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03" r:id="rId3"/>
    <p:sldId id="304" r:id="rId4"/>
    <p:sldId id="305" r:id="rId5"/>
    <p:sldId id="306" r:id="rId6"/>
    <p:sldId id="309" r:id="rId7"/>
    <p:sldId id="307" r:id="rId8"/>
    <p:sldId id="311" r:id="rId9"/>
    <p:sldId id="313" r:id="rId10"/>
    <p:sldId id="315" r:id="rId11"/>
    <p:sldId id="317" r:id="rId12"/>
    <p:sldId id="319" r:id="rId13"/>
    <p:sldId id="320" r:id="rId14"/>
    <p:sldId id="330" r:id="rId15"/>
    <p:sldId id="329" r:id="rId16"/>
    <p:sldId id="328" r:id="rId17"/>
    <p:sldId id="327" r:id="rId18"/>
    <p:sldId id="326" r:id="rId19"/>
    <p:sldId id="325" r:id="rId20"/>
    <p:sldId id="324" r:id="rId21"/>
    <p:sldId id="323" r:id="rId22"/>
    <p:sldId id="322" r:id="rId23"/>
    <p:sldId id="32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79800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0C71BC0-1D11-434A-A438-A31679C09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332" y="1088532"/>
            <a:ext cx="2007336" cy="2957926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843FC13A-1BC6-4087-9F94-37AF84BB03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513BC1EA-093E-495A-952F-7A2B1339E5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0EE923F9-8D20-4C66-B608-818E13A10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1C131CA0-EA7D-4990-92DE-6B9F4924A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C3101267-1428-4047-9B2A-1886373A9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7C426FD7-2070-49A2-AE1F-37EFA11F7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C2710E0E-100D-44D9-829A-1394F9C9F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86462893-7B80-44EA-A71B-B0B7D188D5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8B335B5-68C5-4C7A-B04B-71259F89AE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02BEA0-2232-42C3-BD8E-7B6086647D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2712FF3-2F64-4451-8E8F-0A9E020D76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D3309-C7FB-4B48-8897-4E1C63E450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B4FB272-9763-4D91-9B81-E638BF4047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B85C43A-69CF-437E-B047-981374EE0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28947E2-504C-4372-BC35-04E7147EC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3BFF66-B13F-4DA4-8E57-D29EA1AFEB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B017300-76E6-4C8A-A00B-A216E94FDDE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0364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361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116148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AD61724-575C-43AC-A72B-271D6A6A0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452" y="837645"/>
            <a:ext cx="1991096" cy="2957926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68B50725-0199-48C2-A873-F36C8D13F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91477A8A-B75A-4606-9C0F-FA105A61E8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63E8C2AA-BFA3-406D-A236-3F820F4CE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E76AC8FD-4EDA-4D0E-8975-09E7247F2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DF875077-F22F-4B56-A389-55951CFCB2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964D175E-119A-46BC-8803-5B78C83583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6DAD7DC7-6C95-4D8B-9C16-31DE53561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2319CDBB-EAD9-4491-A51A-09E627F2D5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3" name="Graphic 12" descr="Shoe footprints with solid fill">
            <a:extLst>
              <a:ext uri="{FF2B5EF4-FFF2-40B4-BE49-F238E27FC236}">
                <a16:creationId xmlns:a16="http://schemas.microsoft.com/office/drawing/2014/main" id="{5FF76C4D-8217-42BA-BAA0-313FAED500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279246" y="106307"/>
            <a:ext cx="731031" cy="7310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6243960-EBF9-4C4E-AF56-FF75D07E0E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97A3CB8-7A8E-45B8-A2E4-C9A0287D08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E5F6B9A-80FA-4EC6-B5F4-7519B13FA1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F2E6F64-28C1-4BFD-8C14-4B4885E25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9A90354-F6BF-4DEF-B365-D899B6F004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482FBB8-4C77-4751-907E-C49578BD26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B1771DC-9F04-4609-A40F-952E13EC05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062F54-5FE4-4314-B925-44CF39567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769D395-5C06-4A76-B624-3A88C91486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8365" y="5410078"/>
            <a:ext cx="857370" cy="86689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1BBB9DA-F903-4A15-B019-5DC11CB21934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131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191373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CE11104-1C1D-48E9-9446-01579BD11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539" y="908665"/>
            <a:ext cx="1943508" cy="2957925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B5E6D048-92C5-4372-B6AE-F90DD7D27C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E517969F-5E15-4B7B-9064-36B548617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EF8F66DD-892C-4041-929E-51EC073D60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9945D416-8EEA-48BF-80F1-4E9BA04133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DC4702DC-A324-46E8-966D-9937120CE3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B6008EDF-7D58-41CA-8DBA-5BB241C897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6D3556F8-3F1F-4A84-B796-23848F2FA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3" name="Graphic 12" descr="Shoe footprints with solid fill">
            <a:extLst>
              <a:ext uri="{FF2B5EF4-FFF2-40B4-BE49-F238E27FC236}">
                <a16:creationId xmlns:a16="http://schemas.microsoft.com/office/drawing/2014/main" id="{F353B542-4719-465D-928E-10272F0F37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4" name="Graphic 13" descr="Shoe footprints with solid fill">
            <a:extLst>
              <a:ext uri="{FF2B5EF4-FFF2-40B4-BE49-F238E27FC236}">
                <a16:creationId xmlns:a16="http://schemas.microsoft.com/office/drawing/2014/main" id="{0291DDC7-A35A-4AC8-AC0B-B273F0380C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279246" y="106307"/>
            <a:ext cx="731031" cy="731031"/>
          </a:xfrm>
          <a:prstGeom prst="rect">
            <a:avLst/>
          </a:prstGeom>
        </p:spPr>
      </p:pic>
      <p:pic>
        <p:nvPicPr>
          <p:cNvPr id="15" name="Graphic 14" descr="Shoe footprints with solid fill">
            <a:extLst>
              <a:ext uri="{FF2B5EF4-FFF2-40B4-BE49-F238E27FC236}">
                <a16:creationId xmlns:a16="http://schemas.microsoft.com/office/drawing/2014/main" id="{03DC61BF-0F4C-4705-A1C7-8003070A9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0372658" y="106307"/>
            <a:ext cx="731031" cy="73103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8B8D35-1C85-42E4-A76F-4A3C432622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98FE064-2098-46CA-8B7F-BA2A1D1943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B894C1-535F-4E44-8999-6D042667E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91C0158-C2F3-4D03-AA75-6FEA39363B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083C5E-174A-472F-8470-35CC9C9B28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31D6F31-31E4-431E-B84B-02996D39E2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1EA3BB2-74B9-47AF-849C-921CBA2026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0BAB150-9C47-423A-83B8-E563B7665D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F906C27-72FA-4F99-A161-40CED216D8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95472" y="5367025"/>
            <a:ext cx="857370" cy="86689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0DD3F0C-D5A2-45AD-96CB-1AE3E238BA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8365" y="5410078"/>
            <a:ext cx="857370" cy="866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10DB0DC-4C72-43AB-BB62-BAB8901FF4A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63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3587570" y="1438182"/>
            <a:ext cx="48267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b</a:t>
            </a:r>
            <a:r>
              <a:rPr lang="en-GB" sz="3600" b="1"/>
              <a:t>ackwards </a:t>
            </a:r>
            <a:r>
              <a:rPr lang="en-GB" sz="3600" b="1" dirty="0"/>
              <a:t>in 2s from 20</a:t>
            </a:r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93C37226-3806-4D5A-BF9C-424DCD4CE058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C92EEDC-230F-4A88-8CF4-5EC184FD097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A9C0AF-106B-4966-B80D-632CAB38168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573" y="64750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76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CE11104-1C1D-48E9-9446-01579BD11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539" y="908665"/>
            <a:ext cx="1943508" cy="2957925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B5E6D048-92C5-4372-B6AE-F90DD7D27C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E517969F-5E15-4B7B-9064-36B548617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EF8F66DD-892C-4041-929E-51EC073D60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9945D416-8EEA-48BF-80F1-4E9BA04133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DC4702DC-A324-46E8-966D-9937120CE3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B6008EDF-7D58-41CA-8DBA-5BB241C897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6D3556F8-3F1F-4A84-B796-23848F2FA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3" name="Graphic 12" descr="Shoe footprints with solid fill">
            <a:extLst>
              <a:ext uri="{FF2B5EF4-FFF2-40B4-BE49-F238E27FC236}">
                <a16:creationId xmlns:a16="http://schemas.microsoft.com/office/drawing/2014/main" id="{F353B542-4719-465D-928E-10272F0F37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4" name="Graphic 13" descr="Shoe footprints with solid fill">
            <a:extLst>
              <a:ext uri="{FF2B5EF4-FFF2-40B4-BE49-F238E27FC236}">
                <a16:creationId xmlns:a16="http://schemas.microsoft.com/office/drawing/2014/main" id="{0291DDC7-A35A-4AC8-AC0B-B273F0380C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279246" y="106307"/>
            <a:ext cx="731031" cy="731031"/>
          </a:xfrm>
          <a:prstGeom prst="rect">
            <a:avLst/>
          </a:prstGeom>
        </p:spPr>
      </p:pic>
      <p:pic>
        <p:nvPicPr>
          <p:cNvPr id="15" name="Graphic 14" descr="Shoe footprints with solid fill">
            <a:extLst>
              <a:ext uri="{FF2B5EF4-FFF2-40B4-BE49-F238E27FC236}">
                <a16:creationId xmlns:a16="http://schemas.microsoft.com/office/drawing/2014/main" id="{03DC61BF-0F4C-4705-A1C7-8003070A9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0372658" y="106307"/>
            <a:ext cx="731031" cy="73103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8B8D35-1C85-42E4-A76F-4A3C432622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98FE064-2098-46CA-8B7F-BA2A1D1943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B894C1-535F-4E44-8999-6D042667E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91C0158-C2F3-4D03-AA75-6FEA39363B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083C5E-174A-472F-8470-35CC9C9B28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31D6F31-31E4-431E-B84B-02996D39E2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1EA3BB2-74B9-47AF-849C-921CBA2026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0BAB150-9C47-423A-83B8-E563B7665D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F906C27-72FA-4F99-A161-40CED216D8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95472" y="5367025"/>
            <a:ext cx="857370" cy="86689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0DD3F0C-D5A2-45AD-96CB-1AE3E238BA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8365" y="5410078"/>
            <a:ext cx="857370" cy="866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10DB0DC-4C72-43AB-BB62-BAB8901FF4A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07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AD61724-575C-43AC-A72B-271D6A6A0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0452" y="837645"/>
            <a:ext cx="1991096" cy="2957926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68B50725-0199-48C2-A873-F36C8D13F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91477A8A-B75A-4606-9C0F-FA105A61E8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63E8C2AA-BFA3-406D-A236-3F820F4CE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E76AC8FD-4EDA-4D0E-8975-09E7247F26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DF875077-F22F-4B56-A389-55951CFCB2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964D175E-119A-46BC-8803-5B78C83583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6DAD7DC7-6C95-4D8B-9C16-31DE53561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2319CDBB-EAD9-4491-A51A-09E627F2D5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3" name="Graphic 12" descr="Shoe footprints with solid fill">
            <a:extLst>
              <a:ext uri="{FF2B5EF4-FFF2-40B4-BE49-F238E27FC236}">
                <a16:creationId xmlns:a16="http://schemas.microsoft.com/office/drawing/2014/main" id="{5FF76C4D-8217-42BA-BAA0-313FAED500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279246" y="106307"/>
            <a:ext cx="731031" cy="7310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6243960-EBF9-4C4E-AF56-FF75D07E0E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97A3CB8-7A8E-45B8-A2E4-C9A0287D08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E5F6B9A-80FA-4EC6-B5F4-7519B13FA1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F2E6F64-28C1-4BFD-8C14-4B4885E25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9A90354-F6BF-4DEF-B365-D899B6F004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482FBB8-4C77-4751-907E-C49578BD26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B1771DC-9F04-4609-A40F-952E13EC05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062F54-5FE4-4314-B925-44CF39567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769D395-5C06-4A76-B624-3A88C91486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8365" y="5410078"/>
            <a:ext cx="857370" cy="86689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1BBB9DA-F903-4A15-B019-5DC11CB21934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00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0C71BC0-1D11-434A-A438-A31679C09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332" y="1088532"/>
            <a:ext cx="2007336" cy="2957926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843FC13A-1BC6-4087-9F94-37AF84BB03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82251" y="1732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513BC1EA-093E-495A-952F-7A2B1339E5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453826" y="1499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0EE923F9-8D20-4C66-B608-818E13A10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730176" y="1925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1C131CA0-EA7D-4990-92DE-6B9F4924A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006526" y="1732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C3101267-1428-4047-9B2A-1886373A9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178101" y="1690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7C426FD7-2070-49A2-AE1F-37EFA11F7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193710" y="1499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C2710E0E-100D-44D9-829A-1394F9C9F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248029" y="164195"/>
            <a:ext cx="731031" cy="731031"/>
          </a:xfrm>
          <a:prstGeom prst="rect">
            <a:avLst/>
          </a:prstGeom>
        </p:spPr>
      </p:pic>
      <p:pic>
        <p:nvPicPr>
          <p:cNvPr id="12" name="Graphic 11" descr="Shoe footprints with solid fill">
            <a:extLst>
              <a:ext uri="{FF2B5EF4-FFF2-40B4-BE49-F238E27FC236}">
                <a16:creationId xmlns:a16="http://schemas.microsoft.com/office/drawing/2014/main" id="{86462893-7B80-44EA-A71B-B0B7D188D5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3638" y="192587"/>
            <a:ext cx="731031" cy="7310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8B335B5-68C5-4C7A-B04B-71259F89AE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02BEA0-2232-42C3-BD8E-7B6086647D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2712FF3-2F64-4451-8E8F-0A9E020D76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7D3309-C7FB-4B48-8897-4E1C63E450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B4FB272-9763-4D91-9B81-E638BF4047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B85C43A-69CF-437E-B047-981374EE0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28947E2-504C-4372-BC35-04E7147EC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3BFF66-B13F-4DA4-8E57-D29EA1AFEB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0830" y="5390903"/>
            <a:ext cx="857370" cy="8668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B017300-76E6-4C8A-A00B-A216E94FDDE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0364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10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402D2D2-027C-470C-A866-FF7A359FC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466" y="824696"/>
            <a:ext cx="1995654" cy="3090357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D759CA9D-11D1-46DE-87E9-43624490D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B35E20E2-E5CC-49D3-9F48-1CB983BBE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787191D0-EA86-40C6-8BF4-2D4C8D5A7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A6730156-A3A8-4466-AE13-7F9983A0A2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6D2D05CA-992D-49E2-BA8B-E31A72202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4E16B776-08A0-4CAF-8513-0129B5FD9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022385" y="1880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704889CB-BC8A-49B2-A494-9AE4D6BA7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076704" y="202295"/>
            <a:ext cx="731031" cy="7310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DAC63DF-0CCD-4DD5-A16B-F51B9CC518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96B5C7-72A9-4ECD-869E-3914F09C31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2BA151-834D-4153-9C3E-33AC141BD3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6E129F5-BEF5-4D37-A466-60E0934775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1F1F7B-EC8C-429E-9249-9AFB92EF3F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47825-6164-438A-9337-08134C5894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7B88DAF-678C-4E50-BFBE-BFFE201D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491C77B-C4DC-4BB8-B8C7-46494EC8AD8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02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9128EC3-63A9-4AEB-B58D-AEE0D8F2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325" y="1011128"/>
            <a:ext cx="1995349" cy="2983431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C46C2077-29F0-41A3-8308-653DA5D02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83CC5FA2-4BFA-4207-944E-97E93AA458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C4691C33-B8D0-40D5-B317-3C32F5D374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79213F48-8A31-4C28-82FA-3D37AB39C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2A05D516-19FA-443F-9F5B-2024C4119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46469129-C125-4F7E-AED2-A1690D4CD4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022385" y="188023"/>
            <a:ext cx="731031" cy="7310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28F578-3095-4687-8CD4-BE59652EAE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82B89A-979E-4665-9BE0-B9DCC9C9B4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48BA90F-1B87-4DFD-858A-DEE0333502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2CD44F-9432-4389-A300-1A1237DF55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E312186-AFFF-4F96-8E90-82B2BDDCA8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2EBE7F5-8C86-4CA9-A8A7-99C1F5636D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1269717-86B4-4BE1-9538-D38060220DF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740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81" y="938197"/>
            <a:ext cx="1959947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525DDFC4-F552-4CE3-A79B-2B23FD034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907EE921-02F5-4635-AFEB-5C9EE1AFA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F12DB691-5558-4304-B543-1788CA50E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E929E8D9-1CB8-4C9C-814C-963C3F47A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F95A0E76-9199-4D23-BCD5-17502750D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3AA7BD-616C-4A89-98E4-32D18F3C8F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37D3DCE-4E71-4D1D-9A19-10633F32FB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593CAD-5F17-480C-92FA-5009BC5D8A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898DBF-586F-4180-8233-6BCF90287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86F71C1-B146-446F-90FF-B42458D9A0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F6FB236-B6EB-4CF9-9CF1-A4DCA6B7DAB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17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3793588" y="1438182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in 2s</a:t>
            </a:r>
          </a:p>
        </p:txBody>
      </p:sp>
      <p:graphicFrame>
        <p:nvGraphicFramePr>
          <p:cNvPr id="10" name="Table 2">
            <a:extLst>
              <a:ext uri="{FF2B5EF4-FFF2-40B4-BE49-F238E27FC236}">
                <a16:creationId xmlns:a16="http://schemas.microsoft.com/office/drawing/2014/main" id="{93C37226-3806-4D5A-BF9C-424DCD4CE058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C92EEDC-230F-4A88-8CF4-5EC184FD097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A9C0AF-106B-4966-B80D-632CAB38168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573" y="64750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29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367" y="955619"/>
            <a:ext cx="1943508" cy="2866674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DC723DA-6D0E-4F13-821D-ACBE837BB167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45F59970-1F5C-4B30-9806-CFCC2DF5C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95F669AE-D3CB-4A36-9449-88A36234A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6FD0229D-CF38-4440-A700-8AF66D820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358A0B26-394B-45AB-B276-A85197586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5102F3C-321D-42F7-8F84-DD4FBE3B9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C80AFA-DEB6-46F8-96B9-DCD5284F8C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FF9F9F-FAB0-418E-B33D-E0C4F53BA8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860121-37A4-4D47-AF83-6A79A3FDC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B6B651E-B9CA-4692-9C22-A10AF7D5AE4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0824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980" y="961718"/>
            <a:ext cx="1943507" cy="291526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94622E5-B43F-455A-B78E-22810F44B97A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BC8B198B-375C-4670-97E3-D8B17A4CD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AAF2531E-FFE7-4C7C-A2D9-7FEB627F06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5DEBC677-4AB4-421B-87A2-FAAA903FF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4D4B2C-03E6-472C-9F91-C8CF7B2C78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E9973C-AD6D-4B4B-AFD8-8D3AB05EC2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42EE66-3508-48E2-B20C-C44251F7A2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0E56E1-971B-4C01-BD53-91ECAED0237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13170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106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108" y="919054"/>
            <a:ext cx="2022223" cy="3100057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A2FEEDBE-A4F1-4A77-A2A7-6F9B4158891E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27B8FC92-D819-4E47-AC16-689B47C1CA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9215E316-33F3-428B-B35F-FBF926EF8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6FEEAB-6B02-4604-81FC-481C2434F4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CF178A-7FE7-4FB5-8971-E5ECA8BE9F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9ED00CE-B7EC-40C8-9898-61567734A89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4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246" y="1048593"/>
            <a:ext cx="1943508" cy="287175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43B1BAF-E2E5-45CA-B294-C112031300D5}"/>
              </a:ext>
            </a:extLst>
          </p:cNvPr>
          <p:cNvGraphicFramePr>
            <a:graphicFrameLocks noGrp="1"/>
          </p:cNvGraphicFramePr>
          <p:nvPr/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64EFB5A4-4312-4334-B8F5-E489314506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2D2C0B-65CF-4AC0-868E-A4D1BEBF22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603884-AC57-4263-964C-6681993ECE81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91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016738-D0BC-4C38-87BB-31C1BE1E7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246" y="1048593"/>
            <a:ext cx="1943508" cy="287175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43B1BAF-E2E5-45CA-B294-C11203130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01887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64EFB5A4-4312-4334-B8F5-E489314506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2D2C0B-65CF-4AC0-868E-A4D1BEBF22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603884-AC57-4263-964C-6681993ECE81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588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519E3D-2C3C-4ACE-8104-E63611CC2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108" y="919054"/>
            <a:ext cx="2022223" cy="3100057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A2FEEDBE-A4F1-4A77-A2A7-6F9B41588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240677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27B8FC92-D819-4E47-AC16-689B47C1CA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9215E316-33F3-428B-B35F-FBF926EF8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6FEEAB-6B02-4604-81FC-481C2434F4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CF178A-7FE7-4FB5-8971-E5ECA8BE9F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9ED00CE-B7EC-40C8-9898-61567734A89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1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879B7C-80D5-4CBB-A730-3C4921F2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980" y="961718"/>
            <a:ext cx="1943507" cy="2915261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194622E5-B43F-455A-B78E-22810F44B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449290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BC8B198B-375C-4670-97E3-D8B17A4CD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AAF2531E-FFE7-4C7C-A2D9-7FEB627F06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5DEBC677-4AB4-421B-87A2-FAAA903FF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4D4B2C-03E6-472C-9F91-C8CF7B2C78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E9973C-AD6D-4B4B-AFD8-8D3AB05EC2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42EE66-3508-48E2-B20C-C44251F7A2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0E56E1-971B-4C01-BD53-91ECAED0237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13170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0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D38058-765B-4AC5-B482-4A200B6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367" y="955619"/>
            <a:ext cx="1943508" cy="2866674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DC723DA-6D0E-4F13-821D-ACBE837BB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46411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45F59970-1F5C-4B30-9806-CFCC2DF5C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95F669AE-D3CB-4A36-9449-88A36234A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6FD0229D-CF38-4440-A700-8AF66D820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358A0B26-394B-45AB-B276-A85197586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5102F3C-321D-42F7-8F84-DD4FBE3B96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C80AFA-DEB6-46F8-96B9-DCD5284F8C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AFF9F9F-FAB0-418E-B33D-E0C4F53BA8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860121-37A4-4D47-AF83-6A79A3FDC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B6B651E-B9CA-4692-9C22-A10AF7D5AE4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93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6BFC6A-4E00-42D5-9D19-E1CB81769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81" y="938197"/>
            <a:ext cx="1959947" cy="2957925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148190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525DDFC4-F552-4CE3-A79B-2B23FD034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907EE921-02F5-4635-AFEB-5C9EE1AFA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F12DB691-5558-4304-B543-1788CA50E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E929E8D9-1CB8-4C9C-814C-963C3F47A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F95A0E76-9199-4D23-BCD5-17502750D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3AA7BD-616C-4A89-98E4-32D18F3C8F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37D3DCE-4E71-4D1D-9A19-10633F32FB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593CAD-5F17-480C-92FA-5009BC5D8A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898DBF-586F-4180-8233-6BCF90287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86F71C1-B146-446F-90FF-B42458D9A0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F6FB236-B6EB-4CF9-9CF1-A4DCA6B7DAB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43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795868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9128EC3-63A9-4AEB-B58D-AEE0D8F2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325" y="1011128"/>
            <a:ext cx="1995349" cy="2983431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C46C2077-29F0-41A3-8308-653DA5D02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83CC5FA2-4BFA-4207-944E-97E93AA458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C4691C33-B8D0-40D5-B317-3C32F5D374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79213F48-8A31-4C28-82FA-3D37AB39CA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2A05D516-19FA-443F-9F5B-2024C4119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46469129-C125-4F7E-AED2-A1690D4CD4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022385" y="188023"/>
            <a:ext cx="731031" cy="7310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D28F578-3095-4687-8CD4-BE59652EAE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B82B89A-979E-4665-9BE0-B9DCC9C9B4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48BA90F-1B87-4DFD-858A-DEE0333502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2CD44F-9432-4389-A300-1A1237DF55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E312186-AFFF-4F96-8E90-82B2BDDCA8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2EBE7F5-8C86-4CA9-A8A7-99C1F5636D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1269717-86B4-4BE1-9538-D38060220DF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46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C54147D-8EBF-46C3-944E-B22953497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232926"/>
              </p:ext>
            </p:extLst>
          </p:nvPr>
        </p:nvGraphicFramePr>
        <p:xfrm>
          <a:off x="408373" y="4679106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402D2D2-027C-470C-A866-FF7A359FC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466" y="824696"/>
            <a:ext cx="1995654" cy="3090357"/>
          </a:xfrm>
          <a:prstGeom prst="rect">
            <a:avLst/>
          </a:prstGeom>
        </p:spPr>
      </p:pic>
      <p:pic>
        <p:nvPicPr>
          <p:cNvPr id="4" name="Graphic 3" descr="Shoe footprints with solid fill">
            <a:extLst>
              <a:ext uri="{FF2B5EF4-FFF2-40B4-BE49-F238E27FC236}">
                <a16:creationId xmlns:a16="http://schemas.microsoft.com/office/drawing/2014/main" id="{D759CA9D-11D1-46DE-87E9-43624490D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10926" y="211316"/>
            <a:ext cx="731031" cy="731031"/>
          </a:xfrm>
          <a:prstGeom prst="rect">
            <a:avLst/>
          </a:prstGeom>
        </p:spPr>
      </p:pic>
      <p:pic>
        <p:nvPicPr>
          <p:cNvPr id="5" name="Graphic 4" descr="Shoe footprints with solid fill">
            <a:extLst>
              <a:ext uri="{FF2B5EF4-FFF2-40B4-BE49-F238E27FC236}">
                <a16:creationId xmlns:a16="http://schemas.microsoft.com/office/drawing/2014/main" id="{B35E20E2-E5CC-49D3-9F48-1CB983BBE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282501" y="188023"/>
            <a:ext cx="731031" cy="731031"/>
          </a:xfrm>
          <a:prstGeom prst="rect">
            <a:avLst/>
          </a:prstGeom>
        </p:spPr>
      </p:pic>
      <p:pic>
        <p:nvPicPr>
          <p:cNvPr id="7" name="Graphic 6" descr="Shoe footprints with solid fill">
            <a:extLst>
              <a:ext uri="{FF2B5EF4-FFF2-40B4-BE49-F238E27FC236}">
                <a16:creationId xmlns:a16="http://schemas.microsoft.com/office/drawing/2014/main" id="{787191D0-EA86-40C6-8BF4-2D4C8D5A7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558851" y="230687"/>
            <a:ext cx="731031" cy="731031"/>
          </a:xfrm>
          <a:prstGeom prst="rect">
            <a:avLst/>
          </a:prstGeom>
        </p:spPr>
      </p:pic>
      <p:pic>
        <p:nvPicPr>
          <p:cNvPr id="8" name="Graphic 7" descr="Shoe footprints with solid fill">
            <a:extLst>
              <a:ext uri="{FF2B5EF4-FFF2-40B4-BE49-F238E27FC236}">
                <a16:creationId xmlns:a16="http://schemas.microsoft.com/office/drawing/2014/main" id="{A6730156-A3A8-4466-AE13-7F9983A0A2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835201" y="211316"/>
            <a:ext cx="731031" cy="731031"/>
          </a:xfrm>
          <a:prstGeom prst="rect">
            <a:avLst/>
          </a:prstGeom>
        </p:spPr>
      </p:pic>
      <p:pic>
        <p:nvPicPr>
          <p:cNvPr id="9" name="Graphic 8" descr="Shoe footprints with solid fill">
            <a:extLst>
              <a:ext uri="{FF2B5EF4-FFF2-40B4-BE49-F238E27FC236}">
                <a16:creationId xmlns:a16="http://schemas.microsoft.com/office/drawing/2014/main" id="{6D2D05CA-992D-49E2-BA8B-E31A72202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006776" y="207166"/>
            <a:ext cx="731031" cy="731031"/>
          </a:xfrm>
          <a:prstGeom prst="rect">
            <a:avLst/>
          </a:prstGeom>
        </p:spPr>
      </p:pic>
      <p:pic>
        <p:nvPicPr>
          <p:cNvPr id="10" name="Graphic 9" descr="Shoe footprints with solid fill">
            <a:extLst>
              <a:ext uri="{FF2B5EF4-FFF2-40B4-BE49-F238E27FC236}">
                <a16:creationId xmlns:a16="http://schemas.microsoft.com/office/drawing/2014/main" id="{4E16B776-08A0-4CAF-8513-0129B5FD9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7022385" y="188023"/>
            <a:ext cx="731031" cy="731031"/>
          </a:xfrm>
          <a:prstGeom prst="rect">
            <a:avLst/>
          </a:prstGeom>
        </p:spPr>
      </p:pic>
      <p:pic>
        <p:nvPicPr>
          <p:cNvPr id="11" name="Graphic 10" descr="Shoe footprints with solid fill">
            <a:extLst>
              <a:ext uri="{FF2B5EF4-FFF2-40B4-BE49-F238E27FC236}">
                <a16:creationId xmlns:a16="http://schemas.microsoft.com/office/drawing/2014/main" id="{704889CB-BC8A-49B2-A494-9AE4D6BA7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076704" y="202295"/>
            <a:ext cx="731031" cy="7310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DAC63DF-0CCD-4DD5-A16B-F51B9CC518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81" y="5410079"/>
            <a:ext cx="857370" cy="8668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D96B5C7-72A9-4ECD-869E-3914F09C31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1556" y="5410079"/>
            <a:ext cx="857370" cy="8668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2BA151-834D-4153-9C3E-33AC141BD3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9156" y="5410079"/>
            <a:ext cx="857370" cy="8668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6E129F5-BEF5-4D37-A466-60E0934775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8872" y="5386202"/>
            <a:ext cx="857370" cy="866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1F1F7B-EC8C-429E-9249-9AFB92EF3F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0447" y="5367550"/>
            <a:ext cx="857370" cy="86689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047825-6164-438A-9337-08134C5894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6188" y="5386202"/>
            <a:ext cx="857370" cy="8668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7B88DAF-678C-4E50-BFBE-BFFE201DA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2555" y="5367026"/>
            <a:ext cx="857370" cy="86689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491C77B-C4DC-4BB8-B8C7-46494EC8AD8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1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550</Words>
  <Application>Microsoft Office PowerPoint</Application>
  <PresentationFormat>Widescreen</PresentationFormat>
  <Paragraphs>479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22</cp:revision>
  <dcterms:created xsi:type="dcterms:W3CDTF">2021-02-01T13:23:24Z</dcterms:created>
  <dcterms:modified xsi:type="dcterms:W3CDTF">2021-02-02T08:48:16Z</dcterms:modified>
</cp:coreProperties>
</file>