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72" r:id="rId2"/>
    <p:sldId id="2647" r:id="rId3"/>
    <p:sldId id="2646" r:id="rId4"/>
    <p:sldId id="262" r:id="rId5"/>
    <p:sldId id="2636" r:id="rId6"/>
    <p:sldId id="2637" r:id="rId7"/>
    <p:sldId id="2645" r:id="rId8"/>
    <p:sldId id="2650" r:id="rId9"/>
    <p:sldId id="2638" r:id="rId10"/>
    <p:sldId id="2641" r:id="rId11"/>
    <p:sldId id="2642" r:id="rId12"/>
    <p:sldId id="263" r:id="rId13"/>
  </p:sldIdLst>
  <p:sldSz cx="12192000" cy="6858000"/>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39C194-1FDB-4334-89FC-585FD6F4CE52}" v="853" dt="2021-02-05T18:41:26.0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87" autoAdjust="0"/>
  </p:normalViewPr>
  <p:slideViewPr>
    <p:cSldViewPr snapToGrid="0">
      <p:cViewPr>
        <p:scale>
          <a:sx n="79" d="100"/>
          <a:sy n="79" d="100"/>
        </p:scale>
        <p:origin x="148" y="72"/>
      </p:cViewPr>
      <p:guideLst/>
    </p:cSldViewPr>
  </p:slideViewPr>
  <p:notesTextViewPr>
    <p:cViewPr>
      <p:scale>
        <a:sx n="1" d="1"/>
        <a:sy n="1" d="1"/>
      </p:scale>
      <p:origin x="0" y="0"/>
    </p:cViewPr>
  </p:notesTextViewPr>
  <p:sorterViewPr>
    <p:cViewPr>
      <p:scale>
        <a:sx n="100" d="100"/>
        <a:sy n="100" d="100"/>
      </p:scale>
      <p:origin x="0" y="-75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rnell, Dave" userId="164ff1f7-6d4b-4db1-8bbf-580e54230b03" providerId="ADAL" clId="{2639C194-1FDB-4334-89FC-585FD6F4CE52}"/>
    <pc:docChg chg="undo custSel addSld delSld modSld sldOrd">
      <pc:chgData name="Parnell, Dave" userId="164ff1f7-6d4b-4db1-8bbf-580e54230b03" providerId="ADAL" clId="{2639C194-1FDB-4334-89FC-585FD6F4CE52}" dt="2021-02-05T18:43:09.785" v="1921" actId="1076"/>
      <pc:docMkLst>
        <pc:docMk/>
      </pc:docMkLst>
      <pc:sldChg chg="addSp delSp modSp mod">
        <pc:chgData name="Parnell, Dave" userId="164ff1f7-6d4b-4db1-8bbf-580e54230b03" providerId="ADAL" clId="{2639C194-1FDB-4334-89FC-585FD6F4CE52}" dt="2021-02-05T18:40:05.176" v="1903" actId="164"/>
        <pc:sldMkLst>
          <pc:docMk/>
          <pc:sldMk cId="4061990253" sldId="262"/>
        </pc:sldMkLst>
        <pc:spChg chg="mod">
          <ac:chgData name="Parnell, Dave" userId="164ff1f7-6d4b-4db1-8bbf-580e54230b03" providerId="ADAL" clId="{2639C194-1FDB-4334-89FC-585FD6F4CE52}" dt="2021-02-05T11:53:11.312" v="80" actId="14100"/>
          <ac:spMkLst>
            <pc:docMk/>
            <pc:sldMk cId="4061990253" sldId="262"/>
            <ac:spMk id="2" creationId="{7E4AB234-D801-4FC2-BB72-FAB9C8B21463}"/>
          </ac:spMkLst>
        </pc:spChg>
        <pc:spChg chg="mod topLvl">
          <ac:chgData name="Parnell, Dave" userId="164ff1f7-6d4b-4db1-8bbf-580e54230b03" providerId="ADAL" clId="{2639C194-1FDB-4334-89FC-585FD6F4CE52}" dt="2021-02-05T18:40:05.176" v="1903" actId="164"/>
          <ac:spMkLst>
            <pc:docMk/>
            <pc:sldMk cId="4061990253" sldId="262"/>
            <ac:spMk id="8" creationId="{CDBF6ADD-A40C-4876-BC77-8926013FEF6D}"/>
          </ac:spMkLst>
        </pc:spChg>
        <pc:grpChg chg="add del mod">
          <ac:chgData name="Parnell, Dave" userId="164ff1f7-6d4b-4db1-8bbf-580e54230b03" providerId="ADAL" clId="{2639C194-1FDB-4334-89FC-585FD6F4CE52}" dt="2021-02-05T18:39:00.677" v="1898" actId="21"/>
          <ac:grpSpMkLst>
            <pc:docMk/>
            <pc:sldMk cId="4061990253" sldId="262"/>
            <ac:grpSpMk id="5" creationId="{61680454-B950-4585-91AB-87167A8FED92}"/>
          </ac:grpSpMkLst>
        </pc:grpChg>
        <pc:grpChg chg="add mod">
          <ac:chgData name="Parnell, Dave" userId="164ff1f7-6d4b-4db1-8bbf-580e54230b03" providerId="ADAL" clId="{2639C194-1FDB-4334-89FC-585FD6F4CE52}" dt="2021-02-05T18:40:05.176" v="1903" actId="164"/>
          <ac:grpSpMkLst>
            <pc:docMk/>
            <pc:sldMk cId="4061990253" sldId="262"/>
            <ac:grpSpMk id="10" creationId="{A3D5D9F5-9F44-4873-9996-B18B24299FC0}"/>
          </ac:grpSpMkLst>
        </pc:grpChg>
        <pc:picChg chg="add del mod topLvl">
          <ac:chgData name="Parnell, Dave" userId="164ff1f7-6d4b-4db1-8bbf-580e54230b03" providerId="ADAL" clId="{2639C194-1FDB-4334-89FC-585FD6F4CE52}" dt="2021-02-05T18:39:00.677" v="1898" actId="21"/>
          <ac:picMkLst>
            <pc:docMk/>
            <pc:sldMk cId="4061990253" sldId="262"/>
            <ac:picMk id="4" creationId="{85725960-F30B-44F4-BD90-09003F5D7E7A}"/>
          </ac:picMkLst>
        </pc:picChg>
        <pc:picChg chg="add mod">
          <ac:chgData name="Parnell, Dave" userId="164ff1f7-6d4b-4db1-8bbf-580e54230b03" providerId="ADAL" clId="{2639C194-1FDB-4334-89FC-585FD6F4CE52}" dt="2021-02-05T18:40:05.176" v="1903" actId="164"/>
          <ac:picMkLst>
            <pc:docMk/>
            <pc:sldMk cId="4061990253" sldId="262"/>
            <ac:picMk id="9" creationId="{6AF4AE4D-BA95-4D0E-8D68-92B1718D71A0}"/>
          </ac:picMkLst>
        </pc:picChg>
      </pc:sldChg>
      <pc:sldChg chg="modSp mod">
        <pc:chgData name="Parnell, Dave" userId="164ff1f7-6d4b-4db1-8bbf-580e54230b03" providerId="ADAL" clId="{2639C194-1FDB-4334-89FC-585FD6F4CE52}" dt="2021-02-05T10:00:05.089" v="40" actId="20577"/>
        <pc:sldMkLst>
          <pc:docMk/>
          <pc:sldMk cId="4284245350" sldId="272"/>
        </pc:sldMkLst>
        <pc:spChg chg="mod">
          <ac:chgData name="Parnell, Dave" userId="164ff1f7-6d4b-4db1-8bbf-580e54230b03" providerId="ADAL" clId="{2639C194-1FDB-4334-89FC-585FD6F4CE52}" dt="2021-02-05T10:00:05.089" v="40" actId="20577"/>
          <ac:spMkLst>
            <pc:docMk/>
            <pc:sldMk cId="4284245350" sldId="272"/>
            <ac:spMk id="3" creationId="{00000000-0000-0000-0000-000000000000}"/>
          </ac:spMkLst>
        </pc:spChg>
      </pc:sldChg>
      <pc:sldChg chg="addSp delSp modSp mod modAnim">
        <pc:chgData name="Parnell, Dave" userId="164ff1f7-6d4b-4db1-8bbf-580e54230b03" providerId="ADAL" clId="{2639C194-1FDB-4334-89FC-585FD6F4CE52}" dt="2021-02-05T18:43:09.785" v="1921" actId="1076"/>
        <pc:sldMkLst>
          <pc:docMk/>
          <pc:sldMk cId="2524474153" sldId="2636"/>
        </pc:sldMkLst>
        <pc:spChg chg="mod">
          <ac:chgData name="Parnell, Dave" userId="164ff1f7-6d4b-4db1-8bbf-580e54230b03" providerId="ADAL" clId="{2639C194-1FDB-4334-89FC-585FD6F4CE52}" dt="2021-02-05T14:03:52.440" v="686" actId="20577"/>
          <ac:spMkLst>
            <pc:docMk/>
            <pc:sldMk cId="2524474153" sldId="2636"/>
            <ac:spMk id="3" creationId="{C108D53A-CBF5-4B0E-8282-15120F8F0D36}"/>
          </ac:spMkLst>
        </pc:spChg>
        <pc:spChg chg="add del mod">
          <ac:chgData name="Parnell, Dave" userId="164ff1f7-6d4b-4db1-8bbf-580e54230b03" providerId="ADAL" clId="{2639C194-1FDB-4334-89FC-585FD6F4CE52}" dt="2021-02-05T11:52:06.371" v="72" actId="478"/>
          <ac:spMkLst>
            <pc:docMk/>
            <pc:sldMk cId="2524474153" sldId="2636"/>
            <ac:spMk id="5" creationId="{E0410FA1-7F52-4C11-B02B-F318BA8D52ED}"/>
          </ac:spMkLst>
        </pc:spChg>
        <pc:spChg chg="del mod">
          <ac:chgData name="Parnell, Dave" userId="164ff1f7-6d4b-4db1-8bbf-580e54230b03" providerId="ADAL" clId="{2639C194-1FDB-4334-89FC-585FD6F4CE52}" dt="2021-02-05T11:52:02.094" v="71" actId="478"/>
          <ac:spMkLst>
            <pc:docMk/>
            <pc:sldMk cId="2524474153" sldId="2636"/>
            <ac:spMk id="10" creationId="{D1CBAA49-7769-44BD-B203-582227C06D19}"/>
          </ac:spMkLst>
        </pc:spChg>
        <pc:spChg chg="mod">
          <ac:chgData name="Parnell, Dave" userId="164ff1f7-6d4b-4db1-8bbf-580e54230b03" providerId="ADAL" clId="{2639C194-1FDB-4334-89FC-585FD6F4CE52}" dt="2021-02-05T11:52:08.128" v="73"/>
          <ac:spMkLst>
            <pc:docMk/>
            <pc:sldMk cId="2524474153" sldId="2636"/>
            <ac:spMk id="11" creationId="{53942D80-1172-4F86-BC99-D9FE4669E270}"/>
          </ac:spMkLst>
        </pc:spChg>
        <pc:spChg chg="mod">
          <ac:chgData name="Parnell, Dave" userId="164ff1f7-6d4b-4db1-8bbf-580e54230b03" providerId="ADAL" clId="{2639C194-1FDB-4334-89FC-585FD6F4CE52}" dt="2021-02-05T12:29:54.877" v="183"/>
          <ac:spMkLst>
            <pc:docMk/>
            <pc:sldMk cId="2524474153" sldId="2636"/>
            <ac:spMk id="14" creationId="{DA13AA7C-15CB-417C-BF3A-B9D4619114C9}"/>
          </ac:spMkLst>
        </pc:spChg>
        <pc:spChg chg="mod">
          <ac:chgData name="Parnell, Dave" userId="164ff1f7-6d4b-4db1-8bbf-580e54230b03" providerId="ADAL" clId="{2639C194-1FDB-4334-89FC-585FD6F4CE52}" dt="2021-02-05T18:40:15.066" v="1904"/>
          <ac:spMkLst>
            <pc:docMk/>
            <pc:sldMk cId="2524474153" sldId="2636"/>
            <ac:spMk id="17" creationId="{635BE7D2-602A-4F28-AE65-2A6F3FFF7DEE}"/>
          </ac:spMkLst>
        </pc:spChg>
        <pc:grpChg chg="add del mod">
          <ac:chgData name="Parnell, Dave" userId="164ff1f7-6d4b-4db1-8bbf-580e54230b03" providerId="ADAL" clId="{2639C194-1FDB-4334-89FC-585FD6F4CE52}" dt="2021-02-05T18:40:33.208" v="1908" actId="478"/>
          <ac:grpSpMkLst>
            <pc:docMk/>
            <pc:sldMk cId="2524474153" sldId="2636"/>
            <ac:grpSpMk id="9" creationId="{08DAE87F-DB34-424F-A8B5-63267B73DB32}"/>
          </ac:grpSpMkLst>
        </pc:grpChg>
        <pc:grpChg chg="add del mod">
          <ac:chgData name="Parnell, Dave" userId="164ff1f7-6d4b-4db1-8bbf-580e54230b03" providerId="ADAL" clId="{2639C194-1FDB-4334-89FC-585FD6F4CE52}" dt="2021-02-05T12:30:37.271" v="186" actId="478"/>
          <ac:grpSpMkLst>
            <pc:docMk/>
            <pc:sldMk cId="2524474153" sldId="2636"/>
            <ac:grpSpMk id="13" creationId="{D0695671-66D5-404F-895D-3BEA1C980EE1}"/>
          </ac:grpSpMkLst>
        </pc:grpChg>
        <pc:grpChg chg="add mod">
          <ac:chgData name="Parnell, Dave" userId="164ff1f7-6d4b-4db1-8bbf-580e54230b03" providerId="ADAL" clId="{2639C194-1FDB-4334-89FC-585FD6F4CE52}" dt="2021-02-05T18:43:09.785" v="1921" actId="1076"/>
          <ac:grpSpMkLst>
            <pc:docMk/>
            <pc:sldMk cId="2524474153" sldId="2636"/>
            <ac:grpSpMk id="16" creationId="{57FB34B6-D19E-4CB8-9D53-650800C20213}"/>
          </ac:grpSpMkLst>
        </pc:grpChg>
        <pc:picChg chg="mod">
          <ac:chgData name="Parnell, Dave" userId="164ff1f7-6d4b-4db1-8bbf-580e54230b03" providerId="ADAL" clId="{2639C194-1FDB-4334-89FC-585FD6F4CE52}" dt="2021-02-05T11:52:08.128" v="73"/>
          <ac:picMkLst>
            <pc:docMk/>
            <pc:sldMk cId="2524474153" sldId="2636"/>
            <ac:picMk id="12" creationId="{784C326B-0D04-44E9-B014-FD8F265E5D87}"/>
          </ac:picMkLst>
        </pc:picChg>
        <pc:picChg chg="mod">
          <ac:chgData name="Parnell, Dave" userId="164ff1f7-6d4b-4db1-8bbf-580e54230b03" providerId="ADAL" clId="{2639C194-1FDB-4334-89FC-585FD6F4CE52}" dt="2021-02-05T12:29:54.877" v="183"/>
          <ac:picMkLst>
            <pc:docMk/>
            <pc:sldMk cId="2524474153" sldId="2636"/>
            <ac:picMk id="15" creationId="{56C2945D-C3AD-4FDE-B3B5-6B8F0ACA8833}"/>
          </ac:picMkLst>
        </pc:picChg>
        <pc:picChg chg="mod">
          <ac:chgData name="Parnell, Dave" userId="164ff1f7-6d4b-4db1-8bbf-580e54230b03" providerId="ADAL" clId="{2639C194-1FDB-4334-89FC-585FD6F4CE52}" dt="2021-02-05T18:40:15.066" v="1904"/>
          <ac:picMkLst>
            <pc:docMk/>
            <pc:sldMk cId="2524474153" sldId="2636"/>
            <ac:picMk id="18" creationId="{1C833890-335D-4345-B7BE-4ECEAB2A07FE}"/>
          </ac:picMkLst>
        </pc:picChg>
      </pc:sldChg>
      <pc:sldChg chg="addSp delSp modSp mod modAnim">
        <pc:chgData name="Parnell, Dave" userId="164ff1f7-6d4b-4db1-8bbf-580e54230b03" providerId="ADAL" clId="{2639C194-1FDB-4334-89FC-585FD6F4CE52}" dt="2021-02-05T18:43:04.157" v="1920" actId="1076"/>
        <pc:sldMkLst>
          <pc:docMk/>
          <pc:sldMk cId="2483527723" sldId="2637"/>
        </pc:sldMkLst>
        <pc:spChg chg="mod">
          <ac:chgData name="Parnell, Dave" userId="164ff1f7-6d4b-4db1-8bbf-580e54230b03" providerId="ADAL" clId="{2639C194-1FDB-4334-89FC-585FD6F4CE52}" dt="2021-02-05T18:32:13.412" v="1897" actId="20577"/>
          <ac:spMkLst>
            <pc:docMk/>
            <pc:sldMk cId="2483527723" sldId="2637"/>
            <ac:spMk id="3" creationId="{C108D53A-CBF5-4B0E-8282-15120F8F0D36}"/>
          </ac:spMkLst>
        </pc:spChg>
        <pc:spChg chg="del">
          <ac:chgData name="Parnell, Dave" userId="164ff1f7-6d4b-4db1-8bbf-580e54230b03" providerId="ADAL" clId="{2639C194-1FDB-4334-89FC-585FD6F4CE52}" dt="2021-02-05T11:52:21.644" v="74" actId="478"/>
          <ac:spMkLst>
            <pc:docMk/>
            <pc:sldMk cId="2483527723" sldId="2637"/>
            <ac:spMk id="8" creationId="{C7456B23-44DD-4773-B8FE-35BCDB249FAB}"/>
          </ac:spMkLst>
        </pc:spChg>
        <pc:spChg chg="mod">
          <ac:chgData name="Parnell, Dave" userId="164ff1f7-6d4b-4db1-8bbf-580e54230b03" providerId="ADAL" clId="{2639C194-1FDB-4334-89FC-585FD6F4CE52}" dt="2021-02-05T11:52:22.493" v="75"/>
          <ac:spMkLst>
            <pc:docMk/>
            <pc:sldMk cId="2483527723" sldId="2637"/>
            <ac:spMk id="9" creationId="{5BC64F78-1628-49D5-9D2C-F554880467D5}"/>
          </ac:spMkLst>
        </pc:spChg>
        <pc:spChg chg="mod">
          <ac:chgData name="Parnell, Dave" userId="164ff1f7-6d4b-4db1-8bbf-580e54230b03" providerId="ADAL" clId="{2639C194-1FDB-4334-89FC-585FD6F4CE52}" dt="2021-02-05T18:40:59.588" v="1911"/>
          <ac:spMkLst>
            <pc:docMk/>
            <pc:sldMk cId="2483527723" sldId="2637"/>
            <ac:spMk id="12" creationId="{4AA1EA00-700F-4CC7-B633-5694D211AA17}"/>
          </ac:spMkLst>
        </pc:spChg>
        <pc:grpChg chg="add del mod">
          <ac:chgData name="Parnell, Dave" userId="164ff1f7-6d4b-4db1-8bbf-580e54230b03" providerId="ADAL" clId="{2639C194-1FDB-4334-89FC-585FD6F4CE52}" dt="2021-02-05T18:40:58.619" v="1910" actId="478"/>
          <ac:grpSpMkLst>
            <pc:docMk/>
            <pc:sldMk cId="2483527723" sldId="2637"/>
            <ac:grpSpMk id="6" creationId="{2625EB95-9652-44CA-908B-D4BB34758CEB}"/>
          </ac:grpSpMkLst>
        </pc:grpChg>
        <pc:grpChg chg="add mod">
          <ac:chgData name="Parnell, Dave" userId="164ff1f7-6d4b-4db1-8bbf-580e54230b03" providerId="ADAL" clId="{2639C194-1FDB-4334-89FC-585FD6F4CE52}" dt="2021-02-05T18:43:04.157" v="1920" actId="1076"/>
          <ac:grpSpMkLst>
            <pc:docMk/>
            <pc:sldMk cId="2483527723" sldId="2637"/>
            <ac:grpSpMk id="11" creationId="{38291D72-B999-434C-AC51-A2FE3BF17226}"/>
          </ac:grpSpMkLst>
        </pc:grpChg>
        <pc:picChg chg="mod">
          <ac:chgData name="Parnell, Dave" userId="164ff1f7-6d4b-4db1-8bbf-580e54230b03" providerId="ADAL" clId="{2639C194-1FDB-4334-89FC-585FD6F4CE52}" dt="2021-02-05T11:52:22.493" v="75"/>
          <ac:picMkLst>
            <pc:docMk/>
            <pc:sldMk cId="2483527723" sldId="2637"/>
            <ac:picMk id="10" creationId="{73C1331D-5AC0-4FAF-B7CD-D43E6805B5C4}"/>
          </ac:picMkLst>
        </pc:picChg>
        <pc:picChg chg="mod">
          <ac:chgData name="Parnell, Dave" userId="164ff1f7-6d4b-4db1-8bbf-580e54230b03" providerId="ADAL" clId="{2639C194-1FDB-4334-89FC-585FD6F4CE52}" dt="2021-02-05T18:40:59.588" v="1911"/>
          <ac:picMkLst>
            <pc:docMk/>
            <pc:sldMk cId="2483527723" sldId="2637"/>
            <ac:picMk id="13" creationId="{57EE6E2E-044D-411F-900A-3615958138AE}"/>
          </ac:picMkLst>
        </pc:picChg>
      </pc:sldChg>
      <pc:sldChg chg="addSp delSp modSp mod">
        <pc:chgData name="Parnell, Dave" userId="164ff1f7-6d4b-4db1-8bbf-580e54230b03" providerId="ADAL" clId="{2639C194-1FDB-4334-89FC-585FD6F4CE52}" dt="2021-02-05T18:42:56.801" v="1919" actId="1076"/>
        <pc:sldMkLst>
          <pc:docMk/>
          <pc:sldMk cId="3415331786" sldId="2638"/>
        </pc:sldMkLst>
        <pc:spChg chg="mod">
          <ac:chgData name="Parnell, Dave" userId="164ff1f7-6d4b-4db1-8bbf-580e54230b03" providerId="ADAL" clId="{2639C194-1FDB-4334-89FC-585FD6F4CE52}" dt="2021-02-05T18:23:08.529" v="1632" actId="20577"/>
          <ac:spMkLst>
            <pc:docMk/>
            <pc:sldMk cId="3415331786" sldId="2638"/>
            <ac:spMk id="3" creationId="{C108D53A-CBF5-4B0E-8282-15120F8F0D36}"/>
          </ac:spMkLst>
        </pc:spChg>
        <pc:spChg chg="add del mod">
          <ac:chgData name="Parnell, Dave" userId="164ff1f7-6d4b-4db1-8bbf-580e54230b03" providerId="ADAL" clId="{2639C194-1FDB-4334-89FC-585FD6F4CE52}" dt="2021-02-05T14:28:52.293" v="952" actId="478"/>
          <ac:spMkLst>
            <pc:docMk/>
            <pc:sldMk cId="3415331786" sldId="2638"/>
            <ac:spMk id="5" creationId="{3B7B0D6C-C5EF-420E-8062-9F8DFD08943E}"/>
          </ac:spMkLst>
        </pc:spChg>
        <pc:spChg chg="del">
          <ac:chgData name="Parnell, Dave" userId="164ff1f7-6d4b-4db1-8bbf-580e54230b03" providerId="ADAL" clId="{2639C194-1FDB-4334-89FC-585FD6F4CE52}" dt="2021-02-05T11:59:34.437" v="129" actId="478"/>
          <ac:spMkLst>
            <pc:docMk/>
            <pc:sldMk cId="3415331786" sldId="2638"/>
            <ac:spMk id="6" creationId="{B6B2FAB2-6C5E-469E-8C44-C7BF32EFBEBE}"/>
          </ac:spMkLst>
        </pc:spChg>
        <pc:spChg chg="mod">
          <ac:chgData name="Parnell, Dave" userId="164ff1f7-6d4b-4db1-8bbf-580e54230b03" providerId="ADAL" clId="{2639C194-1FDB-4334-89FC-585FD6F4CE52}" dt="2021-02-05T11:59:35.908" v="130"/>
          <ac:spMkLst>
            <pc:docMk/>
            <pc:sldMk cId="3415331786" sldId="2638"/>
            <ac:spMk id="9" creationId="{6E4C1199-9899-4BF5-B053-0D9D61A54A90}"/>
          </ac:spMkLst>
        </pc:spChg>
        <pc:spChg chg="mod">
          <ac:chgData name="Parnell, Dave" userId="164ff1f7-6d4b-4db1-8bbf-580e54230b03" providerId="ADAL" clId="{2639C194-1FDB-4334-89FC-585FD6F4CE52}" dt="2021-02-05T18:41:13.940" v="1913"/>
          <ac:spMkLst>
            <pc:docMk/>
            <pc:sldMk cId="3415331786" sldId="2638"/>
            <ac:spMk id="12" creationId="{F4505AF3-F019-4828-83C6-13364EBA1AD4}"/>
          </ac:spMkLst>
        </pc:spChg>
        <pc:grpChg chg="add del mod">
          <ac:chgData name="Parnell, Dave" userId="164ff1f7-6d4b-4db1-8bbf-580e54230b03" providerId="ADAL" clId="{2639C194-1FDB-4334-89FC-585FD6F4CE52}" dt="2021-02-05T18:41:12.806" v="1912" actId="478"/>
          <ac:grpSpMkLst>
            <pc:docMk/>
            <pc:sldMk cId="3415331786" sldId="2638"/>
            <ac:grpSpMk id="8" creationId="{44270149-C0EA-47FF-A98B-F414C7B8B644}"/>
          </ac:grpSpMkLst>
        </pc:grpChg>
        <pc:grpChg chg="add mod">
          <ac:chgData name="Parnell, Dave" userId="164ff1f7-6d4b-4db1-8bbf-580e54230b03" providerId="ADAL" clId="{2639C194-1FDB-4334-89FC-585FD6F4CE52}" dt="2021-02-05T18:42:56.801" v="1919" actId="1076"/>
          <ac:grpSpMkLst>
            <pc:docMk/>
            <pc:sldMk cId="3415331786" sldId="2638"/>
            <ac:grpSpMk id="11" creationId="{5BD0E0B5-1443-488F-AC80-6AC1276B49BD}"/>
          </ac:grpSpMkLst>
        </pc:grpChg>
        <pc:picChg chg="mod">
          <ac:chgData name="Parnell, Dave" userId="164ff1f7-6d4b-4db1-8bbf-580e54230b03" providerId="ADAL" clId="{2639C194-1FDB-4334-89FC-585FD6F4CE52}" dt="2021-02-05T11:59:35.908" v="130"/>
          <ac:picMkLst>
            <pc:docMk/>
            <pc:sldMk cId="3415331786" sldId="2638"/>
            <ac:picMk id="10" creationId="{6AA24122-A0C8-4DFB-A99F-DD7FEEFD8BC5}"/>
          </ac:picMkLst>
        </pc:picChg>
        <pc:picChg chg="mod">
          <ac:chgData name="Parnell, Dave" userId="164ff1f7-6d4b-4db1-8bbf-580e54230b03" providerId="ADAL" clId="{2639C194-1FDB-4334-89FC-585FD6F4CE52}" dt="2021-02-05T18:41:13.940" v="1913"/>
          <ac:picMkLst>
            <pc:docMk/>
            <pc:sldMk cId="3415331786" sldId="2638"/>
            <ac:picMk id="13" creationId="{508E7B77-1EF0-4383-9A6A-D38BCA8BD432}"/>
          </ac:picMkLst>
        </pc:picChg>
      </pc:sldChg>
      <pc:sldChg chg="addSp delSp modSp mod">
        <pc:chgData name="Parnell, Dave" userId="164ff1f7-6d4b-4db1-8bbf-580e54230b03" providerId="ADAL" clId="{2639C194-1FDB-4334-89FC-585FD6F4CE52}" dt="2021-02-05T18:41:33.082" v="1918" actId="1076"/>
        <pc:sldMkLst>
          <pc:docMk/>
          <pc:sldMk cId="2384819719" sldId="2641"/>
        </pc:sldMkLst>
        <pc:spChg chg="mod">
          <ac:chgData name="Parnell, Dave" userId="164ff1f7-6d4b-4db1-8bbf-580e54230b03" providerId="ADAL" clId="{2639C194-1FDB-4334-89FC-585FD6F4CE52}" dt="2021-02-05T18:29:34.596" v="1871" actId="20577"/>
          <ac:spMkLst>
            <pc:docMk/>
            <pc:sldMk cId="2384819719" sldId="2641"/>
            <ac:spMk id="7" creationId="{82B95C2A-ABE7-40E7-8C98-4D1427C073AA}"/>
          </ac:spMkLst>
        </pc:spChg>
        <pc:spChg chg="del">
          <ac:chgData name="Parnell, Dave" userId="164ff1f7-6d4b-4db1-8bbf-580e54230b03" providerId="ADAL" clId="{2639C194-1FDB-4334-89FC-585FD6F4CE52}" dt="2021-02-05T12:00:38.173" v="134" actId="478"/>
          <ac:spMkLst>
            <pc:docMk/>
            <pc:sldMk cId="2384819719" sldId="2641"/>
            <ac:spMk id="9" creationId="{027724D6-48BE-41F3-A18D-EE80AA01B4F3}"/>
          </ac:spMkLst>
        </pc:spChg>
        <pc:spChg chg="mod">
          <ac:chgData name="Parnell, Dave" userId="164ff1f7-6d4b-4db1-8bbf-580e54230b03" providerId="ADAL" clId="{2639C194-1FDB-4334-89FC-585FD6F4CE52}" dt="2021-02-05T12:00:55.697" v="137"/>
          <ac:spMkLst>
            <pc:docMk/>
            <pc:sldMk cId="2384819719" sldId="2641"/>
            <ac:spMk id="10" creationId="{5CEAD32B-3EAB-459D-939E-B92806E720A7}"/>
          </ac:spMkLst>
        </pc:spChg>
        <pc:spChg chg="mod">
          <ac:chgData name="Parnell, Dave" userId="164ff1f7-6d4b-4db1-8bbf-580e54230b03" providerId="ADAL" clId="{2639C194-1FDB-4334-89FC-585FD6F4CE52}" dt="2021-02-05T18:41:26.082" v="1916"/>
          <ac:spMkLst>
            <pc:docMk/>
            <pc:sldMk cId="2384819719" sldId="2641"/>
            <ac:spMk id="13" creationId="{25B13270-A1AB-4FC1-9F31-75798A7EC001}"/>
          </ac:spMkLst>
        </pc:spChg>
        <pc:grpChg chg="add del mod">
          <ac:chgData name="Parnell, Dave" userId="164ff1f7-6d4b-4db1-8bbf-580e54230b03" providerId="ADAL" clId="{2639C194-1FDB-4334-89FC-585FD6F4CE52}" dt="2021-02-05T18:41:25.296" v="1915" actId="478"/>
          <ac:grpSpMkLst>
            <pc:docMk/>
            <pc:sldMk cId="2384819719" sldId="2641"/>
            <ac:grpSpMk id="6" creationId="{00861BEE-792F-4F51-89AD-B83AE8D400CD}"/>
          </ac:grpSpMkLst>
        </pc:grpChg>
        <pc:grpChg chg="add mod">
          <ac:chgData name="Parnell, Dave" userId="164ff1f7-6d4b-4db1-8bbf-580e54230b03" providerId="ADAL" clId="{2639C194-1FDB-4334-89FC-585FD6F4CE52}" dt="2021-02-05T18:41:33.082" v="1918" actId="1076"/>
          <ac:grpSpMkLst>
            <pc:docMk/>
            <pc:sldMk cId="2384819719" sldId="2641"/>
            <ac:grpSpMk id="12" creationId="{22722109-22F2-4C63-814E-9C4590EA7859}"/>
          </ac:grpSpMkLst>
        </pc:grpChg>
        <pc:picChg chg="mod">
          <ac:chgData name="Parnell, Dave" userId="164ff1f7-6d4b-4db1-8bbf-580e54230b03" providerId="ADAL" clId="{2639C194-1FDB-4334-89FC-585FD6F4CE52}" dt="2021-02-05T12:00:55.697" v="137"/>
          <ac:picMkLst>
            <pc:docMk/>
            <pc:sldMk cId="2384819719" sldId="2641"/>
            <ac:picMk id="11" creationId="{F498B97B-6562-455F-BBF3-D218605C003C}"/>
          </ac:picMkLst>
        </pc:picChg>
        <pc:picChg chg="mod">
          <ac:chgData name="Parnell, Dave" userId="164ff1f7-6d4b-4db1-8bbf-580e54230b03" providerId="ADAL" clId="{2639C194-1FDB-4334-89FC-585FD6F4CE52}" dt="2021-02-05T18:41:26.082" v="1916"/>
          <ac:picMkLst>
            <pc:docMk/>
            <pc:sldMk cId="2384819719" sldId="2641"/>
            <ac:picMk id="14" creationId="{1AFE37C1-E206-4C32-A8BF-F908DEE166C7}"/>
          </ac:picMkLst>
        </pc:picChg>
      </pc:sldChg>
      <pc:sldChg chg="addSp delSp modSp mod">
        <pc:chgData name="Parnell, Dave" userId="164ff1f7-6d4b-4db1-8bbf-580e54230b03" providerId="ADAL" clId="{2639C194-1FDB-4334-89FC-585FD6F4CE52}" dt="2021-02-05T12:14:53.448" v="154" actId="1076"/>
        <pc:sldMkLst>
          <pc:docMk/>
          <pc:sldMk cId="3123064864" sldId="2642"/>
        </pc:sldMkLst>
        <pc:spChg chg="add del mod">
          <ac:chgData name="Parnell, Dave" userId="164ff1f7-6d4b-4db1-8bbf-580e54230b03" providerId="ADAL" clId="{2639C194-1FDB-4334-89FC-585FD6F4CE52}" dt="2021-02-05T12:01:10.442" v="139" actId="478"/>
          <ac:spMkLst>
            <pc:docMk/>
            <pc:sldMk cId="3123064864" sldId="2642"/>
            <ac:spMk id="4" creationId="{EF96AD55-7AB8-4519-A610-FD5F997C6DA7}"/>
          </ac:spMkLst>
        </pc:spChg>
        <pc:spChg chg="mod topLvl">
          <ac:chgData name="Parnell, Dave" userId="164ff1f7-6d4b-4db1-8bbf-580e54230b03" providerId="ADAL" clId="{2639C194-1FDB-4334-89FC-585FD6F4CE52}" dt="2021-02-05T12:14:48.955" v="153" actId="1076"/>
          <ac:spMkLst>
            <pc:docMk/>
            <pc:sldMk cId="3123064864" sldId="2642"/>
            <ac:spMk id="10" creationId="{678BCDAA-C9DA-4A4B-816D-77326DD91BD2}"/>
          </ac:spMkLst>
        </pc:spChg>
        <pc:spChg chg="del">
          <ac:chgData name="Parnell, Dave" userId="164ff1f7-6d4b-4db1-8bbf-580e54230b03" providerId="ADAL" clId="{2639C194-1FDB-4334-89FC-585FD6F4CE52}" dt="2021-02-05T12:01:06.750" v="138" actId="478"/>
          <ac:spMkLst>
            <pc:docMk/>
            <pc:sldMk cId="3123064864" sldId="2642"/>
            <ac:spMk id="11" creationId="{8BFB8C42-BE6B-4F21-92A9-C75D9FA47CFD}"/>
          </ac:spMkLst>
        </pc:spChg>
        <pc:grpChg chg="add del mod">
          <ac:chgData name="Parnell, Dave" userId="164ff1f7-6d4b-4db1-8bbf-580e54230b03" providerId="ADAL" clId="{2639C194-1FDB-4334-89FC-585FD6F4CE52}" dt="2021-02-05T12:13:06.550" v="142" actId="165"/>
          <ac:grpSpMkLst>
            <pc:docMk/>
            <pc:sldMk cId="3123064864" sldId="2642"/>
            <ac:grpSpMk id="9" creationId="{7707157A-E110-484D-BAD7-C1B0C771A5F7}"/>
          </ac:grpSpMkLst>
        </pc:grpChg>
        <pc:picChg chg="add mod">
          <ac:chgData name="Parnell, Dave" userId="164ff1f7-6d4b-4db1-8bbf-580e54230b03" providerId="ADAL" clId="{2639C194-1FDB-4334-89FC-585FD6F4CE52}" dt="2021-02-05T12:14:53.448" v="154" actId="1076"/>
          <ac:picMkLst>
            <pc:docMk/>
            <pc:sldMk cId="3123064864" sldId="2642"/>
            <ac:picMk id="6" creationId="{6BC12154-DCA8-4A3F-8894-199089A16B35}"/>
          </ac:picMkLst>
        </pc:picChg>
        <pc:picChg chg="del mod topLvl">
          <ac:chgData name="Parnell, Dave" userId="164ff1f7-6d4b-4db1-8bbf-580e54230b03" providerId="ADAL" clId="{2639C194-1FDB-4334-89FC-585FD6F4CE52}" dt="2021-02-05T12:13:13.813" v="143" actId="478"/>
          <ac:picMkLst>
            <pc:docMk/>
            <pc:sldMk cId="3123064864" sldId="2642"/>
            <ac:picMk id="12" creationId="{73BB49EB-8337-423A-BEAF-2E9D570BC086}"/>
          </ac:picMkLst>
        </pc:picChg>
      </pc:sldChg>
      <pc:sldChg chg="addSp delSp modSp mod">
        <pc:chgData name="Parnell, Dave" userId="164ff1f7-6d4b-4db1-8bbf-580e54230b03" providerId="ADAL" clId="{2639C194-1FDB-4334-89FC-585FD6F4CE52}" dt="2021-02-05T17:09:41.617" v="1175" actId="1076"/>
        <pc:sldMkLst>
          <pc:docMk/>
          <pc:sldMk cId="524471974" sldId="2645"/>
        </pc:sldMkLst>
        <pc:spChg chg="del mod">
          <ac:chgData name="Parnell, Dave" userId="164ff1f7-6d4b-4db1-8bbf-580e54230b03" providerId="ADAL" clId="{2639C194-1FDB-4334-89FC-585FD6F4CE52}" dt="2021-02-05T12:28:50.359" v="159"/>
          <ac:spMkLst>
            <pc:docMk/>
            <pc:sldMk cId="524471974" sldId="2645"/>
            <ac:spMk id="5" creationId="{DB919224-F77F-4B76-8455-E8C00C7B4B2F}"/>
          </ac:spMkLst>
        </pc:spChg>
        <pc:spChg chg="add mod">
          <ac:chgData name="Parnell, Dave" userId="164ff1f7-6d4b-4db1-8bbf-580e54230b03" providerId="ADAL" clId="{2639C194-1FDB-4334-89FC-585FD6F4CE52}" dt="2021-02-05T17:04:51.825" v="1149" actId="20577"/>
          <ac:spMkLst>
            <pc:docMk/>
            <pc:sldMk cId="524471974" sldId="2645"/>
            <ac:spMk id="12" creationId="{E4EF53D6-3119-4ADD-83D8-E015780676F3}"/>
          </ac:spMkLst>
        </pc:spChg>
        <pc:spChg chg="add mod">
          <ac:chgData name="Parnell, Dave" userId="164ff1f7-6d4b-4db1-8bbf-580e54230b03" providerId="ADAL" clId="{2639C194-1FDB-4334-89FC-585FD6F4CE52}" dt="2021-02-05T17:06:00.636" v="1169" actId="14100"/>
          <ac:spMkLst>
            <pc:docMk/>
            <pc:sldMk cId="524471974" sldId="2645"/>
            <ac:spMk id="13" creationId="{D72E1961-314A-4373-BFC1-0730B963989D}"/>
          </ac:spMkLst>
        </pc:spChg>
        <pc:picChg chg="del">
          <ac:chgData name="Parnell, Dave" userId="164ff1f7-6d4b-4db1-8bbf-580e54230b03" providerId="ADAL" clId="{2639C194-1FDB-4334-89FC-585FD6F4CE52}" dt="2021-02-05T11:59:25.588" v="128" actId="478"/>
          <ac:picMkLst>
            <pc:docMk/>
            <pc:sldMk cId="524471974" sldId="2645"/>
            <ac:picMk id="3" creationId="{0129C108-2166-43D8-98DD-559BEE38CE54}"/>
          </ac:picMkLst>
        </pc:picChg>
        <pc:picChg chg="add del mod">
          <ac:chgData name="Parnell, Dave" userId="164ff1f7-6d4b-4db1-8bbf-580e54230b03" providerId="ADAL" clId="{2639C194-1FDB-4334-89FC-585FD6F4CE52}" dt="2021-02-05T17:09:36.937" v="1174" actId="478"/>
          <ac:picMkLst>
            <pc:docMk/>
            <pc:sldMk cId="524471974" sldId="2645"/>
            <ac:picMk id="4" creationId="{1FAC6568-7F1F-4938-A7EC-9C0E41249187}"/>
          </ac:picMkLst>
        </pc:picChg>
        <pc:picChg chg="add del mod">
          <ac:chgData name="Parnell, Dave" userId="164ff1f7-6d4b-4db1-8bbf-580e54230b03" providerId="ADAL" clId="{2639C194-1FDB-4334-89FC-585FD6F4CE52}" dt="2021-02-05T16:46:50.422" v="962" actId="21"/>
          <ac:picMkLst>
            <pc:docMk/>
            <pc:sldMk cId="524471974" sldId="2645"/>
            <ac:picMk id="7" creationId="{45E26E1D-89C0-4846-89F8-07CA83F7538C}"/>
          </ac:picMkLst>
        </pc:picChg>
        <pc:picChg chg="add mod">
          <ac:chgData name="Parnell, Dave" userId="164ff1f7-6d4b-4db1-8bbf-580e54230b03" providerId="ADAL" clId="{2639C194-1FDB-4334-89FC-585FD6F4CE52}" dt="2021-02-05T16:48:29.743" v="984" actId="1076"/>
          <ac:picMkLst>
            <pc:docMk/>
            <pc:sldMk cId="524471974" sldId="2645"/>
            <ac:picMk id="9" creationId="{AD98114B-2DAF-4DCD-B59F-26C8D6061FC6}"/>
          </ac:picMkLst>
        </pc:picChg>
        <pc:picChg chg="add mod">
          <ac:chgData name="Parnell, Dave" userId="164ff1f7-6d4b-4db1-8bbf-580e54230b03" providerId="ADAL" clId="{2639C194-1FDB-4334-89FC-585FD6F4CE52}" dt="2021-02-05T16:48:24.573" v="983" actId="1076"/>
          <ac:picMkLst>
            <pc:docMk/>
            <pc:sldMk cId="524471974" sldId="2645"/>
            <ac:picMk id="11" creationId="{873AEA32-6D3C-4B5D-A9C2-F8052B203125}"/>
          </ac:picMkLst>
        </pc:picChg>
        <pc:picChg chg="add mod">
          <ac:chgData name="Parnell, Dave" userId="164ff1f7-6d4b-4db1-8bbf-580e54230b03" providerId="ADAL" clId="{2639C194-1FDB-4334-89FC-585FD6F4CE52}" dt="2021-02-05T17:09:41.617" v="1175" actId="1076"/>
          <ac:picMkLst>
            <pc:docMk/>
            <pc:sldMk cId="524471974" sldId="2645"/>
            <ac:picMk id="15" creationId="{0C26EDBB-E48D-486F-A244-C64ABDB34A24}"/>
          </ac:picMkLst>
        </pc:picChg>
      </pc:sldChg>
      <pc:sldChg chg="add del">
        <pc:chgData name="Parnell, Dave" userId="164ff1f7-6d4b-4db1-8bbf-580e54230b03" providerId="ADAL" clId="{2639C194-1FDB-4334-89FC-585FD6F4CE52}" dt="2021-02-05T12:00:43.084" v="136"/>
        <pc:sldMkLst>
          <pc:docMk/>
          <pc:sldMk cId="1671663861" sldId="2649"/>
        </pc:sldMkLst>
      </pc:sldChg>
      <pc:sldChg chg="del">
        <pc:chgData name="Parnell, Dave" userId="164ff1f7-6d4b-4db1-8bbf-580e54230b03" providerId="ADAL" clId="{2639C194-1FDB-4334-89FC-585FD6F4CE52}" dt="2021-02-05T12:00:27.987" v="133" actId="2696"/>
        <pc:sldMkLst>
          <pc:docMk/>
          <pc:sldMk cId="3393873692" sldId="2649"/>
        </pc:sldMkLst>
      </pc:sldChg>
      <pc:sldChg chg="addSp delSp modSp mod ord">
        <pc:chgData name="Parnell, Dave" userId="164ff1f7-6d4b-4db1-8bbf-580e54230b03" providerId="ADAL" clId="{2639C194-1FDB-4334-89FC-585FD6F4CE52}" dt="2021-02-05T17:36:09.144" v="1188" actId="14100"/>
        <pc:sldMkLst>
          <pc:docMk/>
          <pc:sldMk cId="1277137942" sldId="2650"/>
        </pc:sldMkLst>
        <pc:spChg chg="del">
          <ac:chgData name="Parnell, Dave" userId="164ff1f7-6d4b-4db1-8bbf-580e54230b03" providerId="ADAL" clId="{2639C194-1FDB-4334-89FC-585FD6F4CE52}" dt="2021-02-05T17:10:35.971" v="1178" actId="478"/>
          <ac:spMkLst>
            <pc:docMk/>
            <pc:sldMk cId="1277137942" sldId="2650"/>
            <ac:spMk id="7" creationId="{1788A4ED-9B80-4D61-97BF-ACC528D00F46}"/>
          </ac:spMkLst>
        </pc:spChg>
        <pc:spChg chg="del">
          <ac:chgData name="Parnell, Dave" userId="164ff1f7-6d4b-4db1-8bbf-580e54230b03" providerId="ADAL" clId="{2639C194-1FDB-4334-89FC-585FD6F4CE52}" dt="2021-02-05T17:10:35.971" v="1178" actId="478"/>
          <ac:spMkLst>
            <pc:docMk/>
            <pc:sldMk cId="1277137942" sldId="2650"/>
            <ac:spMk id="10" creationId="{30DFE009-2CBF-436C-98D4-3643F797E5DC}"/>
          </ac:spMkLst>
        </pc:spChg>
        <pc:spChg chg="del">
          <ac:chgData name="Parnell, Dave" userId="164ff1f7-6d4b-4db1-8bbf-580e54230b03" providerId="ADAL" clId="{2639C194-1FDB-4334-89FC-585FD6F4CE52}" dt="2021-02-05T17:10:35.971" v="1178" actId="478"/>
          <ac:spMkLst>
            <pc:docMk/>
            <pc:sldMk cId="1277137942" sldId="2650"/>
            <ac:spMk id="16" creationId="{FE8BE849-D3C4-4DFE-889B-95D1328E64E1}"/>
          </ac:spMkLst>
        </pc:spChg>
        <pc:spChg chg="del">
          <ac:chgData name="Parnell, Dave" userId="164ff1f7-6d4b-4db1-8bbf-580e54230b03" providerId="ADAL" clId="{2639C194-1FDB-4334-89FC-585FD6F4CE52}" dt="2021-02-05T17:10:35.971" v="1178" actId="478"/>
          <ac:spMkLst>
            <pc:docMk/>
            <pc:sldMk cId="1277137942" sldId="2650"/>
            <ac:spMk id="17" creationId="{335D2917-D0CB-47B6-A7ED-3D1FBFFFF5A8}"/>
          </ac:spMkLst>
        </pc:spChg>
        <pc:picChg chg="del">
          <ac:chgData name="Parnell, Dave" userId="164ff1f7-6d4b-4db1-8bbf-580e54230b03" providerId="ADAL" clId="{2639C194-1FDB-4334-89FC-585FD6F4CE52}" dt="2021-02-05T17:10:35.971" v="1178" actId="478"/>
          <ac:picMkLst>
            <pc:docMk/>
            <pc:sldMk cId="1277137942" sldId="2650"/>
            <ac:picMk id="3" creationId="{DC9120A9-D02A-4589-93B8-628350E289C5}"/>
          </ac:picMkLst>
        </pc:picChg>
        <pc:picChg chg="del">
          <ac:chgData name="Parnell, Dave" userId="164ff1f7-6d4b-4db1-8bbf-580e54230b03" providerId="ADAL" clId="{2639C194-1FDB-4334-89FC-585FD6F4CE52}" dt="2021-02-05T17:10:35.971" v="1178" actId="478"/>
          <ac:picMkLst>
            <pc:docMk/>
            <pc:sldMk cId="1277137942" sldId="2650"/>
            <ac:picMk id="4" creationId="{4E4A3389-EF96-48E8-9342-B7F0C332D8DB}"/>
          </ac:picMkLst>
        </pc:picChg>
        <pc:picChg chg="add del mod">
          <ac:chgData name="Parnell, Dave" userId="164ff1f7-6d4b-4db1-8bbf-580e54230b03" providerId="ADAL" clId="{2639C194-1FDB-4334-89FC-585FD6F4CE52}" dt="2021-02-05T17:35:44.569" v="1183" actId="931"/>
          <ac:picMkLst>
            <pc:docMk/>
            <pc:sldMk cId="1277137942" sldId="2650"/>
            <ac:picMk id="5" creationId="{AA4A3241-1298-4752-B5DF-8C6F737CFDF8}"/>
          </ac:picMkLst>
        </pc:picChg>
        <pc:picChg chg="del">
          <ac:chgData name="Parnell, Dave" userId="164ff1f7-6d4b-4db1-8bbf-580e54230b03" providerId="ADAL" clId="{2639C194-1FDB-4334-89FC-585FD6F4CE52}" dt="2021-02-05T17:10:35.971" v="1178" actId="478"/>
          <ac:picMkLst>
            <pc:docMk/>
            <pc:sldMk cId="1277137942" sldId="2650"/>
            <ac:picMk id="6" creationId="{CD76EC04-9672-4BF9-BD60-36573FFDF47E}"/>
          </ac:picMkLst>
        </pc:picChg>
        <pc:picChg chg="add mod">
          <ac:chgData name="Parnell, Dave" userId="164ff1f7-6d4b-4db1-8bbf-580e54230b03" providerId="ADAL" clId="{2639C194-1FDB-4334-89FC-585FD6F4CE52}" dt="2021-02-05T17:36:09.144" v="1188" actId="14100"/>
          <ac:picMkLst>
            <pc:docMk/>
            <pc:sldMk cId="1277137942" sldId="2650"/>
            <ac:picMk id="9" creationId="{64D37654-6639-4DB4-A0D5-92BA158372E5}"/>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99012"/>
          </a:xfrm>
          <a:prstGeom prst="rect">
            <a:avLst/>
          </a:prstGeom>
        </p:spPr>
        <p:txBody>
          <a:bodyPr vert="horz" lIns="91440" tIns="45720" rIns="91440" bIns="45720" rtlCol="0"/>
          <a:lstStyle>
            <a:lvl1pPr algn="r">
              <a:defRPr sz="1200"/>
            </a:lvl1pPr>
          </a:lstStyle>
          <a:p>
            <a:fld id="{9FD0AFF3-C104-4FF2-9246-46F3E7242363}" type="datetimeFigureOut">
              <a:rPr lang="en-GB" smtClean="0"/>
              <a:t>05/02/2021</a:t>
            </a:fld>
            <a:endParaRPr lang="en-GB"/>
          </a:p>
        </p:txBody>
      </p:sp>
      <p:sp>
        <p:nvSpPr>
          <p:cNvPr id="4" name="Slide Image Placehold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786362"/>
            <a:ext cx="5486400" cy="391611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6678"/>
            <a:ext cx="2971800" cy="4990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Jo.Lees@hants.gov.uk" TargetMode="External"/><Relationship Id="rId2" Type="http://schemas.openxmlformats.org/officeDocument/2006/relationships/hyperlink" Target="mailto:Jacqui.clifft@hants.gov.uk" TargetMode="Externa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7.png"/><Relationship Id="rId4" Type="http://schemas.openxmlformats.org/officeDocument/2006/relationships/hyperlink" Target="mailto:hias.enquiries@hants.gov.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472664" y="171903"/>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847528" y="1628801"/>
            <a:ext cx="7772400" cy="1470025"/>
          </a:xfrm>
        </p:spPr>
        <p:txBody>
          <a:bodyPr>
            <a:normAutofit/>
          </a:bodyPr>
          <a:lstStyle/>
          <a:p>
            <a:pPr algn="l"/>
            <a:r>
              <a:rPr lang="en-GB" b="1" dirty="0"/>
              <a:t>Year 5</a:t>
            </a:r>
          </a:p>
        </p:txBody>
      </p:sp>
      <p:sp>
        <p:nvSpPr>
          <p:cNvPr id="3" name="Subtitle 2"/>
          <p:cNvSpPr>
            <a:spLocks noGrp="1"/>
          </p:cNvSpPr>
          <p:nvPr>
            <p:ph type="subTitle" idx="1"/>
          </p:nvPr>
        </p:nvSpPr>
        <p:spPr>
          <a:xfrm>
            <a:off x="1847528" y="3068960"/>
            <a:ext cx="7776864" cy="622920"/>
          </a:xfrm>
        </p:spPr>
        <p:txBody>
          <a:bodyPr>
            <a:normAutofit fontScale="25000" lnSpcReduction="20000"/>
          </a:bodyPr>
          <a:lstStyle/>
          <a:p>
            <a:pPr algn="l">
              <a:lnSpc>
                <a:spcPct val="107000"/>
              </a:lnSpc>
              <a:spcAft>
                <a:spcPts val="800"/>
              </a:spcAft>
            </a:pPr>
            <a:r>
              <a:rPr lang="en-GB" sz="6400" b="1" dirty="0">
                <a:solidFill>
                  <a:schemeClr val="tx1"/>
                </a:solidFill>
                <a:effectLst/>
                <a:latin typeface="+mj-lt"/>
                <a:ea typeface="Calibri" panose="020F0502020204030204" pitchFamily="34" charset="0"/>
                <a:cs typeface="Times New Roman" panose="02020603050405020304" pitchFamily="18" charset="0"/>
              </a:rPr>
              <a:t>Measurement (volume and capacity/</a:t>
            </a:r>
            <a:r>
              <a:rPr lang="en-GB" sz="6400" b="1" dirty="0">
                <a:solidFill>
                  <a:schemeClr val="tx1"/>
                </a:solidFill>
                <a:effectLst/>
                <a:latin typeface="+mj-lt"/>
                <a:ea typeface="Calibri" panose="020F0502020204030204" pitchFamily="34" charset="0"/>
              </a:rPr>
              <a:t>reading scales / imperial conversions)</a:t>
            </a:r>
            <a:endParaRPr lang="en-GB" sz="6400" b="1" dirty="0">
              <a:solidFill>
                <a:schemeClr val="tx1"/>
              </a:solidFill>
              <a:latin typeface="+mj-lt"/>
            </a:endParaRPr>
          </a:p>
          <a:p>
            <a:pPr algn="l"/>
            <a:r>
              <a:rPr lang="en-GB" sz="6400" dirty="0">
                <a:solidFill>
                  <a:schemeClr val="tx1"/>
                </a:solidFill>
                <a:effectLst/>
                <a:latin typeface="Arial" panose="020B0604020202020204" pitchFamily="34" charset="0"/>
                <a:ea typeface="Calibri" panose="020F0502020204030204" pitchFamily="34" charset="0"/>
              </a:rPr>
              <a:t>Solve problems involving capacity, including reading a range of scales.</a:t>
            </a:r>
            <a:endParaRPr lang="en-GB" sz="6400" dirty="0">
              <a:solidFill>
                <a:schemeClr val="tx1"/>
              </a:solidFill>
            </a:endParaRPr>
          </a:p>
        </p:txBody>
      </p:sp>
      <p:sp>
        <p:nvSpPr>
          <p:cNvPr id="4" name="Subtitle 2"/>
          <p:cNvSpPr txBox="1">
            <a:spLocks/>
          </p:cNvSpPr>
          <p:nvPr/>
        </p:nvSpPr>
        <p:spPr>
          <a:xfrm>
            <a:off x="1883718" y="4797152"/>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485B68E5-F36B-4783-B160-42CF83F0A404}"/>
              </a:ext>
            </a:extLst>
          </p:cNvPr>
          <p:cNvSpPr txBox="1">
            <a:spLocks noChangeArrowheads="1"/>
          </p:cNvSpPr>
          <p:nvPr/>
        </p:nvSpPr>
        <p:spPr bwMode="auto">
          <a:xfrm>
            <a:off x="1524000" y="652224"/>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4284245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000" b="1" dirty="0"/>
              <a:t>Review your solution: does it seem reasonable?</a:t>
            </a:r>
            <a:br>
              <a:rPr lang="en-GB" sz="2000" b="1" dirty="0"/>
            </a:br>
            <a:r>
              <a:rPr lang="en-GB" sz="2000" b="1" dirty="0"/>
              <a:t>Which steps/ parts did you find easy and which harder?</a:t>
            </a:r>
          </a:p>
        </p:txBody>
      </p:sp>
      <p:sp>
        <p:nvSpPr>
          <p:cNvPr id="7" name="TextBox 6">
            <a:extLst>
              <a:ext uri="{FF2B5EF4-FFF2-40B4-BE49-F238E27FC236}">
                <a16:creationId xmlns:a16="http://schemas.microsoft.com/office/drawing/2014/main" id="{82B95C2A-ABE7-40E7-8C98-4D1427C073AA}"/>
              </a:ext>
            </a:extLst>
          </p:cNvPr>
          <p:cNvSpPr txBox="1"/>
          <p:nvPr/>
        </p:nvSpPr>
        <p:spPr>
          <a:xfrm>
            <a:off x="535422" y="1765879"/>
            <a:ext cx="4518053" cy="3693319"/>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How could you check?</a:t>
            </a:r>
          </a:p>
          <a:p>
            <a:endParaRPr lang="en-GB" b="1" dirty="0">
              <a:cs typeface="Times New Roman" panose="02020603050405020304" pitchFamily="18" charset="0"/>
            </a:endParaRPr>
          </a:p>
          <a:p>
            <a:pPr marL="342900" indent="-342900">
              <a:buAutoNum type="arabicPeriod"/>
            </a:pPr>
            <a:r>
              <a:rPr lang="en-GB" b="1" dirty="0">
                <a:cs typeface="Times New Roman" panose="02020603050405020304" pitchFamily="18" charset="0"/>
              </a:rPr>
              <a:t>Go through the steps you took and check for errors.</a:t>
            </a:r>
          </a:p>
          <a:p>
            <a:pPr lvl="1"/>
            <a:r>
              <a:rPr lang="en-GB" dirty="0">
                <a:cs typeface="Times New Roman" panose="02020603050405020304" pitchFamily="18" charset="0"/>
              </a:rPr>
              <a:t>Remember to check the readings on the scales. Are the answers to the calculations reasonable?</a:t>
            </a:r>
          </a:p>
          <a:p>
            <a:pPr lvl="1"/>
            <a:endParaRPr lang="en-GB" b="1" dirty="0">
              <a:cs typeface="Times New Roman" panose="02020603050405020304" pitchFamily="18" charset="0"/>
            </a:endParaRPr>
          </a:p>
          <a:p>
            <a:pPr marL="342900" indent="-342900">
              <a:buFont typeface="+mj-lt"/>
              <a:buAutoNum type="arabicPeriod"/>
            </a:pPr>
            <a:r>
              <a:rPr lang="en-GB" b="1" dirty="0">
                <a:cs typeface="Times New Roman" panose="02020603050405020304" pitchFamily="18" charset="0"/>
              </a:rPr>
              <a:t>You could use a different method to do the calculations to check your answers.</a:t>
            </a:r>
          </a:p>
          <a:p>
            <a:endParaRPr lang="en-GB" b="1" dirty="0">
              <a:cs typeface="Times New Roman" panose="02020603050405020304" pitchFamily="18" charset="0"/>
            </a:endParaRPr>
          </a:p>
          <a:p>
            <a:endParaRPr lang="en-GB" b="1" dirty="0">
              <a:cs typeface="Times New Roman" panose="02020603050405020304" pitchFamily="18" charset="0"/>
            </a:endParaRPr>
          </a:p>
        </p:txBody>
      </p:sp>
      <p:sp>
        <p:nvSpPr>
          <p:cNvPr id="8" name="Text Box 2">
            <a:extLst>
              <a:ext uri="{FF2B5EF4-FFF2-40B4-BE49-F238E27FC236}">
                <a16:creationId xmlns:a16="http://schemas.microsoft.com/office/drawing/2014/main" id="{61874448-AD1E-4E6E-B8A1-D95533F3A45F}"/>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pSp>
        <p:nvGrpSpPr>
          <p:cNvPr id="12" name="Group 11">
            <a:extLst>
              <a:ext uri="{FF2B5EF4-FFF2-40B4-BE49-F238E27FC236}">
                <a16:creationId xmlns:a16="http://schemas.microsoft.com/office/drawing/2014/main" id="{22722109-22F2-4C63-814E-9C4590EA7859}"/>
              </a:ext>
            </a:extLst>
          </p:cNvPr>
          <p:cNvGrpSpPr/>
          <p:nvPr/>
        </p:nvGrpSpPr>
        <p:grpSpPr>
          <a:xfrm>
            <a:off x="5904420" y="1588421"/>
            <a:ext cx="5752158" cy="5100364"/>
            <a:chOff x="3131616" y="849664"/>
            <a:chExt cx="6141856" cy="5753437"/>
          </a:xfrm>
        </p:grpSpPr>
        <p:sp>
          <p:nvSpPr>
            <p:cNvPr id="13" name="Text Box 2">
              <a:extLst>
                <a:ext uri="{FF2B5EF4-FFF2-40B4-BE49-F238E27FC236}">
                  <a16:creationId xmlns:a16="http://schemas.microsoft.com/office/drawing/2014/main" id="{25B13270-A1AB-4FC1-9F31-75798A7EC001}"/>
                </a:ext>
              </a:extLst>
            </p:cNvPr>
            <p:cNvSpPr txBox="1">
              <a:spLocks noChangeArrowheads="1"/>
            </p:cNvSpPr>
            <p:nvPr/>
          </p:nvSpPr>
          <p:spPr bwMode="auto">
            <a:xfrm>
              <a:off x="3131616" y="849664"/>
              <a:ext cx="6141856" cy="5753437"/>
            </a:xfrm>
            <a:prstGeom prst="rect">
              <a:avLst/>
            </a:prstGeom>
            <a:solidFill>
              <a:schemeClr val="bg2"/>
            </a:solidFill>
            <a:ln w="9525">
              <a:solidFill>
                <a:srgbClr val="000000"/>
              </a:solidFill>
              <a:miter lim="800000"/>
              <a:headEnd/>
              <a:tailEnd/>
            </a:ln>
          </p:spPr>
          <p:txBody>
            <a:bodyPr rot="0"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7000"/>
                </a:lnSpc>
                <a:spcAft>
                  <a:spcPts val="800"/>
                </a:spcAft>
                <a:buFont typeface="Arial" charset="0"/>
                <a:buNone/>
              </a:pPr>
              <a:endParaRPr lang="en-GB" sz="2000" dirty="0">
                <a:ea typeface="Calibri" panose="020F0502020204030204" pitchFamily="34" charset="0"/>
                <a:cs typeface="Times New Roman" panose="02020603050405020304" pitchFamily="18" charset="0"/>
              </a:endParaRPr>
            </a:p>
          </p:txBody>
        </p:sp>
        <p:pic>
          <p:nvPicPr>
            <p:cNvPr id="14" name="Picture 13" descr="Diagram&#10;&#10;Description automatically generated with medium confidence">
              <a:extLst>
                <a:ext uri="{FF2B5EF4-FFF2-40B4-BE49-F238E27FC236}">
                  <a16:creationId xmlns:a16="http://schemas.microsoft.com/office/drawing/2014/main" id="{1AFE37C1-E206-4C32-A8BF-F908DEE166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40152" y="1011504"/>
              <a:ext cx="5524784" cy="5270771"/>
            </a:xfrm>
            <a:prstGeom prst="rect">
              <a:avLst/>
            </a:prstGeom>
          </p:spPr>
        </p:pic>
      </p:grpSp>
    </p:spTree>
    <p:extLst>
      <p:ext uri="{BB962C8B-B14F-4D97-AF65-F5344CB8AC3E}">
        <p14:creationId xmlns:p14="http://schemas.microsoft.com/office/powerpoint/2010/main" val="2384819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800" b="1" dirty="0"/>
              <a:t>Now try this one</a:t>
            </a:r>
          </a:p>
        </p:txBody>
      </p:sp>
      <p:sp>
        <p:nvSpPr>
          <p:cNvPr id="7" name="TextBox 6">
            <a:extLst>
              <a:ext uri="{FF2B5EF4-FFF2-40B4-BE49-F238E27FC236}">
                <a16:creationId xmlns:a16="http://schemas.microsoft.com/office/drawing/2014/main" id="{82B95C2A-ABE7-40E7-8C98-4D1427C073AA}"/>
              </a:ext>
            </a:extLst>
          </p:cNvPr>
          <p:cNvSpPr txBox="1"/>
          <p:nvPr/>
        </p:nvSpPr>
        <p:spPr>
          <a:xfrm>
            <a:off x="373581" y="1515025"/>
            <a:ext cx="4518053" cy="3970318"/>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Understand the problem</a:t>
            </a:r>
          </a:p>
          <a:p>
            <a:endParaRPr lang="en-GB" b="1" dirty="0">
              <a:cs typeface="Times New Roman" panose="02020603050405020304" pitchFamily="18" charset="0"/>
            </a:endParaRPr>
          </a:p>
          <a:p>
            <a:r>
              <a:rPr lang="en-GB" b="1" dirty="0">
                <a:cs typeface="Times New Roman" panose="02020603050405020304" pitchFamily="18" charset="0"/>
              </a:rPr>
              <a:t>Make a plan</a:t>
            </a:r>
          </a:p>
          <a:p>
            <a:endParaRPr lang="en-GB" b="1" dirty="0">
              <a:cs typeface="Times New Roman" panose="02020603050405020304" pitchFamily="18" charset="0"/>
            </a:endParaRPr>
          </a:p>
          <a:p>
            <a:r>
              <a:rPr lang="en-GB" b="1" dirty="0">
                <a:cs typeface="Times New Roman" panose="02020603050405020304" pitchFamily="18" charset="0"/>
              </a:rPr>
              <a:t>Carry out your plan: show your reasoning </a:t>
            </a:r>
          </a:p>
          <a:p>
            <a:endParaRPr lang="en-GB" b="1" dirty="0">
              <a:cs typeface="Times New Roman" panose="02020603050405020304" pitchFamily="18" charset="0"/>
            </a:endParaRPr>
          </a:p>
          <a:p>
            <a:r>
              <a:rPr lang="en-GB" b="1" dirty="0">
                <a:cs typeface="Times New Roman" panose="02020603050405020304" pitchFamily="18" charset="0"/>
              </a:rPr>
              <a:t>Review your solution: does it seem reasonable?</a:t>
            </a:r>
          </a:p>
          <a:p>
            <a:endParaRPr lang="en-GB" b="1" dirty="0">
              <a:cs typeface="Times New Roman" panose="02020603050405020304" pitchFamily="18" charset="0"/>
            </a:endParaRPr>
          </a:p>
          <a:p>
            <a:r>
              <a:rPr lang="en-GB" b="1" dirty="0">
                <a:cs typeface="Times New Roman" panose="02020603050405020304" pitchFamily="18" charset="0"/>
              </a:rPr>
              <a:t>Think about your learning: which parts of the problem did you find easy and which parts did you find harder?</a:t>
            </a:r>
          </a:p>
          <a:p>
            <a:endParaRPr lang="en-GB" b="1" dirty="0">
              <a:cs typeface="Times New Roman" panose="02020603050405020304" pitchFamily="18" charset="0"/>
            </a:endParaRPr>
          </a:p>
        </p:txBody>
      </p:sp>
      <p:sp>
        <p:nvSpPr>
          <p:cNvPr id="8" name="Text Box 2">
            <a:extLst>
              <a:ext uri="{FF2B5EF4-FFF2-40B4-BE49-F238E27FC236}">
                <a16:creationId xmlns:a16="http://schemas.microsoft.com/office/drawing/2014/main" id="{E47093AC-0C9F-49A7-8108-3D53CED6F4E7}"/>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10" name="Text Box 2">
            <a:extLst>
              <a:ext uri="{FF2B5EF4-FFF2-40B4-BE49-F238E27FC236}">
                <a16:creationId xmlns:a16="http://schemas.microsoft.com/office/drawing/2014/main" id="{678BCDAA-C9DA-4A4B-816D-77326DD91BD2}"/>
              </a:ext>
            </a:extLst>
          </p:cNvPr>
          <p:cNvSpPr txBox="1">
            <a:spLocks noChangeArrowheads="1"/>
          </p:cNvSpPr>
          <p:nvPr/>
        </p:nvSpPr>
        <p:spPr bwMode="auto">
          <a:xfrm>
            <a:off x="5814415" y="1273259"/>
            <a:ext cx="5605083" cy="5241825"/>
          </a:xfrm>
          <a:prstGeom prst="rect">
            <a:avLst/>
          </a:prstGeom>
          <a:solidFill>
            <a:schemeClr val="bg2"/>
          </a:solidFill>
          <a:ln w="9525">
            <a:solidFill>
              <a:srgbClr val="000000"/>
            </a:solidFill>
            <a:miter lim="800000"/>
            <a:headEnd/>
            <a:tailEnd/>
          </a:ln>
        </p:spPr>
        <p:txBody>
          <a:bodyPr rot="0"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7000"/>
              </a:lnSpc>
              <a:spcAft>
                <a:spcPts val="800"/>
              </a:spcAft>
              <a:buFont typeface="Arial" charset="0"/>
              <a:buNone/>
            </a:pPr>
            <a:endParaRPr lang="en-GB" sz="2000" dirty="0">
              <a:ea typeface="Calibri" panose="020F0502020204030204" pitchFamily="34" charset="0"/>
              <a:cs typeface="Times New Roman" panose="02020603050405020304" pitchFamily="18" charset="0"/>
            </a:endParaRPr>
          </a:p>
        </p:txBody>
      </p:sp>
      <p:pic>
        <p:nvPicPr>
          <p:cNvPr id="6" name="Picture 5" descr="Diagram&#10;&#10;Description automatically generated with medium confidence">
            <a:extLst>
              <a:ext uri="{FF2B5EF4-FFF2-40B4-BE49-F238E27FC236}">
                <a16:creationId xmlns:a16="http://schemas.microsoft.com/office/drawing/2014/main" id="{6BC12154-DCA8-4A3F-8894-199089A16B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1459944"/>
            <a:ext cx="5041914" cy="4868453"/>
          </a:xfrm>
          <a:prstGeom prst="rect">
            <a:avLst/>
          </a:prstGeom>
        </p:spPr>
      </p:pic>
    </p:spTree>
    <p:extLst>
      <p:ext uri="{BB962C8B-B14F-4D97-AF65-F5344CB8AC3E}">
        <p14:creationId xmlns:p14="http://schemas.microsoft.com/office/powerpoint/2010/main" val="3123064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981200" y="1600201"/>
            <a:ext cx="8229600"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referring </a:t>
            </a:r>
            <a:r>
              <a:rPr lang="en-GB" sz="1800"/>
              <a:t>to maths, </a:t>
            </a:r>
            <a:r>
              <a:rPr lang="en-GB" sz="1800" dirty="0"/>
              <a:t>please contact either of the team leads:</a:t>
            </a:r>
          </a:p>
          <a:p>
            <a:pPr marL="0" indent="0">
              <a:buNone/>
            </a:pPr>
            <a:r>
              <a:rPr lang="en-GB" sz="1800" dirty="0"/>
              <a:t>	Jacqui Clifft : </a:t>
            </a:r>
            <a:r>
              <a:rPr lang="en-GB" sz="1800" dirty="0">
                <a:hlinkClick r:id="rId2"/>
              </a:rPr>
              <a:t>Jacqui.clifft@hants.gov.uk</a:t>
            </a:r>
            <a:endParaRPr lang="en-GB" sz="1800" dirty="0"/>
          </a:p>
          <a:p>
            <a:pPr marL="0" indent="0">
              <a:buNone/>
            </a:pPr>
            <a:r>
              <a:rPr lang="en-GB" sz="1800" dirty="0"/>
              <a:t>	Jo Lees: </a:t>
            </a:r>
            <a:r>
              <a:rPr lang="en-GB" sz="1800" dirty="0">
                <a:hlinkClick r:id="rId3"/>
              </a:rPr>
              <a:t>Jo.Lees@hants.gov.uk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For further details on the full range of services available please contact us using the following details:</a:t>
            </a:r>
          </a:p>
          <a:p>
            <a:pPr marL="0" indent="0">
              <a:buNone/>
            </a:pPr>
            <a:r>
              <a:rPr lang="en-GB" sz="2000" dirty="0"/>
              <a:t> </a:t>
            </a:r>
          </a:p>
          <a:p>
            <a:pPr marL="0" indent="0">
              <a:buNone/>
            </a:pPr>
            <a:r>
              <a:rPr lang="en-GB" sz="2000" dirty="0"/>
              <a:t>Tel: 01962 874820 or email: </a:t>
            </a:r>
            <a:r>
              <a:rPr lang="en-GB" sz="2000" u="sng" dirty="0">
                <a:hlinkClick r:id="rId4"/>
              </a:rPr>
              <a:t>hias.enquiries@hants.gov.uk</a:t>
            </a:r>
            <a:r>
              <a:rPr lang="en-GB" sz="2000" dirty="0"/>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554578" y="6353176"/>
            <a:ext cx="1951355" cy="504825"/>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554982C7-EA62-4593-9C65-70B45EF440D4}"/>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p:txBody>
          <a:bodyPr/>
          <a:lstStyle/>
          <a:p>
            <a:pPr marL="0" indent="0">
              <a:buNone/>
            </a:pPr>
            <a:r>
              <a:rPr lang="en-GB" sz="1800" dirty="0">
                <a:effectLst/>
                <a:latin typeface="Calibri" panose="020F0502020204030204" pitchFamily="34" charset="0"/>
                <a:ea typeface="Calibri" panose="020F0502020204030204" pitchFamily="34" charset="0"/>
              </a:rPr>
              <a:t>These slides are intended to support teachers and pupils with a blended approach to learning, either in-class or online. The tasks are intended to form part of a learning journey and could be the basis of either one lesson or a short sequence of connected lessons. </a:t>
            </a:r>
          </a:p>
          <a:p>
            <a:pPr marL="0" indent="0">
              <a:buNone/>
            </a:pPr>
            <a:r>
              <a:rPr lang="en-GB" sz="1800" dirty="0">
                <a:effectLst/>
                <a:latin typeface="Calibri" panose="020F0502020204030204" pitchFamily="34" charset="0"/>
                <a:ea typeface="Calibri" panose="020F0502020204030204" pitchFamily="34" charset="0"/>
              </a:rPr>
              <a:t>The 4-step </a:t>
            </a:r>
            <a:r>
              <a:rPr lang="en-GB" sz="1800" dirty="0" err="1">
                <a:effectLst/>
                <a:latin typeface="Calibri" panose="020F0502020204030204" pitchFamily="34" charset="0"/>
                <a:ea typeface="Calibri" panose="020F0502020204030204" pitchFamily="34" charset="0"/>
              </a:rPr>
              <a:t>Polya</a:t>
            </a:r>
            <a:r>
              <a:rPr lang="en-GB" sz="1800" dirty="0">
                <a:effectLst/>
                <a:latin typeface="Calibri" panose="020F0502020204030204" pitchFamily="34" charset="0"/>
                <a:ea typeface="Calibri" panose="020F0502020204030204" pitchFamily="34" charset="0"/>
              </a:rPr>
              <a:t> model for problem solving has been used to provide a structure to support reasoning. Teachers may need to use more or fewer steps to support the range of learners in </a:t>
            </a:r>
            <a:r>
              <a:rPr lang="en-GB" sz="1800" dirty="0">
                <a:latin typeface="Calibri" panose="020F0502020204030204" pitchFamily="34" charset="0"/>
                <a:ea typeface="Calibri" panose="020F0502020204030204" pitchFamily="34" charset="0"/>
              </a:rPr>
              <a:t>their</a:t>
            </a:r>
            <a:r>
              <a:rPr lang="en-GB" sz="1800" dirty="0">
                <a:effectLst/>
                <a:latin typeface="Calibri" panose="020F0502020204030204" pitchFamily="34" charset="0"/>
                <a:ea typeface="Calibri" panose="020F0502020204030204" pitchFamily="34" charset="0"/>
              </a:rPr>
              <a:t> class.</a:t>
            </a:r>
          </a:p>
          <a:p>
            <a:pPr marL="0" indent="0">
              <a:buNone/>
            </a:pPr>
            <a:r>
              <a:rPr lang="en-GB" sz="1800" dirty="0">
                <a:effectLst/>
                <a:latin typeface="Calibri" panose="020F0502020204030204" pitchFamily="34" charset="0"/>
                <a:ea typeface="Calibri" panose="020F0502020204030204" pitchFamily="34" charset="0"/>
              </a:rPr>
              <a:t>Teachers should delete, change and add slides to suit the needs of their pupils. Extra slides with personalised prompts and appropriate examples based on previous teaching may be suitable. When changing the slide-deck, teachers should consider:</a:t>
            </a: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Their expectations for the use of representations such as bar models, number lines, arrays and  diagrams.</a:t>
            </a:r>
            <a:endParaRPr lang="en-GB" sz="1800" dirty="0">
              <a:effectLst/>
              <a:latin typeface="Calibri" panose="020F0502020204030204" pitchFamily="34" charset="0"/>
              <a:ea typeface="Calibri" panose="020F0502020204030204" pitchFamily="34" charset="0"/>
            </a:endParaRP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Which strategies and methods pupils should use and record when solving problems or identifying solutions. This could include a range of informal jottings and diagrams, the use of tables to record solutions systematically and formal or informal calculation methods.</a:t>
            </a:r>
            <a:endParaRPr lang="en-GB" sz="1800" dirty="0">
              <a:effectLst/>
              <a:latin typeface="Calibri" panose="020F0502020204030204" pitchFamily="34" charset="0"/>
              <a:ea typeface="Calibri" panose="020F0502020204030204" pitchFamily="34" charset="0"/>
            </a:endParaRPr>
          </a:p>
          <a:p>
            <a:pPr marL="0" indent="0">
              <a:buNone/>
            </a:pPr>
            <a:r>
              <a:rPr lang="en-GB" sz="1800" dirty="0">
                <a:effectLst/>
                <a:latin typeface="Calibri" panose="020F0502020204030204" pitchFamily="34" charset="0"/>
                <a:ea typeface="Calibri" panose="020F0502020204030204" pitchFamily="34" charset="0"/>
              </a:rPr>
              <a:t>Teachers may also wish to record a ‘voice over’ to talk pupils through the slides.</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609600" y="274638"/>
            <a:ext cx="8174038" cy="1143000"/>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br>
              <a:rPr lang="en-GB" kern="0" dirty="0">
                <a:solidFill>
                  <a:srgbClr val="FFFFFF"/>
                </a:solidFill>
                <a:latin typeface="Arial"/>
                <a:ea typeface="Times New Roman"/>
              </a:rPr>
            </a:b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03268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30206" y="506029"/>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FF8794BD-7A56-4ADD-AB22-E23ACB844076}"/>
              </a:ext>
            </a:extLst>
          </p:cNvPr>
          <p:cNvPicPr>
            <a:picLocks noChangeAspect="1"/>
          </p:cNvPicPr>
          <p:nvPr/>
        </p:nvPicPr>
        <p:blipFill>
          <a:blip r:embed="rId2"/>
          <a:stretch>
            <a:fillRect/>
          </a:stretch>
        </p:blipFill>
        <p:spPr>
          <a:xfrm>
            <a:off x="3904944" y="1142681"/>
            <a:ext cx="4382112" cy="4572638"/>
          </a:xfrm>
          <a:prstGeom prst="rect">
            <a:avLst/>
          </a:prstGeom>
        </p:spPr>
      </p:pic>
      <p:sp>
        <p:nvSpPr>
          <p:cNvPr id="4" name="TextBox 3">
            <a:extLst>
              <a:ext uri="{FF2B5EF4-FFF2-40B4-BE49-F238E27FC236}">
                <a16:creationId xmlns:a16="http://schemas.microsoft.com/office/drawing/2014/main" id="{AB8F265A-7D5C-42F1-84B4-D2C743825212}"/>
              </a:ext>
            </a:extLst>
          </p:cNvPr>
          <p:cNvSpPr txBox="1"/>
          <p:nvPr/>
        </p:nvSpPr>
        <p:spPr>
          <a:xfrm>
            <a:off x="3681876" y="5922740"/>
            <a:ext cx="6295604" cy="461665"/>
          </a:xfrm>
          <a:prstGeom prst="rect">
            <a:avLst/>
          </a:prstGeom>
          <a:noFill/>
        </p:spPr>
        <p:txBody>
          <a:bodyPr wrap="square" rtlCol="0">
            <a:spAutoFit/>
          </a:bodyPr>
          <a:lstStyle/>
          <a:p>
            <a:r>
              <a:rPr lang="en-GB" sz="1200" dirty="0"/>
              <a:t>1945 George </a:t>
            </a:r>
            <a:r>
              <a:rPr lang="en-GB" sz="1200" dirty="0" err="1"/>
              <a:t>Polya</a:t>
            </a:r>
            <a:r>
              <a:rPr lang="en-GB" sz="1200" dirty="0"/>
              <a:t> published  ‘How To Solve It’ 2nd ed., Princeton University Press, 1957, ISBN 0-691-08097-6.</a:t>
            </a:r>
          </a:p>
        </p:txBody>
      </p:sp>
    </p:spTree>
    <p:extLst>
      <p:ext uri="{BB962C8B-B14F-4D97-AF65-F5344CB8AC3E}">
        <p14:creationId xmlns:p14="http://schemas.microsoft.com/office/powerpoint/2010/main" val="399897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299405" y="430578"/>
            <a:ext cx="8731307" cy="580926"/>
          </a:xfrm>
        </p:spPr>
        <p:txBody>
          <a:bodyPr>
            <a:normAutofit fontScale="90000"/>
          </a:bodyPr>
          <a:lstStyle/>
          <a:p>
            <a:pPr algn="l"/>
            <a:r>
              <a:rPr lang="en-GB" sz="2800" b="1" dirty="0">
                <a:solidFill>
                  <a:schemeClr val="tx1"/>
                </a:solidFill>
                <a:effectLst/>
                <a:latin typeface="Arial" panose="020B0604020202020204" pitchFamily="34" charset="0"/>
                <a:ea typeface="Calibri" panose="020F0502020204030204" pitchFamily="34" charset="0"/>
              </a:rPr>
              <a:t>Solve problems involving capacity, including reading a range of scales.</a:t>
            </a:r>
            <a:endParaRPr lang="en-GB" sz="2800" b="1" dirty="0"/>
          </a:p>
        </p:txBody>
      </p:sp>
      <p:sp>
        <p:nvSpPr>
          <p:cNvPr id="7" name="Text Box 2">
            <a:extLst>
              <a:ext uri="{FF2B5EF4-FFF2-40B4-BE49-F238E27FC236}">
                <a16:creationId xmlns:a16="http://schemas.microsoft.com/office/drawing/2014/main" id="{4BDCC19A-4AE3-4E9F-8535-27B8BC575D2D}"/>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pSp>
        <p:nvGrpSpPr>
          <p:cNvPr id="10" name="Group 9">
            <a:extLst>
              <a:ext uri="{FF2B5EF4-FFF2-40B4-BE49-F238E27FC236}">
                <a16:creationId xmlns:a16="http://schemas.microsoft.com/office/drawing/2014/main" id="{A3D5D9F5-9F44-4873-9996-B18B24299FC0}"/>
              </a:ext>
            </a:extLst>
          </p:cNvPr>
          <p:cNvGrpSpPr/>
          <p:nvPr/>
        </p:nvGrpSpPr>
        <p:grpSpPr>
          <a:xfrm>
            <a:off x="3131616" y="849664"/>
            <a:ext cx="6141856" cy="5753437"/>
            <a:chOff x="3131616" y="849664"/>
            <a:chExt cx="6141856" cy="5753437"/>
          </a:xfrm>
        </p:grpSpPr>
        <p:sp>
          <p:nvSpPr>
            <p:cNvPr id="8" name="Text Box 2">
              <a:extLst>
                <a:ext uri="{FF2B5EF4-FFF2-40B4-BE49-F238E27FC236}">
                  <a16:creationId xmlns:a16="http://schemas.microsoft.com/office/drawing/2014/main" id="{CDBF6ADD-A40C-4876-BC77-8926013FEF6D}"/>
                </a:ext>
              </a:extLst>
            </p:cNvPr>
            <p:cNvSpPr txBox="1">
              <a:spLocks noChangeArrowheads="1"/>
            </p:cNvSpPr>
            <p:nvPr/>
          </p:nvSpPr>
          <p:spPr bwMode="auto">
            <a:xfrm>
              <a:off x="3131616" y="849664"/>
              <a:ext cx="6141856" cy="5753437"/>
            </a:xfrm>
            <a:prstGeom prst="rect">
              <a:avLst/>
            </a:prstGeom>
            <a:solidFill>
              <a:schemeClr val="bg2"/>
            </a:solidFill>
            <a:ln w="9525">
              <a:solidFill>
                <a:srgbClr val="000000"/>
              </a:solidFill>
              <a:miter lim="800000"/>
              <a:headEnd/>
              <a:tailEnd/>
            </a:ln>
          </p:spPr>
          <p:txBody>
            <a:bodyPr rot="0"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7000"/>
                </a:lnSpc>
                <a:spcAft>
                  <a:spcPts val="800"/>
                </a:spcAft>
                <a:buFont typeface="Arial" charset="0"/>
                <a:buNone/>
              </a:pPr>
              <a:endParaRPr lang="en-GB" sz="2000" dirty="0">
                <a:ea typeface="Calibri" panose="020F0502020204030204" pitchFamily="34" charset="0"/>
                <a:cs typeface="Times New Roman" panose="02020603050405020304" pitchFamily="18" charset="0"/>
              </a:endParaRPr>
            </a:p>
          </p:txBody>
        </p:sp>
        <p:pic>
          <p:nvPicPr>
            <p:cNvPr id="9" name="Picture 8" descr="Diagram&#10;&#10;Description automatically generated with medium confidence">
              <a:extLst>
                <a:ext uri="{FF2B5EF4-FFF2-40B4-BE49-F238E27FC236}">
                  <a16:creationId xmlns:a16="http://schemas.microsoft.com/office/drawing/2014/main" id="{6AF4AE4D-BA95-4D0E-8D68-92B1718D71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40152" y="1011504"/>
              <a:ext cx="5524784" cy="5270771"/>
            </a:xfrm>
            <a:prstGeom prst="rect">
              <a:avLst/>
            </a:prstGeom>
          </p:spPr>
        </p:pic>
      </p:grpSp>
    </p:spTree>
    <p:extLst>
      <p:ext uri="{BB962C8B-B14F-4D97-AF65-F5344CB8AC3E}">
        <p14:creationId xmlns:p14="http://schemas.microsoft.com/office/powerpoint/2010/main" val="4061990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Understand the problem</a:t>
            </a:r>
          </a:p>
        </p:txBody>
      </p:sp>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C108D53A-CBF5-4B0E-8282-15120F8F0D36}"/>
                  </a:ext>
                </a:extLst>
              </p:cNvPr>
              <p:cNvSpPr txBox="1"/>
              <p:nvPr/>
            </p:nvSpPr>
            <p:spPr>
              <a:xfrm>
                <a:off x="590720" y="1527013"/>
                <a:ext cx="4518053" cy="4524315"/>
              </a:xfrm>
              <a:prstGeom prst="rect">
                <a:avLst/>
              </a:prstGeom>
              <a:solidFill>
                <a:schemeClr val="accent5">
                  <a:lumMod val="20000"/>
                  <a:lumOff val="80000"/>
                </a:schemeClr>
              </a:solidFill>
            </p:spPr>
            <p:txBody>
              <a:bodyPr wrap="square" rtlCol="0">
                <a:spAutoFit/>
              </a:bodyPr>
              <a:lstStyle/>
              <a:p>
                <a:r>
                  <a:rPr lang="en-GB" dirty="0"/>
                  <a:t>Kirsty has 1 litre of water and pours some of this into two measuring jugs. </a:t>
                </a:r>
              </a:p>
              <a:p>
                <a:endParaRPr lang="en-GB" dirty="0"/>
              </a:p>
              <a:p>
                <a:r>
                  <a:rPr lang="en-GB" dirty="0"/>
                  <a:t>We need to find out how much water altogether she has poured out into the jugs and subtract this from what she started with in her bottle to find out what is left.</a:t>
                </a:r>
              </a:p>
              <a:p>
                <a:endParaRPr lang="en-GB" dirty="0"/>
              </a:p>
              <a:p>
                <a:r>
                  <a:rPr lang="en-GB" dirty="0"/>
                  <a:t>The jugs measuring scales show amounts in millilitres (ml) and Kirsty’s bottle has 1 litre (l) of water. We will need to convert between millilitres and litres so we can do our calculations.</a:t>
                </a:r>
              </a:p>
              <a:p>
                <a:endParaRPr lang="en-GB" i="1" dirty="0"/>
              </a:p>
              <a:p>
                <a:r>
                  <a:rPr lang="en-GB" b="1" i="1" dirty="0"/>
                  <a:t>Key fact: </a:t>
                </a:r>
                <a14:m>
                  <m:oMath xmlns:m="http://schemas.openxmlformats.org/officeDocument/2006/math">
                    <m:r>
                      <a:rPr lang="en-GB" b="0" i="0" smtClean="0"/>
                      <m:t>1 </m:t>
                    </m:r>
                    <m:r>
                      <m:rPr>
                        <m:sty m:val="p"/>
                      </m:rPr>
                      <a:rPr lang="en-GB" b="0" i="0" smtClean="0"/>
                      <m:t>litre</m:t>
                    </m:r>
                    <m:r>
                      <a:rPr lang="en-GB" b="0" i="0" smtClean="0"/>
                      <m:t>=1000</m:t>
                    </m:r>
                    <m:r>
                      <m:rPr>
                        <m:sty m:val="p"/>
                      </m:rPr>
                      <a:rPr lang="en-GB" b="0" i="0" smtClean="0"/>
                      <m:t>ml</m:t>
                    </m:r>
                  </m:oMath>
                </a14:m>
                <a:endParaRPr lang="en-GB" b="0" i="1" dirty="0"/>
              </a:p>
              <a:p>
                <a:endParaRPr lang="en-GB" dirty="0">
                  <a:latin typeface="Arial" panose="020B0604020202020204" pitchFamily="34" charset="0"/>
                  <a:cs typeface="Arial" panose="020B0604020202020204" pitchFamily="34" charset="0"/>
                </a:endParaRPr>
              </a:p>
            </p:txBody>
          </p:sp>
        </mc:Choice>
        <mc:Fallback>
          <p:sp>
            <p:nvSpPr>
              <p:cNvPr id="3" name="TextBox 2">
                <a:extLst>
                  <a:ext uri="{FF2B5EF4-FFF2-40B4-BE49-F238E27FC236}">
                    <a16:creationId xmlns:a16="http://schemas.microsoft.com/office/drawing/2014/main" id="{C108D53A-CBF5-4B0E-8282-15120F8F0D36}"/>
                  </a:ext>
                </a:extLst>
              </p:cNvPr>
              <p:cNvSpPr txBox="1">
                <a:spLocks noRot="1" noChangeAspect="1" noMove="1" noResize="1" noEditPoints="1" noAdjustHandles="1" noChangeArrowheads="1" noChangeShapeType="1" noTextEdit="1"/>
              </p:cNvSpPr>
              <p:nvPr/>
            </p:nvSpPr>
            <p:spPr>
              <a:xfrm>
                <a:off x="590720" y="1527013"/>
                <a:ext cx="4518053" cy="4524315"/>
              </a:xfrm>
              <a:prstGeom prst="rect">
                <a:avLst/>
              </a:prstGeom>
              <a:blipFill>
                <a:blip r:embed="rId2"/>
                <a:stretch>
                  <a:fillRect l="-1215" t="-673" r="-2294"/>
                </a:stretch>
              </a:blipFill>
            </p:spPr>
            <p:txBody>
              <a:bodyPr/>
              <a:lstStyle/>
              <a:p>
                <a:r>
                  <a:rPr lang="en-GB">
                    <a:noFill/>
                  </a:rPr>
                  <a:t> </a:t>
                </a:r>
              </a:p>
            </p:txBody>
          </p:sp>
        </mc:Fallback>
      </mc:AlternateContent>
      <p:sp>
        <p:nvSpPr>
          <p:cNvPr id="8" name="Text Box 2">
            <a:extLst>
              <a:ext uri="{FF2B5EF4-FFF2-40B4-BE49-F238E27FC236}">
                <a16:creationId xmlns:a16="http://schemas.microsoft.com/office/drawing/2014/main" id="{BDD2FE1C-7079-43D6-B71D-DFAD019DFD92}"/>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pSp>
        <p:nvGrpSpPr>
          <p:cNvPr id="16" name="Group 15">
            <a:extLst>
              <a:ext uri="{FF2B5EF4-FFF2-40B4-BE49-F238E27FC236}">
                <a16:creationId xmlns:a16="http://schemas.microsoft.com/office/drawing/2014/main" id="{57FB34B6-D19E-4CB8-9D53-650800C20213}"/>
              </a:ext>
            </a:extLst>
          </p:cNvPr>
          <p:cNvGrpSpPr/>
          <p:nvPr/>
        </p:nvGrpSpPr>
        <p:grpSpPr>
          <a:xfrm>
            <a:off x="5958436" y="1165612"/>
            <a:ext cx="5752158" cy="5100364"/>
            <a:chOff x="3131616" y="849664"/>
            <a:chExt cx="6141856" cy="5753437"/>
          </a:xfrm>
        </p:grpSpPr>
        <p:sp>
          <p:nvSpPr>
            <p:cNvPr id="17" name="Text Box 2">
              <a:extLst>
                <a:ext uri="{FF2B5EF4-FFF2-40B4-BE49-F238E27FC236}">
                  <a16:creationId xmlns:a16="http://schemas.microsoft.com/office/drawing/2014/main" id="{635BE7D2-602A-4F28-AE65-2A6F3FFF7DEE}"/>
                </a:ext>
              </a:extLst>
            </p:cNvPr>
            <p:cNvSpPr txBox="1">
              <a:spLocks noChangeArrowheads="1"/>
            </p:cNvSpPr>
            <p:nvPr/>
          </p:nvSpPr>
          <p:spPr bwMode="auto">
            <a:xfrm>
              <a:off x="3131616" y="849664"/>
              <a:ext cx="6141856" cy="5753437"/>
            </a:xfrm>
            <a:prstGeom prst="rect">
              <a:avLst/>
            </a:prstGeom>
            <a:solidFill>
              <a:schemeClr val="bg2"/>
            </a:solidFill>
            <a:ln w="9525">
              <a:solidFill>
                <a:srgbClr val="000000"/>
              </a:solidFill>
              <a:miter lim="800000"/>
              <a:headEnd/>
              <a:tailEnd/>
            </a:ln>
          </p:spPr>
          <p:txBody>
            <a:bodyPr rot="0"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7000"/>
                </a:lnSpc>
                <a:spcAft>
                  <a:spcPts val="800"/>
                </a:spcAft>
                <a:buFont typeface="Arial" charset="0"/>
                <a:buNone/>
              </a:pPr>
              <a:endParaRPr lang="en-GB" sz="2000" dirty="0">
                <a:ea typeface="Calibri" panose="020F0502020204030204" pitchFamily="34" charset="0"/>
                <a:cs typeface="Times New Roman" panose="02020603050405020304" pitchFamily="18" charset="0"/>
              </a:endParaRPr>
            </a:p>
          </p:txBody>
        </p:sp>
        <p:pic>
          <p:nvPicPr>
            <p:cNvPr id="18" name="Picture 17" descr="Diagram&#10;&#10;Description automatically generated with medium confidence">
              <a:extLst>
                <a:ext uri="{FF2B5EF4-FFF2-40B4-BE49-F238E27FC236}">
                  <a16:creationId xmlns:a16="http://schemas.microsoft.com/office/drawing/2014/main" id="{1C833890-335D-4345-B7BE-4ECEAB2A07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40152" y="1011504"/>
              <a:ext cx="5524784" cy="5270771"/>
            </a:xfrm>
            <a:prstGeom prst="rect">
              <a:avLst/>
            </a:prstGeom>
          </p:spPr>
        </p:pic>
      </p:grpSp>
    </p:spTree>
    <p:extLst>
      <p:ext uri="{BB962C8B-B14F-4D97-AF65-F5344CB8AC3E}">
        <p14:creationId xmlns:p14="http://schemas.microsoft.com/office/powerpoint/2010/main" val="2524474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Make a Plan</a:t>
            </a:r>
          </a:p>
        </p:txBody>
      </p:sp>
      <p:sp>
        <p:nvSpPr>
          <p:cNvPr id="3" name="TextBox 2">
            <a:extLst>
              <a:ext uri="{FF2B5EF4-FFF2-40B4-BE49-F238E27FC236}">
                <a16:creationId xmlns:a16="http://schemas.microsoft.com/office/drawing/2014/main" id="{C108D53A-CBF5-4B0E-8282-15120F8F0D36}"/>
              </a:ext>
            </a:extLst>
          </p:cNvPr>
          <p:cNvSpPr txBox="1"/>
          <p:nvPr/>
        </p:nvSpPr>
        <p:spPr>
          <a:xfrm>
            <a:off x="430226" y="1425730"/>
            <a:ext cx="4518053" cy="4524315"/>
          </a:xfrm>
          <a:prstGeom prst="rect">
            <a:avLst/>
          </a:prstGeom>
          <a:solidFill>
            <a:schemeClr val="accent5">
              <a:lumMod val="20000"/>
              <a:lumOff val="80000"/>
            </a:schemeClr>
          </a:solidFill>
        </p:spPr>
        <p:txBody>
          <a:bodyPr wrap="square" rtlCol="0">
            <a:spAutoFit/>
          </a:bodyPr>
          <a:lstStyle/>
          <a:p>
            <a:r>
              <a:rPr lang="en-GB" b="1" dirty="0"/>
              <a:t>Step 1: We need to read the scales carefully to find out how much water has been poured into the jugs.</a:t>
            </a:r>
          </a:p>
          <a:p>
            <a:endParaRPr lang="en-GB" b="1" dirty="0"/>
          </a:p>
          <a:p>
            <a:r>
              <a:rPr lang="en-GB" b="1" dirty="0">
                <a:cs typeface="Times New Roman" panose="02020603050405020304" pitchFamily="18" charset="0"/>
              </a:rPr>
              <a:t>Step 2: </a:t>
            </a:r>
            <a:r>
              <a:rPr lang="en-GB" b="1" dirty="0"/>
              <a:t>We need to visualise the problem. </a:t>
            </a:r>
            <a:r>
              <a:rPr lang="en-GB" b="1" dirty="0">
                <a:cs typeface="Times New Roman" panose="02020603050405020304" pitchFamily="18" charset="0"/>
              </a:rPr>
              <a:t>Representing the parts with bar models should help us. </a:t>
            </a:r>
            <a:endParaRPr lang="en-GB" b="1" i="1" dirty="0"/>
          </a:p>
          <a:p>
            <a:endParaRPr lang="en-GB" dirty="0">
              <a:cs typeface="Times New Roman" panose="02020603050405020304" pitchFamily="18" charset="0"/>
            </a:endParaRPr>
          </a:p>
          <a:p>
            <a:r>
              <a:rPr lang="en-GB" b="1" dirty="0">
                <a:cs typeface="Times New Roman" panose="02020603050405020304" pitchFamily="18" charset="0"/>
              </a:rPr>
              <a:t>Step 3: </a:t>
            </a:r>
            <a:r>
              <a:rPr lang="en-GB" b="1" dirty="0"/>
              <a:t>We need to find out how much water altogether Kirsty has poured out into the jugs and subtract this from what she started with in her bottle.</a:t>
            </a:r>
          </a:p>
          <a:p>
            <a:endParaRPr lang="en-GB" b="1" dirty="0"/>
          </a:p>
          <a:p>
            <a:r>
              <a:rPr lang="en-GB" b="1" dirty="0">
                <a:cs typeface="Times New Roman" panose="02020603050405020304" pitchFamily="18" charset="0"/>
              </a:rPr>
              <a:t>Step 4: We need to record how many millilitres of water Kirsty has left in her bottle as the answer to the problem.</a:t>
            </a:r>
            <a:endParaRPr lang="en-GB" b="1" dirty="0"/>
          </a:p>
        </p:txBody>
      </p:sp>
      <p:sp>
        <p:nvSpPr>
          <p:cNvPr id="7" name="Text Box 2">
            <a:extLst>
              <a:ext uri="{FF2B5EF4-FFF2-40B4-BE49-F238E27FC236}">
                <a16:creationId xmlns:a16="http://schemas.microsoft.com/office/drawing/2014/main" id="{FF54B870-8BF1-419D-B303-3966401531CB}"/>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pSp>
        <p:nvGrpSpPr>
          <p:cNvPr id="11" name="Group 10">
            <a:extLst>
              <a:ext uri="{FF2B5EF4-FFF2-40B4-BE49-F238E27FC236}">
                <a16:creationId xmlns:a16="http://schemas.microsoft.com/office/drawing/2014/main" id="{38291D72-B999-434C-AC51-A2FE3BF17226}"/>
              </a:ext>
            </a:extLst>
          </p:cNvPr>
          <p:cNvGrpSpPr/>
          <p:nvPr/>
        </p:nvGrpSpPr>
        <p:grpSpPr>
          <a:xfrm>
            <a:off x="5869423" y="1224279"/>
            <a:ext cx="5752158" cy="5100364"/>
            <a:chOff x="3131616" y="849664"/>
            <a:chExt cx="6141856" cy="5753437"/>
          </a:xfrm>
        </p:grpSpPr>
        <p:sp>
          <p:nvSpPr>
            <p:cNvPr id="12" name="Text Box 2">
              <a:extLst>
                <a:ext uri="{FF2B5EF4-FFF2-40B4-BE49-F238E27FC236}">
                  <a16:creationId xmlns:a16="http://schemas.microsoft.com/office/drawing/2014/main" id="{4AA1EA00-700F-4CC7-B633-5694D211AA17}"/>
                </a:ext>
              </a:extLst>
            </p:cNvPr>
            <p:cNvSpPr txBox="1">
              <a:spLocks noChangeArrowheads="1"/>
            </p:cNvSpPr>
            <p:nvPr/>
          </p:nvSpPr>
          <p:spPr bwMode="auto">
            <a:xfrm>
              <a:off x="3131616" y="849664"/>
              <a:ext cx="6141856" cy="5753437"/>
            </a:xfrm>
            <a:prstGeom prst="rect">
              <a:avLst/>
            </a:prstGeom>
            <a:solidFill>
              <a:schemeClr val="bg2"/>
            </a:solidFill>
            <a:ln w="9525">
              <a:solidFill>
                <a:srgbClr val="000000"/>
              </a:solidFill>
              <a:miter lim="800000"/>
              <a:headEnd/>
              <a:tailEnd/>
            </a:ln>
          </p:spPr>
          <p:txBody>
            <a:bodyPr rot="0"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7000"/>
                </a:lnSpc>
                <a:spcAft>
                  <a:spcPts val="800"/>
                </a:spcAft>
                <a:buFont typeface="Arial" charset="0"/>
                <a:buNone/>
              </a:pPr>
              <a:endParaRPr lang="en-GB" sz="2000" dirty="0">
                <a:ea typeface="Calibri" panose="020F0502020204030204" pitchFamily="34" charset="0"/>
                <a:cs typeface="Times New Roman" panose="02020603050405020304" pitchFamily="18" charset="0"/>
              </a:endParaRPr>
            </a:p>
          </p:txBody>
        </p:sp>
        <p:pic>
          <p:nvPicPr>
            <p:cNvPr id="13" name="Picture 12" descr="Diagram&#10;&#10;Description automatically generated with medium confidence">
              <a:extLst>
                <a:ext uri="{FF2B5EF4-FFF2-40B4-BE49-F238E27FC236}">
                  <a16:creationId xmlns:a16="http://schemas.microsoft.com/office/drawing/2014/main" id="{57EE6E2E-044D-411F-900A-3615958138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40152" y="1011504"/>
              <a:ext cx="5524784" cy="5270771"/>
            </a:xfrm>
            <a:prstGeom prst="rect">
              <a:avLst/>
            </a:prstGeom>
          </p:spPr>
        </p:pic>
      </p:grpSp>
    </p:spTree>
    <p:extLst>
      <p:ext uri="{BB962C8B-B14F-4D97-AF65-F5344CB8AC3E}">
        <p14:creationId xmlns:p14="http://schemas.microsoft.com/office/powerpoint/2010/main" val="2483527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Diagram&#10;&#10;Description automatically generated with medium confidence">
            <a:extLst>
              <a:ext uri="{FF2B5EF4-FFF2-40B4-BE49-F238E27FC236}">
                <a16:creationId xmlns:a16="http://schemas.microsoft.com/office/drawing/2014/main" id="{AD98114B-2DAF-4DCD-B59F-26C8D6061F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96847" y="3129528"/>
            <a:ext cx="2933851" cy="2946551"/>
          </a:xfrm>
          <a:prstGeom prst="rect">
            <a:avLst/>
          </a:prstGeom>
        </p:spPr>
      </p:pic>
      <p:pic>
        <p:nvPicPr>
          <p:cNvPr id="11" name="Picture 10" descr="Chart&#10;&#10;Description automatically generated">
            <a:extLst>
              <a:ext uri="{FF2B5EF4-FFF2-40B4-BE49-F238E27FC236}">
                <a16:creationId xmlns:a16="http://schemas.microsoft.com/office/drawing/2014/main" id="{873AEA32-6D3C-4B5D-A9C2-F8052B2031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65347" y="3129529"/>
            <a:ext cx="2933851" cy="2946551"/>
          </a:xfrm>
          <a:prstGeom prst="rect">
            <a:avLst/>
          </a:prstGeom>
        </p:spPr>
      </p:pic>
      <p:sp>
        <p:nvSpPr>
          <p:cNvPr id="12" name="TextBox 11">
            <a:extLst>
              <a:ext uri="{FF2B5EF4-FFF2-40B4-BE49-F238E27FC236}">
                <a16:creationId xmlns:a16="http://schemas.microsoft.com/office/drawing/2014/main" id="{E4EF53D6-3119-4ADD-83D8-E015780676F3}"/>
              </a:ext>
            </a:extLst>
          </p:cNvPr>
          <p:cNvSpPr txBox="1"/>
          <p:nvPr/>
        </p:nvSpPr>
        <p:spPr>
          <a:xfrm>
            <a:off x="213952" y="4154003"/>
            <a:ext cx="2933850" cy="1077218"/>
          </a:xfrm>
          <a:prstGeom prst="rect">
            <a:avLst/>
          </a:prstGeom>
          <a:noFill/>
        </p:spPr>
        <p:txBody>
          <a:bodyPr wrap="square" rtlCol="0">
            <a:spAutoFit/>
          </a:bodyPr>
          <a:lstStyle/>
          <a:p>
            <a:r>
              <a:rPr lang="en-GB" sz="1600" dirty="0"/>
              <a:t>Count up from the last labelled division, 300ml and count on two steps of 25ml:</a:t>
            </a:r>
          </a:p>
          <a:p>
            <a:r>
              <a:rPr lang="en-GB" sz="1600" dirty="0"/>
              <a:t>300ml + 25ml + 25ml = 350ml</a:t>
            </a:r>
          </a:p>
        </p:txBody>
      </p:sp>
      <p:sp>
        <p:nvSpPr>
          <p:cNvPr id="13" name="TextBox 12">
            <a:extLst>
              <a:ext uri="{FF2B5EF4-FFF2-40B4-BE49-F238E27FC236}">
                <a16:creationId xmlns:a16="http://schemas.microsoft.com/office/drawing/2014/main" id="{D72E1961-314A-4373-BFC1-0730B963989D}"/>
              </a:ext>
            </a:extLst>
          </p:cNvPr>
          <p:cNvSpPr txBox="1"/>
          <p:nvPr/>
        </p:nvSpPr>
        <p:spPr>
          <a:xfrm>
            <a:off x="5672517" y="5231221"/>
            <a:ext cx="3631976" cy="1077218"/>
          </a:xfrm>
          <a:prstGeom prst="rect">
            <a:avLst/>
          </a:prstGeom>
          <a:noFill/>
        </p:spPr>
        <p:txBody>
          <a:bodyPr wrap="square" rtlCol="0">
            <a:spAutoFit/>
          </a:bodyPr>
          <a:lstStyle/>
          <a:p>
            <a:r>
              <a:rPr lang="en-GB" sz="1600" dirty="0"/>
              <a:t>Count up from the last labelled division, 100ml and count on three steps of 25ml:</a:t>
            </a:r>
          </a:p>
          <a:p>
            <a:r>
              <a:rPr lang="en-GB" sz="1600" dirty="0"/>
              <a:t>100ml + 25ml + 25ml + 25ml = 175ml</a:t>
            </a:r>
          </a:p>
        </p:txBody>
      </p:sp>
      <p:pic>
        <p:nvPicPr>
          <p:cNvPr id="15" name="Picture 14" descr="A screenshot of a computer&#10;&#10;Description automatically generated with low confidence">
            <a:extLst>
              <a:ext uri="{FF2B5EF4-FFF2-40B4-BE49-F238E27FC236}">
                <a16:creationId xmlns:a16="http://schemas.microsoft.com/office/drawing/2014/main" id="{0C26EDBB-E48D-486F-A244-C64ABDB34A2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3952" y="248758"/>
            <a:ext cx="7696596" cy="2756042"/>
          </a:xfrm>
          <a:prstGeom prst="rect">
            <a:avLst/>
          </a:prstGeom>
        </p:spPr>
      </p:pic>
    </p:spTree>
    <p:extLst>
      <p:ext uri="{BB962C8B-B14F-4D97-AF65-F5344CB8AC3E}">
        <p14:creationId xmlns:p14="http://schemas.microsoft.com/office/powerpoint/2010/main" val="524471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Diagram, table&#10;&#10;Description automatically generated">
            <a:extLst>
              <a:ext uri="{FF2B5EF4-FFF2-40B4-BE49-F238E27FC236}">
                <a16:creationId xmlns:a16="http://schemas.microsoft.com/office/drawing/2014/main" id="{64D37654-6639-4DB4-A0D5-92BA158372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2946" y="1250807"/>
            <a:ext cx="10346958" cy="3999409"/>
          </a:xfrm>
          <a:prstGeom prst="rect">
            <a:avLst/>
          </a:prstGeom>
        </p:spPr>
      </p:pic>
    </p:spTree>
    <p:extLst>
      <p:ext uri="{BB962C8B-B14F-4D97-AF65-F5344CB8AC3E}">
        <p14:creationId xmlns:p14="http://schemas.microsoft.com/office/powerpoint/2010/main" val="1277137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Carry out your plan: show your reasoning</a:t>
            </a:r>
          </a:p>
        </p:txBody>
      </p:sp>
      <p:sp>
        <p:nvSpPr>
          <p:cNvPr id="3" name="TextBox 2">
            <a:extLst>
              <a:ext uri="{FF2B5EF4-FFF2-40B4-BE49-F238E27FC236}">
                <a16:creationId xmlns:a16="http://schemas.microsoft.com/office/drawing/2014/main" id="{C108D53A-CBF5-4B0E-8282-15120F8F0D36}"/>
              </a:ext>
            </a:extLst>
          </p:cNvPr>
          <p:cNvSpPr txBox="1"/>
          <p:nvPr/>
        </p:nvSpPr>
        <p:spPr>
          <a:xfrm>
            <a:off x="519238" y="1601732"/>
            <a:ext cx="4518053" cy="3785652"/>
          </a:xfrm>
          <a:prstGeom prst="rect">
            <a:avLst/>
          </a:prstGeom>
          <a:solidFill>
            <a:schemeClr val="accent5">
              <a:lumMod val="20000"/>
              <a:lumOff val="80000"/>
            </a:schemeClr>
          </a:solidFill>
        </p:spPr>
        <p:txBody>
          <a:bodyPr wrap="square" rtlCol="0">
            <a:spAutoFit/>
          </a:bodyPr>
          <a:lstStyle/>
          <a:p>
            <a:r>
              <a:rPr lang="en-GB" sz="1600" b="1" dirty="0"/>
              <a:t>Step 1: Interpret the scales on the jugs to find out what Kirsty has poured into each.</a:t>
            </a:r>
          </a:p>
          <a:p>
            <a:endParaRPr lang="en-GB" sz="1600" b="1" dirty="0">
              <a:cs typeface="Times New Roman" panose="02020603050405020304" pitchFamily="18" charset="0"/>
            </a:endParaRPr>
          </a:p>
          <a:p>
            <a:r>
              <a:rPr lang="en-GB" sz="1600" b="1" dirty="0">
                <a:cs typeface="Times New Roman" panose="02020603050405020304" pitchFamily="18" charset="0"/>
              </a:rPr>
              <a:t>Step 2: </a:t>
            </a:r>
            <a:r>
              <a:rPr lang="en-GB" sz="1600" b="1" dirty="0"/>
              <a:t>Use the bar model diagram to visualise the problem.</a:t>
            </a:r>
          </a:p>
          <a:p>
            <a:endParaRPr lang="en-GB" sz="1600" b="1" dirty="0"/>
          </a:p>
          <a:p>
            <a:r>
              <a:rPr lang="en-GB" sz="1600" b="1" dirty="0"/>
              <a:t>Step 3: Add the water in both jugs together:</a:t>
            </a:r>
          </a:p>
          <a:p>
            <a:r>
              <a:rPr lang="en-GB" sz="1600" b="1" dirty="0"/>
              <a:t>350ml + 175ml = 525ml</a:t>
            </a:r>
          </a:p>
          <a:p>
            <a:r>
              <a:rPr lang="en-GB" sz="1600" b="1" dirty="0"/>
              <a:t>Now subtract this from what Kirsty had in her bottle:</a:t>
            </a:r>
          </a:p>
          <a:p>
            <a:r>
              <a:rPr lang="en-GB" sz="1600" b="1" dirty="0"/>
              <a:t>1000ml - 525ml = 475ml</a:t>
            </a:r>
          </a:p>
          <a:p>
            <a:endParaRPr lang="en-GB" sz="1600" b="1" dirty="0"/>
          </a:p>
          <a:p>
            <a:r>
              <a:rPr lang="en-GB" sz="1600" b="1" dirty="0"/>
              <a:t>Step 4: Answer the question:</a:t>
            </a:r>
          </a:p>
          <a:p>
            <a:r>
              <a:rPr lang="en-GB" sz="1600" b="1" dirty="0"/>
              <a:t>Kirsty has 475ml left in her bottle.</a:t>
            </a:r>
          </a:p>
          <a:p>
            <a:endParaRPr lang="en-GB" sz="1600" b="1" dirty="0"/>
          </a:p>
        </p:txBody>
      </p:sp>
      <p:sp>
        <p:nvSpPr>
          <p:cNvPr id="7" name="Text Box 2">
            <a:extLst>
              <a:ext uri="{FF2B5EF4-FFF2-40B4-BE49-F238E27FC236}">
                <a16:creationId xmlns:a16="http://schemas.microsoft.com/office/drawing/2014/main" id="{ED0D315E-310F-43DF-8548-1B18021FB1F2}"/>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pSp>
        <p:nvGrpSpPr>
          <p:cNvPr id="11" name="Group 10">
            <a:extLst>
              <a:ext uri="{FF2B5EF4-FFF2-40B4-BE49-F238E27FC236}">
                <a16:creationId xmlns:a16="http://schemas.microsoft.com/office/drawing/2014/main" id="{5BD0E0B5-1443-488F-AC80-6AC1276B49BD}"/>
              </a:ext>
            </a:extLst>
          </p:cNvPr>
          <p:cNvGrpSpPr/>
          <p:nvPr/>
        </p:nvGrpSpPr>
        <p:grpSpPr>
          <a:xfrm>
            <a:off x="5920604" y="1601732"/>
            <a:ext cx="5752158" cy="5100364"/>
            <a:chOff x="3131616" y="849664"/>
            <a:chExt cx="6141856" cy="5753437"/>
          </a:xfrm>
        </p:grpSpPr>
        <p:sp>
          <p:nvSpPr>
            <p:cNvPr id="12" name="Text Box 2">
              <a:extLst>
                <a:ext uri="{FF2B5EF4-FFF2-40B4-BE49-F238E27FC236}">
                  <a16:creationId xmlns:a16="http://schemas.microsoft.com/office/drawing/2014/main" id="{F4505AF3-F019-4828-83C6-13364EBA1AD4}"/>
                </a:ext>
              </a:extLst>
            </p:cNvPr>
            <p:cNvSpPr txBox="1">
              <a:spLocks noChangeArrowheads="1"/>
            </p:cNvSpPr>
            <p:nvPr/>
          </p:nvSpPr>
          <p:spPr bwMode="auto">
            <a:xfrm>
              <a:off x="3131616" y="849664"/>
              <a:ext cx="6141856" cy="5753437"/>
            </a:xfrm>
            <a:prstGeom prst="rect">
              <a:avLst/>
            </a:prstGeom>
            <a:solidFill>
              <a:schemeClr val="bg2"/>
            </a:solidFill>
            <a:ln w="9525">
              <a:solidFill>
                <a:srgbClr val="000000"/>
              </a:solidFill>
              <a:miter lim="800000"/>
              <a:headEnd/>
              <a:tailEnd/>
            </a:ln>
          </p:spPr>
          <p:txBody>
            <a:bodyPr rot="0"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7000"/>
                </a:lnSpc>
                <a:spcAft>
                  <a:spcPts val="800"/>
                </a:spcAft>
                <a:buFont typeface="Arial" charset="0"/>
                <a:buNone/>
              </a:pPr>
              <a:endParaRPr lang="en-GB" sz="2000" dirty="0">
                <a:ea typeface="Calibri" panose="020F0502020204030204" pitchFamily="34" charset="0"/>
                <a:cs typeface="Times New Roman" panose="02020603050405020304" pitchFamily="18" charset="0"/>
              </a:endParaRPr>
            </a:p>
          </p:txBody>
        </p:sp>
        <p:pic>
          <p:nvPicPr>
            <p:cNvPr id="13" name="Picture 12" descr="Diagram&#10;&#10;Description automatically generated with medium confidence">
              <a:extLst>
                <a:ext uri="{FF2B5EF4-FFF2-40B4-BE49-F238E27FC236}">
                  <a16:creationId xmlns:a16="http://schemas.microsoft.com/office/drawing/2014/main" id="{508E7B77-1EF0-4383-9A6A-D38BCA8BD4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40152" y="1011504"/>
              <a:ext cx="5524784" cy="5270771"/>
            </a:xfrm>
            <a:prstGeom prst="rect">
              <a:avLst/>
            </a:prstGeom>
          </p:spPr>
        </p:pic>
      </p:grpSp>
    </p:spTree>
    <p:extLst>
      <p:ext uri="{BB962C8B-B14F-4D97-AF65-F5344CB8AC3E}">
        <p14:creationId xmlns:p14="http://schemas.microsoft.com/office/powerpoint/2010/main" val="3415331786"/>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2349</TotalTime>
  <Words>918</Words>
  <Application>Microsoft Office PowerPoint</Application>
  <PresentationFormat>Widescreen</PresentationFormat>
  <Paragraphs>94</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Symbol</vt:lpstr>
      <vt:lpstr>3_HIAS PowerPoint template</vt:lpstr>
      <vt:lpstr>Year 5</vt:lpstr>
      <vt:lpstr> HIAS Blended Learning Resource</vt:lpstr>
      <vt:lpstr>PowerPoint Presentation</vt:lpstr>
      <vt:lpstr>Solve problems involving capacity, including reading a range of scales.</vt:lpstr>
      <vt:lpstr>Understand the problem</vt:lpstr>
      <vt:lpstr>Make a Plan</vt:lpstr>
      <vt:lpstr>PowerPoint Presentation</vt:lpstr>
      <vt:lpstr>PowerPoint Presentation</vt:lpstr>
      <vt:lpstr>Carry out your plan: show your reasoning</vt:lpstr>
      <vt:lpstr>Review your solution: does it seem reasonable? Which steps/ parts did you find easy and which harder?</vt:lpstr>
      <vt:lpstr>Now try this one</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Parnell, Dave</cp:lastModifiedBy>
  <cp:revision>11</cp:revision>
  <cp:lastPrinted>2021-01-17T18:03:11Z</cp:lastPrinted>
  <dcterms:created xsi:type="dcterms:W3CDTF">2021-01-05T11:02:27Z</dcterms:created>
  <dcterms:modified xsi:type="dcterms:W3CDTF">2021-02-05T18:43:17Z</dcterms:modified>
</cp:coreProperties>
</file>