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2" r:id="rId2"/>
    <p:sldId id="2643" r:id="rId3"/>
    <p:sldId id="2645" r:id="rId4"/>
    <p:sldId id="262" r:id="rId5"/>
    <p:sldId id="273" r:id="rId6"/>
    <p:sldId id="2637" r:id="rId7"/>
    <p:sldId id="2638" r:id="rId8"/>
    <p:sldId id="2639" r:id="rId9"/>
    <p:sldId id="2644" r:id="rId10"/>
    <p:sldId id="2641" r:id="rId11"/>
    <p:sldId id="2647" r:id="rId12"/>
    <p:sldId id="264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ADFB2F-E573-4F74-8275-E1794A6F5CAF}" v="14" dt="2021-01-15T17:34:04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son, Brenda (Childrens Services)" userId="e4ec4a61-d09a-45d7-a132-c7b62ae23168" providerId="ADAL" clId="{77ADFB2F-E573-4F74-8275-E1794A6F5CAF}"/>
    <pc:docChg chg="undo custSel addSld modSld">
      <pc:chgData name="Robertson, Brenda (Childrens Services)" userId="e4ec4a61-d09a-45d7-a132-c7b62ae23168" providerId="ADAL" clId="{77ADFB2F-E573-4F74-8275-E1794A6F5CAF}" dt="2021-01-19T09:36:21.052" v="1994" actId="113"/>
      <pc:docMkLst>
        <pc:docMk/>
      </pc:docMkLst>
      <pc:sldChg chg="addSp delSp modSp mod">
        <pc:chgData name="Robertson, Brenda (Childrens Services)" userId="e4ec4a61-d09a-45d7-a132-c7b62ae23168" providerId="ADAL" clId="{77ADFB2F-E573-4F74-8275-E1794A6F5CAF}" dt="2021-01-15T16:38:26.001" v="206" actId="478"/>
        <pc:sldMkLst>
          <pc:docMk/>
          <pc:sldMk cId="4061990253" sldId="262"/>
        </pc:sldMkLst>
        <pc:spChg chg="mod">
          <ac:chgData name="Robertson, Brenda (Childrens Services)" userId="e4ec4a61-d09a-45d7-a132-c7b62ae23168" providerId="ADAL" clId="{77ADFB2F-E573-4F74-8275-E1794A6F5CAF}" dt="2021-01-15T16:38:20.741" v="205" actId="1076"/>
          <ac:spMkLst>
            <pc:docMk/>
            <pc:sldMk cId="4061990253" sldId="262"/>
            <ac:spMk id="2" creationId="{7E4AB234-D801-4FC2-BB72-FAB9C8B21463}"/>
          </ac:spMkLst>
        </pc:spChg>
        <pc:spChg chg="add mod">
          <ac:chgData name="Robertson, Brenda (Childrens Services)" userId="e4ec4a61-d09a-45d7-a132-c7b62ae23168" providerId="ADAL" clId="{77ADFB2F-E573-4F74-8275-E1794A6F5CAF}" dt="2021-01-13T20:15:13.063" v="130" actId="20577"/>
          <ac:spMkLst>
            <pc:docMk/>
            <pc:sldMk cId="4061990253" sldId="262"/>
            <ac:spMk id="9" creationId="{2D8D697F-A610-4ABA-94AD-224C0EB4B333}"/>
          </ac:spMkLst>
        </pc:spChg>
        <pc:spChg chg="del mod">
          <ac:chgData name="Robertson, Brenda (Childrens Services)" userId="e4ec4a61-d09a-45d7-a132-c7b62ae23168" providerId="ADAL" clId="{77ADFB2F-E573-4F74-8275-E1794A6F5CAF}" dt="2021-01-15T16:38:26.001" v="206" actId="478"/>
          <ac:spMkLst>
            <pc:docMk/>
            <pc:sldMk cId="4061990253" sldId="262"/>
            <ac:spMk id="10" creationId="{2AB31DD9-8E2E-46DD-AF29-7B4D41EA3658}"/>
          </ac:spMkLst>
        </pc:spChg>
        <pc:graphicFrameChg chg="add del mod">
          <ac:chgData name="Robertson, Brenda (Childrens Services)" userId="e4ec4a61-d09a-45d7-a132-c7b62ae23168" providerId="ADAL" clId="{77ADFB2F-E573-4F74-8275-E1794A6F5CAF}" dt="2021-01-13T20:09:28.173" v="5" actId="478"/>
          <ac:graphicFrameMkLst>
            <pc:docMk/>
            <pc:sldMk cId="4061990253" sldId="262"/>
            <ac:graphicFrameMk id="3" creationId="{A5433610-A59D-4F8B-8A6B-53A45FFECB8E}"/>
          </ac:graphicFrameMkLst>
        </pc:graphicFrameChg>
        <pc:picChg chg="add mod">
          <ac:chgData name="Robertson, Brenda (Childrens Services)" userId="e4ec4a61-d09a-45d7-a132-c7b62ae23168" providerId="ADAL" clId="{77ADFB2F-E573-4F74-8275-E1794A6F5CAF}" dt="2021-01-13T20:14:03.024" v="12" actId="1076"/>
          <ac:picMkLst>
            <pc:docMk/>
            <pc:sldMk cId="4061990253" sldId="262"/>
            <ac:picMk id="5" creationId="{1E5B9DFC-4FB3-448A-8E94-38A59F5B4E2C}"/>
          </ac:picMkLst>
        </pc:picChg>
        <pc:picChg chg="add mod">
          <ac:chgData name="Robertson, Brenda (Childrens Services)" userId="e4ec4a61-d09a-45d7-a132-c7b62ae23168" providerId="ADAL" clId="{77ADFB2F-E573-4F74-8275-E1794A6F5CAF}" dt="2021-01-13T20:15:19.443" v="131" actId="1076"/>
          <ac:picMkLst>
            <pc:docMk/>
            <pc:sldMk cId="4061990253" sldId="262"/>
            <ac:picMk id="8" creationId="{2B717813-CA4E-418F-AE0D-2A628A23C770}"/>
          </ac:picMkLst>
        </pc:picChg>
      </pc:sldChg>
      <pc:sldChg chg="modSp mod">
        <pc:chgData name="Robertson, Brenda (Childrens Services)" userId="e4ec4a61-d09a-45d7-a132-c7b62ae23168" providerId="ADAL" clId="{77ADFB2F-E573-4F74-8275-E1794A6F5CAF}" dt="2021-01-13T20:17:24.733" v="180" actId="20577"/>
        <pc:sldMkLst>
          <pc:docMk/>
          <pc:sldMk cId="4284245350" sldId="272"/>
        </pc:sldMkLst>
        <pc:spChg chg="mod">
          <ac:chgData name="Robertson, Brenda (Childrens Services)" userId="e4ec4a61-d09a-45d7-a132-c7b62ae23168" providerId="ADAL" clId="{77ADFB2F-E573-4F74-8275-E1794A6F5CAF}" dt="2021-01-13T20:17:13.493" v="147" actId="20577"/>
          <ac:spMkLst>
            <pc:docMk/>
            <pc:sldMk cId="4284245350" sldId="272"/>
            <ac:spMk id="2" creationId="{00000000-0000-0000-0000-000000000000}"/>
          </ac:spMkLst>
        </pc:spChg>
        <pc:spChg chg="mod">
          <ac:chgData name="Robertson, Brenda (Childrens Services)" userId="e4ec4a61-d09a-45d7-a132-c7b62ae23168" providerId="ADAL" clId="{77ADFB2F-E573-4F74-8275-E1794A6F5CAF}" dt="2021-01-13T20:17:24.733" v="180" actId="20577"/>
          <ac:spMkLst>
            <pc:docMk/>
            <pc:sldMk cId="4284245350" sldId="272"/>
            <ac:spMk id="3" creationId="{00000000-0000-0000-0000-000000000000}"/>
          </ac:spMkLst>
        </pc:spChg>
      </pc:sldChg>
      <pc:sldChg chg="addSp modSp mod">
        <pc:chgData name="Robertson, Brenda (Childrens Services)" userId="e4ec4a61-d09a-45d7-a132-c7b62ae23168" providerId="ADAL" clId="{77ADFB2F-E573-4F74-8275-E1794A6F5CAF}" dt="2021-01-15T17:34:07.474" v="1452" actId="1076"/>
        <pc:sldMkLst>
          <pc:docMk/>
          <pc:sldMk cId="564609733" sldId="273"/>
        </pc:sldMkLst>
        <pc:spChg chg="mod">
          <ac:chgData name="Robertson, Brenda (Childrens Services)" userId="e4ec4a61-d09a-45d7-a132-c7b62ae23168" providerId="ADAL" clId="{77ADFB2F-E573-4F74-8275-E1794A6F5CAF}" dt="2021-01-15T17:34:04.220" v="1451" actId="1076"/>
          <ac:spMkLst>
            <pc:docMk/>
            <pc:sldMk cId="564609733" sldId="273"/>
            <ac:spMk id="7" creationId="{34170844-A6DB-4EF5-B64A-949EEFBE6AEA}"/>
          </ac:spMkLst>
        </pc:spChg>
        <pc:spChg chg="mod">
          <ac:chgData name="Robertson, Brenda (Childrens Services)" userId="e4ec4a61-d09a-45d7-a132-c7b62ae23168" providerId="ADAL" clId="{77ADFB2F-E573-4F74-8275-E1794A6F5CAF}" dt="2021-01-15T16:46:40.650" v="431" actId="20577"/>
          <ac:spMkLst>
            <pc:docMk/>
            <pc:sldMk cId="564609733" sldId="273"/>
            <ac:spMk id="10" creationId="{4354E2B1-015F-49CE-9770-4DDD36444C69}"/>
          </ac:spMkLst>
        </pc:spChg>
        <pc:picChg chg="add mod">
          <ac:chgData name="Robertson, Brenda (Childrens Services)" userId="e4ec4a61-d09a-45d7-a132-c7b62ae23168" providerId="ADAL" clId="{77ADFB2F-E573-4F74-8275-E1794A6F5CAF}" dt="2021-01-15T17:34:07.474" v="1452" actId="1076"/>
          <ac:picMkLst>
            <pc:docMk/>
            <pc:sldMk cId="564609733" sldId="273"/>
            <ac:picMk id="4" creationId="{3254B4ED-A314-46EB-92D3-44BC86F0F212}"/>
          </ac:picMkLst>
        </pc:picChg>
      </pc:sldChg>
      <pc:sldChg chg="addSp modSp mod">
        <pc:chgData name="Robertson, Brenda (Childrens Services)" userId="e4ec4a61-d09a-45d7-a132-c7b62ae23168" providerId="ADAL" clId="{77ADFB2F-E573-4F74-8275-E1794A6F5CAF}" dt="2021-01-19T09:36:21.052" v="1994" actId="113"/>
        <pc:sldMkLst>
          <pc:docMk/>
          <pc:sldMk cId="2483527723" sldId="2637"/>
        </pc:sldMkLst>
        <pc:spChg chg="mod">
          <ac:chgData name="Robertson, Brenda (Childrens Services)" userId="e4ec4a61-d09a-45d7-a132-c7b62ae23168" providerId="ADAL" clId="{77ADFB2F-E573-4F74-8275-E1794A6F5CAF}" dt="2021-01-19T09:36:21.052" v="1994" actId="113"/>
          <ac:spMkLst>
            <pc:docMk/>
            <pc:sldMk cId="2483527723" sldId="2637"/>
            <ac:spMk id="3" creationId="{C108D53A-CBF5-4B0E-8282-15120F8F0D36}"/>
          </ac:spMkLst>
        </pc:spChg>
        <pc:spChg chg="mod">
          <ac:chgData name="Robertson, Brenda (Childrens Services)" userId="e4ec4a61-d09a-45d7-a132-c7b62ae23168" providerId="ADAL" clId="{77ADFB2F-E573-4F74-8275-E1794A6F5CAF}" dt="2021-01-15T17:33:47.390" v="1444" actId="20577"/>
          <ac:spMkLst>
            <pc:docMk/>
            <pc:sldMk cId="2483527723" sldId="2637"/>
            <ac:spMk id="8" creationId="{C14DEFC3-0C95-497B-AFFA-CBC417195164}"/>
          </ac:spMkLst>
        </pc:spChg>
        <pc:picChg chg="add mod">
          <ac:chgData name="Robertson, Brenda (Childrens Services)" userId="e4ec4a61-d09a-45d7-a132-c7b62ae23168" providerId="ADAL" clId="{77ADFB2F-E573-4F74-8275-E1794A6F5CAF}" dt="2021-01-15T17:33:51.323" v="1445" actId="14100"/>
          <ac:picMkLst>
            <pc:docMk/>
            <pc:sldMk cId="2483527723" sldId="2637"/>
            <ac:picMk id="5" creationId="{D8DAC17B-D8C0-4009-8CDB-94AEEEAD15BD}"/>
          </ac:picMkLst>
        </pc:picChg>
      </pc:sldChg>
      <pc:sldChg chg="addSp delSp modSp mod">
        <pc:chgData name="Robertson, Brenda (Childrens Services)" userId="e4ec4a61-d09a-45d7-a132-c7b62ae23168" providerId="ADAL" clId="{77ADFB2F-E573-4F74-8275-E1794A6F5CAF}" dt="2021-01-15T16:54:52.745" v="580" actId="1076"/>
        <pc:sldMkLst>
          <pc:docMk/>
          <pc:sldMk cId="3387439793" sldId="2638"/>
        </pc:sldMkLst>
        <pc:spChg chg="del">
          <ac:chgData name="Robertson, Brenda (Childrens Services)" userId="e4ec4a61-d09a-45d7-a132-c7b62ae23168" providerId="ADAL" clId="{77ADFB2F-E573-4F74-8275-E1794A6F5CAF}" dt="2021-01-15T16:52:46.669" v="570" actId="478"/>
          <ac:spMkLst>
            <pc:docMk/>
            <pc:sldMk cId="3387439793" sldId="2638"/>
            <ac:spMk id="2" creationId="{B4718B10-2DAF-4E11-9FD0-7BA96F20A1A1}"/>
          </ac:spMkLst>
        </pc:spChg>
        <pc:picChg chg="add mod">
          <ac:chgData name="Robertson, Brenda (Childrens Services)" userId="e4ec4a61-d09a-45d7-a132-c7b62ae23168" providerId="ADAL" clId="{77ADFB2F-E573-4F74-8275-E1794A6F5CAF}" dt="2021-01-15T16:54:49.519" v="579" actId="1076"/>
          <ac:picMkLst>
            <pc:docMk/>
            <pc:sldMk cId="3387439793" sldId="2638"/>
            <ac:picMk id="4" creationId="{D39D5960-3EE0-408E-9FA3-CF5CFF736068}"/>
          </ac:picMkLst>
        </pc:picChg>
        <pc:picChg chg="add mod">
          <ac:chgData name="Robertson, Brenda (Childrens Services)" userId="e4ec4a61-d09a-45d7-a132-c7b62ae23168" providerId="ADAL" clId="{77ADFB2F-E573-4F74-8275-E1794A6F5CAF}" dt="2021-01-15T16:54:52.745" v="580" actId="1076"/>
          <ac:picMkLst>
            <pc:docMk/>
            <pc:sldMk cId="3387439793" sldId="2638"/>
            <ac:picMk id="6" creationId="{032125FB-0645-425B-BA6C-D1F5A8133482}"/>
          </ac:picMkLst>
        </pc:picChg>
      </pc:sldChg>
      <pc:sldChg chg="addSp modSp mod">
        <pc:chgData name="Robertson, Brenda (Childrens Services)" userId="e4ec4a61-d09a-45d7-a132-c7b62ae23168" providerId="ADAL" clId="{77ADFB2F-E573-4F74-8275-E1794A6F5CAF}" dt="2021-01-15T17:03:34.780" v="1092" actId="20577"/>
        <pc:sldMkLst>
          <pc:docMk/>
          <pc:sldMk cId="3415331786" sldId="2639"/>
        </pc:sldMkLst>
        <pc:spChg chg="mod">
          <ac:chgData name="Robertson, Brenda (Childrens Services)" userId="e4ec4a61-d09a-45d7-a132-c7b62ae23168" providerId="ADAL" clId="{77ADFB2F-E573-4F74-8275-E1794A6F5CAF}" dt="2021-01-15T17:03:07.784" v="1088" actId="1076"/>
          <ac:spMkLst>
            <pc:docMk/>
            <pc:sldMk cId="3415331786" sldId="2639"/>
            <ac:spMk id="7" creationId="{9C2C7A72-7C4A-4506-8DEE-575441380A26}"/>
          </ac:spMkLst>
        </pc:spChg>
        <pc:spChg chg="mod">
          <ac:chgData name="Robertson, Brenda (Childrens Services)" userId="e4ec4a61-d09a-45d7-a132-c7b62ae23168" providerId="ADAL" clId="{77ADFB2F-E573-4F74-8275-E1794A6F5CAF}" dt="2021-01-15T17:03:34.780" v="1092" actId="20577"/>
          <ac:spMkLst>
            <pc:docMk/>
            <pc:sldMk cId="3415331786" sldId="2639"/>
            <ac:spMk id="11" creationId="{2AF30C61-9CD0-4747-81DE-2CB5C4DE6B4D}"/>
          </ac:spMkLst>
        </pc:spChg>
        <pc:picChg chg="add mod">
          <ac:chgData name="Robertson, Brenda (Childrens Services)" userId="e4ec4a61-d09a-45d7-a132-c7b62ae23168" providerId="ADAL" clId="{77ADFB2F-E573-4F74-8275-E1794A6F5CAF}" dt="2021-01-13T20:16:34.349" v="140" actId="1076"/>
          <ac:picMkLst>
            <pc:docMk/>
            <pc:sldMk cId="3415331786" sldId="2639"/>
            <ac:picMk id="4" creationId="{83274FF5-F9A8-4080-8BA6-F70F614B4915}"/>
          </ac:picMkLst>
        </pc:picChg>
      </pc:sldChg>
      <pc:sldChg chg="addSp modSp mod">
        <pc:chgData name="Robertson, Brenda (Childrens Services)" userId="e4ec4a61-d09a-45d7-a132-c7b62ae23168" providerId="ADAL" clId="{77ADFB2F-E573-4F74-8275-E1794A6F5CAF}" dt="2021-01-15T17:33:38.127" v="1440" actId="14100"/>
        <pc:sldMkLst>
          <pc:docMk/>
          <pc:sldMk cId="2384819719" sldId="2641"/>
        </pc:sldMkLst>
        <pc:spChg chg="mod">
          <ac:chgData name="Robertson, Brenda (Childrens Services)" userId="e4ec4a61-d09a-45d7-a132-c7b62ae23168" providerId="ADAL" clId="{77ADFB2F-E573-4F74-8275-E1794A6F5CAF}" dt="2021-01-15T17:33:34.539" v="1439" actId="20577"/>
          <ac:spMkLst>
            <pc:docMk/>
            <pc:sldMk cId="2384819719" sldId="2641"/>
            <ac:spMk id="6" creationId="{00BF20FB-1925-4104-B0A4-127381A90FBC}"/>
          </ac:spMkLst>
        </pc:spChg>
        <pc:spChg chg="mod">
          <ac:chgData name="Robertson, Brenda (Childrens Services)" userId="e4ec4a61-d09a-45d7-a132-c7b62ae23168" providerId="ADAL" clId="{77ADFB2F-E573-4F74-8275-E1794A6F5CAF}" dt="2021-01-15T17:11:48.794" v="1246" actId="20577"/>
          <ac:spMkLst>
            <pc:docMk/>
            <pc:sldMk cId="2384819719" sldId="2641"/>
            <ac:spMk id="7" creationId="{82B95C2A-ABE7-40E7-8C98-4D1427C073AA}"/>
          </ac:spMkLst>
        </pc:spChg>
        <pc:picChg chg="add mod">
          <ac:chgData name="Robertson, Brenda (Childrens Services)" userId="e4ec4a61-d09a-45d7-a132-c7b62ae23168" providerId="ADAL" clId="{77ADFB2F-E573-4F74-8275-E1794A6F5CAF}" dt="2021-01-15T17:33:38.127" v="1440" actId="14100"/>
          <ac:picMkLst>
            <pc:docMk/>
            <pc:sldMk cId="2384819719" sldId="2641"/>
            <ac:picMk id="4" creationId="{AD1D9EC8-BE68-49C2-B990-B75D3454498F}"/>
          </ac:picMkLst>
        </pc:picChg>
      </pc:sldChg>
      <pc:sldChg chg="addSp delSp modSp mod">
        <pc:chgData name="Robertson, Brenda (Childrens Services)" userId="e4ec4a61-d09a-45d7-a132-c7b62ae23168" providerId="ADAL" clId="{77ADFB2F-E573-4F74-8275-E1794A6F5CAF}" dt="2021-01-15T17:33:20.943" v="1435" actId="1076"/>
        <pc:sldMkLst>
          <pc:docMk/>
          <pc:sldMk cId="3123064864" sldId="2642"/>
        </pc:sldMkLst>
        <pc:spChg chg="mod">
          <ac:chgData name="Robertson, Brenda (Childrens Services)" userId="e4ec4a61-d09a-45d7-a132-c7b62ae23168" providerId="ADAL" clId="{77ADFB2F-E573-4F74-8275-E1794A6F5CAF}" dt="2021-01-15T17:32:21.697" v="1430" actId="14100"/>
          <ac:spMkLst>
            <pc:docMk/>
            <pc:sldMk cId="3123064864" sldId="2642"/>
            <ac:spMk id="6" creationId="{1678FD38-1421-43FD-A6FF-C882039887D2}"/>
          </ac:spMkLst>
        </pc:spChg>
        <pc:spChg chg="add mod">
          <ac:chgData name="Robertson, Brenda (Childrens Services)" userId="e4ec4a61-d09a-45d7-a132-c7b62ae23168" providerId="ADAL" clId="{77ADFB2F-E573-4F74-8275-E1794A6F5CAF}" dt="2021-01-15T17:26:17.954" v="1304" actId="1076"/>
          <ac:spMkLst>
            <pc:docMk/>
            <pc:sldMk cId="3123064864" sldId="2642"/>
            <ac:spMk id="16" creationId="{629AE728-BB29-4B63-A288-321C81D98632}"/>
          </ac:spMkLst>
        </pc:spChg>
        <pc:spChg chg="add mod">
          <ac:chgData name="Robertson, Brenda (Childrens Services)" userId="e4ec4a61-d09a-45d7-a132-c7b62ae23168" providerId="ADAL" clId="{77ADFB2F-E573-4F74-8275-E1794A6F5CAF}" dt="2021-01-15T17:26:41.172" v="1309" actId="1076"/>
          <ac:spMkLst>
            <pc:docMk/>
            <pc:sldMk cId="3123064864" sldId="2642"/>
            <ac:spMk id="19" creationId="{91594F2A-A30C-400C-84EA-3B62D239AE16}"/>
          </ac:spMkLst>
        </pc:spChg>
        <pc:picChg chg="add del mod">
          <ac:chgData name="Robertson, Brenda (Childrens Services)" userId="e4ec4a61-d09a-45d7-a132-c7b62ae23168" providerId="ADAL" clId="{77ADFB2F-E573-4F74-8275-E1794A6F5CAF}" dt="2021-01-15T17:22:24.574" v="1275" actId="478"/>
          <ac:picMkLst>
            <pc:docMk/>
            <pc:sldMk cId="3123064864" sldId="2642"/>
            <ac:picMk id="4" creationId="{471E99DF-98AF-494D-A0A1-62CC494B9EE8}"/>
          </ac:picMkLst>
        </pc:picChg>
        <pc:picChg chg="add mod">
          <ac:chgData name="Robertson, Brenda (Childrens Services)" userId="e4ec4a61-d09a-45d7-a132-c7b62ae23168" providerId="ADAL" clId="{77ADFB2F-E573-4F74-8275-E1794A6F5CAF}" dt="2021-01-15T17:24:20.034" v="1285" actId="1076"/>
          <ac:picMkLst>
            <pc:docMk/>
            <pc:sldMk cId="3123064864" sldId="2642"/>
            <ac:picMk id="9" creationId="{5A53947F-87B0-4FEC-8440-B6BB377A9FF2}"/>
          </ac:picMkLst>
        </pc:picChg>
        <pc:picChg chg="add del mod">
          <ac:chgData name="Robertson, Brenda (Childrens Services)" userId="e4ec4a61-d09a-45d7-a132-c7b62ae23168" providerId="ADAL" clId="{77ADFB2F-E573-4F74-8275-E1794A6F5CAF}" dt="2021-01-15T17:23:33.861" v="1281" actId="478"/>
          <ac:picMkLst>
            <pc:docMk/>
            <pc:sldMk cId="3123064864" sldId="2642"/>
            <ac:picMk id="11" creationId="{7BEB76C0-D7A9-476F-8313-EDDC92E0F9D2}"/>
          </ac:picMkLst>
        </pc:picChg>
        <pc:picChg chg="add mod">
          <ac:chgData name="Robertson, Brenda (Childrens Services)" userId="e4ec4a61-d09a-45d7-a132-c7b62ae23168" providerId="ADAL" clId="{77ADFB2F-E573-4F74-8275-E1794A6F5CAF}" dt="2021-01-15T17:25:17.153" v="1293" actId="1076"/>
          <ac:picMkLst>
            <pc:docMk/>
            <pc:sldMk cId="3123064864" sldId="2642"/>
            <ac:picMk id="13" creationId="{8CDF576E-7D39-40AB-9922-389F4E6B2BF6}"/>
          </ac:picMkLst>
        </pc:picChg>
        <pc:picChg chg="add mod">
          <ac:chgData name="Robertson, Brenda (Childrens Services)" userId="e4ec4a61-d09a-45d7-a132-c7b62ae23168" providerId="ADAL" clId="{77ADFB2F-E573-4F74-8275-E1794A6F5CAF}" dt="2021-01-15T17:25:25.291" v="1295" actId="1076"/>
          <ac:picMkLst>
            <pc:docMk/>
            <pc:sldMk cId="3123064864" sldId="2642"/>
            <ac:picMk id="15" creationId="{E03ECE64-FDAA-42B1-A876-B8024DE4AE9D}"/>
          </ac:picMkLst>
        </pc:picChg>
        <pc:picChg chg="add del">
          <ac:chgData name="Robertson, Brenda (Childrens Services)" userId="e4ec4a61-d09a-45d7-a132-c7b62ae23168" providerId="ADAL" clId="{77ADFB2F-E573-4F74-8275-E1794A6F5CAF}" dt="2021-01-15T17:25:38.853" v="1298" actId="22"/>
          <ac:picMkLst>
            <pc:docMk/>
            <pc:sldMk cId="3123064864" sldId="2642"/>
            <ac:picMk id="18" creationId="{D2B4015C-1780-49E1-8C0F-AAD9AC6FD06A}"/>
          </ac:picMkLst>
        </pc:picChg>
        <pc:picChg chg="add mod">
          <ac:chgData name="Robertson, Brenda (Childrens Services)" userId="e4ec4a61-d09a-45d7-a132-c7b62ae23168" providerId="ADAL" clId="{77ADFB2F-E573-4F74-8275-E1794A6F5CAF}" dt="2021-01-15T17:32:36.272" v="1432" actId="14100"/>
          <ac:picMkLst>
            <pc:docMk/>
            <pc:sldMk cId="3123064864" sldId="2642"/>
            <ac:picMk id="21" creationId="{F6B360AA-CA0D-4CB1-8A28-8B91F2C03EA0}"/>
          </ac:picMkLst>
        </pc:picChg>
        <pc:picChg chg="add mod">
          <ac:chgData name="Robertson, Brenda (Childrens Services)" userId="e4ec4a61-d09a-45d7-a132-c7b62ae23168" providerId="ADAL" clId="{77ADFB2F-E573-4F74-8275-E1794A6F5CAF}" dt="2021-01-15T17:33:20.943" v="1435" actId="1076"/>
          <ac:picMkLst>
            <pc:docMk/>
            <pc:sldMk cId="3123064864" sldId="2642"/>
            <ac:picMk id="23" creationId="{74BD0360-116A-4EE9-9EEF-51CAD81BB212}"/>
          </ac:picMkLst>
        </pc:picChg>
      </pc:sldChg>
      <pc:sldChg chg="modSp mod">
        <pc:chgData name="Robertson, Brenda (Childrens Services)" userId="e4ec4a61-d09a-45d7-a132-c7b62ae23168" providerId="ADAL" clId="{77ADFB2F-E573-4F74-8275-E1794A6F5CAF}" dt="2021-01-18T11:46:33.937" v="1473" actId="20577"/>
        <pc:sldMkLst>
          <pc:docMk/>
          <pc:sldMk cId="1287721433" sldId="2643"/>
        </pc:sldMkLst>
        <pc:spChg chg="mod">
          <ac:chgData name="Robertson, Brenda (Childrens Services)" userId="e4ec4a61-d09a-45d7-a132-c7b62ae23168" providerId="ADAL" clId="{77ADFB2F-E573-4F74-8275-E1794A6F5CAF}" dt="2021-01-18T11:46:33.937" v="1473" actId="20577"/>
          <ac:spMkLst>
            <pc:docMk/>
            <pc:sldMk cId="1287721433" sldId="2643"/>
            <ac:spMk id="3" creationId="{B1B08BC7-3958-4725-9814-E8937628E8C6}"/>
          </ac:spMkLst>
        </pc:spChg>
      </pc:sldChg>
      <pc:sldChg chg="addSp delSp modSp mod">
        <pc:chgData name="Robertson, Brenda (Childrens Services)" userId="e4ec4a61-d09a-45d7-a132-c7b62ae23168" providerId="ADAL" clId="{77ADFB2F-E573-4F74-8275-E1794A6F5CAF}" dt="2021-01-15T17:05:48.267" v="1097" actId="1076"/>
        <pc:sldMkLst>
          <pc:docMk/>
          <pc:sldMk cId="2895142760" sldId="2644"/>
        </pc:sldMkLst>
        <pc:spChg chg="del">
          <ac:chgData name="Robertson, Brenda (Childrens Services)" userId="e4ec4a61-d09a-45d7-a132-c7b62ae23168" providerId="ADAL" clId="{77ADFB2F-E573-4F74-8275-E1794A6F5CAF}" dt="2021-01-15T17:03:44.589" v="1093" actId="478"/>
          <ac:spMkLst>
            <pc:docMk/>
            <pc:sldMk cId="2895142760" sldId="2644"/>
            <ac:spMk id="4" creationId="{182FFEBF-284E-4F50-B4BC-CCACE4AA902E}"/>
          </ac:spMkLst>
        </pc:spChg>
        <pc:picChg chg="add mod">
          <ac:chgData name="Robertson, Brenda (Childrens Services)" userId="e4ec4a61-d09a-45d7-a132-c7b62ae23168" providerId="ADAL" clId="{77ADFB2F-E573-4F74-8275-E1794A6F5CAF}" dt="2021-01-15T17:04:38.027" v="1095" actId="1076"/>
          <ac:picMkLst>
            <pc:docMk/>
            <pc:sldMk cId="2895142760" sldId="2644"/>
            <ac:picMk id="3" creationId="{CC314535-4859-4E51-BCF3-7749CD6EAF8F}"/>
          </ac:picMkLst>
        </pc:picChg>
        <pc:picChg chg="add mod">
          <ac:chgData name="Robertson, Brenda (Childrens Services)" userId="e4ec4a61-d09a-45d7-a132-c7b62ae23168" providerId="ADAL" clId="{77ADFB2F-E573-4F74-8275-E1794A6F5CAF}" dt="2021-01-15T17:05:48.267" v="1097" actId="1076"/>
          <ac:picMkLst>
            <pc:docMk/>
            <pc:sldMk cId="2895142760" sldId="2644"/>
            <ac:picMk id="6" creationId="{A92EA935-F65E-4B15-AC12-2F99E94C38C7}"/>
          </ac:picMkLst>
        </pc:picChg>
      </pc:sldChg>
      <pc:sldChg chg="addSp delSp modSp add mod">
        <pc:chgData name="Robertson, Brenda (Childrens Services)" userId="e4ec4a61-d09a-45d7-a132-c7b62ae23168" providerId="ADAL" clId="{77ADFB2F-E573-4F74-8275-E1794A6F5CAF}" dt="2021-01-15T17:17:53.459" v="1257" actId="1076"/>
        <pc:sldMkLst>
          <pc:docMk/>
          <pc:sldMk cId="1319607530" sldId="2647"/>
        </pc:sldMkLst>
        <pc:spChg chg="add del mod">
          <ac:chgData name="Robertson, Brenda (Childrens Services)" userId="e4ec4a61-d09a-45d7-a132-c7b62ae23168" providerId="ADAL" clId="{77ADFB2F-E573-4F74-8275-E1794A6F5CAF}" dt="2021-01-15T17:17:36.129" v="1252" actId="478"/>
          <ac:spMkLst>
            <pc:docMk/>
            <pc:sldMk cId="1319607530" sldId="2647"/>
            <ac:spMk id="6" creationId="{00BF20FB-1925-4104-B0A4-127381A90FBC}"/>
          </ac:spMkLst>
        </pc:spChg>
        <pc:spChg chg="mod">
          <ac:chgData name="Robertson, Brenda (Childrens Services)" userId="e4ec4a61-d09a-45d7-a132-c7b62ae23168" providerId="ADAL" clId="{77ADFB2F-E573-4F74-8275-E1794A6F5CAF}" dt="2021-01-15T17:17:30.272" v="1250" actId="1076"/>
          <ac:spMkLst>
            <pc:docMk/>
            <pc:sldMk cId="1319607530" sldId="2647"/>
            <ac:spMk id="7" creationId="{82B95C2A-ABE7-40E7-8C98-4D1427C073AA}"/>
          </ac:spMkLst>
        </pc:spChg>
        <pc:spChg chg="del">
          <ac:chgData name="Robertson, Brenda (Childrens Services)" userId="e4ec4a61-d09a-45d7-a132-c7b62ae23168" providerId="ADAL" clId="{77ADFB2F-E573-4F74-8275-E1794A6F5CAF}" dt="2021-01-15T17:10:54.620" v="1238" actId="478"/>
          <ac:spMkLst>
            <pc:docMk/>
            <pc:sldMk cId="1319607530" sldId="2647"/>
            <ac:spMk id="11" creationId="{FB1CA886-F6B1-4BFD-9D70-3BCA8637F1D0}"/>
          </ac:spMkLst>
        </pc:spChg>
        <pc:spChg chg="add del mod">
          <ac:chgData name="Robertson, Brenda (Childrens Services)" userId="e4ec4a61-d09a-45d7-a132-c7b62ae23168" providerId="ADAL" clId="{77ADFB2F-E573-4F74-8275-E1794A6F5CAF}" dt="2021-01-15T17:17:36.129" v="1252" actId="478"/>
          <ac:spMkLst>
            <pc:docMk/>
            <pc:sldMk cId="1319607530" sldId="2647"/>
            <ac:spMk id="15" creationId="{CC3FAE83-AA9A-4DC0-967B-89B6D57B47A1}"/>
          </ac:spMkLst>
        </pc:spChg>
        <pc:picChg chg="del">
          <ac:chgData name="Robertson, Brenda (Childrens Services)" userId="e4ec4a61-d09a-45d7-a132-c7b62ae23168" providerId="ADAL" clId="{77ADFB2F-E573-4F74-8275-E1794A6F5CAF}" dt="2021-01-15T17:08:40.540" v="1213" actId="478"/>
          <ac:picMkLst>
            <pc:docMk/>
            <pc:sldMk cId="1319607530" sldId="2647"/>
            <ac:picMk id="4" creationId="{D8027F49-7632-4472-B65F-9DC75E62312E}"/>
          </ac:picMkLst>
        </pc:picChg>
        <pc:picChg chg="del">
          <ac:chgData name="Robertson, Brenda (Childrens Services)" userId="e4ec4a61-d09a-45d7-a132-c7b62ae23168" providerId="ADAL" clId="{77ADFB2F-E573-4F74-8275-E1794A6F5CAF}" dt="2021-01-15T17:08:21.313" v="1209" actId="478"/>
          <ac:picMkLst>
            <pc:docMk/>
            <pc:sldMk cId="1319607530" sldId="2647"/>
            <ac:picMk id="5" creationId="{FDA2F2D9-2D28-4774-88E9-7447B7FE9C98}"/>
          </ac:picMkLst>
        </pc:picChg>
        <pc:picChg chg="add mod">
          <ac:chgData name="Robertson, Brenda (Childrens Services)" userId="e4ec4a61-d09a-45d7-a132-c7b62ae23168" providerId="ADAL" clId="{77ADFB2F-E573-4F74-8275-E1794A6F5CAF}" dt="2021-01-15T17:16:14.515" v="1248" actId="1076"/>
          <ac:picMkLst>
            <pc:docMk/>
            <pc:sldMk cId="1319607530" sldId="2647"/>
            <ac:picMk id="8" creationId="{40DFF9E0-0DE8-45F6-B27A-42C90FE370E1}"/>
          </ac:picMkLst>
        </pc:picChg>
        <pc:picChg chg="del">
          <ac:chgData name="Robertson, Brenda (Childrens Services)" userId="e4ec4a61-d09a-45d7-a132-c7b62ae23168" providerId="ADAL" clId="{77ADFB2F-E573-4F74-8275-E1794A6F5CAF}" dt="2021-01-15T17:08:50.674" v="1234" actId="478"/>
          <ac:picMkLst>
            <pc:docMk/>
            <pc:sldMk cId="1319607530" sldId="2647"/>
            <ac:picMk id="10" creationId="{CEEABCE1-82BF-424F-8C33-F872EF1EF2CA}"/>
          </ac:picMkLst>
        </pc:picChg>
        <pc:picChg chg="add mod">
          <ac:chgData name="Robertson, Brenda (Childrens Services)" userId="e4ec4a61-d09a-45d7-a132-c7b62ae23168" providerId="ADAL" clId="{77ADFB2F-E573-4F74-8275-E1794A6F5CAF}" dt="2021-01-15T17:08:32.904" v="1211" actId="1076"/>
          <ac:picMkLst>
            <pc:docMk/>
            <pc:sldMk cId="1319607530" sldId="2647"/>
            <ac:picMk id="12" creationId="{D7632562-73D7-4572-AE5D-D4A3419FAF3E}"/>
          </ac:picMkLst>
        </pc:picChg>
        <pc:picChg chg="add del mod">
          <ac:chgData name="Robertson, Brenda (Childrens Services)" userId="e4ec4a61-d09a-45d7-a132-c7b62ae23168" providerId="ADAL" clId="{77ADFB2F-E573-4F74-8275-E1794A6F5CAF}" dt="2021-01-15T17:17:40.201" v="1253" actId="478"/>
          <ac:picMkLst>
            <pc:docMk/>
            <pc:sldMk cId="1319607530" sldId="2647"/>
            <ac:picMk id="14" creationId="{A3253BEC-6F4D-41CC-ABA2-BAA8BAFD6069}"/>
          </ac:picMkLst>
        </pc:picChg>
        <pc:picChg chg="add mod">
          <ac:chgData name="Robertson, Brenda (Childrens Services)" userId="e4ec4a61-d09a-45d7-a132-c7b62ae23168" providerId="ADAL" clId="{77ADFB2F-E573-4F74-8275-E1794A6F5CAF}" dt="2021-01-15T17:17:53.459" v="1257" actId="1076"/>
          <ac:picMkLst>
            <pc:docMk/>
            <pc:sldMk cId="1319607530" sldId="2647"/>
            <ac:picMk id="17" creationId="{77D6594A-1339-4DD7-9925-6C39FF2F875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0AFF3-C104-4FF2-9246-46F3E7242363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9179-DAC7-4087-8034-1DBDA8E95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29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48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200996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0080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67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56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77440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774405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75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07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56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34" y="188913"/>
            <a:ext cx="31199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84785"/>
            <a:ext cx="6815667" cy="446449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84785"/>
            <a:ext cx="4011084" cy="446260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90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34" y="188913"/>
            <a:ext cx="31199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03" y="4800600"/>
            <a:ext cx="7315200" cy="566738"/>
          </a:xfrm>
        </p:spPr>
        <p:txBody>
          <a:bodyPr anchor="b"/>
          <a:lstStyle>
            <a:lvl1pPr algn="l">
              <a:defRPr sz="20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03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003" y="5367338"/>
            <a:ext cx="7315200" cy="509934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74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81745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7" b="43192"/>
          <a:stretch>
            <a:fillRect/>
          </a:stretch>
        </p:blipFill>
        <p:spPr bwMode="auto">
          <a:xfrm>
            <a:off x="9914468" y="4652964"/>
            <a:ext cx="251883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67" y="260350"/>
            <a:ext cx="264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1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o.Lees@hants.gov.uk" TargetMode="External"/><Relationship Id="rId2" Type="http://schemas.openxmlformats.org/officeDocument/2006/relationships/hyperlink" Target="mailto:Jacqui.clifft@hants.gov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hyperlink" Target="mailto:hias.enquiries@hants.gov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1016" r="535"/>
          <a:stretch/>
        </p:blipFill>
        <p:spPr bwMode="auto">
          <a:xfrm>
            <a:off x="472664" y="171903"/>
            <a:ext cx="10163596" cy="651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528" y="1628801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Year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528" y="3068960"/>
            <a:ext cx="7776864" cy="622920"/>
          </a:xfrm>
        </p:spPr>
        <p:txBody>
          <a:bodyPr>
            <a:normAutofit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</a:rPr>
              <a:t>Addition and subtraction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83718" y="4797152"/>
            <a:ext cx="7776864" cy="11269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HIAS maths  Team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2021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version</a:t>
            </a:r>
          </a:p>
          <a:p>
            <a:pPr algn="l"/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Hampshire County Council</a:t>
            </a:r>
          </a:p>
          <a:p>
            <a:pPr algn="l"/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537" y="323225"/>
            <a:ext cx="2139950" cy="835025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841" y="6052700"/>
            <a:ext cx="195135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F7241127-A1E3-4953-ACD2-C403C58C0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105" y="982672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424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en-GB" sz="2000" b="1" dirty="0"/>
              <a:t>Review your solution: does it seem reasonable?</a:t>
            </a:r>
            <a:br>
              <a:rPr lang="en-GB" sz="2000" b="1" dirty="0"/>
            </a:br>
            <a:r>
              <a:rPr lang="en-GB" sz="2000" b="1" dirty="0"/>
              <a:t>Which steps/ parts did you find easy and which harder?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95C2A-ABE7-40E7-8C98-4D1427C073AA}"/>
              </a:ext>
            </a:extLst>
          </p:cNvPr>
          <p:cNvSpPr txBox="1"/>
          <p:nvPr/>
        </p:nvSpPr>
        <p:spPr>
          <a:xfrm>
            <a:off x="535422" y="1765879"/>
            <a:ext cx="4518053" cy="42165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How could you check?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Go through the steps you took  and check for errors</a:t>
            </a:r>
          </a:p>
          <a:p>
            <a:r>
              <a:rPr lang="en-GB" b="1" dirty="0">
                <a:cs typeface="Times New Roman" panose="02020603050405020304" pitchFamily="18" charset="0"/>
              </a:rPr>
              <a:t>	</a:t>
            </a:r>
            <a:r>
              <a:rPr lang="en-GB" sz="1600" dirty="0">
                <a:cs typeface="Times New Roman" panose="02020603050405020304" pitchFamily="18" charset="0"/>
              </a:rPr>
              <a:t>Remember the question is about accurate addition 	</a:t>
            </a:r>
          </a:p>
          <a:p>
            <a:pPr marL="342900" indent="-342900">
              <a:buAutoNum type="arabicPeriod"/>
            </a:pPr>
            <a:endParaRPr lang="en-GB" b="1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Try to solve the calculation a different way and see if you get the same answer. </a:t>
            </a:r>
            <a:r>
              <a:rPr lang="en-GB" dirty="0">
                <a:cs typeface="Times New Roman" panose="02020603050405020304" pitchFamily="18" charset="0"/>
              </a:rPr>
              <a:t>You could try using dienes – partition and re-combine.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D770C60-640C-4B6F-953B-DF120EE6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0BF20FB-1925-4104-B0A4-127381A90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668" y="1765879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D9EC8-BE68-49C2-B990-B75D34544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782" y="2298139"/>
            <a:ext cx="5595884" cy="32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1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2B95C2A-ABE7-40E7-8C98-4D1427C073AA}"/>
              </a:ext>
            </a:extLst>
          </p:cNvPr>
          <p:cNvSpPr txBox="1"/>
          <p:nvPr/>
        </p:nvSpPr>
        <p:spPr>
          <a:xfrm>
            <a:off x="655518" y="1862983"/>
            <a:ext cx="4934794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Checking with dienes: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D770C60-640C-4B6F-953B-DF120EE6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0BF20FB-1925-4104-B0A4-127381A90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150" y="1765879"/>
            <a:ext cx="6032368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B35D3F-5C7F-46ED-945F-B688A844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632562-73D7-4572-AE5D-D4A3419FA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262" y="2224091"/>
            <a:ext cx="5288495" cy="3073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DFF9E0-0DE8-45F6-B27A-42C90FE37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068" y="3653647"/>
            <a:ext cx="3210828" cy="19828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D6594A-1339-4DD7-9925-6C39FF2F8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668" y="2385234"/>
            <a:ext cx="2046957" cy="10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0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en-GB" sz="2800" b="1" dirty="0"/>
              <a:t>Now try this 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95C2A-ABE7-40E7-8C98-4D1427C073AA}"/>
              </a:ext>
            </a:extLst>
          </p:cNvPr>
          <p:cNvSpPr txBox="1"/>
          <p:nvPr/>
        </p:nvSpPr>
        <p:spPr>
          <a:xfrm>
            <a:off x="373581" y="1515025"/>
            <a:ext cx="4518053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Understand the problem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Make a plan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Carry out your plan: show your reasoning 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Review your solution: does it seem reasonable?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Think about your learning: which parts of the problem did you find easy and which parts did you find harder?</a:t>
            </a: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AAB0834-6429-4AC1-A84A-DB2DD63D2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678FD38-1421-43FD-A6FF-C88203988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747" y="1515025"/>
            <a:ext cx="6419850" cy="481978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+mn-lt"/>
                <a:ea typeface="Bariol" charset="0"/>
                <a:cs typeface="Bariol" charset="0"/>
              </a:rPr>
              <a:t>Lotte and Pippa had a total of 87 marbles. Pippa had 58 marbles. Can you work out how many Lotte had?  </a:t>
            </a: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53947F-87B0-4FEC-8440-B6BB377A9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160" y="3140593"/>
            <a:ext cx="1315923" cy="2202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DF576E-7D39-40AB-9922-389F4E6B2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938" y="3178143"/>
            <a:ext cx="1357141" cy="2164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3ECE64-FDAA-42B1-A876-B8024DE4A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829" y="3178143"/>
            <a:ext cx="1357140" cy="21007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9AE728-BB29-4B63-A288-321C81D98632}"/>
              </a:ext>
            </a:extLst>
          </p:cNvPr>
          <p:cNvSpPr txBox="1"/>
          <p:nvPr/>
        </p:nvSpPr>
        <p:spPr>
          <a:xfrm>
            <a:off x="7111525" y="4076199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94F2A-A30C-400C-84EA-3B62D239AE16}"/>
              </a:ext>
            </a:extLst>
          </p:cNvPr>
          <p:cNvSpPr txBox="1"/>
          <p:nvPr/>
        </p:nvSpPr>
        <p:spPr>
          <a:xfrm>
            <a:off x="9288058" y="4074012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=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6B360AA-CA0D-4CB1-8A28-8B91F2C03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542" y="5641032"/>
            <a:ext cx="1674984" cy="3213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BD0360-116A-4EE9-9EEF-51CAD81BB2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5938" y="5618574"/>
            <a:ext cx="1515908" cy="31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64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36712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HIAS Maths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15FA5-D23A-4E53-9E19-A45B7DE6E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061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The HIAS maths team offer a wide range of high-quality services to support schools in improving outcomes for learners, including courses, bespoke consultancy and in-house training. 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For further details referring </a:t>
            </a:r>
            <a:r>
              <a:rPr lang="en-GB" sz="1800"/>
              <a:t>to maths, </a:t>
            </a:r>
            <a:r>
              <a:rPr lang="en-GB" sz="1800" dirty="0"/>
              <a:t>please contact either of the team leads:</a:t>
            </a:r>
          </a:p>
          <a:p>
            <a:pPr marL="0" indent="0">
              <a:buNone/>
            </a:pPr>
            <a:r>
              <a:rPr lang="en-GB" sz="1800" dirty="0"/>
              <a:t>	Jacqui Clifft : </a:t>
            </a:r>
            <a:r>
              <a:rPr lang="en-GB" sz="1800" dirty="0">
                <a:hlinkClick r:id="rId2"/>
              </a:rPr>
              <a:t>Jacqui.clifft@hants.gov.uk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	Jo Lees: </a:t>
            </a:r>
            <a:r>
              <a:rPr lang="en-GB" sz="1800" dirty="0">
                <a:hlinkClick r:id="rId3"/>
              </a:rPr>
              <a:t>Jo.Lees@hants.gov.uk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For further details on the full range of services available please contact us using the following details: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marL="0" indent="0">
              <a:buNone/>
            </a:pPr>
            <a:r>
              <a:rPr lang="en-GB" sz="1800" dirty="0"/>
              <a:t>Tel: 01962 874820 or email: hias.enquiries@hants.gov.uk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For further details on the full range of services available please contact us using the following details:</a:t>
            </a:r>
          </a:p>
          <a:p>
            <a:pPr marL="0" indent="0">
              <a:buNone/>
            </a:pPr>
            <a:r>
              <a:rPr lang="en-GB" sz="2000" dirty="0"/>
              <a:t> </a:t>
            </a:r>
          </a:p>
          <a:p>
            <a:pPr marL="0" indent="0">
              <a:buNone/>
            </a:pPr>
            <a:r>
              <a:rPr lang="en-GB" sz="2000" dirty="0"/>
              <a:t>Tel: 01962 874820 or email: </a:t>
            </a:r>
            <a:r>
              <a:rPr lang="en-GB" sz="2000" u="sng" dirty="0">
                <a:hlinkClick r:id="rId4"/>
              </a:rPr>
              <a:t>hias.enquiries@hants.gov.uk</a:t>
            </a:r>
            <a:r>
              <a:rPr lang="en-GB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214C5-B01F-45DC-B050-A3009F4A4ED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78" y="6353176"/>
            <a:ext cx="195135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age001">
            <a:extLst>
              <a:ext uri="{FF2B5EF4-FFF2-40B4-BE49-F238E27FC236}">
                <a16:creationId xmlns:a16="http://schemas.microsoft.com/office/drawing/2014/main" id="{A1225777-4001-4A53-9C8C-6F01F7A25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7177" r="11766" b="27104"/>
          <a:stretch/>
        </p:blipFill>
        <p:spPr bwMode="auto">
          <a:xfrm>
            <a:off x="9112668" y="5517232"/>
            <a:ext cx="1555333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1B487DCA-45D9-4B74-AC20-F64217D74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293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08BC7-3958-4725-9814-E8937628E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slides are intended to support teachers and pupils with a blended approach to learning, either in-class or online. The tasks are intended to form part of a learning journey and could be the basis of either one lesson or a short sequence of connected lessons. 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4-step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Polya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model for problem solving has been used to provide a structure to support reasoning. Teachers may need to use more or fewer steps to support the range of learners in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class.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Teachers should delete, change and add slides to suit the needs of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</a:rPr>
              <a:t>pupil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Extra slides with personalised prompts and appropriate examples based on previous teaching may be suitable. When changing the slide-deck, teachers should consider:</a:t>
            </a:r>
          </a:p>
          <a:p>
            <a:pPr marL="742950" lvl="1" indent="-285750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Their expectations for the use of representations such as bar models, number lines, arrays and  diagrams.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Which strategies and methods pupils should use and record when solving problems or identifying solutions. This could include a range of informal jottings and diagrams, the use of tables to record solutions systematically and formal or informal calculation methods.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Teachers may also wish to record a ‘voice over’ to talk pupils through the slides.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AD1D9EC-C89D-4E25-B8F7-4B64D4F88E5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174038" cy="1143000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hangingPunct="0">
              <a:spcBef>
                <a:spcPts val="700"/>
              </a:spcBef>
            </a:pPr>
            <a:b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</a:b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772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865E9A0-6519-4C34-A90D-9DC1AB00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06" y="506029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794BD-7A56-4ADD-AB22-E23ACB84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944" y="1142681"/>
            <a:ext cx="4382112" cy="4572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8F265A-7D5C-42F1-84B4-D2C743825212}"/>
              </a:ext>
            </a:extLst>
          </p:cNvPr>
          <p:cNvSpPr txBox="1"/>
          <p:nvPr/>
        </p:nvSpPr>
        <p:spPr>
          <a:xfrm>
            <a:off x="3681876" y="5922740"/>
            <a:ext cx="629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1945 George </a:t>
            </a:r>
            <a:r>
              <a:rPr lang="en-GB" sz="1200" dirty="0" err="1"/>
              <a:t>Polya</a:t>
            </a:r>
            <a:r>
              <a:rPr lang="en-GB" sz="1200" dirty="0"/>
              <a:t> published  ‘How To Solve It’ 2nd ed., Princeton University Press, 1957, ISBN 0-691-08097-6.</a:t>
            </a:r>
          </a:p>
        </p:txBody>
      </p:sp>
    </p:spTree>
    <p:extLst>
      <p:ext uri="{BB962C8B-B14F-4D97-AF65-F5344CB8AC3E}">
        <p14:creationId xmlns:p14="http://schemas.microsoft.com/office/powerpoint/2010/main" val="399897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776" y="854130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Addition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865E9A0-6519-4C34-A90D-9DC1AB00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B9DFC-4FB3-448A-8E94-38A59F5B4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155" y="3973201"/>
            <a:ext cx="4733925" cy="1762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717813-CA4E-418F-AE0D-2A628A23C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267" y="1506438"/>
            <a:ext cx="2876761" cy="1686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8D697F-A610-4ABA-94AD-224C0EB4B333}"/>
              </a:ext>
            </a:extLst>
          </p:cNvPr>
          <p:cNvSpPr txBox="1"/>
          <p:nvPr/>
        </p:nvSpPr>
        <p:spPr>
          <a:xfrm>
            <a:off x="1181437" y="1990641"/>
            <a:ext cx="4057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Tara and Ravi spent their Christmas </a:t>
            </a:r>
          </a:p>
          <a:p>
            <a:r>
              <a:rPr lang="en-GB" dirty="0"/>
              <a:t>money on a scooter and dolls house.</a:t>
            </a:r>
          </a:p>
          <a:p>
            <a:r>
              <a:rPr lang="en-GB" dirty="0"/>
              <a:t>How much did they spend altogether?</a:t>
            </a:r>
          </a:p>
        </p:txBody>
      </p:sp>
    </p:spTree>
    <p:extLst>
      <p:ext uri="{BB962C8B-B14F-4D97-AF65-F5344CB8AC3E}">
        <p14:creationId xmlns:p14="http://schemas.microsoft.com/office/powerpoint/2010/main" val="406199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16" y="895018"/>
            <a:ext cx="4816110" cy="409461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dirty="0"/>
              <a:t>Understand the problem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70844-A6DB-4EF5-B64A-949EEFBE6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509" y="1216083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4E2B1-015F-49CE-9770-4DDD36444C69}"/>
              </a:ext>
            </a:extLst>
          </p:cNvPr>
          <p:cNvSpPr txBox="1"/>
          <p:nvPr/>
        </p:nvSpPr>
        <p:spPr>
          <a:xfrm>
            <a:off x="456325" y="1606023"/>
            <a:ext cx="4976122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i="1" dirty="0"/>
              <a:t>We need to work out how much Tara and Ravi spent altogether. They bought a scooter for £26 and a dolls house for £37, so we need to add together 26 and 37 to find the total.</a:t>
            </a:r>
          </a:p>
          <a:p>
            <a:endParaRPr lang="en-GB" sz="2400" i="1" dirty="0"/>
          </a:p>
          <a:p>
            <a:endParaRPr lang="en-GB" sz="2400" i="1" dirty="0"/>
          </a:p>
          <a:p>
            <a:r>
              <a:rPr lang="en-GB" sz="2400" i="1" dirty="0"/>
              <a:t> 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712F957F-6A38-42C6-B2CC-C148604EF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4B4ED-A314-46EB-92D3-44BC86F0F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957" y="1628353"/>
            <a:ext cx="5708954" cy="331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Make a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8D53A-CBF5-4B0E-8282-15120F8F0D36}"/>
              </a:ext>
            </a:extLst>
          </p:cNvPr>
          <p:cNvSpPr txBox="1"/>
          <p:nvPr/>
        </p:nvSpPr>
        <p:spPr>
          <a:xfrm>
            <a:off x="446410" y="1425730"/>
            <a:ext cx="4518053" cy="544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Step 1: </a:t>
            </a:r>
            <a:r>
              <a:rPr lang="en-GB" sz="2400" dirty="0"/>
              <a:t>We need to find the total of 26 + 37. We will start with one of the numbers and partition the other. First, we’ll add on the multiples of ten </a:t>
            </a:r>
          </a:p>
          <a:p>
            <a:endParaRPr lang="en-GB" sz="2400" dirty="0">
              <a:cs typeface="Times New Roman" panose="02020603050405020304" pitchFamily="18" charset="0"/>
            </a:endParaRPr>
          </a:p>
          <a:p>
            <a:r>
              <a:rPr lang="en-GB" sz="2400" b="1" dirty="0">
                <a:cs typeface="Times New Roman" panose="02020603050405020304" pitchFamily="18" charset="0"/>
              </a:rPr>
              <a:t>Step 2: </a:t>
            </a:r>
            <a:r>
              <a:rPr lang="en-GB" sz="2400" dirty="0">
                <a:cs typeface="Times New Roman" panose="02020603050405020304" pitchFamily="18" charset="0"/>
              </a:rPr>
              <a:t>Then, we will add on the ones (using number bonds to bridge through the “tens” numbers). We can do this mentally, using a number line jotting and some known facts.  </a:t>
            </a:r>
          </a:p>
          <a:p>
            <a:endParaRPr lang="en-GB" sz="2400" b="1" dirty="0">
              <a:cs typeface="Times New Roman" panose="02020603050405020304" pitchFamily="18" charset="0"/>
            </a:endParaRPr>
          </a:p>
          <a:p>
            <a:endParaRPr lang="en-GB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E2E1DF6-EBEE-4FA9-AD9A-6A698225B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4DEFC3-0C95-497B-AFFA-CBC417195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864" y="1425730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AC17B-D8C0-4009-8CDB-94AEEEAD1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076" y="1861169"/>
            <a:ext cx="5531769" cy="32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2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9D5960-3EE0-408E-9FA3-CF5CFF736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057" y="966781"/>
            <a:ext cx="5619750" cy="2095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2125FB-0645-425B-BA6C-D1F5A8133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123" y="3268916"/>
            <a:ext cx="6538859" cy="164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3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Carry out your plan: show your reasoning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2C7A72-7C4A-4506-8DEE-575441380A26}"/>
              </a:ext>
            </a:extLst>
          </p:cNvPr>
          <p:cNvSpPr txBox="1"/>
          <p:nvPr/>
        </p:nvSpPr>
        <p:spPr>
          <a:xfrm>
            <a:off x="619692" y="1573979"/>
            <a:ext cx="4518053" cy="4370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Step 1: </a:t>
            </a:r>
            <a:r>
              <a:rPr lang="en-GB" sz="2000" dirty="0"/>
              <a:t>26 + 30 = 56 (We could do this in our heads because we can add a multiple of 10 to a 2-digit number)</a:t>
            </a:r>
          </a:p>
          <a:p>
            <a:endParaRPr lang="en-GB" sz="2000" b="1" dirty="0"/>
          </a:p>
          <a:p>
            <a:r>
              <a:rPr lang="en-GB" sz="2000" b="1" dirty="0"/>
              <a:t>  </a:t>
            </a:r>
            <a:endParaRPr lang="en-GB" sz="2000" dirty="0">
              <a:cs typeface="Times New Roman" panose="02020603050405020304" pitchFamily="18" charset="0"/>
            </a:endParaRPr>
          </a:p>
          <a:p>
            <a:r>
              <a:rPr lang="en-GB" sz="2000" b="1" dirty="0">
                <a:cs typeface="Times New Roman" panose="02020603050405020304" pitchFamily="18" charset="0"/>
              </a:rPr>
              <a:t>Step 2: </a:t>
            </a:r>
            <a:r>
              <a:rPr lang="en-GB" sz="2000" dirty="0">
                <a:cs typeface="Times New Roman" panose="02020603050405020304" pitchFamily="18" charset="0"/>
              </a:rPr>
              <a:t>56 + 7 = 63 (We could do this in our heads by bridging through 60 and using number facts. 56 + 4 = 60, then 60 + 3 is 63 (we partitioned the 7 into 4 and 3)  </a:t>
            </a:r>
          </a:p>
          <a:p>
            <a:endParaRPr lang="en-GB" sz="2000" dirty="0">
              <a:cs typeface="Times New Roman" panose="02020603050405020304" pitchFamily="18" charset="0"/>
            </a:endParaRPr>
          </a:p>
          <a:p>
            <a:r>
              <a:rPr lang="en-GB" sz="2000" b="1" dirty="0">
                <a:cs typeface="Times New Roman" panose="02020603050405020304" pitchFamily="18" charset="0"/>
              </a:rPr>
              <a:t>Step 3: </a:t>
            </a:r>
            <a:r>
              <a:rPr lang="en-GB" sz="2000" dirty="0">
                <a:cs typeface="Times New Roman" panose="02020603050405020304" pitchFamily="18" charset="0"/>
              </a:rPr>
              <a:t>We use our calculation to answer the question – the total is £63</a:t>
            </a: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775A32F-6EE0-4238-AD7B-00A6AE70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AF30C61-9CD0-4747-81DE-2CB5C4DE6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208" y="1801733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74FF5-F9A8-4080-8BA6-F70F614B4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133" y="2423810"/>
            <a:ext cx="5593999" cy="32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3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314535-4859-4E51-BCF3-7749CD6EA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98" y="849758"/>
            <a:ext cx="8791575" cy="312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2EA935-F65E-4B15-AC12-2F99E94C3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423" y="4022760"/>
            <a:ext cx="66103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42760"/>
      </p:ext>
    </p:extLst>
  </p:cSld>
  <p:clrMapOvr>
    <a:masterClrMapping/>
  </p:clrMapOvr>
</p:sld>
</file>

<file path=ppt/theme/theme1.xml><?xml version="1.0" encoding="utf-8"?>
<a:theme xmlns:a="http://schemas.openxmlformats.org/drawingml/2006/main" name="3_HI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833</Words>
  <Application>Microsoft Office PowerPoint</Application>
  <PresentationFormat>Widescreen</PresentationFormat>
  <Paragraphs>134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Symbol</vt:lpstr>
      <vt:lpstr>3_HIAS PowerPoint template</vt:lpstr>
      <vt:lpstr>Year 2</vt:lpstr>
      <vt:lpstr> HIAS Blended Learning Resource</vt:lpstr>
      <vt:lpstr>PowerPoint Presentation</vt:lpstr>
      <vt:lpstr>Addition</vt:lpstr>
      <vt:lpstr>Understand the problem</vt:lpstr>
      <vt:lpstr>Make a Plan</vt:lpstr>
      <vt:lpstr>PowerPoint Presentation</vt:lpstr>
      <vt:lpstr>Carry out your plan: show your reasoning</vt:lpstr>
      <vt:lpstr>PowerPoint Presentation</vt:lpstr>
      <vt:lpstr>Review your solution: does it seem reasonable? Which steps/ parts did you find easy and which harder?</vt:lpstr>
      <vt:lpstr>PowerPoint Presentation</vt:lpstr>
      <vt:lpstr>Now try this one</vt:lpstr>
      <vt:lpstr>HIAS Maths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</dc:title>
  <dc:creator>Clifft, Jacqui</dc:creator>
  <cp:lastModifiedBy>Robertson, Brenda (Childrens Services)</cp:lastModifiedBy>
  <cp:revision>10</cp:revision>
  <dcterms:created xsi:type="dcterms:W3CDTF">2021-01-05T11:02:27Z</dcterms:created>
  <dcterms:modified xsi:type="dcterms:W3CDTF">2021-01-19T09:36:27Z</dcterms:modified>
</cp:coreProperties>
</file>