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8"/>
  </p:notesMasterIdLst>
  <p:sldIdLst>
    <p:sldId id="261" r:id="rId6"/>
    <p:sldId id="304" r:id="rId7"/>
    <p:sldId id="376" r:id="rId8"/>
    <p:sldId id="4447" r:id="rId9"/>
    <p:sldId id="422" r:id="rId10"/>
    <p:sldId id="315" r:id="rId11"/>
    <p:sldId id="320" r:id="rId12"/>
    <p:sldId id="317" r:id="rId13"/>
    <p:sldId id="4417" r:id="rId14"/>
    <p:sldId id="4418" r:id="rId15"/>
    <p:sldId id="4419" r:id="rId16"/>
    <p:sldId id="4421" r:id="rId17"/>
    <p:sldId id="358" r:id="rId18"/>
    <p:sldId id="4448" r:id="rId19"/>
    <p:sldId id="4449" r:id="rId20"/>
    <p:sldId id="4450" r:id="rId21"/>
    <p:sldId id="4451" r:id="rId22"/>
    <p:sldId id="4452" r:id="rId23"/>
    <p:sldId id="4466" r:id="rId24"/>
    <p:sldId id="4453" r:id="rId25"/>
    <p:sldId id="4454" r:id="rId26"/>
    <p:sldId id="4455" r:id="rId27"/>
    <p:sldId id="4456" r:id="rId28"/>
    <p:sldId id="4457" r:id="rId29"/>
    <p:sldId id="4458" r:id="rId30"/>
    <p:sldId id="4459" r:id="rId31"/>
    <p:sldId id="4460" r:id="rId32"/>
    <p:sldId id="4461" r:id="rId33"/>
    <p:sldId id="4462" r:id="rId34"/>
    <p:sldId id="4463" r:id="rId35"/>
    <p:sldId id="4464" r:id="rId36"/>
    <p:sldId id="4465" r:id="rId3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D6"/>
    <a:srgbClr val="8A358C"/>
    <a:srgbClr val="7F1439"/>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84664-9C03-4237-9FC0-2F263F6B820C}" v="213" dt="2024-06-04T15:18:40.009"/>
    <p1510:client id="{8B428C77-D5EF-4777-A98A-C31345B89BBC}" v="21" dt="2024-06-05T07:09:36.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5782"/>
  </p:normalViewPr>
  <p:slideViewPr>
    <p:cSldViewPr snapToGrid="0" showGuides="1">
      <p:cViewPr varScale="1">
        <p:scale>
          <a:sx n="32" d="100"/>
          <a:sy n="32" d="100"/>
        </p:scale>
        <p:origin x="1194" y="102"/>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burn, Olivia" userId="1186e425-af39-4f27-8e32-1d35133f4503" providerId="ADAL" clId="{1173D290-30A2-4E0B-B9BC-B5E44B946316}"/>
    <pc:docChg chg="addSld modSld">
      <pc:chgData name="Goodburn, Olivia" userId="1186e425-af39-4f27-8e32-1d35133f4503" providerId="ADAL" clId="{1173D290-30A2-4E0B-B9BC-B5E44B946316}" dt="2024-05-24T08:33:58.424" v="0"/>
      <pc:docMkLst>
        <pc:docMk/>
      </pc:docMkLst>
      <pc:sldChg chg="add">
        <pc:chgData name="Goodburn, Olivia" userId="1186e425-af39-4f27-8e32-1d35133f4503" providerId="ADAL" clId="{1173D290-30A2-4E0B-B9BC-B5E44B946316}" dt="2024-05-24T08:33:58.424" v="0"/>
        <pc:sldMkLst>
          <pc:docMk/>
          <pc:sldMk cId="1948705447" sldId="325"/>
        </pc:sldMkLst>
      </pc:sldChg>
      <pc:sldChg chg="add">
        <pc:chgData name="Goodburn, Olivia" userId="1186e425-af39-4f27-8e32-1d35133f4503" providerId="ADAL" clId="{1173D290-30A2-4E0B-B9BC-B5E44B946316}" dt="2024-05-24T08:33:58.424" v="0"/>
        <pc:sldMkLst>
          <pc:docMk/>
          <pc:sldMk cId="3190939425" sldId="326"/>
        </pc:sldMkLst>
      </pc:sldChg>
    </pc:docChg>
  </pc:docChgLst>
  <pc:docChgLst>
    <pc:chgData name="Goodburn, Olivia" userId="1186e425-af39-4f27-8e32-1d35133f4503" providerId="ADAL" clId="{8B428C77-D5EF-4777-A98A-C31345B89BBC}"/>
    <pc:docChg chg="undo custSel addSld delSld modSld">
      <pc:chgData name="Goodburn, Olivia" userId="1186e425-af39-4f27-8e32-1d35133f4503" providerId="ADAL" clId="{8B428C77-D5EF-4777-A98A-C31345B89BBC}" dt="2024-06-05T07:09:59.609" v="1052" actId="1076"/>
      <pc:docMkLst>
        <pc:docMk/>
      </pc:docMkLst>
      <pc:sldChg chg="del">
        <pc:chgData name="Goodburn, Olivia" userId="1186e425-af39-4f27-8e32-1d35133f4503" providerId="ADAL" clId="{8B428C77-D5EF-4777-A98A-C31345B89BBC}" dt="2024-06-04T15:23:57.526" v="68" actId="47"/>
        <pc:sldMkLst>
          <pc:docMk/>
          <pc:sldMk cId="31655441" sldId="257"/>
        </pc:sldMkLst>
      </pc:sldChg>
      <pc:sldChg chg="addSp delSp modSp mod">
        <pc:chgData name="Goodburn, Olivia" userId="1186e425-af39-4f27-8e32-1d35133f4503" providerId="ADAL" clId="{8B428C77-D5EF-4777-A98A-C31345B89BBC}" dt="2024-06-04T15:33:34.692" v="248" actId="1076"/>
        <pc:sldMkLst>
          <pc:docMk/>
          <pc:sldMk cId="789714967" sldId="261"/>
        </pc:sldMkLst>
        <pc:spChg chg="mod">
          <ac:chgData name="Goodburn, Olivia" userId="1186e425-af39-4f27-8e32-1d35133f4503" providerId="ADAL" clId="{8B428C77-D5EF-4777-A98A-C31345B89BBC}" dt="2024-06-04T15:21:13.403" v="17" actId="20577"/>
          <ac:spMkLst>
            <pc:docMk/>
            <pc:sldMk cId="789714967" sldId="261"/>
            <ac:spMk id="2" creationId="{8B5793BC-ACA0-3F26-32CA-1CF9550528D7}"/>
          </ac:spMkLst>
        </pc:spChg>
        <pc:spChg chg="mod">
          <ac:chgData name="Goodburn, Olivia" userId="1186e425-af39-4f27-8e32-1d35133f4503" providerId="ADAL" clId="{8B428C77-D5EF-4777-A98A-C31345B89BBC}" dt="2024-06-04T15:21:26.510" v="43" actId="20577"/>
          <ac:spMkLst>
            <pc:docMk/>
            <pc:sldMk cId="789714967" sldId="261"/>
            <ac:spMk id="4" creationId="{EE3250C2-4DC4-D0F8-91D8-28C46DE8A74C}"/>
          </ac:spMkLst>
        </pc:spChg>
        <pc:picChg chg="add mod">
          <ac:chgData name="Goodburn, Olivia" userId="1186e425-af39-4f27-8e32-1d35133f4503" providerId="ADAL" clId="{8B428C77-D5EF-4777-A98A-C31345B89BBC}" dt="2024-06-04T15:22:06.436" v="60" actId="1076"/>
          <ac:picMkLst>
            <pc:docMk/>
            <pc:sldMk cId="789714967" sldId="261"/>
            <ac:picMk id="5" creationId="{9E7B0D13-E214-1BC9-4AE4-04605B11EEF5}"/>
          </ac:picMkLst>
        </pc:picChg>
        <pc:picChg chg="del">
          <ac:chgData name="Goodburn, Olivia" userId="1186e425-af39-4f27-8e32-1d35133f4503" providerId="ADAL" clId="{8B428C77-D5EF-4777-A98A-C31345B89BBC}" dt="2024-06-04T15:21:05.052" v="1" actId="478"/>
          <ac:picMkLst>
            <pc:docMk/>
            <pc:sldMk cId="789714967" sldId="261"/>
            <ac:picMk id="6" creationId="{BDEACC00-C70C-E99C-6843-4CB53034BAC8}"/>
          </ac:picMkLst>
        </pc:picChg>
        <pc:picChg chg="add mod">
          <ac:chgData name="Goodburn, Olivia" userId="1186e425-af39-4f27-8e32-1d35133f4503" providerId="ADAL" clId="{8B428C77-D5EF-4777-A98A-C31345B89BBC}" dt="2024-06-04T15:22:05.490" v="59" actId="1076"/>
          <ac:picMkLst>
            <pc:docMk/>
            <pc:sldMk cId="789714967" sldId="261"/>
            <ac:picMk id="7" creationId="{F8BF54FB-3118-BBD9-81C8-4D149B36818B}"/>
          </ac:picMkLst>
        </pc:picChg>
        <pc:picChg chg="del">
          <ac:chgData name="Goodburn, Olivia" userId="1186e425-af39-4f27-8e32-1d35133f4503" providerId="ADAL" clId="{8B428C77-D5EF-4777-A98A-C31345B89BBC}" dt="2024-06-04T15:21:05.391" v="2" actId="478"/>
          <ac:picMkLst>
            <pc:docMk/>
            <pc:sldMk cId="789714967" sldId="261"/>
            <ac:picMk id="8" creationId="{621D0B0B-2508-ED26-CAFA-E5E19B9E3FD4}"/>
          </ac:picMkLst>
        </pc:picChg>
        <pc:picChg chg="del">
          <ac:chgData name="Goodburn, Olivia" userId="1186e425-af39-4f27-8e32-1d35133f4503" providerId="ADAL" clId="{8B428C77-D5EF-4777-A98A-C31345B89BBC}" dt="2024-06-04T15:21:05.779" v="3" actId="478"/>
          <ac:picMkLst>
            <pc:docMk/>
            <pc:sldMk cId="789714967" sldId="261"/>
            <ac:picMk id="10" creationId="{2A34A987-D6C6-7C9E-5610-3C1D21F2176A}"/>
          </ac:picMkLst>
        </pc:picChg>
        <pc:picChg chg="add mod">
          <ac:chgData name="Goodburn, Olivia" userId="1186e425-af39-4f27-8e32-1d35133f4503" providerId="ADAL" clId="{8B428C77-D5EF-4777-A98A-C31345B89BBC}" dt="2024-06-04T15:33:13.317" v="244" actId="208"/>
          <ac:picMkLst>
            <pc:docMk/>
            <pc:sldMk cId="789714967" sldId="261"/>
            <ac:picMk id="11" creationId="{E2D5551F-1E80-B11C-1EC1-71DFDC440B9F}"/>
          </ac:picMkLst>
        </pc:picChg>
        <pc:picChg chg="del">
          <ac:chgData name="Goodburn, Olivia" userId="1186e425-af39-4f27-8e32-1d35133f4503" providerId="ADAL" clId="{8B428C77-D5EF-4777-A98A-C31345B89BBC}" dt="2024-06-04T15:21:04.677" v="0" actId="478"/>
          <ac:picMkLst>
            <pc:docMk/>
            <pc:sldMk cId="789714967" sldId="261"/>
            <ac:picMk id="12" creationId="{B7B9F5AC-E7D4-025F-6DFF-6D60A8262F3D}"/>
          </ac:picMkLst>
        </pc:picChg>
        <pc:picChg chg="add mod">
          <ac:chgData name="Goodburn, Olivia" userId="1186e425-af39-4f27-8e32-1d35133f4503" providerId="ADAL" clId="{8B428C77-D5EF-4777-A98A-C31345B89BBC}" dt="2024-06-04T15:33:34.692" v="248" actId="1076"/>
          <ac:picMkLst>
            <pc:docMk/>
            <pc:sldMk cId="789714967" sldId="261"/>
            <ac:picMk id="14" creationId="{51A6A122-A5D7-952C-5437-561A248078D6}"/>
          </ac:picMkLst>
        </pc:picChg>
      </pc:sldChg>
      <pc:sldChg chg="del">
        <pc:chgData name="Goodburn, Olivia" userId="1186e425-af39-4f27-8e32-1d35133f4503" providerId="ADAL" clId="{8B428C77-D5EF-4777-A98A-C31345B89BBC}" dt="2024-06-04T15:22:40.613" v="63" actId="47"/>
        <pc:sldMkLst>
          <pc:docMk/>
          <pc:sldMk cId="1869072348" sldId="262"/>
        </pc:sldMkLst>
      </pc:sldChg>
      <pc:sldChg chg="del">
        <pc:chgData name="Goodburn, Olivia" userId="1186e425-af39-4f27-8e32-1d35133f4503" providerId="ADAL" clId="{8B428C77-D5EF-4777-A98A-C31345B89BBC}" dt="2024-06-04T15:22:41.918" v="64" actId="47"/>
        <pc:sldMkLst>
          <pc:docMk/>
          <pc:sldMk cId="328755329" sldId="281"/>
        </pc:sldMkLst>
      </pc:sldChg>
      <pc:sldChg chg="addSp delSp modSp mod modClrScheme chgLayout">
        <pc:chgData name="Goodburn, Olivia" userId="1186e425-af39-4f27-8e32-1d35133f4503" providerId="ADAL" clId="{8B428C77-D5EF-4777-A98A-C31345B89BBC}" dt="2024-06-04T15:28:41.780" v="171" actId="1036"/>
        <pc:sldMkLst>
          <pc:docMk/>
          <pc:sldMk cId="134685829" sldId="304"/>
        </pc:sldMkLst>
        <pc:spChg chg="del mod ord">
          <ac:chgData name="Goodburn, Olivia" userId="1186e425-af39-4f27-8e32-1d35133f4503" providerId="ADAL" clId="{8B428C77-D5EF-4777-A98A-C31345B89BBC}" dt="2024-06-04T15:24:12.670" v="72" actId="478"/>
          <ac:spMkLst>
            <pc:docMk/>
            <pc:sldMk cId="134685829" sldId="304"/>
            <ac:spMk id="3" creationId="{00000000-0000-0000-0000-000000000000}"/>
          </ac:spMkLst>
        </pc:spChg>
        <pc:spChg chg="add del mod ord">
          <ac:chgData name="Goodburn, Olivia" userId="1186e425-af39-4f27-8e32-1d35133f4503" providerId="ADAL" clId="{8B428C77-D5EF-4777-A98A-C31345B89BBC}" dt="2024-06-04T15:24:11.378" v="71" actId="478"/>
          <ac:spMkLst>
            <pc:docMk/>
            <pc:sldMk cId="134685829" sldId="304"/>
            <ac:spMk id="4" creationId="{9B426A65-4225-3CEE-CBC3-6F316864157C}"/>
          </ac:spMkLst>
        </pc:spChg>
        <pc:spChg chg="add del mod">
          <ac:chgData name="Goodburn, Olivia" userId="1186e425-af39-4f27-8e32-1d35133f4503" providerId="ADAL" clId="{8B428C77-D5EF-4777-A98A-C31345B89BBC}" dt="2024-06-04T15:24:15.299" v="74" actId="478"/>
          <ac:spMkLst>
            <pc:docMk/>
            <pc:sldMk cId="134685829" sldId="304"/>
            <ac:spMk id="5" creationId="{5E0C114C-63A0-6B7B-B04F-B92B92D8B697}"/>
          </ac:spMkLst>
        </pc:spChg>
        <pc:spChg chg="add mod">
          <ac:chgData name="Goodburn, Olivia" userId="1186e425-af39-4f27-8e32-1d35133f4503" providerId="ADAL" clId="{8B428C77-D5EF-4777-A98A-C31345B89BBC}" dt="2024-06-04T15:28:00.955" v="134" actId="14100"/>
          <ac:spMkLst>
            <pc:docMk/>
            <pc:sldMk cId="134685829" sldId="304"/>
            <ac:spMk id="6" creationId="{4643C2E8-45AE-BC3B-28D6-93BABBDA2BDC}"/>
          </ac:spMkLst>
        </pc:spChg>
        <pc:picChg chg="mod">
          <ac:chgData name="Goodburn, Olivia" userId="1186e425-af39-4f27-8e32-1d35133f4503" providerId="ADAL" clId="{8B428C77-D5EF-4777-A98A-C31345B89BBC}" dt="2024-06-04T15:24:14.313" v="73" actId="14100"/>
          <ac:picMkLst>
            <pc:docMk/>
            <pc:sldMk cId="134685829" sldId="304"/>
            <ac:picMk id="2" creationId="{318C6042-113D-4E3D-BDC3-2842CD538634}"/>
          </ac:picMkLst>
        </pc:picChg>
        <pc:picChg chg="add mod">
          <ac:chgData name="Goodburn, Olivia" userId="1186e425-af39-4f27-8e32-1d35133f4503" providerId="ADAL" clId="{8B428C77-D5EF-4777-A98A-C31345B89BBC}" dt="2024-06-04T15:28:05.683" v="151" actId="1037"/>
          <ac:picMkLst>
            <pc:docMk/>
            <pc:sldMk cId="134685829" sldId="304"/>
            <ac:picMk id="8" creationId="{6F6C4100-E2E7-3C4E-FCEB-2D77AD0B6707}"/>
          </ac:picMkLst>
        </pc:picChg>
        <pc:picChg chg="add mod">
          <ac:chgData name="Goodburn, Olivia" userId="1186e425-af39-4f27-8e32-1d35133f4503" providerId="ADAL" clId="{8B428C77-D5EF-4777-A98A-C31345B89BBC}" dt="2024-06-04T15:28:05.683" v="151" actId="1037"/>
          <ac:picMkLst>
            <pc:docMk/>
            <pc:sldMk cId="134685829" sldId="304"/>
            <ac:picMk id="10" creationId="{76A73428-D9EE-415C-34A6-956E5FCF9B3B}"/>
          </ac:picMkLst>
        </pc:picChg>
        <pc:picChg chg="add mod">
          <ac:chgData name="Goodburn, Olivia" userId="1186e425-af39-4f27-8e32-1d35133f4503" providerId="ADAL" clId="{8B428C77-D5EF-4777-A98A-C31345B89BBC}" dt="2024-06-04T15:28:05.683" v="151" actId="1037"/>
          <ac:picMkLst>
            <pc:docMk/>
            <pc:sldMk cId="134685829" sldId="304"/>
            <ac:picMk id="12" creationId="{150EF702-E2C8-CBFD-7DF1-49C78176F1FB}"/>
          </ac:picMkLst>
        </pc:picChg>
        <pc:picChg chg="add mod">
          <ac:chgData name="Goodburn, Olivia" userId="1186e425-af39-4f27-8e32-1d35133f4503" providerId="ADAL" clId="{8B428C77-D5EF-4777-A98A-C31345B89BBC}" dt="2024-06-04T15:28:41.780" v="171" actId="1036"/>
          <ac:picMkLst>
            <pc:docMk/>
            <pc:sldMk cId="134685829" sldId="304"/>
            <ac:picMk id="14" creationId="{B48BB3C9-5DEC-D91A-8169-CF0114B5D223}"/>
          </ac:picMkLst>
        </pc:picChg>
      </pc:sldChg>
      <pc:sldChg chg="delSp del mod">
        <pc:chgData name="Goodburn, Olivia" userId="1186e425-af39-4f27-8e32-1d35133f4503" providerId="ADAL" clId="{8B428C77-D5EF-4777-A98A-C31345B89BBC}" dt="2024-06-04T15:32:18.918" v="229" actId="47"/>
        <pc:sldMkLst>
          <pc:docMk/>
          <pc:sldMk cId="2687581396" sldId="308"/>
        </pc:sldMkLst>
        <pc:picChg chg="del">
          <ac:chgData name="Goodburn, Olivia" userId="1186e425-af39-4f27-8e32-1d35133f4503" providerId="ADAL" clId="{8B428C77-D5EF-4777-A98A-C31345B89BBC}" dt="2024-06-04T15:22:45.962" v="66" actId="478"/>
          <ac:picMkLst>
            <pc:docMk/>
            <pc:sldMk cId="2687581396" sldId="308"/>
            <ac:picMk id="10" creationId="{3BEDB036-B515-3860-2192-B4BCB27777E1}"/>
          </ac:picMkLst>
        </pc:picChg>
      </pc:sldChg>
      <pc:sldChg chg="del">
        <pc:chgData name="Goodburn, Olivia" userId="1186e425-af39-4f27-8e32-1d35133f4503" providerId="ADAL" clId="{8B428C77-D5EF-4777-A98A-C31345B89BBC}" dt="2024-06-04T15:22:38.850" v="61" actId="47"/>
        <pc:sldMkLst>
          <pc:docMk/>
          <pc:sldMk cId="1043235434" sldId="313"/>
        </pc:sldMkLst>
      </pc:sldChg>
      <pc:sldChg chg="del">
        <pc:chgData name="Goodburn, Olivia" userId="1186e425-af39-4f27-8e32-1d35133f4503" providerId="ADAL" clId="{8B428C77-D5EF-4777-A98A-C31345B89BBC}" dt="2024-06-04T15:22:39.335" v="62" actId="47"/>
        <pc:sldMkLst>
          <pc:docMk/>
          <pc:sldMk cId="3296096223" sldId="314"/>
        </pc:sldMkLst>
      </pc:sldChg>
      <pc:sldChg chg="addSp delSp modSp mod">
        <pc:chgData name="Goodburn, Olivia" userId="1186e425-af39-4f27-8e32-1d35133f4503" providerId="ADAL" clId="{8B428C77-D5EF-4777-A98A-C31345B89BBC}" dt="2024-06-04T15:34:28.893" v="262" actId="1076"/>
        <pc:sldMkLst>
          <pc:docMk/>
          <pc:sldMk cId="1916857918" sldId="315"/>
        </pc:sldMkLst>
        <pc:spChg chg="del">
          <ac:chgData name="Goodburn, Olivia" userId="1186e425-af39-4f27-8e32-1d35133f4503" providerId="ADAL" clId="{8B428C77-D5EF-4777-A98A-C31345B89BBC}" dt="2024-06-04T15:32:21.746" v="231" actId="478"/>
          <ac:spMkLst>
            <pc:docMk/>
            <pc:sldMk cId="1916857918" sldId="315"/>
            <ac:spMk id="5" creationId="{2AF28443-B8C7-14C7-FB4B-34A09F61FF2D}"/>
          </ac:spMkLst>
        </pc:spChg>
        <pc:spChg chg="add mod">
          <ac:chgData name="Goodburn, Olivia" userId="1186e425-af39-4f27-8e32-1d35133f4503" providerId="ADAL" clId="{8B428C77-D5EF-4777-A98A-C31345B89BBC}" dt="2024-06-04T15:34:28.893" v="262" actId="1076"/>
          <ac:spMkLst>
            <pc:docMk/>
            <pc:sldMk cId="1916857918" sldId="315"/>
            <ac:spMk id="7" creationId="{5F4904CA-C668-225F-8711-7342238B4173}"/>
          </ac:spMkLst>
        </pc:spChg>
        <pc:picChg chg="del">
          <ac:chgData name="Goodburn, Olivia" userId="1186e425-af39-4f27-8e32-1d35133f4503" providerId="ADAL" clId="{8B428C77-D5EF-4777-A98A-C31345B89BBC}" dt="2024-06-04T15:32:20.664" v="230" actId="478"/>
          <ac:picMkLst>
            <pc:docMk/>
            <pc:sldMk cId="1916857918" sldId="315"/>
            <ac:picMk id="3" creationId="{23321D52-F8E6-A0F8-A654-1474EC28DD94}"/>
          </ac:picMkLst>
        </pc:picChg>
        <pc:picChg chg="add mod">
          <ac:chgData name="Goodburn, Olivia" userId="1186e425-af39-4f27-8e32-1d35133f4503" providerId="ADAL" clId="{8B428C77-D5EF-4777-A98A-C31345B89BBC}" dt="2024-06-04T15:34:26.826" v="261" actId="1076"/>
          <ac:picMkLst>
            <pc:docMk/>
            <pc:sldMk cId="1916857918" sldId="315"/>
            <ac:picMk id="4" creationId="{BB23E66D-F7A8-44FC-A095-A5FA684ECB2D}"/>
          </ac:picMkLst>
        </pc:picChg>
        <pc:picChg chg="add mod">
          <ac:chgData name="Goodburn, Olivia" userId="1186e425-af39-4f27-8e32-1d35133f4503" providerId="ADAL" clId="{8B428C77-D5EF-4777-A98A-C31345B89BBC}" dt="2024-06-04T15:34:25.380" v="260" actId="1076"/>
          <ac:picMkLst>
            <pc:docMk/>
            <pc:sldMk cId="1916857918" sldId="315"/>
            <ac:picMk id="9" creationId="{30D0DF6D-2994-9F0F-647A-3292BC3AD592}"/>
          </ac:picMkLst>
        </pc:picChg>
      </pc:sldChg>
      <pc:sldChg chg="del">
        <pc:chgData name="Goodburn, Olivia" userId="1186e425-af39-4f27-8e32-1d35133f4503" providerId="ADAL" clId="{8B428C77-D5EF-4777-A98A-C31345B89BBC}" dt="2024-06-04T15:33:47.556" v="249" actId="47"/>
        <pc:sldMkLst>
          <pc:docMk/>
          <pc:sldMk cId="2684441447" sldId="316"/>
        </pc:sldMkLst>
      </pc:sldChg>
      <pc:sldChg chg="addSp delSp modSp add del mod">
        <pc:chgData name="Goodburn, Olivia" userId="1186e425-af39-4f27-8e32-1d35133f4503" providerId="ADAL" clId="{8B428C77-D5EF-4777-A98A-C31345B89BBC}" dt="2024-06-04T15:46:26.858" v="690" actId="1037"/>
        <pc:sldMkLst>
          <pc:docMk/>
          <pc:sldMk cId="1840399333" sldId="317"/>
        </pc:sldMkLst>
        <pc:spChg chg="mod">
          <ac:chgData name="Goodburn, Olivia" userId="1186e425-af39-4f27-8e32-1d35133f4503" providerId="ADAL" clId="{8B428C77-D5EF-4777-A98A-C31345B89BBC}" dt="2024-06-04T15:36:34.186" v="294" actId="20577"/>
          <ac:spMkLst>
            <pc:docMk/>
            <pc:sldMk cId="1840399333" sldId="317"/>
            <ac:spMk id="2" creationId="{1AB65B42-4E04-C693-4B28-5DDAD46FDD9C}"/>
          </ac:spMkLst>
        </pc:spChg>
        <pc:spChg chg="del">
          <ac:chgData name="Goodburn, Olivia" userId="1186e425-af39-4f27-8e32-1d35133f4503" providerId="ADAL" clId="{8B428C77-D5EF-4777-A98A-C31345B89BBC}" dt="2024-06-04T15:36:30.507" v="291" actId="478"/>
          <ac:spMkLst>
            <pc:docMk/>
            <pc:sldMk cId="1840399333" sldId="317"/>
            <ac:spMk id="22" creationId="{C2F70542-D69D-370B-1216-B3F2328B8888}"/>
          </ac:spMkLst>
        </pc:spChg>
        <pc:spChg chg="del">
          <ac:chgData name="Goodburn, Olivia" userId="1186e425-af39-4f27-8e32-1d35133f4503" providerId="ADAL" clId="{8B428C77-D5EF-4777-A98A-C31345B89BBC}" dt="2024-06-04T15:36:30.507" v="291" actId="478"/>
          <ac:spMkLst>
            <pc:docMk/>
            <pc:sldMk cId="1840399333" sldId="317"/>
            <ac:spMk id="23" creationId="{4B6BA4B4-5485-84E8-9B8D-A197096B9EB4}"/>
          </ac:spMkLst>
        </pc:spChg>
        <pc:spChg chg="del">
          <ac:chgData name="Goodburn, Olivia" userId="1186e425-af39-4f27-8e32-1d35133f4503" providerId="ADAL" clId="{8B428C77-D5EF-4777-A98A-C31345B89BBC}" dt="2024-06-04T15:36:30.507" v="291" actId="478"/>
          <ac:spMkLst>
            <pc:docMk/>
            <pc:sldMk cId="1840399333" sldId="317"/>
            <ac:spMk id="24" creationId="{286CDD0F-3A57-562C-483A-176AFA128338}"/>
          </ac:spMkLst>
        </pc:spChg>
        <pc:spChg chg="del">
          <ac:chgData name="Goodburn, Olivia" userId="1186e425-af39-4f27-8e32-1d35133f4503" providerId="ADAL" clId="{8B428C77-D5EF-4777-A98A-C31345B89BBC}" dt="2024-06-04T15:36:46.153" v="300" actId="478"/>
          <ac:spMkLst>
            <pc:docMk/>
            <pc:sldMk cId="1840399333" sldId="317"/>
            <ac:spMk id="26" creationId="{762F2D34-2609-83CA-6604-6845A6AFA659}"/>
          </ac:spMkLst>
        </pc:spChg>
        <pc:picChg chg="del">
          <ac:chgData name="Goodburn, Olivia" userId="1186e425-af39-4f27-8e32-1d35133f4503" providerId="ADAL" clId="{8B428C77-D5EF-4777-A98A-C31345B89BBC}" dt="2024-06-04T15:36:30.507" v="291" actId="478"/>
          <ac:picMkLst>
            <pc:docMk/>
            <pc:sldMk cId="1840399333" sldId="317"/>
            <ac:picMk id="4" creationId="{BA5EA942-A0C0-D890-845C-985883E27B0D}"/>
          </ac:picMkLst>
        </pc:picChg>
        <pc:picChg chg="add mod">
          <ac:chgData name="Goodburn, Olivia" userId="1186e425-af39-4f27-8e32-1d35133f4503" providerId="ADAL" clId="{8B428C77-D5EF-4777-A98A-C31345B89BBC}" dt="2024-06-04T15:46:18.345" v="654" actId="1038"/>
          <ac:picMkLst>
            <pc:docMk/>
            <pc:sldMk cId="1840399333" sldId="317"/>
            <ac:picMk id="5" creationId="{535DB86F-F225-E5D5-9F4F-B1B3CFDB85AC}"/>
          </ac:picMkLst>
        </pc:picChg>
        <pc:picChg chg="del">
          <ac:chgData name="Goodburn, Olivia" userId="1186e425-af39-4f27-8e32-1d35133f4503" providerId="ADAL" clId="{8B428C77-D5EF-4777-A98A-C31345B89BBC}" dt="2024-06-04T15:36:30.507" v="291" actId="478"/>
          <ac:picMkLst>
            <pc:docMk/>
            <pc:sldMk cId="1840399333" sldId="317"/>
            <ac:picMk id="6" creationId="{FD15B340-45F4-ADFF-CE2C-43A3522DA2A1}"/>
          </ac:picMkLst>
        </pc:picChg>
        <pc:picChg chg="add mod">
          <ac:chgData name="Goodburn, Olivia" userId="1186e425-af39-4f27-8e32-1d35133f4503" providerId="ADAL" clId="{8B428C77-D5EF-4777-A98A-C31345B89BBC}" dt="2024-06-04T15:46:14.316" v="645" actId="1038"/>
          <ac:picMkLst>
            <pc:docMk/>
            <pc:sldMk cId="1840399333" sldId="317"/>
            <ac:picMk id="8" creationId="{AA5EFDE4-7660-8EE8-54F0-F1BEE1AFA6F1}"/>
          </ac:picMkLst>
        </pc:picChg>
        <pc:picChg chg="del">
          <ac:chgData name="Goodburn, Olivia" userId="1186e425-af39-4f27-8e32-1d35133f4503" providerId="ADAL" clId="{8B428C77-D5EF-4777-A98A-C31345B89BBC}" dt="2024-06-04T15:36:30.507" v="291" actId="478"/>
          <ac:picMkLst>
            <pc:docMk/>
            <pc:sldMk cId="1840399333" sldId="317"/>
            <ac:picMk id="9" creationId="{F46F3E33-CC93-2D0B-A4A2-86C07416E11C}"/>
          </ac:picMkLst>
        </pc:picChg>
        <pc:picChg chg="del">
          <ac:chgData name="Goodburn, Olivia" userId="1186e425-af39-4f27-8e32-1d35133f4503" providerId="ADAL" clId="{8B428C77-D5EF-4777-A98A-C31345B89BBC}" dt="2024-06-04T15:36:30.507" v="291" actId="478"/>
          <ac:picMkLst>
            <pc:docMk/>
            <pc:sldMk cId="1840399333" sldId="317"/>
            <ac:picMk id="11" creationId="{F4794C91-F34C-24E4-E173-A988ED584A44}"/>
          </ac:picMkLst>
        </pc:picChg>
        <pc:picChg chg="add mod">
          <ac:chgData name="Goodburn, Olivia" userId="1186e425-af39-4f27-8e32-1d35133f4503" providerId="ADAL" clId="{8B428C77-D5EF-4777-A98A-C31345B89BBC}" dt="2024-06-04T15:46:15.293" v="646" actId="1037"/>
          <ac:picMkLst>
            <pc:docMk/>
            <pc:sldMk cId="1840399333" sldId="317"/>
            <ac:picMk id="12" creationId="{D4C20599-7381-68BF-8D8A-4CC1807B3A12}"/>
          </ac:picMkLst>
        </pc:picChg>
        <pc:picChg chg="del">
          <ac:chgData name="Goodburn, Olivia" userId="1186e425-af39-4f27-8e32-1d35133f4503" providerId="ADAL" clId="{8B428C77-D5EF-4777-A98A-C31345B89BBC}" dt="2024-06-04T15:36:30.507" v="291" actId="478"/>
          <ac:picMkLst>
            <pc:docMk/>
            <pc:sldMk cId="1840399333" sldId="317"/>
            <ac:picMk id="13" creationId="{A55D1BA3-9910-5B6B-554C-DB1050FB62EC}"/>
          </ac:picMkLst>
        </pc:picChg>
        <pc:picChg chg="add mod">
          <ac:chgData name="Goodburn, Olivia" userId="1186e425-af39-4f27-8e32-1d35133f4503" providerId="ADAL" clId="{8B428C77-D5EF-4777-A98A-C31345B89BBC}" dt="2024-06-04T15:46:12.434" v="644" actId="1036"/>
          <ac:picMkLst>
            <pc:docMk/>
            <pc:sldMk cId="1840399333" sldId="317"/>
            <ac:picMk id="15" creationId="{1B2B9F70-9B2A-9A0F-CC02-4FD77A5E47DA}"/>
          </ac:picMkLst>
        </pc:picChg>
        <pc:picChg chg="add mod">
          <ac:chgData name="Goodburn, Olivia" userId="1186e425-af39-4f27-8e32-1d35133f4503" providerId="ADAL" clId="{8B428C77-D5EF-4777-A98A-C31345B89BBC}" dt="2024-06-04T15:46:11.185" v="643" actId="1037"/>
          <ac:picMkLst>
            <pc:docMk/>
            <pc:sldMk cId="1840399333" sldId="317"/>
            <ac:picMk id="17" creationId="{FA54B5F4-B721-AA69-6B77-5DC96AC78539}"/>
          </ac:picMkLst>
        </pc:picChg>
        <pc:picChg chg="add mod">
          <ac:chgData name="Goodburn, Olivia" userId="1186e425-af39-4f27-8e32-1d35133f4503" providerId="ADAL" clId="{8B428C77-D5EF-4777-A98A-C31345B89BBC}" dt="2024-06-04T15:46:09.833" v="640" actId="1036"/>
          <ac:picMkLst>
            <pc:docMk/>
            <pc:sldMk cId="1840399333" sldId="317"/>
            <ac:picMk id="19" creationId="{2527E7BF-29CB-9AA9-D159-0FD9E8BF036C}"/>
          </ac:picMkLst>
        </pc:picChg>
        <pc:picChg chg="add mod">
          <ac:chgData name="Goodburn, Olivia" userId="1186e425-af39-4f27-8e32-1d35133f4503" providerId="ADAL" clId="{8B428C77-D5EF-4777-A98A-C31345B89BBC}" dt="2024-06-04T15:46:09.071" v="638" actId="1036"/>
          <ac:picMkLst>
            <pc:docMk/>
            <pc:sldMk cId="1840399333" sldId="317"/>
            <ac:picMk id="21" creationId="{DAC43445-8CFA-27C2-4CBB-948BFF88E58F}"/>
          </ac:picMkLst>
        </pc:picChg>
        <pc:picChg chg="del">
          <ac:chgData name="Goodburn, Olivia" userId="1186e425-af39-4f27-8e32-1d35133f4503" providerId="ADAL" clId="{8B428C77-D5EF-4777-A98A-C31345B89BBC}" dt="2024-06-04T15:36:30.507" v="291" actId="478"/>
          <ac:picMkLst>
            <pc:docMk/>
            <pc:sldMk cId="1840399333" sldId="317"/>
            <ac:picMk id="27" creationId="{1567B268-B2E5-68DF-3646-3C20B65380D6}"/>
          </ac:picMkLst>
        </pc:picChg>
        <pc:picChg chg="add mod">
          <ac:chgData name="Goodburn, Olivia" userId="1186e425-af39-4f27-8e32-1d35133f4503" providerId="ADAL" clId="{8B428C77-D5EF-4777-A98A-C31345B89BBC}" dt="2024-06-04T15:46:08.205" v="636" actId="1036"/>
          <ac:picMkLst>
            <pc:docMk/>
            <pc:sldMk cId="1840399333" sldId="317"/>
            <ac:picMk id="28" creationId="{71D9D861-8013-7D83-5AA9-41B1B3A38FFB}"/>
          </ac:picMkLst>
        </pc:picChg>
        <pc:picChg chg="del">
          <ac:chgData name="Goodburn, Olivia" userId="1186e425-af39-4f27-8e32-1d35133f4503" providerId="ADAL" clId="{8B428C77-D5EF-4777-A98A-C31345B89BBC}" dt="2024-06-04T15:36:30.507" v="291" actId="478"/>
          <ac:picMkLst>
            <pc:docMk/>
            <pc:sldMk cId="1840399333" sldId="317"/>
            <ac:picMk id="29" creationId="{FDFA3B39-4D8D-9F3D-8AC8-C63231236EF4}"/>
          </ac:picMkLst>
        </pc:picChg>
        <pc:picChg chg="del">
          <ac:chgData name="Goodburn, Olivia" userId="1186e425-af39-4f27-8e32-1d35133f4503" providerId="ADAL" clId="{8B428C77-D5EF-4777-A98A-C31345B89BBC}" dt="2024-06-04T15:36:30.507" v="291" actId="478"/>
          <ac:picMkLst>
            <pc:docMk/>
            <pc:sldMk cId="1840399333" sldId="317"/>
            <ac:picMk id="31" creationId="{8B06C007-BA5C-8062-5D9B-7EA76E365AE1}"/>
          </ac:picMkLst>
        </pc:picChg>
        <pc:picChg chg="add mod">
          <ac:chgData name="Goodburn, Olivia" userId="1186e425-af39-4f27-8e32-1d35133f4503" providerId="ADAL" clId="{8B428C77-D5EF-4777-A98A-C31345B89BBC}" dt="2024-06-04T15:46:23.351" v="674" actId="1037"/>
          <ac:picMkLst>
            <pc:docMk/>
            <pc:sldMk cId="1840399333" sldId="317"/>
            <ac:picMk id="32" creationId="{93F62C48-18C0-0B01-07D5-568ECFF3BFB9}"/>
          </ac:picMkLst>
        </pc:picChg>
        <pc:picChg chg="del">
          <ac:chgData name="Goodburn, Olivia" userId="1186e425-af39-4f27-8e32-1d35133f4503" providerId="ADAL" clId="{8B428C77-D5EF-4777-A98A-C31345B89BBC}" dt="2024-06-04T15:36:30.507" v="291" actId="478"/>
          <ac:picMkLst>
            <pc:docMk/>
            <pc:sldMk cId="1840399333" sldId="317"/>
            <ac:picMk id="33" creationId="{6B9F532B-1FB7-4390-A53D-22AB2DE53047}"/>
          </ac:picMkLst>
        </pc:picChg>
        <pc:picChg chg="del">
          <ac:chgData name="Goodburn, Olivia" userId="1186e425-af39-4f27-8e32-1d35133f4503" providerId="ADAL" clId="{8B428C77-D5EF-4777-A98A-C31345B89BBC}" dt="2024-06-04T15:36:30.507" v="291" actId="478"/>
          <ac:picMkLst>
            <pc:docMk/>
            <pc:sldMk cId="1840399333" sldId="317"/>
            <ac:picMk id="35" creationId="{1E8C5FFD-5FD2-0F91-3A98-9C0452383719}"/>
          </ac:picMkLst>
        </pc:picChg>
        <pc:picChg chg="add mod">
          <ac:chgData name="Goodburn, Olivia" userId="1186e425-af39-4f27-8e32-1d35133f4503" providerId="ADAL" clId="{8B428C77-D5EF-4777-A98A-C31345B89BBC}" dt="2024-06-04T15:46:23.351" v="674" actId="1037"/>
          <ac:picMkLst>
            <pc:docMk/>
            <pc:sldMk cId="1840399333" sldId="317"/>
            <ac:picMk id="36" creationId="{AF1AE9B7-1116-2746-A5F0-4263C0A2B9F6}"/>
          </ac:picMkLst>
        </pc:picChg>
        <pc:picChg chg="del">
          <ac:chgData name="Goodburn, Olivia" userId="1186e425-af39-4f27-8e32-1d35133f4503" providerId="ADAL" clId="{8B428C77-D5EF-4777-A98A-C31345B89BBC}" dt="2024-06-04T15:36:30.507" v="291" actId="478"/>
          <ac:picMkLst>
            <pc:docMk/>
            <pc:sldMk cId="1840399333" sldId="317"/>
            <ac:picMk id="37" creationId="{6D01DDD8-1AF9-EC95-C735-5921DA7D9FB9}"/>
          </ac:picMkLst>
        </pc:picChg>
        <pc:picChg chg="del">
          <ac:chgData name="Goodburn, Olivia" userId="1186e425-af39-4f27-8e32-1d35133f4503" providerId="ADAL" clId="{8B428C77-D5EF-4777-A98A-C31345B89BBC}" dt="2024-06-04T15:36:30.507" v="291" actId="478"/>
          <ac:picMkLst>
            <pc:docMk/>
            <pc:sldMk cId="1840399333" sldId="317"/>
            <ac:picMk id="39" creationId="{7B911C2C-E648-684B-7BDE-0A7C1BD531C5}"/>
          </ac:picMkLst>
        </pc:picChg>
        <pc:picChg chg="add mod">
          <ac:chgData name="Goodburn, Olivia" userId="1186e425-af39-4f27-8e32-1d35133f4503" providerId="ADAL" clId="{8B428C77-D5EF-4777-A98A-C31345B89BBC}" dt="2024-06-04T15:46:23.351" v="674" actId="1037"/>
          <ac:picMkLst>
            <pc:docMk/>
            <pc:sldMk cId="1840399333" sldId="317"/>
            <ac:picMk id="40" creationId="{2FC4E95F-3445-F993-99D3-E0D3D78C2195}"/>
          </ac:picMkLst>
        </pc:picChg>
        <pc:picChg chg="del">
          <ac:chgData name="Goodburn, Olivia" userId="1186e425-af39-4f27-8e32-1d35133f4503" providerId="ADAL" clId="{8B428C77-D5EF-4777-A98A-C31345B89BBC}" dt="2024-06-04T15:36:30.507" v="291" actId="478"/>
          <ac:picMkLst>
            <pc:docMk/>
            <pc:sldMk cId="1840399333" sldId="317"/>
            <ac:picMk id="41" creationId="{82F9AD29-F302-A2DA-F616-4874D7E7EEE7}"/>
          </ac:picMkLst>
        </pc:picChg>
        <pc:picChg chg="del">
          <ac:chgData name="Goodburn, Olivia" userId="1186e425-af39-4f27-8e32-1d35133f4503" providerId="ADAL" clId="{8B428C77-D5EF-4777-A98A-C31345B89BBC}" dt="2024-06-04T15:36:30.507" v="291" actId="478"/>
          <ac:picMkLst>
            <pc:docMk/>
            <pc:sldMk cId="1840399333" sldId="317"/>
            <ac:picMk id="43" creationId="{DC9EA627-8984-CB45-2368-C4F7AFF92A76}"/>
          </ac:picMkLst>
        </pc:picChg>
        <pc:picChg chg="add mod">
          <ac:chgData name="Goodburn, Olivia" userId="1186e425-af39-4f27-8e32-1d35133f4503" providerId="ADAL" clId="{8B428C77-D5EF-4777-A98A-C31345B89BBC}" dt="2024-06-04T15:46:23.351" v="674" actId="1037"/>
          <ac:picMkLst>
            <pc:docMk/>
            <pc:sldMk cId="1840399333" sldId="317"/>
            <ac:picMk id="44" creationId="{410E0357-40F3-6BB8-AA89-6F4A978CE844}"/>
          </ac:picMkLst>
        </pc:picChg>
        <pc:picChg chg="del">
          <ac:chgData name="Goodburn, Olivia" userId="1186e425-af39-4f27-8e32-1d35133f4503" providerId="ADAL" clId="{8B428C77-D5EF-4777-A98A-C31345B89BBC}" dt="2024-06-04T15:36:30.507" v="291" actId="478"/>
          <ac:picMkLst>
            <pc:docMk/>
            <pc:sldMk cId="1840399333" sldId="317"/>
            <ac:picMk id="45" creationId="{D9966924-8159-B8DF-F2F5-0C5754F5C4FB}"/>
          </ac:picMkLst>
        </pc:picChg>
        <pc:picChg chg="del">
          <ac:chgData name="Goodburn, Olivia" userId="1186e425-af39-4f27-8e32-1d35133f4503" providerId="ADAL" clId="{8B428C77-D5EF-4777-A98A-C31345B89BBC}" dt="2024-06-04T15:36:30.507" v="291" actId="478"/>
          <ac:picMkLst>
            <pc:docMk/>
            <pc:sldMk cId="1840399333" sldId="317"/>
            <ac:picMk id="47" creationId="{8ADC14D8-E07B-D556-7230-908FA27CBDE1}"/>
          </ac:picMkLst>
        </pc:picChg>
        <pc:picChg chg="add mod">
          <ac:chgData name="Goodburn, Olivia" userId="1186e425-af39-4f27-8e32-1d35133f4503" providerId="ADAL" clId="{8B428C77-D5EF-4777-A98A-C31345B89BBC}" dt="2024-06-04T15:46:23.351" v="674" actId="1037"/>
          <ac:picMkLst>
            <pc:docMk/>
            <pc:sldMk cId="1840399333" sldId="317"/>
            <ac:picMk id="48" creationId="{13268286-7218-79EE-CC3C-654720D5E5D4}"/>
          </ac:picMkLst>
        </pc:picChg>
        <pc:picChg chg="del">
          <ac:chgData name="Goodburn, Olivia" userId="1186e425-af39-4f27-8e32-1d35133f4503" providerId="ADAL" clId="{8B428C77-D5EF-4777-A98A-C31345B89BBC}" dt="2024-06-04T15:36:30.507" v="291" actId="478"/>
          <ac:picMkLst>
            <pc:docMk/>
            <pc:sldMk cId="1840399333" sldId="317"/>
            <ac:picMk id="49" creationId="{52DDC793-DF7E-1EC4-D755-01D8891E05A3}"/>
          </ac:picMkLst>
        </pc:picChg>
        <pc:picChg chg="del">
          <ac:chgData name="Goodburn, Olivia" userId="1186e425-af39-4f27-8e32-1d35133f4503" providerId="ADAL" clId="{8B428C77-D5EF-4777-A98A-C31345B89BBC}" dt="2024-06-04T15:36:30.507" v="291" actId="478"/>
          <ac:picMkLst>
            <pc:docMk/>
            <pc:sldMk cId="1840399333" sldId="317"/>
            <ac:picMk id="51" creationId="{C1C1BB5D-9DC4-4D7A-5B7B-FCCF485660B3}"/>
          </ac:picMkLst>
        </pc:picChg>
        <pc:picChg chg="add del mod">
          <ac:chgData name="Goodburn, Olivia" userId="1186e425-af39-4f27-8e32-1d35133f4503" providerId="ADAL" clId="{8B428C77-D5EF-4777-A98A-C31345B89BBC}" dt="2024-06-04T15:44:10.285" v="493" actId="478"/>
          <ac:picMkLst>
            <pc:docMk/>
            <pc:sldMk cId="1840399333" sldId="317"/>
            <ac:picMk id="52" creationId="{8567E3BD-FFD9-C6AA-082A-9A635C65ED26}"/>
          </ac:picMkLst>
        </pc:picChg>
        <pc:picChg chg="add mod">
          <ac:chgData name="Goodburn, Olivia" userId="1186e425-af39-4f27-8e32-1d35133f4503" providerId="ADAL" clId="{8B428C77-D5EF-4777-A98A-C31345B89BBC}" dt="2024-06-04T15:46:23.351" v="674" actId="1037"/>
          <ac:picMkLst>
            <pc:docMk/>
            <pc:sldMk cId="1840399333" sldId="317"/>
            <ac:picMk id="54" creationId="{EFDFE0BF-49F4-4E7E-625B-691D444BBCE6}"/>
          </ac:picMkLst>
        </pc:picChg>
        <pc:picChg chg="add mod">
          <ac:chgData name="Goodburn, Olivia" userId="1186e425-af39-4f27-8e32-1d35133f4503" providerId="ADAL" clId="{8B428C77-D5EF-4777-A98A-C31345B89BBC}" dt="2024-06-04T15:46:23.351" v="674" actId="1037"/>
          <ac:picMkLst>
            <pc:docMk/>
            <pc:sldMk cId="1840399333" sldId="317"/>
            <ac:picMk id="56" creationId="{336B0DBE-F2AE-A147-F950-A8E9EB6C0DFC}"/>
          </ac:picMkLst>
        </pc:picChg>
        <pc:picChg chg="add mod">
          <ac:chgData name="Goodburn, Olivia" userId="1186e425-af39-4f27-8e32-1d35133f4503" providerId="ADAL" clId="{8B428C77-D5EF-4777-A98A-C31345B89BBC}" dt="2024-06-04T15:46:26.858" v="690" actId="1037"/>
          <ac:picMkLst>
            <pc:docMk/>
            <pc:sldMk cId="1840399333" sldId="317"/>
            <ac:picMk id="58" creationId="{75D16095-3693-FEC6-D9BB-B07EE4B43D54}"/>
          </ac:picMkLst>
        </pc:picChg>
        <pc:picChg chg="add mod">
          <ac:chgData name="Goodburn, Olivia" userId="1186e425-af39-4f27-8e32-1d35133f4503" providerId="ADAL" clId="{8B428C77-D5EF-4777-A98A-C31345B89BBC}" dt="2024-06-04T15:46:26.858" v="690" actId="1037"/>
          <ac:picMkLst>
            <pc:docMk/>
            <pc:sldMk cId="1840399333" sldId="317"/>
            <ac:picMk id="60" creationId="{BF520C6E-8556-D57F-992C-DAF737F3F086}"/>
          </ac:picMkLst>
        </pc:picChg>
        <pc:picChg chg="add mod">
          <ac:chgData name="Goodburn, Olivia" userId="1186e425-af39-4f27-8e32-1d35133f4503" providerId="ADAL" clId="{8B428C77-D5EF-4777-A98A-C31345B89BBC}" dt="2024-06-04T15:46:26.858" v="690" actId="1037"/>
          <ac:picMkLst>
            <pc:docMk/>
            <pc:sldMk cId="1840399333" sldId="317"/>
            <ac:picMk id="62" creationId="{12E51C76-CADE-88EC-BA79-EB3C3FFD28A4}"/>
          </ac:picMkLst>
        </pc:picChg>
        <pc:picChg chg="add mod">
          <ac:chgData name="Goodburn, Olivia" userId="1186e425-af39-4f27-8e32-1d35133f4503" providerId="ADAL" clId="{8B428C77-D5EF-4777-A98A-C31345B89BBC}" dt="2024-06-04T15:46:26.858" v="690" actId="1037"/>
          <ac:picMkLst>
            <pc:docMk/>
            <pc:sldMk cId="1840399333" sldId="317"/>
            <ac:picMk id="64" creationId="{84447407-CC93-6D05-E8F4-416FDFF8F78B}"/>
          </ac:picMkLst>
        </pc:picChg>
        <pc:picChg chg="add mod">
          <ac:chgData name="Goodburn, Olivia" userId="1186e425-af39-4f27-8e32-1d35133f4503" providerId="ADAL" clId="{8B428C77-D5EF-4777-A98A-C31345B89BBC}" dt="2024-06-04T15:46:26.858" v="690" actId="1037"/>
          <ac:picMkLst>
            <pc:docMk/>
            <pc:sldMk cId="1840399333" sldId="317"/>
            <ac:picMk id="66" creationId="{0175FB34-5163-56C5-2A07-7CC6D9641140}"/>
          </ac:picMkLst>
        </pc:picChg>
        <pc:picChg chg="add mod">
          <ac:chgData name="Goodburn, Olivia" userId="1186e425-af39-4f27-8e32-1d35133f4503" providerId="ADAL" clId="{8B428C77-D5EF-4777-A98A-C31345B89BBC}" dt="2024-06-04T15:46:26.858" v="690" actId="1037"/>
          <ac:picMkLst>
            <pc:docMk/>
            <pc:sldMk cId="1840399333" sldId="317"/>
            <ac:picMk id="68" creationId="{B9D57374-7E22-78C3-A214-4294D080FA31}"/>
          </ac:picMkLst>
        </pc:picChg>
        <pc:picChg chg="add mod modCrop">
          <ac:chgData name="Goodburn, Olivia" userId="1186e425-af39-4f27-8e32-1d35133f4503" providerId="ADAL" clId="{8B428C77-D5EF-4777-A98A-C31345B89BBC}" dt="2024-06-04T15:46:26.858" v="690" actId="1037"/>
          <ac:picMkLst>
            <pc:docMk/>
            <pc:sldMk cId="1840399333" sldId="317"/>
            <ac:picMk id="70" creationId="{87D2C276-5FFB-A3DB-5615-6BDE0209DC1B}"/>
          </ac:picMkLst>
        </pc:picChg>
        <pc:picChg chg="add mod">
          <ac:chgData name="Goodburn, Olivia" userId="1186e425-af39-4f27-8e32-1d35133f4503" providerId="ADAL" clId="{8B428C77-D5EF-4777-A98A-C31345B89BBC}" dt="2024-06-04T15:46:26.858" v="690" actId="1037"/>
          <ac:picMkLst>
            <pc:docMk/>
            <pc:sldMk cId="1840399333" sldId="317"/>
            <ac:picMk id="72" creationId="{ADB11982-5873-0397-22FC-06DDA42E520F}"/>
          </ac:picMkLst>
        </pc:picChg>
        <pc:picChg chg="add mod">
          <ac:chgData name="Goodburn, Olivia" userId="1186e425-af39-4f27-8e32-1d35133f4503" providerId="ADAL" clId="{8B428C77-D5EF-4777-A98A-C31345B89BBC}" dt="2024-06-04T15:46:26.858" v="690" actId="1037"/>
          <ac:picMkLst>
            <pc:docMk/>
            <pc:sldMk cId="1840399333" sldId="317"/>
            <ac:picMk id="74" creationId="{6E39A36C-E18C-7360-1E3A-649719811C1A}"/>
          </ac:picMkLst>
        </pc:picChg>
        <pc:picChg chg="add mod">
          <ac:chgData name="Goodburn, Olivia" userId="1186e425-af39-4f27-8e32-1d35133f4503" providerId="ADAL" clId="{8B428C77-D5EF-4777-A98A-C31345B89BBC}" dt="2024-06-04T15:46:23.351" v="674" actId="1037"/>
          <ac:picMkLst>
            <pc:docMk/>
            <pc:sldMk cId="1840399333" sldId="317"/>
            <ac:picMk id="76" creationId="{307B09D0-F759-DFB4-87FC-720E225D88F2}"/>
          </ac:picMkLst>
        </pc:picChg>
      </pc:sldChg>
      <pc:sldChg chg="del">
        <pc:chgData name="Goodburn, Olivia" userId="1186e425-af39-4f27-8e32-1d35133f4503" providerId="ADAL" clId="{8B428C77-D5EF-4777-A98A-C31345B89BBC}" dt="2024-06-04T15:33:49.284" v="250" actId="47"/>
        <pc:sldMkLst>
          <pc:docMk/>
          <pc:sldMk cId="3125826539" sldId="318"/>
        </pc:sldMkLst>
      </pc:sldChg>
      <pc:sldChg chg="del">
        <pc:chgData name="Goodburn, Olivia" userId="1186e425-af39-4f27-8e32-1d35133f4503" providerId="ADAL" clId="{8B428C77-D5EF-4777-A98A-C31345B89BBC}" dt="2024-06-04T15:33:49.848" v="251" actId="47"/>
        <pc:sldMkLst>
          <pc:docMk/>
          <pc:sldMk cId="3898748766" sldId="319"/>
        </pc:sldMkLst>
      </pc:sldChg>
      <pc:sldChg chg="addSp delSp modSp mod">
        <pc:chgData name="Goodburn, Olivia" userId="1186e425-af39-4f27-8e32-1d35133f4503" providerId="ADAL" clId="{8B428C77-D5EF-4777-A98A-C31345B89BBC}" dt="2024-06-04T15:38:44.160" v="331" actId="1076"/>
        <pc:sldMkLst>
          <pc:docMk/>
          <pc:sldMk cId="3330395963" sldId="320"/>
        </pc:sldMkLst>
        <pc:spChg chg="add mod">
          <ac:chgData name="Goodburn, Olivia" userId="1186e425-af39-4f27-8e32-1d35133f4503" providerId="ADAL" clId="{8B428C77-D5EF-4777-A98A-C31345B89BBC}" dt="2024-06-04T15:38:44.160" v="331" actId="1076"/>
          <ac:spMkLst>
            <pc:docMk/>
            <pc:sldMk cId="3330395963" sldId="320"/>
            <ac:spMk id="8" creationId="{F46C4255-B3CB-2A57-E2BE-34AA4D874CD4}"/>
          </ac:spMkLst>
        </pc:spChg>
        <pc:picChg chg="del">
          <ac:chgData name="Goodburn, Olivia" userId="1186e425-af39-4f27-8e32-1d35133f4503" providerId="ADAL" clId="{8B428C77-D5EF-4777-A98A-C31345B89BBC}" dt="2024-06-04T15:33:50.928" v="252" actId="478"/>
          <ac:picMkLst>
            <pc:docMk/>
            <pc:sldMk cId="3330395963" sldId="320"/>
            <ac:picMk id="3" creationId="{D41DCF00-EE7E-4149-0363-75F2BB1D3843}"/>
          </ac:picMkLst>
        </pc:picChg>
        <pc:picChg chg="add mod">
          <ac:chgData name="Goodburn, Olivia" userId="1186e425-af39-4f27-8e32-1d35133f4503" providerId="ADAL" clId="{8B428C77-D5EF-4777-A98A-C31345B89BBC}" dt="2024-06-04T15:34:52.296" v="266" actId="1076"/>
          <ac:picMkLst>
            <pc:docMk/>
            <pc:sldMk cId="3330395963" sldId="320"/>
            <ac:picMk id="4" creationId="{0B7F7A59-BB90-4A0F-FE01-48786A474527}"/>
          </ac:picMkLst>
        </pc:picChg>
        <pc:picChg chg="add mod">
          <ac:chgData name="Goodburn, Olivia" userId="1186e425-af39-4f27-8e32-1d35133f4503" providerId="ADAL" clId="{8B428C77-D5EF-4777-A98A-C31345B89BBC}" dt="2024-06-04T15:37:42.546" v="313" actId="14100"/>
          <ac:picMkLst>
            <pc:docMk/>
            <pc:sldMk cId="3330395963" sldId="320"/>
            <ac:picMk id="6" creationId="{23DD29C0-BF8A-00AF-6556-D66D99B0051E}"/>
          </ac:picMkLst>
        </pc:picChg>
        <pc:picChg chg="del">
          <ac:chgData name="Goodburn, Olivia" userId="1186e425-af39-4f27-8e32-1d35133f4503" providerId="ADAL" clId="{8B428C77-D5EF-4777-A98A-C31345B89BBC}" dt="2024-06-04T15:34:48.323" v="263" actId="478"/>
          <ac:picMkLst>
            <pc:docMk/>
            <pc:sldMk cId="3330395963" sldId="320"/>
            <ac:picMk id="9" creationId="{CB2D99A2-BA1F-71BB-DEC0-E75A37B5BE53}"/>
          </ac:picMkLst>
        </pc:picChg>
      </pc:sldChg>
      <pc:sldChg chg="del">
        <pc:chgData name="Goodburn, Olivia" userId="1186e425-af39-4f27-8e32-1d35133f4503" providerId="ADAL" clId="{8B428C77-D5EF-4777-A98A-C31345B89BBC}" dt="2024-06-04T15:36:36.336" v="295" actId="47"/>
        <pc:sldMkLst>
          <pc:docMk/>
          <pc:sldMk cId="3687619200" sldId="321"/>
        </pc:sldMkLst>
      </pc:sldChg>
      <pc:sldChg chg="addSp delSp modSp mod delAnim">
        <pc:chgData name="Goodburn, Olivia" userId="1186e425-af39-4f27-8e32-1d35133f4503" providerId="ADAL" clId="{8B428C77-D5EF-4777-A98A-C31345B89BBC}" dt="2024-06-04T15:50:37.738" v="796" actId="1076"/>
        <pc:sldMkLst>
          <pc:docMk/>
          <pc:sldMk cId="874850590" sldId="358"/>
        </pc:sldMkLst>
        <pc:spChg chg="add mod">
          <ac:chgData name="Goodburn, Olivia" userId="1186e425-af39-4f27-8e32-1d35133f4503" providerId="ADAL" clId="{8B428C77-D5EF-4777-A98A-C31345B89BBC}" dt="2024-06-04T15:50:13.944" v="789" actId="1076"/>
          <ac:spMkLst>
            <pc:docMk/>
            <pc:sldMk cId="874850590" sldId="358"/>
            <ac:spMk id="9" creationId="{835A10CF-52E2-7A12-F5B8-487FDA7A5510}"/>
          </ac:spMkLst>
        </pc:spChg>
        <pc:spChg chg="del">
          <ac:chgData name="Goodburn, Olivia" userId="1186e425-af39-4f27-8e32-1d35133f4503" providerId="ADAL" clId="{8B428C77-D5EF-4777-A98A-C31345B89BBC}" dt="2024-06-04T15:48:38.493" v="775" actId="478"/>
          <ac:spMkLst>
            <pc:docMk/>
            <pc:sldMk cId="874850590" sldId="358"/>
            <ac:spMk id="10" creationId="{714F2BEA-CF03-4D5F-CDBF-481C8F678D92}"/>
          </ac:spMkLst>
        </pc:spChg>
        <pc:spChg chg="del">
          <ac:chgData name="Goodburn, Olivia" userId="1186e425-af39-4f27-8e32-1d35133f4503" providerId="ADAL" clId="{8B428C77-D5EF-4777-A98A-C31345B89BBC}" dt="2024-06-04T15:48:38.493" v="775" actId="478"/>
          <ac:spMkLst>
            <pc:docMk/>
            <pc:sldMk cId="874850590" sldId="358"/>
            <ac:spMk id="11" creationId="{AA4DA69E-45C3-A09C-3047-8AACEFB274E2}"/>
          </ac:spMkLst>
        </pc:spChg>
        <pc:spChg chg="del">
          <ac:chgData name="Goodburn, Olivia" userId="1186e425-af39-4f27-8e32-1d35133f4503" providerId="ADAL" clId="{8B428C77-D5EF-4777-A98A-C31345B89BBC}" dt="2024-06-04T15:48:38.493" v="775" actId="478"/>
          <ac:spMkLst>
            <pc:docMk/>
            <pc:sldMk cId="874850590" sldId="358"/>
            <ac:spMk id="13" creationId="{C0DB2682-717A-A558-7A54-9EC9A5251D6E}"/>
          </ac:spMkLst>
        </pc:spChg>
        <pc:spChg chg="del">
          <ac:chgData name="Goodburn, Olivia" userId="1186e425-af39-4f27-8e32-1d35133f4503" providerId="ADAL" clId="{8B428C77-D5EF-4777-A98A-C31345B89BBC}" dt="2024-06-04T15:48:38.493" v="775" actId="478"/>
          <ac:spMkLst>
            <pc:docMk/>
            <pc:sldMk cId="874850590" sldId="358"/>
            <ac:spMk id="15" creationId="{0730DA43-1A78-BC8B-D02F-17BA9F152EB8}"/>
          </ac:spMkLst>
        </pc:spChg>
        <pc:picChg chg="del">
          <ac:chgData name="Goodburn, Olivia" userId="1186e425-af39-4f27-8e32-1d35133f4503" providerId="ADAL" clId="{8B428C77-D5EF-4777-A98A-C31345B89BBC}" dt="2024-06-04T15:48:38.493" v="775" actId="478"/>
          <ac:picMkLst>
            <pc:docMk/>
            <pc:sldMk cId="874850590" sldId="358"/>
            <ac:picMk id="3" creationId="{5C7F444B-E142-88AC-1938-FC5A9D56AAF5}"/>
          </ac:picMkLst>
        </pc:picChg>
        <pc:picChg chg="add mod">
          <ac:chgData name="Goodburn, Olivia" userId="1186e425-af39-4f27-8e32-1d35133f4503" providerId="ADAL" clId="{8B428C77-D5EF-4777-A98A-C31345B89BBC}" dt="2024-06-04T15:49:47.306" v="782" actId="14100"/>
          <ac:picMkLst>
            <pc:docMk/>
            <pc:sldMk cId="874850590" sldId="358"/>
            <ac:picMk id="4" creationId="{F2D91EE9-E2F0-5720-E95B-10FCE16678F1}"/>
          </ac:picMkLst>
        </pc:picChg>
        <pc:picChg chg="add mod">
          <ac:chgData name="Goodburn, Olivia" userId="1186e425-af39-4f27-8e32-1d35133f4503" providerId="ADAL" clId="{8B428C77-D5EF-4777-A98A-C31345B89BBC}" dt="2024-06-04T15:50:37.738" v="796" actId="1076"/>
          <ac:picMkLst>
            <pc:docMk/>
            <pc:sldMk cId="874850590" sldId="358"/>
            <ac:picMk id="6" creationId="{A3656146-BD07-4046-AEBC-811FE5EEAF53}"/>
          </ac:picMkLst>
        </pc:picChg>
        <pc:picChg chg="del">
          <ac:chgData name="Goodburn, Olivia" userId="1186e425-af39-4f27-8e32-1d35133f4503" providerId="ADAL" clId="{8B428C77-D5EF-4777-A98A-C31345B89BBC}" dt="2024-06-04T15:48:39.621" v="776" actId="478"/>
          <ac:picMkLst>
            <pc:docMk/>
            <pc:sldMk cId="874850590" sldId="358"/>
            <ac:picMk id="7" creationId="{D336E695-269A-629D-51D6-3D416712AA36}"/>
          </ac:picMkLst>
        </pc:picChg>
        <pc:picChg chg="del">
          <ac:chgData name="Goodburn, Olivia" userId="1186e425-af39-4f27-8e32-1d35133f4503" providerId="ADAL" clId="{8B428C77-D5EF-4777-A98A-C31345B89BBC}" dt="2024-06-04T15:48:40.037" v="777" actId="478"/>
          <ac:picMkLst>
            <pc:docMk/>
            <pc:sldMk cId="874850590" sldId="358"/>
            <ac:picMk id="12" creationId="{DABA3624-D599-C3B3-167A-A5531ED2D25C}"/>
          </ac:picMkLst>
        </pc:picChg>
        <pc:picChg chg="add mod">
          <ac:chgData name="Goodburn, Olivia" userId="1186e425-af39-4f27-8e32-1d35133f4503" providerId="ADAL" clId="{8B428C77-D5EF-4777-A98A-C31345B89BBC}" dt="2024-06-04T15:50:36.412" v="795" actId="1076"/>
          <ac:picMkLst>
            <pc:docMk/>
            <pc:sldMk cId="874850590" sldId="358"/>
            <ac:picMk id="16" creationId="{ED28E365-DC6B-8A96-DC79-808ADE692600}"/>
          </ac:picMkLst>
        </pc:picChg>
      </pc:sldChg>
      <pc:sldChg chg="modSp mod">
        <pc:chgData name="Goodburn, Olivia" userId="1186e425-af39-4f27-8e32-1d35133f4503" providerId="ADAL" clId="{8B428C77-D5EF-4777-A98A-C31345B89BBC}" dt="2024-06-04T15:30:17.907" v="202" actId="1076"/>
        <pc:sldMkLst>
          <pc:docMk/>
          <pc:sldMk cId="2341031625" sldId="376"/>
        </pc:sldMkLst>
        <pc:spChg chg="mod">
          <ac:chgData name="Goodburn, Olivia" userId="1186e425-af39-4f27-8e32-1d35133f4503" providerId="ADAL" clId="{8B428C77-D5EF-4777-A98A-C31345B89BBC}" dt="2024-06-04T15:30:14.760" v="201" actId="207"/>
          <ac:spMkLst>
            <pc:docMk/>
            <pc:sldMk cId="2341031625" sldId="376"/>
            <ac:spMk id="5" creationId="{FA965CE3-61E2-48E0-97FB-A89165DBF9B3}"/>
          </ac:spMkLst>
        </pc:spChg>
        <pc:spChg chg="mod">
          <ac:chgData name="Goodburn, Olivia" userId="1186e425-af39-4f27-8e32-1d35133f4503" providerId="ADAL" clId="{8B428C77-D5EF-4777-A98A-C31345B89BBC}" dt="2024-06-04T15:29:27.586" v="176" actId="1076"/>
          <ac:spMkLst>
            <pc:docMk/>
            <pc:sldMk cId="2341031625" sldId="376"/>
            <ac:spMk id="9" creationId="{B32AB620-DB18-0B78-10FF-2BC0C3CFD328}"/>
          </ac:spMkLst>
        </pc:spChg>
        <pc:picChg chg="mod">
          <ac:chgData name="Goodburn, Olivia" userId="1186e425-af39-4f27-8e32-1d35133f4503" providerId="ADAL" clId="{8B428C77-D5EF-4777-A98A-C31345B89BBC}" dt="2024-06-04T15:30:17.907" v="202" actId="1076"/>
          <ac:picMkLst>
            <pc:docMk/>
            <pc:sldMk cId="2341031625" sldId="376"/>
            <ac:picMk id="8" creationId="{52511237-0957-4045-4DB6-5F956A7F828D}"/>
          </ac:picMkLst>
        </pc:picChg>
        <pc:picChg chg="mod">
          <ac:chgData name="Goodburn, Olivia" userId="1186e425-af39-4f27-8e32-1d35133f4503" providerId="ADAL" clId="{8B428C77-D5EF-4777-A98A-C31345B89BBC}" dt="2024-06-04T15:29:52.533" v="188" actId="14100"/>
          <ac:picMkLst>
            <pc:docMk/>
            <pc:sldMk cId="2341031625" sldId="376"/>
            <ac:picMk id="11" creationId="{32939E12-B3B2-2378-009B-873113955E91}"/>
          </ac:picMkLst>
        </pc:picChg>
      </pc:sldChg>
      <pc:sldChg chg="addSp delSp modSp mod modClrScheme chgLayout">
        <pc:chgData name="Goodburn, Olivia" userId="1186e425-af39-4f27-8e32-1d35133f4503" providerId="ADAL" clId="{8B428C77-D5EF-4777-A98A-C31345B89BBC}" dt="2024-06-04T15:31:44.314" v="228" actId="27636"/>
        <pc:sldMkLst>
          <pc:docMk/>
          <pc:sldMk cId="3329535552" sldId="422"/>
        </pc:sldMkLst>
        <pc:spChg chg="del">
          <ac:chgData name="Goodburn, Olivia" userId="1186e425-af39-4f27-8e32-1d35133f4503" providerId="ADAL" clId="{8B428C77-D5EF-4777-A98A-C31345B89BBC}" dt="2024-06-04T15:31:07.428" v="215" actId="478"/>
          <ac:spMkLst>
            <pc:docMk/>
            <pc:sldMk cId="3329535552" sldId="422"/>
            <ac:spMk id="2" creationId="{00000000-0000-0000-0000-000000000000}"/>
          </ac:spMkLst>
        </pc:spChg>
        <pc:spChg chg="add del mod ord">
          <ac:chgData name="Goodburn, Olivia" userId="1186e425-af39-4f27-8e32-1d35133f4503" providerId="ADAL" clId="{8B428C77-D5EF-4777-A98A-C31345B89BBC}" dt="2024-06-04T15:31:15.197" v="216" actId="700"/>
          <ac:spMkLst>
            <pc:docMk/>
            <pc:sldMk cId="3329535552" sldId="422"/>
            <ac:spMk id="5" creationId="{BEE1A1D8-0323-AAF1-6E56-F5689D4B9C2D}"/>
          </ac:spMkLst>
        </pc:spChg>
        <pc:spChg chg="add del mod ord">
          <ac:chgData name="Goodburn, Olivia" userId="1186e425-af39-4f27-8e32-1d35133f4503" providerId="ADAL" clId="{8B428C77-D5EF-4777-A98A-C31345B89BBC}" dt="2024-06-04T15:31:17.509" v="217" actId="478"/>
          <ac:spMkLst>
            <pc:docMk/>
            <pc:sldMk cId="3329535552" sldId="422"/>
            <ac:spMk id="6" creationId="{9AB2805E-DA27-34D2-7523-21F7C97C3565}"/>
          </ac:spMkLst>
        </pc:spChg>
        <pc:spChg chg="add del mod ord">
          <ac:chgData name="Goodburn, Olivia" userId="1186e425-af39-4f27-8e32-1d35133f4503" providerId="ADAL" clId="{8B428C77-D5EF-4777-A98A-C31345B89BBC}" dt="2024-06-04T15:31:19.107" v="218" actId="478"/>
          <ac:spMkLst>
            <pc:docMk/>
            <pc:sldMk cId="3329535552" sldId="422"/>
            <ac:spMk id="7" creationId="{6E044DE6-7F31-7DCD-1DD4-F0FF343A2A78}"/>
          </ac:spMkLst>
        </pc:spChg>
        <pc:spChg chg="add mod">
          <ac:chgData name="Goodburn, Olivia" userId="1186e425-af39-4f27-8e32-1d35133f4503" providerId="ADAL" clId="{8B428C77-D5EF-4777-A98A-C31345B89BBC}" dt="2024-06-04T15:31:44.314" v="228" actId="27636"/>
          <ac:spMkLst>
            <pc:docMk/>
            <pc:sldMk cId="3329535552" sldId="422"/>
            <ac:spMk id="9" creationId="{4BA7CD9F-4F61-56DB-7EBE-8DD2706C2013}"/>
          </ac:spMkLst>
        </pc:spChg>
        <pc:picChg chg="mod modCrop">
          <ac:chgData name="Goodburn, Olivia" userId="1186e425-af39-4f27-8e32-1d35133f4503" providerId="ADAL" clId="{8B428C77-D5EF-4777-A98A-C31345B89BBC}" dt="2024-06-04T15:31:34.275" v="225" actId="1076"/>
          <ac:picMkLst>
            <pc:docMk/>
            <pc:sldMk cId="3329535552" sldId="422"/>
            <ac:picMk id="4" creationId="{F56E13DD-9C4C-19F1-856B-998FCECD83AC}"/>
          </ac:picMkLst>
        </pc:picChg>
        <pc:picChg chg="add mod modCrop">
          <ac:chgData name="Goodburn, Olivia" userId="1186e425-af39-4f27-8e32-1d35133f4503" providerId="ADAL" clId="{8B428C77-D5EF-4777-A98A-C31345B89BBC}" dt="2024-06-04T15:31:35.844" v="226" actId="1076"/>
          <ac:picMkLst>
            <pc:docMk/>
            <pc:sldMk cId="3329535552" sldId="422"/>
            <ac:picMk id="8" creationId="{09F4D14E-6F1B-4EC5-E4AF-2D2C03192BDE}"/>
          </ac:picMkLst>
        </pc:picChg>
      </pc:sldChg>
      <pc:sldChg chg="del">
        <pc:chgData name="Goodburn, Olivia" userId="1186e425-af39-4f27-8e32-1d35133f4503" providerId="ADAL" clId="{8B428C77-D5EF-4777-A98A-C31345B89BBC}" dt="2024-06-04T15:22:42.403" v="65" actId="47"/>
        <pc:sldMkLst>
          <pc:docMk/>
          <pc:sldMk cId="348821140" sldId="4416"/>
        </pc:sldMkLst>
      </pc:sldChg>
      <pc:sldChg chg="addSp delSp modSp mod">
        <pc:chgData name="Goodburn, Olivia" userId="1186e425-af39-4f27-8e32-1d35133f4503" providerId="ADAL" clId="{8B428C77-D5EF-4777-A98A-C31345B89BBC}" dt="2024-06-04T15:47:26.459" v="737" actId="1036"/>
        <pc:sldMkLst>
          <pc:docMk/>
          <pc:sldMk cId="3357425787" sldId="4417"/>
        </pc:sldMkLst>
        <pc:spChg chg="mod">
          <ac:chgData name="Goodburn, Olivia" userId="1186e425-af39-4f27-8e32-1d35133f4503" providerId="ADAL" clId="{8B428C77-D5EF-4777-A98A-C31345B89BBC}" dt="2024-06-04T15:36:38.812" v="297" actId="20577"/>
          <ac:spMkLst>
            <pc:docMk/>
            <pc:sldMk cId="3357425787" sldId="4417"/>
            <ac:spMk id="2" creationId="{1AB65B42-4E04-C693-4B28-5DDAD46FDD9C}"/>
          </ac:spMkLst>
        </pc:spChg>
        <pc:spChg chg="del">
          <ac:chgData name="Goodburn, Olivia" userId="1186e425-af39-4f27-8e32-1d35133f4503" providerId="ADAL" clId="{8B428C77-D5EF-4777-A98A-C31345B89BBC}" dt="2024-06-04T15:36:41.473" v="298" actId="478"/>
          <ac:spMkLst>
            <pc:docMk/>
            <pc:sldMk cId="3357425787" sldId="4417"/>
            <ac:spMk id="22" creationId="{C2F70542-D69D-370B-1216-B3F2328B8888}"/>
          </ac:spMkLst>
        </pc:spChg>
        <pc:spChg chg="del">
          <ac:chgData name="Goodburn, Olivia" userId="1186e425-af39-4f27-8e32-1d35133f4503" providerId="ADAL" clId="{8B428C77-D5EF-4777-A98A-C31345B89BBC}" dt="2024-06-04T15:36:41.473" v="298" actId="478"/>
          <ac:spMkLst>
            <pc:docMk/>
            <pc:sldMk cId="3357425787" sldId="4417"/>
            <ac:spMk id="23" creationId="{4B6BA4B4-5485-84E8-9B8D-A197096B9EB4}"/>
          </ac:spMkLst>
        </pc:spChg>
        <pc:spChg chg="del">
          <ac:chgData name="Goodburn, Olivia" userId="1186e425-af39-4f27-8e32-1d35133f4503" providerId="ADAL" clId="{8B428C77-D5EF-4777-A98A-C31345B89BBC}" dt="2024-06-04T15:36:41.473" v="298" actId="478"/>
          <ac:spMkLst>
            <pc:docMk/>
            <pc:sldMk cId="3357425787" sldId="4417"/>
            <ac:spMk id="24" creationId="{286CDD0F-3A57-562C-483A-176AFA128338}"/>
          </ac:spMkLst>
        </pc:spChg>
        <pc:spChg chg="del">
          <ac:chgData name="Goodburn, Olivia" userId="1186e425-af39-4f27-8e32-1d35133f4503" providerId="ADAL" clId="{8B428C77-D5EF-4777-A98A-C31345B89BBC}" dt="2024-06-04T15:36:42.859" v="299" actId="478"/>
          <ac:spMkLst>
            <pc:docMk/>
            <pc:sldMk cId="3357425787" sldId="4417"/>
            <ac:spMk id="26" creationId="{762F2D34-2609-83CA-6604-6845A6AFA659}"/>
          </ac:spMkLst>
        </pc:spChg>
        <pc:picChg chg="add mod">
          <ac:chgData name="Goodburn, Olivia" userId="1186e425-af39-4f27-8e32-1d35133f4503" providerId="ADAL" clId="{8B428C77-D5EF-4777-A98A-C31345B89BBC}" dt="2024-06-04T15:47:26.459" v="737" actId="1036"/>
          <ac:picMkLst>
            <pc:docMk/>
            <pc:sldMk cId="3357425787" sldId="4417"/>
            <ac:picMk id="3" creationId="{28F07D46-C1FD-E37C-8A01-07D317ED2000}"/>
          </ac:picMkLst>
        </pc:picChg>
        <pc:picChg chg="del">
          <ac:chgData name="Goodburn, Olivia" userId="1186e425-af39-4f27-8e32-1d35133f4503" providerId="ADAL" clId="{8B428C77-D5EF-4777-A98A-C31345B89BBC}" dt="2024-06-04T15:36:41.473" v="298" actId="478"/>
          <ac:picMkLst>
            <pc:docMk/>
            <pc:sldMk cId="3357425787" sldId="4417"/>
            <ac:picMk id="4" creationId="{BA5EA942-A0C0-D890-845C-985883E27B0D}"/>
          </ac:picMkLst>
        </pc:picChg>
        <pc:picChg chg="del">
          <ac:chgData name="Goodburn, Olivia" userId="1186e425-af39-4f27-8e32-1d35133f4503" providerId="ADAL" clId="{8B428C77-D5EF-4777-A98A-C31345B89BBC}" dt="2024-06-04T15:36:41.473" v="298" actId="478"/>
          <ac:picMkLst>
            <pc:docMk/>
            <pc:sldMk cId="3357425787" sldId="4417"/>
            <ac:picMk id="5" creationId="{F827BFFE-BEEF-D068-9079-E3B70EFBCE78}"/>
          </ac:picMkLst>
        </pc:picChg>
        <pc:picChg chg="add mod">
          <ac:chgData name="Goodburn, Olivia" userId="1186e425-af39-4f27-8e32-1d35133f4503" providerId="ADAL" clId="{8B428C77-D5EF-4777-A98A-C31345B89BBC}" dt="2024-06-04T15:47:26.459" v="737" actId="1036"/>
          <ac:picMkLst>
            <pc:docMk/>
            <pc:sldMk cId="3357425787" sldId="4417"/>
            <ac:picMk id="6" creationId="{69E605A1-2D69-AFA7-CE52-EAE211710D73}"/>
          </ac:picMkLst>
        </pc:picChg>
        <pc:picChg chg="add del mod">
          <ac:chgData name="Goodburn, Olivia" userId="1186e425-af39-4f27-8e32-1d35133f4503" providerId="ADAL" clId="{8B428C77-D5EF-4777-A98A-C31345B89BBC}" dt="2024-06-04T15:46:38.385" v="692" actId="478"/>
          <ac:picMkLst>
            <pc:docMk/>
            <pc:sldMk cId="3357425787" sldId="4417"/>
            <ac:picMk id="7" creationId="{D8CCCB7B-14EE-FC4E-AD0B-7F5D508A8895}"/>
          </ac:picMkLst>
        </pc:picChg>
        <pc:picChg chg="del">
          <ac:chgData name="Goodburn, Olivia" userId="1186e425-af39-4f27-8e32-1d35133f4503" providerId="ADAL" clId="{8B428C77-D5EF-4777-A98A-C31345B89BBC}" dt="2024-06-04T15:36:41.473" v="298" actId="478"/>
          <ac:picMkLst>
            <pc:docMk/>
            <pc:sldMk cId="3357425787" sldId="4417"/>
            <ac:picMk id="8" creationId="{7A6BB91C-BA36-46DD-8C31-F0A52BFBE7CA}"/>
          </ac:picMkLst>
        </pc:picChg>
        <pc:picChg chg="add mod">
          <ac:chgData name="Goodburn, Olivia" userId="1186e425-af39-4f27-8e32-1d35133f4503" providerId="ADAL" clId="{8B428C77-D5EF-4777-A98A-C31345B89BBC}" dt="2024-06-04T15:47:26.459" v="737" actId="1036"/>
          <ac:picMkLst>
            <pc:docMk/>
            <pc:sldMk cId="3357425787" sldId="4417"/>
            <ac:picMk id="9" creationId="{E30762A4-4E2B-64FF-87C1-309FE183C8B7}"/>
          </ac:picMkLst>
        </pc:picChg>
        <pc:picChg chg="add mod">
          <ac:chgData name="Goodburn, Olivia" userId="1186e425-af39-4f27-8e32-1d35133f4503" providerId="ADAL" clId="{8B428C77-D5EF-4777-A98A-C31345B89BBC}" dt="2024-06-04T15:47:26.459" v="737" actId="1036"/>
          <ac:picMkLst>
            <pc:docMk/>
            <pc:sldMk cId="3357425787" sldId="4417"/>
            <ac:picMk id="10" creationId="{7C69E2D9-1616-8D7F-08F3-AB7E2BBF9FCF}"/>
          </ac:picMkLst>
        </pc:picChg>
        <pc:picChg chg="del">
          <ac:chgData name="Goodburn, Olivia" userId="1186e425-af39-4f27-8e32-1d35133f4503" providerId="ADAL" clId="{8B428C77-D5EF-4777-A98A-C31345B89BBC}" dt="2024-06-04T15:36:41.473" v="298" actId="478"/>
          <ac:picMkLst>
            <pc:docMk/>
            <pc:sldMk cId="3357425787" sldId="4417"/>
            <ac:picMk id="11" creationId="{F4794C91-F34C-24E4-E173-A988ED584A44}"/>
          </ac:picMkLst>
        </pc:picChg>
        <pc:picChg chg="del">
          <ac:chgData name="Goodburn, Olivia" userId="1186e425-af39-4f27-8e32-1d35133f4503" providerId="ADAL" clId="{8B428C77-D5EF-4777-A98A-C31345B89BBC}" dt="2024-06-04T15:36:41.473" v="298" actId="478"/>
          <ac:picMkLst>
            <pc:docMk/>
            <pc:sldMk cId="3357425787" sldId="4417"/>
            <ac:picMk id="12" creationId="{3896B311-2623-B003-95F1-E0042A2FE7C8}"/>
          </ac:picMkLst>
        </pc:picChg>
        <pc:picChg chg="add mod">
          <ac:chgData name="Goodburn, Olivia" userId="1186e425-af39-4f27-8e32-1d35133f4503" providerId="ADAL" clId="{8B428C77-D5EF-4777-A98A-C31345B89BBC}" dt="2024-06-04T15:47:26.459" v="737" actId="1036"/>
          <ac:picMkLst>
            <pc:docMk/>
            <pc:sldMk cId="3357425787" sldId="4417"/>
            <ac:picMk id="13" creationId="{211000A7-4DBA-379E-D2A8-7393795D5E4A}"/>
          </ac:picMkLst>
        </pc:picChg>
        <pc:picChg chg="del">
          <ac:chgData name="Goodburn, Olivia" userId="1186e425-af39-4f27-8e32-1d35133f4503" providerId="ADAL" clId="{8B428C77-D5EF-4777-A98A-C31345B89BBC}" dt="2024-06-04T15:36:41.473" v="298" actId="478"/>
          <ac:picMkLst>
            <pc:docMk/>
            <pc:sldMk cId="3357425787" sldId="4417"/>
            <ac:picMk id="14" creationId="{C92E71B0-6254-A4EC-3639-1DB0BA48AFAE}"/>
          </ac:picMkLst>
        </pc:picChg>
        <pc:picChg chg="add del mod">
          <ac:chgData name="Goodburn, Olivia" userId="1186e425-af39-4f27-8e32-1d35133f4503" providerId="ADAL" clId="{8B428C77-D5EF-4777-A98A-C31345B89BBC}" dt="2024-06-04T15:46:39.524" v="693" actId="478"/>
          <ac:picMkLst>
            <pc:docMk/>
            <pc:sldMk cId="3357425787" sldId="4417"/>
            <ac:picMk id="15" creationId="{D6ACDDAD-6D61-B0AE-54EF-F7F4A02AAE55}"/>
          </ac:picMkLst>
        </pc:picChg>
        <pc:picChg chg="add mod">
          <ac:chgData name="Goodburn, Olivia" userId="1186e425-af39-4f27-8e32-1d35133f4503" providerId="ADAL" clId="{8B428C77-D5EF-4777-A98A-C31345B89BBC}" dt="2024-06-04T15:47:26.459" v="737" actId="1036"/>
          <ac:picMkLst>
            <pc:docMk/>
            <pc:sldMk cId="3357425787" sldId="4417"/>
            <ac:picMk id="16" creationId="{29CD7757-F7DD-77CD-3C96-BEC8B96DECDF}"/>
          </ac:picMkLst>
        </pc:picChg>
        <pc:picChg chg="del">
          <ac:chgData name="Goodburn, Olivia" userId="1186e425-af39-4f27-8e32-1d35133f4503" providerId="ADAL" clId="{8B428C77-D5EF-4777-A98A-C31345B89BBC}" dt="2024-06-04T15:36:41.473" v="298" actId="478"/>
          <ac:picMkLst>
            <pc:docMk/>
            <pc:sldMk cId="3357425787" sldId="4417"/>
            <ac:picMk id="17" creationId="{F967FB5E-6FE3-BF19-DBBF-FCA97345067C}"/>
          </ac:picMkLst>
        </pc:picChg>
        <pc:picChg chg="add mod">
          <ac:chgData name="Goodburn, Olivia" userId="1186e425-af39-4f27-8e32-1d35133f4503" providerId="ADAL" clId="{8B428C77-D5EF-4777-A98A-C31345B89BBC}" dt="2024-06-04T15:47:26.459" v="737" actId="1036"/>
          <ac:picMkLst>
            <pc:docMk/>
            <pc:sldMk cId="3357425787" sldId="4417"/>
            <ac:picMk id="18" creationId="{206B4943-16D3-0123-17C6-7128200FF21E}"/>
          </ac:picMkLst>
        </pc:picChg>
        <pc:picChg chg="del">
          <ac:chgData name="Goodburn, Olivia" userId="1186e425-af39-4f27-8e32-1d35133f4503" providerId="ADAL" clId="{8B428C77-D5EF-4777-A98A-C31345B89BBC}" dt="2024-06-04T15:36:41.473" v="298" actId="478"/>
          <ac:picMkLst>
            <pc:docMk/>
            <pc:sldMk cId="3357425787" sldId="4417"/>
            <ac:picMk id="19" creationId="{229D5571-A814-CD79-5BB9-6BDFB4D8B4FF}"/>
          </ac:picMkLst>
        </pc:picChg>
        <pc:picChg chg="add mod">
          <ac:chgData name="Goodburn, Olivia" userId="1186e425-af39-4f27-8e32-1d35133f4503" providerId="ADAL" clId="{8B428C77-D5EF-4777-A98A-C31345B89BBC}" dt="2024-06-04T15:47:26.459" v="737" actId="1036"/>
          <ac:picMkLst>
            <pc:docMk/>
            <pc:sldMk cId="3357425787" sldId="4417"/>
            <ac:picMk id="20" creationId="{2FFD21D2-406A-14FC-8694-CA9F1B96A4C7}"/>
          </ac:picMkLst>
        </pc:picChg>
        <pc:picChg chg="add del mod">
          <ac:chgData name="Goodburn, Olivia" userId="1186e425-af39-4f27-8e32-1d35133f4503" providerId="ADAL" clId="{8B428C77-D5EF-4777-A98A-C31345B89BBC}" dt="2024-06-04T15:46:41.074" v="694" actId="478"/>
          <ac:picMkLst>
            <pc:docMk/>
            <pc:sldMk cId="3357425787" sldId="4417"/>
            <ac:picMk id="21" creationId="{CCD4052F-5C31-8E81-0E56-98FD6710CD90}"/>
          </ac:picMkLst>
        </pc:picChg>
        <pc:picChg chg="del">
          <ac:chgData name="Goodburn, Olivia" userId="1186e425-af39-4f27-8e32-1d35133f4503" providerId="ADAL" clId="{8B428C77-D5EF-4777-A98A-C31345B89BBC}" dt="2024-06-04T15:36:41.473" v="298" actId="478"/>
          <ac:picMkLst>
            <pc:docMk/>
            <pc:sldMk cId="3357425787" sldId="4417"/>
            <ac:picMk id="25" creationId="{AC479FA9-6D32-A4B8-1BC3-7A4D0C18BE3E}"/>
          </ac:picMkLst>
        </pc:picChg>
        <pc:picChg chg="del">
          <ac:chgData name="Goodburn, Olivia" userId="1186e425-af39-4f27-8e32-1d35133f4503" providerId="ADAL" clId="{8B428C77-D5EF-4777-A98A-C31345B89BBC}" dt="2024-06-04T15:36:41.473" v="298" actId="478"/>
          <ac:picMkLst>
            <pc:docMk/>
            <pc:sldMk cId="3357425787" sldId="4417"/>
            <ac:picMk id="27" creationId="{1567B268-B2E5-68DF-3646-3C20B65380D6}"/>
          </ac:picMkLst>
        </pc:picChg>
        <pc:picChg chg="add mod">
          <ac:chgData name="Goodburn, Olivia" userId="1186e425-af39-4f27-8e32-1d35133f4503" providerId="ADAL" clId="{8B428C77-D5EF-4777-A98A-C31345B89BBC}" dt="2024-06-04T15:47:26.459" v="737" actId="1036"/>
          <ac:picMkLst>
            <pc:docMk/>
            <pc:sldMk cId="3357425787" sldId="4417"/>
            <ac:picMk id="28" creationId="{16B88BBA-05F8-85D4-4F5E-64E05A7639E6}"/>
          </ac:picMkLst>
        </pc:picChg>
        <pc:picChg chg="add del mod">
          <ac:chgData name="Goodburn, Olivia" userId="1186e425-af39-4f27-8e32-1d35133f4503" providerId="ADAL" clId="{8B428C77-D5EF-4777-A98A-C31345B89BBC}" dt="2024-06-04T15:46:41.873" v="695" actId="478"/>
          <ac:picMkLst>
            <pc:docMk/>
            <pc:sldMk cId="3357425787" sldId="4417"/>
            <ac:picMk id="29" creationId="{93442F40-50A9-C3C4-E5CA-78EEF18DDFDB}"/>
          </ac:picMkLst>
        </pc:picChg>
        <pc:picChg chg="add del mod">
          <ac:chgData name="Goodburn, Olivia" userId="1186e425-af39-4f27-8e32-1d35133f4503" providerId="ADAL" clId="{8B428C77-D5EF-4777-A98A-C31345B89BBC}" dt="2024-06-04T15:46:42.854" v="696" actId="478"/>
          <ac:picMkLst>
            <pc:docMk/>
            <pc:sldMk cId="3357425787" sldId="4417"/>
            <ac:picMk id="30" creationId="{C984B70B-009A-4160-712D-F5A312BB5772}"/>
          </ac:picMkLst>
        </pc:picChg>
        <pc:picChg chg="add mod">
          <ac:chgData name="Goodburn, Olivia" userId="1186e425-af39-4f27-8e32-1d35133f4503" providerId="ADAL" clId="{8B428C77-D5EF-4777-A98A-C31345B89BBC}" dt="2024-06-04T15:47:26.459" v="737" actId="1036"/>
          <ac:picMkLst>
            <pc:docMk/>
            <pc:sldMk cId="3357425787" sldId="4417"/>
            <ac:picMk id="31" creationId="{830C6455-0746-542D-88BE-A0B522B075F1}"/>
          </ac:picMkLst>
        </pc:picChg>
        <pc:picChg chg="add mod">
          <ac:chgData name="Goodburn, Olivia" userId="1186e425-af39-4f27-8e32-1d35133f4503" providerId="ADAL" clId="{8B428C77-D5EF-4777-A98A-C31345B89BBC}" dt="2024-06-04T15:47:26.459" v="737" actId="1036"/>
          <ac:picMkLst>
            <pc:docMk/>
            <pc:sldMk cId="3357425787" sldId="4417"/>
            <ac:picMk id="32" creationId="{167C7792-B186-6A36-0403-969C7F59D930}"/>
          </ac:picMkLst>
        </pc:picChg>
        <pc:picChg chg="del">
          <ac:chgData name="Goodburn, Olivia" userId="1186e425-af39-4f27-8e32-1d35133f4503" providerId="ADAL" clId="{8B428C77-D5EF-4777-A98A-C31345B89BBC}" dt="2024-06-04T15:36:41.473" v="298" actId="478"/>
          <ac:picMkLst>
            <pc:docMk/>
            <pc:sldMk cId="3357425787" sldId="4417"/>
            <ac:picMk id="33" creationId="{6B9F532B-1FB7-4390-A53D-22AB2DE53047}"/>
          </ac:picMkLst>
        </pc:picChg>
        <pc:picChg chg="add mod">
          <ac:chgData name="Goodburn, Olivia" userId="1186e425-af39-4f27-8e32-1d35133f4503" providerId="ADAL" clId="{8B428C77-D5EF-4777-A98A-C31345B89BBC}" dt="2024-06-04T15:47:26.459" v="737" actId="1036"/>
          <ac:picMkLst>
            <pc:docMk/>
            <pc:sldMk cId="3357425787" sldId="4417"/>
            <ac:picMk id="34" creationId="{A350ED5B-9F5D-A4D3-BA53-D709358E8DD7}"/>
          </ac:picMkLst>
        </pc:picChg>
        <pc:picChg chg="add del mod">
          <ac:chgData name="Goodburn, Olivia" userId="1186e425-af39-4f27-8e32-1d35133f4503" providerId="ADAL" clId="{8B428C77-D5EF-4777-A98A-C31345B89BBC}" dt="2024-06-04T15:46:44.754" v="697" actId="478"/>
          <ac:picMkLst>
            <pc:docMk/>
            <pc:sldMk cId="3357425787" sldId="4417"/>
            <ac:picMk id="35" creationId="{AF438C47-4C31-3A7D-1C14-FF9C3E0724B0}"/>
          </ac:picMkLst>
        </pc:picChg>
        <pc:picChg chg="add mod">
          <ac:chgData name="Goodburn, Olivia" userId="1186e425-af39-4f27-8e32-1d35133f4503" providerId="ADAL" clId="{8B428C77-D5EF-4777-A98A-C31345B89BBC}" dt="2024-06-04T15:47:26.459" v="737" actId="1036"/>
          <ac:picMkLst>
            <pc:docMk/>
            <pc:sldMk cId="3357425787" sldId="4417"/>
            <ac:picMk id="36" creationId="{93B2DBC2-2C8F-EB61-F2A3-81077C9EF2EE}"/>
          </ac:picMkLst>
        </pc:picChg>
        <pc:picChg chg="add mod">
          <ac:chgData name="Goodburn, Olivia" userId="1186e425-af39-4f27-8e32-1d35133f4503" providerId="ADAL" clId="{8B428C77-D5EF-4777-A98A-C31345B89BBC}" dt="2024-06-04T15:47:26.459" v="737" actId="1036"/>
          <ac:picMkLst>
            <pc:docMk/>
            <pc:sldMk cId="3357425787" sldId="4417"/>
            <ac:picMk id="37" creationId="{2BDDF1B2-FB2A-E6D3-9A3A-CC74FA0C5311}"/>
          </ac:picMkLst>
        </pc:picChg>
        <pc:picChg chg="add del mod">
          <ac:chgData name="Goodburn, Olivia" userId="1186e425-af39-4f27-8e32-1d35133f4503" providerId="ADAL" clId="{8B428C77-D5EF-4777-A98A-C31345B89BBC}" dt="2024-06-04T15:46:46.247" v="698" actId="478"/>
          <ac:picMkLst>
            <pc:docMk/>
            <pc:sldMk cId="3357425787" sldId="4417"/>
            <ac:picMk id="38" creationId="{4159223A-B166-84A1-1271-81B3545AC715}"/>
          </ac:picMkLst>
        </pc:picChg>
        <pc:picChg chg="del">
          <ac:chgData name="Goodburn, Olivia" userId="1186e425-af39-4f27-8e32-1d35133f4503" providerId="ADAL" clId="{8B428C77-D5EF-4777-A98A-C31345B89BBC}" dt="2024-06-04T15:36:41.473" v="298" actId="478"/>
          <ac:picMkLst>
            <pc:docMk/>
            <pc:sldMk cId="3357425787" sldId="4417"/>
            <ac:picMk id="39" creationId="{7B911C2C-E648-684B-7BDE-0A7C1BD531C5}"/>
          </ac:picMkLst>
        </pc:picChg>
        <pc:picChg chg="add mod">
          <ac:chgData name="Goodburn, Olivia" userId="1186e425-af39-4f27-8e32-1d35133f4503" providerId="ADAL" clId="{8B428C77-D5EF-4777-A98A-C31345B89BBC}" dt="2024-06-04T15:47:26.459" v="737" actId="1036"/>
          <ac:picMkLst>
            <pc:docMk/>
            <pc:sldMk cId="3357425787" sldId="4417"/>
            <ac:picMk id="40" creationId="{64DF857E-43DE-0CA1-20AC-784E98412C6C}"/>
          </ac:picMkLst>
        </pc:picChg>
        <pc:picChg chg="add mod">
          <ac:chgData name="Goodburn, Olivia" userId="1186e425-af39-4f27-8e32-1d35133f4503" providerId="ADAL" clId="{8B428C77-D5EF-4777-A98A-C31345B89BBC}" dt="2024-06-04T15:47:26.459" v="737" actId="1036"/>
          <ac:picMkLst>
            <pc:docMk/>
            <pc:sldMk cId="3357425787" sldId="4417"/>
            <ac:picMk id="41" creationId="{C4D5516B-6B15-85DA-6D83-BB778F7389C2}"/>
          </ac:picMkLst>
        </pc:picChg>
        <pc:picChg chg="add mod">
          <ac:chgData name="Goodburn, Olivia" userId="1186e425-af39-4f27-8e32-1d35133f4503" providerId="ADAL" clId="{8B428C77-D5EF-4777-A98A-C31345B89BBC}" dt="2024-06-04T15:47:26.459" v="737" actId="1036"/>
          <ac:picMkLst>
            <pc:docMk/>
            <pc:sldMk cId="3357425787" sldId="4417"/>
            <ac:picMk id="42" creationId="{D55BC4F6-A90C-FB7C-A52F-A4635DCEDB98}"/>
          </ac:picMkLst>
        </pc:picChg>
        <pc:picChg chg="add mod">
          <ac:chgData name="Goodburn, Olivia" userId="1186e425-af39-4f27-8e32-1d35133f4503" providerId="ADAL" clId="{8B428C77-D5EF-4777-A98A-C31345B89BBC}" dt="2024-06-04T15:47:26.459" v="737" actId="1036"/>
          <ac:picMkLst>
            <pc:docMk/>
            <pc:sldMk cId="3357425787" sldId="4417"/>
            <ac:picMk id="43" creationId="{ED596252-F15F-CC66-06CF-1D0704D9852E}"/>
          </ac:picMkLst>
        </pc:picChg>
        <pc:picChg chg="del">
          <ac:chgData name="Goodburn, Olivia" userId="1186e425-af39-4f27-8e32-1d35133f4503" providerId="ADAL" clId="{8B428C77-D5EF-4777-A98A-C31345B89BBC}" dt="2024-06-04T15:36:41.473" v="298" actId="478"/>
          <ac:picMkLst>
            <pc:docMk/>
            <pc:sldMk cId="3357425787" sldId="4417"/>
            <ac:picMk id="47" creationId="{8ADC14D8-E07B-D556-7230-908FA27CBDE1}"/>
          </ac:picMkLst>
        </pc:picChg>
        <pc:picChg chg="del">
          <ac:chgData name="Goodburn, Olivia" userId="1186e425-af39-4f27-8e32-1d35133f4503" providerId="ADAL" clId="{8B428C77-D5EF-4777-A98A-C31345B89BBC}" dt="2024-06-04T15:36:41.473" v="298" actId="478"/>
          <ac:picMkLst>
            <pc:docMk/>
            <pc:sldMk cId="3357425787" sldId="4417"/>
            <ac:picMk id="51" creationId="{C1C1BB5D-9DC4-4D7A-5B7B-FCCF485660B3}"/>
          </ac:picMkLst>
        </pc:picChg>
      </pc:sldChg>
      <pc:sldChg chg="addSp delSp modSp mod">
        <pc:chgData name="Goodburn, Olivia" userId="1186e425-af39-4f27-8e32-1d35133f4503" providerId="ADAL" clId="{8B428C77-D5EF-4777-A98A-C31345B89BBC}" dt="2024-06-04T15:48:08.135" v="765" actId="1076"/>
        <pc:sldMkLst>
          <pc:docMk/>
          <pc:sldMk cId="796837383" sldId="4418"/>
        </pc:sldMkLst>
        <pc:spChg chg="mod">
          <ac:chgData name="Goodburn, Olivia" userId="1186e425-af39-4f27-8e32-1d35133f4503" providerId="ADAL" clId="{8B428C77-D5EF-4777-A98A-C31345B89BBC}" dt="2024-06-04T15:36:51.271" v="303" actId="20577"/>
          <ac:spMkLst>
            <pc:docMk/>
            <pc:sldMk cId="796837383" sldId="4418"/>
            <ac:spMk id="2" creationId="{1AB65B42-4E04-C693-4B28-5DDAD46FDD9C}"/>
          </ac:spMkLst>
        </pc:spChg>
        <pc:spChg chg="del">
          <ac:chgData name="Goodburn, Olivia" userId="1186e425-af39-4f27-8e32-1d35133f4503" providerId="ADAL" clId="{8B428C77-D5EF-4777-A98A-C31345B89BBC}" dt="2024-06-04T15:36:49.437" v="301" actId="478"/>
          <ac:spMkLst>
            <pc:docMk/>
            <pc:sldMk cId="796837383" sldId="4418"/>
            <ac:spMk id="22" creationId="{C2F70542-D69D-370B-1216-B3F2328B8888}"/>
          </ac:spMkLst>
        </pc:spChg>
        <pc:spChg chg="del">
          <ac:chgData name="Goodburn, Olivia" userId="1186e425-af39-4f27-8e32-1d35133f4503" providerId="ADAL" clId="{8B428C77-D5EF-4777-A98A-C31345B89BBC}" dt="2024-06-04T15:36:49.437" v="301" actId="478"/>
          <ac:spMkLst>
            <pc:docMk/>
            <pc:sldMk cId="796837383" sldId="4418"/>
            <ac:spMk id="26" creationId="{762F2D34-2609-83CA-6604-6845A6AFA659}"/>
          </ac:spMkLst>
        </pc:spChg>
        <pc:spChg chg="del">
          <ac:chgData name="Goodburn, Olivia" userId="1186e425-af39-4f27-8e32-1d35133f4503" providerId="ADAL" clId="{8B428C77-D5EF-4777-A98A-C31345B89BBC}" dt="2024-06-04T15:36:49.437" v="301" actId="478"/>
          <ac:spMkLst>
            <pc:docMk/>
            <pc:sldMk cId="796837383" sldId="4418"/>
            <ac:spMk id="36" creationId="{149B240F-DB07-E168-EC81-128BF4E38845}"/>
          </ac:spMkLst>
        </pc:spChg>
        <pc:spChg chg="del">
          <ac:chgData name="Goodburn, Olivia" userId="1186e425-af39-4f27-8e32-1d35133f4503" providerId="ADAL" clId="{8B428C77-D5EF-4777-A98A-C31345B89BBC}" dt="2024-06-04T15:36:49.437" v="301" actId="478"/>
          <ac:spMkLst>
            <pc:docMk/>
            <pc:sldMk cId="796837383" sldId="4418"/>
            <ac:spMk id="38" creationId="{0C65F6D4-5114-7F86-1E1F-6D1AFE1D966E}"/>
          </ac:spMkLst>
        </pc:spChg>
        <pc:picChg chg="add del mod">
          <ac:chgData name="Goodburn, Olivia" userId="1186e425-af39-4f27-8e32-1d35133f4503" providerId="ADAL" clId="{8B428C77-D5EF-4777-A98A-C31345B89BBC}" dt="2024-06-04T15:47:32.118" v="739" actId="478"/>
          <ac:picMkLst>
            <pc:docMk/>
            <pc:sldMk cId="796837383" sldId="4418"/>
            <ac:picMk id="3" creationId="{49A6BA8B-D5B5-BC8E-9167-9A5D900B3C57}"/>
          </ac:picMkLst>
        </pc:picChg>
        <pc:picChg chg="add del mod">
          <ac:chgData name="Goodburn, Olivia" userId="1186e425-af39-4f27-8e32-1d35133f4503" providerId="ADAL" clId="{8B428C77-D5EF-4777-A98A-C31345B89BBC}" dt="2024-06-04T15:47:32.570" v="740" actId="478"/>
          <ac:picMkLst>
            <pc:docMk/>
            <pc:sldMk cId="796837383" sldId="4418"/>
            <ac:picMk id="4" creationId="{D189D478-EF57-C4CE-1B70-646F5A34175D}"/>
          </ac:picMkLst>
        </pc:picChg>
        <pc:picChg chg="del">
          <ac:chgData name="Goodburn, Olivia" userId="1186e425-af39-4f27-8e32-1d35133f4503" providerId="ADAL" clId="{8B428C77-D5EF-4777-A98A-C31345B89BBC}" dt="2024-06-04T15:36:49.437" v="301" actId="478"/>
          <ac:picMkLst>
            <pc:docMk/>
            <pc:sldMk cId="796837383" sldId="4418"/>
            <ac:picMk id="5" creationId="{631AF608-4494-8C5E-13D3-6FFECE6A42FA}"/>
          </ac:picMkLst>
        </pc:picChg>
        <pc:picChg chg="del">
          <ac:chgData name="Goodburn, Olivia" userId="1186e425-af39-4f27-8e32-1d35133f4503" providerId="ADAL" clId="{8B428C77-D5EF-4777-A98A-C31345B89BBC}" dt="2024-06-04T15:36:49.437" v="301" actId="478"/>
          <ac:picMkLst>
            <pc:docMk/>
            <pc:sldMk cId="796837383" sldId="4418"/>
            <ac:picMk id="6" creationId="{FD15B340-45F4-ADFF-CE2C-43A3522DA2A1}"/>
          </ac:picMkLst>
        </pc:picChg>
        <pc:picChg chg="del">
          <ac:chgData name="Goodburn, Olivia" userId="1186e425-af39-4f27-8e32-1d35133f4503" providerId="ADAL" clId="{8B428C77-D5EF-4777-A98A-C31345B89BBC}" dt="2024-06-04T15:36:49.437" v="301" actId="478"/>
          <ac:picMkLst>
            <pc:docMk/>
            <pc:sldMk cId="796837383" sldId="4418"/>
            <ac:picMk id="7" creationId="{E7503DAE-197C-623B-539D-13AAC12652B2}"/>
          </ac:picMkLst>
        </pc:picChg>
        <pc:picChg chg="del">
          <ac:chgData name="Goodburn, Olivia" userId="1186e425-af39-4f27-8e32-1d35133f4503" providerId="ADAL" clId="{8B428C77-D5EF-4777-A98A-C31345B89BBC}" dt="2024-06-04T15:36:49.437" v="301" actId="478"/>
          <ac:picMkLst>
            <pc:docMk/>
            <pc:sldMk cId="796837383" sldId="4418"/>
            <ac:picMk id="8" creationId="{267DBE45-7541-68BF-53BF-D086A97EB1FD}"/>
          </ac:picMkLst>
        </pc:picChg>
        <pc:picChg chg="del">
          <ac:chgData name="Goodburn, Olivia" userId="1186e425-af39-4f27-8e32-1d35133f4503" providerId="ADAL" clId="{8B428C77-D5EF-4777-A98A-C31345B89BBC}" dt="2024-06-04T15:36:49.437" v="301" actId="478"/>
          <ac:picMkLst>
            <pc:docMk/>
            <pc:sldMk cId="796837383" sldId="4418"/>
            <ac:picMk id="9" creationId="{F46F3E33-CC93-2D0B-A4A2-86C07416E11C}"/>
          </ac:picMkLst>
        </pc:picChg>
        <pc:picChg chg="del">
          <ac:chgData name="Goodburn, Olivia" userId="1186e425-af39-4f27-8e32-1d35133f4503" providerId="ADAL" clId="{8B428C77-D5EF-4777-A98A-C31345B89BBC}" dt="2024-06-04T15:36:49.437" v="301" actId="478"/>
          <ac:picMkLst>
            <pc:docMk/>
            <pc:sldMk cId="796837383" sldId="4418"/>
            <ac:picMk id="10" creationId="{A2D765B4-E825-471C-6504-6609FC2C0B71}"/>
          </ac:picMkLst>
        </pc:picChg>
        <pc:picChg chg="add mod">
          <ac:chgData name="Goodburn, Olivia" userId="1186e425-af39-4f27-8e32-1d35133f4503" providerId="ADAL" clId="{8B428C77-D5EF-4777-A98A-C31345B89BBC}" dt="2024-06-04T15:47:29.819" v="738"/>
          <ac:picMkLst>
            <pc:docMk/>
            <pc:sldMk cId="796837383" sldId="4418"/>
            <ac:picMk id="11" creationId="{442CD9F1-5959-7131-AC63-C5B60AAF6E13}"/>
          </ac:picMkLst>
        </pc:picChg>
        <pc:picChg chg="add del mod">
          <ac:chgData name="Goodburn, Olivia" userId="1186e425-af39-4f27-8e32-1d35133f4503" providerId="ADAL" clId="{8B428C77-D5EF-4777-A98A-C31345B89BBC}" dt="2024-06-04T15:47:33.088" v="741" actId="478"/>
          <ac:picMkLst>
            <pc:docMk/>
            <pc:sldMk cId="796837383" sldId="4418"/>
            <ac:picMk id="12" creationId="{E8CEFB15-AA9F-48B7-775B-3D279900DAE8}"/>
          </ac:picMkLst>
        </pc:picChg>
        <pc:picChg chg="del">
          <ac:chgData name="Goodburn, Olivia" userId="1186e425-af39-4f27-8e32-1d35133f4503" providerId="ADAL" clId="{8B428C77-D5EF-4777-A98A-C31345B89BBC}" dt="2024-06-04T15:36:49.437" v="301" actId="478"/>
          <ac:picMkLst>
            <pc:docMk/>
            <pc:sldMk cId="796837383" sldId="4418"/>
            <ac:picMk id="13" creationId="{A55D1BA3-9910-5B6B-554C-DB1050FB62EC}"/>
          </ac:picMkLst>
        </pc:picChg>
        <pc:picChg chg="del">
          <ac:chgData name="Goodburn, Olivia" userId="1186e425-af39-4f27-8e32-1d35133f4503" providerId="ADAL" clId="{8B428C77-D5EF-4777-A98A-C31345B89BBC}" dt="2024-06-04T15:36:49.437" v="301" actId="478"/>
          <ac:picMkLst>
            <pc:docMk/>
            <pc:sldMk cId="796837383" sldId="4418"/>
            <ac:picMk id="14" creationId="{6D97B381-2200-EDD1-C20F-45B90E027A5A}"/>
          </ac:picMkLst>
        </pc:picChg>
        <pc:picChg chg="add del mod">
          <ac:chgData name="Goodburn, Olivia" userId="1186e425-af39-4f27-8e32-1d35133f4503" providerId="ADAL" clId="{8B428C77-D5EF-4777-A98A-C31345B89BBC}" dt="2024-06-04T15:47:33.557" v="742" actId="478"/>
          <ac:picMkLst>
            <pc:docMk/>
            <pc:sldMk cId="796837383" sldId="4418"/>
            <ac:picMk id="15" creationId="{6B487C3F-2292-93D6-46CB-F81A2DC3BB48}"/>
          </ac:picMkLst>
        </pc:picChg>
        <pc:picChg chg="del">
          <ac:chgData name="Goodburn, Olivia" userId="1186e425-af39-4f27-8e32-1d35133f4503" providerId="ADAL" clId="{8B428C77-D5EF-4777-A98A-C31345B89BBC}" dt="2024-06-04T15:36:49.437" v="301" actId="478"/>
          <ac:picMkLst>
            <pc:docMk/>
            <pc:sldMk cId="796837383" sldId="4418"/>
            <ac:picMk id="16" creationId="{443D2203-3D0E-B547-37BB-3BCBD1097D2C}"/>
          </ac:picMkLst>
        </pc:picChg>
        <pc:picChg chg="add del mod">
          <ac:chgData name="Goodburn, Olivia" userId="1186e425-af39-4f27-8e32-1d35133f4503" providerId="ADAL" clId="{8B428C77-D5EF-4777-A98A-C31345B89BBC}" dt="2024-06-04T15:47:34.032" v="743" actId="478"/>
          <ac:picMkLst>
            <pc:docMk/>
            <pc:sldMk cId="796837383" sldId="4418"/>
            <ac:picMk id="17" creationId="{CC1F4A3E-41B4-716D-6685-06FCC4F54746}"/>
          </ac:picMkLst>
        </pc:picChg>
        <pc:picChg chg="del">
          <ac:chgData name="Goodburn, Olivia" userId="1186e425-af39-4f27-8e32-1d35133f4503" providerId="ADAL" clId="{8B428C77-D5EF-4777-A98A-C31345B89BBC}" dt="2024-06-04T15:36:49.437" v="301" actId="478"/>
          <ac:picMkLst>
            <pc:docMk/>
            <pc:sldMk cId="796837383" sldId="4418"/>
            <ac:picMk id="18" creationId="{11F37419-08C7-20C4-63C7-F63A127A5E59}"/>
          </ac:picMkLst>
        </pc:picChg>
        <pc:picChg chg="del">
          <ac:chgData name="Goodburn, Olivia" userId="1186e425-af39-4f27-8e32-1d35133f4503" providerId="ADAL" clId="{8B428C77-D5EF-4777-A98A-C31345B89BBC}" dt="2024-06-04T15:36:49.437" v="301" actId="478"/>
          <ac:picMkLst>
            <pc:docMk/>
            <pc:sldMk cId="796837383" sldId="4418"/>
            <ac:picMk id="19" creationId="{194187CD-4CB7-9712-15E5-9AF36A9DE582}"/>
          </ac:picMkLst>
        </pc:picChg>
        <pc:picChg chg="add mod">
          <ac:chgData name="Goodburn, Olivia" userId="1186e425-af39-4f27-8e32-1d35133f4503" providerId="ADAL" clId="{8B428C77-D5EF-4777-A98A-C31345B89BBC}" dt="2024-06-04T15:47:58.495" v="760" actId="1076"/>
          <ac:picMkLst>
            <pc:docMk/>
            <pc:sldMk cId="796837383" sldId="4418"/>
            <ac:picMk id="20" creationId="{DE1E6002-C7CB-E83B-3DF8-A284DB2978AB}"/>
          </ac:picMkLst>
        </pc:picChg>
        <pc:picChg chg="add del mod">
          <ac:chgData name="Goodburn, Olivia" userId="1186e425-af39-4f27-8e32-1d35133f4503" providerId="ADAL" clId="{8B428C77-D5EF-4777-A98A-C31345B89BBC}" dt="2024-06-04T15:47:34.549" v="744" actId="478"/>
          <ac:picMkLst>
            <pc:docMk/>
            <pc:sldMk cId="796837383" sldId="4418"/>
            <ac:picMk id="21" creationId="{7977928A-B691-22A1-3B41-98A08BD56C78}"/>
          </ac:picMkLst>
        </pc:picChg>
        <pc:picChg chg="add del mod">
          <ac:chgData name="Goodburn, Olivia" userId="1186e425-af39-4f27-8e32-1d35133f4503" providerId="ADAL" clId="{8B428C77-D5EF-4777-A98A-C31345B89BBC}" dt="2024-06-04T15:47:35.264" v="745" actId="478"/>
          <ac:picMkLst>
            <pc:docMk/>
            <pc:sldMk cId="796837383" sldId="4418"/>
            <ac:picMk id="23" creationId="{8FDF757D-7797-0B52-C8D4-30A560DCACA2}"/>
          </ac:picMkLst>
        </pc:picChg>
        <pc:picChg chg="add del mod">
          <ac:chgData name="Goodburn, Olivia" userId="1186e425-af39-4f27-8e32-1d35133f4503" providerId="ADAL" clId="{8B428C77-D5EF-4777-A98A-C31345B89BBC}" dt="2024-06-04T15:47:35.829" v="746" actId="478"/>
          <ac:picMkLst>
            <pc:docMk/>
            <pc:sldMk cId="796837383" sldId="4418"/>
            <ac:picMk id="24" creationId="{89AD1E93-8D76-3A1C-4C7A-1247F8491478}"/>
          </ac:picMkLst>
        </pc:picChg>
        <pc:picChg chg="del">
          <ac:chgData name="Goodburn, Olivia" userId="1186e425-af39-4f27-8e32-1d35133f4503" providerId="ADAL" clId="{8B428C77-D5EF-4777-A98A-C31345B89BBC}" dt="2024-06-04T15:36:49.437" v="301" actId="478"/>
          <ac:picMkLst>
            <pc:docMk/>
            <pc:sldMk cId="796837383" sldId="4418"/>
            <ac:picMk id="25" creationId="{06F8B4E4-2C5C-3488-FA56-BFF67A103C29}"/>
          </ac:picMkLst>
        </pc:picChg>
        <pc:picChg chg="add mod">
          <ac:chgData name="Goodburn, Olivia" userId="1186e425-af39-4f27-8e32-1d35133f4503" providerId="ADAL" clId="{8B428C77-D5EF-4777-A98A-C31345B89BBC}" dt="2024-06-04T15:48:00.727" v="761" actId="1076"/>
          <ac:picMkLst>
            <pc:docMk/>
            <pc:sldMk cId="796837383" sldId="4418"/>
            <ac:picMk id="27" creationId="{C91AB366-3BB2-EDEB-0410-CCB07789BC50}"/>
          </ac:picMkLst>
        </pc:picChg>
        <pc:picChg chg="add del mod">
          <ac:chgData name="Goodburn, Olivia" userId="1186e425-af39-4f27-8e32-1d35133f4503" providerId="ADAL" clId="{8B428C77-D5EF-4777-A98A-C31345B89BBC}" dt="2024-06-04T15:47:36.783" v="747" actId="478"/>
          <ac:picMkLst>
            <pc:docMk/>
            <pc:sldMk cId="796837383" sldId="4418"/>
            <ac:picMk id="28" creationId="{29E60225-9629-BFD0-58E7-9A655D715298}"/>
          </ac:picMkLst>
        </pc:picChg>
        <pc:picChg chg="del">
          <ac:chgData name="Goodburn, Olivia" userId="1186e425-af39-4f27-8e32-1d35133f4503" providerId="ADAL" clId="{8B428C77-D5EF-4777-A98A-C31345B89BBC}" dt="2024-06-04T15:36:49.437" v="301" actId="478"/>
          <ac:picMkLst>
            <pc:docMk/>
            <pc:sldMk cId="796837383" sldId="4418"/>
            <ac:picMk id="29" creationId="{FDFA3B39-4D8D-9F3D-8AC8-C63231236EF4}"/>
          </ac:picMkLst>
        </pc:picChg>
        <pc:picChg chg="add mod">
          <ac:chgData name="Goodburn, Olivia" userId="1186e425-af39-4f27-8e32-1d35133f4503" providerId="ADAL" clId="{8B428C77-D5EF-4777-A98A-C31345B89BBC}" dt="2024-06-04T15:48:02.389" v="762" actId="1076"/>
          <ac:picMkLst>
            <pc:docMk/>
            <pc:sldMk cId="796837383" sldId="4418"/>
            <ac:picMk id="30" creationId="{B8E364B9-2FD7-5D45-F1D7-4616EC3AED60}"/>
          </ac:picMkLst>
        </pc:picChg>
        <pc:picChg chg="del">
          <ac:chgData name="Goodburn, Olivia" userId="1186e425-af39-4f27-8e32-1d35133f4503" providerId="ADAL" clId="{8B428C77-D5EF-4777-A98A-C31345B89BBC}" dt="2024-06-04T15:36:49.437" v="301" actId="478"/>
          <ac:picMkLst>
            <pc:docMk/>
            <pc:sldMk cId="796837383" sldId="4418"/>
            <ac:picMk id="31" creationId="{8B06C007-BA5C-8062-5D9B-7EA76E365AE1}"/>
          </ac:picMkLst>
        </pc:picChg>
        <pc:picChg chg="del">
          <ac:chgData name="Goodburn, Olivia" userId="1186e425-af39-4f27-8e32-1d35133f4503" providerId="ADAL" clId="{8B428C77-D5EF-4777-A98A-C31345B89BBC}" dt="2024-06-04T15:36:49.437" v="301" actId="478"/>
          <ac:picMkLst>
            <pc:docMk/>
            <pc:sldMk cId="796837383" sldId="4418"/>
            <ac:picMk id="32" creationId="{F841A0F2-98E0-3E89-090D-8D45542DFE00}"/>
          </ac:picMkLst>
        </pc:picChg>
        <pc:picChg chg="add del mod">
          <ac:chgData name="Goodburn, Olivia" userId="1186e425-af39-4f27-8e32-1d35133f4503" providerId="ADAL" clId="{8B428C77-D5EF-4777-A98A-C31345B89BBC}" dt="2024-06-04T15:47:39.397" v="749" actId="478"/>
          <ac:picMkLst>
            <pc:docMk/>
            <pc:sldMk cId="796837383" sldId="4418"/>
            <ac:picMk id="33" creationId="{1D197DB8-3424-5EBC-9E96-5DC9FAA7603A}"/>
          </ac:picMkLst>
        </pc:picChg>
        <pc:picChg chg="del">
          <ac:chgData name="Goodburn, Olivia" userId="1186e425-af39-4f27-8e32-1d35133f4503" providerId="ADAL" clId="{8B428C77-D5EF-4777-A98A-C31345B89BBC}" dt="2024-06-04T15:36:49.437" v="301" actId="478"/>
          <ac:picMkLst>
            <pc:docMk/>
            <pc:sldMk cId="796837383" sldId="4418"/>
            <ac:picMk id="34" creationId="{04E31EB8-FFE0-1307-FE88-89E6DC7064F9}"/>
          </ac:picMkLst>
        </pc:picChg>
        <pc:picChg chg="del">
          <ac:chgData name="Goodburn, Olivia" userId="1186e425-af39-4f27-8e32-1d35133f4503" providerId="ADAL" clId="{8B428C77-D5EF-4777-A98A-C31345B89BBC}" dt="2024-06-04T15:36:49.437" v="301" actId="478"/>
          <ac:picMkLst>
            <pc:docMk/>
            <pc:sldMk cId="796837383" sldId="4418"/>
            <ac:picMk id="35" creationId="{1E8C5FFD-5FD2-0F91-3A98-9C0452383719}"/>
          </ac:picMkLst>
        </pc:picChg>
        <pc:picChg chg="del">
          <ac:chgData name="Goodburn, Olivia" userId="1186e425-af39-4f27-8e32-1d35133f4503" providerId="ADAL" clId="{8B428C77-D5EF-4777-A98A-C31345B89BBC}" dt="2024-06-04T15:36:49.437" v="301" actId="478"/>
          <ac:picMkLst>
            <pc:docMk/>
            <pc:sldMk cId="796837383" sldId="4418"/>
            <ac:picMk id="37" creationId="{6D01DDD8-1AF9-EC95-C735-5921DA7D9FB9}"/>
          </ac:picMkLst>
        </pc:picChg>
        <pc:picChg chg="add del mod">
          <ac:chgData name="Goodburn, Olivia" userId="1186e425-af39-4f27-8e32-1d35133f4503" providerId="ADAL" clId="{8B428C77-D5EF-4777-A98A-C31345B89BBC}" dt="2024-06-04T15:47:40.796" v="750" actId="478"/>
          <ac:picMkLst>
            <pc:docMk/>
            <pc:sldMk cId="796837383" sldId="4418"/>
            <ac:picMk id="39" creationId="{05AE97D6-5830-CFAB-8C47-62F3B1AEF72F}"/>
          </ac:picMkLst>
        </pc:picChg>
        <pc:picChg chg="add del mod">
          <ac:chgData name="Goodburn, Olivia" userId="1186e425-af39-4f27-8e32-1d35133f4503" providerId="ADAL" clId="{8B428C77-D5EF-4777-A98A-C31345B89BBC}" dt="2024-06-04T15:47:41.694" v="751" actId="478"/>
          <ac:picMkLst>
            <pc:docMk/>
            <pc:sldMk cId="796837383" sldId="4418"/>
            <ac:picMk id="40" creationId="{33CEE353-A8A8-036E-42A8-858C099C8A6E}"/>
          </ac:picMkLst>
        </pc:picChg>
        <pc:picChg chg="del">
          <ac:chgData name="Goodburn, Olivia" userId="1186e425-af39-4f27-8e32-1d35133f4503" providerId="ADAL" clId="{8B428C77-D5EF-4777-A98A-C31345B89BBC}" dt="2024-06-04T15:36:49.437" v="301" actId="478"/>
          <ac:picMkLst>
            <pc:docMk/>
            <pc:sldMk cId="796837383" sldId="4418"/>
            <ac:picMk id="41" creationId="{82F9AD29-F302-A2DA-F616-4874D7E7EEE7}"/>
          </ac:picMkLst>
        </pc:picChg>
        <pc:picChg chg="add del mod">
          <ac:chgData name="Goodburn, Olivia" userId="1186e425-af39-4f27-8e32-1d35133f4503" providerId="ADAL" clId="{8B428C77-D5EF-4777-A98A-C31345B89BBC}" dt="2024-06-04T15:47:42.126" v="752" actId="478"/>
          <ac:picMkLst>
            <pc:docMk/>
            <pc:sldMk cId="796837383" sldId="4418"/>
            <ac:picMk id="42" creationId="{548066E9-3780-2DC8-7078-2239FA736984}"/>
          </ac:picMkLst>
        </pc:picChg>
        <pc:picChg chg="del">
          <ac:chgData name="Goodburn, Olivia" userId="1186e425-af39-4f27-8e32-1d35133f4503" providerId="ADAL" clId="{8B428C77-D5EF-4777-A98A-C31345B89BBC}" dt="2024-06-04T15:36:49.437" v="301" actId="478"/>
          <ac:picMkLst>
            <pc:docMk/>
            <pc:sldMk cId="796837383" sldId="4418"/>
            <ac:picMk id="43" creationId="{DC9EA627-8984-CB45-2368-C4F7AFF92A76}"/>
          </ac:picMkLst>
        </pc:picChg>
        <pc:picChg chg="add mod">
          <ac:chgData name="Goodburn, Olivia" userId="1186e425-af39-4f27-8e32-1d35133f4503" providerId="ADAL" clId="{8B428C77-D5EF-4777-A98A-C31345B89BBC}" dt="2024-06-04T15:48:06.797" v="764" actId="1076"/>
          <ac:picMkLst>
            <pc:docMk/>
            <pc:sldMk cId="796837383" sldId="4418"/>
            <ac:picMk id="44" creationId="{66F6DE71-3086-3EBC-5022-5B43812F052E}"/>
          </ac:picMkLst>
        </pc:picChg>
        <pc:picChg chg="del">
          <ac:chgData name="Goodburn, Olivia" userId="1186e425-af39-4f27-8e32-1d35133f4503" providerId="ADAL" clId="{8B428C77-D5EF-4777-A98A-C31345B89BBC}" dt="2024-06-04T15:36:49.437" v="301" actId="478"/>
          <ac:picMkLst>
            <pc:docMk/>
            <pc:sldMk cId="796837383" sldId="4418"/>
            <ac:picMk id="45" creationId="{D9966924-8159-B8DF-F2F5-0C5754F5C4FB}"/>
          </ac:picMkLst>
        </pc:picChg>
        <pc:picChg chg="add del mod">
          <ac:chgData name="Goodburn, Olivia" userId="1186e425-af39-4f27-8e32-1d35133f4503" providerId="ADAL" clId="{8B428C77-D5EF-4777-A98A-C31345B89BBC}" dt="2024-06-04T15:47:44.278" v="753" actId="478"/>
          <ac:picMkLst>
            <pc:docMk/>
            <pc:sldMk cId="796837383" sldId="4418"/>
            <ac:picMk id="46" creationId="{ED1022FB-F9F0-9821-4E8B-F63C2DA6F6F6}"/>
          </ac:picMkLst>
        </pc:picChg>
        <pc:picChg chg="add del mod">
          <ac:chgData name="Goodburn, Olivia" userId="1186e425-af39-4f27-8e32-1d35133f4503" providerId="ADAL" clId="{8B428C77-D5EF-4777-A98A-C31345B89BBC}" dt="2024-06-04T15:47:45.097" v="754" actId="478"/>
          <ac:picMkLst>
            <pc:docMk/>
            <pc:sldMk cId="796837383" sldId="4418"/>
            <ac:picMk id="47" creationId="{757A2819-589B-D1FB-D99A-56CC4354CBC9}"/>
          </ac:picMkLst>
        </pc:picChg>
        <pc:picChg chg="add mod">
          <ac:chgData name="Goodburn, Olivia" userId="1186e425-af39-4f27-8e32-1d35133f4503" providerId="ADAL" clId="{8B428C77-D5EF-4777-A98A-C31345B89BBC}" dt="2024-06-04T15:48:08.135" v="765" actId="1076"/>
          <ac:picMkLst>
            <pc:docMk/>
            <pc:sldMk cId="796837383" sldId="4418"/>
            <ac:picMk id="48" creationId="{A37F7BB7-5ED2-D785-05F7-75714A7D27A3}"/>
          </ac:picMkLst>
        </pc:picChg>
        <pc:picChg chg="del">
          <ac:chgData name="Goodburn, Olivia" userId="1186e425-af39-4f27-8e32-1d35133f4503" providerId="ADAL" clId="{8B428C77-D5EF-4777-A98A-C31345B89BBC}" dt="2024-06-04T15:36:49.437" v="301" actId="478"/>
          <ac:picMkLst>
            <pc:docMk/>
            <pc:sldMk cId="796837383" sldId="4418"/>
            <ac:picMk id="49" creationId="{52DDC793-DF7E-1EC4-D755-01D8891E05A3}"/>
          </ac:picMkLst>
        </pc:picChg>
        <pc:picChg chg="add del mod">
          <ac:chgData name="Goodburn, Olivia" userId="1186e425-af39-4f27-8e32-1d35133f4503" providerId="ADAL" clId="{8B428C77-D5EF-4777-A98A-C31345B89BBC}" dt="2024-06-04T15:47:47.558" v="756" actId="478"/>
          <ac:picMkLst>
            <pc:docMk/>
            <pc:sldMk cId="796837383" sldId="4418"/>
            <ac:picMk id="50" creationId="{B95E8727-ACAD-DD77-E01E-8FB588ED242A}"/>
          </ac:picMkLst>
        </pc:picChg>
        <pc:picChg chg="add del mod">
          <ac:chgData name="Goodburn, Olivia" userId="1186e425-af39-4f27-8e32-1d35133f4503" providerId="ADAL" clId="{8B428C77-D5EF-4777-A98A-C31345B89BBC}" dt="2024-06-04T15:47:48.474" v="757" actId="478"/>
          <ac:picMkLst>
            <pc:docMk/>
            <pc:sldMk cId="796837383" sldId="4418"/>
            <ac:picMk id="51" creationId="{5D832816-7F1E-7A85-CAD1-605A3FCC95BB}"/>
          </ac:picMkLst>
        </pc:picChg>
        <pc:picChg chg="add del mod">
          <ac:chgData name="Goodburn, Olivia" userId="1186e425-af39-4f27-8e32-1d35133f4503" providerId="ADAL" clId="{8B428C77-D5EF-4777-A98A-C31345B89BBC}" dt="2024-06-04T15:47:48.988" v="758" actId="478"/>
          <ac:picMkLst>
            <pc:docMk/>
            <pc:sldMk cId="796837383" sldId="4418"/>
            <ac:picMk id="52" creationId="{BB6E9313-D953-AD15-2D1F-4C943AB56470}"/>
          </ac:picMkLst>
        </pc:picChg>
        <pc:picChg chg="add del mod">
          <ac:chgData name="Goodburn, Olivia" userId="1186e425-af39-4f27-8e32-1d35133f4503" providerId="ADAL" clId="{8B428C77-D5EF-4777-A98A-C31345B89BBC}" dt="2024-06-04T15:47:38.547" v="748" actId="478"/>
          <ac:picMkLst>
            <pc:docMk/>
            <pc:sldMk cId="796837383" sldId="4418"/>
            <ac:picMk id="53" creationId="{0557A004-4004-D5AE-39E1-4B53F5D61E54}"/>
          </ac:picMkLst>
        </pc:picChg>
        <pc:picChg chg="add mod">
          <ac:chgData name="Goodburn, Olivia" userId="1186e425-af39-4f27-8e32-1d35133f4503" providerId="ADAL" clId="{8B428C77-D5EF-4777-A98A-C31345B89BBC}" dt="2024-06-04T15:48:03.843" v="763" actId="1076"/>
          <ac:picMkLst>
            <pc:docMk/>
            <pc:sldMk cId="796837383" sldId="4418"/>
            <ac:picMk id="54" creationId="{F610A241-735F-E446-A9AB-7EB94EF987C3}"/>
          </ac:picMkLst>
        </pc:picChg>
      </pc:sldChg>
      <pc:sldChg chg="addSp delSp modSp mod">
        <pc:chgData name="Goodburn, Olivia" userId="1186e425-af39-4f27-8e32-1d35133f4503" providerId="ADAL" clId="{8B428C77-D5EF-4777-A98A-C31345B89BBC}" dt="2024-06-04T15:48:20.389" v="774" actId="1036"/>
        <pc:sldMkLst>
          <pc:docMk/>
          <pc:sldMk cId="1449238075" sldId="4419"/>
        </pc:sldMkLst>
        <pc:spChg chg="mod">
          <ac:chgData name="Goodburn, Olivia" userId="1186e425-af39-4f27-8e32-1d35133f4503" providerId="ADAL" clId="{8B428C77-D5EF-4777-A98A-C31345B89BBC}" dt="2024-06-04T15:48:20.389" v="774" actId="1036"/>
          <ac:spMkLst>
            <pc:docMk/>
            <pc:sldMk cId="1449238075" sldId="4419"/>
            <ac:spMk id="2" creationId="{1AB65B42-4E04-C693-4B28-5DDAD46FDD9C}"/>
          </ac:spMkLst>
        </pc:spChg>
        <pc:spChg chg="del">
          <ac:chgData name="Goodburn, Olivia" userId="1186e425-af39-4f27-8e32-1d35133f4503" providerId="ADAL" clId="{8B428C77-D5EF-4777-A98A-C31345B89BBC}" dt="2024-06-04T15:37:01.632" v="307" actId="478"/>
          <ac:spMkLst>
            <pc:docMk/>
            <pc:sldMk cId="1449238075" sldId="4419"/>
            <ac:spMk id="22" creationId="{C2F70542-D69D-370B-1216-B3F2328B8888}"/>
          </ac:spMkLst>
        </pc:spChg>
        <pc:spChg chg="del">
          <ac:chgData name="Goodburn, Olivia" userId="1186e425-af39-4f27-8e32-1d35133f4503" providerId="ADAL" clId="{8B428C77-D5EF-4777-A98A-C31345B89BBC}" dt="2024-06-04T15:37:01.632" v="307" actId="478"/>
          <ac:spMkLst>
            <pc:docMk/>
            <pc:sldMk cId="1449238075" sldId="4419"/>
            <ac:spMk id="23" creationId="{4B6BA4B4-5485-84E8-9B8D-A197096B9EB4}"/>
          </ac:spMkLst>
        </pc:spChg>
        <pc:spChg chg="del">
          <ac:chgData name="Goodburn, Olivia" userId="1186e425-af39-4f27-8e32-1d35133f4503" providerId="ADAL" clId="{8B428C77-D5EF-4777-A98A-C31345B89BBC}" dt="2024-06-04T15:37:01.632" v="307" actId="478"/>
          <ac:spMkLst>
            <pc:docMk/>
            <pc:sldMk cId="1449238075" sldId="4419"/>
            <ac:spMk id="24" creationId="{286CDD0F-3A57-562C-483A-176AFA128338}"/>
          </ac:spMkLst>
        </pc:spChg>
        <pc:spChg chg="del">
          <ac:chgData name="Goodburn, Olivia" userId="1186e425-af39-4f27-8e32-1d35133f4503" providerId="ADAL" clId="{8B428C77-D5EF-4777-A98A-C31345B89BBC}" dt="2024-06-04T15:37:01.632" v="307" actId="478"/>
          <ac:spMkLst>
            <pc:docMk/>
            <pc:sldMk cId="1449238075" sldId="4419"/>
            <ac:spMk id="26" creationId="{762F2D34-2609-83CA-6604-6845A6AFA659}"/>
          </ac:spMkLst>
        </pc:spChg>
        <pc:picChg chg="add mod">
          <ac:chgData name="Goodburn, Olivia" userId="1186e425-af39-4f27-8e32-1d35133f4503" providerId="ADAL" clId="{8B428C77-D5EF-4777-A98A-C31345B89BBC}" dt="2024-06-04T15:48:17.638" v="768" actId="1076"/>
          <ac:picMkLst>
            <pc:docMk/>
            <pc:sldMk cId="1449238075" sldId="4419"/>
            <ac:picMk id="3" creationId="{F2B62D35-5291-B05E-B4FF-EA9AC0D95431}"/>
          </ac:picMkLst>
        </pc:picChg>
        <pc:picChg chg="add mod">
          <ac:chgData name="Goodburn, Olivia" userId="1186e425-af39-4f27-8e32-1d35133f4503" providerId="ADAL" clId="{8B428C77-D5EF-4777-A98A-C31345B89BBC}" dt="2024-06-04T15:48:15.920" v="767" actId="1076"/>
          <ac:picMkLst>
            <pc:docMk/>
            <pc:sldMk cId="1449238075" sldId="4419"/>
            <ac:picMk id="4" creationId="{2D7818AD-92B3-A332-D683-3D71B361E7AA}"/>
          </ac:picMkLst>
        </pc:picChg>
        <pc:picChg chg="del">
          <ac:chgData name="Goodburn, Olivia" userId="1186e425-af39-4f27-8e32-1d35133f4503" providerId="ADAL" clId="{8B428C77-D5EF-4777-A98A-C31345B89BBC}" dt="2024-06-04T15:37:01.632" v="307" actId="478"/>
          <ac:picMkLst>
            <pc:docMk/>
            <pc:sldMk cId="1449238075" sldId="4419"/>
            <ac:picMk id="5" creationId="{BC6C0075-C900-A185-4756-B913E91BDE30}"/>
          </ac:picMkLst>
        </pc:picChg>
        <pc:picChg chg="del">
          <ac:chgData name="Goodburn, Olivia" userId="1186e425-af39-4f27-8e32-1d35133f4503" providerId="ADAL" clId="{8B428C77-D5EF-4777-A98A-C31345B89BBC}" dt="2024-06-04T15:37:01.632" v="307" actId="478"/>
          <ac:picMkLst>
            <pc:docMk/>
            <pc:sldMk cId="1449238075" sldId="4419"/>
            <ac:picMk id="10" creationId="{D9365D3C-5A3E-114F-BE21-0283E6A516DF}"/>
          </ac:picMkLst>
        </pc:picChg>
        <pc:picChg chg="del">
          <ac:chgData name="Goodburn, Olivia" userId="1186e425-af39-4f27-8e32-1d35133f4503" providerId="ADAL" clId="{8B428C77-D5EF-4777-A98A-C31345B89BBC}" dt="2024-06-04T15:37:01.632" v="307" actId="478"/>
          <ac:picMkLst>
            <pc:docMk/>
            <pc:sldMk cId="1449238075" sldId="4419"/>
            <ac:picMk id="14" creationId="{BD151DC9-C547-16DE-6AF0-642111F8478B}"/>
          </ac:picMkLst>
        </pc:picChg>
        <pc:picChg chg="del">
          <ac:chgData name="Goodburn, Olivia" userId="1186e425-af39-4f27-8e32-1d35133f4503" providerId="ADAL" clId="{8B428C77-D5EF-4777-A98A-C31345B89BBC}" dt="2024-06-04T15:37:01.632" v="307" actId="478"/>
          <ac:picMkLst>
            <pc:docMk/>
            <pc:sldMk cId="1449238075" sldId="4419"/>
            <ac:picMk id="17" creationId="{7BF6DBF7-08C9-963D-CEE1-4765D86FA083}"/>
          </ac:picMkLst>
        </pc:picChg>
        <pc:picChg chg="del">
          <ac:chgData name="Goodburn, Olivia" userId="1186e425-af39-4f27-8e32-1d35133f4503" providerId="ADAL" clId="{8B428C77-D5EF-4777-A98A-C31345B89BBC}" dt="2024-06-04T15:37:01.632" v="307" actId="478"/>
          <ac:picMkLst>
            <pc:docMk/>
            <pc:sldMk cId="1449238075" sldId="4419"/>
            <ac:picMk id="18" creationId="{D9869929-3A4D-1A3B-6527-8EC8FF50326A}"/>
          </ac:picMkLst>
        </pc:picChg>
        <pc:picChg chg="del">
          <ac:chgData name="Goodburn, Olivia" userId="1186e425-af39-4f27-8e32-1d35133f4503" providerId="ADAL" clId="{8B428C77-D5EF-4777-A98A-C31345B89BBC}" dt="2024-06-04T15:37:01.632" v="307" actId="478"/>
          <ac:picMkLst>
            <pc:docMk/>
            <pc:sldMk cId="1449238075" sldId="4419"/>
            <ac:picMk id="19" creationId="{B66A7301-6212-2BD7-25AC-179F94507C6F}"/>
          </ac:picMkLst>
        </pc:picChg>
        <pc:picChg chg="del">
          <ac:chgData name="Goodburn, Olivia" userId="1186e425-af39-4f27-8e32-1d35133f4503" providerId="ADAL" clId="{8B428C77-D5EF-4777-A98A-C31345B89BBC}" dt="2024-06-04T15:37:01.632" v="307" actId="478"/>
          <ac:picMkLst>
            <pc:docMk/>
            <pc:sldMk cId="1449238075" sldId="4419"/>
            <ac:picMk id="20" creationId="{B7E06C83-86F0-CB24-FA09-B9638FD6B21A}"/>
          </ac:picMkLst>
        </pc:picChg>
        <pc:picChg chg="del">
          <ac:chgData name="Goodburn, Olivia" userId="1186e425-af39-4f27-8e32-1d35133f4503" providerId="ADAL" clId="{8B428C77-D5EF-4777-A98A-C31345B89BBC}" dt="2024-06-04T15:37:01.632" v="307" actId="478"/>
          <ac:picMkLst>
            <pc:docMk/>
            <pc:sldMk cId="1449238075" sldId="4419"/>
            <ac:picMk id="25" creationId="{9103FC27-3DEA-D921-560B-28F1A96C6510}"/>
          </ac:picMkLst>
        </pc:picChg>
        <pc:picChg chg="del">
          <ac:chgData name="Goodburn, Olivia" userId="1186e425-af39-4f27-8e32-1d35133f4503" providerId="ADAL" clId="{8B428C77-D5EF-4777-A98A-C31345B89BBC}" dt="2024-06-04T15:37:01.632" v="307" actId="478"/>
          <ac:picMkLst>
            <pc:docMk/>
            <pc:sldMk cId="1449238075" sldId="4419"/>
            <ac:picMk id="28" creationId="{68258B8C-0143-1001-AD02-BE2B3D676FF1}"/>
          </ac:picMkLst>
        </pc:picChg>
        <pc:picChg chg="del">
          <ac:chgData name="Goodburn, Olivia" userId="1186e425-af39-4f27-8e32-1d35133f4503" providerId="ADAL" clId="{8B428C77-D5EF-4777-A98A-C31345B89BBC}" dt="2024-06-04T15:37:01.632" v="307" actId="478"/>
          <ac:picMkLst>
            <pc:docMk/>
            <pc:sldMk cId="1449238075" sldId="4419"/>
            <ac:picMk id="30" creationId="{A92D638A-F6E5-B7B6-8BAE-3B25E21F7920}"/>
          </ac:picMkLst>
        </pc:picChg>
        <pc:picChg chg="del">
          <ac:chgData name="Goodburn, Olivia" userId="1186e425-af39-4f27-8e32-1d35133f4503" providerId="ADAL" clId="{8B428C77-D5EF-4777-A98A-C31345B89BBC}" dt="2024-06-04T15:37:01.632" v="307" actId="478"/>
          <ac:picMkLst>
            <pc:docMk/>
            <pc:sldMk cId="1449238075" sldId="4419"/>
            <ac:picMk id="32" creationId="{9D5DB9E0-8DE5-0174-71F2-BDDD59E10EAF}"/>
          </ac:picMkLst>
        </pc:picChg>
        <pc:picChg chg="del">
          <ac:chgData name="Goodburn, Olivia" userId="1186e425-af39-4f27-8e32-1d35133f4503" providerId="ADAL" clId="{8B428C77-D5EF-4777-A98A-C31345B89BBC}" dt="2024-06-04T15:37:01.632" v="307" actId="478"/>
          <ac:picMkLst>
            <pc:docMk/>
            <pc:sldMk cId="1449238075" sldId="4419"/>
            <ac:picMk id="33" creationId="{6B9F532B-1FB7-4390-A53D-22AB2DE53047}"/>
          </ac:picMkLst>
        </pc:picChg>
        <pc:picChg chg="del">
          <ac:chgData name="Goodburn, Olivia" userId="1186e425-af39-4f27-8e32-1d35133f4503" providerId="ADAL" clId="{8B428C77-D5EF-4777-A98A-C31345B89BBC}" dt="2024-06-04T15:37:01.632" v="307" actId="478"/>
          <ac:picMkLst>
            <pc:docMk/>
            <pc:sldMk cId="1449238075" sldId="4419"/>
            <ac:picMk id="34" creationId="{048F1DD8-CDB7-538D-B7B4-4B18659578BC}"/>
          </ac:picMkLst>
        </pc:picChg>
        <pc:picChg chg="del">
          <ac:chgData name="Goodburn, Olivia" userId="1186e425-af39-4f27-8e32-1d35133f4503" providerId="ADAL" clId="{8B428C77-D5EF-4777-A98A-C31345B89BBC}" dt="2024-06-04T15:37:01.632" v="307" actId="478"/>
          <ac:picMkLst>
            <pc:docMk/>
            <pc:sldMk cId="1449238075" sldId="4419"/>
            <ac:picMk id="43" creationId="{DC9EA627-8984-CB45-2368-C4F7AFF92A76}"/>
          </ac:picMkLst>
        </pc:picChg>
        <pc:picChg chg="del">
          <ac:chgData name="Goodburn, Olivia" userId="1186e425-af39-4f27-8e32-1d35133f4503" providerId="ADAL" clId="{8B428C77-D5EF-4777-A98A-C31345B89BBC}" dt="2024-06-04T15:37:01.632" v="307" actId="478"/>
          <ac:picMkLst>
            <pc:docMk/>
            <pc:sldMk cId="1449238075" sldId="4419"/>
            <ac:picMk id="51" creationId="{C1C1BB5D-9DC4-4D7A-5B7B-FCCF485660B3}"/>
          </ac:picMkLst>
        </pc:picChg>
      </pc:sldChg>
      <pc:sldChg chg="del">
        <pc:chgData name="Goodburn, Olivia" userId="1186e425-af39-4f27-8e32-1d35133f4503" providerId="ADAL" clId="{8B428C77-D5EF-4777-A98A-C31345B89BBC}" dt="2024-06-04T15:37:04.154" v="308" actId="47"/>
        <pc:sldMkLst>
          <pc:docMk/>
          <pc:sldMk cId="519004870" sldId="4420"/>
        </pc:sldMkLst>
      </pc:sldChg>
      <pc:sldChg chg="addSp delSp modSp mod">
        <pc:chgData name="Goodburn, Olivia" userId="1186e425-af39-4f27-8e32-1d35133f4503" providerId="ADAL" clId="{8B428C77-D5EF-4777-A98A-C31345B89BBC}" dt="2024-06-04T15:36:09.256" v="290" actId="1076"/>
        <pc:sldMkLst>
          <pc:docMk/>
          <pc:sldMk cId="3546104661" sldId="4421"/>
        </pc:sldMkLst>
        <pc:spChg chg="del">
          <ac:chgData name="Goodburn, Olivia" userId="1186e425-af39-4f27-8e32-1d35133f4503" providerId="ADAL" clId="{8B428C77-D5EF-4777-A98A-C31345B89BBC}" dt="2024-06-04T15:34:56.699" v="268" actId="478"/>
          <ac:spMkLst>
            <pc:docMk/>
            <pc:sldMk cId="3546104661" sldId="4421"/>
            <ac:spMk id="4" creationId="{01C9E40C-FED3-4F2D-C721-65D80AD0CF66}"/>
          </ac:spMkLst>
        </pc:spChg>
        <pc:spChg chg="add mod">
          <ac:chgData name="Goodburn, Olivia" userId="1186e425-af39-4f27-8e32-1d35133f4503" providerId="ADAL" clId="{8B428C77-D5EF-4777-A98A-C31345B89BBC}" dt="2024-06-04T15:36:09.256" v="290" actId="1076"/>
          <ac:spMkLst>
            <pc:docMk/>
            <pc:sldMk cId="3546104661" sldId="4421"/>
            <ac:spMk id="5" creationId="{377C6536-E052-C2A5-05C9-A1518C6A42F7}"/>
          </ac:spMkLst>
        </pc:spChg>
        <pc:picChg chg="add mod modCrop">
          <ac:chgData name="Goodburn, Olivia" userId="1186e425-af39-4f27-8e32-1d35133f4503" providerId="ADAL" clId="{8B428C77-D5EF-4777-A98A-C31345B89BBC}" dt="2024-06-04T15:36:05.865" v="289" actId="1076"/>
          <ac:picMkLst>
            <pc:docMk/>
            <pc:sldMk cId="3546104661" sldId="4421"/>
            <ac:picMk id="2" creationId="{46D03ED4-FE08-912C-0BB7-C8A357BE92CB}"/>
          </ac:picMkLst>
        </pc:picChg>
        <pc:picChg chg="del">
          <ac:chgData name="Goodburn, Olivia" userId="1186e425-af39-4f27-8e32-1d35133f4503" providerId="ADAL" clId="{8B428C77-D5EF-4777-A98A-C31345B89BBC}" dt="2024-06-04T15:34:55.984" v="267" actId="478"/>
          <ac:picMkLst>
            <pc:docMk/>
            <pc:sldMk cId="3546104661" sldId="4421"/>
            <ac:picMk id="7" creationId="{016F5B09-B560-7589-4911-BB67EABF0B6F}"/>
          </ac:picMkLst>
        </pc:picChg>
        <pc:picChg chg="add mod">
          <ac:chgData name="Goodburn, Olivia" userId="1186e425-af39-4f27-8e32-1d35133f4503" providerId="ADAL" clId="{8B428C77-D5EF-4777-A98A-C31345B89BBC}" dt="2024-06-04T15:36:03.217" v="288" actId="14100"/>
          <ac:picMkLst>
            <pc:docMk/>
            <pc:sldMk cId="3546104661" sldId="4421"/>
            <ac:picMk id="8" creationId="{02B4FE58-0052-32E9-3681-A8B95CF219C1}"/>
          </ac:picMkLst>
        </pc:picChg>
      </pc:sldChg>
      <pc:sldChg chg="del">
        <pc:chgData name="Goodburn, Olivia" userId="1186e425-af39-4f27-8e32-1d35133f4503" providerId="ADAL" clId="{8B428C77-D5EF-4777-A98A-C31345B89BBC}" dt="2024-06-04T15:37:13.198" v="309" actId="47"/>
        <pc:sldMkLst>
          <pc:docMk/>
          <pc:sldMk cId="3018329560" sldId="4422"/>
        </pc:sldMkLst>
      </pc:sldChg>
      <pc:sldChg chg="del">
        <pc:chgData name="Goodburn, Olivia" userId="1186e425-af39-4f27-8e32-1d35133f4503" providerId="ADAL" clId="{8B428C77-D5EF-4777-A98A-C31345B89BBC}" dt="2024-06-04T15:37:13.198" v="309" actId="47"/>
        <pc:sldMkLst>
          <pc:docMk/>
          <pc:sldMk cId="539729659" sldId="4423"/>
        </pc:sldMkLst>
      </pc:sldChg>
      <pc:sldChg chg="del">
        <pc:chgData name="Goodburn, Olivia" userId="1186e425-af39-4f27-8e32-1d35133f4503" providerId="ADAL" clId="{8B428C77-D5EF-4777-A98A-C31345B89BBC}" dt="2024-06-04T15:37:13.198" v="309" actId="47"/>
        <pc:sldMkLst>
          <pc:docMk/>
          <pc:sldMk cId="2700206674" sldId="4424"/>
        </pc:sldMkLst>
      </pc:sldChg>
      <pc:sldChg chg="del">
        <pc:chgData name="Goodburn, Olivia" userId="1186e425-af39-4f27-8e32-1d35133f4503" providerId="ADAL" clId="{8B428C77-D5EF-4777-A98A-C31345B89BBC}" dt="2024-06-04T15:37:13.198" v="309" actId="47"/>
        <pc:sldMkLst>
          <pc:docMk/>
          <pc:sldMk cId="2048545860" sldId="4425"/>
        </pc:sldMkLst>
      </pc:sldChg>
      <pc:sldChg chg="del">
        <pc:chgData name="Goodburn, Olivia" userId="1186e425-af39-4f27-8e32-1d35133f4503" providerId="ADAL" clId="{8B428C77-D5EF-4777-A98A-C31345B89BBC}" dt="2024-06-04T15:37:13.198" v="309" actId="47"/>
        <pc:sldMkLst>
          <pc:docMk/>
          <pc:sldMk cId="382991216" sldId="4426"/>
        </pc:sldMkLst>
      </pc:sldChg>
      <pc:sldChg chg="del">
        <pc:chgData name="Goodburn, Olivia" userId="1186e425-af39-4f27-8e32-1d35133f4503" providerId="ADAL" clId="{8B428C77-D5EF-4777-A98A-C31345B89BBC}" dt="2024-06-04T15:37:13.198" v="309" actId="47"/>
        <pc:sldMkLst>
          <pc:docMk/>
          <pc:sldMk cId="3298359354" sldId="4427"/>
        </pc:sldMkLst>
      </pc:sldChg>
      <pc:sldChg chg="del">
        <pc:chgData name="Goodburn, Olivia" userId="1186e425-af39-4f27-8e32-1d35133f4503" providerId="ADAL" clId="{8B428C77-D5EF-4777-A98A-C31345B89BBC}" dt="2024-06-04T15:37:13.198" v="309" actId="47"/>
        <pc:sldMkLst>
          <pc:docMk/>
          <pc:sldMk cId="2224173417" sldId="4428"/>
        </pc:sldMkLst>
      </pc:sldChg>
      <pc:sldChg chg="del">
        <pc:chgData name="Goodburn, Olivia" userId="1186e425-af39-4f27-8e32-1d35133f4503" providerId="ADAL" clId="{8B428C77-D5EF-4777-A98A-C31345B89BBC}" dt="2024-06-04T15:37:13.198" v="309" actId="47"/>
        <pc:sldMkLst>
          <pc:docMk/>
          <pc:sldMk cId="1353014531" sldId="4429"/>
        </pc:sldMkLst>
      </pc:sldChg>
      <pc:sldChg chg="del">
        <pc:chgData name="Goodburn, Olivia" userId="1186e425-af39-4f27-8e32-1d35133f4503" providerId="ADAL" clId="{8B428C77-D5EF-4777-A98A-C31345B89BBC}" dt="2024-06-04T15:37:13.198" v="309" actId="47"/>
        <pc:sldMkLst>
          <pc:docMk/>
          <pc:sldMk cId="1377432749" sldId="4430"/>
        </pc:sldMkLst>
      </pc:sldChg>
      <pc:sldChg chg="del">
        <pc:chgData name="Goodburn, Olivia" userId="1186e425-af39-4f27-8e32-1d35133f4503" providerId="ADAL" clId="{8B428C77-D5EF-4777-A98A-C31345B89BBC}" dt="2024-06-04T15:37:13.198" v="309" actId="47"/>
        <pc:sldMkLst>
          <pc:docMk/>
          <pc:sldMk cId="2131318291" sldId="4431"/>
        </pc:sldMkLst>
      </pc:sldChg>
      <pc:sldChg chg="del">
        <pc:chgData name="Goodburn, Olivia" userId="1186e425-af39-4f27-8e32-1d35133f4503" providerId="ADAL" clId="{8B428C77-D5EF-4777-A98A-C31345B89BBC}" dt="2024-06-04T15:37:13.198" v="309" actId="47"/>
        <pc:sldMkLst>
          <pc:docMk/>
          <pc:sldMk cId="389593413" sldId="4432"/>
        </pc:sldMkLst>
      </pc:sldChg>
      <pc:sldChg chg="del">
        <pc:chgData name="Goodburn, Olivia" userId="1186e425-af39-4f27-8e32-1d35133f4503" providerId="ADAL" clId="{8B428C77-D5EF-4777-A98A-C31345B89BBC}" dt="2024-06-04T15:37:13.198" v="309" actId="47"/>
        <pc:sldMkLst>
          <pc:docMk/>
          <pc:sldMk cId="1838136637" sldId="4433"/>
        </pc:sldMkLst>
      </pc:sldChg>
      <pc:sldChg chg="del">
        <pc:chgData name="Goodburn, Olivia" userId="1186e425-af39-4f27-8e32-1d35133f4503" providerId="ADAL" clId="{8B428C77-D5EF-4777-A98A-C31345B89BBC}" dt="2024-06-04T15:37:13.198" v="309" actId="47"/>
        <pc:sldMkLst>
          <pc:docMk/>
          <pc:sldMk cId="3407068955" sldId="4434"/>
        </pc:sldMkLst>
      </pc:sldChg>
      <pc:sldChg chg="del">
        <pc:chgData name="Goodburn, Olivia" userId="1186e425-af39-4f27-8e32-1d35133f4503" providerId="ADAL" clId="{8B428C77-D5EF-4777-A98A-C31345B89BBC}" dt="2024-06-04T15:37:13.198" v="309" actId="47"/>
        <pc:sldMkLst>
          <pc:docMk/>
          <pc:sldMk cId="3581725608" sldId="4435"/>
        </pc:sldMkLst>
      </pc:sldChg>
      <pc:sldChg chg="del">
        <pc:chgData name="Goodburn, Olivia" userId="1186e425-af39-4f27-8e32-1d35133f4503" providerId="ADAL" clId="{8B428C77-D5EF-4777-A98A-C31345B89BBC}" dt="2024-06-04T15:37:13.198" v="309" actId="47"/>
        <pc:sldMkLst>
          <pc:docMk/>
          <pc:sldMk cId="1216144054" sldId="4436"/>
        </pc:sldMkLst>
      </pc:sldChg>
      <pc:sldChg chg="del">
        <pc:chgData name="Goodburn, Olivia" userId="1186e425-af39-4f27-8e32-1d35133f4503" providerId="ADAL" clId="{8B428C77-D5EF-4777-A98A-C31345B89BBC}" dt="2024-06-04T15:37:13.198" v="309" actId="47"/>
        <pc:sldMkLst>
          <pc:docMk/>
          <pc:sldMk cId="1494980224" sldId="4437"/>
        </pc:sldMkLst>
      </pc:sldChg>
      <pc:sldChg chg="del">
        <pc:chgData name="Goodburn, Olivia" userId="1186e425-af39-4f27-8e32-1d35133f4503" providerId="ADAL" clId="{8B428C77-D5EF-4777-A98A-C31345B89BBC}" dt="2024-06-04T15:37:13.198" v="309" actId="47"/>
        <pc:sldMkLst>
          <pc:docMk/>
          <pc:sldMk cId="4206309790" sldId="4438"/>
        </pc:sldMkLst>
      </pc:sldChg>
      <pc:sldChg chg="del">
        <pc:chgData name="Goodburn, Olivia" userId="1186e425-af39-4f27-8e32-1d35133f4503" providerId="ADAL" clId="{8B428C77-D5EF-4777-A98A-C31345B89BBC}" dt="2024-06-04T15:37:13.198" v="309" actId="47"/>
        <pc:sldMkLst>
          <pc:docMk/>
          <pc:sldMk cId="1802428217" sldId="4439"/>
        </pc:sldMkLst>
      </pc:sldChg>
      <pc:sldChg chg="del">
        <pc:chgData name="Goodburn, Olivia" userId="1186e425-af39-4f27-8e32-1d35133f4503" providerId="ADAL" clId="{8B428C77-D5EF-4777-A98A-C31345B89BBC}" dt="2024-06-04T15:37:13.198" v="309" actId="47"/>
        <pc:sldMkLst>
          <pc:docMk/>
          <pc:sldMk cId="3513516052" sldId="4440"/>
        </pc:sldMkLst>
      </pc:sldChg>
      <pc:sldChg chg="del">
        <pc:chgData name="Goodburn, Olivia" userId="1186e425-af39-4f27-8e32-1d35133f4503" providerId="ADAL" clId="{8B428C77-D5EF-4777-A98A-C31345B89BBC}" dt="2024-06-04T15:37:13.198" v="309" actId="47"/>
        <pc:sldMkLst>
          <pc:docMk/>
          <pc:sldMk cId="3540229618" sldId="4441"/>
        </pc:sldMkLst>
      </pc:sldChg>
      <pc:sldChg chg="del">
        <pc:chgData name="Goodburn, Olivia" userId="1186e425-af39-4f27-8e32-1d35133f4503" providerId="ADAL" clId="{8B428C77-D5EF-4777-A98A-C31345B89BBC}" dt="2024-06-04T15:37:13.198" v="309" actId="47"/>
        <pc:sldMkLst>
          <pc:docMk/>
          <pc:sldMk cId="3257620502" sldId="4442"/>
        </pc:sldMkLst>
      </pc:sldChg>
      <pc:sldChg chg="del">
        <pc:chgData name="Goodburn, Olivia" userId="1186e425-af39-4f27-8e32-1d35133f4503" providerId="ADAL" clId="{8B428C77-D5EF-4777-A98A-C31345B89BBC}" dt="2024-06-04T15:37:13.198" v="309" actId="47"/>
        <pc:sldMkLst>
          <pc:docMk/>
          <pc:sldMk cId="150718422" sldId="4443"/>
        </pc:sldMkLst>
      </pc:sldChg>
      <pc:sldChg chg="del">
        <pc:chgData name="Goodburn, Olivia" userId="1186e425-af39-4f27-8e32-1d35133f4503" providerId="ADAL" clId="{8B428C77-D5EF-4777-A98A-C31345B89BBC}" dt="2024-06-04T15:37:13.198" v="309" actId="47"/>
        <pc:sldMkLst>
          <pc:docMk/>
          <pc:sldMk cId="828644246" sldId="4444"/>
        </pc:sldMkLst>
      </pc:sldChg>
      <pc:sldChg chg="del">
        <pc:chgData name="Goodburn, Olivia" userId="1186e425-af39-4f27-8e32-1d35133f4503" providerId="ADAL" clId="{8B428C77-D5EF-4777-A98A-C31345B89BBC}" dt="2024-06-04T15:37:13.198" v="309" actId="47"/>
        <pc:sldMkLst>
          <pc:docMk/>
          <pc:sldMk cId="3141787880" sldId="4445"/>
        </pc:sldMkLst>
      </pc:sldChg>
      <pc:sldChg chg="del">
        <pc:chgData name="Goodburn, Olivia" userId="1186e425-af39-4f27-8e32-1d35133f4503" providerId="ADAL" clId="{8B428C77-D5EF-4777-A98A-C31345B89BBC}" dt="2024-06-04T15:37:13.198" v="309" actId="47"/>
        <pc:sldMkLst>
          <pc:docMk/>
          <pc:sldMk cId="3156721510" sldId="4446"/>
        </pc:sldMkLst>
      </pc:sldChg>
      <pc:sldChg chg="modSp mod">
        <pc:chgData name="Goodburn, Olivia" userId="1186e425-af39-4f27-8e32-1d35133f4503" providerId="ADAL" clId="{8B428C77-D5EF-4777-A98A-C31345B89BBC}" dt="2024-06-04T15:30:55.918" v="214" actId="1076"/>
        <pc:sldMkLst>
          <pc:docMk/>
          <pc:sldMk cId="3296096223" sldId="4447"/>
        </pc:sldMkLst>
        <pc:spChg chg="mod">
          <ac:chgData name="Goodburn, Olivia" userId="1186e425-af39-4f27-8e32-1d35133f4503" providerId="ADAL" clId="{8B428C77-D5EF-4777-A98A-C31345B89BBC}" dt="2024-06-04T15:30:47.574" v="211" actId="20577"/>
          <ac:spMkLst>
            <pc:docMk/>
            <pc:sldMk cId="3296096223" sldId="4447"/>
            <ac:spMk id="2" creationId="{00000000-0000-0000-0000-000000000000}"/>
          </ac:spMkLst>
        </pc:spChg>
        <pc:picChg chg="mod">
          <ac:chgData name="Goodburn, Olivia" userId="1186e425-af39-4f27-8e32-1d35133f4503" providerId="ADAL" clId="{8B428C77-D5EF-4777-A98A-C31345B89BBC}" dt="2024-06-04T15:30:55.918" v="214" actId="1076"/>
          <ac:picMkLst>
            <pc:docMk/>
            <pc:sldMk cId="3296096223" sldId="4447"/>
            <ac:picMk id="8" creationId="{502837AA-FE40-2FA5-EE1F-CD1C2657474F}"/>
          </ac:picMkLst>
        </pc:picChg>
        <pc:picChg chg="mod">
          <ac:chgData name="Goodburn, Olivia" userId="1186e425-af39-4f27-8e32-1d35133f4503" providerId="ADAL" clId="{8B428C77-D5EF-4777-A98A-C31345B89BBC}" dt="2024-06-04T15:30:54.187" v="213" actId="1076"/>
          <ac:picMkLst>
            <pc:docMk/>
            <pc:sldMk cId="3296096223" sldId="4447"/>
            <ac:picMk id="10" creationId="{4B591E61-4180-044F-8A19-F300A1CACFC8}"/>
          </ac:picMkLst>
        </pc:picChg>
      </pc:sldChg>
      <pc:sldChg chg="addSp delSp modSp add mod">
        <pc:chgData name="Goodburn, Olivia" userId="1186e425-af39-4f27-8e32-1d35133f4503" providerId="ADAL" clId="{8B428C77-D5EF-4777-A98A-C31345B89BBC}" dt="2024-06-04T15:51:23.021" v="806" actId="14100"/>
        <pc:sldMkLst>
          <pc:docMk/>
          <pc:sldMk cId="1439409409" sldId="4448"/>
        </pc:sldMkLst>
        <pc:picChg chg="add mod">
          <ac:chgData name="Goodburn, Olivia" userId="1186e425-af39-4f27-8e32-1d35133f4503" providerId="ADAL" clId="{8B428C77-D5EF-4777-A98A-C31345B89BBC}" dt="2024-06-04T15:51:09.456" v="803" actId="14100"/>
          <ac:picMkLst>
            <pc:docMk/>
            <pc:sldMk cId="1439409409" sldId="4448"/>
            <ac:picMk id="3" creationId="{4A6DDCC1-A05C-8E64-A767-06251248FD63}"/>
          </ac:picMkLst>
        </pc:picChg>
        <pc:picChg chg="del">
          <ac:chgData name="Goodburn, Olivia" userId="1186e425-af39-4f27-8e32-1d35133f4503" providerId="ADAL" clId="{8B428C77-D5EF-4777-A98A-C31345B89BBC}" dt="2024-06-04T15:50:41.005" v="798" actId="478"/>
          <ac:picMkLst>
            <pc:docMk/>
            <pc:sldMk cId="1439409409" sldId="4448"/>
            <ac:picMk id="6" creationId="{A3656146-BD07-4046-AEBC-811FE5EEAF53}"/>
          </ac:picMkLst>
        </pc:picChg>
        <pc:picChg chg="add mod">
          <ac:chgData name="Goodburn, Olivia" userId="1186e425-af39-4f27-8e32-1d35133f4503" providerId="ADAL" clId="{8B428C77-D5EF-4777-A98A-C31345B89BBC}" dt="2024-06-04T15:51:23.021" v="806" actId="14100"/>
          <ac:picMkLst>
            <pc:docMk/>
            <pc:sldMk cId="1439409409" sldId="4448"/>
            <ac:picMk id="7" creationId="{C361C7F1-0B1B-DFB3-9C10-4B2ACD75E423}"/>
          </ac:picMkLst>
        </pc:picChg>
        <pc:picChg chg="del">
          <ac:chgData name="Goodburn, Olivia" userId="1186e425-af39-4f27-8e32-1d35133f4503" providerId="ADAL" clId="{8B428C77-D5EF-4777-A98A-C31345B89BBC}" dt="2024-06-04T15:50:41.339" v="799" actId="478"/>
          <ac:picMkLst>
            <pc:docMk/>
            <pc:sldMk cId="1439409409" sldId="4448"/>
            <ac:picMk id="16" creationId="{ED28E365-DC6B-8A96-DC79-808ADE692600}"/>
          </ac:picMkLst>
        </pc:picChg>
      </pc:sldChg>
      <pc:sldChg chg="addSp delSp modSp add mod">
        <pc:chgData name="Goodburn, Olivia" userId="1186e425-af39-4f27-8e32-1d35133f4503" providerId="ADAL" clId="{8B428C77-D5EF-4777-A98A-C31345B89BBC}" dt="2024-06-04T15:52:06.651" v="816" actId="14100"/>
        <pc:sldMkLst>
          <pc:docMk/>
          <pc:sldMk cId="51691610" sldId="4449"/>
        </pc:sldMkLst>
        <pc:picChg chg="del">
          <ac:chgData name="Goodburn, Olivia" userId="1186e425-af39-4f27-8e32-1d35133f4503" providerId="ADAL" clId="{8B428C77-D5EF-4777-A98A-C31345B89BBC}" dt="2024-06-04T15:51:45.152" v="808" actId="478"/>
          <ac:picMkLst>
            <pc:docMk/>
            <pc:sldMk cId="51691610" sldId="4449"/>
            <ac:picMk id="3" creationId="{4A6DDCC1-A05C-8E64-A767-06251248FD63}"/>
          </ac:picMkLst>
        </pc:picChg>
        <pc:picChg chg="add mod">
          <ac:chgData name="Goodburn, Olivia" userId="1186e425-af39-4f27-8e32-1d35133f4503" providerId="ADAL" clId="{8B428C77-D5EF-4777-A98A-C31345B89BBC}" dt="2024-06-04T15:51:50.469" v="813" actId="14100"/>
          <ac:picMkLst>
            <pc:docMk/>
            <pc:sldMk cId="51691610" sldId="4449"/>
            <ac:picMk id="5" creationId="{39CAF7D7-0D6B-70D1-2066-26F72A514FA9}"/>
          </ac:picMkLst>
        </pc:picChg>
        <pc:picChg chg="del">
          <ac:chgData name="Goodburn, Olivia" userId="1186e425-af39-4f27-8e32-1d35133f4503" providerId="ADAL" clId="{8B428C77-D5EF-4777-A98A-C31345B89BBC}" dt="2024-06-04T15:51:45.575" v="809" actId="478"/>
          <ac:picMkLst>
            <pc:docMk/>
            <pc:sldMk cId="51691610" sldId="4449"/>
            <ac:picMk id="7" creationId="{C361C7F1-0B1B-DFB3-9C10-4B2ACD75E423}"/>
          </ac:picMkLst>
        </pc:picChg>
        <pc:picChg chg="add mod">
          <ac:chgData name="Goodburn, Olivia" userId="1186e425-af39-4f27-8e32-1d35133f4503" providerId="ADAL" clId="{8B428C77-D5EF-4777-A98A-C31345B89BBC}" dt="2024-06-04T15:52:06.651" v="816" actId="14100"/>
          <ac:picMkLst>
            <pc:docMk/>
            <pc:sldMk cId="51691610" sldId="4449"/>
            <ac:picMk id="8" creationId="{5A6CDBD1-EA70-83FB-4441-4BF2A24F644D}"/>
          </ac:picMkLst>
        </pc:picChg>
      </pc:sldChg>
      <pc:sldChg chg="addSp delSp modSp add mod">
        <pc:chgData name="Goodburn, Olivia" userId="1186e425-af39-4f27-8e32-1d35133f4503" providerId="ADAL" clId="{8B428C77-D5EF-4777-A98A-C31345B89BBC}" dt="2024-06-04T15:52:41.737" v="829" actId="1076"/>
        <pc:sldMkLst>
          <pc:docMk/>
          <pc:sldMk cId="1731045047" sldId="4450"/>
        </pc:sldMkLst>
        <pc:picChg chg="add mod">
          <ac:chgData name="Goodburn, Olivia" userId="1186e425-af39-4f27-8e32-1d35133f4503" providerId="ADAL" clId="{8B428C77-D5EF-4777-A98A-C31345B89BBC}" dt="2024-06-04T15:52:26.462" v="824" actId="1076"/>
          <ac:picMkLst>
            <pc:docMk/>
            <pc:sldMk cId="1731045047" sldId="4450"/>
            <ac:picMk id="3" creationId="{802628E0-0D87-75B6-F803-593D76D40D68}"/>
          </ac:picMkLst>
        </pc:picChg>
        <pc:picChg chg="del">
          <ac:chgData name="Goodburn, Olivia" userId="1186e425-af39-4f27-8e32-1d35133f4503" providerId="ADAL" clId="{8B428C77-D5EF-4777-A98A-C31345B89BBC}" dt="2024-06-04T15:52:09.933" v="818" actId="478"/>
          <ac:picMkLst>
            <pc:docMk/>
            <pc:sldMk cId="1731045047" sldId="4450"/>
            <ac:picMk id="5" creationId="{39CAF7D7-0D6B-70D1-2066-26F72A514FA9}"/>
          </ac:picMkLst>
        </pc:picChg>
        <pc:picChg chg="add mod">
          <ac:chgData name="Goodburn, Olivia" userId="1186e425-af39-4f27-8e32-1d35133f4503" providerId="ADAL" clId="{8B428C77-D5EF-4777-A98A-C31345B89BBC}" dt="2024-06-04T15:52:41.737" v="829" actId="1076"/>
          <ac:picMkLst>
            <pc:docMk/>
            <pc:sldMk cId="1731045047" sldId="4450"/>
            <ac:picMk id="7" creationId="{48BC941B-F42B-9095-EEB8-A5CFEC86921A}"/>
          </ac:picMkLst>
        </pc:picChg>
        <pc:picChg chg="del">
          <ac:chgData name="Goodburn, Olivia" userId="1186e425-af39-4f27-8e32-1d35133f4503" providerId="ADAL" clId="{8B428C77-D5EF-4777-A98A-C31345B89BBC}" dt="2024-06-04T15:52:10.344" v="819" actId="478"/>
          <ac:picMkLst>
            <pc:docMk/>
            <pc:sldMk cId="1731045047" sldId="4450"/>
            <ac:picMk id="8" creationId="{5A6CDBD1-EA70-83FB-4441-4BF2A24F644D}"/>
          </ac:picMkLst>
        </pc:picChg>
      </pc:sldChg>
      <pc:sldChg chg="addSp delSp modSp add mod">
        <pc:chgData name="Goodburn, Olivia" userId="1186e425-af39-4f27-8e32-1d35133f4503" providerId="ADAL" clId="{8B428C77-D5EF-4777-A98A-C31345B89BBC}" dt="2024-06-04T15:52:56.400" v="835" actId="1076"/>
        <pc:sldMkLst>
          <pc:docMk/>
          <pc:sldMk cId="1778724001" sldId="4451"/>
        </pc:sldMkLst>
        <pc:picChg chg="del">
          <ac:chgData name="Goodburn, Olivia" userId="1186e425-af39-4f27-8e32-1d35133f4503" providerId="ADAL" clId="{8B428C77-D5EF-4777-A98A-C31345B89BBC}" dt="2024-06-04T15:52:44.463" v="831" actId="478"/>
          <ac:picMkLst>
            <pc:docMk/>
            <pc:sldMk cId="1778724001" sldId="4451"/>
            <ac:picMk id="3" creationId="{802628E0-0D87-75B6-F803-593D76D40D68}"/>
          </ac:picMkLst>
        </pc:picChg>
        <pc:picChg chg="add mod">
          <ac:chgData name="Goodburn, Olivia" userId="1186e425-af39-4f27-8e32-1d35133f4503" providerId="ADAL" clId="{8B428C77-D5EF-4777-A98A-C31345B89BBC}" dt="2024-06-04T15:52:56.400" v="835" actId="1076"/>
          <ac:picMkLst>
            <pc:docMk/>
            <pc:sldMk cId="1778724001" sldId="4451"/>
            <ac:picMk id="5" creationId="{6787ED5A-3570-81D6-2490-5B68B80DF8E9}"/>
          </ac:picMkLst>
        </pc:picChg>
        <pc:picChg chg="del">
          <ac:chgData name="Goodburn, Olivia" userId="1186e425-af39-4f27-8e32-1d35133f4503" providerId="ADAL" clId="{8B428C77-D5EF-4777-A98A-C31345B89BBC}" dt="2024-06-04T15:52:44.869" v="832" actId="478"/>
          <ac:picMkLst>
            <pc:docMk/>
            <pc:sldMk cId="1778724001" sldId="4451"/>
            <ac:picMk id="7" creationId="{48BC941B-F42B-9095-EEB8-A5CFEC86921A}"/>
          </ac:picMkLst>
        </pc:picChg>
      </pc:sldChg>
      <pc:sldChg chg="addSp delSp modSp new mod">
        <pc:chgData name="Goodburn, Olivia" userId="1186e425-af39-4f27-8e32-1d35133f4503" providerId="ADAL" clId="{8B428C77-D5EF-4777-A98A-C31345B89BBC}" dt="2024-06-05T07:09:23.306" v="1035" actId="1076"/>
        <pc:sldMkLst>
          <pc:docMk/>
          <pc:sldMk cId="4104324535" sldId="4452"/>
        </pc:sldMkLst>
        <pc:spChg chg="add mod">
          <ac:chgData name="Goodburn, Olivia" userId="1186e425-af39-4f27-8e32-1d35133f4503" providerId="ADAL" clId="{8B428C77-D5EF-4777-A98A-C31345B89BBC}" dt="2024-06-05T07:09:19.760" v="1033" actId="1076"/>
          <ac:spMkLst>
            <pc:docMk/>
            <pc:sldMk cId="4104324535" sldId="4452"/>
            <ac:spMk id="13" creationId="{94721551-A2C8-68F6-4A91-07720B26C000}"/>
          </ac:spMkLst>
        </pc:spChg>
        <pc:picChg chg="add mod">
          <ac:chgData name="Goodburn, Olivia" userId="1186e425-af39-4f27-8e32-1d35133f4503" providerId="ADAL" clId="{8B428C77-D5EF-4777-A98A-C31345B89BBC}" dt="2024-06-05T07:09:23.306" v="1035" actId="1076"/>
          <ac:picMkLst>
            <pc:docMk/>
            <pc:sldMk cId="4104324535" sldId="4452"/>
            <ac:picMk id="3" creationId="{E3B697A2-D637-93A7-2BB6-35E03BE7DF94}"/>
          </ac:picMkLst>
        </pc:picChg>
        <pc:picChg chg="add del mod">
          <ac:chgData name="Goodburn, Olivia" userId="1186e425-af39-4f27-8e32-1d35133f4503" providerId="ADAL" clId="{8B428C77-D5EF-4777-A98A-C31345B89BBC}" dt="2024-06-05T07:08:42.235" v="1026" actId="478"/>
          <ac:picMkLst>
            <pc:docMk/>
            <pc:sldMk cId="4104324535" sldId="4452"/>
            <ac:picMk id="5" creationId="{8A66B86E-E005-BB6C-595C-C5F8C32D6018}"/>
          </ac:picMkLst>
        </pc:picChg>
        <pc:picChg chg="add mod">
          <ac:chgData name="Goodburn, Olivia" userId="1186e425-af39-4f27-8e32-1d35133f4503" providerId="ADAL" clId="{8B428C77-D5EF-4777-A98A-C31345B89BBC}" dt="2024-06-05T07:08:44.516" v="1027" actId="1076"/>
          <ac:picMkLst>
            <pc:docMk/>
            <pc:sldMk cId="4104324535" sldId="4452"/>
            <ac:picMk id="7" creationId="{05537DE2-4FD6-EEA7-6439-1CDE4BCF264B}"/>
          </ac:picMkLst>
        </pc:picChg>
        <pc:picChg chg="add del mod">
          <ac:chgData name="Goodburn, Olivia" userId="1186e425-af39-4f27-8e32-1d35133f4503" providerId="ADAL" clId="{8B428C77-D5EF-4777-A98A-C31345B89BBC}" dt="2024-06-05T07:08:42.235" v="1026" actId="478"/>
          <ac:picMkLst>
            <pc:docMk/>
            <pc:sldMk cId="4104324535" sldId="4452"/>
            <ac:picMk id="9" creationId="{DDB179E1-21EB-627C-D057-37E9316B4522}"/>
          </ac:picMkLst>
        </pc:picChg>
        <pc:picChg chg="add mod">
          <ac:chgData name="Goodburn, Olivia" userId="1186e425-af39-4f27-8e32-1d35133f4503" providerId="ADAL" clId="{8B428C77-D5EF-4777-A98A-C31345B89BBC}" dt="2024-06-05T07:09:08.660" v="1031" actId="1076"/>
          <ac:picMkLst>
            <pc:docMk/>
            <pc:sldMk cId="4104324535" sldId="4452"/>
            <ac:picMk id="11" creationId="{0983A29E-54C0-B932-6EE7-89EB34253181}"/>
          </ac:picMkLst>
        </pc:picChg>
      </pc:sldChg>
      <pc:sldChg chg="addSp delSp modSp new mod">
        <pc:chgData name="Goodburn, Olivia" userId="1186e425-af39-4f27-8e32-1d35133f4503" providerId="ADAL" clId="{8B428C77-D5EF-4777-A98A-C31345B89BBC}" dt="2024-06-05T07:09:59.609" v="1052" actId="1076"/>
        <pc:sldMkLst>
          <pc:docMk/>
          <pc:sldMk cId="1929043167" sldId="4453"/>
        </pc:sldMkLst>
        <pc:picChg chg="add del mod">
          <ac:chgData name="Goodburn, Olivia" userId="1186e425-af39-4f27-8e32-1d35133f4503" providerId="ADAL" clId="{8B428C77-D5EF-4777-A98A-C31345B89BBC}" dt="2024-06-05T07:09:34.112" v="1038" actId="21"/>
          <ac:picMkLst>
            <pc:docMk/>
            <pc:sldMk cId="1929043167" sldId="4453"/>
            <ac:picMk id="3" creationId="{FE3CD403-17B2-7337-D11D-C05F1E0EF6DF}"/>
          </ac:picMkLst>
        </pc:picChg>
        <pc:picChg chg="add mod">
          <ac:chgData name="Goodburn, Olivia" userId="1186e425-af39-4f27-8e32-1d35133f4503" providerId="ADAL" clId="{8B428C77-D5EF-4777-A98A-C31345B89BBC}" dt="2024-06-05T07:09:49.616" v="1045" actId="14100"/>
          <ac:picMkLst>
            <pc:docMk/>
            <pc:sldMk cId="1929043167" sldId="4453"/>
            <ac:picMk id="5" creationId="{A80DF67A-053F-0EF1-EDDF-C47DADD6C54C}"/>
          </ac:picMkLst>
        </pc:picChg>
        <pc:picChg chg="add mod">
          <ac:chgData name="Goodburn, Olivia" userId="1186e425-af39-4f27-8e32-1d35133f4503" providerId="ADAL" clId="{8B428C77-D5EF-4777-A98A-C31345B89BBC}" dt="2024-06-05T07:09:58.043" v="1051" actId="1076"/>
          <ac:picMkLst>
            <pc:docMk/>
            <pc:sldMk cId="1929043167" sldId="4453"/>
            <ac:picMk id="7" creationId="{716D998E-6314-5A33-6BAE-415CE4C9C50F}"/>
          </ac:picMkLst>
        </pc:picChg>
        <pc:picChg chg="add mod modCrop">
          <ac:chgData name="Goodburn, Olivia" userId="1186e425-af39-4f27-8e32-1d35133f4503" providerId="ADAL" clId="{8B428C77-D5EF-4777-A98A-C31345B89BBC}" dt="2024-06-05T07:09:59.609" v="1052" actId="1076"/>
          <ac:picMkLst>
            <pc:docMk/>
            <pc:sldMk cId="1929043167" sldId="4453"/>
            <ac:picMk id="9" creationId="{1A5F5585-E265-5148-4945-76DBC27D6AEA}"/>
          </ac:picMkLst>
        </pc:picChg>
        <pc:picChg chg="add mod modCrop">
          <ac:chgData name="Goodburn, Olivia" userId="1186e425-af39-4f27-8e32-1d35133f4503" providerId="ADAL" clId="{8B428C77-D5EF-4777-A98A-C31345B89BBC}" dt="2024-06-05T07:09:52.583" v="1047" actId="1076"/>
          <ac:picMkLst>
            <pc:docMk/>
            <pc:sldMk cId="1929043167" sldId="4453"/>
            <ac:picMk id="10" creationId="{9700B9CB-50F9-3A6F-E2F3-FA8069432B88}"/>
          </ac:picMkLst>
        </pc:picChg>
        <pc:picChg chg="add del mod modCrop">
          <ac:chgData name="Goodburn, Olivia" userId="1186e425-af39-4f27-8e32-1d35133f4503" providerId="ADAL" clId="{8B428C77-D5EF-4777-A98A-C31345B89BBC}" dt="2024-06-05T07:09:34.112" v="1038" actId="21"/>
          <ac:picMkLst>
            <pc:docMk/>
            <pc:sldMk cId="1929043167" sldId="4453"/>
            <ac:picMk id="11" creationId="{189AD606-C35E-F2E8-E989-460EC0D1B8FF}"/>
          </ac:picMkLst>
        </pc:picChg>
      </pc:sldChg>
      <pc:sldChg chg="addSp modSp new mod">
        <pc:chgData name="Goodburn, Olivia" userId="1186e425-af39-4f27-8e32-1d35133f4503" providerId="ADAL" clId="{8B428C77-D5EF-4777-A98A-C31345B89BBC}" dt="2024-06-05T06:59:44.590" v="868" actId="1076"/>
        <pc:sldMkLst>
          <pc:docMk/>
          <pc:sldMk cId="3722423428" sldId="4454"/>
        </pc:sldMkLst>
        <pc:picChg chg="add mod">
          <ac:chgData name="Goodburn, Olivia" userId="1186e425-af39-4f27-8e32-1d35133f4503" providerId="ADAL" clId="{8B428C77-D5EF-4777-A98A-C31345B89BBC}" dt="2024-06-05T06:59:30.492" v="865" actId="1076"/>
          <ac:picMkLst>
            <pc:docMk/>
            <pc:sldMk cId="3722423428" sldId="4454"/>
            <ac:picMk id="3" creationId="{55F77539-E2F7-C6FD-699F-F25B3016DE53}"/>
          </ac:picMkLst>
        </pc:picChg>
        <pc:picChg chg="add mod">
          <ac:chgData name="Goodburn, Olivia" userId="1186e425-af39-4f27-8e32-1d35133f4503" providerId="ADAL" clId="{8B428C77-D5EF-4777-A98A-C31345B89BBC}" dt="2024-06-05T06:59:44.590" v="868" actId="1076"/>
          <ac:picMkLst>
            <pc:docMk/>
            <pc:sldMk cId="3722423428" sldId="4454"/>
            <ac:picMk id="5" creationId="{595E6230-FA12-BD81-E089-5341230D7950}"/>
          </ac:picMkLst>
        </pc:picChg>
      </pc:sldChg>
      <pc:sldChg chg="addSp modSp new mod">
        <pc:chgData name="Goodburn, Olivia" userId="1186e425-af39-4f27-8e32-1d35133f4503" providerId="ADAL" clId="{8B428C77-D5EF-4777-A98A-C31345B89BBC}" dt="2024-06-05T07:00:19.376" v="880" actId="14100"/>
        <pc:sldMkLst>
          <pc:docMk/>
          <pc:sldMk cId="1788641325" sldId="4455"/>
        </pc:sldMkLst>
        <pc:picChg chg="add mod">
          <ac:chgData name="Goodburn, Olivia" userId="1186e425-af39-4f27-8e32-1d35133f4503" providerId="ADAL" clId="{8B428C77-D5EF-4777-A98A-C31345B89BBC}" dt="2024-06-05T06:59:55.962" v="872" actId="1076"/>
          <ac:picMkLst>
            <pc:docMk/>
            <pc:sldMk cId="1788641325" sldId="4455"/>
            <ac:picMk id="3" creationId="{6313D78E-77F7-17D9-D999-80208735E11D}"/>
          </ac:picMkLst>
        </pc:picChg>
        <pc:picChg chg="add mod">
          <ac:chgData name="Goodburn, Olivia" userId="1186e425-af39-4f27-8e32-1d35133f4503" providerId="ADAL" clId="{8B428C77-D5EF-4777-A98A-C31345B89BBC}" dt="2024-06-05T07:00:08.070" v="876" actId="14100"/>
          <ac:picMkLst>
            <pc:docMk/>
            <pc:sldMk cId="1788641325" sldId="4455"/>
            <ac:picMk id="5" creationId="{070916FA-C387-CF28-E4A0-4E72177730E5}"/>
          </ac:picMkLst>
        </pc:picChg>
        <pc:picChg chg="add mod">
          <ac:chgData name="Goodburn, Olivia" userId="1186e425-af39-4f27-8e32-1d35133f4503" providerId="ADAL" clId="{8B428C77-D5EF-4777-A98A-C31345B89BBC}" dt="2024-06-05T07:00:19.376" v="880" actId="14100"/>
          <ac:picMkLst>
            <pc:docMk/>
            <pc:sldMk cId="1788641325" sldId="4455"/>
            <ac:picMk id="7" creationId="{E6BE827A-09DB-2091-7826-3026ACEC4FF5}"/>
          </ac:picMkLst>
        </pc:picChg>
      </pc:sldChg>
      <pc:sldChg chg="addSp modSp new mod">
        <pc:chgData name="Goodburn, Olivia" userId="1186e425-af39-4f27-8e32-1d35133f4503" providerId="ADAL" clId="{8B428C77-D5EF-4777-A98A-C31345B89BBC}" dt="2024-06-05T07:00:49.199" v="887" actId="1076"/>
        <pc:sldMkLst>
          <pc:docMk/>
          <pc:sldMk cId="220612130" sldId="4456"/>
        </pc:sldMkLst>
        <pc:picChg chg="add mod">
          <ac:chgData name="Goodburn, Olivia" userId="1186e425-af39-4f27-8e32-1d35133f4503" providerId="ADAL" clId="{8B428C77-D5EF-4777-A98A-C31345B89BBC}" dt="2024-06-05T07:00:35.747" v="884" actId="1076"/>
          <ac:picMkLst>
            <pc:docMk/>
            <pc:sldMk cId="220612130" sldId="4456"/>
            <ac:picMk id="3" creationId="{AC10B6E8-463E-8ABE-25CD-0CDFD102E8E4}"/>
          </ac:picMkLst>
        </pc:picChg>
        <pc:picChg chg="add mod">
          <ac:chgData name="Goodburn, Olivia" userId="1186e425-af39-4f27-8e32-1d35133f4503" providerId="ADAL" clId="{8B428C77-D5EF-4777-A98A-C31345B89BBC}" dt="2024-06-05T07:00:49.199" v="887" actId="1076"/>
          <ac:picMkLst>
            <pc:docMk/>
            <pc:sldMk cId="220612130" sldId="4456"/>
            <ac:picMk id="5" creationId="{0F11D15D-A3E2-1700-9D2A-53CA4003D990}"/>
          </ac:picMkLst>
        </pc:picChg>
      </pc:sldChg>
      <pc:sldChg chg="addSp modSp new mod">
        <pc:chgData name="Goodburn, Olivia" userId="1186e425-af39-4f27-8e32-1d35133f4503" providerId="ADAL" clId="{8B428C77-D5EF-4777-A98A-C31345B89BBC}" dt="2024-06-05T07:01:19.461" v="897" actId="1076"/>
        <pc:sldMkLst>
          <pc:docMk/>
          <pc:sldMk cId="2617220276" sldId="4457"/>
        </pc:sldMkLst>
        <pc:picChg chg="add mod">
          <ac:chgData name="Goodburn, Olivia" userId="1186e425-af39-4f27-8e32-1d35133f4503" providerId="ADAL" clId="{8B428C77-D5EF-4777-A98A-C31345B89BBC}" dt="2024-06-05T07:01:19.461" v="897" actId="1076"/>
          <ac:picMkLst>
            <pc:docMk/>
            <pc:sldMk cId="2617220276" sldId="4457"/>
            <ac:picMk id="3" creationId="{1ABC24CB-30A6-D609-A6AC-2830D835EC0B}"/>
          </ac:picMkLst>
        </pc:picChg>
        <pc:picChg chg="add mod">
          <ac:chgData name="Goodburn, Olivia" userId="1186e425-af39-4f27-8e32-1d35133f4503" providerId="ADAL" clId="{8B428C77-D5EF-4777-A98A-C31345B89BBC}" dt="2024-06-05T07:01:18.533" v="896" actId="1076"/>
          <ac:picMkLst>
            <pc:docMk/>
            <pc:sldMk cId="2617220276" sldId="4457"/>
            <ac:picMk id="5" creationId="{917A19A3-882B-AEBC-F9FE-FBB9B0CDAE8A}"/>
          </ac:picMkLst>
        </pc:picChg>
      </pc:sldChg>
      <pc:sldChg chg="addSp modSp new mod">
        <pc:chgData name="Goodburn, Olivia" userId="1186e425-af39-4f27-8e32-1d35133f4503" providerId="ADAL" clId="{8B428C77-D5EF-4777-A98A-C31345B89BBC}" dt="2024-06-05T07:02:00.889" v="908" actId="1076"/>
        <pc:sldMkLst>
          <pc:docMk/>
          <pc:sldMk cId="823073135" sldId="4458"/>
        </pc:sldMkLst>
        <pc:picChg chg="add mod">
          <ac:chgData name="Goodburn, Olivia" userId="1186e425-af39-4f27-8e32-1d35133f4503" providerId="ADAL" clId="{8B428C77-D5EF-4777-A98A-C31345B89BBC}" dt="2024-06-05T07:01:35.512" v="901" actId="1076"/>
          <ac:picMkLst>
            <pc:docMk/>
            <pc:sldMk cId="823073135" sldId="4458"/>
            <ac:picMk id="3" creationId="{AC955FFC-8DBB-EDC4-D555-220CE13F7548}"/>
          </ac:picMkLst>
        </pc:picChg>
        <pc:picChg chg="add mod modCrop">
          <ac:chgData name="Goodburn, Olivia" userId="1186e425-af39-4f27-8e32-1d35133f4503" providerId="ADAL" clId="{8B428C77-D5EF-4777-A98A-C31345B89BBC}" dt="2024-06-05T07:01:58.229" v="907" actId="732"/>
          <ac:picMkLst>
            <pc:docMk/>
            <pc:sldMk cId="823073135" sldId="4458"/>
            <ac:picMk id="5" creationId="{C347DA59-40A1-3567-3477-6C10459C0B44}"/>
          </ac:picMkLst>
        </pc:picChg>
        <pc:picChg chg="add mod modCrop">
          <ac:chgData name="Goodburn, Olivia" userId="1186e425-af39-4f27-8e32-1d35133f4503" providerId="ADAL" clId="{8B428C77-D5EF-4777-A98A-C31345B89BBC}" dt="2024-06-05T07:02:00.889" v="908" actId="1076"/>
          <ac:picMkLst>
            <pc:docMk/>
            <pc:sldMk cId="823073135" sldId="4458"/>
            <ac:picMk id="6" creationId="{F15B5996-8DC9-482C-6F83-A068985A0098}"/>
          </ac:picMkLst>
        </pc:picChg>
      </pc:sldChg>
      <pc:sldChg chg="addSp modSp new mod">
        <pc:chgData name="Goodburn, Olivia" userId="1186e425-af39-4f27-8e32-1d35133f4503" providerId="ADAL" clId="{8B428C77-D5EF-4777-A98A-C31345B89BBC}" dt="2024-06-05T07:02:25.487" v="915" actId="1076"/>
        <pc:sldMkLst>
          <pc:docMk/>
          <pc:sldMk cId="3536105883" sldId="4459"/>
        </pc:sldMkLst>
        <pc:picChg chg="add mod">
          <ac:chgData name="Goodburn, Olivia" userId="1186e425-af39-4f27-8e32-1d35133f4503" providerId="ADAL" clId="{8B428C77-D5EF-4777-A98A-C31345B89BBC}" dt="2024-06-05T07:02:14.028" v="912" actId="1076"/>
          <ac:picMkLst>
            <pc:docMk/>
            <pc:sldMk cId="3536105883" sldId="4459"/>
            <ac:picMk id="3" creationId="{0235A41F-DF72-F509-FC75-7847F9BA37D3}"/>
          </ac:picMkLst>
        </pc:picChg>
        <pc:picChg chg="add mod">
          <ac:chgData name="Goodburn, Olivia" userId="1186e425-af39-4f27-8e32-1d35133f4503" providerId="ADAL" clId="{8B428C77-D5EF-4777-A98A-C31345B89BBC}" dt="2024-06-05T07:02:25.487" v="915" actId="1076"/>
          <ac:picMkLst>
            <pc:docMk/>
            <pc:sldMk cId="3536105883" sldId="4459"/>
            <ac:picMk id="5" creationId="{FC68B7C9-7BF3-757A-CDAB-559DAC7ECBAB}"/>
          </ac:picMkLst>
        </pc:picChg>
      </pc:sldChg>
      <pc:sldChg chg="addSp modSp new mod">
        <pc:chgData name="Goodburn, Olivia" userId="1186e425-af39-4f27-8e32-1d35133f4503" providerId="ADAL" clId="{8B428C77-D5EF-4777-A98A-C31345B89BBC}" dt="2024-06-05T07:02:50.927" v="923" actId="1076"/>
        <pc:sldMkLst>
          <pc:docMk/>
          <pc:sldMk cId="3115995929" sldId="4460"/>
        </pc:sldMkLst>
        <pc:picChg chg="add mod">
          <ac:chgData name="Goodburn, Olivia" userId="1186e425-af39-4f27-8e32-1d35133f4503" providerId="ADAL" clId="{8B428C77-D5EF-4777-A98A-C31345B89BBC}" dt="2024-06-05T07:02:50.927" v="923" actId="1076"/>
          <ac:picMkLst>
            <pc:docMk/>
            <pc:sldMk cId="3115995929" sldId="4460"/>
            <ac:picMk id="3" creationId="{55E281F3-C6A9-D070-3BCB-6FFCFC88E893}"/>
          </ac:picMkLst>
        </pc:picChg>
        <pc:picChg chg="add mod">
          <ac:chgData name="Goodburn, Olivia" userId="1186e425-af39-4f27-8e32-1d35133f4503" providerId="ADAL" clId="{8B428C77-D5EF-4777-A98A-C31345B89BBC}" dt="2024-06-05T07:02:49.845" v="922" actId="1076"/>
          <ac:picMkLst>
            <pc:docMk/>
            <pc:sldMk cId="3115995929" sldId="4460"/>
            <ac:picMk id="5" creationId="{EE2F8D9C-0092-BC22-0A4F-3A75922208BF}"/>
          </ac:picMkLst>
        </pc:picChg>
      </pc:sldChg>
      <pc:sldChg chg="addSp modSp new mod">
        <pc:chgData name="Goodburn, Olivia" userId="1186e425-af39-4f27-8e32-1d35133f4503" providerId="ADAL" clId="{8B428C77-D5EF-4777-A98A-C31345B89BBC}" dt="2024-06-05T07:03:26.174" v="934" actId="1076"/>
        <pc:sldMkLst>
          <pc:docMk/>
          <pc:sldMk cId="3919006129" sldId="4461"/>
        </pc:sldMkLst>
        <pc:picChg chg="add mod">
          <ac:chgData name="Goodburn, Olivia" userId="1186e425-af39-4f27-8e32-1d35133f4503" providerId="ADAL" clId="{8B428C77-D5EF-4777-A98A-C31345B89BBC}" dt="2024-06-05T07:03:17.418" v="931" actId="1076"/>
          <ac:picMkLst>
            <pc:docMk/>
            <pc:sldMk cId="3919006129" sldId="4461"/>
            <ac:picMk id="3" creationId="{323C8810-4C44-5814-1FC2-DE59D7574858}"/>
          </ac:picMkLst>
        </pc:picChg>
        <pc:picChg chg="add mod">
          <ac:chgData name="Goodburn, Olivia" userId="1186e425-af39-4f27-8e32-1d35133f4503" providerId="ADAL" clId="{8B428C77-D5EF-4777-A98A-C31345B89BBC}" dt="2024-06-05T07:03:15.465" v="930" actId="1076"/>
          <ac:picMkLst>
            <pc:docMk/>
            <pc:sldMk cId="3919006129" sldId="4461"/>
            <ac:picMk id="5" creationId="{0C077E5D-5A5F-3FF1-6086-F97A4DE0DAA9}"/>
          </ac:picMkLst>
        </pc:picChg>
        <pc:picChg chg="add mod">
          <ac:chgData name="Goodburn, Olivia" userId="1186e425-af39-4f27-8e32-1d35133f4503" providerId="ADAL" clId="{8B428C77-D5EF-4777-A98A-C31345B89BBC}" dt="2024-06-05T07:03:26.174" v="934" actId="1076"/>
          <ac:picMkLst>
            <pc:docMk/>
            <pc:sldMk cId="3919006129" sldId="4461"/>
            <ac:picMk id="7" creationId="{EB5EB733-B7A2-A2DB-673B-ADB89DE44352}"/>
          </ac:picMkLst>
        </pc:picChg>
      </pc:sldChg>
      <pc:sldChg chg="addSp modSp new mod">
        <pc:chgData name="Goodburn, Olivia" userId="1186e425-af39-4f27-8e32-1d35133f4503" providerId="ADAL" clId="{8B428C77-D5EF-4777-A98A-C31345B89BBC}" dt="2024-06-05T07:04:31.758" v="959" actId="732"/>
        <pc:sldMkLst>
          <pc:docMk/>
          <pc:sldMk cId="57935849" sldId="4462"/>
        </pc:sldMkLst>
        <pc:picChg chg="add mod modCrop">
          <ac:chgData name="Goodburn, Olivia" userId="1186e425-af39-4f27-8e32-1d35133f4503" providerId="ADAL" clId="{8B428C77-D5EF-4777-A98A-C31345B89BBC}" dt="2024-06-05T07:04:31.758" v="959" actId="732"/>
          <ac:picMkLst>
            <pc:docMk/>
            <pc:sldMk cId="57935849" sldId="4462"/>
            <ac:picMk id="3" creationId="{379AA3D4-AC9F-4522-F808-509947B50A7C}"/>
          </ac:picMkLst>
        </pc:picChg>
        <pc:picChg chg="add mod modCrop">
          <ac:chgData name="Goodburn, Olivia" userId="1186e425-af39-4f27-8e32-1d35133f4503" providerId="ADAL" clId="{8B428C77-D5EF-4777-A98A-C31345B89BBC}" dt="2024-06-05T07:04:25.416" v="958" actId="732"/>
          <ac:picMkLst>
            <pc:docMk/>
            <pc:sldMk cId="57935849" sldId="4462"/>
            <ac:picMk id="4" creationId="{B9B37443-EBF3-2528-CF9E-CF543B3061CC}"/>
          </ac:picMkLst>
        </pc:picChg>
        <pc:picChg chg="add mod">
          <ac:chgData name="Goodburn, Olivia" userId="1186e425-af39-4f27-8e32-1d35133f4503" providerId="ADAL" clId="{8B428C77-D5EF-4777-A98A-C31345B89BBC}" dt="2024-06-05T07:04:21.417" v="957" actId="1076"/>
          <ac:picMkLst>
            <pc:docMk/>
            <pc:sldMk cId="57935849" sldId="4462"/>
            <ac:picMk id="6" creationId="{CF4AC4C6-4592-CD96-BB6B-E1D03606ACE9}"/>
          </ac:picMkLst>
        </pc:picChg>
      </pc:sldChg>
      <pc:sldChg chg="addSp modSp new mod">
        <pc:chgData name="Goodburn, Olivia" userId="1186e425-af39-4f27-8e32-1d35133f4503" providerId="ADAL" clId="{8B428C77-D5EF-4777-A98A-C31345B89BBC}" dt="2024-06-05T07:05:23.724" v="979" actId="1035"/>
        <pc:sldMkLst>
          <pc:docMk/>
          <pc:sldMk cId="2442935806" sldId="4463"/>
        </pc:sldMkLst>
        <pc:picChg chg="add mod">
          <ac:chgData name="Goodburn, Olivia" userId="1186e425-af39-4f27-8e32-1d35133f4503" providerId="ADAL" clId="{8B428C77-D5EF-4777-A98A-C31345B89BBC}" dt="2024-06-05T07:04:47.262" v="964" actId="14100"/>
          <ac:picMkLst>
            <pc:docMk/>
            <pc:sldMk cId="2442935806" sldId="4463"/>
            <ac:picMk id="3" creationId="{2D48261B-7049-67F2-7A80-35379A3F8E4C}"/>
          </ac:picMkLst>
        </pc:picChg>
        <pc:picChg chg="add mod modCrop">
          <ac:chgData name="Goodburn, Olivia" userId="1186e425-af39-4f27-8e32-1d35133f4503" providerId="ADAL" clId="{8B428C77-D5EF-4777-A98A-C31345B89BBC}" dt="2024-06-05T07:05:23.724" v="979" actId="1035"/>
          <ac:picMkLst>
            <pc:docMk/>
            <pc:sldMk cId="2442935806" sldId="4463"/>
            <ac:picMk id="5" creationId="{B48BAB3D-591E-C8FD-7432-3114738A76D7}"/>
          </ac:picMkLst>
        </pc:picChg>
        <pc:picChg chg="add mod modCrop">
          <ac:chgData name="Goodburn, Olivia" userId="1186e425-af39-4f27-8e32-1d35133f4503" providerId="ADAL" clId="{8B428C77-D5EF-4777-A98A-C31345B89BBC}" dt="2024-06-05T07:05:12.957" v="972" actId="732"/>
          <ac:picMkLst>
            <pc:docMk/>
            <pc:sldMk cId="2442935806" sldId="4463"/>
            <ac:picMk id="6" creationId="{909B1B7F-5C44-BB40-5B94-11183DE558E3}"/>
          </ac:picMkLst>
        </pc:picChg>
      </pc:sldChg>
      <pc:sldChg chg="addSp modSp new mod">
        <pc:chgData name="Goodburn, Olivia" userId="1186e425-af39-4f27-8e32-1d35133f4503" providerId="ADAL" clId="{8B428C77-D5EF-4777-A98A-C31345B89BBC}" dt="2024-06-05T07:05:52.152" v="988" actId="1076"/>
        <pc:sldMkLst>
          <pc:docMk/>
          <pc:sldMk cId="2138674445" sldId="4464"/>
        </pc:sldMkLst>
        <pc:picChg chg="add mod">
          <ac:chgData name="Goodburn, Olivia" userId="1186e425-af39-4f27-8e32-1d35133f4503" providerId="ADAL" clId="{8B428C77-D5EF-4777-A98A-C31345B89BBC}" dt="2024-06-05T07:05:39.157" v="983" actId="14100"/>
          <ac:picMkLst>
            <pc:docMk/>
            <pc:sldMk cId="2138674445" sldId="4464"/>
            <ac:picMk id="3" creationId="{78BB167D-DD18-C649-A004-C9D1578FF6D2}"/>
          </ac:picMkLst>
        </pc:picChg>
        <pc:picChg chg="add mod">
          <ac:chgData name="Goodburn, Olivia" userId="1186e425-af39-4f27-8e32-1d35133f4503" providerId="ADAL" clId="{8B428C77-D5EF-4777-A98A-C31345B89BBC}" dt="2024-06-05T07:05:52.152" v="988" actId="1076"/>
          <ac:picMkLst>
            <pc:docMk/>
            <pc:sldMk cId="2138674445" sldId="4464"/>
            <ac:picMk id="5" creationId="{3CD029CD-5BB3-D499-8E74-FA83CA9F56D3}"/>
          </ac:picMkLst>
        </pc:picChg>
      </pc:sldChg>
      <pc:sldChg chg="addSp modSp new mod">
        <pc:chgData name="Goodburn, Olivia" userId="1186e425-af39-4f27-8e32-1d35133f4503" providerId="ADAL" clId="{8B428C77-D5EF-4777-A98A-C31345B89BBC}" dt="2024-06-05T07:06:06.201" v="993" actId="14100"/>
        <pc:sldMkLst>
          <pc:docMk/>
          <pc:sldMk cId="740633383" sldId="4465"/>
        </pc:sldMkLst>
        <pc:picChg chg="add mod">
          <ac:chgData name="Goodburn, Olivia" userId="1186e425-af39-4f27-8e32-1d35133f4503" providerId="ADAL" clId="{8B428C77-D5EF-4777-A98A-C31345B89BBC}" dt="2024-06-05T07:06:06.201" v="993" actId="14100"/>
          <ac:picMkLst>
            <pc:docMk/>
            <pc:sldMk cId="740633383" sldId="4465"/>
            <ac:picMk id="3" creationId="{4709959B-A35A-4CF5-4EED-599CE1697391}"/>
          </ac:picMkLst>
        </pc:picChg>
      </pc:sldChg>
      <pc:sldChg chg="addSp delSp modSp add mod">
        <pc:chgData name="Goodburn, Olivia" userId="1186e425-af39-4f27-8e32-1d35133f4503" providerId="ADAL" clId="{8B428C77-D5EF-4777-A98A-C31345B89BBC}" dt="2024-06-05T07:09:38.737" v="1041" actId="1076"/>
        <pc:sldMkLst>
          <pc:docMk/>
          <pc:sldMk cId="1050813224" sldId="4466"/>
        </pc:sldMkLst>
        <pc:picChg chg="add mod">
          <ac:chgData name="Goodburn, Olivia" userId="1186e425-af39-4f27-8e32-1d35133f4503" providerId="ADAL" clId="{8B428C77-D5EF-4777-A98A-C31345B89BBC}" dt="2024-06-05T07:09:38.737" v="1041" actId="1076"/>
          <ac:picMkLst>
            <pc:docMk/>
            <pc:sldMk cId="1050813224" sldId="4466"/>
            <ac:picMk id="2" creationId="{FE3CD403-17B2-7337-D11D-C05F1E0EF6DF}"/>
          </ac:picMkLst>
        </pc:picChg>
        <pc:picChg chg="del">
          <ac:chgData name="Goodburn, Olivia" userId="1186e425-af39-4f27-8e32-1d35133f4503" providerId="ADAL" clId="{8B428C77-D5EF-4777-A98A-C31345B89BBC}" dt="2024-06-05T07:09:26.571" v="1036" actId="478"/>
          <ac:picMkLst>
            <pc:docMk/>
            <pc:sldMk cId="1050813224" sldId="4466"/>
            <ac:picMk id="3" creationId="{E3B697A2-D637-93A7-2BB6-35E03BE7DF94}"/>
          </ac:picMkLst>
        </pc:picChg>
        <pc:picChg chg="mod">
          <ac:chgData name="Goodburn, Olivia" userId="1186e425-af39-4f27-8e32-1d35133f4503" providerId="ADAL" clId="{8B428C77-D5EF-4777-A98A-C31345B89BBC}" dt="2024-06-05T07:09:29.021" v="1037" actId="1076"/>
          <ac:picMkLst>
            <pc:docMk/>
            <pc:sldMk cId="1050813224" sldId="4466"/>
            <ac:picMk id="5" creationId="{8A66B86E-E005-BB6C-595C-C5F8C32D6018}"/>
          </ac:picMkLst>
        </pc:picChg>
        <pc:picChg chg="del">
          <ac:chgData name="Goodburn, Olivia" userId="1186e425-af39-4f27-8e32-1d35133f4503" providerId="ADAL" clId="{8B428C77-D5EF-4777-A98A-C31345B89BBC}" dt="2024-06-05T07:09:26.571" v="1036" actId="478"/>
          <ac:picMkLst>
            <pc:docMk/>
            <pc:sldMk cId="1050813224" sldId="4466"/>
            <ac:picMk id="7" creationId="{05537DE2-4FD6-EEA7-6439-1CDE4BCF264B}"/>
          </ac:picMkLst>
        </pc:picChg>
        <pc:picChg chg="mod">
          <ac:chgData name="Goodburn, Olivia" userId="1186e425-af39-4f27-8e32-1d35133f4503" providerId="ADAL" clId="{8B428C77-D5EF-4777-A98A-C31345B89BBC}" dt="2024-06-05T07:09:29.021" v="1037" actId="1076"/>
          <ac:picMkLst>
            <pc:docMk/>
            <pc:sldMk cId="1050813224" sldId="4466"/>
            <ac:picMk id="9" creationId="{DDB179E1-21EB-627C-D057-37E9316B4522}"/>
          </ac:picMkLst>
        </pc:picChg>
        <pc:picChg chg="add mod">
          <ac:chgData name="Goodburn, Olivia" userId="1186e425-af39-4f27-8e32-1d35133f4503" providerId="ADAL" clId="{8B428C77-D5EF-4777-A98A-C31345B89BBC}" dt="2024-06-05T07:09:38.737" v="1041" actId="1076"/>
          <ac:picMkLst>
            <pc:docMk/>
            <pc:sldMk cId="1050813224" sldId="4466"/>
            <ac:picMk id="11" creationId="{189AD606-C35E-F2E8-E989-460EC0D1B8FF}"/>
          </ac:picMkLst>
        </pc:picChg>
      </pc:sldChg>
      <pc:sldMasterChg chg="delSldLayout">
        <pc:chgData name="Goodburn, Olivia" userId="1186e425-af39-4f27-8e32-1d35133f4503" providerId="ADAL" clId="{8B428C77-D5EF-4777-A98A-C31345B89BBC}" dt="2024-06-04T15:22:39.335" v="62" actId="47"/>
        <pc:sldMasterMkLst>
          <pc:docMk/>
          <pc:sldMasterMk cId="2107707857" sldId="2147483664"/>
        </pc:sldMasterMkLst>
        <pc:sldLayoutChg chg="del">
          <pc:chgData name="Goodburn, Olivia" userId="1186e425-af39-4f27-8e32-1d35133f4503" providerId="ADAL" clId="{8B428C77-D5EF-4777-A98A-C31345B89BBC}" dt="2024-06-04T15:22:39.335" v="62" actId="47"/>
          <pc:sldLayoutMkLst>
            <pc:docMk/>
            <pc:sldMasterMk cId="2107707857" sldId="2147483664"/>
            <pc:sldLayoutMk cId="3791683090" sldId="2147483670"/>
          </pc:sldLayoutMkLst>
        </pc:sldLayoutChg>
      </pc:sldMasterChg>
    </pc:docChg>
  </pc:docChgLst>
  <pc:docChgLst>
    <pc:chgData name="Goodburn, Olivia" userId="1186e425-af39-4f27-8e32-1d35133f4503" providerId="ADAL" clId="{6CA84664-9C03-4237-9FC0-2F263F6B820C}"/>
    <pc:docChg chg="undo redo custSel addSld delSld modSld sldOrd">
      <pc:chgData name="Goodburn, Olivia" userId="1186e425-af39-4f27-8e32-1d35133f4503" providerId="ADAL" clId="{6CA84664-9C03-4237-9FC0-2F263F6B820C}" dt="2024-06-04T15:19:45.159" v="3509" actId="1076"/>
      <pc:docMkLst>
        <pc:docMk/>
      </pc:docMkLst>
      <pc:sldChg chg="addSp delSp modSp mod modClrScheme chgLayout">
        <pc:chgData name="Goodburn, Olivia" userId="1186e425-af39-4f27-8e32-1d35133f4503" providerId="ADAL" clId="{6CA84664-9C03-4237-9FC0-2F263F6B820C}" dt="2024-06-03T14:24:54.350" v="101" actId="1076"/>
        <pc:sldMkLst>
          <pc:docMk/>
          <pc:sldMk cId="31655441" sldId="257"/>
        </pc:sldMkLst>
        <pc:spChg chg="del mod ord">
          <ac:chgData name="Goodburn, Olivia" userId="1186e425-af39-4f27-8e32-1d35133f4503" providerId="ADAL" clId="{6CA84664-9C03-4237-9FC0-2F263F6B820C}" dt="2024-06-03T14:23:16.045" v="65" actId="478"/>
          <ac:spMkLst>
            <pc:docMk/>
            <pc:sldMk cId="31655441" sldId="257"/>
            <ac:spMk id="2" creationId="{EA1EAEC2-CCBF-DA16-4DF7-315B41246EA0}"/>
          </ac:spMkLst>
        </pc:spChg>
        <pc:spChg chg="add del mod ord">
          <ac:chgData name="Goodburn, Olivia" userId="1186e425-af39-4f27-8e32-1d35133f4503" providerId="ADAL" clId="{6CA84664-9C03-4237-9FC0-2F263F6B820C}" dt="2024-06-03T14:23:12.326" v="64" actId="478"/>
          <ac:spMkLst>
            <pc:docMk/>
            <pc:sldMk cId="31655441" sldId="257"/>
            <ac:spMk id="3" creationId="{75C29C09-CDE1-F306-CBC0-9C7D4F079622}"/>
          </ac:spMkLst>
        </pc:spChg>
        <pc:spChg chg="add del mod">
          <ac:chgData name="Goodburn, Olivia" userId="1186e425-af39-4f27-8e32-1d35133f4503" providerId="ADAL" clId="{6CA84664-9C03-4237-9FC0-2F263F6B820C}" dt="2024-06-03T14:23:18.016" v="66" actId="478"/>
          <ac:spMkLst>
            <pc:docMk/>
            <pc:sldMk cId="31655441" sldId="257"/>
            <ac:spMk id="5" creationId="{C20E75CE-B2E6-05F0-5AE4-C4BB16ACF1BF}"/>
          </ac:spMkLst>
        </pc:spChg>
        <pc:spChg chg="add mod">
          <ac:chgData name="Goodburn, Olivia" userId="1186e425-af39-4f27-8e32-1d35133f4503" providerId="ADAL" clId="{6CA84664-9C03-4237-9FC0-2F263F6B820C}" dt="2024-06-03T14:24:54.350" v="101" actId="1076"/>
          <ac:spMkLst>
            <pc:docMk/>
            <pc:sldMk cId="31655441" sldId="257"/>
            <ac:spMk id="6" creationId="{3D214379-F17D-DEDC-D91A-839E2A07562D}"/>
          </ac:spMkLst>
        </pc:spChg>
        <pc:picChg chg="add mod">
          <ac:chgData name="Goodburn, Olivia" userId="1186e425-af39-4f27-8e32-1d35133f4503" providerId="ADAL" clId="{6CA84664-9C03-4237-9FC0-2F263F6B820C}" dt="2024-06-03T14:24:51.982" v="100" actId="14100"/>
          <ac:picMkLst>
            <pc:docMk/>
            <pc:sldMk cId="31655441" sldId="257"/>
            <ac:picMk id="7" creationId="{F0FE2137-0677-B813-1057-250D6D5268E4}"/>
          </ac:picMkLst>
        </pc:picChg>
      </pc:sldChg>
      <pc:sldChg chg="del">
        <pc:chgData name="Goodburn, Olivia" userId="1186e425-af39-4f27-8e32-1d35133f4503" providerId="ADAL" clId="{6CA84664-9C03-4237-9FC0-2F263F6B820C}" dt="2024-06-03T14:18:54.851" v="39" actId="47"/>
        <pc:sldMkLst>
          <pc:docMk/>
          <pc:sldMk cId="620237314" sldId="258"/>
        </pc:sldMkLst>
      </pc:sldChg>
      <pc:sldChg chg="del">
        <pc:chgData name="Goodburn, Olivia" userId="1186e425-af39-4f27-8e32-1d35133f4503" providerId="ADAL" clId="{6CA84664-9C03-4237-9FC0-2F263F6B820C}" dt="2024-06-03T14:18:54.544" v="38" actId="47"/>
        <pc:sldMkLst>
          <pc:docMk/>
          <pc:sldMk cId="3686666491" sldId="259"/>
        </pc:sldMkLst>
      </pc:sldChg>
      <pc:sldChg chg="del">
        <pc:chgData name="Goodburn, Olivia" userId="1186e425-af39-4f27-8e32-1d35133f4503" providerId="ADAL" clId="{6CA84664-9C03-4237-9FC0-2F263F6B820C}" dt="2024-06-03T14:18:53.708" v="37" actId="47"/>
        <pc:sldMkLst>
          <pc:docMk/>
          <pc:sldMk cId="4144851477" sldId="260"/>
        </pc:sldMkLst>
      </pc:sldChg>
      <pc:sldChg chg="addSp delSp modSp mod">
        <pc:chgData name="Goodburn, Olivia" userId="1186e425-af39-4f27-8e32-1d35133f4503" providerId="ADAL" clId="{6CA84664-9C03-4237-9FC0-2F263F6B820C}" dt="2024-06-03T14:22:17.871" v="61" actId="14100"/>
        <pc:sldMkLst>
          <pc:docMk/>
          <pc:sldMk cId="789714967" sldId="261"/>
        </pc:sldMkLst>
        <pc:spChg chg="mod">
          <ac:chgData name="Goodburn, Olivia" userId="1186e425-af39-4f27-8e32-1d35133f4503" providerId="ADAL" clId="{6CA84664-9C03-4237-9FC0-2F263F6B820C}" dt="2024-06-03T14:18:21.464" v="29" actId="404"/>
          <ac:spMkLst>
            <pc:docMk/>
            <pc:sldMk cId="789714967" sldId="261"/>
            <ac:spMk id="2" creationId="{8B5793BC-ACA0-3F26-32CA-1CF9550528D7}"/>
          </ac:spMkLst>
        </pc:spChg>
        <pc:spChg chg="del">
          <ac:chgData name="Goodburn, Olivia" userId="1186e425-af39-4f27-8e32-1d35133f4503" providerId="ADAL" clId="{6CA84664-9C03-4237-9FC0-2F263F6B820C}" dt="2024-06-03T14:18:45.122" v="30" actId="478"/>
          <ac:spMkLst>
            <pc:docMk/>
            <pc:sldMk cId="789714967" sldId="261"/>
            <ac:spMk id="3" creationId="{9DB7FAB8-F0D8-3C50-14A8-43067664EF02}"/>
          </ac:spMkLst>
        </pc:spChg>
        <pc:spChg chg="add mod">
          <ac:chgData name="Goodburn, Olivia" userId="1186e425-af39-4f27-8e32-1d35133f4503" providerId="ADAL" clId="{6CA84664-9C03-4237-9FC0-2F263F6B820C}" dt="2024-06-03T14:18:50.868" v="34" actId="403"/>
          <ac:spMkLst>
            <pc:docMk/>
            <pc:sldMk cId="789714967" sldId="261"/>
            <ac:spMk id="4" creationId="{EE3250C2-4DC4-D0F8-91D8-28C46DE8A74C}"/>
          </ac:spMkLst>
        </pc:spChg>
        <pc:picChg chg="add mod ord">
          <ac:chgData name="Goodburn, Olivia" userId="1186e425-af39-4f27-8e32-1d35133f4503" providerId="ADAL" clId="{6CA84664-9C03-4237-9FC0-2F263F6B820C}" dt="2024-06-03T14:21:07.054" v="49" actId="208"/>
          <ac:picMkLst>
            <pc:docMk/>
            <pc:sldMk cId="789714967" sldId="261"/>
            <ac:picMk id="6" creationId="{BDEACC00-C70C-E99C-6843-4CB53034BAC8}"/>
          </ac:picMkLst>
        </pc:picChg>
        <pc:picChg chg="add mod">
          <ac:chgData name="Goodburn, Olivia" userId="1186e425-af39-4f27-8e32-1d35133f4503" providerId="ADAL" clId="{6CA84664-9C03-4237-9FC0-2F263F6B820C}" dt="2024-06-03T14:21:34.071" v="56" actId="1076"/>
          <ac:picMkLst>
            <pc:docMk/>
            <pc:sldMk cId="789714967" sldId="261"/>
            <ac:picMk id="8" creationId="{621D0B0B-2508-ED26-CAFA-E5E19B9E3FD4}"/>
          </ac:picMkLst>
        </pc:picChg>
        <pc:picChg chg="add mod ord">
          <ac:chgData name="Goodburn, Olivia" userId="1186e425-af39-4f27-8e32-1d35133f4503" providerId="ADAL" clId="{6CA84664-9C03-4237-9FC0-2F263F6B820C}" dt="2024-06-03T14:21:35.959" v="57" actId="1076"/>
          <ac:picMkLst>
            <pc:docMk/>
            <pc:sldMk cId="789714967" sldId="261"/>
            <ac:picMk id="10" creationId="{2A34A987-D6C6-7C9E-5610-3C1D21F2176A}"/>
          </ac:picMkLst>
        </pc:picChg>
        <pc:picChg chg="add mod">
          <ac:chgData name="Goodburn, Olivia" userId="1186e425-af39-4f27-8e32-1d35133f4503" providerId="ADAL" clId="{6CA84664-9C03-4237-9FC0-2F263F6B820C}" dt="2024-06-03T14:22:17.871" v="61" actId="14100"/>
          <ac:picMkLst>
            <pc:docMk/>
            <pc:sldMk cId="789714967" sldId="261"/>
            <ac:picMk id="12" creationId="{B7B9F5AC-E7D4-025F-6DFF-6D60A8262F3D}"/>
          </ac:picMkLst>
        </pc:picChg>
      </pc:sldChg>
      <pc:sldChg chg="delSp modSp mod delAnim modNotesTx">
        <pc:chgData name="Goodburn, Olivia" userId="1186e425-af39-4f27-8e32-1d35133f4503" providerId="ADAL" clId="{6CA84664-9C03-4237-9FC0-2F263F6B820C}" dt="2024-06-04T14:08:11.483" v="1930" actId="1076"/>
        <pc:sldMkLst>
          <pc:docMk/>
          <pc:sldMk cId="328755329" sldId="281"/>
        </pc:sldMkLst>
        <pc:spChg chg="mod">
          <ac:chgData name="Goodburn, Olivia" userId="1186e425-af39-4f27-8e32-1d35133f4503" providerId="ADAL" clId="{6CA84664-9C03-4237-9FC0-2F263F6B820C}" dt="2024-06-04T14:08:04.882" v="1927" actId="20577"/>
          <ac:spMkLst>
            <pc:docMk/>
            <pc:sldMk cId="328755329" sldId="281"/>
            <ac:spMk id="2" creationId="{1F6F94F1-9121-52D5-9363-3B3F56B46BF6}"/>
          </ac:spMkLst>
        </pc:spChg>
        <pc:spChg chg="mod">
          <ac:chgData name="Goodburn, Olivia" userId="1186e425-af39-4f27-8e32-1d35133f4503" providerId="ADAL" clId="{6CA84664-9C03-4237-9FC0-2F263F6B820C}" dt="2024-06-04T14:08:11.483" v="1930" actId="1076"/>
          <ac:spMkLst>
            <pc:docMk/>
            <pc:sldMk cId="328755329" sldId="281"/>
            <ac:spMk id="10" creationId="{D075500E-B4CC-1C10-93C4-1CE10536E9ED}"/>
          </ac:spMkLst>
        </pc:spChg>
        <pc:picChg chg="mod">
          <ac:chgData name="Goodburn, Olivia" userId="1186e425-af39-4f27-8e32-1d35133f4503" providerId="ADAL" clId="{6CA84664-9C03-4237-9FC0-2F263F6B820C}" dt="2024-06-04T14:07:17.067" v="1898" actId="1076"/>
          <ac:picMkLst>
            <pc:docMk/>
            <pc:sldMk cId="328755329" sldId="281"/>
            <ac:picMk id="5" creationId="{AF3CC9C4-5A5A-4C75-66B5-94633217F4E9}"/>
          </ac:picMkLst>
        </pc:picChg>
        <pc:picChg chg="mod">
          <ac:chgData name="Goodburn, Olivia" userId="1186e425-af39-4f27-8e32-1d35133f4503" providerId="ADAL" clId="{6CA84664-9C03-4237-9FC0-2F263F6B820C}" dt="2024-06-04T14:07:16.065" v="1897" actId="1076"/>
          <ac:picMkLst>
            <pc:docMk/>
            <pc:sldMk cId="328755329" sldId="281"/>
            <ac:picMk id="7" creationId="{C009A8ED-2422-C4D3-2D7C-BBEBA9DEA3D3}"/>
          </ac:picMkLst>
        </pc:picChg>
        <pc:picChg chg="del">
          <ac:chgData name="Goodburn, Olivia" userId="1186e425-af39-4f27-8e32-1d35133f4503" providerId="ADAL" clId="{6CA84664-9C03-4237-9FC0-2F263F6B820C}" dt="2024-06-04T14:07:11.467" v="1895" actId="478"/>
          <ac:picMkLst>
            <pc:docMk/>
            <pc:sldMk cId="328755329" sldId="281"/>
            <ac:picMk id="9" creationId="{88310E86-FB77-A92B-62CC-8CF8DDCBE1D7}"/>
          </ac:picMkLst>
        </pc:picChg>
      </pc:sldChg>
      <pc:sldChg chg="addSp delSp modSp add mod">
        <pc:chgData name="Goodburn, Olivia" userId="1186e425-af39-4f27-8e32-1d35133f4503" providerId="ADAL" clId="{6CA84664-9C03-4237-9FC0-2F263F6B820C}" dt="2024-06-03T15:32:05.300" v="214" actId="171"/>
        <pc:sldMkLst>
          <pc:docMk/>
          <pc:sldMk cId="2687581396" sldId="308"/>
        </pc:sldMkLst>
        <pc:spChg chg="add mod">
          <ac:chgData name="Goodburn, Olivia" userId="1186e425-af39-4f27-8e32-1d35133f4503" providerId="ADAL" clId="{6CA84664-9C03-4237-9FC0-2F263F6B820C}" dt="2024-06-03T14:27:59.655" v="167" actId="1076"/>
          <ac:spMkLst>
            <pc:docMk/>
            <pc:sldMk cId="2687581396" sldId="308"/>
            <ac:spMk id="4" creationId="{3A96BDCB-6724-07C9-6C79-FCFE5D7F196E}"/>
          </ac:spMkLst>
        </pc:spChg>
        <pc:spChg chg="del">
          <ac:chgData name="Goodburn, Olivia" userId="1186e425-af39-4f27-8e32-1d35133f4503" providerId="ADAL" clId="{6CA84664-9C03-4237-9FC0-2F263F6B820C}" dt="2024-06-03T14:27:20.713" v="157" actId="478"/>
          <ac:spMkLst>
            <pc:docMk/>
            <pc:sldMk cId="2687581396" sldId="308"/>
            <ac:spMk id="5" creationId="{4A85DDB9-F21F-41E9-BC65-E0742EB7AEE6}"/>
          </ac:spMkLst>
        </pc:spChg>
        <pc:spChg chg="mod">
          <ac:chgData name="Goodburn, Olivia" userId="1186e425-af39-4f27-8e32-1d35133f4503" providerId="ADAL" clId="{6CA84664-9C03-4237-9FC0-2F263F6B820C}" dt="2024-06-03T14:28:55.524" v="206" actId="1038"/>
          <ac:spMkLst>
            <pc:docMk/>
            <pc:sldMk cId="2687581396" sldId="308"/>
            <ac:spMk id="6" creationId="{B5353E3A-E06D-422D-810A-69B98532109B}"/>
          </ac:spMkLst>
        </pc:spChg>
        <pc:spChg chg="mod">
          <ac:chgData name="Goodburn, Olivia" userId="1186e425-af39-4f27-8e32-1d35133f4503" providerId="ADAL" clId="{6CA84664-9C03-4237-9FC0-2F263F6B820C}" dt="2024-06-03T14:28:55.524" v="206" actId="1038"/>
          <ac:spMkLst>
            <pc:docMk/>
            <pc:sldMk cId="2687581396" sldId="308"/>
            <ac:spMk id="8" creationId="{E6D1B768-8FC7-147B-E648-B3640BEC4696}"/>
          </ac:spMkLst>
        </pc:spChg>
        <pc:spChg chg="mod">
          <ac:chgData name="Goodburn, Olivia" userId="1186e425-af39-4f27-8e32-1d35133f4503" providerId="ADAL" clId="{6CA84664-9C03-4237-9FC0-2F263F6B820C}" dt="2024-06-03T14:28:55.524" v="206" actId="1038"/>
          <ac:spMkLst>
            <pc:docMk/>
            <pc:sldMk cId="2687581396" sldId="308"/>
            <ac:spMk id="9" creationId="{22D63A73-5605-4B36-AA52-A9582214E6D4}"/>
          </ac:spMkLst>
        </pc:spChg>
        <pc:picChg chg="del mod">
          <ac:chgData name="Goodburn, Olivia" userId="1186e425-af39-4f27-8e32-1d35133f4503" providerId="ADAL" clId="{6CA84664-9C03-4237-9FC0-2F263F6B820C}" dt="2024-06-03T15:31:57.724" v="207" actId="478"/>
          <ac:picMkLst>
            <pc:docMk/>
            <pc:sldMk cId="2687581396" sldId="308"/>
            <ac:picMk id="3" creationId="{A8C51B9D-E43F-CA8E-576C-14A6AAAC4C3E}"/>
          </ac:picMkLst>
        </pc:picChg>
        <pc:picChg chg="add mod ord">
          <ac:chgData name="Goodburn, Olivia" userId="1186e425-af39-4f27-8e32-1d35133f4503" providerId="ADAL" clId="{6CA84664-9C03-4237-9FC0-2F263F6B820C}" dt="2024-06-03T15:32:05.300" v="214" actId="171"/>
          <ac:picMkLst>
            <pc:docMk/>
            <pc:sldMk cId="2687581396" sldId="308"/>
            <ac:picMk id="10" creationId="{3BEDB036-B515-3860-2192-B4BCB27777E1}"/>
          </ac:picMkLst>
        </pc:picChg>
      </pc:sldChg>
      <pc:sldChg chg="modSp mod">
        <pc:chgData name="Goodburn, Olivia" userId="1186e425-af39-4f27-8e32-1d35133f4503" providerId="ADAL" clId="{6CA84664-9C03-4237-9FC0-2F263F6B820C}" dt="2024-06-03T14:26:43.448" v="152" actId="207"/>
        <pc:sldMkLst>
          <pc:docMk/>
          <pc:sldMk cId="1043235434" sldId="313"/>
        </pc:sldMkLst>
        <pc:spChg chg="mod">
          <ac:chgData name="Goodburn, Olivia" userId="1186e425-af39-4f27-8e32-1d35133f4503" providerId="ADAL" clId="{6CA84664-9C03-4237-9FC0-2F263F6B820C}" dt="2024-06-03T14:26:43.448" v="152" actId="207"/>
          <ac:spMkLst>
            <pc:docMk/>
            <pc:sldMk cId="1043235434" sldId="313"/>
            <ac:spMk id="3" creationId="{18858B4D-2155-4C76-AC1F-81D975AC9108}"/>
          </ac:spMkLst>
        </pc:spChg>
        <pc:picChg chg="mod">
          <ac:chgData name="Goodburn, Olivia" userId="1186e425-af39-4f27-8e32-1d35133f4503" providerId="ADAL" clId="{6CA84664-9C03-4237-9FC0-2F263F6B820C}" dt="2024-06-03T14:26:36.543" v="144" actId="1036"/>
          <ac:picMkLst>
            <pc:docMk/>
            <pc:sldMk cId="1043235434" sldId="313"/>
            <ac:picMk id="11" creationId="{511D2520-070A-B6AA-ED76-E5B31A741074}"/>
          </ac:picMkLst>
        </pc:picChg>
        <pc:picChg chg="mod">
          <ac:chgData name="Goodburn, Olivia" userId="1186e425-af39-4f27-8e32-1d35133f4503" providerId="ADAL" clId="{6CA84664-9C03-4237-9FC0-2F263F6B820C}" dt="2024-06-03T14:25:17.828" v="108" actId="1076"/>
          <ac:picMkLst>
            <pc:docMk/>
            <pc:sldMk cId="1043235434" sldId="313"/>
            <ac:picMk id="12" creationId="{3782A356-41C1-A344-3124-7A8856BF4A3B}"/>
          </ac:picMkLst>
        </pc:picChg>
        <pc:picChg chg="mod">
          <ac:chgData name="Goodburn, Olivia" userId="1186e425-af39-4f27-8e32-1d35133f4503" providerId="ADAL" clId="{6CA84664-9C03-4237-9FC0-2F263F6B820C}" dt="2024-06-03T14:26:37.925" v="151" actId="1036"/>
          <ac:picMkLst>
            <pc:docMk/>
            <pc:sldMk cId="1043235434" sldId="313"/>
            <ac:picMk id="15" creationId="{73EB1FD3-06B5-7661-77D0-1071E9AA340B}"/>
          </ac:picMkLst>
        </pc:picChg>
      </pc:sldChg>
      <pc:sldChg chg="modSp mod">
        <pc:chgData name="Goodburn, Olivia" userId="1186e425-af39-4f27-8e32-1d35133f4503" providerId="ADAL" clId="{6CA84664-9C03-4237-9FC0-2F263F6B820C}" dt="2024-06-03T14:28:33.990" v="170" actId="2711"/>
        <pc:sldMkLst>
          <pc:docMk/>
          <pc:sldMk cId="3296096223" sldId="314"/>
        </pc:sldMkLst>
        <pc:spChg chg="mod">
          <ac:chgData name="Goodburn, Olivia" userId="1186e425-af39-4f27-8e32-1d35133f4503" providerId="ADAL" clId="{6CA84664-9C03-4237-9FC0-2F263F6B820C}" dt="2024-06-03T14:26:48.711" v="153" actId="207"/>
          <ac:spMkLst>
            <pc:docMk/>
            <pc:sldMk cId="3296096223" sldId="314"/>
            <ac:spMk id="2" creationId="{00000000-0000-0000-0000-000000000000}"/>
          </ac:spMkLst>
        </pc:spChg>
        <pc:spChg chg="mod">
          <ac:chgData name="Goodburn, Olivia" userId="1186e425-af39-4f27-8e32-1d35133f4503" providerId="ADAL" clId="{6CA84664-9C03-4237-9FC0-2F263F6B820C}" dt="2024-06-03T14:28:33.990" v="170" actId="2711"/>
          <ac:spMkLst>
            <pc:docMk/>
            <pc:sldMk cId="3296096223" sldId="314"/>
            <ac:spMk id="4" creationId="{00000000-0000-0000-0000-000000000000}"/>
          </ac:spMkLst>
        </pc:spChg>
        <pc:picChg chg="mod">
          <ac:chgData name="Goodburn, Olivia" userId="1186e425-af39-4f27-8e32-1d35133f4503" providerId="ADAL" clId="{6CA84664-9C03-4237-9FC0-2F263F6B820C}" dt="2024-06-03T14:25:39.498" v="113" actId="1076"/>
          <ac:picMkLst>
            <pc:docMk/>
            <pc:sldMk cId="3296096223" sldId="314"/>
            <ac:picMk id="6" creationId="{E74AA30D-4458-56D1-09A5-52AAC34E03BE}"/>
          </ac:picMkLst>
        </pc:picChg>
      </pc:sldChg>
      <pc:sldChg chg="addSp modSp new mod">
        <pc:chgData name="Goodburn, Olivia" userId="1186e425-af39-4f27-8e32-1d35133f4503" providerId="ADAL" clId="{6CA84664-9C03-4237-9FC0-2F263F6B820C}" dt="2024-06-03T15:33:13.468" v="229" actId="1076"/>
        <pc:sldMkLst>
          <pc:docMk/>
          <pc:sldMk cId="1916857918" sldId="315"/>
        </pc:sldMkLst>
        <pc:spChg chg="add mod">
          <ac:chgData name="Goodburn, Olivia" userId="1186e425-af39-4f27-8e32-1d35133f4503" providerId="ADAL" clId="{6CA84664-9C03-4237-9FC0-2F263F6B820C}" dt="2024-06-03T15:33:13.468" v="229" actId="1076"/>
          <ac:spMkLst>
            <pc:docMk/>
            <pc:sldMk cId="1916857918" sldId="315"/>
            <ac:spMk id="5" creationId="{2AF28443-B8C7-14C7-FB4B-34A09F61FF2D}"/>
          </ac:spMkLst>
        </pc:spChg>
        <pc:picChg chg="add mod">
          <ac:chgData name="Goodburn, Olivia" userId="1186e425-af39-4f27-8e32-1d35133f4503" providerId="ADAL" clId="{6CA84664-9C03-4237-9FC0-2F263F6B820C}" dt="2024-06-03T15:32:59.736" v="222" actId="1076"/>
          <ac:picMkLst>
            <pc:docMk/>
            <pc:sldMk cId="1916857918" sldId="315"/>
            <ac:picMk id="3" creationId="{23321D52-F8E6-A0F8-A654-1474EC28DD94}"/>
          </ac:picMkLst>
        </pc:picChg>
      </pc:sldChg>
      <pc:sldChg chg="new del">
        <pc:chgData name="Goodburn, Olivia" userId="1186e425-af39-4f27-8e32-1d35133f4503" providerId="ADAL" clId="{6CA84664-9C03-4237-9FC0-2F263F6B820C}" dt="2024-06-03T14:27:15.978" v="156" actId="47"/>
        <pc:sldMkLst>
          <pc:docMk/>
          <pc:sldMk cId="2695234278" sldId="315"/>
        </pc:sldMkLst>
      </pc:sldChg>
      <pc:sldChg chg="addSp delSp modSp new mod modAnim">
        <pc:chgData name="Goodburn, Olivia" userId="1186e425-af39-4f27-8e32-1d35133f4503" providerId="ADAL" clId="{6CA84664-9C03-4237-9FC0-2F263F6B820C}" dt="2024-06-04T14:38:36.878" v="2914" actId="478"/>
        <pc:sldMkLst>
          <pc:docMk/>
          <pc:sldMk cId="2684441447" sldId="316"/>
        </pc:sldMkLst>
        <pc:spChg chg="add mod">
          <ac:chgData name="Goodburn, Olivia" userId="1186e425-af39-4f27-8e32-1d35133f4503" providerId="ADAL" clId="{6CA84664-9C03-4237-9FC0-2F263F6B820C}" dt="2024-06-04T14:08:56.150" v="1940" actId="1076"/>
          <ac:spMkLst>
            <pc:docMk/>
            <pc:sldMk cId="2684441447" sldId="316"/>
            <ac:spMk id="3" creationId="{80EE93E3-6731-3427-46D9-9F7E65B2C625}"/>
          </ac:spMkLst>
        </pc:spChg>
        <pc:spChg chg="add mod">
          <ac:chgData name="Goodburn, Olivia" userId="1186e425-af39-4f27-8e32-1d35133f4503" providerId="ADAL" clId="{6CA84664-9C03-4237-9FC0-2F263F6B820C}" dt="2024-06-03T15:37:51.380" v="277" actId="1076"/>
          <ac:spMkLst>
            <pc:docMk/>
            <pc:sldMk cId="2684441447" sldId="316"/>
            <ac:spMk id="5" creationId="{00804867-92AA-7B2F-3434-C284C4497433}"/>
          </ac:spMkLst>
        </pc:spChg>
        <pc:spChg chg="add del mod">
          <ac:chgData name="Goodburn, Olivia" userId="1186e425-af39-4f27-8e32-1d35133f4503" providerId="ADAL" clId="{6CA84664-9C03-4237-9FC0-2F263F6B820C}" dt="2024-06-03T15:37:41.889" v="272" actId="478"/>
          <ac:spMkLst>
            <pc:docMk/>
            <pc:sldMk cId="2684441447" sldId="316"/>
            <ac:spMk id="7" creationId="{EC11AA00-D77D-35E2-B8D5-3487ACB059AF}"/>
          </ac:spMkLst>
        </pc:spChg>
        <pc:graphicFrameChg chg="add del mod modGraphic">
          <ac:chgData name="Goodburn, Olivia" userId="1186e425-af39-4f27-8e32-1d35133f4503" providerId="ADAL" clId="{6CA84664-9C03-4237-9FC0-2F263F6B820C}" dt="2024-06-04T14:08:39.501" v="1932" actId="478"/>
          <ac:graphicFrameMkLst>
            <pc:docMk/>
            <pc:sldMk cId="2684441447" sldId="316"/>
            <ac:graphicFrameMk id="4" creationId="{3A334418-0A16-2631-AAFE-308E168FBDE2}"/>
          </ac:graphicFrameMkLst>
        </pc:graphicFrameChg>
        <pc:picChg chg="add mod">
          <ac:chgData name="Goodburn, Olivia" userId="1186e425-af39-4f27-8e32-1d35133f4503" providerId="ADAL" clId="{6CA84664-9C03-4237-9FC0-2F263F6B820C}" dt="2024-06-04T14:08:42.349" v="1934" actId="1076"/>
          <ac:picMkLst>
            <pc:docMk/>
            <pc:sldMk cId="2684441447" sldId="316"/>
            <ac:picMk id="2" creationId="{47671279-0FEC-99F3-4AE3-51AA13949036}"/>
          </ac:picMkLst>
        </pc:picChg>
        <pc:picChg chg="add del">
          <ac:chgData name="Goodburn, Olivia" userId="1186e425-af39-4f27-8e32-1d35133f4503" providerId="ADAL" clId="{6CA84664-9C03-4237-9FC0-2F263F6B820C}" dt="2024-06-03T15:33:44.528" v="232" actId="478"/>
          <ac:picMkLst>
            <pc:docMk/>
            <pc:sldMk cId="2684441447" sldId="316"/>
            <ac:picMk id="3" creationId="{FD140428-047B-F65C-A9C5-CE30ACAAFC01}"/>
          </ac:picMkLst>
        </pc:picChg>
        <pc:picChg chg="add mod modCrop">
          <ac:chgData name="Goodburn, Olivia" userId="1186e425-af39-4f27-8e32-1d35133f4503" providerId="ADAL" clId="{6CA84664-9C03-4237-9FC0-2F263F6B820C}" dt="2024-06-03T15:35:56.677" v="254" actId="14100"/>
          <ac:picMkLst>
            <pc:docMk/>
            <pc:sldMk cId="2684441447" sldId="316"/>
            <ac:picMk id="6" creationId="{F5665514-B1DB-09D4-E1D3-CACD0F8A03F9}"/>
          </ac:picMkLst>
        </pc:picChg>
        <pc:picChg chg="add del mod">
          <ac:chgData name="Goodburn, Olivia" userId="1186e425-af39-4f27-8e32-1d35133f4503" providerId="ADAL" clId="{6CA84664-9C03-4237-9FC0-2F263F6B820C}" dt="2024-06-04T14:38:36.371" v="2913" actId="22"/>
          <ac:picMkLst>
            <pc:docMk/>
            <pc:sldMk cId="2684441447" sldId="316"/>
            <ac:picMk id="8" creationId="{F4B6087D-8BEA-C4C4-B180-E41A05102E6C}"/>
          </ac:picMkLst>
        </pc:picChg>
        <pc:picChg chg="add del mod">
          <ac:chgData name="Goodburn, Olivia" userId="1186e425-af39-4f27-8e32-1d35133f4503" providerId="ADAL" clId="{6CA84664-9C03-4237-9FC0-2F263F6B820C}" dt="2024-06-04T14:38:36.878" v="2914" actId="478"/>
          <ac:picMkLst>
            <pc:docMk/>
            <pc:sldMk cId="2684441447" sldId="316"/>
            <ac:picMk id="9" creationId="{CB2D99A2-BA1F-71BB-DEC0-E75A37B5BE53}"/>
          </ac:picMkLst>
        </pc:picChg>
      </pc:sldChg>
      <pc:sldChg chg="addSp delSp modSp add mod">
        <pc:chgData name="Goodburn, Olivia" userId="1186e425-af39-4f27-8e32-1d35133f4503" providerId="ADAL" clId="{6CA84664-9C03-4237-9FC0-2F263F6B820C}" dt="2024-06-04T14:15:03.958" v="2026" actId="1037"/>
        <pc:sldMkLst>
          <pc:docMk/>
          <pc:sldMk cId="1840399333" sldId="317"/>
        </pc:sldMkLst>
        <pc:spChg chg="add mod">
          <ac:chgData name="Goodburn, Olivia" userId="1186e425-af39-4f27-8e32-1d35133f4503" providerId="ADAL" clId="{6CA84664-9C03-4237-9FC0-2F263F6B820C}" dt="2024-06-03T15:42:04.747" v="336" actId="20577"/>
          <ac:spMkLst>
            <pc:docMk/>
            <pc:sldMk cId="1840399333" sldId="317"/>
            <ac:spMk id="2" creationId="{1AB65B42-4E04-C693-4B28-5DDAD46FDD9C}"/>
          </ac:spMkLst>
        </pc:spChg>
        <pc:spChg chg="del">
          <ac:chgData name="Goodburn, Olivia" userId="1186e425-af39-4f27-8e32-1d35133f4503" providerId="ADAL" clId="{6CA84664-9C03-4237-9FC0-2F263F6B820C}" dt="2024-06-03T15:41:49.265" v="332" actId="478"/>
          <ac:spMkLst>
            <pc:docMk/>
            <pc:sldMk cId="1840399333" sldId="317"/>
            <ac:spMk id="5" creationId="{00804867-92AA-7B2F-3434-C284C4497433}"/>
          </ac:spMkLst>
        </pc:spChg>
        <pc:spChg chg="add del mod">
          <ac:chgData name="Goodburn, Olivia" userId="1186e425-af39-4f27-8e32-1d35133f4503" providerId="ADAL" clId="{6CA84664-9C03-4237-9FC0-2F263F6B820C}" dt="2024-06-03T15:44:47.607" v="402" actId="478"/>
          <ac:spMkLst>
            <pc:docMk/>
            <pc:sldMk cId="1840399333" sldId="317"/>
            <ac:spMk id="9" creationId="{F66E0B93-46AF-3D42-3801-FE5C67423B8F}"/>
          </ac:spMkLst>
        </pc:spChg>
        <pc:spChg chg="add del mod">
          <ac:chgData name="Goodburn, Olivia" userId="1186e425-af39-4f27-8e32-1d35133f4503" providerId="ADAL" clId="{6CA84664-9C03-4237-9FC0-2F263F6B820C}" dt="2024-06-03T15:51:11.454" v="819" actId="478"/>
          <ac:spMkLst>
            <pc:docMk/>
            <pc:sldMk cId="1840399333" sldId="317"/>
            <ac:spMk id="10" creationId="{32E824EB-DCCA-64A9-D42C-17661F797C49}"/>
          </ac:spMkLst>
        </pc:spChg>
        <pc:spChg chg="add del mod">
          <ac:chgData name="Goodburn, Olivia" userId="1186e425-af39-4f27-8e32-1d35133f4503" providerId="ADAL" clId="{6CA84664-9C03-4237-9FC0-2F263F6B820C}" dt="2024-06-03T15:51:11.454" v="819" actId="478"/>
          <ac:spMkLst>
            <pc:docMk/>
            <pc:sldMk cId="1840399333" sldId="317"/>
            <ac:spMk id="11" creationId="{6BF1F5E1-F769-7D8F-1985-7450A87CB8E2}"/>
          </ac:spMkLst>
        </pc:spChg>
        <pc:spChg chg="add del mod">
          <ac:chgData name="Goodburn, Olivia" userId="1186e425-af39-4f27-8e32-1d35133f4503" providerId="ADAL" clId="{6CA84664-9C03-4237-9FC0-2F263F6B820C}" dt="2024-06-04T14:10:22.964" v="1943" actId="478"/>
          <ac:spMkLst>
            <pc:docMk/>
            <pc:sldMk cId="1840399333" sldId="317"/>
            <ac:spMk id="14" creationId="{571B5B5C-28E4-5B11-5510-DC5D5D8D4F74}"/>
          </ac:spMkLst>
        </pc:spChg>
        <pc:spChg chg="add del mod">
          <ac:chgData name="Goodburn, Olivia" userId="1186e425-af39-4f27-8e32-1d35133f4503" providerId="ADAL" clId="{6CA84664-9C03-4237-9FC0-2F263F6B820C}" dt="2024-06-04T14:10:23.542" v="1944" actId="478"/>
          <ac:spMkLst>
            <pc:docMk/>
            <pc:sldMk cId="1840399333" sldId="317"/>
            <ac:spMk id="15" creationId="{A1DA46A9-8DE0-F93E-0BFB-EAD85B8A648D}"/>
          </ac:spMkLst>
        </pc:spChg>
        <pc:spChg chg="add del mod">
          <ac:chgData name="Goodburn, Olivia" userId="1186e425-af39-4f27-8e32-1d35133f4503" providerId="ADAL" clId="{6CA84664-9C03-4237-9FC0-2F263F6B820C}" dt="2024-06-04T14:10:27.071" v="1946" actId="478"/>
          <ac:spMkLst>
            <pc:docMk/>
            <pc:sldMk cId="1840399333" sldId="317"/>
            <ac:spMk id="16" creationId="{0B5D7BB0-84B8-6CAF-7077-83D1712858CF}"/>
          </ac:spMkLst>
        </pc:spChg>
        <pc:spChg chg="add del mod">
          <ac:chgData name="Goodburn, Olivia" userId="1186e425-af39-4f27-8e32-1d35133f4503" providerId="ADAL" clId="{6CA84664-9C03-4237-9FC0-2F263F6B820C}" dt="2024-06-04T14:10:27.071" v="1946" actId="478"/>
          <ac:spMkLst>
            <pc:docMk/>
            <pc:sldMk cId="1840399333" sldId="317"/>
            <ac:spMk id="17" creationId="{5A0A7FDF-ADDD-2191-E895-89C2C861D5D5}"/>
          </ac:spMkLst>
        </pc:spChg>
        <pc:spChg chg="add del mod">
          <ac:chgData name="Goodburn, Olivia" userId="1186e425-af39-4f27-8e32-1d35133f4503" providerId="ADAL" clId="{6CA84664-9C03-4237-9FC0-2F263F6B820C}" dt="2024-06-04T14:10:27.071" v="1946" actId="478"/>
          <ac:spMkLst>
            <pc:docMk/>
            <pc:sldMk cId="1840399333" sldId="317"/>
            <ac:spMk id="18" creationId="{0362832A-1EDD-A6A5-248A-BED9929DD53D}"/>
          </ac:spMkLst>
        </pc:spChg>
        <pc:spChg chg="add del mod">
          <ac:chgData name="Goodburn, Olivia" userId="1186e425-af39-4f27-8e32-1d35133f4503" providerId="ADAL" clId="{6CA84664-9C03-4237-9FC0-2F263F6B820C}" dt="2024-06-04T14:10:27.071" v="1946" actId="478"/>
          <ac:spMkLst>
            <pc:docMk/>
            <pc:sldMk cId="1840399333" sldId="317"/>
            <ac:spMk id="19" creationId="{63EEF1D2-D764-41A8-A481-E6836D498594}"/>
          </ac:spMkLst>
        </pc:spChg>
        <pc:spChg chg="add del mod">
          <ac:chgData name="Goodburn, Olivia" userId="1186e425-af39-4f27-8e32-1d35133f4503" providerId="ADAL" clId="{6CA84664-9C03-4237-9FC0-2F263F6B820C}" dt="2024-06-04T14:10:27.071" v="1946" actId="478"/>
          <ac:spMkLst>
            <pc:docMk/>
            <pc:sldMk cId="1840399333" sldId="317"/>
            <ac:spMk id="20" creationId="{B294B218-142A-9217-1C1B-7EC3981456D4}"/>
          </ac:spMkLst>
        </pc:spChg>
        <pc:spChg chg="add del mod">
          <ac:chgData name="Goodburn, Olivia" userId="1186e425-af39-4f27-8e32-1d35133f4503" providerId="ADAL" clId="{6CA84664-9C03-4237-9FC0-2F263F6B820C}" dt="2024-06-04T14:10:27.071" v="1946" actId="478"/>
          <ac:spMkLst>
            <pc:docMk/>
            <pc:sldMk cId="1840399333" sldId="317"/>
            <ac:spMk id="21" creationId="{257A275C-6589-3237-DBB1-07A1CED1721B}"/>
          </ac:spMkLst>
        </pc:spChg>
        <pc:spChg chg="add mod">
          <ac:chgData name="Goodburn, Olivia" userId="1186e425-af39-4f27-8e32-1d35133f4503" providerId="ADAL" clId="{6CA84664-9C03-4237-9FC0-2F263F6B820C}" dt="2024-06-03T15:57:52.388" v="1119" actId="2711"/>
          <ac:spMkLst>
            <pc:docMk/>
            <pc:sldMk cId="1840399333" sldId="317"/>
            <ac:spMk id="22" creationId="{C2F70542-D69D-370B-1216-B3F2328B8888}"/>
          </ac:spMkLst>
        </pc:spChg>
        <pc:spChg chg="add mod">
          <ac:chgData name="Goodburn, Olivia" userId="1186e425-af39-4f27-8e32-1d35133f4503" providerId="ADAL" clId="{6CA84664-9C03-4237-9FC0-2F263F6B820C}" dt="2024-06-03T15:57:52.388" v="1119" actId="2711"/>
          <ac:spMkLst>
            <pc:docMk/>
            <pc:sldMk cId="1840399333" sldId="317"/>
            <ac:spMk id="23" creationId="{4B6BA4B4-5485-84E8-9B8D-A197096B9EB4}"/>
          </ac:spMkLst>
        </pc:spChg>
        <pc:spChg chg="add mod">
          <ac:chgData name="Goodburn, Olivia" userId="1186e425-af39-4f27-8e32-1d35133f4503" providerId="ADAL" clId="{6CA84664-9C03-4237-9FC0-2F263F6B820C}" dt="2024-06-03T15:58:57.348" v="1158" actId="1037"/>
          <ac:spMkLst>
            <pc:docMk/>
            <pc:sldMk cId="1840399333" sldId="317"/>
            <ac:spMk id="24" creationId="{286CDD0F-3A57-562C-483A-176AFA128338}"/>
          </ac:spMkLst>
        </pc:spChg>
        <pc:spChg chg="add mod">
          <ac:chgData name="Goodburn, Olivia" userId="1186e425-af39-4f27-8e32-1d35133f4503" providerId="ADAL" clId="{6CA84664-9C03-4237-9FC0-2F263F6B820C}" dt="2024-06-03T15:58:10.801" v="1124" actId="1076"/>
          <ac:spMkLst>
            <pc:docMk/>
            <pc:sldMk cId="1840399333" sldId="317"/>
            <ac:spMk id="26" creationId="{762F2D34-2609-83CA-6604-6845A6AFA659}"/>
          </ac:spMkLst>
        </pc:spChg>
        <pc:graphicFrameChg chg="del">
          <ac:chgData name="Goodburn, Olivia" userId="1186e425-af39-4f27-8e32-1d35133f4503" providerId="ADAL" clId="{6CA84664-9C03-4237-9FC0-2F263F6B820C}" dt="2024-06-03T15:38:00.469" v="278" actId="478"/>
          <ac:graphicFrameMkLst>
            <pc:docMk/>
            <pc:sldMk cId="1840399333" sldId="317"/>
            <ac:graphicFrameMk id="4" creationId="{3A334418-0A16-2631-AAFE-308E168FBDE2}"/>
          </ac:graphicFrameMkLst>
        </pc:graphicFrameChg>
        <pc:graphicFrameChg chg="add del mod modGraphic">
          <ac:chgData name="Goodburn, Olivia" userId="1186e425-af39-4f27-8e32-1d35133f4503" providerId="ADAL" clId="{6CA84664-9C03-4237-9FC0-2F263F6B820C}" dt="2024-06-04T14:10:21.446" v="1942" actId="478"/>
          <ac:graphicFrameMkLst>
            <pc:docMk/>
            <pc:sldMk cId="1840399333" sldId="317"/>
            <ac:graphicFrameMk id="8" creationId="{F95075FF-A68B-5FB8-C698-560EF138911D}"/>
          </ac:graphicFrameMkLst>
        </pc:graphicFrameChg>
        <pc:picChg chg="del mod">
          <ac:chgData name="Goodburn, Olivia" userId="1186e425-af39-4f27-8e32-1d35133f4503" providerId="ADAL" clId="{6CA84664-9C03-4237-9FC0-2F263F6B820C}" dt="2024-06-03T15:42:56.920" v="346" actId="478"/>
          <ac:picMkLst>
            <pc:docMk/>
            <pc:sldMk cId="1840399333" sldId="317"/>
            <ac:picMk id="3" creationId="{FD140428-047B-F65C-A9C5-CE30ACAAFC01}"/>
          </ac:picMkLst>
        </pc:picChg>
        <pc:picChg chg="add mod">
          <ac:chgData name="Goodburn, Olivia" userId="1186e425-af39-4f27-8e32-1d35133f4503" providerId="ADAL" clId="{6CA84664-9C03-4237-9FC0-2F263F6B820C}" dt="2024-06-04T14:10:46.151" v="1949" actId="1076"/>
          <ac:picMkLst>
            <pc:docMk/>
            <pc:sldMk cId="1840399333" sldId="317"/>
            <ac:picMk id="4" creationId="{BA5EA942-A0C0-D890-845C-985883E27B0D}"/>
          </ac:picMkLst>
        </pc:picChg>
        <pc:picChg chg="add del mod modCrop">
          <ac:chgData name="Goodburn, Olivia" userId="1186e425-af39-4f27-8e32-1d35133f4503" providerId="ADAL" clId="{6CA84664-9C03-4237-9FC0-2F263F6B820C}" dt="2024-06-03T15:43:03.536" v="347" actId="478"/>
          <ac:picMkLst>
            <pc:docMk/>
            <pc:sldMk cId="1840399333" sldId="317"/>
            <ac:picMk id="6" creationId="{9D98B59D-DB86-A520-463A-5BAC0FDC44B0}"/>
          </ac:picMkLst>
        </pc:picChg>
        <pc:picChg chg="add mod">
          <ac:chgData name="Goodburn, Olivia" userId="1186e425-af39-4f27-8e32-1d35133f4503" providerId="ADAL" clId="{6CA84664-9C03-4237-9FC0-2F263F6B820C}" dt="2024-06-04T14:13:33.941" v="1990" actId="1076"/>
          <ac:picMkLst>
            <pc:docMk/>
            <pc:sldMk cId="1840399333" sldId="317"/>
            <ac:picMk id="6" creationId="{FD15B340-45F4-ADFF-CE2C-43A3522DA2A1}"/>
          </ac:picMkLst>
        </pc:picChg>
        <pc:picChg chg="add del mod modCrop">
          <ac:chgData name="Goodburn, Olivia" userId="1186e425-af39-4f27-8e32-1d35133f4503" providerId="ADAL" clId="{6CA84664-9C03-4237-9FC0-2F263F6B820C}" dt="2024-06-03T15:43:03.855" v="348" actId="478"/>
          <ac:picMkLst>
            <pc:docMk/>
            <pc:sldMk cId="1840399333" sldId="317"/>
            <ac:picMk id="7" creationId="{1FD92458-781A-16C4-D0D7-6E463EA3B5BC}"/>
          </ac:picMkLst>
        </pc:picChg>
        <pc:picChg chg="add mod">
          <ac:chgData name="Goodburn, Olivia" userId="1186e425-af39-4f27-8e32-1d35133f4503" providerId="ADAL" clId="{6CA84664-9C03-4237-9FC0-2F263F6B820C}" dt="2024-06-04T14:13:36.290" v="1991" actId="1076"/>
          <ac:picMkLst>
            <pc:docMk/>
            <pc:sldMk cId="1840399333" sldId="317"/>
            <ac:picMk id="9" creationId="{F46F3E33-CC93-2D0B-A4A2-86C07416E11C}"/>
          </ac:picMkLst>
        </pc:picChg>
        <pc:picChg chg="add mod">
          <ac:chgData name="Goodburn, Olivia" userId="1186e425-af39-4f27-8e32-1d35133f4503" providerId="ADAL" clId="{6CA84664-9C03-4237-9FC0-2F263F6B820C}" dt="2024-06-04T14:13:41.555" v="1992" actId="1076"/>
          <ac:picMkLst>
            <pc:docMk/>
            <pc:sldMk cId="1840399333" sldId="317"/>
            <ac:picMk id="11" creationId="{F4794C91-F34C-24E4-E173-A988ED584A44}"/>
          </ac:picMkLst>
        </pc:picChg>
        <pc:picChg chg="add mod">
          <ac:chgData name="Goodburn, Olivia" userId="1186e425-af39-4f27-8e32-1d35133f4503" providerId="ADAL" clId="{6CA84664-9C03-4237-9FC0-2F263F6B820C}" dt="2024-06-04T14:13:50.277" v="1995" actId="1037"/>
          <ac:picMkLst>
            <pc:docMk/>
            <pc:sldMk cId="1840399333" sldId="317"/>
            <ac:picMk id="13" creationId="{A55D1BA3-9910-5B6B-554C-DB1050FB62EC}"/>
          </ac:picMkLst>
        </pc:picChg>
        <pc:picChg chg="add mod">
          <ac:chgData name="Goodburn, Olivia" userId="1186e425-af39-4f27-8e32-1d35133f4503" providerId="ADAL" clId="{6CA84664-9C03-4237-9FC0-2F263F6B820C}" dt="2024-06-04T14:13:48.642" v="1994" actId="1076"/>
          <ac:picMkLst>
            <pc:docMk/>
            <pc:sldMk cId="1840399333" sldId="317"/>
            <ac:picMk id="27" creationId="{1567B268-B2E5-68DF-3646-3C20B65380D6}"/>
          </ac:picMkLst>
        </pc:picChg>
        <pc:picChg chg="add mod">
          <ac:chgData name="Goodburn, Olivia" userId="1186e425-af39-4f27-8e32-1d35133f4503" providerId="ADAL" clId="{6CA84664-9C03-4237-9FC0-2F263F6B820C}" dt="2024-06-04T14:13:57.549" v="1996" actId="1076"/>
          <ac:picMkLst>
            <pc:docMk/>
            <pc:sldMk cId="1840399333" sldId="317"/>
            <ac:picMk id="29" creationId="{FDFA3B39-4D8D-9F3D-8AC8-C63231236EF4}"/>
          </ac:picMkLst>
        </pc:picChg>
        <pc:picChg chg="add mod">
          <ac:chgData name="Goodburn, Olivia" userId="1186e425-af39-4f27-8e32-1d35133f4503" providerId="ADAL" clId="{6CA84664-9C03-4237-9FC0-2F263F6B820C}" dt="2024-06-04T14:14:43.709" v="2016" actId="1076"/>
          <ac:picMkLst>
            <pc:docMk/>
            <pc:sldMk cId="1840399333" sldId="317"/>
            <ac:picMk id="31" creationId="{8B06C007-BA5C-8062-5D9B-7EA76E365AE1}"/>
          </ac:picMkLst>
        </pc:picChg>
        <pc:picChg chg="add mod">
          <ac:chgData name="Goodburn, Olivia" userId="1186e425-af39-4f27-8e32-1d35133f4503" providerId="ADAL" clId="{6CA84664-9C03-4237-9FC0-2F263F6B820C}" dt="2024-06-04T14:14:42.446" v="2015" actId="1076"/>
          <ac:picMkLst>
            <pc:docMk/>
            <pc:sldMk cId="1840399333" sldId="317"/>
            <ac:picMk id="33" creationId="{6B9F532B-1FB7-4390-A53D-22AB2DE53047}"/>
          </ac:picMkLst>
        </pc:picChg>
        <pc:picChg chg="add mod">
          <ac:chgData name="Goodburn, Olivia" userId="1186e425-af39-4f27-8e32-1d35133f4503" providerId="ADAL" clId="{6CA84664-9C03-4237-9FC0-2F263F6B820C}" dt="2024-06-04T14:14:40.694" v="2014" actId="1076"/>
          <ac:picMkLst>
            <pc:docMk/>
            <pc:sldMk cId="1840399333" sldId="317"/>
            <ac:picMk id="35" creationId="{1E8C5FFD-5FD2-0F91-3A98-9C0452383719}"/>
          </ac:picMkLst>
        </pc:picChg>
        <pc:picChg chg="add mod">
          <ac:chgData name="Goodburn, Olivia" userId="1186e425-af39-4f27-8e32-1d35133f4503" providerId="ADAL" clId="{6CA84664-9C03-4237-9FC0-2F263F6B820C}" dt="2024-06-04T14:14:39.329" v="2013" actId="1076"/>
          <ac:picMkLst>
            <pc:docMk/>
            <pc:sldMk cId="1840399333" sldId="317"/>
            <ac:picMk id="37" creationId="{6D01DDD8-1AF9-EC95-C735-5921DA7D9FB9}"/>
          </ac:picMkLst>
        </pc:picChg>
        <pc:picChg chg="add mod">
          <ac:chgData name="Goodburn, Olivia" userId="1186e425-af39-4f27-8e32-1d35133f4503" providerId="ADAL" clId="{6CA84664-9C03-4237-9FC0-2F263F6B820C}" dt="2024-06-04T14:14:36.595" v="2012" actId="1076"/>
          <ac:picMkLst>
            <pc:docMk/>
            <pc:sldMk cId="1840399333" sldId="317"/>
            <ac:picMk id="39" creationId="{7B911C2C-E648-684B-7BDE-0A7C1BD531C5}"/>
          </ac:picMkLst>
        </pc:picChg>
        <pc:picChg chg="add mod">
          <ac:chgData name="Goodburn, Olivia" userId="1186e425-af39-4f27-8e32-1d35133f4503" providerId="ADAL" clId="{6CA84664-9C03-4237-9FC0-2F263F6B820C}" dt="2024-06-04T14:15:03.958" v="2026" actId="1037"/>
          <ac:picMkLst>
            <pc:docMk/>
            <pc:sldMk cId="1840399333" sldId="317"/>
            <ac:picMk id="41" creationId="{82F9AD29-F302-A2DA-F616-4874D7E7EEE7}"/>
          </ac:picMkLst>
        </pc:picChg>
        <pc:picChg chg="add mod">
          <ac:chgData name="Goodburn, Olivia" userId="1186e425-af39-4f27-8e32-1d35133f4503" providerId="ADAL" clId="{6CA84664-9C03-4237-9FC0-2F263F6B820C}" dt="2024-06-04T14:14:58.717" v="2023" actId="1076"/>
          <ac:picMkLst>
            <pc:docMk/>
            <pc:sldMk cId="1840399333" sldId="317"/>
            <ac:picMk id="43" creationId="{DC9EA627-8984-CB45-2368-C4F7AFF92A76}"/>
          </ac:picMkLst>
        </pc:picChg>
        <pc:picChg chg="add mod">
          <ac:chgData name="Goodburn, Olivia" userId="1186e425-af39-4f27-8e32-1d35133f4503" providerId="ADAL" clId="{6CA84664-9C03-4237-9FC0-2F263F6B820C}" dt="2024-06-04T14:14:57.147" v="2022" actId="1076"/>
          <ac:picMkLst>
            <pc:docMk/>
            <pc:sldMk cId="1840399333" sldId="317"/>
            <ac:picMk id="45" creationId="{D9966924-8159-B8DF-F2F5-0C5754F5C4FB}"/>
          </ac:picMkLst>
        </pc:picChg>
        <pc:picChg chg="add mod">
          <ac:chgData name="Goodburn, Olivia" userId="1186e425-af39-4f27-8e32-1d35133f4503" providerId="ADAL" clId="{6CA84664-9C03-4237-9FC0-2F263F6B820C}" dt="2024-06-04T14:14:51.370" v="2019" actId="1076"/>
          <ac:picMkLst>
            <pc:docMk/>
            <pc:sldMk cId="1840399333" sldId="317"/>
            <ac:picMk id="47" creationId="{8ADC14D8-E07B-D556-7230-908FA27CBDE1}"/>
          </ac:picMkLst>
        </pc:picChg>
        <pc:picChg chg="add mod">
          <ac:chgData name="Goodburn, Olivia" userId="1186e425-af39-4f27-8e32-1d35133f4503" providerId="ADAL" clId="{6CA84664-9C03-4237-9FC0-2F263F6B820C}" dt="2024-06-04T14:14:53.333" v="2020" actId="1076"/>
          <ac:picMkLst>
            <pc:docMk/>
            <pc:sldMk cId="1840399333" sldId="317"/>
            <ac:picMk id="49" creationId="{52DDC793-DF7E-1EC4-D755-01D8891E05A3}"/>
          </ac:picMkLst>
        </pc:picChg>
        <pc:picChg chg="add mod">
          <ac:chgData name="Goodburn, Olivia" userId="1186e425-af39-4f27-8e32-1d35133f4503" providerId="ADAL" clId="{6CA84664-9C03-4237-9FC0-2F263F6B820C}" dt="2024-06-04T14:14:54.506" v="2021" actId="1076"/>
          <ac:picMkLst>
            <pc:docMk/>
            <pc:sldMk cId="1840399333" sldId="317"/>
            <ac:picMk id="51" creationId="{C1C1BB5D-9DC4-4D7A-5B7B-FCCF485660B3}"/>
          </ac:picMkLst>
        </pc:picChg>
        <pc:cxnChg chg="add del">
          <ac:chgData name="Goodburn, Olivia" userId="1186e425-af39-4f27-8e32-1d35133f4503" providerId="ADAL" clId="{6CA84664-9C03-4237-9FC0-2F263F6B820C}" dt="2024-06-03T15:46:35.783" v="492" actId="478"/>
          <ac:cxnSpMkLst>
            <pc:docMk/>
            <pc:sldMk cId="1840399333" sldId="317"/>
            <ac:cxnSpMk id="13" creationId="{3AA35302-038E-933D-BFE3-68FD09E7DBC0}"/>
          </ac:cxnSpMkLst>
        </pc:cxnChg>
      </pc:sldChg>
      <pc:sldChg chg="addSp delSp modSp add mod">
        <pc:chgData name="Goodburn, Olivia" userId="1186e425-af39-4f27-8e32-1d35133f4503" providerId="ADAL" clId="{6CA84664-9C03-4237-9FC0-2F263F6B820C}" dt="2024-06-03T15:39:46.697" v="306" actId="1076"/>
        <pc:sldMkLst>
          <pc:docMk/>
          <pc:sldMk cId="3125826539" sldId="318"/>
        </pc:sldMkLst>
        <pc:spChg chg="del">
          <ac:chgData name="Goodburn, Olivia" userId="1186e425-af39-4f27-8e32-1d35133f4503" providerId="ADAL" clId="{6CA84664-9C03-4237-9FC0-2F263F6B820C}" dt="2024-06-03T15:38:10.101" v="280" actId="478"/>
          <ac:spMkLst>
            <pc:docMk/>
            <pc:sldMk cId="3125826539" sldId="318"/>
            <ac:spMk id="5" creationId="{00804867-92AA-7B2F-3434-C284C4497433}"/>
          </ac:spMkLst>
        </pc:spChg>
        <pc:grpChg chg="add mod">
          <ac:chgData name="Goodburn, Olivia" userId="1186e425-af39-4f27-8e32-1d35133f4503" providerId="ADAL" clId="{6CA84664-9C03-4237-9FC0-2F263F6B820C}" dt="2024-06-03T15:39:26.456" v="302" actId="1037"/>
          <ac:grpSpMkLst>
            <pc:docMk/>
            <pc:sldMk cId="3125826539" sldId="318"/>
            <ac:grpSpMk id="10" creationId="{16614888-4521-5DAC-7D7C-491210EEE050}"/>
          </ac:grpSpMkLst>
        </pc:grpChg>
        <pc:graphicFrameChg chg="del">
          <ac:chgData name="Goodburn, Olivia" userId="1186e425-af39-4f27-8e32-1d35133f4503" providerId="ADAL" clId="{6CA84664-9C03-4237-9FC0-2F263F6B820C}" dt="2024-06-03T15:38:10.101" v="280" actId="478"/>
          <ac:graphicFrameMkLst>
            <pc:docMk/>
            <pc:sldMk cId="3125826539" sldId="318"/>
            <ac:graphicFrameMk id="4" creationId="{3A334418-0A16-2631-AAFE-308E168FBDE2}"/>
          </ac:graphicFrameMkLst>
        </pc:graphicFrameChg>
        <pc:picChg chg="add mod">
          <ac:chgData name="Goodburn, Olivia" userId="1186e425-af39-4f27-8e32-1d35133f4503" providerId="ADAL" clId="{6CA84664-9C03-4237-9FC0-2F263F6B820C}" dt="2024-06-03T15:39:13.081" v="291" actId="164"/>
          <ac:picMkLst>
            <pc:docMk/>
            <pc:sldMk cId="3125826539" sldId="318"/>
            <ac:picMk id="3" creationId="{BA1D7F2F-CAF4-E647-ACEE-6BDA7DD76FA4}"/>
          </ac:picMkLst>
        </pc:picChg>
        <pc:picChg chg="del mod">
          <ac:chgData name="Goodburn, Olivia" userId="1186e425-af39-4f27-8e32-1d35133f4503" providerId="ADAL" clId="{6CA84664-9C03-4237-9FC0-2F263F6B820C}" dt="2024-06-03T15:38:11.005" v="282" actId="478"/>
          <ac:picMkLst>
            <pc:docMk/>
            <pc:sldMk cId="3125826539" sldId="318"/>
            <ac:picMk id="6" creationId="{F5665514-B1DB-09D4-E1D3-CACD0F8A03F9}"/>
          </ac:picMkLst>
        </pc:picChg>
        <pc:picChg chg="add mod">
          <ac:chgData name="Goodburn, Olivia" userId="1186e425-af39-4f27-8e32-1d35133f4503" providerId="ADAL" clId="{6CA84664-9C03-4237-9FC0-2F263F6B820C}" dt="2024-06-03T15:39:13.081" v="291" actId="164"/>
          <ac:picMkLst>
            <pc:docMk/>
            <pc:sldMk cId="3125826539" sldId="318"/>
            <ac:picMk id="8" creationId="{04A04EBE-83CB-87D9-C972-F4906F7F0339}"/>
          </ac:picMkLst>
        </pc:picChg>
        <pc:picChg chg="add mod">
          <ac:chgData name="Goodburn, Olivia" userId="1186e425-af39-4f27-8e32-1d35133f4503" providerId="ADAL" clId="{6CA84664-9C03-4237-9FC0-2F263F6B820C}" dt="2024-06-03T15:39:46.697" v="306" actId="1076"/>
          <ac:picMkLst>
            <pc:docMk/>
            <pc:sldMk cId="3125826539" sldId="318"/>
            <ac:picMk id="12" creationId="{B96515D5-1DC3-30A8-3E66-9AE963D254C0}"/>
          </ac:picMkLst>
        </pc:picChg>
      </pc:sldChg>
      <pc:sldChg chg="addSp delSp modSp add mod">
        <pc:chgData name="Goodburn, Olivia" userId="1186e425-af39-4f27-8e32-1d35133f4503" providerId="ADAL" clId="{6CA84664-9C03-4237-9FC0-2F263F6B820C}" dt="2024-06-03T15:41:25.417" v="326" actId="1076"/>
        <pc:sldMkLst>
          <pc:docMk/>
          <pc:sldMk cId="3898748766" sldId="319"/>
        </pc:sldMkLst>
        <pc:grpChg chg="del">
          <ac:chgData name="Goodburn, Olivia" userId="1186e425-af39-4f27-8e32-1d35133f4503" providerId="ADAL" clId="{6CA84664-9C03-4237-9FC0-2F263F6B820C}" dt="2024-06-03T15:39:50.394" v="308" actId="478"/>
          <ac:grpSpMkLst>
            <pc:docMk/>
            <pc:sldMk cId="3898748766" sldId="319"/>
            <ac:grpSpMk id="10" creationId="{16614888-4521-5DAC-7D7C-491210EEE050}"/>
          </ac:grpSpMkLst>
        </pc:grpChg>
        <pc:picChg chg="add mod">
          <ac:chgData name="Goodburn, Olivia" userId="1186e425-af39-4f27-8e32-1d35133f4503" providerId="ADAL" clId="{6CA84664-9C03-4237-9FC0-2F263F6B820C}" dt="2024-06-03T15:41:25.417" v="326" actId="1076"/>
          <ac:picMkLst>
            <pc:docMk/>
            <pc:sldMk cId="3898748766" sldId="319"/>
            <ac:picMk id="4" creationId="{B24DB9A9-A7D8-DD16-33F8-9B1F8978989C}"/>
          </ac:picMkLst>
        </pc:picChg>
        <pc:picChg chg="add mod">
          <ac:chgData name="Goodburn, Olivia" userId="1186e425-af39-4f27-8e32-1d35133f4503" providerId="ADAL" clId="{6CA84664-9C03-4237-9FC0-2F263F6B820C}" dt="2024-06-03T15:40:44.593" v="319" actId="1076"/>
          <ac:picMkLst>
            <pc:docMk/>
            <pc:sldMk cId="3898748766" sldId="319"/>
            <ac:picMk id="6" creationId="{E66C59E4-A36C-73A3-42C7-AEC37C08AADF}"/>
          </ac:picMkLst>
        </pc:picChg>
        <pc:picChg chg="del">
          <ac:chgData name="Goodburn, Olivia" userId="1186e425-af39-4f27-8e32-1d35133f4503" providerId="ADAL" clId="{6CA84664-9C03-4237-9FC0-2F263F6B820C}" dt="2024-06-03T15:39:50.729" v="309" actId="478"/>
          <ac:picMkLst>
            <pc:docMk/>
            <pc:sldMk cId="3898748766" sldId="319"/>
            <ac:picMk id="12" creationId="{B96515D5-1DC3-30A8-3E66-9AE963D254C0}"/>
          </ac:picMkLst>
        </pc:picChg>
      </pc:sldChg>
      <pc:sldChg chg="addSp delSp modSp add mod">
        <pc:chgData name="Goodburn, Olivia" userId="1186e425-af39-4f27-8e32-1d35133f4503" providerId="ADAL" clId="{6CA84664-9C03-4237-9FC0-2F263F6B820C}" dt="2024-06-03T15:41:44.389" v="330" actId="1076"/>
        <pc:sldMkLst>
          <pc:docMk/>
          <pc:sldMk cId="3330395963" sldId="320"/>
        </pc:sldMkLst>
        <pc:picChg chg="add mod">
          <ac:chgData name="Goodburn, Olivia" userId="1186e425-af39-4f27-8e32-1d35133f4503" providerId="ADAL" clId="{6CA84664-9C03-4237-9FC0-2F263F6B820C}" dt="2024-06-03T15:41:44.389" v="330" actId="1076"/>
          <ac:picMkLst>
            <pc:docMk/>
            <pc:sldMk cId="3330395963" sldId="320"/>
            <ac:picMk id="3" creationId="{D41DCF00-EE7E-4149-0363-75F2BB1D3843}"/>
          </ac:picMkLst>
        </pc:picChg>
        <pc:picChg chg="del">
          <ac:chgData name="Goodburn, Olivia" userId="1186e425-af39-4f27-8e32-1d35133f4503" providerId="ADAL" clId="{6CA84664-9C03-4237-9FC0-2F263F6B820C}" dt="2024-06-03T15:40:40.612" v="317" actId="478"/>
          <ac:picMkLst>
            <pc:docMk/>
            <pc:sldMk cId="3330395963" sldId="320"/>
            <ac:picMk id="4" creationId="{B24DB9A9-A7D8-DD16-33F8-9B1F8978989C}"/>
          </ac:picMkLst>
        </pc:picChg>
        <pc:picChg chg="del">
          <ac:chgData name="Goodburn, Olivia" userId="1186e425-af39-4f27-8e32-1d35133f4503" providerId="ADAL" clId="{6CA84664-9C03-4237-9FC0-2F263F6B820C}" dt="2024-06-03T15:40:40.914" v="318" actId="478"/>
          <ac:picMkLst>
            <pc:docMk/>
            <pc:sldMk cId="3330395963" sldId="320"/>
            <ac:picMk id="6" creationId="{E66C59E4-A36C-73A3-42C7-AEC37C08AADF}"/>
          </ac:picMkLst>
        </pc:picChg>
      </pc:sldChg>
      <pc:sldChg chg="addSp delSp modSp add mod">
        <pc:chgData name="Goodburn, Olivia" userId="1186e425-af39-4f27-8e32-1d35133f4503" providerId="ADAL" clId="{6CA84664-9C03-4237-9FC0-2F263F6B820C}" dt="2024-06-04T14:29:40.122" v="2528" actId="1038"/>
        <pc:sldMkLst>
          <pc:docMk/>
          <pc:sldMk cId="3687619200" sldId="321"/>
        </pc:sldMkLst>
        <pc:spChg chg="mod">
          <ac:chgData name="Goodburn, Olivia" userId="1186e425-af39-4f27-8e32-1d35133f4503" providerId="ADAL" clId="{6CA84664-9C03-4237-9FC0-2F263F6B820C}" dt="2024-06-03T15:58:25.620" v="1128" actId="20577"/>
          <ac:spMkLst>
            <pc:docMk/>
            <pc:sldMk cId="3687619200" sldId="321"/>
            <ac:spMk id="2" creationId="{1AB65B42-4E04-C693-4B28-5DDAD46FDD9C}"/>
          </ac:spMkLst>
        </pc:spChg>
        <pc:spChg chg="add del mod">
          <ac:chgData name="Goodburn, Olivia" userId="1186e425-af39-4f27-8e32-1d35133f4503" providerId="ADAL" clId="{6CA84664-9C03-4237-9FC0-2F263F6B820C}" dt="2024-06-04T14:14:17.029" v="2003" actId="478"/>
          <ac:spMkLst>
            <pc:docMk/>
            <pc:sldMk cId="3687619200" sldId="321"/>
            <ac:spMk id="3" creationId="{E5E0C2A7-F8B2-033C-CA65-494C0C8D28A7}"/>
          </ac:spMkLst>
        </pc:spChg>
        <pc:spChg chg="add del mod">
          <ac:chgData name="Goodburn, Olivia" userId="1186e425-af39-4f27-8e32-1d35133f4503" providerId="ADAL" clId="{6CA84664-9C03-4237-9FC0-2F263F6B820C}" dt="2024-06-04T14:14:17.029" v="2003" actId="478"/>
          <ac:spMkLst>
            <pc:docMk/>
            <pc:sldMk cId="3687619200" sldId="321"/>
            <ac:spMk id="4" creationId="{E8BD0107-4C1C-1B3C-95DE-A726F0142798}"/>
          </ac:spMkLst>
        </pc:spChg>
        <pc:spChg chg="add del mod">
          <ac:chgData name="Goodburn, Olivia" userId="1186e425-af39-4f27-8e32-1d35133f4503" providerId="ADAL" clId="{6CA84664-9C03-4237-9FC0-2F263F6B820C}" dt="2024-06-04T14:14:18.467" v="2004" actId="478"/>
          <ac:spMkLst>
            <pc:docMk/>
            <pc:sldMk cId="3687619200" sldId="321"/>
            <ac:spMk id="10" creationId="{4B679E89-FD93-A3F7-B98E-0110B9C761A7}"/>
          </ac:spMkLst>
        </pc:spChg>
        <pc:spChg chg="add del mod">
          <ac:chgData name="Goodburn, Olivia" userId="1186e425-af39-4f27-8e32-1d35133f4503" providerId="ADAL" clId="{6CA84664-9C03-4237-9FC0-2F263F6B820C}" dt="2024-06-04T14:14:18.467" v="2004" actId="478"/>
          <ac:spMkLst>
            <pc:docMk/>
            <pc:sldMk cId="3687619200" sldId="321"/>
            <ac:spMk id="11" creationId="{8F2DB3B8-8E26-0E44-FEDA-64111D55E3EF}"/>
          </ac:spMkLst>
        </pc:spChg>
        <pc:spChg chg="add del mod">
          <ac:chgData name="Goodburn, Olivia" userId="1186e425-af39-4f27-8e32-1d35133f4503" providerId="ADAL" clId="{6CA84664-9C03-4237-9FC0-2F263F6B820C}" dt="2024-06-04T14:14:18.467" v="2004" actId="478"/>
          <ac:spMkLst>
            <pc:docMk/>
            <pc:sldMk cId="3687619200" sldId="321"/>
            <ac:spMk id="12" creationId="{B65435DF-0EC8-57DD-A525-E7B83BFD4F79}"/>
          </ac:spMkLst>
        </pc:spChg>
        <pc:spChg chg="add del mod">
          <ac:chgData name="Goodburn, Olivia" userId="1186e425-af39-4f27-8e32-1d35133f4503" providerId="ADAL" clId="{6CA84664-9C03-4237-9FC0-2F263F6B820C}" dt="2024-06-04T14:14:18.467" v="2004" actId="478"/>
          <ac:spMkLst>
            <pc:docMk/>
            <pc:sldMk cId="3687619200" sldId="321"/>
            <ac:spMk id="13" creationId="{13DDCB6C-3FD9-0938-EEA7-A09EB3B14F98}"/>
          </ac:spMkLst>
        </pc:spChg>
        <pc:spChg chg="del mod">
          <ac:chgData name="Goodburn, Olivia" userId="1186e425-af39-4f27-8e32-1d35133f4503" providerId="ADAL" clId="{6CA84664-9C03-4237-9FC0-2F263F6B820C}" dt="2024-06-03T16:10:19.723" v="1651" actId="478"/>
          <ac:spMkLst>
            <pc:docMk/>
            <pc:sldMk cId="3687619200" sldId="321"/>
            <ac:spMk id="14" creationId="{571B5B5C-28E4-5B11-5510-DC5D5D8D4F74}"/>
          </ac:spMkLst>
        </pc:spChg>
        <pc:spChg chg="del">
          <ac:chgData name="Goodburn, Olivia" userId="1186e425-af39-4f27-8e32-1d35133f4503" providerId="ADAL" clId="{6CA84664-9C03-4237-9FC0-2F263F6B820C}" dt="2024-06-03T16:01:07.260" v="1279" actId="478"/>
          <ac:spMkLst>
            <pc:docMk/>
            <pc:sldMk cId="3687619200" sldId="321"/>
            <ac:spMk id="15" creationId="{A1DA46A9-8DE0-F93E-0BFB-EAD85B8A648D}"/>
          </ac:spMkLst>
        </pc:spChg>
        <pc:spChg chg="del">
          <ac:chgData name="Goodburn, Olivia" userId="1186e425-af39-4f27-8e32-1d35133f4503" providerId="ADAL" clId="{6CA84664-9C03-4237-9FC0-2F263F6B820C}" dt="2024-06-03T16:01:02.860" v="1277" actId="478"/>
          <ac:spMkLst>
            <pc:docMk/>
            <pc:sldMk cId="3687619200" sldId="321"/>
            <ac:spMk id="16" creationId="{0B5D7BB0-84B8-6CAF-7077-83D1712858CF}"/>
          </ac:spMkLst>
        </pc:spChg>
        <pc:spChg chg="del">
          <ac:chgData name="Goodburn, Olivia" userId="1186e425-af39-4f27-8e32-1d35133f4503" providerId="ADAL" clId="{6CA84664-9C03-4237-9FC0-2F263F6B820C}" dt="2024-06-03T16:01:02.860" v="1277" actId="478"/>
          <ac:spMkLst>
            <pc:docMk/>
            <pc:sldMk cId="3687619200" sldId="321"/>
            <ac:spMk id="17" creationId="{5A0A7FDF-ADDD-2191-E895-89C2C861D5D5}"/>
          </ac:spMkLst>
        </pc:spChg>
        <pc:spChg chg="del">
          <ac:chgData name="Goodburn, Olivia" userId="1186e425-af39-4f27-8e32-1d35133f4503" providerId="ADAL" clId="{6CA84664-9C03-4237-9FC0-2F263F6B820C}" dt="2024-06-03T16:00:58.132" v="1274" actId="478"/>
          <ac:spMkLst>
            <pc:docMk/>
            <pc:sldMk cId="3687619200" sldId="321"/>
            <ac:spMk id="18" creationId="{0362832A-1EDD-A6A5-248A-BED9929DD53D}"/>
          </ac:spMkLst>
        </pc:spChg>
        <pc:spChg chg="del">
          <ac:chgData name="Goodburn, Olivia" userId="1186e425-af39-4f27-8e32-1d35133f4503" providerId="ADAL" clId="{6CA84664-9C03-4237-9FC0-2F263F6B820C}" dt="2024-06-03T16:00:56.095" v="1273" actId="478"/>
          <ac:spMkLst>
            <pc:docMk/>
            <pc:sldMk cId="3687619200" sldId="321"/>
            <ac:spMk id="19" creationId="{63EEF1D2-D764-41A8-A481-E6836D498594}"/>
          </ac:spMkLst>
        </pc:spChg>
        <pc:spChg chg="del">
          <ac:chgData name="Goodburn, Olivia" userId="1186e425-af39-4f27-8e32-1d35133f4503" providerId="ADAL" clId="{6CA84664-9C03-4237-9FC0-2F263F6B820C}" dt="2024-06-03T16:01:01.173" v="1276" actId="478"/>
          <ac:spMkLst>
            <pc:docMk/>
            <pc:sldMk cId="3687619200" sldId="321"/>
            <ac:spMk id="20" creationId="{B294B218-142A-9217-1C1B-7EC3981456D4}"/>
          </ac:spMkLst>
        </pc:spChg>
        <pc:spChg chg="del">
          <ac:chgData name="Goodburn, Olivia" userId="1186e425-af39-4f27-8e32-1d35133f4503" providerId="ADAL" clId="{6CA84664-9C03-4237-9FC0-2F263F6B820C}" dt="2024-06-03T16:01:01.173" v="1276" actId="478"/>
          <ac:spMkLst>
            <pc:docMk/>
            <pc:sldMk cId="3687619200" sldId="321"/>
            <ac:spMk id="21" creationId="{257A275C-6589-3237-DBB1-07A1CED1721B}"/>
          </ac:spMkLst>
        </pc:spChg>
        <pc:spChg chg="mod">
          <ac:chgData name="Goodburn, Olivia" userId="1186e425-af39-4f27-8e32-1d35133f4503" providerId="ADAL" clId="{6CA84664-9C03-4237-9FC0-2F263F6B820C}" dt="2024-06-04T14:29:40.122" v="2528" actId="1038"/>
          <ac:spMkLst>
            <pc:docMk/>
            <pc:sldMk cId="3687619200" sldId="321"/>
            <ac:spMk id="22" creationId="{C2F70542-D69D-370B-1216-B3F2328B8888}"/>
          </ac:spMkLst>
        </pc:spChg>
        <pc:spChg chg="mod">
          <ac:chgData name="Goodburn, Olivia" userId="1186e425-af39-4f27-8e32-1d35133f4503" providerId="ADAL" clId="{6CA84664-9C03-4237-9FC0-2F263F6B820C}" dt="2024-06-04T14:29:40.122" v="2528" actId="1038"/>
          <ac:spMkLst>
            <pc:docMk/>
            <pc:sldMk cId="3687619200" sldId="321"/>
            <ac:spMk id="23" creationId="{4B6BA4B4-5485-84E8-9B8D-A197096B9EB4}"/>
          </ac:spMkLst>
        </pc:spChg>
        <pc:spChg chg="mod">
          <ac:chgData name="Goodburn, Olivia" userId="1186e425-af39-4f27-8e32-1d35133f4503" providerId="ADAL" clId="{6CA84664-9C03-4237-9FC0-2F263F6B820C}" dt="2024-06-04T14:29:40.122" v="2528" actId="1038"/>
          <ac:spMkLst>
            <pc:docMk/>
            <pc:sldMk cId="3687619200" sldId="321"/>
            <ac:spMk id="24" creationId="{286CDD0F-3A57-562C-483A-176AFA128338}"/>
          </ac:spMkLst>
        </pc:spChg>
        <pc:spChg chg="add del mod">
          <ac:chgData name="Goodburn, Olivia" userId="1186e425-af39-4f27-8e32-1d35133f4503" providerId="ADAL" clId="{6CA84664-9C03-4237-9FC0-2F263F6B820C}" dt="2024-06-04T14:14:18.467" v="2004" actId="478"/>
          <ac:spMkLst>
            <pc:docMk/>
            <pc:sldMk cId="3687619200" sldId="321"/>
            <ac:spMk id="25" creationId="{4CD109B6-05F1-9F0C-2D21-FE4325D26DB6}"/>
          </ac:spMkLst>
        </pc:spChg>
        <pc:spChg chg="add del mod">
          <ac:chgData name="Goodburn, Olivia" userId="1186e425-af39-4f27-8e32-1d35133f4503" providerId="ADAL" clId="{6CA84664-9C03-4237-9FC0-2F263F6B820C}" dt="2024-06-04T14:14:22.079" v="2006" actId="478"/>
          <ac:spMkLst>
            <pc:docMk/>
            <pc:sldMk cId="3687619200" sldId="321"/>
            <ac:spMk id="29" creationId="{25818441-D728-9798-C0A7-ADC03BDB772D}"/>
          </ac:spMkLst>
        </pc:spChg>
        <pc:spChg chg="add del mod">
          <ac:chgData name="Goodburn, Olivia" userId="1186e425-af39-4f27-8e32-1d35133f4503" providerId="ADAL" clId="{6CA84664-9C03-4237-9FC0-2F263F6B820C}" dt="2024-06-04T14:14:19.914" v="2005" actId="478"/>
          <ac:spMkLst>
            <pc:docMk/>
            <pc:sldMk cId="3687619200" sldId="321"/>
            <ac:spMk id="30" creationId="{0445B690-1CD1-5383-5317-82DCF881BDF4}"/>
          </ac:spMkLst>
        </pc:spChg>
        <pc:spChg chg="add del mod">
          <ac:chgData name="Goodburn, Olivia" userId="1186e425-af39-4f27-8e32-1d35133f4503" providerId="ADAL" clId="{6CA84664-9C03-4237-9FC0-2F263F6B820C}" dt="2024-06-04T14:14:19.914" v="2005" actId="478"/>
          <ac:spMkLst>
            <pc:docMk/>
            <pc:sldMk cId="3687619200" sldId="321"/>
            <ac:spMk id="31" creationId="{EB159348-FED1-DDE0-BCE0-D129F09C55E6}"/>
          </ac:spMkLst>
        </pc:spChg>
        <pc:spChg chg="add del mod">
          <ac:chgData name="Goodburn, Olivia" userId="1186e425-af39-4f27-8e32-1d35133f4503" providerId="ADAL" clId="{6CA84664-9C03-4237-9FC0-2F263F6B820C}" dt="2024-06-04T14:14:19.914" v="2005" actId="478"/>
          <ac:spMkLst>
            <pc:docMk/>
            <pc:sldMk cId="3687619200" sldId="321"/>
            <ac:spMk id="33" creationId="{B2CE3EE6-D0B5-5EE2-9045-AB944852DE45}"/>
          </ac:spMkLst>
        </pc:spChg>
        <pc:graphicFrameChg chg="del mod modGraphic">
          <ac:chgData name="Goodburn, Olivia" userId="1186e425-af39-4f27-8e32-1d35133f4503" providerId="ADAL" clId="{6CA84664-9C03-4237-9FC0-2F263F6B820C}" dt="2024-06-04T14:14:15.720" v="2002" actId="478"/>
          <ac:graphicFrameMkLst>
            <pc:docMk/>
            <pc:sldMk cId="3687619200" sldId="321"/>
            <ac:graphicFrameMk id="8" creationId="{F95075FF-A68B-5FB8-C698-560EF138911D}"/>
          </ac:graphicFrameMkLst>
        </pc:graphicFrameChg>
        <pc:picChg chg="add del mod">
          <ac:chgData name="Goodburn, Olivia" userId="1186e425-af39-4f27-8e32-1d35133f4503" providerId="ADAL" clId="{6CA84664-9C03-4237-9FC0-2F263F6B820C}" dt="2024-06-04T14:18:18.554" v="2070" actId="478"/>
          <ac:picMkLst>
            <pc:docMk/>
            <pc:sldMk cId="3687619200" sldId="321"/>
            <ac:picMk id="5" creationId="{F06BE414-4944-1BCF-70FF-25912960B4A5}"/>
          </ac:picMkLst>
        </pc:picChg>
        <pc:picChg chg="add del mod">
          <ac:chgData name="Goodburn, Olivia" userId="1186e425-af39-4f27-8e32-1d35133f4503" providerId="ADAL" clId="{6CA84664-9C03-4237-9FC0-2F263F6B820C}" dt="2024-06-04T14:14:17.029" v="2003" actId="478"/>
          <ac:picMkLst>
            <pc:docMk/>
            <pc:sldMk cId="3687619200" sldId="321"/>
            <ac:picMk id="6" creationId="{79A9275A-6CD2-A7F4-9891-B6C3D05274E8}"/>
          </ac:picMkLst>
        </pc:picChg>
        <pc:picChg chg="add del mod">
          <ac:chgData name="Goodburn, Olivia" userId="1186e425-af39-4f27-8e32-1d35133f4503" providerId="ADAL" clId="{6CA84664-9C03-4237-9FC0-2F263F6B820C}" dt="2024-06-04T14:14:18.467" v="2004" actId="478"/>
          <ac:picMkLst>
            <pc:docMk/>
            <pc:sldMk cId="3687619200" sldId="321"/>
            <ac:picMk id="9" creationId="{F18421C2-7614-2DDF-C028-25CAFC1414D1}"/>
          </ac:picMkLst>
        </pc:picChg>
        <pc:picChg chg="add mod">
          <ac:chgData name="Goodburn, Olivia" userId="1186e425-af39-4f27-8e32-1d35133f4503" providerId="ADAL" clId="{6CA84664-9C03-4237-9FC0-2F263F6B820C}" dt="2024-06-04T14:29:40.122" v="2528" actId="1038"/>
          <ac:picMkLst>
            <pc:docMk/>
            <pc:sldMk cId="3687619200" sldId="321"/>
            <ac:picMk id="14" creationId="{8745E651-9FF3-E274-44D5-0A03F2837724}"/>
          </ac:picMkLst>
        </pc:picChg>
        <pc:picChg chg="add mod">
          <ac:chgData name="Goodburn, Olivia" userId="1186e425-af39-4f27-8e32-1d35133f4503" providerId="ADAL" clId="{6CA84664-9C03-4237-9FC0-2F263F6B820C}" dt="2024-06-04T14:29:40.122" v="2528" actId="1038"/>
          <ac:picMkLst>
            <pc:docMk/>
            <pc:sldMk cId="3687619200" sldId="321"/>
            <ac:picMk id="16" creationId="{01CDF4B5-C2F3-33EC-F2E5-0AE68134EC29}"/>
          </ac:picMkLst>
        </pc:picChg>
        <pc:picChg chg="add mod">
          <ac:chgData name="Goodburn, Olivia" userId="1186e425-af39-4f27-8e32-1d35133f4503" providerId="ADAL" clId="{6CA84664-9C03-4237-9FC0-2F263F6B820C}" dt="2024-06-04T14:29:40.122" v="2528" actId="1038"/>
          <ac:picMkLst>
            <pc:docMk/>
            <pc:sldMk cId="3687619200" sldId="321"/>
            <ac:picMk id="18" creationId="{1ECA97DA-5434-08BC-C80B-3F1D7FDAF1BE}"/>
          </ac:picMkLst>
        </pc:picChg>
        <pc:picChg chg="add mod">
          <ac:chgData name="Goodburn, Olivia" userId="1186e425-af39-4f27-8e32-1d35133f4503" providerId="ADAL" clId="{6CA84664-9C03-4237-9FC0-2F263F6B820C}" dt="2024-06-04T14:29:40.122" v="2528" actId="1038"/>
          <ac:picMkLst>
            <pc:docMk/>
            <pc:sldMk cId="3687619200" sldId="321"/>
            <ac:picMk id="20" creationId="{2E04DE0A-88AD-CBD4-3CCB-FD6A78031DD9}"/>
          </ac:picMkLst>
        </pc:picChg>
        <pc:picChg chg="add mod">
          <ac:chgData name="Goodburn, Olivia" userId="1186e425-af39-4f27-8e32-1d35133f4503" providerId="ADAL" clId="{6CA84664-9C03-4237-9FC0-2F263F6B820C}" dt="2024-06-04T14:29:40.122" v="2528" actId="1038"/>
          <ac:picMkLst>
            <pc:docMk/>
            <pc:sldMk cId="3687619200" sldId="321"/>
            <ac:picMk id="27" creationId="{6BD437A1-FFBC-6BAC-497B-F0DD4D68057E}"/>
          </ac:picMkLst>
        </pc:picChg>
        <pc:picChg chg="add del mod">
          <ac:chgData name="Goodburn, Olivia" userId="1186e425-af39-4f27-8e32-1d35133f4503" providerId="ADAL" clId="{6CA84664-9C03-4237-9FC0-2F263F6B820C}" dt="2024-06-04T14:14:18.467" v="2004" actId="478"/>
          <ac:picMkLst>
            <pc:docMk/>
            <pc:sldMk cId="3687619200" sldId="321"/>
            <ac:picMk id="28" creationId="{AE7A87B6-062E-FE57-59FC-E78DE433CBFE}"/>
          </ac:picMkLst>
        </pc:picChg>
        <pc:picChg chg="add del mod">
          <ac:chgData name="Goodburn, Olivia" userId="1186e425-af39-4f27-8e32-1d35133f4503" providerId="ADAL" clId="{6CA84664-9C03-4237-9FC0-2F263F6B820C}" dt="2024-06-03T16:09:13.739" v="1617" actId="478"/>
          <ac:picMkLst>
            <pc:docMk/>
            <pc:sldMk cId="3687619200" sldId="321"/>
            <ac:picMk id="32" creationId="{1D6CD4E6-F9A0-E3B3-80C3-28F0999FB6EA}"/>
          </ac:picMkLst>
        </pc:picChg>
        <pc:picChg chg="add mod">
          <ac:chgData name="Goodburn, Olivia" userId="1186e425-af39-4f27-8e32-1d35133f4503" providerId="ADAL" clId="{6CA84664-9C03-4237-9FC0-2F263F6B820C}" dt="2024-06-04T14:29:40.122" v="2528" actId="1038"/>
          <ac:picMkLst>
            <pc:docMk/>
            <pc:sldMk cId="3687619200" sldId="321"/>
            <ac:picMk id="34" creationId="{EF67D3FC-23EF-385E-C993-A16FDE7485C0}"/>
          </ac:picMkLst>
        </pc:picChg>
        <pc:picChg chg="add del mod">
          <ac:chgData name="Goodburn, Olivia" userId="1186e425-af39-4f27-8e32-1d35133f4503" providerId="ADAL" clId="{6CA84664-9C03-4237-9FC0-2F263F6B820C}" dt="2024-06-04T14:14:19.914" v="2005" actId="478"/>
          <ac:picMkLst>
            <pc:docMk/>
            <pc:sldMk cId="3687619200" sldId="321"/>
            <ac:picMk id="35" creationId="{68A8E46F-667C-9C16-7137-82ADF7CAC5AB}"/>
          </ac:picMkLst>
        </pc:picChg>
        <pc:picChg chg="add mod">
          <ac:chgData name="Goodburn, Olivia" userId="1186e425-af39-4f27-8e32-1d35133f4503" providerId="ADAL" clId="{6CA84664-9C03-4237-9FC0-2F263F6B820C}" dt="2024-06-04T14:29:40.122" v="2528" actId="1038"/>
          <ac:picMkLst>
            <pc:docMk/>
            <pc:sldMk cId="3687619200" sldId="321"/>
            <ac:picMk id="37" creationId="{B2F8F6AC-45DA-5414-3976-B0A5D18EB6F5}"/>
          </ac:picMkLst>
        </pc:picChg>
        <pc:picChg chg="add mod">
          <ac:chgData name="Goodburn, Olivia" userId="1186e425-af39-4f27-8e32-1d35133f4503" providerId="ADAL" clId="{6CA84664-9C03-4237-9FC0-2F263F6B820C}" dt="2024-06-04T14:29:40.122" v="2528" actId="1038"/>
          <ac:picMkLst>
            <pc:docMk/>
            <pc:sldMk cId="3687619200" sldId="321"/>
            <ac:picMk id="39" creationId="{56CE58A6-95F3-2614-5D90-E77FB0D6B222}"/>
          </ac:picMkLst>
        </pc:picChg>
        <pc:picChg chg="add mod">
          <ac:chgData name="Goodburn, Olivia" userId="1186e425-af39-4f27-8e32-1d35133f4503" providerId="ADAL" clId="{6CA84664-9C03-4237-9FC0-2F263F6B820C}" dt="2024-06-04T14:29:40.122" v="2528" actId="1038"/>
          <ac:picMkLst>
            <pc:docMk/>
            <pc:sldMk cId="3687619200" sldId="321"/>
            <ac:picMk id="41" creationId="{E59533C8-583B-83C3-4182-D5E19CCF9CCF}"/>
          </ac:picMkLst>
        </pc:picChg>
        <pc:picChg chg="add mod">
          <ac:chgData name="Goodburn, Olivia" userId="1186e425-af39-4f27-8e32-1d35133f4503" providerId="ADAL" clId="{6CA84664-9C03-4237-9FC0-2F263F6B820C}" dt="2024-06-04T14:29:40.122" v="2528" actId="1038"/>
          <ac:picMkLst>
            <pc:docMk/>
            <pc:sldMk cId="3687619200" sldId="321"/>
            <ac:picMk id="43" creationId="{27089441-71AD-31A4-8FCC-A3890D2B3867}"/>
          </ac:picMkLst>
        </pc:picChg>
        <pc:picChg chg="add mod">
          <ac:chgData name="Goodburn, Olivia" userId="1186e425-af39-4f27-8e32-1d35133f4503" providerId="ADAL" clId="{6CA84664-9C03-4237-9FC0-2F263F6B820C}" dt="2024-06-04T14:29:40.122" v="2528" actId="1038"/>
          <ac:picMkLst>
            <pc:docMk/>
            <pc:sldMk cId="3687619200" sldId="321"/>
            <ac:picMk id="45" creationId="{DA753961-0632-73C9-91BD-5D9BDCD17F61}"/>
          </ac:picMkLst>
        </pc:picChg>
        <pc:picChg chg="add mod">
          <ac:chgData name="Goodburn, Olivia" userId="1186e425-af39-4f27-8e32-1d35133f4503" providerId="ADAL" clId="{6CA84664-9C03-4237-9FC0-2F263F6B820C}" dt="2024-06-04T14:29:40.122" v="2528" actId="1038"/>
          <ac:picMkLst>
            <pc:docMk/>
            <pc:sldMk cId="3687619200" sldId="321"/>
            <ac:picMk id="47" creationId="{354556EF-C00A-8CD3-879F-C182BF5FA08C}"/>
          </ac:picMkLst>
        </pc:picChg>
        <pc:picChg chg="add mod">
          <ac:chgData name="Goodburn, Olivia" userId="1186e425-af39-4f27-8e32-1d35133f4503" providerId="ADAL" clId="{6CA84664-9C03-4237-9FC0-2F263F6B820C}" dt="2024-06-04T14:29:40.122" v="2528" actId="1038"/>
          <ac:picMkLst>
            <pc:docMk/>
            <pc:sldMk cId="3687619200" sldId="321"/>
            <ac:picMk id="49" creationId="{FB1162C8-99E3-2E5F-395F-31C846B4D8ED}"/>
          </ac:picMkLst>
        </pc:picChg>
        <pc:picChg chg="add mod">
          <ac:chgData name="Goodburn, Olivia" userId="1186e425-af39-4f27-8e32-1d35133f4503" providerId="ADAL" clId="{6CA84664-9C03-4237-9FC0-2F263F6B820C}" dt="2024-06-04T14:29:40.122" v="2528" actId="1038"/>
          <ac:picMkLst>
            <pc:docMk/>
            <pc:sldMk cId="3687619200" sldId="321"/>
            <ac:picMk id="51" creationId="{1D3F2B2D-43E6-39A9-451B-C0131287C9B7}"/>
          </ac:picMkLst>
        </pc:picChg>
        <pc:picChg chg="add mod">
          <ac:chgData name="Goodburn, Olivia" userId="1186e425-af39-4f27-8e32-1d35133f4503" providerId="ADAL" clId="{6CA84664-9C03-4237-9FC0-2F263F6B820C}" dt="2024-06-04T14:29:40.122" v="2528" actId="1038"/>
          <ac:picMkLst>
            <pc:docMk/>
            <pc:sldMk cId="3687619200" sldId="321"/>
            <ac:picMk id="53" creationId="{567F2A98-B18F-1CEF-B8D1-F295563F4B92}"/>
          </ac:picMkLst>
        </pc:picChg>
        <pc:picChg chg="add mod">
          <ac:chgData name="Goodburn, Olivia" userId="1186e425-af39-4f27-8e32-1d35133f4503" providerId="ADAL" clId="{6CA84664-9C03-4237-9FC0-2F263F6B820C}" dt="2024-06-04T14:29:40.122" v="2528" actId="1038"/>
          <ac:picMkLst>
            <pc:docMk/>
            <pc:sldMk cId="3687619200" sldId="321"/>
            <ac:picMk id="55" creationId="{BFB6E475-B57A-AED3-16A4-134DC2863465}"/>
          </ac:picMkLst>
        </pc:picChg>
        <pc:picChg chg="add mod">
          <ac:chgData name="Goodburn, Olivia" userId="1186e425-af39-4f27-8e32-1d35133f4503" providerId="ADAL" clId="{6CA84664-9C03-4237-9FC0-2F263F6B820C}" dt="2024-06-04T14:29:40.122" v="2528" actId="1038"/>
          <ac:picMkLst>
            <pc:docMk/>
            <pc:sldMk cId="3687619200" sldId="321"/>
            <ac:picMk id="57" creationId="{9C969CF8-20F4-98E3-D8CC-0B115F6B1E7A}"/>
          </ac:picMkLst>
        </pc:picChg>
        <pc:picChg chg="add mod">
          <ac:chgData name="Goodburn, Olivia" userId="1186e425-af39-4f27-8e32-1d35133f4503" providerId="ADAL" clId="{6CA84664-9C03-4237-9FC0-2F263F6B820C}" dt="2024-06-04T14:29:40.122" v="2528" actId="1038"/>
          <ac:picMkLst>
            <pc:docMk/>
            <pc:sldMk cId="3687619200" sldId="321"/>
            <ac:picMk id="59" creationId="{C9F785FD-4B9F-86D0-B992-90A99876F0C5}"/>
          </ac:picMkLst>
        </pc:picChg>
      </pc:sldChg>
      <pc:sldChg chg="addSp delSp modSp add del mod ord">
        <pc:chgData name="Goodburn, Olivia" userId="1186e425-af39-4f27-8e32-1d35133f4503" providerId="ADAL" clId="{6CA84664-9C03-4237-9FC0-2F263F6B820C}" dt="2024-06-04T14:14:31.684" v="2011" actId="47"/>
        <pc:sldMkLst>
          <pc:docMk/>
          <pc:sldMk cId="128096080" sldId="322"/>
        </pc:sldMkLst>
        <pc:spChg chg="mod">
          <ac:chgData name="Goodburn, Olivia" userId="1186e425-af39-4f27-8e32-1d35133f4503" providerId="ADAL" clId="{6CA84664-9C03-4237-9FC0-2F263F6B820C}" dt="2024-06-03T16:11:21.402" v="1680"/>
          <ac:spMkLst>
            <pc:docMk/>
            <pc:sldMk cId="128096080" sldId="322"/>
            <ac:spMk id="2" creationId="{1AB65B42-4E04-C693-4B28-5DDAD46FDD9C}"/>
          </ac:spMkLst>
        </pc:spChg>
        <pc:spChg chg="add del mod">
          <ac:chgData name="Goodburn, Olivia" userId="1186e425-af39-4f27-8e32-1d35133f4503" providerId="ADAL" clId="{6CA84664-9C03-4237-9FC0-2F263F6B820C}" dt="2024-06-04T14:14:28.156" v="2009" actId="478"/>
          <ac:spMkLst>
            <pc:docMk/>
            <pc:sldMk cId="128096080" sldId="322"/>
            <ac:spMk id="3" creationId="{BFB6C89B-8CDD-0BBC-A87D-3B3630AB868A}"/>
          </ac:spMkLst>
        </pc:spChg>
        <pc:spChg chg="add del mod">
          <ac:chgData name="Goodburn, Olivia" userId="1186e425-af39-4f27-8e32-1d35133f4503" providerId="ADAL" clId="{6CA84664-9C03-4237-9FC0-2F263F6B820C}" dt="2024-06-04T14:14:28.156" v="2009" actId="478"/>
          <ac:spMkLst>
            <pc:docMk/>
            <pc:sldMk cId="128096080" sldId="322"/>
            <ac:spMk id="4" creationId="{FA6F6B0C-A733-CA94-2FCD-ABB75EE2F717}"/>
          </ac:spMkLst>
        </pc:spChg>
        <pc:spChg chg="add del mod">
          <ac:chgData name="Goodburn, Olivia" userId="1186e425-af39-4f27-8e32-1d35133f4503" providerId="ADAL" clId="{6CA84664-9C03-4237-9FC0-2F263F6B820C}" dt="2024-06-04T14:14:28.156" v="2009" actId="478"/>
          <ac:spMkLst>
            <pc:docMk/>
            <pc:sldMk cId="128096080" sldId="322"/>
            <ac:spMk id="5" creationId="{5438B9D4-9728-F1FE-104C-B23DC2F5908B}"/>
          </ac:spMkLst>
        </pc:spChg>
        <pc:spChg chg="add del mod">
          <ac:chgData name="Goodburn, Olivia" userId="1186e425-af39-4f27-8e32-1d35133f4503" providerId="ADAL" clId="{6CA84664-9C03-4237-9FC0-2F263F6B820C}" dt="2024-06-04T14:14:29.483" v="2010" actId="478"/>
          <ac:spMkLst>
            <pc:docMk/>
            <pc:sldMk cId="128096080" sldId="322"/>
            <ac:spMk id="6" creationId="{53B3D206-B5E8-8386-F233-C4DE6862E524}"/>
          </ac:spMkLst>
        </pc:spChg>
        <pc:spChg chg="add del mod">
          <ac:chgData name="Goodburn, Olivia" userId="1186e425-af39-4f27-8e32-1d35133f4503" providerId="ADAL" clId="{6CA84664-9C03-4237-9FC0-2F263F6B820C}" dt="2024-06-04T14:14:29.483" v="2010" actId="478"/>
          <ac:spMkLst>
            <pc:docMk/>
            <pc:sldMk cId="128096080" sldId="322"/>
            <ac:spMk id="7" creationId="{1D4FF9FF-F40C-AAA6-4AFF-8866E38B526A}"/>
          </ac:spMkLst>
        </pc:spChg>
        <pc:spChg chg="add del mod">
          <ac:chgData name="Goodburn, Olivia" userId="1186e425-af39-4f27-8e32-1d35133f4503" providerId="ADAL" clId="{6CA84664-9C03-4237-9FC0-2F263F6B820C}" dt="2024-06-03T16:17:32.730" v="1834" actId="478"/>
          <ac:spMkLst>
            <pc:docMk/>
            <pc:sldMk cId="128096080" sldId="322"/>
            <ac:spMk id="9" creationId="{8A5410F3-8A19-2EF4-C2D9-C66903E44DB0}"/>
          </ac:spMkLst>
        </pc:spChg>
        <pc:spChg chg="add del mod">
          <ac:chgData name="Goodburn, Olivia" userId="1186e425-af39-4f27-8e32-1d35133f4503" providerId="ADAL" clId="{6CA84664-9C03-4237-9FC0-2F263F6B820C}" dt="2024-06-04T14:14:29.483" v="2010" actId="478"/>
          <ac:spMkLst>
            <pc:docMk/>
            <pc:sldMk cId="128096080" sldId="322"/>
            <ac:spMk id="10" creationId="{19143479-5099-49AE-A35E-55BC10CF9C11}"/>
          </ac:spMkLst>
        </pc:spChg>
        <pc:spChg chg="add del mod">
          <ac:chgData name="Goodburn, Olivia" userId="1186e425-af39-4f27-8e32-1d35133f4503" providerId="ADAL" clId="{6CA84664-9C03-4237-9FC0-2F263F6B820C}" dt="2024-06-04T14:14:29.483" v="2010" actId="478"/>
          <ac:spMkLst>
            <pc:docMk/>
            <pc:sldMk cId="128096080" sldId="322"/>
            <ac:spMk id="11" creationId="{9F46888F-B693-C1D8-78A0-B64BC7D19BD9}"/>
          </ac:spMkLst>
        </pc:spChg>
        <pc:spChg chg="add del mod">
          <ac:chgData name="Goodburn, Olivia" userId="1186e425-af39-4f27-8e32-1d35133f4503" providerId="ADAL" clId="{6CA84664-9C03-4237-9FC0-2F263F6B820C}" dt="2024-06-04T14:14:29.483" v="2010" actId="478"/>
          <ac:spMkLst>
            <pc:docMk/>
            <pc:sldMk cId="128096080" sldId="322"/>
            <ac:spMk id="13" creationId="{5E31A98F-F88A-44CD-0EF0-D65425203C78}"/>
          </ac:spMkLst>
        </pc:spChg>
        <pc:spChg chg="del mod">
          <ac:chgData name="Goodburn, Olivia" userId="1186e425-af39-4f27-8e32-1d35133f4503" providerId="ADAL" clId="{6CA84664-9C03-4237-9FC0-2F263F6B820C}" dt="2024-06-04T14:14:26.494" v="2008" actId="478"/>
          <ac:spMkLst>
            <pc:docMk/>
            <pc:sldMk cId="128096080" sldId="322"/>
            <ac:spMk id="14" creationId="{571B5B5C-28E4-5B11-5510-DC5D5D8D4F74}"/>
          </ac:spMkLst>
        </pc:spChg>
        <pc:spChg chg="del mod">
          <ac:chgData name="Goodburn, Olivia" userId="1186e425-af39-4f27-8e32-1d35133f4503" providerId="ADAL" clId="{6CA84664-9C03-4237-9FC0-2F263F6B820C}" dt="2024-06-04T14:14:26.494" v="2008" actId="478"/>
          <ac:spMkLst>
            <pc:docMk/>
            <pc:sldMk cId="128096080" sldId="322"/>
            <ac:spMk id="15" creationId="{A1DA46A9-8DE0-F93E-0BFB-EAD85B8A648D}"/>
          </ac:spMkLst>
        </pc:spChg>
        <pc:spChg chg="del">
          <ac:chgData name="Goodburn, Olivia" userId="1186e425-af39-4f27-8e32-1d35133f4503" providerId="ADAL" clId="{6CA84664-9C03-4237-9FC0-2F263F6B820C}" dt="2024-06-03T16:12:04.666" v="1706" actId="478"/>
          <ac:spMkLst>
            <pc:docMk/>
            <pc:sldMk cId="128096080" sldId="322"/>
            <ac:spMk id="16" creationId="{0B5D7BB0-84B8-6CAF-7077-83D1712858CF}"/>
          </ac:spMkLst>
        </pc:spChg>
        <pc:spChg chg="del">
          <ac:chgData name="Goodburn, Olivia" userId="1186e425-af39-4f27-8e32-1d35133f4503" providerId="ADAL" clId="{6CA84664-9C03-4237-9FC0-2F263F6B820C}" dt="2024-06-03T16:12:04.666" v="1706" actId="478"/>
          <ac:spMkLst>
            <pc:docMk/>
            <pc:sldMk cId="128096080" sldId="322"/>
            <ac:spMk id="17" creationId="{5A0A7FDF-ADDD-2191-E895-89C2C861D5D5}"/>
          </ac:spMkLst>
        </pc:spChg>
        <pc:spChg chg="del">
          <ac:chgData name="Goodburn, Olivia" userId="1186e425-af39-4f27-8e32-1d35133f4503" providerId="ADAL" clId="{6CA84664-9C03-4237-9FC0-2F263F6B820C}" dt="2024-06-03T16:12:02.956" v="1705" actId="478"/>
          <ac:spMkLst>
            <pc:docMk/>
            <pc:sldMk cId="128096080" sldId="322"/>
            <ac:spMk id="18" creationId="{0362832A-1EDD-A6A5-248A-BED9929DD53D}"/>
          </ac:spMkLst>
        </pc:spChg>
        <pc:spChg chg="del">
          <ac:chgData name="Goodburn, Olivia" userId="1186e425-af39-4f27-8e32-1d35133f4503" providerId="ADAL" clId="{6CA84664-9C03-4237-9FC0-2F263F6B820C}" dt="2024-06-03T16:13:11.556" v="1724" actId="478"/>
          <ac:spMkLst>
            <pc:docMk/>
            <pc:sldMk cId="128096080" sldId="322"/>
            <ac:spMk id="19" creationId="{63EEF1D2-D764-41A8-A481-E6836D498594}"/>
          </ac:spMkLst>
        </pc:spChg>
        <pc:spChg chg="del mod">
          <ac:chgData name="Goodburn, Olivia" userId="1186e425-af39-4f27-8e32-1d35133f4503" providerId="ADAL" clId="{6CA84664-9C03-4237-9FC0-2F263F6B820C}" dt="2024-06-04T14:14:28.156" v="2009" actId="478"/>
          <ac:spMkLst>
            <pc:docMk/>
            <pc:sldMk cId="128096080" sldId="322"/>
            <ac:spMk id="20" creationId="{B294B218-142A-9217-1C1B-7EC3981456D4}"/>
          </ac:spMkLst>
        </pc:spChg>
        <pc:spChg chg="del mod">
          <ac:chgData name="Goodburn, Olivia" userId="1186e425-af39-4f27-8e32-1d35133f4503" providerId="ADAL" clId="{6CA84664-9C03-4237-9FC0-2F263F6B820C}" dt="2024-06-04T14:14:28.156" v="2009" actId="478"/>
          <ac:spMkLst>
            <pc:docMk/>
            <pc:sldMk cId="128096080" sldId="322"/>
            <ac:spMk id="21" creationId="{257A275C-6589-3237-DBB1-07A1CED1721B}"/>
          </ac:spMkLst>
        </pc:spChg>
        <pc:spChg chg="mod">
          <ac:chgData name="Goodburn, Olivia" userId="1186e425-af39-4f27-8e32-1d35133f4503" providerId="ADAL" clId="{6CA84664-9C03-4237-9FC0-2F263F6B820C}" dt="2024-06-03T16:19:40.141" v="1892" actId="1076"/>
          <ac:spMkLst>
            <pc:docMk/>
            <pc:sldMk cId="128096080" sldId="322"/>
            <ac:spMk id="22" creationId="{C2F70542-D69D-370B-1216-B3F2328B8888}"/>
          </ac:spMkLst>
        </pc:spChg>
        <pc:spChg chg="mod">
          <ac:chgData name="Goodburn, Olivia" userId="1186e425-af39-4f27-8e32-1d35133f4503" providerId="ADAL" clId="{6CA84664-9C03-4237-9FC0-2F263F6B820C}" dt="2024-06-03T16:18:53.364" v="1850" actId="1076"/>
          <ac:spMkLst>
            <pc:docMk/>
            <pc:sldMk cId="128096080" sldId="322"/>
            <ac:spMk id="23" creationId="{4B6BA4B4-5485-84E8-9B8D-A197096B9EB4}"/>
          </ac:spMkLst>
        </pc:spChg>
        <pc:spChg chg="del">
          <ac:chgData name="Goodburn, Olivia" userId="1186e425-af39-4f27-8e32-1d35133f4503" providerId="ADAL" clId="{6CA84664-9C03-4237-9FC0-2F263F6B820C}" dt="2024-06-03T16:13:12.146" v="1725" actId="478"/>
          <ac:spMkLst>
            <pc:docMk/>
            <pc:sldMk cId="128096080" sldId="322"/>
            <ac:spMk id="24" creationId="{286CDD0F-3A57-562C-483A-176AFA128338}"/>
          </ac:spMkLst>
        </pc:spChg>
        <pc:spChg chg="add del mod">
          <ac:chgData name="Goodburn, Olivia" userId="1186e425-af39-4f27-8e32-1d35133f4503" providerId="ADAL" clId="{6CA84664-9C03-4237-9FC0-2F263F6B820C}" dt="2024-06-04T14:14:29.483" v="2010" actId="478"/>
          <ac:spMkLst>
            <pc:docMk/>
            <pc:sldMk cId="128096080" sldId="322"/>
            <ac:spMk id="25" creationId="{487E42DE-0F93-A560-4860-49FB3D0525A3}"/>
          </ac:spMkLst>
        </pc:spChg>
        <pc:spChg chg="add mod">
          <ac:chgData name="Goodburn, Olivia" userId="1186e425-af39-4f27-8e32-1d35133f4503" providerId="ADAL" clId="{6CA84664-9C03-4237-9FC0-2F263F6B820C}" dt="2024-06-03T16:19:48.041" v="1894" actId="1076"/>
          <ac:spMkLst>
            <pc:docMk/>
            <pc:sldMk cId="128096080" sldId="322"/>
            <ac:spMk id="27" creationId="{93F090B5-3597-73CA-1488-1BC07D2E8538}"/>
          </ac:spMkLst>
        </pc:spChg>
        <pc:graphicFrameChg chg="del mod modGraphic">
          <ac:chgData name="Goodburn, Olivia" userId="1186e425-af39-4f27-8e32-1d35133f4503" providerId="ADAL" clId="{6CA84664-9C03-4237-9FC0-2F263F6B820C}" dt="2024-06-04T14:14:25.041" v="2007" actId="478"/>
          <ac:graphicFrameMkLst>
            <pc:docMk/>
            <pc:sldMk cId="128096080" sldId="322"/>
            <ac:graphicFrameMk id="8" creationId="{F95075FF-A68B-5FB8-C698-560EF138911D}"/>
          </ac:graphicFrameMkLst>
        </pc:graphicFrameChg>
        <pc:picChg chg="add del mod">
          <ac:chgData name="Goodburn, Olivia" userId="1186e425-af39-4f27-8e32-1d35133f4503" providerId="ADAL" clId="{6CA84664-9C03-4237-9FC0-2F263F6B820C}" dt="2024-06-03T16:17:28.866" v="1833" actId="478"/>
          <ac:picMkLst>
            <pc:docMk/>
            <pc:sldMk cId="128096080" sldId="322"/>
            <ac:picMk id="12" creationId="{43490BA2-3970-A421-C07C-C84C298D3914}"/>
          </ac:picMkLst>
        </pc:picChg>
      </pc:sldChg>
      <pc:sldChg chg="del">
        <pc:chgData name="Goodburn, Olivia" userId="1186e425-af39-4f27-8e32-1d35133f4503" providerId="ADAL" clId="{6CA84664-9C03-4237-9FC0-2F263F6B820C}" dt="2024-06-03T14:18:52.429" v="35" actId="47"/>
        <pc:sldMkLst>
          <pc:docMk/>
          <pc:sldMk cId="1948705447" sldId="325"/>
        </pc:sldMkLst>
      </pc:sldChg>
      <pc:sldChg chg="del">
        <pc:chgData name="Goodburn, Olivia" userId="1186e425-af39-4f27-8e32-1d35133f4503" providerId="ADAL" clId="{6CA84664-9C03-4237-9FC0-2F263F6B820C}" dt="2024-06-03T14:18:53.198" v="36" actId="47"/>
        <pc:sldMkLst>
          <pc:docMk/>
          <pc:sldMk cId="3190939425" sldId="326"/>
        </pc:sldMkLst>
      </pc:sldChg>
      <pc:sldChg chg="addSp delSp modSp mod modAnim">
        <pc:chgData name="Goodburn, Olivia" userId="1186e425-af39-4f27-8e32-1d35133f4503" providerId="ADAL" clId="{6CA84664-9C03-4237-9FC0-2F263F6B820C}" dt="2024-06-04T14:40:25.735" v="2956" actId="13822"/>
        <pc:sldMkLst>
          <pc:docMk/>
          <pc:sldMk cId="874850590" sldId="358"/>
        </pc:sldMkLst>
        <pc:spChg chg="del">
          <ac:chgData name="Goodburn, Olivia" userId="1186e425-af39-4f27-8e32-1d35133f4503" providerId="ADAL" clId="{6CA84664-9C03-4237-9FC0-2F263F6B820C}" dt="2024-06-04T14:38:41.982" v="2915" actId="478"/>
          <ac:spMkLst>
            <pc:docMk/>
            <pc:sldMk cId="874850590" sldId="358"/>
            <ac:spMk id="6" creationId="{B5353E3A-E06D-422D-810A-69B98532109B}"/>
          </ac:spMkLst>
        </pc:spChg>
        <pc:spChg chg="del">
          <ac:chgData name="Goodburn, Olivia" userId="1186e425-af39-4f27-8e32-1d35133f4503" providerId="ADAL" clId="{6CA84664-9C03-4237-9FC0-2F263F6B820C}" dt="2024-06-04T14:38:49.888" v="2919" actId="478"/>
          <ac:spMkLst>
            <pc:docMk/>
            <pc:sldMk cId="874850590" sldId="358"/>
            <ac:spMk id="8" creationId="{D2E36265-A71A-4809-CAAB-08087D499B26}"/>
          </ac:spMkLst>
        </pc:spChg>
        <pc:spChg chg="add mod">
          <ac:chgData name="Goodburn, Olivia" userId="1186e425-af39-4f27-8e32-1d35133f4503" providerId="ADAL" clId="{6CA84664-9C03-4237-9FC0-2F263F6B820C}" dt="2024-06-04T14:39:18.974" v="2929" actId="1076"/>
          <ac:spMkLst>
            <pc:docMk/>
            <pc:sldMk cId="874850590" sldId="358"/>
            <ac:spMk id="10" creationId="{714F2BEA-CF03-4D5F-CDBF-481C8F678D92}"/>
          </ac:spMkLst>
        </pc:spChg>
        <pc:spChg chg="add mod">
          <ac:chgData name="Goodburn, Olivia" userId="1186e425-af39-4f27-8e32-1d35133f4503" providerId="ADAL" clId="{6CA84664-9C03-4237-9FC0-2F263F6B820C}" dt="2024-06-04T14:39:16.756" v="2928" actId="1076"/>
          <ac:spMkLst>
            <pc:docMk/>
            <pc:sldMk cId="874850590" sldId="358"/>
            <ac:spMk id="11" creationId="{AA4DA69E-45C3-A09C-3047-8AACEFB274E2}"/>
          </ac:spMkLst>
        </pc:spChg>
        <pc:spChg chg="add mod">
          <ac:chgData name="Goodburn, Olivia" userId="1186e425-af39-4f27-8e32-1d35133f4503" providerId="ADAL" clId="{6CA84664-9C03-4237-9FC0-2F263F6B820C}" dt="2024-06-04T14:40:09.657" v="2938" actId="13822"/>
          <ac:spMkLst>
            <pc:docMk/>
            <pc:sldMk cId="874850590" sldId="358"/>
            <ac:spMk id="13" creationId="{C0DB2682-717A-A558-7A54-9EC9A5251D6E}"/>
          </ac:spMkLst>
        </pc:spChg>
        <pc:spChg chg="add del mod">
          <ac:chgData name="Goodburn, Olivia" userId="1186e425-af39-4f27-8e32-1d35133f4503" providerId="ADAL" clId="{6CA84664-9C03-4237-9FC0-2F263F6B820C}" dt="2024-06-04T14:40:19.047" v="2943" actId="478"/>
          <ac:spMkLst>
            <pc:docMk/>
            <pc:sldMk cId="874850590" sldId="358"/>
            <ac:spMk id="14" creationId="{FE94D709-1E30-7DD8-FE6F-FA007A90E2B8}"/>
          </ac:spMkLst>
        </pc:spChg>
        <pc:spChg chg="add mod">
          <ac:chgData name="Goodburn, Olivia" userId="1186e425-af39-4f27-8e32-1d35133f4503" providerId="ADAL" clId="{6CA84664-9C03-4237-9FC0-2F263F6B820C}" dt="2024-06-04T14:40:25.735" v="2956" actId="13822"/>
          <ac:spMkLst>
            <pc:docMk/>
            <pc:sldMk cId="874850590" sldId="358"/>
            <ac:spMk id="15" creationId="{0730DA43-1A78-BC8B-D02F-17BA9F152EB8}"/>
          </ac:spMkLst>
        </pc:spChg>
        <pc:spChg chg="del">
          <ac:chgData name="Goodburn, Olivia" userId="1186e425-af39-4f27-8e32-1d35133f4503" providerId="ADAL" clId="{6CA84664-9C03-4237-9FC0-2F263F6B820C}" dt="2024-06-04T14:37:39.740" v="2906" actId="478"/>
          <ac:spMkLst>
            <pc:docMk/>
            <pc:sldMk cId="874850590" sldId="358"/>
            <ac:spMk id="18" creationId="{E7FC0FAC-BF15-6C24-B2AC-03E7D67036EC}"/>
          </ac:spMkLst>
        </pc:spChg>
        <pc:spChg chg="del">
          <ac:chgData name="Goodburn, Olivia" userId="1186e425-af39-4f27-8e32-1d35133f4503" providerId="ADAL" clId="{6CA84664-9C03-4237-9FC0-2F263F6B820C}" dt="2024-06-04T14:37:39.740" v="2906" actId="478"/>
          <ac:spMkLst>
            <pc:docMk/>
            <pc:sldMk cId="874850590" sldId="358"/>
            <ac:spMk id="19" creationId="{BDC4BE97-A954-94D3-7AB4-41B257C4A10B}"/>
          </ac:spMkLst>
        </pc:spChg>
        <pc:spChg chg="del">
          <ac:chgData name="Goodburn, Olivia" userId="1186e425-af39-4f27-8e32-1d35133f4503" providerId="ADAL" clId="{6CA84664-9C03-4237-9FC0-2F263F6B820C}" dt="2024-06-04T14:37:39.740" v="2906" actId="478"/>
          <ac:spMkLst>
            <pc:docMk/>
            <pc:sldMk cId="874850590" sldId="358"/>
            <ac:spMk id="20" creationId="{33B00F59-129A-5936-5CB7-17256B46FB91}"/>
          </ac:spMkLst>
        </pc:spChg>
        <pc:spChg chg="del">
          <ac:chgData name="Goodburn, Olivia" userId="1186e425-af39-4f27-8e32-1d35133f4503" providerId="ADAL" clId="{6CA84664-9C03-4237-9FC0-2F263F6B820C}" dt="2024-06-04T14:37:39.740" v="2906" actId="478"/>
          <ac:spMkLst>
            <pc:docMk/>
            <pc:sldMk cId="874850590" sldId="358"/>
            <ac:spMk id="21" creationId="{C0CD201E-53D0-4A36-9EAE-0B0A90E7565A}"/>
          </ac:spMkLst>
        </pc:spChg>
        <pc:graphicFrameChg chg="del">
          <ac:chgData name="Goodburn, Olivia" userId="1186e425-af39-4f27-8e32-1d35133f4503" providerId="ADAL" clId="{6CA84664-9C03-4237-9FC0-2F263F6B820C}" dt="2024-06-04T14:37:39.740" v="2906" actId="478"/>
          <ac:graphicFrameMkLst>
            <pc:docMk/>
            <pc:sldMk cId="874850590" sldId="358"/>
            <ac:graphicFrameMk id="17" creationId="{EFF16067-B68A-32B9-B6FB-F6E01F6BB208}"/>
          </ac:graphicFrameMkLst>
        </pc:graphicFrameChg>
        <pc:picChg chg="del">
          <ac:chgData name="Goodburn, Olivia" userId="1186e425-af39-4f27-8e32-1d35133f4503" providerId="ADAL" clId="{6CA84664-9C03-4237-9FC0-2F263F6B820C}" dt="2024-06-04T14:38:41.982" v="2915" actId="478"/>
          <ac:picMkLst>
            <pc:docMk/>
            <pc:sldMk cId="874850590" sldId="358"/>
            <ac:picMk id="2" creationId="{0E59CA9A-D3F3-C6DA-A0E4-F87712D9C8C5}"/>
          </ac:picMkLst>
        </pc:picChg>
        <pc:picChg chg="add mod">
          <ac:chgData name="Goodburn, Olivia" userId="1186e425-af39-4f27-8e32-1d35133f4503" providerId="ADAL" clId="{6CA84664-9C03-4237-9FC0-2F263F6B820C}" dt="2024-06-04T14:39:14.503" v="2927" actId="1076"/>
          <ac:picMkLst>
            <pc:docMk/>
            <pc:sldMk cId="874850590" sldId="358"/>
            <ac:picMk id="3" creationId="{5C7F444B-E142-88AC-1938-FC5A9D56AAF5}"/>
          </ac:picMkLst>
        </pc:picChg>
        <pc:picChg chg="del mod">
          <ac:chgData name="Goodburn, Olivia" userId="1186e425-af39-4f27-8e32-1d35133f4503" providerId="ADAL" clId="{6CA84664-9C03-4237-9FC0-2F263F6B820C}" dt="2024-06-04T14:37:36.394" v="2905" actId="478"/>
          <ac:picMkLst>
            <pc:docMk/>
            <pc:sldMk cId="874850590" sldId="358"/>
            <ac:picMk id="5" creationId="{98178DB1-3437-B43B-9FD3-46E53065C491}"/>
          </ac:picMkLst>
        </pc:picChg>
        <pc:picChg chg="add mod">
          <ac:chgData name="Goodburn, Olivia" userId="1186e425-af39-4f27-8e32-1d35133f4503" providerId="ADAL" clId="{6CA84664-9C03-4237-9FC0-2F263F6B820C}" dt="2024-06-04T14:39:20.492" v="2930" actId="1076"/>
          <ac:picMkLst>
            <pc:docMk/>
            <pc:sldMk cId="874850590" sldId="358"/>
            <ac:picMk id="7" creationId="{D336E695-269A-629D-51D6-3D416712AA36}"/>
          </ac:picMkLst>
        </pc:picChg>
        <pc:picChg chg="add mod modCrop">
          <ac:chgData name="Goodburn, Olivia" userId="1186e425-af39-4f27-8e32-1d35133f4503" providerId="ADAL" clId="{6CA84664-9C03-4237-9FC0-2F263F6B820C}" dt="2024-06-04T14:39:42.352" v="2935" actId="14100"/>
          <ac:picMkLst>
            <pc:docMk/>
            <pc:sldMk cId="874850590" sldId="358"/>
            <ac:picMk id="12" creationId="{DABA3624-D599-C3B3-167A-A5531ED2D25C}"/>
          </ac:picMkLst>
        </pc:picChg>
      </pc:sldChg>
      <pc:sldChg chg="delSp del mod delAnim modNotesTx">
        <pc:chgData name="Goodburn, Olivia" userId="1186e425-af39-4f27-8e32-1d35133f4503" providerId="ADAL" clId="{6CA84664-9C03-4237-9FC0-2F263F6B820C}" dt="2024-06-04T15:07:21.836" v="3266" actId="47"/>
        <pc:sldMkLst>
          <pc:docMk/>
          <pc:sldMk cId="2651434981" sldId="4415"/>
        </pc:sldMkLst>
        <pc:picChg chg="del">
          <ac:chgData name="Goodburn, Olivia" userId="1186e425-af39-4f27-8e32-1d35133f4503" providerId="ADAL" clId="{6CA84664-9C03-4237-9FC0-2F263F6B820C}" dt="2024-06-04T14:08:35.472" v="1931" actId="21"/>
          <ac:picMkLst>
            <pc:docMk/>
            <pc:sldMk cId="2651434981" sldId="4415"/>
            <ac:picMk id="5" creationId="{47671279-0FEC-99F3-4AE3-51AA13949036}"/>
          </ac:picMkLst>
        </pc:picChg>
        <pc:picChg chg="del">
          <ac:chgData name="Goodburn, Olivia" userId="1186e425-af39-4f27-8e32-1d35133f4503" providerId="ADAL" clId="{6CA84664-9C03-4237-9FC0-2F263F6B820C}" dt="2024-06-04T15:07:19.794" v="3265" actId="21"/>
          <ac:picMkLst>
            <pc:docMk/>
            <pc:sldMk cId="2651434981" sldId="4415"/>
            <ac:picMk id="9" creationId="{31B469DE-272D-BA8A-37CF-9BF2B41D988A}"/>
          </ac:picMkLst>
        </pc:picChg>
      </pc:sldChg>
      <pc:sldChg chg="delSp modSp mod">
        <pc:chgData name="Goodburn, Olivia" userId="1186e425-af39-4f27-8e32-1d35133f4503" providerId="ADAL" clId="{6CA84664-9C03-4237-9FC0-2F263F6B820C}" dt="2024-06-04T14:07:48.235" v="1906" actId="1076"/>
        <pc:sldMkLst>
          <pc:docMk/>
          <pc:sldMk cId="348821140" sldId="4416"/>
        </pc:sldMkLst>
        <pc:picChg chg="mod">
          <ac:chgData name="Goodburn, Olivia" userId="1186e425-af39-4f27-8e32-1d35133f4503" providerId="ADAL" clId="{6CA84664-9C03-4237-9FC0-2F263F6B820C}" dt="2024-06-04T14:07:48.235" v="1906" actId="1076"/>
          <ac:picMkLst>
            <pc:docMk/>
            <pc:sldMk cId="348821140" sldId="4416"/>
            <ac:picMk id="5" creationId="{6611A885-6F59-3A82-77B5-D79EFEECDA52}"/>
          </ac:picMkLst>
        </pc:picChg>
        <pc:picChg chg="del">
          <ac:chgData name="Goodburn, Olivia" userId="1186e425-af39-4f27-8e32-1d35133f4503" providerId="ADAL" clId="{6CA84664-9C03-4237-9FC0-2F263F6B820C}" dt="2024-06-04T14:07:42.490" v="1902" actId="478"/>
          <ac:picMkLst>
            <pc:docMk/>
            <pc:sldMk cId="348821140" sldId="4416"/>
            <ac:picMk id="7" creationId="{B8F8171F-FE5B-4CBA-0E16-D3E33B785B7F}"/>
          </ac:picMkLst>
        </pc:picChg>
      </pc:sldChg>
      <pc:sldChg chg="add del">
        <pc:chgData name="Goodburn, Olivia" userId="1186e425-af39-4f27-8e32-1d35133f4503" providerId="ADAL" clId="{6CA84664-9C03-4237-9FC0-2F263F6B820C}" dt="2024-06-04T14:14:10.670" v="2001" actId="47"/>
        <pc:sldMkLst>
          <pc:docMk/>
          <pc:sldMk cId="691468497" sldId="4417"/>
        </pc:sldMkLst>
      </pc:sldChg>
      <pc:sldChg chg="del">
        <pc:chgData name="Goodburn, Olivia" userId="1186e425-af39-4f27-8e32-1d35133f4503" providerId="ADAL" clId="{6CA84664-9C03-4237-9FC0-2F263F6B820C}" dt="2024-06-04T14:07:53.996" v="1907" actId="47"/>
        <pc:sldMkLst>
          <pc:docMk/>
          <pc:sldMk cId="2408727763" sldId="4417"/>
        </pc:sldMkLst>
      </pc:sldChg>
      <pc:sldChg chg="addSp delSp modSp add mod ord">
        <pc:chgData name="Goodburn, Olivia" userId="1186e425-af39-4f27-8e32-1d35133f4503" providerId="ADAL" clId="{6CA84664-9C03-4237-9FC0-2F263F6B820C}" dt="2024-06-04T14:29:31.897" v="2514" actId="1037"/>
        <pc:sldMkLst>
          <pc:docMk/>
          <pc:sldMk cId="3357425787" sldId="4417"/>
        </pc:sldMkLst>
        <pc:spChg chg="mod">
          <ac:chgData name="Goodburn, Olivia" userId="1186e425-af39-4f27-8e32-1d35133f4503" providerId="ADAL" clId="{6CA84664-9C03-4237-9FC0-2F263F6B820C}" dt="2024-06-04T14:19:05.533" v="2111" actId="20577"/>
          <ac:spMkLst>
            <pc:docMk/>
            <pc:sldMk cId="3357425787" sldId="4417"/>
            <ac:spMk id="2" creationId="{1AB65B42-4E04-C693-4B28-5DDAD46FDD9C}"/>
          </ac:spMkLst>
        </pc:spChg>
        <pc:spChg chg="add del mod">
          <ac:chgData name="Goodburn, Olivia" userId="1186e425-af39-4f27-8e32-1d35133f4503" providerId="ADAL" clId="{6CA84664-9C03-4237-9FC0-2F263F6B820C}" dt="2024-06-04T14:19:44.122" v="2132" actId="478"/>
          <ac:spMkLst>
            <pc:docMk/>
            <pc:sldMk cId="3357425787" sldId="4417"/>
            <ac:spMk id="3" creationId="{5BE5512A-F898-5014-7C17-D5D3242F6A3B}"/>
          </ac:spMkLst>
        </pc:spChg>
        <pc:spChg chg="add del mod">
          <ac:chgData name="Goodburn, Olivia" userId="1186e425-af39-4f27-8e32-1d35133f4503" providerId="ADAL" clId="{6CA84664-9C03-4237-9FC0-2F263F6B820C}" dt="2024-06-04T14:20:01.529" v="2138" actId="478"/>
          <ac:spMkLst>
            <pc:docMk/>
            <pc:sldMk cId="3357425787" sldId="4417"/>
            <ac:spMk id="15" creationId="{DA78C94C-9A7B-4812-2AF0-0931CD771DF0}"/>
          </ac:spMkLst>
        </pc:spChg>
        <pc:spChg chg="mod">
          <ac:chgData name="Goodburn, Olivia" userId="1186e425-af39-4f27-8e32-1d35133f4503" providerId="ADAL" clId="{6CA84664-9C03-4237-9FC0-2F263F6B820C}" dt="2024-06-04T14:29:31.897" v="2514" actId="1037"/>
          <ac:spMkLst>
            <pc:docMk/>
            <pc:sldMk cId="3357425787" sldId="4417"/>
            <ac:spMk id="22" creationId="{C2F70542-D69D-370B-1216-B3F2328B8888}"/>
          </ac:spMkLst>
        </pc:spChg>
        <pc:spChg chg="mod">
          <ac:chgData name="Goodburn, Olivia" userId="1186e425-af39-4f27-8e32-1d35133f4503" providerId="ADAL" clId="{6CA84664-9C03-4237-9FC0-2F263F6B820C}" dt="2024-06-04T14:29:31.897" v="2514" actId="1037"/>
          <ac:spMkLst>
            <pc:docMk/>
            <pc:sldMk cId="3357425787" sldId="4417"/>
            <ac:spMk id="23" creationId="{4B6BA4B4-5485-84E8-9B8D-A197096B9EB4}"/>
          </ac:spMkLst>
        </pc:spChg>
        <pc:spChg chg="mod">
          <ac:chgData name="Goodburn, Olivia" userId="1186e425-af39-4f27-8e32-1d35133f4503" providerId="ADAL" clId="{6CA84664-9C03-4237-9FC0-2F263F6B820C}" dt="2024-06-04T14:29:31.897" v="2514" actId="1037"/>
          <ac:spMkLst>
            <pc:docMk/>
            <pc:sldMk cId="3357425787" sldId="4417"/>
            <ac:spMk id="24" creationId="{286CDD0F-3A57-562C-483A-176AFA128338}"/>
          </ac:spMkLst>
        </pc:spChg>
        <pc:picChg chg="mod">
          <ac:chgData name="Goodburn, Olivia" userId="1186e425-af39-4f27-8e32-1d35133f4503" providerId="ADAL" clId="{6CA84664-9C03-4237-9FC0-2F263F6B820C}" dt="2024-06-04T14:29:31.897" v="2514" actId="1037"/>
          <ac:picMkLst>
            <pc:docMk/>
            <pc:sldMk cId="3357425787" sldId="4417"/>
            <ac:picMk id="4" creationId="{BA5EA942-A0C0-D890-845C-985883E27B0D}"/>
          </ac:picMkLst>
        </pc:picChg>
        <pc:picChg chg="add mod">
          <ac:chgData name="Goodburn, Olivia" userId="1186e425-af39-4f27-8e32-1d35133f4503" providerId="ADAL" clId="{6CA84664-9C03-4237-9FC0-2F263F6B820C}" dt="2024-06-04T14:29:31.897" v="2514" actId="1037"/>
          <ac:picMkLst>
            <pc:docMk/>
            <pc:sldMk cId="3357425787" sldId="4417"/>
            <ac:picMk id="5" creationId="{F827BFFE-BEEF-D068-9079-E3B70EFBCE78}"/>
          </ac:picMkLst>
        </pc:picChg>
        <pc:picChg chg="del">
          <ac:chgData name="Goodburn, Olivia" userId="1186e425-af39-4f27-8e32-1d35133f4503" providerId="ADAL" clId="{6CA84664-9C03-4237-9FC0-2F263F6B820C}" dt="2024-06-04T14:19:07.377" v="2112" actId="478"/>
          <ac:picMkLst>
            <pc:docMk/>
            <pc:sldMk cId="3357425787" sldId="4417"/>
            <ac:picMk id="6" creationId="{FD15B340-45F4-ADFF-CE2C-43A3522DA2A1}"/>
          </ac:picMkLst>
        </pc:picChg>
        <pc:picChg chg="add del mod">
          <ac:chgData name="Goodburn, Olivia" userId="1186e425-af39-4f27-8e32-1d35133f4503" providerId="ADAL" clId="{6CA84664-9C03-4237-9FC0-2F263F6B820C}" dt="2024-06-04T14:19:44.607" v="2133" actId="478"/>
          <ac:picMkLst>
            <pc:docMk/>
            <pc:sldMk cId="3357425787" sldId="4417"/>
            <ac:picMk id="7" creationId="{626ADE75-F82A-FABE-7B03-9AC34734C4F6}"/>
          </ac:picMkLst>
        </pc:picChg>
        <pc:picChg chg="add mod">
          <ac:chgData name="Goodburn, Olivia" userId="1186e425-af39-4f27-8e32-1d35133f4503" providerId="ADAL" clId="{6CA84664-9C03-4237-9FC0-2F263F6B820C}" dt="2024-06-04T14:29:31.897" v="2514" actId="1037"/>
          <ac:picMkLst>
            <pc:docMk/>
            <pc:sldMk cId="3357425787" sldId="4417"/>
            <ac:picMk id="8" creationId="{7A6BB91C-BA36-46DD-8C31-F0A52BFBE7CA}"/>
          </ac:picMkLst>
        </pc:picChg>
        <pc:picChg chg="del">
          <ac:chgData name="Goodburn, Olivia" userId="1186e425-af39-4f27-8e32-1d35133f4503" providerId="ADAL" clId="{6CA84664-9C03-4237-9FC0-2F263F6B820C}" dt="2024-06-04T14:19:07.876" v="2113" actId="478"/>
          <ac:picMkLst>
            <pc:docMk/>
            <pc:sldMk cId="3357425787" sldId="4417"/>
            <ac:picMk id="9" creationId="{F46F3E33-CC93-2D0B-A4A2-86C07416E11C}"/>
          </ac:picMkLst>
        </pc:picChg>
        <pc:picChg chg="add del mod">
          <ac:chgData name="Goodburn, Olivia" userId="1186e425-af39-4f27-8e32-1d35133f4503" providerId="ADAL" clId="{6CA84664-9C03-4237-9FC0-2F263F6B820C}" dt="2024-06-04T14:19:45.346" v="2134" actId="478"/>
          <ac:picMkLst>
            <pc:docMk/>
            <pc:sldMk cId="3357425787" sldId="4417"/>
            <ac:picMk id="10" creationId="{452FD23E-E20D-D984-23F7-E8EA9FF855C1}"/>
          </ac:picMkLst>
        </pc:picChg>
        <pc:picChg chg="mod">
          <ac:chgData name="Goodburn, Olivia" userId="1186e425-af39-4f27-8e32-1d35133f4503" providerId="ADAL" clId="{6CA84664-9C03-4237-9FC0-2F263F6B820C}" dt="2024-06-04T14:29:31.897" v="2514" actId="1037"/>
          <ac:picMkLst>
            <pc:docMk/>
            <pc:sldMk cId="3357425787" sldId="4417"/>
            <ac:picMk id="11" creationId="{F4794C91-F34C-24E4-E173-A988ED584A44}"/>
          </ac:picMkLst>
        </pc:picChg>
        <pc:picChg chg="add mod">
          <ac:chgData name="Goodburn, Olivia" userId="1186e425-af39-4f27-8e32-1d35133f4503" providerId="ADAL" clId="{6CA84664-9C03-4237-9FC0-2F263F6B820C}" dt="2024-06-04T14:29:31.897" v="2514" actId="1037"/>
          <ac:picMkLst>
            <pc:docMk/>
            <pc:sldMk cId="3357425787" sldId="4417"/>
            <ac:picMk id="12" creationId="{3896B311-2623-B003-95F1-E0042A2FE7C8}"/>
          </ac:picMkLst>
        </pc:picChg>
        <pc:picChg chg="del">
          <ac:chgData name="Goodburn, Olivia" userId="1186e425-af39-4f27-8e32-1d35133f4503" providerId="ADAL" clId="{6CA84664-9C03-4237-9FC0-2F263F6B820C}" dt="2024-06-04T14:19:08.680" v="2114" actId="478"/>
          <ac:picMkLst>
            <pc:docMk/>
            <pc:sldMk cId="3357425787" sldId="4417"/>
            <ac:picMk id="13" creationId="{A55D1BA3-9910-5B6B-554C-DB1050FB62EC}"/>
          </ac:picMkLst>
        </pc:picChg>
        <pc:picChg chg="add mod">
          <ac:chgData name="Goodburn, Olivia" userId="1186e425-af39-4f27-8e32-1d35133f4503" providerId="ADAL" clId="{6CA84664-9C03-4237-9FC0-2F263F6B820C}" dt="2024-06-04T14:29:31.897" v="2514" actId="1037"/>
          <ac:picMkLst>
            <pc:docMk/>
            <pc:sldMk cId="3357425787" sldId="4417"/>
            <ac:picMk id="14" creationId="{C92E71B0-6254-A4EC-3639-1DB0BA48AFAE}"/>
          </ac:picMkLst>
        </pc:picChg>
        <pc:picChg chg="add del mod">
          <ac:chgData name="Goodburn, Olivia" userId="1186e425-af39-4f27-8e32-1d35133f4503" providerId="ADAL" clId="{6CA84664-9C03-4237-9FC0-2F263F6B820C}" dt="2024-06-04T14:20:02.113" v="2139" actId="478"/>
          <ac:picMkLst>
            <pc:docMk/>
            <pc:sldMk cId="3357425787" sldId="4417"/>
            <ac:picMk id="16" creationId="{1E356C64-BD7D-D397-C76D-17651CBC9371}"/>
          </ac:picMkLst>
        </pc:picChg>
        <pc:picChg chg="add mod">
          <ac:chgData name="Goodburn, Olivia" userId="1186e425-af39-4f27-8e32-1d35133f4503" providerId="ADAL" clId="{6CA84664-9C03-4237-9FC0-2F263F6B820C}" dt="2024-06-04T14:29:31.897" v="2514" actId="1037"/>
          <ac:picMkLst>
            <pc:docMk/>
            <pc:sldMk cId="3357425787" sldId="4417"/>
            <ac:picMk id="17" creationId="{F967FB5E-6FE3-BF19-DBBF-FCA97345067C}"/>
          </ac:picMkLst>
        </pc:picChg>
        <pc:picChg chg="add del mod">
          <ac:chgData name="Goodburn, Olivia" userId="1186e425-af39-4f27-8e32-1d35133f4503" providerId="ADAL" clId="{6CA84664-9C03-4237-9FC0-2F263F6B820C}" dt="2024-06-04T14:20:02.714" v="2140" actId="478"/>
          <ac:picMkLst>
            <pc:docMk/>
            <pc:sldMk cId="3357425787" sldId="4417"/>
            <ac:picMk id="18" creationId="{577E4313-F3F2-947A-30F9-9E5983C19F55}"/>
          </ac:picMkLst>
        </pc:picChg>
        <pc:picChg chg="add mod">
          <ac:chgData name="Goodburn, Olivia" userId="1186e425-af39-4f27-8e32-1d35133f4503" providerId="ADAL" clId="{6CA84664-9C03-4237-9FC0-2F263F6B820C}" dt="2024-06-04T14:29:31.897" v="2514" actId="1037"/>
          <ac:picMkLst>
            <pc:docMk/>
            <pc:sldMk cId="3357425787" sldId="4417"/>
            <ac:picMk id="19" creationId="{229D5571-A814-CD79-5BB9-6BDFB4D8B4FF}"/>
          </ac:picMkLst>
        </pc:picChg>
        <pc:picChg chg="add del mod">
          <ac:chgData name="Goodburn, Olivia" userId="1186e425-af39-4f27-8e32-1d35133f4503" providerId="ADAL" clId="{6CA84664-9C03-4237-9FC0-2F263F6B820C}" dt="2024-06-04T14:20:03.491" v="2141" actId="478"/>
          <ac:picMkLst>
            <pc:docMk/>
            <pc:sldMk cId="3357425787" sldId="4417"/>
            <ac:picMk id="20" creationId="{F3DECA97-3425-0D0B-C0EB-1E3A45C7C85D}"/>
          </ac:picMkLst>
        </pc:picChg>
        <pc:picChg chg="add del mod">
          <ac:chgData name="Goodburn, Olivia" userId="1186e425-af39-4f27-8e32-1d35133f4503" providerId="ADAL" clId="{6CA84664-9C03-4237-9FC0-2F263F6B820C}" dt="2024-06-04T14:20:03.944" v="2142" actId="478"/>
          <ac:picMkLst>
            <pc:docMk/>
            <pc:sldMk cId="3357425787" sldId="4417"/>
            <ac:picMk id="21" creationId="{79FE2BB2-2C6E-8D31-0FA1-0FF7A492E5FA}"/>
          </ac:picMkLst>
        </pc:picChg>
        <pc:picChg chg="add mod">
          <ac:chgData name="Goodburn, Olivia" userId="1186e425-af39-4f27-8e32-1d35133f4503" providerId="ADAL" clId="{6CA84664-9C03-4237-9FC0-2F263F6B820C}" dt="2024-06-04T14:29:31.897" v="2514" actId="1037"/>
          <ac:picMkLst>
            <pc:docMk/>
            <pc:sldMk cId="3357425787" sldId="4417"/>
            <ac:picMk id="25" creationId="{AC479FA9-6D32-A4B8-1BC3-7A4D0C18BE3E}"/>
          </ac:picMkLst>
        </pc:picChg>
        <pc:picChg chg="mod">
          <ac:chgData name="Goodburn, Olivia" userId="1186e425-af39-4f27-8e32-1d35133f4503" providerId="ADAL" clId="{6CA84664-9C03-4237-9FC0-2F263F6B820C}" dt="2024-06-04T14:29:31.897" v="2514" actId="1037"/>
          <ac:picMkLst>
            <pc:docMk/>
            <pc:sldMk cId="3357425787" sldId="4417"/>
            <ac:picMk id="27" creationId="{1567B268-B2E5-68DF-3646-3C20B65380D6}"/>
          </ac:picMkLst>
        </pc:picChg>
        <pc:picChg chg="del">
          <ac:chgData name="Goodburn, Olivia" userId="1186e425-af39-4f27-8e32-1d35133f4503" providerId="ADAL" clId="{6CA84664-9C03-4237-9FC0-2F263F6B820C}" dt="2024-06-04T14:19:09.880" v="2115" actId="478"/>
          <ac:picMkLst>
            <pc:docMk/>
            <pc:sldMk cId="3357425787" sldId="4417"/>
            <ac:picMk id="29" creationId="{FDFA3B39-4D8D-9F3D-8AC8-C63231236EF4}"/>
          </ac:picMkLst>
        </pc:picChg>
        <pc:picChg chg="del">
          <ac:chgData name="Goodburn, Olivia" userId="1186e425-af39-4f27-8e32-1d35133f4503" providerId="ADAL" clId="{6CA84664-9C03-4237-9FC0-2F263F6B820C}" dt="2024-06-04T14:19:10.529" v="2116" actId="478"/>
          <ac:picMkLst>
            <pc:docMk/>
            <pc:sldMk cId="3357425787" sldId="4417"/>
            <ac:picMk id="31" creationId="{8B06C007-BA5C-8062-5D9B-7EA76E365AE1}"/>
          </ac:picMkLst>
        </pc:picChg>
        <pc:picChg chg="mod">
          <ac:chgData name="Goodburn, Olivia" userId="1186e425-af39-4f27-8e32-1d35133f4503" providerId="ADAL" clId="{6CA84664-9C03-4237-9FC0-2F263F6B820C}" dt="2024-06-04T14:29:31.897" v="2514" actId="1037"/>
          <ac:picMkLst>
            <pc:docMk/>
            <pc:sldMk cId="3357425787" sldId="4417"/>
            <ac:picMk id="33" creationId="{6B9F532B-1FB7-4390-A53D-22AB2DE53047}"/>
          </ac:picMkLst>
        </pc:picChg>
        <pc:picChg chg="del">
          <ac:chgData name="Goodburn, Olivia" userId="1186e425-af39-4f27-8e32-1d35133f4503" providerId="ADAL" clId="{6CA84664-9C03-4237-9FC0-2F263F6B820C}" dt="2024-06-04T14:19:11.581" v="2117" actId="478"/>
          <ac:picMkLst>
            <pc:docMk/>
            <pc:sldMk cId="3357425787" sldId="4417"/>
            <ac:picMk id="35" creationId="{1E8C5FFD-5FD2-0F91-3A98-9C0452383719}"/>
          </ac:picMkLst>
        </pc:picChg>
        <pc:picChg chg="del">
          <ac:chgData name="Goodburn, Olivia" userId="1186e425-af39-4f27-8e32-1d35133f4503" providerId="ADAL" clId="{6CA84664-9C03-4237-9FC0-2F263F6B820C}" dt="2024-06-04T14:19:12.161" v="2118" actId="478"/>
          <ac:picMkLst>
            <pc:docMk/>
            <pc:sldMk cId="3357425787" sldId="4417"/>
            <ac:picMk id="37" creationId="{6D01DDD8-1AF9-EC95-C735-5921DA7D9FB9}"/>
          </ac:picMkLst>
        </pc:picChg>
        <pc:picChg chg="mod">
          <ac:chgData name="Goodburn, Olivia" userId="1186e425-af39-4f27-8e32-1d35133f4503" providerId="ADAL" clId="{6CA84664-9C03-4237-9FC0-2F263F6B820C}" dt="2024-06-04T14:29:31.897" v="2514" actId="1037"/>
          <ac:picMkLst>
            <pc:docMk/>
            <pc:sldMk cId="3357425787" sldId="4417"/>
            <ac:picMk id="39" creationId="{7B911C2C-E648-684B-7BDE-0A7C1BD531C5}"/>
          </ac:picMkLst>
        </pc:picChg>
        <pc:picChg chg="del">
          <ac:chgData name="Goodburn, Olivia" userId="1186e425-af39-4f27-8e32-1d35133f4503" providerId="ADAL" clId="{6CA84664-9C03-4237-9FC0-2F263F6B820C}" dt="2024-06-04T14:19:13.106" v="2119" actId="478"/>
          <ac:picMkLst>
            <pc:docMk/>
            <pc:sldMk cId="3357425787" sldId="4417"/>
            <ac:picMk id="41" creationId="{82F9AD29-F302-A2DA-F616-4874D7E7EEE7}"/>
          </ac:picMkLst>
        </pc:picChg>
        <pc:picChg chg="del">
          <ac:chgData name="Goodburn, Olivia" userId="1186e425-af39-4f27-8e32-1d35133f4503" providerId="ADAL" clId="{6CA84664-9C03-4237-9FC0-2F263F6B820C}" dt="2024-06-04T14:19:13.544" v="2120" actId="478"/>
          <ac:picMkLst>
            <pc:docMk/>
            <pc:sldMk cId="3357425787" sldId="4417"/>
            <ac:picMk id="43" creationId="{DC9EA627-8984-CB45-2368-C4F7AFF92A76}"/>
          </ac:picMkLst>
        </pc:picChg>
        <pc:picChg chg="del">
          <ac:chgData name="Goodburn, Olivia" userId="1186e425-af39-4f27-8e32-1d35133f4503" providerId="ADAL" clId="{6CA84664-9C03-4237-9FC0-2F263F6B820C}" dt="2024-06-04T14:19:14.385" v="2121" actId="478"/>
          <ac:picMkLst>
            <pc:docMk/>
            <pc:sldMk cId="3357425787" sldId="4417"/>
            <ac:picMk id="45" creationId="{D9966924-8159-B8DF-F2F5-0C5754F5C4FB}"/>
          </ac:picMkLst>
        </pc:picChg>
        <pc:picChg chg="mod">
          <ac:chgData name="Goodburn, Olivia" userId="1186e425-af39-4f27-8e32-1d35133f4503" providerId="ADAL" clId="{6CA84664-9C03-4237-9FC0-2F263F6B820C}" dt="2024-06-04T14:29:31.897" v="2514" actId="1037"/>
          <ac:picMkLst>
            <pc:docMk/>
            <pc:sldMk cId="3357425787" sldId="4417"/>
            <ac:picMk id="47" creationId="{8ADC14D8-E07B-D556-7230-908FA27CBDE1}"/>
          </ac:picMkLst>
        </pc:picChg>
        <pc:picChg chg="del">
          <ac:chgData name="Goodburn, Olivia" userId="1186e425-af39-4f27-8e32-1d35133f4503" providerId="ADAL" clId="{6CA84664-9C03-4237-9FC0-2F263F6B820C}" dt="2024-06-04T14:19:16.373" v="2122" actId="478"/>
          <ac:picMkLst>
            <pc:docMk/>
            <pc:sldMk cId="3357425787" sldId="4417"/>
            <ac:picMk id="49" creationId="{52DDC793-DF7E-1EC4-D755-01D8891E05A3}"/>
          </ac:picMkLst>
        </pc:picChg>
        <pc:picChg chg="mod">
          <ac:chgData name="Goodburn, Olivia" userId="1186e425-af39-4f27-8e32-1d35133f4503" providerId="ADAL" clId="{6CA84664-9C03-4237-9FC0-2F263F6B820C}" dt="2024-06-04T14:29:31.897" v="2514" actId="1037"/>
          <ac:picMkLst>
            <pc:docMk/>
            <pc:sldMk cId="3357425787" sldId="4417"/>
            <ac:picMk id="51" creationId="{C1C1BB5D-9DC4-4D7A-5B7B-FCCF485660B3}"/>
          </ac:picMkLst>
        </pc:picChg>
      </pc:sldChg>
      <pc:sldChg chg="addSp delSp modSp add mod ord">
        <pc:chgData name="Goodburn, Olivia" userId="1186e425-af39-4f27-8e32-1d35133f4503" providerId="ADAL" clId="{6CA84664-9C03-4237-9FC0-2F263F6B820C}" dt="2024-06-04T14:29:21.636" v="2486" actId="14100"/>
        <pc:sldMkLst>
          <pc:docMk/>
          <pc:sldMk cId="796837383" sldId="4418"/>
        </pc:sldMkLst>
        <pc:spChg chg="mod">
          <ac:chgData name="Goodburn, Olivia" userId="1186e425-af39-4f27-8e32-1d35133f4503" providerId="ADAL" clId="{6CA84664-9C03-4237-9FC0-2F263F6B820C}" dt="2024-06-04T14:25:04.024" v="2223" actId="20577"/>
          <ac:spMkLst>
            <pc:docMk/>
            <pc:sldMk cId="796837383" sldId="4418"/>
            <ac:spMk id="2" creationId="{1AB65B42-4E04-C693-4B28-5DDAD46FDD9C}"/>
          </ac:spMkLst>
        </pc:spChg>
        <pc:spChg chg="add del mod">
          <ac:chgData name="Goodburn, Olivia" userId="1186e425-af39-4f27-8e32-1d35133f4503" providerId="ADAL" clId="{6CA84664-9C03-4237-9FC0-2F263F6B820C}" dt="2024-06-04T14:26:38.756" v="2263" actId="478"/>
          <ac:spMkLst>
            <pc:docMk/>
            <pc:sldMk cId="796837383" sldId="4418"/>
            <ac:spMk id="12" creationId="{419E8BCF-6AB2-2C31-841D-B481F4128F17}"/>
          </ac:spMkLst>
        </pc:spChg>
        <pc:spChg chg="add del mod">
          <ac:chgData name="Goodburn, Olivia" userId="1186e425-af39-4f27-8e32-1d35133f4503" providerId="ADAL" clId="{6CA84664-9C03-4237-9FC0-2F263F6B820C}" dt="2024-06-04T14:26:51.725" v="2266" actId="478"/>
          <ac:spMkLst>
            <pc:docMk/>
            <pc:sldMk cId="796837383" sldId="4418"/>
            <ac:spMk id="20" creationId="{DB08772E-348A-901B-7174-9CD8116E0171}"/>
          </ac:spMkLst>
        </pc:spChg>
        <pc:spChg chg="mod">
          <ac:chgData name="Goodburn, Olivia" userId="1186e425-af39-4f27-8e32-1d35133f4503" providerId="ADAL" clId="{6CA84664-9C03-4237-9FC0-2F263F6B820C}" dt="2024-06-04T14:28:27.882" v="2405" actId="1038"/>
          <ac:spMkLst>
            <pc:docMk/>
            <pc:sldMk cId="796837383" sldId="4418"/>
            <ac:spMk id="22" creationId="{C2F70542-D69D-370B-1216-B3F2328B8888}"/>
          </ac:spMkLst>
        </pc:spChg>
        <pc:spChg chg="del mod">
          <ac:chgData name="Goodburn, Olivia" userId="1186e425-af39-4f27-8e32-1d35133f4503" providerId="ADAL" clId="{6CA84664-9C03-4237-9FC0-2F263F6B820C}" dt="2024-06-04T14:27:59.040" v="2369" actId="478"/>
          <ac:spMkLst>
            <pc:docMk/>
            <pc:sldMk cId="796837383" sldId="4418"/>
            <ac:spMk id="23" creationId="{4B6BA4B4-5485-84E8-9B8D-A197096B9EB4}"/>
          </ac:spMkLst>
        </pc:spChg>
        <pc:spChg chg="del mod">
          <ac:chgData name="Goodburn, Olivia" userId="1186e425-af39-4f27-8e32-1d35133f4503" providerId="ADAL" clId="{6CA84664-9C03-4237-9FC0-2F263F6B820C}" dt="2024-06-04T14:28:16.012" v="2394" actId="478"/>
          <ac:spMkLst>
            <pc:docMk/>
            <pc:sldMk cId="796837383" sldId="4418"/>
            <ac:spMk id="24" creationId="{286CDD0F-3A57-562C-483A-176AFA128338}"/>
          </ac:spMkLst>
        </pc:spChg>
        <pc:spChg chg="mod">
          <ac:chgData name="Goodburn, Olivia" userId="1186e425-af39-4f27-8e32-1d35133f4503" providerId="ADAL" clId="{6CA84664-9C03-4237-9FC0-2F263F6B820C}" dt="2024-06-04T14:29:18.866" v="2485" actId="1076"/>
          <ac:spMkLst>
            <pc:docMk/>
            <pc:sldMk cId="796837383" sldId="4418"/>
            <ac:spMk id="26" creationId="{762F2D34-2609-83CA-6604-6845A6AFA659}"/>
          </ac:spMkLst>
        </pc:spChg>
        <pc:spChg chg="add mod">
          <ac:chgData name="Goodburn, Olivia" userId="1186e425-af39-4f27-8e32-1d35133f4503" providerId="ADAL" clId="{6CA84664-9C03-4237-9FC0-2F263F6B820C}" dt="2024-06-04T14:28:27.882" v="2405" actId="1038"/>
          <ac:spMkLst>
            <pc:docMk/>
            <pc:sldMk cId="796837383" sldId="4418"/>
            <ac:spMk id="36" creationId="{149B240F-DB07-E168-EC81-128BF4E38845}"/>
          </ac:spMkLst>
        </pc:spChg>
        <pc:spChg chg="add mod">
          <ac:chgData name="Goodburn, Olivia" userId="1186e425-af39-4f27-8e32-1d35133f4503" providerId="ADAL" clId="{6CA84664-9C03-4237-9FC0-2F263F6B820C}" dt="2024-06-04T14:29:21.636" v="2486" actId="14100"/>
          <ac:spMkLst>
            <pc:docMk/>
            <pc:sldMk cId="796837383" sldId="4418"/>
            <ac:spMk id="38" creationId="{0C65F6D4-5114-7F86-1E1F-6D1AFE1D966E}"/>
          </ac:spMkLst>
        </pc:spChg>
        <pc:picChg chg="add del mod">
          <ac:chgData name="Goodburn, Olivia" userId="1186e425-af39-4f27-8e32-1d35133f4503" providerId="ADAL" clId="{6CA84664-9C03-4237-9FC0-2F263F6B820C}" dt="2024-06-04T14:26:18.172" v="2257" actId="478"/>
          <ac:picMkLst>
            <pc:docMk/>
            <pc:sldMk cId="796837383" sldId="4418"/>
            <ac:picMk id="3" creationId="{FFB97F71-2107-44A5-E95F-0741B481682C}"/>
          </ac:picMkLst>
        </pc:picChg>
        <pc:picChg chg="del">
          <ac:chgData name="Goodburn, Olivia" userId="1186e425-af39-4f27-8e32-1d35133f4503" providerId="ADAL" clId="{6CA84664-9C03-4237-9FC0-2F263F6B820C}" dt="2024-06-04T14:25:06.148" v="2224" actId="478"/>
          <ac:picMkLst>
            <pc:docMk/>
            <pc:sldMk cId="796837383" sldId="4418"/>
            <ac:picMk id="4" creationId="{BA5EA942-A0C0-D890-845C-985883E27B0D}"/>
          </ac:picMkLst>
        </pc:picChg>
        <pc:picChg chg="add mod">
          <ac:chgData name="Goodburn, Olivia" userId="1186e425-af39-4f27-8e32-1d35133f4503" providerId="ADAL" clId="{6CA84664-9C03-4237-9FC0-2F263F6B820C}" dt="2024-06-04T14:28:27.882" v="2405" actId="1038"/>
          <ac:picMkLst>
            <pc:docMk/>
            <pc:sldMk cId="796837383" sldId="4418"/>
            <ac:picMk id="5" creationId="{631AF608-4494-8C5E-13D3-6FFECE6A42FA}"/>
          </ac:picMkLst>
        </pc:picChg>
        <pc:picChg chg="mod">
          <ac:chgData name="Goodburn, Olivia" userId="1186e425-af39-4f27-8e32-1d35133f4503" providerId="ADAL" clId="{6CA84664-9C03-4237-9FC0-2F263F6B820C}" dt="2024-06-04T14:28:27.882" v="2405" actId="1038"/>
          <ac:picMkLst>
            <pc:docMk/>
            <pc:sldMk cId="796837383" sldId="4418"/>
            <ac:picMk id="6" creationId="{FD15B340-45F4-ADFF-CE2C-43A3522DA2A1}"/>
          </ac:picMkLst>
        </pc:picChg>
        <pc:picChg chg="add mod">
          <ac:chgData name="Goodburn, Olivia" userId="1186e425-af39-4f27-8e32-1d35133f4503" providerId="ADAL" clId="{6CA84664-9C03-4237-9FC0-2F263F6B820C}" dt="2024-06-04T14:28:27.882" v="2405" actId="1038"/>
          <ac:picMkLst>
            <pc:docMk/>
            <pc:sldMk cId="796837383" sldId="4418"/>
            <ac:picMk id="7" creationId="{E7503DAE-197C-623B-539D-13AAC12652B2}"/>
          </ac:picMkLst>
        </pc:picChg>
        <pc:picChg chg="add mod">
          <ac:chgData name="Goodburn, Olivia" userId="1186e425-af39-4f27-8e32-1d35133f4503" providerId="ADAL" clId="{6CA84664-9C03-4237-9FC0-2F263F6B820C}" dt="2024-06-04T14:28:27.882" v="2405" actId="1038"/>
          <ac:picMkLst>
            <pc:docMk/>
            <pc:sldMk cId="796837383" sldId="4418"/>
            <ac:picMk id="8" creationId="{267DBE45-7541-68BF-53BF-D086A97EB1FD}"/>
          </ac:picMkLst>
        </pc:picChg>
        <pc:picChg chg="mod">
          <ac:chgData name="Goodburn, Olivia" userId="1186e425-af39-4f27-8e32-1d35133f4503" providerId="ADAL" clId="{6CA84664-9C03-4237-9FC0-2F263F6B820C}" dt="2024-06-04T14:28:27.882" v="2405" actId="1038"/>
          <ac:picMkLst>
            <pc:docMk/>
            <pc:sldMk cId="796837383" sldId="4418"/>
            <ac:picMk id="9" creationId="{F46F3E33-CC93-2D0B-A4A2-86C07416E11C}"/>
          </ac:picMkLst>
        </pc:picChg>
        <pc:picChg chg="add mod">
          <ac:chgData name="Goodburn, Olivia" userId="1186e425-af39-4f27-8e32-1d35133f4503" providerId="ADAL" clId="{6CA84664-9C03-4237-9FC0-2F263F6B820C}" dt="2024-06-04T14:28:47.865" v="2427" actId="1035"/>
          <ac:picMkLst>
            <pc:docMk/>
            <pc:sldMk cId="796837383" sldId="4418"/>
            <ac:picMk id="10" creationId="{A2D765B4-E825-471C-6504-6609FC2C0B71}"/>
          </ac:picMkLst>
        </pc:picChg>
        <pc:picChg chg="del">
          <ac:chgData name="Goodburn, Olivia" userId="1186e425-af39-4f27-8e32-1d35133f4503" providerId="ADAL" clId="{6CA84664-9C03-4237-9FC0-2F263F6B820C}" dt="2024-06-04T14:25:07.520" v="2225" actId="478"/>
          <ac:picMkLst>
            <pc:docMk/>
            <pc:sldMk cId="796837383" sldId="4418"/>
            <ac:picMk id="11" creationId="{F4794C91-F34C-24E4-E173-A988ED584A44}"/>
          </ac:picMkLst>
        </pc:picChg>
        <pc:picChg chg="mod">
          <ac:chgData name="Goodburn, Olivia" userId="1186e425-af39-4f27-8e32-1d35133f4503" providerId="ADAL" clId="{6CA84664-9C03-4237-9FC0-2F263F6B820C}" dt="2024-06-04T14:28:27.882" v="2405" actId="1038"/>
          <ac:picMkLst>
            <pc:docMk/>
            <pc:sldMk cId="796837383" sldId="4418"/>
            <ac:picMk id="13" creationId="{A55D1BA3-9910-5B6B-554C-DB1050FB62EC}"/>
          </ac:picMkLst>
        </pc:picChg>
        <pc:picChg chg="add mod">
          <ac:chgData name="Goodburn, Olivia" userId="1186e425-af39-4f27-8e32-1d35133f4503" providerId="ADAL" clId="{6CA84664-9C03-4237-9FC0-2F263F6B820C}" dt="2024-06-04T14:28:48.674" v="2430" actId="1035"/>
          <ac:picMkLst>
            <pc:docMk/>
            <pc:sldMk cId="796837383" sldId="4418"/>
            <ac:picMk id="14" creationId="{6D97B381-2200-EDD1-C20F-45B90E027A5A}"/>
          </ac:picMkLst>
        </pc:picChg>
        <pc:picChg chg="add del mod">
          <ac:chgData name="Goodburn, Olivia" userId="1186e425-af39-4f27-8e32-1d35133f4503" providerId="ADAL" clId="{6CA84664-9C03-4237-9FC0-2F263F6B820C}" dt="2024-06-04T14:26:36.174" v="2261" actId="478"/>
          <ac:picMkLst>
            <pc:docMk/>
            <pc:sldMk cId="796837383" sldId="4418"/>
            <ac:picMk id="15" creationId="{6C3731D0-6FE3-CD57-2FA5-6D6D63DE4DCC}"/>
          </ac:picMkLst>
        </pc:picChg>
        <pc:picChg chg="add mod">
          <ac:chgData name="Goodburn, Olivia" userId="1186e425-af39-4f27-8e32-1d35133f4503" providerId="ADAL" clId="{6CA84664-9C03-4237-9FC0-2F263F6B820C}" dt="2024-06-04T14:28:49.907" v="2437" actId="1035"/>
          <ac:picMkLst>
            <pc:docMk/>
            <pc:sldMk cId="796837383" sldId="4418"/>
            <ac:picMk id="16" creationId="{443D2203-3D0E-B547-37BB-3BCBD1097D2C}"/>
          </ac:picMkLst>
        </pc:picChg>
        <pc:picChg chg="add del mod">
          <ac:chgData name="Goodburn, Olivia" userId="1186e425-af39-4f27-8e32-1d35133f4503" providerId="ADAL" clId="{6CA84664-9C03-4237-9FC0-2F263F6B820C}" dt="2024-06-04T14:26:36.658" v="2262" actId="478"/>
          <ac:picMkLst>
            <pc:docMk/>
            <pc:sldMk cId="796837383" sldId="4418"/>
            <ac:picMk id="17" creationId="{15370C6F-A96D-10C8-28AB-55C5E0521732}"/>
          </ac:picMkLst>
        </pc:picChg>
        <pc:picChg chg="add mod">
          <ac:chgData name="Goodburn, Olivia" userId="1186e425-af39-4f27-8e32-1d35133f4503" providerId="ADAL" clId="{6CA84664-9C03-4237-9FC0-2F263F6B820C}" dt="2024-06-04T14:28:51.177" v="2444" actId="1035"/>
          <ac:picMkLst>
            <pc:docMk/>
            <pc:sldMk cId="796837383" sldId="4418"/>
            <ac:picMk id="18" creationId="{11F37419-08C7-20C4-63C7-F63A127A5E59}"/>
          </ac:picMkLst>
        </pc:picChg>
        <pc:picChg chg="add mod">
          <ac:chgData name="Goodburn, Olivia" userId="1186e425-af39-4f27-8e32-1d35133f4503" providerId="ADAL" clId="{6CA84664-9C03-4237-9FC0-2F263F6B820C}" dt="2024-06-04T14:28:52.455" v="2451" actId="1035"/>
          <ac:picMkLst>
            <pc:docMk/>
            <pc:sldMk cId="796837383" sldId="4418"/>
            <ac:picMk id="19" creationId="{194187CD-4CB7-9712-15E5-9AF36A9DE582}"/>
          </ac:picMkLst>
        </pc:picChg>
        <pc:picChg chg="add del mod">
          <ac:chgData name="Goodburn, Olivia" userId="1186e425-af39-4f27-8e32-1d35133f4503" providerId="ADAL" clId="{6CA84664-9C03-4237-9FC0-2F263F6B820C}" dt="2024-06-04T14:26:52.393" v="2267" actId="478"/>
          <ac:picMkLst>
            <pc:docMk/>
            <pc:sldMk cId="796837383" sldId="4418"/>
            <ac:picMk id="21" creationId="{7AAD41C7-AE75-184E-4103-437E67AFAF5C}"/>
          </ac:picMkLst>
        </pc:picChg>
        <pc:picChg chg="add mod">
          <ac:chgData name="Goodburn, Olivia" userId="1186e425-af39-4f27-8e32-1d35133f4503" providerId="ADAL" clId="{6CA84664-9C03-4237-9FC0-2F263F6B820C}" dt="2024-06-04T14:28:57.019" v="2470" actId="1035"/>
          <ac:picMkLst>
            <pc:docMk/>
            <pc:sldMk cId="796837383" sldId="4418"/>
            <ac:picMk id="25" creationId="{06F8B4E4-2C5C-3488-FA56-BFF67A103C29}"/>
          </ac:picMkLst>
        </pc:picChg>
        <pc:picChg chg="del">
          <ac:chgData name="Goodburn, Olivia" userId="1186e425-af39-4f27-8e32-1d35133f4503" providerId="ADAL" clId="{6CA84664-9C03-4237-9FC0-2F263F6B820C}" dt="2024-06-04T14:25:08.096" v="2226" actId="478"/>
          <ac:picMkLst>
            <pc:docMk/>
            <pc:sldMk cId="796837383" sldId="4418"/>
            <ac:picMk id="27" creationId="{1567B268-B2E5-68DF-3646-3C20B65380D6}"/>
          </ac:picMkLst>
        </pc:picChg>
        <pc:picChg chg="add del mod">
          <ac:chgData name="Goodburn, Olivia" userId="1186e425-af39-4f27-8e32-1d35133f4503" providerId="ADAL" clId="{6CA84664-9C03-4237-9FC0-2F263F6B820C}" dt="2024-06-04T14:26:53.506" v="2268" actId="478"/>
          <ac:picMkLst>
            <pc:docMk/>
            <pc:sldMk cId="796837383" sldId="4418"/>
            <ac:picMk id="28" creationId="{21703F19-AFBB-FF8B-86BD-AE182FF38ABF}"/>
          </ac:picMkLst>
        </pc:picChg>
        <pc:picChg chg="mod">
          <ac:chgData name="Goodburn, Olivia" userId="1186e425-af39-4f27-8e32-1d35133f4503" providerId="ADAL" clId="{6CA84664-9C03-4237-9FC0-2F263F6B820C}" dt="2024-06-04T14:28:27.882" v="2405" actId="1038"/>
          <ac:picMkLst>
            <pc:docMk/>
            <pc:sldMk cId="796837383" sldId="4418"/>
            <ac:picMk id="29" creationId="{FDFA3B39-4D8D-9F3D-8AC8-C63231236EF4}"/>
          </ac:picMkLst>
        </pc:picChg>
        <pc:picChg chg="add del mod">
          <ac:chgData name="Goodburn, Olivia" userId="1186e425-af39-4f27-8e32-1d35133f4503" providerId="ADAL" clId="{6CA84664-9C03-4237-9FC0-2F263F6B820C}" dt="2024-06-04T14:26:54.874" v="2269" actId="478"/>
          <ac:picMkLst>
            <pc:docMk/>
            <pc:sldMk cId="796837383" sldId="4418"/>
            <ac:picMk id="30" creationId="{83DD79EF-F33B-483B-1315-AFA5B3060C68}"/>
          </ac:picMkLst>
        </pc:picChg>
        <pc:picChg chg="mod">
          <ac:chgData name="Goodburn, Olivia" userId="1186e425-af39-4f27-8e32-1d35133f4503" providerId="ADAL" clId="{6CA84664-9C03-4237-9FC0-2F263F6B820C}" dt="2024-06-04T14:28:27.882" v="2405" actId="1038"/>
          <ac:picMkLst>
            <pc:docMk/>
            <pc:sldMk cId="796837383" sldId="4418"/>
            <ac:picMk id="31" creationId="{8B06C007-BA5C-8062-5D9B-7EA76E365AE1}"/>
          </ac:picMkLst>
        </pc:picChg>
        <pc:picChg chg="add mod">
          <ac:chgData name="Goodburn, Olivia" userId="1186e425-af39-4f27-8e32-1d35133f4503" providerId="ADAL" clId="{6CA84664-9C03-4237-9FC0-2F263F6B820C}" dt="2024-06-04T14:29:03.613" v="2479" actId="1035"/>
          <ac:picMkLst>
            <pc:docMk/>
            <pc:sldMk cId="796837383" sldId="4418"/>
            <ac:picMk id="32" creationId="{F841A0F2-98E0-3E89-090D-8D45542DFE00}"/>
          </ac:picMkLst>
        </pc:picChg>
        <pc:picChg chg="del">
          <ac:chgData name="Goodburn, Olivia" userId="1186e425-af39-4f27-8e32-1d35133f4503" providerId="ADAL" clId="{6CA84664-9C03-4237-9FC0-2F263F6B820C}" dt="2024-06-04T14:25:09.615" v="2227" actId="478"/>
          <ac:picMkLst>
            <pc:docMk/>
            <pc:sldMk cId="796837383" sldId="4418"/>
            <ac:picMk id="33" creationId="{6B9F532B-1FB7-4390-A53D-22AB2DE53047}"/>
          </ac:picMkLst>
        </pc:picChg>
        <pc:picChg chg="add mod">
          <ac:chgData name="Goodburn, Olivia" userId="1186e425-af39-4f27-8e32-1d35133f4503" providerId="ADAL" clId="{6CA84664-9C03-4237-9FC0-2F263F6B820C}" dt="2024-06-04T14:29:05.062" v="2484" actId="1038"/>
          <ac:picMkLst>
            <pc:docMk/>
            <pc:sldMk cId="796837383" sldId="4418"/>
            <ac:picMk id="34" creationId="{04E31EB8-FFE0-1307-FE88-89E6DC7064F9}"/>
          </ac:picMkLst>
        </pc:picChg>
        <pc:picChg chg="mod">
          <ac:chgData name="Goodburn, Olivia" userId="1186e425-af39-4f27-8e32-1d35133f4503" providerId="ADAL" clId="{6CA84664-9C03-4237-9FC0-2F263F6B820C}" dt="2024-06-04T14:28:27.882" v="2405" actId="1038"/>
          <ac:picMkLst>
            <pc:docMk/>
            <pc:sldMk cId="796837383" sldId="4418"/>
            <ac:picMk id="35" creationId="{1E8C5FFD-5FD2-0F91-3A98-9C0452383719}"/>
          </ac:picMkLst>
        </pc:picChg>
        <pc:picChg chg="mod">
          <ac:chgData name="Goodburn, Olivia" userId="1186e425-af39-4f27-8e32-1d35133f4503" providerId="ADAL" clId="{6CA84664-9C03-4237-9FC0-2F263F6B820C}" dt="2024-06-04T14:28:27.882" v="2405" actId="1038"/>
          <ac:picMkLst>
            <pc:docMk/>
            <pc:sldMk cId="796837383" sldId="4418"/>
            <ac:picMk id="37" creationId="{6D01DDD8-1AF9-EC95-C735-5921DA7D9FB9}"/>
          </ac:picMkLst>
        </pc:picChg>
        <pc:picChg chg="del">
          <ac:chgData name="Goodburn, Olivia" userId="1186e425-af39-4f27-8e32-1d35133f4503" providerId="ADAL" clId="{6CA84664-9C03-4237-9FC0-2F263F6B820C}" dt="2024-06-04T14:25:11.077" v="2228" actId="478"/>
          <ac:picMkLst>
            <pc:docMk/>
            <pc:sldMk cId="796837383" sldId="4418"/>
            <ac:picMk id="39" creationId="{7B911C2C-E648-684B-7BDE-0A7C1BD531C5}"/>
          </ac:picMkLst>
        </pc:picChg>
        <pc:picChg chg="mod">
          <ac:chgData name="Goodburn, Olivia" userId="1186e425-af39-4f27-8e32-1d35133f4503" providerId="ADAL" clId="{6CA84664-9C03-4237-9FC0-2F263F6B820C}" dt="2024-06-04T14:28:27.882" v="2405" actId="1038"/>
          <ac:picMkLst>
            <pc:docMk/>
            <pc:sldMk cId="796837383" sldId="4418"/>
            <ac:picMk id="41" creationId="{82F9AD29-F302-A2DA-F616-4874D7E7EEE7}"/>
          </ac:picMkLst>
        </pc:picChg>
        <pc:picChg chg="mod">
          <ac:chgData name="Goodburn, Olivia" userId="1186e425-af39-4f27-8e32-1d35133f4503" providerId="ADAL" clId="{6CA84664-9C03-4237-9FC0-2F263F6B820C}" dt="2024-06-04T14:28:27.882" v="2405" actId="1038"/>
          <ac:picMkLst>
            <pc:docMk/>
            <pc:sldMk cId="796837383" sldId="4418"/>
            <ac:picMk id="43" creationId="{DC9EA627-8984-CB45-2368-C4F7AFF92A76}"/>
          </ac:picMkLst>
        </pc:picChg>
        <pc:picChg chg="mod">
          <ac:chgData name="Goodburn, Olivia" userId="1186e425-af39-4f27-8e32-1d35133f4503" providerId="ADAL" clId="{6CA84664-9C03-4237-9FC0-2F263F6B820C}" dt="2024-06-04T14:28:27.882" v="2405" actId="1038"/>
          <ac:picMkLst>
            <pc:docMk/>
            <pc:sldMk cId="796837383" sldId="4418"/>
            <ac:picMk id="45" creationId="{D9966924-8159-B8DF-F2F5-0C5754F5C4FB}"/>
          </ac:picMkLst>
        </pc:picChg>
        <pc:picChg chg="del">
          <ac:chgData name="Goodburn, Olivia" userId="1186e425-af39-4f27-8e32-1d35133f4503" providerId="ADAL" clId="{6CA84664-9C03-4237-9FC0-2F263F6B820C}" dt="2024-06-04T14:25:13.340" v="2229" actId="478"/>
          <ac:picMkLst>
            <pc:docMk/>
            <pc:sldMk cId="796837383" sldId="4418"/>
            <ac:picMk id="47" creationId="{8ADC14D8-E07B-D556-7230-908FA27CBDE1}"/>
          </ac:picMkLst>
        </pc:picChg>
        <pc:picChg chg="mod">
          <ac:chgData name="Goodburn, Olivia" userId="1186e425-af39-4f27-8e32-1d35133f4503" providerId="ADAL" clId="{6CA84664-9C03-4237-9FC0-2F263F6B820C}" dt="2024-06-04T14:28:27.882" v="2405" actId="1038"/>
          <ac:picMkLst>
            <pc:docMk/>
            <pc:sldMk cId="796837383" sldId="4418"/>
            <ac:picMk id="49" creationId="{52DDC793-DF7E-1EC4-D755-01D8891E05A3}"/>
          </ac:picMkLst>
        </pc:picChg>
        <pc:picChg chg="del">
          <ac:chgData name="Goodburn, Olivia" userId="1186e425-af39-4f27-8e32-1d35133f4503" providerId="ADAL" clId="{6CA84664-9C03-4237-9FC0-2F263F6B820C}" dt="2024-06-04T14:25:14.302" v="2230" actId="478"/>
          <ac:picMkLst>
            <pc:docMk/>
            <pc:sldMk cId="796837383" sldId="4418"/>
            <ac:picMk id="51" creationId="{C1C1BB5D-9DC4-4D7A-5B7B-FCCF485660B3}"/>
          </ac:picMkLst>
        </pc:picChg>
      </pc:sldChg>
      <pc:sldChg chg="addSp delSp modSp add mod ord">
        <pc:chgData name="Goodburn, Olivia" userId="1186e425-af39-4f27-8e32-1d35133f4503" providerId="ADAL" clId="{6CA84664-9C03-4237-9FC0-2F263F6B820C}" dt="2024-06-04T14:31:55.393" v="2709" actId="1036"/>
        <pc:sldMkLst>
          <pc:docMk/>
          <pc:sldMk cId="1449238075" sldId="4419"/>
        </pc:sldMkLst>
        <pc:spChg chg="mod">
          <ac:chgData name="Goodburn, Olivia" userId="1186e425-af39-4f27-8e32-1d35133f4503" providerId="ADAL" clId="{6CA84664-9C03-4237-9FC0-2F263F6B820C}" dt="2024-06-04T14:29:55.342" v="2566" actId="20577"/>
          <ac:spMkLst>
            <pc:docMk/>
            <pc:sldMk cId="1449238075" sldId="4419"/>
            <ac:spMk id="2" creationId="{1AB65B42-4E04-C693-4B28-5DDAD46FDD9C}"/>
          </ac:spMkLst>
        </pc:spChg>
        <pc:spChg chg="add del mod">
          <ac:chgData name="Goodburn, Olivia" userId="1186e425-af39-4f27-8e32-1d35133f4503" providerId="ADAL" clId="{6CA84664-9C03-4237-9FC0-2F263F6B820C}" dt="2024-06-04T14:30:46.327" v="2628" actId="478"/>
          <ac:spMkLst>
            <pc:docMk/>
            <pc:sldMk cId="1449238075" sldId="4419"/>
            <ac:spMk id="3" creationId="{98639C13-07B9-D69E-1313-F0C3AD94EFEA}"/>
          </ac:spMkLst>
        </pc:spChg>
        <pc:spChg chg="add del mod">
          <ac:chgData name="Goodburn, Olivia" userId="1186e425-af39-4f27-8e32-1d35133f4503" providerId="ADAL" clId="{6CA84664-9C03-4237-9FC0-2F263F6B820C}" dt="2024-06-04T14:31:09.172" v="2636" actId="478"/>
          <ac:spMkLst>
            <pc:docMk/>
            <pc:sldMk cId="1449238075" sldId="4419"/>
            <ac:spMk id="15" creationId="{38F1F5A3-C64A-0B81-8936-121958983EA2}"/>
          </ac:spMkLst>
        </pc:spChg>
        <pc:spChg chg="mod">
          <ac:chgData name="Goodburn, Olivia" userId="1186e425-af39-4f27-8e32-1d35133f4503" providerId="ADAL" clId="{6CA84664-9C03-4237-9FC0-2F263F6B820C}" dt="2024-06-04T14:30:29.365" v="2621" actId="1038"/>
          <ac:spMkLst>
            <pc:docMk/>
            <pc:sldMk cId="1449238075" sldId="4419"/>
            <ac:spMk id="22" creationId="{C2F70542-D69D-370B-1216-B3F2328B8888}"/>
          </ac:spMkLst>
        </pc:spChg>
        <pc:spChg chg="mod">
          <ac:chgData name="Goodburn, Olivia" userId="1186e425-af39-4f27-8e32-1d35133f4503" providerId="ADAL" clId="{6CA84664-9C03-4237-9FC0-2F263F6B820C}" dt="2024-06-04T14:30:29.365" v="2621" actId="1038"/>
          <ac:spMkLst>
            <pc:docMk/>
            <pc:sldMk cId="1449238075" sldId="4419"/>
            <ac:spMk id="23" creationId="{4B6BA4B4-5485-84E8-9B8D-A197096B9EB4}"/>
          </ac:spMkLst>
        </pc:spChg>
        <pc:spChg chg="mod">
          <ac:chgData name="Goodburn, Olivia" userId="1186e425-af39-4f27-8e32-1d35133f4503" providerId="ADAL" clId="{6CA84664-9C03-4237-9FC0-2F263F6B820C}" dt="2024-06-04T14:30:29.365" v="2621" actId="1038"/>
          <ac:spMkLst>
            <pc:docMk/>
            <pc:sldMk cId="1449238075" sldId="4419"/>
            <ac:spMk id="24" creationId="{286CDD0F-3A57-562C-483A-176AFA128338}"/>
          </ac:spMkLst>
        </pc:spChg>
        <pc:picChg chg="add del">
          <ac:chgData name="Goodburn, Olivia" userId="1186e425-af39-4f27-8e32-1d35133f4503" providerId="ADAL" clId="{6CA84664-9C03-4237-9FC0-2F263F6B820C}" dt="2024-06-04T14:30:11.030" v="2591" actId="478"/>
          <ac:picMkLst>
            <pc:docMk/>
            <pc:sldMk cId="1449238075" sldId="4419"/>
            <ac:picMk id="4" creationId="{BA5EA942-A0C0-D890-845C-985883E27B0D}"/>
          </ac:picMkLst>
        </pc:picChg>
        <pc:picChg chg="add mod">
          <ac:chgData name="Goodburn, Olivia" userId="1186e425-af39-4f27-8e32-1d35133f4503" providerId="ADAL" clId="{6CA84664-9C03-4237-9FC0-2F263F6B820C}" dt="2024-06-04T14:31:49.615" v="2686" actId="1036"/>
          <ac:picMkLst>
            <pc:docMk/>
            <pc:sldMk cId="1449238075" sldId="4419"/>
            <ac:picMk id="5" creationId="{BC6C0075-C900-A185-4756-B913E91BDE30}"/>
          </ac:picMkLst>
        </pc:picChg>
        <pc:picChg chg="add del">
          <ac:chgData name="Goodburn, Olivia" userId="1186e425-af39-4f27-8e32-1d35133f4503" providerId="ADAL" clId="{6CA84664-9C03-4237-9FC0-2F263F6B820C}" dt="2024-06-04T14:30:11.625" v="2592" actId="478"/>
          <ac:picMkLst>
            <pc:docMk/>
            <pc:sldMk cId="1449238075" sldId="4419"/>
            <ac:picMk id="6" creationId="{FD15B340-45F4-ADFF-CE2C-43A3522DA2A1}"/>
          </ac:picMkLst>
        </pc:picChg>
        <pc:picChg chg="add del mod">
          <ac:chgData name="Goodburn, Olivia" userId="1186e425-af39-4f27-8e32-1d35133f4503" providerId="ADAL" clId="{6CA84664-9C03-4237-9FC0-2F263F6B820C}" dt="2024-06-04T14:30:50.456" v="2630" actId="478"/>
          <ac:picMkLst>
            <pc:docMk/>
            <pc:sldMk cId="1449238075" sldId="4419"/>
            <ac:picMk id="7" creationId="{F83289C5-C684-D3C9-EA0C-093FEDB582E7}"/>
          </ac:picMkLst>
        </pc:picChg>
        <pc:picChg chg="add del mod">
          <ac:chgData name="Goodburn, Olivia" userId="1186e425-af39-4f27-8e32-1d35133f4503" providerId="ADAL" clId="{6CA84664-9C03-4237-9FC0-2F263F6B820C}" dt="2024-06-04T14:30:52.768" v="2631" actId="478"/>
          <ac:picMkLst>
            <pc:docMk/>
            <pc:sldMk cId="1449238075" sldId="4419"/>
            <ac:picMk id="8" creationId="{042D9393-A70E-32E4-9E22-6646E22E0428}"/>
          </ac:picMkLst>
        </pc:picChg>
        <pc:picChg chg="add del">
          <ac:chgData name="Goodburn, Olivia" userId="1186e425-af39-4f27-8e32-1d35133f4503" providerId="ADAL" clId="{6CA84664-9C03-4237-9FC0-2F263F6B820C}" dt="2024-06-04T14:30:12.231" v="2593" actId="478"/>
          <ac:picMkLst>
            <pc:docMk/>
            <pc:sldMk cId="1449238075" sldId="4419"/>
            <ac:picMk id="9" creationId="{F46F3E33-CC93-2D0B-A4A2-86C07416E11C}"/>
          </ac:picMkLst>
        </pc:picChg>
        <pc:picChg chg="add mod">
          <ac:chgData name="Goodburn, Olivia" userId="1186e425-af39-4f27-8e32-1d35133f4503" providerId="ADAL" clId="{6CA84664-9C03-4237-9FC0-2F263F6B820C}" dt="2024-06-04T14:31:47.597" v="2673" actId="1036"/>
          <ac:picMkLst>
            <pc:docMk/>
            <pc:sldMk cId="1449238075" sldId="4419"/>
            <ac:picMk id="10" creationId="{D9365D3C-5A3E-114F-BE21-0283E6A516DF}"/>
          </ac:picMkLst>
        </pc:picChg>
        <pc:picChg chg="add del">
          <ac:chgData name="Goodburn, Olivia" userId="1186e425-af39-4f27-8e32-1d35133f4503" providerId="ADAL" clId="{6CA84664-9C03-4237-9FC0-2F263F6B820C}" dt="2024-06-04T14:30:12.643" v="2594" actId="478"/>
          <ac:picMkLst>
            <pc:docMk/>
            <pc:sldMk cId="1449238075" sldId="4419"/>
            <ac:picMk id="11" creationId="{F4794C91-F34C-24E4-E173-A988ED584A44}"/>
          </ac:picMkLst>
        </pc:picChg>
        <pc:picChg chg="add del mod">
          <ac:chgData name="Goodburn, Olivia" userId="1186e425-af39-4f27-8e32-1d35133f4503" providerId="ADAL" clId="{6CA84664-9C03-4237-9FC0-2F263F6B820C}" dt="2024-06-04T14:30:56.186" v="2633" actId="478"/>
          <ac:picMkLst>
            <pc:docMk/>
            <pc:sldMk cId="1449238075" sldId="4419"/>
            <ac:picMk id="12" creationId="{B023893C-2DFB-33F6-E253-E63FAF09B4BD}"/>
          </ac:picMkLst>
        </pc:picChg>
        <pc:picChg chg="add del">
          <ac:chgData name="Goodburn, Olivia" userId="1186e425-af39-4f27-8e32-1d35133f4503" providerId="ADAL" clId="{6CA84664-9C03-4237-9FC0-2F263F6B820C}" dt="2024-06-04T14:30:13.070" v="2595" actId="478"/>
          <ac:picMkLst>
            <pc:docMk/>
            <pc:sldMk cId="1449238075" sldId="4419"/>
            <ac:picMk id="13" creationId="{A55D1BA3-9910-5B6B-554C-DB1050FB62EC}"/>
          </ac:picMkLst>
        </pc:picChg>
        <pc:picChg chg="add mod">
          <ac:chgData name="Goodburn, Olivia" userId="1186e425-af39-4f27-8e32-1d35133f4503" providerId="ADAL" clId="{6CA84664-9C03-4237-9FC0-2F263F6B820C}" dt="2024-06-04T14:31:41.572" v="2648" actId="1076"/>
          <ac:picMkLst>
            <pc:docMk/>
            <pc:sldMk cId="1449238075" sldId="4419"/>
            <ac:picMk id="14" creationId="{BD151DC9-C547-16DE-6AF0-642111F8478B}"/>
          </ac:picMkLst>
        </pc:picChg>
        <pc:picChg chg="add del mod">
          <ac:chgData name="Goodburn, Olivia" userId="1186e425-af39-4f27-8e32-1d35133f4503" providerId="ADAL" clId="{6CA84664-9C03-4237-9FC0-2F263F6B820C}" dt="2024-06-04T14:31:10.324" v="2637" actId="478"/>
          <ac:picMkLst>
            <pc:docMk/>
            <pc:sldMk cId="1449238075" sldId="4419"/>
            <ac:picMk id="16" creationId="{4D3318F3-5B1C-62AE-9BB6-5CAC7191E034}"/>
          </ac:picMkLst>
        </pc:picChg>
        <pc:picChg chg="add mod">
          <ac:chgData name="Goodburn, Olivia" userId="1186e425-af39-4f27-8e32-1d35133f4503" providerId="ADAL" clId="{6CA84664-9C03-4237-9FC0-2F263F6B820C}" dt="2024-06-04T14:31:44.092" v="2657" actId="1035"/>
          <ac:picMkLst>
            <pc:docMk/>
            <pc:sldMk cId="1449238075" sldId="4419"/>
            <ac:picMk id="17" creationId="{7BF6DBF7-08C9-963D-CEE1-4765D86FA083}"/>
          </ac:picMkLst>
        </pc:picChg>
        <pc:picChg chg="add mod">
          <ac:chgData name="Goodburn, Olivia" userId="1186e425-af39-4f27-8e32-1d35133f4503" providerId="ADAL" clId="{6CA84664-9C03-4237-9FC0-2F263F6B820C}" dt="2024-06-04T14:31:44.807" v="2659" actId="1035"/>
          <ac:picMkLst>
            <pc:docMk/>
            <pc:sldMk cId="1449238075" sldId="4419"/>
            <ac:picMk id="18" creationId="{D9869929-3A4D-1A3B-6527-8EC8FF50326A}"/>
          </ac:picMkLst>
        </pc:picChg>
        <pc:picChg chg="add mod">
          <ac:chgData name="Goodburn, Olivia" userId="1186e425-af39-4f27-8e32-1d35133f4503" providerId="ADAL" clId="{6CA84664-9C03-4237-9FC0-2F263F6B820C}" dt="2024-06-04T14:31:45.479" v="2662" actId="1035"/>
          <ac:picMkLst>
            <pc:docMk/>
            <pc:sldMk cId="1449238075" sldId="4419"/>
            <ac:picMk id="19" creationId="{B66A7301-6212-2BD7-25AC-179F94507C6F}"/>
          </ac:picMkLst>
        </pc:picChg>
        <pc:picChg chg="add mod">
          <ac:chgData name="Goodburn, Olivia" userId="1186e425-af39-4f27-8e32-1d35133f4503" providerId="ADAL" clId="{6CA84664-9C03-4237-9FC0-2F263F6B820C}" dt="2024-06-04T14:31:39.527" v="2647" actId="1076"/>
          <ac:picMkLst>
            <pc:docMk/>
            <pc:sldMk cId="1449238075" sldId="4419"/>
            <ac:picMk id="20" creationId="{B7E06C83-86F0-CB24-FA09-B9638FD6B21A}"/>
          </ac:picMkLst>
        </pc:picChg>
        <pc:picChg chg="add del mod">
          <ac:chgData name="Goodburn, Olivia" userId="1186e425-af39-4f27-8e32-1d35133f4503" providerId="ADAL" clId="{6CA84664-9C03-4237-9FC0-2F263F6B820C}" dt="2024-06-04T14:31:22.198" v="2644" actId="478"/>
          <ac:picMkLst>
            <pc:docMk/>
            <pc:sldMk cId="1449238075" sldId="4419"/>
            <ac:picMk id="21" creationId="{774A8AFD-2F32-17B9-C534-E3836427EEFE}"/>
          </ac:picMkLst>
        </pc:picChg>
        <pc:picChg chg="add mod">
          <ac:chgData name="Goodburn, Olivia" userId="1186e425-af39-4f27-8e32-1d35133f4503" providerId="ADAL" clId="{6CA84664-9C03-4237-9FC0-2F263F6B820C}" dt="2024-06-04T14:31:29.149" v="2645"/>
          <ac:picMkLst>
            <pc:docMk/>
            <pc:sldMk cId="1449238075" sldId="4419"/>
            <ac:picMk id="25" creationId="{9103FC27-3DEA-D921-560B-28F1A96C6510}"/>
          </ac:picMkLst>
        </pc:picChg>
        <pc:picChg chg="add del">
          <ac:chgData name="Goodburn, Olivia" userId="1186e425-af39-4f27-8e32-1d35133f4503" providerId="ADAL" clId="{6CA84664-9C03-4237-9FC0-2F263F6B820C}" dt="2024-06-04T14:30:13.479" v="2596" actId="478"/>
          <ac:picMkLst>
            <pc:docMk/>
            <pc:sldMk cId="1449238075" sldId="4419"/>
            <ac:picMk id="27" creationId="{1567B268-B2E5-68DF-3646-3C20B65380D6}"/>
          </ac:picMkLst>
        </pc:picChg>
        <pc:picChg chg="add mod">
          <ac:chgData name="Goodburn, Olivia" userId="1186e425-af39-4f27-8e32-1d35133f4503" providerId="ADAL" clId="{6CA84664-9C03-4237-9FC0-2F263F6B820C}" dt="2024-06-04T14:31:29.149" v="2645"/>
          <ac:picMkLst>
            <pc:docMk/>
            <pc:sldMk cId="1449238075" sldId="4419"/>
            <ac:picMk id="28" creationId="{68258B8C-0143-1001-AD02-BE2B3D676FF1}"/>
          </ac:picMkLst>
        </pc:picChg>
        <pc:picChg chg="add del">
          <ac:chgData name="Goodburn, Olivia" userId="1186e425-af39-4f27-8e32-1d35133f4503" providerId="ADAL" clId="{6CA84664-9C03-4237-9FC0-2F263F6B820C}" dt="2024-06-04T14:30:15.275" v="2598" actId="478"/>
          <ac:picMkLst>
            <pc:docMk/>
            <pc:sldMk cId="1449238075" sldId="4419"/>
            <ac:picMk id="29" creationId="{FDFA3B39-4D8D-9F3D-8AC8-C63231236EF4}"/>
          </ac:picMkLst>
        </pc:picChg>
        <pc:picChg chg="add mod">
          <ac:chgData name="Goodburn, Olivia" userId="1186e425-af39-4f27-8e32-1d35133f4503" providerId="ADAL" clId="{6CA84664-9C03-4237-9FC0-2F263F6B820C}" dt="2024-06-04T14:31:29.149" v="2645"/>
          <ac:picMkLst>
            <pc:docMk/>
            <pc:sldMk cId="1449238075" sldId="4419"/>
            <ac:picMk id="30" creationId="{A92D638A-F6E5-B7B6-8BAE-3B25E21F7920}"/>
          </ac:picMkLst>
        </pc:picChg>
        <pc:picChg chg="add del">
          <ac:chgData name="Goodburn, Olivia" userId="1186e425-af39-4f27-8e32-1d35133f4503" providerId="ADAL" clId="{6CA84664-9C03-4237-9FC0-2F263F6B820C}" dt="2024-06-04T14:30:14.725" v="2597" actId="478"/>
          <ac:picMkLst>
            <pc:docMk/>
            <pc:sldMk cId="1449238075" sldId="4419"/>
            <ac:picMk id="31" creationId="{8B06C007-BA5C-8062-5D9B-7EA76E365AE1}"/>
          </ac:picMkLst>
        </pc:picChg>
        <pc:picChg chg="add mod">
          <ac:chgData name="Goodburn, Olivia" userId="1186e425-af39-4f27-8e32-1d35133f4503" providerId="ADAL" clId="{6CA84664-9C03-4237-9FC0-2F263F6B820C}" dt="2024-06-04T14:31:55.393" v="2709" actId="1036"/>
          <ac:picMkLst>
            <pc:docMk/>
            <pc:sldMk cId="1449238075" sldId="4419"/>
            <ac:picMk id="32" creationId="{9D5DB9E0-8DE5-0174-71F2-BDDD59E10EAF}"/>
          </ac:picMkLst>
        </pc:picChg>
        <pc:picChg chg="add del mod">
          <ac:chgData name="Goodburn, Olivia" userId="1186e425-af39-4f27-8e32-1d35133f4503" providerId="ADAL" clId="{6CA84664-9C03-4237-9FC0-2F263F6B820C}" dt="2024-06-04T14:30:29.365" v="2621" actId="1038"/>
          <ac:picMkLst>
            <pc:docMk/>
            <pc:sldMk cId="1449238075" sldId="4419"/>
            <ac:picMk id="33" creationId="{6B9F532B-1FB7-4390-A53D-22AB2DE53047}"/>
          </ac:picMkLst>
        </pc:picChg>
        <pc:picChg chg="add mod">
          <ac:chgData name="Goodburn, Olivia" userId="1186e425-af39-4f27-8e32-1d35133f4503" providerId="ADAL" clId="{6CA84664-9C03-4237-9FC0-2F263F6B820C}" dt="2024-06-04T14:31:54.875" v="2707" actId="1036"/>
          <ac:picMkLst>
            <pc:docMk/>
            <pc:sldMk cId="1449238075" sldId="4419"/>
            <ac:picMk id="34" creationId="{048F1DD8-CDB7-538D-B7B4-4B18659578BC}"/>
          </ac:picMkLst>
        </pc:picChg>
        <pc:picChg chg="add del">
          <ac:chgData name="Goodburn, Olivia" userId="1186e425-af39-4f27-8e32-1d35133f4503" providerId="ADAL" clId="{6CA84664-9C03-4237-9FC0-2F263F6B820C}" dt="2024-06-04T14:30:15.910" v="2599" actId="478"/>
          <ac:picMkLst>
            <pc:docMk/>
            <pc:sldMk cId="1449238075" sldId="4419"/>
            <ac:picMk id="35" creationId="{1E8C5FFD-5FD2-0F91-3A98-9C0452383719}"/>
          </ac:picMkLst>
        </pc:picChg>
        <pc:picChg chg="add del mod">
          <ac:chgData name="Goodburn, Olivia" userId="1186e425-af39-4f27-8e32-1d35133f4503" providerId="ADAL" clId="{6CA84664-9C03-4237-9FC0-2F263F6B820C}" dt="2024-06-04T14:31:33.727" v="2646" actId="478"/>
          <ac:picMkLst>
            <pc:docMk/>
            <pc:sldMk cId="1449238075" sldId="4419"/>
            <ac:picMk id="36" creationId="{5A5A7C43-7A1D-3693-3E79-5FF15FCFC605}"/>
          </ac:picMkLst>
        </pc:picChg>
        <pc:picChg chg="add del">
          <ac:chgData name="Goodburn, Olivia" userId="1186e425-af39-4f27-8e32-1d35133f4503" providerId="ADAL" clId="{6CA84664-9C03-4237-9FC0-2F263F6B820C}" dt="2024-06-04T14:30:16.556" v="2600" actId="478"/>
          <ac:picMkLst>
            <pc:docMk/>
            <pc:sldMk cId="1449238075" sldId="4419"/>
            <ac:picMk id="37" creationId="{6D01DDD8-1AF9-EC95-C735-5921DA7D9FB9}"/>
          </ac:picMkLst>
        </pc:picChg>
        <pc:picChg chg="add del">
          <ac:chgData name="Goodburn, Olivia" userId="1186e425-af39-4f27-8e32-1d35133f4503" providerId="ADAL" clId="{6CA84664-9C03-4237-9FC0-2F263F6B820C}" dt="2024-06-04T14:30:17.157" v="2601" actId="478"/>
          <ac:picMkLst>
            <pc:docMk/>
            <pc:sldMk cId="1449238075" sldId="4419"/>
            <ac:picMk id="39" creationId="{7B911C2C-E648-684B-7BDE-0A7C1BD531C5}"/>
          </ac:picMkLst>
        </pc:picChg>
        <pc:picChg chg="del">
          <ac:chgData name="Goodburn, Olivia" userId="1186e425-af39-4f27-8e32-1d35133f4503" providerId="ADAL" clId="{6CA84664-9C03-4237-9FC0-2F263F6B820C}" dt="2024-06-04T14:30:17.993" v="2602" actId="478"/>
          <ac:picMkLst>
            <pc:docMk/>
            <pc:sldMk cId="1449238075" sldId="4419"/>
            <ac:picMk id="41" creationId="{82F9AD29-F302-A2DA-F616-4874D7E7EEE7}"/>
          </ac:picMkLst>
        </pc:picChg>
        <pc:picChg chg="mod">
          <ac:chgData name="Goodburn, Olivia" userId="1186e425-af39-4f27-8e32-1d35133f4503" providerId="ADAL" clId="{6CA84664-9C03-4237-9FC0-2F263F6B820C}" dt="2024-06-04T14:31:52.594" v="2702" actId="1036"/>
          <ac:picMkLst>
            <pc:docMk/>
            <pc:sldMk cId="1449238075" sldId="4419"/>
            <ac:picMk id="43" creationId="{DC9EA627-8984-CB45-2368-C4F7AFF92A76}"/>
          </ac:picMkLst>
        </pc:picChg>
        <pc:picChg chg="del">
          <ac:chgData name="Goodburn, Olivia" userId="1186e425-af39-4f27-8e32-1d35133f4503" providerId="ADAL" clId="{6CA84664-9C03-4237-9FC0-2F263F6B820C}" dt="2024-06-04T14:30:20.247" v="2603" actId="478"/>
          <ac:picMkLst>
            <pc:docMk/>
            <pc:sldMk cId="1449238075" sldId="4419"/>
            <ac:picMk id="45" creationId="{D9966924-8159-B8DF-F2F5-0C5754F5C4FB}"/>
          </ac:picMkLst>
        </pc:picChg>
        <pc:picChg chg="del">
          <ac:chgData name="Goodburn, Olivia" userId="1186e425-af39-4f27-8e32-1d35133f4503" providerId="ADAL" clId="{6CA84664-9C03-4237-9FC0-2F263F6B820C}" dt="2024-06-04T14:30:22.981" v="2604" actId="478"/>
          <ac:picMkLst>
            <pc:docMk/>
            <pc:sldMk cId="1449238075" sldId="4419"/>
            <ac:picMk id="47" creationId="{8ADC14D8-E07B-D556-7230-908FA27CBDE1}"/>
          </ac:picMkLst>
        </pc:picChg>
        <pc:picChg chg="del">
          <ac:chgData name="Goodburn, Olivia" userId="1186e425-af39-4f27-8e32-1d35133f4503" providerId="ADAL" clId="{6CA84664-9C03-4237-9FC0-2F263F6B820C}" dt="2024-06-04T14:30:23.515" v="2605" actId="478"/>
          <ac:picMkLst>
            <pc:docMk/>
            <pc:sldMk cId="1449238075" sldId="4419"/>
            <ac:picMk id="49" creationId="{52DDC793-DF7E-1EC4-D755-01D8891E05A3}"/>
          </ac:picMkLst>
        </pc:picChg>
        <pc:picChg chg="mod">
          <ac:chgData name="Goodburn, Olivia" userId="1186e425-af39-4f27-8e32-1d35133f4503" providerId="ADAL" clId="{6CA84664-9C03-4237-9FC0-2F263F6B820C}" dt="2024-06-04T14:31:51.394" v="2696" actId="1036"/>
          <ac:picMkLst>
            <pc:docMk/>
            <pc:sldMk cId="1449238075" sldId="4419"/>
            <ac:picMk id="51" creationId="{C1C1BB5D-9DC4-4D7A-5B7B-FCCF485660B3}"/>
          </ac:picMkLst>
        </pc:picChg>
      </pc:sldChg>
      <pc:sldChg chg="addSp delSp modSp add mod ord">
        <pc:chgData name="Goodburn, Olivia" userId="1186e425-af39-4f27-8e32-1d35133f4503" providerId="ADAL" clId="{6CA84664-9C03-4237-9FC0-2F263F6B820C}" dt="2024-06-04T14:36:08.682" v="2889" actId="14100"/>
        <pc:sldMkLst>
          <pc:docMk/>
          <pc:sldMk cId="519004870" sldId="4420"/>
        </pc:sldMkLst>
        <pc:spChg chg="mod">
          <ac:chgData name="Goodburn, Olivia" userId="1186e425-af39-4f27-8e32-1d35133f4503" providerId="ADAL" clId="{6CA84664-9C03-4237-9FC0-2F263F6B820C}" dt="2024-06-04T14:35:39.023" v="2869" actId="207"/>
          <ac:spMkLst>
            <pc:docMk/>
            <pc:sldMk cId="519004870" sldId="4420"/>
            <ac:spMk id="2" creationId="{1AB65B42-4E04-C693-4B28-5DDAD46FDD9C}"/>
          </ac:spMkLst>
        </pc:spChg>
        <pc:spChg chg="add mod">
          <ac:chgData name="Goodburn, Olivia" userId="1186e425-af39-4f27-8e32-1d35133f4503" providerId="ADAL" clId="{6CA84664-9C03-4237-9FC0-2F263F6B820C}" dt="2024-06-04T14:35:28.151" v="2867" actId="13822"/>
          <ac:spMkLst>
            <pc:docMk/>
            <pc:sldMk cId="519004870" sldId="4420"/>
            <ac:spMk id="10" creationId="{83AF735B-EF62-7A45-4431-23A27291CE9C}"/>
          </ac:spMkLst>
        </pc:spChg>
        <pc:spChg chg="add mod">
          <ac:chgData name="Goodburn, Olivia" userId="1186e425-af39-4f27-8e32-1d35133f4503" providerId="ADAL" clId="{6CA84664-9C03-4237-9FC0-2F263F6B820C}" dt="2024-06-04T14:36:08.682" v="2889" actId="14100"/>
          <ac:spMkLst>
            <pc:docMk/>
            <pc:sldMk cId="519004870" sldId="4420"/>
            <ac:spMk id="12" creationId="{60FF2ADA-AC17-9A85-EABE-68E3CBE69166}"/>
          </ac:spMkLst>
        </pc:spChg>
        <pc:spChg chg="add mod">
          <ac:chgData name="Goodburn, Olivia" userId="1186e425-af39-4f27-8e32-1d35133f4503" providerId="ADAL" clId="{6CA84664-9C03-4237-9FC0-2F263F6B820C}" dt="2024-06-04T14:35:57.368" v="2887" actId="1076"/>
          <ac:spMkLst>
            <pc:docMk/>
            <pc:sldMk cId="519004870" sldId="4420"/>
            <ac:spMk id="14" creationId="{ADC79E0F-E590-B79C-DE4A-63C3A58759CB}"/>
          </ac:spMkLst>
        </pc:spChg>
        <pc:spChg chg="del">
          <ac:chgData name="Goodburn, Olivia" userId="1186e425-af39-4f27-8e32-1d35133f4503" providerId="ADAL" clId="{6CA84664-9C03-4237-9FC0-2F263F6B820C}" dt="2024-06-04T14:32:32.458" v="2744" actId="478"/>
          <ac:spMkLst>
            <pc:docMk/>
            <pc:sldMk cId="519004870" sldId="4420"/>
            <ac:spMk id="22" creationId="{C2F70542-D69D-370B-1216-B3F2328B8888}"/>
          </ac:spMkLst>
        </pc:spChg>
        <pc:spChg chg="del">
          <ac:chgData name="Goodburn, Olivia" userId="1186e425-af39-4f27-8e32-1d35133f4503" providerId="ADAL" clId="{6CA84664-9C03-4237-9FC0-2F263F6B820C}" dt="2024-06-04T14:32:27.832" v="2742" actId="478"/>
          <ac:spMkLst>
            <pc:docMk/>
            <pc:sldMk cId="519004870" sldId="4420"/>
            <ac:spMk id="23" creationId="{4B6BA4B4-5485-84E8-9B8D-A197096B9EB4}"/>
          </ac:spMkLst>
        </pc:spChg>
        <pc:spChg chg="del">
          <ac:chgData name="Goodburn, Olivia" userId="1186e425-af39-4f27-8e32-1d35133f4503" providerId="ADAL" clId="{6CA84664-9C03-4237-9FC0-2F263F6B820C}" dt="2024-06-04T14:32:31.392" v="2743" actId="478"/>
          <ac:spMkLst>
            <pc:docMk/>
            <pc:sldMk cId="519004870" sldId="4420"/>
            <ac:spMk id="24" creationId="{286CDD0F-3A57-562C-483A-176AFA128338}"/>
          </ac:spMkLst>
        </pc:spChg>
        <pc:picChg chg="add del mod">
          <ac:chgData name="Goodburn, Olivia" userId="1186e425-af39-4f27-8e32-1d35133f4503" providerId="ADAL" clId="{6CA84664-9C03-4237-9FC0-2F263F6B820C}" dt="2024-06-04T14:33:22.077" v="2764" actId="21"/>
          <ac:picMkLst>
            <pc:docMk/>
            <pc:sldMk cId="519004870" sldId="4420"/>
            <ac:picMk id="3" creationId="{B593FF70-DFFD-0712-F4DB-756639DC8DA7}"/>
          </ac:picMkLst>
        </pc:picChg>
        <pc:picChg chg="mod">
          <ac:chgData name="Goodburn, Olivia" userId="1186e425-af39-4f27-8e32-1d35133f4503" providerId="ADAL" clId="{6CA84664-9C03-4237-9FC0-2F263F6B820C}" dt="2024-06-04T14:35:05.955" v="2861" actId="1076"/>
          <ac:picMkLst>
            <pc:docMk/>
            <pc:sldMk cId="519004870" sldId="4420"/>
            <ac:picMk id="4" creationId="{BA5EA942-A0C0-D890-845C-985883E27B0D}"/>
          </ac:picMkLst>
        </pc:picChg>
        <pc:picChg chg="add del mod">
          <ac:chgData name="Goodburn, Olivia" userId="1186e425-af39-4f27-8e32-1d35133f4503" providerId="ADAL" clId="{6CA84664-9C03-4237-9FC0-2F263F6B820C}" dt="2024-06-04T14:33:46.604" v="2768" actId="478"/>
          <ac:picMkLst>
            <pc:docMk/>
            <pc:sldMk cId="519004870" sldId="4420"/>
            <ac:picMk id="5" creationId="{B593FF70-DFFD-0712-F4DB-756639DC8DA7}"/>
          </ac:picMkLst>
        </pc:picChg>
        <pc:picChg chg="mod">
          <ac:chgData name="Goodburn, Olivia" userId="1186e425-af39-4f27-8e32-1d35133f4503" providerId="ADAL" clId="{6CA84664-9C03-4237-9FC0-2F263F6B820C}" dt="2024-06-04T14:35:05.955" v="2861" actId="1076"/>
          <ac:picMkLst>
            <pc:docMk/>
            <pc:sldMk cId="519004870" sldId="4420"/>
            <ac:picMk id="6" creationId="{FD15B340-45F4-ADFF-CE2C-43A3522DA2A1}"/>
          </ac:picMkLst>
        </pc:picChg>
        <pc:picChg chg="add mod">
          <ac:chgData name="Goodburn, Olivia" userId="1186e425-af39-4f27-8e32-1d35133f4503" providerId="ADAL" clId="{6CA84664-9C03-4237-9FC0-2F263F6B820C}" dt="2024-06-04T14:35:13.918" v="2863" actId="1076"/>
          <ac:picMkLst>
            <pc:docMk/>
            <pc:sldMk cId="519004870" sldId="4420"/>
            <ac:picMk id="7" creationId="{62ACCB42-3E62-136D-EF82-042049F6A22C}"/>
          </ac:picMkLst>
        </pc:picChg>
        <pc:picChg chg="add del mod">
          <ac:chgData name="Goodburn, Olivia" userId="1186e425-af39-4f27-8e32-1d35133f4503" providerId="ADAL" clId="{6CA84664-9C03-4237-9FC0-2F263F6B820C}" dt="2024-06-04T14:34:44.531" v="2834" actId="478"/>
          <ac:picMkLst>
            <pc:docMk/>
            <pc:sldMk cId="519004870" sldId="4420"/>
            <ac:picMk id="8" creationId="{CB806AAC-14CC-E42C-0FF0-18EB0B30A235}"/>
          </ac:picMkLst>
        </pc:picChg>
        <pc:picChg chg="mod">
          <ac:chgData name="Goodburn, Olivia" userId="1186e425-af39-4f27-8e32-1d35133f4503" providerId="ADAL" clId="{6CA84664-9C03-4237-9FC0-2F263F6B820C}" dt="2024-06-04T14:35:10.923" v="2862" actId="1076"/>
          <ac:picMkLst>
            <pc:docMk/>
            <pc:sldMk cId="519004870" sldId="4420"/>
            <ac:picMk id="9" creationId="{F46F3E33-CC93-2D0B-A4A2-86C07416E11C}"/>
          </ac:picMkLst>
        </pc:picChg>
        <pc:picChg chg="mod">
          <ac:chgData name="Goodburn, Olivia" userId="1186e425-af39-4f27-8e32-1d35133f4503" providerId="ADAL" clId="{6CA84664-9C03-4237-9FC0-2F263F6B820C}" dt="2024-06-04T14:35:10.923" v="2862" actId="1076"/>
          <ac:picMkLst>
            <pc:docMk/>
            <pc:sldMk cId="519004870" sldId="4420"/>
            <ac:picMk id="11" creationId="{F4794C91-F34C-24E4-E173-A988ED584A44}"/>
          </ac:picMkLst>
        </pc:picChg>
        <pc:picChg chg="mod">
          <ac:chgData name="Goodburn, Olivia" userId="1186e425-af39-4f27-8e32-1d35133f4503" providerId="ADAL" clId="{6CA84664-9C03-4237-9FC0-2F263F6B820C}" dt="2024-06-04T14:35:10.923" v="2862" actId="1076"/>
          <ac:picMkLst>
            <pc:docMk/>
            <pc:sldMk cId="519004870" sldId="4420"/>
            <ac:picMk id="13" creationId="{A55D1BA3-9910-5B6B-554C-DB1050FB62EC}"/>
          </ac:picMkLst>
        </pc:picChg>
        <pc:picChg chg="mod">
          <ac:chgData name="Goodburn, Olivia" userId="1186e425-af39-4f27-8e32-1d35133f4503" providerId="ADAL" clId="{6CA84664-9C03-4237-9FC0-2F263F6B820C}" dt="2024-06-04T14:35:10.923" v="2862" actId="1076"/>
          <ac:picMkLst>
            <pc:docMk/>
            <pc:sldMk cId="519004870" sldId="4420"/>
            <ac:picMk id="27" creationId="{1567B268-B2E5-68DF-3646-3C20B65380D6}"/>
          </ac:picMkLst>
        </pc:picChg>
        <pc:picChg chg="mod">
          <ac:chgData name="Goodburn, Olivia" userId="1186e425-af39-4f27-8e32-1d35133f4503" providerId="ADAL" clId="{6CA84664-9C03-4237-9FC0-2F263F6B820C}" dt="2024-06-04T14:35:10.923" v="2862" actId="1076"/>
          <ac:picMkLst>
            <pc:docMk/>
            <pc:sldMk cId="519004870" sldId="4420"/>
            <ac:picMk id="29" creationId="{FDFA3B39-4D8D-9F3D-8AC8-C63231236EF4}"/>
          </ac:picMkLst>
        </pc:picChg>
        <pc:picChg chg="mod">
          <ac:chgData name="Goodburn, Olivia" userId="1186e425-af39-4f27-8e32-1d35133f4503" providerId="ADAL" clId="{6CA84664-9C03-4237-9FC0-2F263F6B820C}" dt="2024-06-04T14:35:10.923" v="2862" actId="1076"/>
          <ac:picMkLst>
            <pc:docMk/>
            <pc:sldMk cId="519004870" sldId="4420"/>
            <ac:picMk id="31" creationId="{8B06C007-BA5C-8062-5D9B-7EA76E365AE1}"/>
          </ac:picMkLst>
        </pc:picChg>
        <pc:picChg chg="del">
          <ac:chgData name="Goodburn, Olivia" userId="1186e425-af39-4f27-8e32-1d35133f4503" providerId="ADAL" clId="{6CA84664-9C03-4237-9FC0-2F263F6B820C}" dt="2024-06-04T14:32:58.295" v="2752" actId="478"/>
          <ac:picMkLst>
            <pc:docMk/>
            <pc:sldMk cId="519004870" sldId="4420"/>
            <ac:picMk id="33" creationId="{6B9F532B-1FB7-4390-A53D-22AB2DE53047}"/>
          </ac:picMkLst>
        </pc:picChg>
        <pc:picChg chg="mod">
          <ac:chgData name="Goodburn, Olivia" userId="1186e425-af39-4f27-8e32-1d35133f4503" providerId="ADAL" clId="{6CA84664-9C03-4237-9FC0-2F263F6B820C}" dt="2024-06-04T14:35:13.918" v="2863" actId="1076"/>
          <ac:picMkLst>
            <pc:docMk/>
            <pc:sldMk cId="519004870" sldId="4420"/>
            <ac:picMk id="35" creationId="{1E8C5FFD-5FD2-0F91-3A98-9C0452383719}"/>
          </ac:picMkLst>
        </pc:picChg>
        <pc:picChg chg="mod">
          <ac:chgData name="Goodburn, Olivia" userId="1186e425-af39-4f27-8e32-1d35133f4503" providerId="ADAL" clId="{6CA84664-9C03-4237-9FC0-2F263F6B820C}" dt="2024-06-04T14:35:13.918" v="2863" actId="1076"/>
          <ac:picMkLst>
            <pc:docMk/>
            <pc:sldMk cId="519004870" sldId="4420"/>
            <ac:picMk id="37" creationId="{6D01DDD8-1AF9-EC95-C735-5921DA7D9FB9}"/>
          </ac:picMkLst>
        </pc:picChg>
        <pc:picChg chg="mod">
          <ac:chgData name="Goodburn, Olivia" userId="1186e425-af39-4f27-8e32-1d35133f4503" providerId="ADAL" clId="{6CA84664-9C03-4237-9FC0-2F263F6B820C}" dt="2024-06-04T14:35:05.955" v="2861" actId="1076"/>
          <ac:picMkLst>
            <pc:docMk/>
            <pc:sldMk cId="519004870" sldId="4420"/>
            <ac:picMk id="39" creationId="{7B911C2C-E648-684B-7BDE-0A7C1BD531C5}"/>
          </ac:picMkLst>
        </pc:picChg>
        <pc:picChg chg="mod">
          <ac:chgData name="Goodburn, Olivia" userId="1186e425-af39-4f27-8e32-1d35133f4503" providerId="ADAL" clId="{6CA84664-9C03-4237-9FC0-2F263F6B820C}" dt="2024-06-04T14:35:13.918" v="2863" actId="1076"/>
          <ac:picMkLst>
            <pc:docMk/>
            <pc:sldMk cId="519004870" sldId="4420"/>
            <ac:picMk id="41" creationId="{82F9AD29-F302-A2DA-F616-4874D7E7EEE7}"/>
          </ac:picMkLst>
        </pc:picChg>
        <pc:picChg chg="del">
          <ac:chgData name="Goodburn, Olivia" userId="1186e425-af39-4f27-8e32-1d35133f4503" providerId="ADAL" clId="{6CA84664-9C03-4237-9FC0-2F263F6B820C}" dt="2024-06-04T14:33:08.840" v="2756" actId="478"/>
          <ac:picMkLst>
            <pc:docMk/>
            <pc:sldMk cId="519004870" sldId="4420"/>
            <ac:picMk id="43" creationId="{DC9EA627-8984-CB45-2368-C4F7AFF92A76}"/>
          </ac:picMkLst>
        </pc:picChg>
        <pc:picChg chg="mod">
          <ac:chgData name="Goodburn, Olivia" userId="1186e425-af39-4f27-8e32-1d35133f4503" providerId="ADAL" clId="{6CA84664-9C03-4237-9FC0-2F263F6B820C}" dt="2024-06-04T14:35:13.918" v="2863" actId="1076"/>
          <ac:picMkLst>
            <pc:docMk/>
            <pc:sldMk cId="519004870" sldId="4420"/>
            <ac:picMk id="45" creationId="{D9966924-8159-B8DF-F2F5-0C5754F5C4FB}"/>
          </ac:picMkLst>
        </pc:picChg>
        <pc:picChg chg="del">
          <ac:chgData name="Goodburn, Olivia" userId="1186e425-af39-4f27-8e32-1d35133f4503" providerId="ADAL" clId="{6CA84664-9C03-4237-9FC0-2F263F6B820C}" dt="2024-06-04T14:33:10.755" v="2757" actId="478"/>
          <ac:picMkLst>
            <pc:docMk/>
            <pc:sldMk cId="519004870" sldId="4420"/>
            <ac:picMk id="47" creationId="{8ADC14D8-E07B-D556-7230-908FA27CBDE1}"/>
          </ac:picMkLst>
        </pc:picChg>
        <pc:picChg chg="del">
          <ac:chgData name="Goodburn, Olivia" userId="1186e425-af39-4f27-8e32-1d35133f4503" providerId="ADAL" clId="{6CA84664-9C03-4237-9FC0-2F263F6B820C}" dt="2024-06-04T14:33:12.764" v="2758" actId="478"/>
          <ac:picMkLst>
            <pc:docMk/>
            <pc:sldMk cId="519004870" sldId="4420"/>
            <ac:picMk id="49" creationId="{52DDC793-DF7E-1EC4-D755-01D8891E05A3}"/>
          </ac:picMkLst>
        </pc:picChg>
        <pc:picChg chg="del">
          <ac:chgData name="Goodburn, Olivia" userId="1186e425-af39-4f27-8e32-1d35133f4503" providerId="ADAL" clId="{6CA84664-9C03-4237-9FC0-2F263F6B820C}" dt="2024-06-04T14:33:13.281" v="2759" actId="478"/>
          <ac:picMkLst>
            <pc:docMk/>
            <pc:sldMk cId="519004870" sldId="4420"/>
            <ac:picMk id="51" creationId="{C1C1BB5D-9DC4-4D7A-5B7B-FCCF485660B3}"/>
          </ac:picMkLst>
        </pc:picChg>
      </pc:sldChg>
      <pc:sldChg chg="addSp delSp modSp mod">
        <pc:chgData name="Goodburn, Olivia" userId="1186e425-af39-4f27-8e32-1d35133f4503" providerId="ADAL" clId="{6CA84664-9C03-4237-9FC0-2F263F6B820C}" dt="2024-06-04T15:06:47.218" v="3258" actId="1076"/>
        <pc:sldMkLst>
          <pc:docMk/>
          <pc:sldMk cId="3546104661" sldId="4421"/>
        </pc:sldMkLst>
        <pc:spChg chg="add mod">
          <ac:chgData name="Goodburn, Olivia" userId="1186e425-af39-4f27-8e32-1d35133f4503" providerId="ADAL" clId="{6CA84664-9C03-4237-9FC0-2F263F6B820C}" dt="2024-06-04T14:37:00.989" v="2898" actId="1076"/>
          <ac:spMkLst>
            <pc:docMk/>
            <pc:sldMk cId="3546104661" sldId="4421"/>
            <ac:spMk id="4" creationId="{01C9E40C-FED3-4F2D-C721-65D80AD0CF66}"/>
          </ac:spMkLst>
        </pc:spChg>
        <pc:spChg chg="del">
          <ac:chgData name="Goodburn, Olivia" userId="1186e425-af39-4f27-8e32-1d35133f4503" providerId="ADAL" clId="{6CA84664-9C03-4237-9FC0-2F263F6B820C}" dt="2024-06-04T14:36:53.169" v="2890" actId="478"/>
          <ac:spMkLst>
            <pc:docMk/>
            <pc:sldMk cId="3546104661" sldId="4421"/>
            <ac:spMk id="5" creationId="{2AF28443-B8C7-14C7-FB4B-34A09F61FF2D}"/>
          </ac:spMkLst>
        </pc:spChg>
        <pc:picChg chg="del">
          <ac:chgData name="Goodburn, Olivia" userId="1186e425-af39-4f27-8e32-1d35133f4503" providerId="ADAL" clId="{6CA84664-9C03-4237-9FC0-2F263F6B820C}" dt="2024-06-04T14:37:01.944" v="2899" actId="478"/>
          <ac:picMkLst>
            <pc:docMk/>
            <pc:sldMk cId="3546104661" sldId="4421"/>
            <ac:picMk id="3" creationId="{23321D52-F8E6-A0F8-A654-1474EC28DD94}"/>
          </ac:picMkLst>
        </pc:picChg>
        <pc:picChg chg="add mod">
          <ac:chgData name="Goodburn, Olivia" userId="1186e425-af39-4f27-8e32-1d35133f4503" providerId="ADAL" clId="{6CA84664-9C03-4237-9FC0-2F263F6B820C}" dt="2024-06-04T15:06:47.218" v="3258" actId="1076"/>
          <ac:picMkLst>
            <pc:docMk/>
            <pc:sldMk cId="3546104661" sldId="4421"/>
            <ac:picMk id="7" creationId="{016F5B09-B560-7589-4911-BB67EABF0B6F}"/>
          </ac:picMkLst>
        </pc:picChg>
      </pc:sldChg>
      <pc:sldChg chg="addSp delSp modSp new mod">
        <pc:chgData name="Goodburn, Olivia" userId="1186e425-af39-4f27-8e32-1d35133f4503" providerId="ADAL" clId="{6CA84664-9C03-4237-9FC0-2F263F6B820C}" dt="2024-06-04T14:42:12.156" v="2983" actId="478"/>
        <pc:sldMkLst>
          <pc:docMk/>
          <pc:sldMk cId="3018329560" sldId="4422"/>
        </pc:sldMkLst>
        <pc:spChg chg="add mod">
          <ac:chgData name="Goodburn, Olivia" userId="1186e425-af39-4f27-8e32-1d35133f4503" providerId="ADAL" clId="{6CA84664-9C03-4237-9FC0-2F263F6B820C}" dt="2024-06-04T14:40:53.602" v="2964" actId="1076"/>
          <ac:spMkLst>
            <pc:docMk/>
            <pc:sldMk cId="3018329560" sldId="4422"/>
            <ac:spMk id="2" creationId="{18101889-D100-1AB5-9C4E-11CADAA37758}"/>
          </ac:spMkLst>
        </pc:spChg>
        <pc:spChg chg="add mod">
          <ac:chgData name="Goodburn, Olivia" userId="1186e425-af39-4f27-8e32-1d35133f4503" providerId="ADAL" clId="{6CA84664-9C03-4237-9FC0-2F263F6B820C}" dt="2024-06-04T14:42:07.358" v="2981" actId="1076"/>
          <ac:spMkLst>
            <pc:docMk/>
            <pc:sldMk cId="3018329560" sldId="4422"/>
            <ac:spMk id="4" creationId="{630C5CB9-7E0A-4BA1-85D8-1C9CDB0202AA}"/>
          </ac:spMkLst>
        </pc:spChg>
        <pc:spChg chg="add mod">
          <ac:chgData name="Goodburn, Olivia" userId="1186e425-af39-4f27-8e32-1d35133f4503" providerId="ADAL" clId="{6CA84664-9C03-4237-9FC0-2F263F6B820C}" dt="2024-06-04T14:42:05.459" v="2980" actId="1076"/>
          <ac:spMkLst>
            <pc:docMk/>
            <pc:sldMk cId="3018329560" sldId="4422"/>
            <ac:spMk id="5" creationId="{48DCE1D7-2900-345E-0EB6-7C4B0C7FF4FE}"/>
          </ac:spMkLst>
        </pc:spChg>
        <pc:picChg chg="add del mod">
          <ac:chgData name="Goodburn, Olivia" userId="1186e425-af39-4f27-8e32-1d35133f4503" providerId="ADAL" clId="{6CA84664-9C03-4237-9FC0-2F263F6B820C}" dt="2024-06-04T14:42:12.156" v="2983" actId="478"/>
          <ac:picMkLst>
            <pc:docMk/>
            <pc:sldMk cId="3018329560" sldId="4422"/>
            <ac:picMk id="3" creationId="{D3D3563D-B77E-1E93-649A-B077EDB923A2}"/>
          </ac:picMkLst>
        </pc:picChg>
        <pc:picChg chg="add mod">
          <ac:chgData name="Goodburn, Olivia" userId="1186e425-af39-4f27-8e32-1d35133f4503" providerId="ADAL" clId="{6CA84664-9C03-4237-9FC0-2F263F6B820C}" dt="2024-06-04T14:41:57.567" v="2978" actId="1076"/>
          <ac:picMkLst>
            <pc:docMk/>
            <pc:sldMk cId="3018329560" sldId="4422"/>
            <ac:picMk id="7" creationId="{ABEFF643-2B72-3EBF-EAB5-60B9BB100231}"/>
          </ac:picMkLst>
        </pc:picChg>
        <pc:picChg chg="add mod">
          <ac:chgData name="Goodburn, Olivia" userId="1186e425-af39-4f27-8e32-1d35133f4503" providerId="ADAL" clId="{6CA84664-9C03-4237-9FC0-2F263F6B820C}" dt="2024-06-04T14:41:55.667" v="2977" actId="1076"/>
          <ac:picMkLst>
            <pc:docMk/>
            <pc:sldMk cId="3018329560" sldId="4422"/>
            <ac:picMk id="9" creationId="{BE18048C-3BAF-C58D-C70F-D4BD6A4E1C2E}"/>
          </ac:picMkLst>
        </pc:picChg>
      </pc:sldChg>
      <pc:sldChg chg="addSp delSp modSp add mod">
        <pc:chgData name="Goodburn, Olivia" userId="1186e425-af39-4f27-8e32-1d35133f4503" providerId="ADAL" clId="{6CA84664-9C03-4237-9FC0-2F263F6B820C}" dt="2024-06-04T14:43:09.798" v="3001" actId="1076"/>
        <pc:sldMkLst>
          <pc:docMk/>
          <pc:sldMk cId="539729659" sldId="4423"/>
        </pc:sldMkLst>
        <pc:spChg chg="mod">
          <ac:chgData name="Goodburn, Olivia" userId="1186e425-af39-4f27-8e32-1d35133f4503" providerId="ADAL" clId="{6CA84664-9C03-4237-9FC0-2F263F6B820C}" dt="2024-06-04T14:42:57.360" v="2994" actId="1076"/>
          <ac:spMkLst>
            <pc:docMk/>
            <pc:sldMk cId="539729659" sldId="4423"/>
            <ac:spMk id="4" creationId="{630C5CB9-7E0A-4BA1-85D8-1C9CDB0202AA}"/>
          </ac:spMkLst>
        </pc:spChg>
        <pc:spChg chg="del mod">
          <ac:chgData name="Goodburn, Olivia" userId="1186e425-af39-4f27-8e32-1d35133f4503" providerId="ADAL" clId="{6CA84664-9C03-4237-9FC0-2F263F6B820C}" dt="2024-06-04T14:43:07.652" v="3000" actId="478"/>
          <ac:spMkLst>
            <pc:docMk/>
            <pc:sldMk cId="539729659" sldId="4423"/>
            <ac:spMk id="5" creationId="{48DCE1D7-2900-345E-0EB6-7C4B0C7FF4FE}"/>
          </ac:spMkLst>
        </pc:spChg>
        <pc:picChg chg="del">
          <ac:chgData name="Goodburn, Olivia" userId="1186e425-af39-4f27-8e32-1d35133f4503" providerId="ADAL" clId="{6CA84664-9C03-4237-9FC0-2F263F6B820C}" dt="2024-06-04T14:43:06.970" v="2999" actId="478"/>
          <ac:picMkLst>
            <pc:docMk/>
            <pc:sldMk cId="539729659" sldId="4423"/>
            <ac:picMk id="3" creationId="{D3D3563D-B77E-1E93-649A-B077EDB923A2}"/>
          </ac:picMkLst>
        </pc:picChg>
        <pc:picChg chg="del">
          <ac:chgData name="Goodburn, Olivia" userId="1186e425-af39-4f27-8e32-1d35133f4503" providerId="ADAL" clId="{6CA84664-9C03-4237-9FC0-2F263F6B820C}" dt="2024-06-04T14:42:16.830" v="2984" actId="478"/>
          <ac:picMkLst>
            <pc:docMk/>
            <pc:sldMk cId="539729659" sldId="4423"/>
            <ac:picMk id="7" creationId="{ABEFF643-2B72-3EBF-EAB5-60B9BB100231}"/>
          </ac:picMkLst>
        </pc:picChg>
        <pc:picChg chg="add mod">
          <ac:chgData name="Goodburn, Olivia" userId="1186e425-af39-4f27-8e32-1d35133f4503" providerId="ADAL" clId="{6CA84664-9C03-4237-9FC0-2F263F6B820C}" dt="2024-06-04T14:42:58.364" v="2995" actId="1076"/>
          <ac:picMkLst>
            <pc:docMk/>
            <pc:sldMk cId="539729659" sldId="4423"/>
            <ac:picMk id="8" creationId="{B24D3BBE-3F06-E0DD-E164-740DC34ADCD5}"/>
          </ac:picMkLst>
        </pc:picChg>
        <pc:picChg chg="del">
          <ac:chgData name="Goodburn, Olivia" userId="1186e425-af39-4f27-8e32-1d35133f4503" providerId="ADAL" clId="{6CA84664-9C03-4237-9FC0-2F263F6B820C}" dt="2024-06-04T14:42:17.349" v="2985" actId="478"/>
          <ac:picMkLst>
            <pc:docMk/>
            <pc:sldMk cId="539729659" sldId="4423"/>
            <ac:picMk id="9" creationId="{BE18048C-3BAF-C58D-C70F-D4BD6A4E1C2E}"/>
          </ac:picMkLst>
        </pc:picChg>
        <pc:picChg chg="add mod">
          <ac:chgData name="Goodburn, Olivia" userId="1186e425-af39-4f27-8e32-1d35133f4503" providerId="ADAL" clId="{6CA84664-9C03-4237-9FC0-2F263F6B820C}" dt="2024-06-04T14:43:09.798" v="3001" actId="1076"/>
          <ac:picMkLst>
            <pc:docMk/>
            <pc:sldMk cId="539729659" sldId="4423"/>
            <ac:picMk id="11" creationId="{D9C9B3F9-5814-BBE4-6D0D-94547F01874B}"/>
          </ac:picMkLst>
        </pc:picChg>
      </pc:sldChg>
      <pc:sldChg chg="addSp delSp modSp add mod">
        <pc:chgData name="Goodburn, Olivia" userId="1186e425-af39-4f27-8e32-1d35133f4503" providerId="ADAL" clId="{6CA84664-9C03-4237-9FC0-2F263F6B820C}" dt="2024-06-04T14:44:00.987" v="3016" actId="478"/>
        <pc:sldMkLst>
          <pc:docMk/>
          <pc:sldMk cId="2700206674" sldId="4424"/>
        </pc:sldMkLst>
        <pc:spChg chg="mod">
          <ac:chgData name="Goodburn, Olivia" userId="1186e425-af39-4f27-8e32-1d35133f4503" providerId="ADAL" clId="{6CA84664-9C03-4237-9FC0-2F263F6B820C}" dt="2024-06-04T14:43:56.699" v="3014" actId="1076"/>
          <ac:spMkLst>
            <pc:docMk/>
            <pc:sldMk cId="2700206674" sldId="4424"/>
            <ac:spMk id="4" creationId="{630C5CB9-7E0A-4BA1-85D8-1C9CDB0202AA}"/>
          </ac:spMkLst>
        </pc:spChg>
        <pc:spChg chg="mod">
          <ac:chgData name="Goodburn, Olivia" userId="1186e425-af39-4f27-8e32-1d35133f4503" providerId="ADAL" clId="{6CA84664-9C03-4237-9FC0-2F263F6B820C}" dt="2024-06-04T14:43:50.429" v="3010" actId="1076"/>
          <ac:spMkLst>
            <pc:docMk/>
            <pc:sldMk cId="2700206674" sldId="4424"/>
            <ac:spMk id="5" creationId="{48DCE1D7-2900-345E-0EB6-7C4B0C7FF4FE}"/>
          </ac:spMkLst>
        </pc:spChg>
        <pc:picChg chg="del">
          <ac:chgData name="Goodburn, Olivia" userId="1186e425-af39-4f27-8e32-1d35133f4503" providerId="ADAL" clId="{6CA84664-9C03-4237-9FC0-2F263F6B820C}" dt="2024-06-04T14:44:00.987" v="3016" actId="478"/>
          <ac:picMkLst>
            <pc:docMk/>
            <pc:sldMk cId="2700206674" sldId="4424"/>
            <ac:picMk id="3" creationId="{D3D3563D-B77E-1E93-649A-B077EDB923A2}"/>
          </ac:picMkLst>
        </pc:picChg>
        <pc:picChg chg="add mod">
          <ac:chgData name="Goodburn, Olivia" userId="1186e425-af39-4f27-8e32-1d35133f4503" providerId="ADAL" clId="{6CA84664-9C03-4237-9FC0-2F263F6B820C}" dt="2024-06-04T14:43:34.124" v="3008" actId="1076"/>
          <ac:picMkLst>
            <pc:docMk/>
            <pc:sldMk cId="2700206674" sldId="4424"/>
            <ac:picMk id="7" creationId="{5791F23B-7A09-5C07-A5B3-04801677EAF4}"/>
          </ac:picMkLst>
        </pc:picChg>
        <pc:picChg chg="del">
          <ac:chgData name="Goodburn, Olivia" userId="1186e425-af39-4f27-8e32-1d35133f4503" providerId="ADAL" clId="{6CA84664-9C03-4237-9FC0-2F263F6B820C}" dt="2024-06-04T14:43:14.114" v="3002" actId="478"/>
          <ac:picMkLst>
            <pc:docMk/>
            <pc:sldMk cId="2700206674" sldId="4424"/>
            <ac:picMk id="8" creationId="{B24D3BBE-3F06-E0DD-E164-740DC34ADCD5}"/>
          </ac:picMkLst>
        </pc:picChg>
        <pc:picChg chg="add mod">
          <ac:chgData name="Goodburn, Olivia" userId="1186e425-af39-4f27-8e32-1d35133f4503" providerId="ADAL" clId="{6CA84664-9C03-4237-9FC0-2F263F6B820C}" dt="2024-06-04T14:43:54.876" v="3013" actId="1076"/>
          <ac:picMkLst>
            <pc:docMk/>
            <pc:sldMk cId="2700206674" sldId="4424"/>
            <ac:picMk id="10" creationId="{9BCE8FA0-4E41-EEE8-FC47-08210AD7F4F1}"/>
          </ac:picMkLst>
        </pc:picChg>
        <pc:picChg chg="del">
          <ac:chgData name="Goodburn, Olivia" userId="1186e425-af39-4f27-8e32-1d35133f4503" providerId="ADAL" clId="{6CA84664-9C03-4237-9FC0-2F263F6B820C}" dt="2024-06-04T14:43:14.460" v="3003" actId="478"/>
          <ac:picMkLst>
            <pc:docMk/>
            <pc:sldMk cId="2700206674" sldId="4424"/>
            <ac:picMk id="11" creationId="{D9C9B3F9-5814-BBE4-6D0D-94547F01874B}"/>
          </ac:picMkLst>
        </pc:picChg>
      </pc:sldChg>
      <pc:sldChg chg="addSp delSp modSp add mod">
        <pc:chgData name="Goodburn, Olivia" userId="1186e425-af39-4f27-8e32-1d35133f4503" providerId="ADAL" clId="{6CA84664-9C03-4237-9FC0-2F263F6B820C}" dt="2024-06-04T14:44:45.316" v="3039" actId="1037"/>
        <pc:sldMkLst>
          <pc:docMk/>
          <pc:sldMk cId="2048545860" sldId="4425"/>
        </pc:sldMkLst>
        <pc:spChg chg="del mod">
          <ac:chgData name="Goodburn, Olivia" userId="1186e425-af39-4f27-8e32-1d35133f4503" providerId="ADAL" clId="{6CA84664-9C03-4237-9FC0-2F263F6B820C}" dt="2024-06-04T14:44:38.909" v="3030" actId="478"/>
          <ac:spMkLst>
            <pc:docMk/>
            <pc:sldMk cId="2048545860" sldId="4425"/>
            <ac:spMk id="4" creationId="{630C5CB9-7E0A-4BA1-85D8-1C9CDB0202AA}"/>
          </ac:spMkLst>
        </pc:spChg>
        <pc:spChg chg="del mod">
          <ac:chgData name="Goodburn, Olivia" userId="1186e425-af39-4f27-8e32-1d35133f4503" providerId="ADAL" clId="{6CA84664-9C03-4237-9FC0-2F263F6B820C}" dt="2024-06-04T14:44:38.909" v="3030" actId="478"/>
          <ac:spMkLst>
            <pc:docMk/>
            <pc:sldMk cId="2048545860" sldId="4425"/>
            <ac:spMk id="5" creationId="{48DCE1D7-2900-345E-0EB6-7C4B0C7FF4FE}"/>
          </ac:spMkLst>
        </pc:spChg>
        <pc:picChg chg="del">
          <ac:chgData name="Goodburn, Olivia" userId="1186e425-af39-4f27-8e32-1d35133f4503" providerId="ADAL" clId="{6CA84664-9C03-4237-9FC0-2F263F6B820C}" dt="2024-06-04T14:44:37.756" v="3029" actId="478"/>
          <ac:picMkLst>
            <pc:docMk/>
            <pc:sldMk cId="2048545860" sldId="4425"/>
            <ac:picMk id="3" creationId="{D3D3563D-B77E-1E93-649A-B077EDB923A2}"/>
          </ac:picMkLst>
        </pc:picChg>
        <pc:picChg chg="del">
          <ac:chgData name="Goodburn, Olivia" userId="1186e425-af39-4f27-8e32-1d35133f4503" providerId="ADAL" clId="{6CA84664-9C03-4237-9FC0-2F263F6B820C}" dt="2024-06-04T14:44:04.519" v="3017" actId="478"/>
          <ac:picMkLst>
            <pc:docMk/>
            <pc:sldMk cId="2048545860" sldId="4425"/>
            <ac:picMk id="7" creationId="{5791F23B-7A09-5C07-A5B3-04801677EAF4}"/>
          </ac:picMkLst>
        </pc:picChg>
        <pc:picChg chg="add mod">
          <ac:chgData name="Goodburn, Olivia" userId="1186e425-af39-4f27-8e32-1d35133f4503" providerId="ADAL" clId="{6CA84664-9C03-4237-9FC0-2F263F6B820C}" dt="2024-06-04T14:44:45.316" v="3039" actId="1037"/>
          <ac:picMkLst>
            <pc:docMk/>
            <pc:sldMk cId="2048545860" sldId="4425"/>
            <ac:picMk id="8" creationId="{BD5FF140-5C57-6D82-128C-46EE078DAE45}"/>
          </ac:picMkLst>
        </pc:picChg>
        <pc:picChg chg="del">
          <ac:chgData name="Goodburn, Olivia" userId="1186e425-af39-4f27-8e32-1d35133f4503" providerId="ADAL" clId="{6CA84664-9C03-4237-9FC0-2F263F6B820C}" dt="2024-06-04T14:44:04.899" v="3018" actId="478"/>
          <ac:picMkLst>
            <pc:docMk/>
            <pc:sldMk cId="2048545860" sldId="4425"/>
            <ac:picMk id="10" creationId="{9BCE8FA0-4E41-EEE8-FC47-08210AD7F4F1}"/>
          </ac:picMkLst>
        </pc:picChg>
        <pc:picChg chg="add mod">
          <ac:chgData name="Goodburn, Olivia" userId="1186e425-af39-4f27-8e32-1d35133f4503" providerId="ADAL" clId="{6CA84664-9C03-4237-9FC0-2F263F6B820C}" dt="2024-06-04T14:44:39.855" v="3031" actId="1076"/>
          <ac:picMkLst>
            <pc:docMk/>
            <pc:sldMk cId="2048545860" sldId="4425"/>
            <ac:picMk id="11" creationId="{2FB9C024-9922-8E77-348B-74F4F3154477}"/>
          </ac:picMkLst>
        </pc:picChg>
      </pc:sldChg>
      <pc:sldChg chg="addSp delSp modSp add mod">
        <pc:chgData name="Goodburn, Olivia" userId="1186e425-af39-4f27-8e32-1d35133f4503" providerId="ADAL" clId="{6CA84664-9C03-4237-9FC0-2F263F6B820C}" dt="2024-06-04T14:46:22.324" v="3062" actId="1076"/>
        <pc:sldMkLst>
          <pc:docMk/>
          <pc:sldMk cId="382991216" sldId="4426"/>
        </pc:sldMkLst>
        <pc:spChg chg="del">
          <ac:chgData name="Goodburn, Olivia" userId="1186e425-af39-4f27-8e32-1d35133f4503" providerId="ADAL" clId="{6CA84664-9C03-4237-9FC0-2F263F6B820C}" dt="2024-06-04T14:46:15.635" v="3059" actId="478"/>
          <ac:spMkLst>
            <pc:docMk/>
            <pc:sldMk cId="382991216" sldId="4426"/>
            <ac:spMk id="4" creationId="{630C5CB9-7E0A-4BA1-85D8-1C9CDB0202AA}"/>
          </ac:spMkLst>
        </pc:spChg>
        <pc:spChg chg="mod">
          <ac:chgData name="Goodburn, Olivia" userId="1186e425-af39-4f27-8e32-1d35133f4503" providerId="ADAL" clId="{6CA84664-9C03-4237-9FC0-2F263F6B820C}" dt="2024-06-04T14:46:05.811" v="3053" actId="1076"/>
          <ac:spMkLst>
            <pc:docMk/>
            <pc:sldMk cId="382991216" sldId="4426"/>
            <ac:spMk id="5" creationId="{48DCE1D7-2900-345E-0EB6-7C4B0C7FF4FE}"/>
          </ac:spMkLst>
        </pc:spChg>
        <pc:picChg chg="del">
          <ac:chgData name="Goodburn, Olivia" userId="1186e425-af39-4f27-8e32-1d35133f4503" providerId="ADAL" clId="{6CA84664-9C03-4237-9FC0-2F263F6B820C}" dt="2024-06-04T14:46:15.236" v="3058" actId="478"/>
          <ac:picMkLst>
            <pc:docMk/>
            <pc:sldMk cId="382991216" sldId="4426"/>
            <ac:picMk id="3" creationId="{D3D3563D-B77E-1E93-649A-B077EDB923A2}"/>
          </ac:picMkLst>
        </pc:picChg>
        <pc:picChg chg="add mod">
          <ac:chgData name="Goodburn, Olivia" userId="1186e425-af39-4f27-8e32-1d35133f4503" providerId="ADAL" clId="{6CA84664-9C03-4237-9FC0-2F263F6B820C}" dt="2024-06-04T14:45:49.758" v="3050" actId="14100"/>
          <ac:picMkLst>
            <pc:docMk/>
            <pc:sldMk cId="382991216" sldId="4426"/>
            <ac:picMk id="7" creationId="{B772660B-75FD-2064-315C-A41B52966B40}"/>
          </ac:picMkLst>
        </pc:picChg>
        <pc:picChg chg="del">
          <ac:chgData name="Goodburn, Olivia" userId="1186e425-af39-4f27-8e32-1d35133f4503" providerId="ADAL" clId="{6CA84664-9C03-4237-9FC0-2F263F6B820C}" dt="2024-06-04T14:44:48.939" v="3041" actId="478"/>
          <ac:picMkLst>
            <pc:docMk/>
            <pc:sldMk cId="382991216" sldId="4426"/>
            <ac:picMk id="8" creationId="{BD5FF140-5C57-6D82-128C-46EE078DAE45}"/>
          </ac:picMkLst>
        </pc:picChg>
        <pc:picChg chg="add mod">
          <ac:chgData name="Goodburn, Olivia" userId="1186e425-af39-4f27-8e32-1d35133f4503" providerId="ADAL" clId="{6CA84664-9C03-4237-9FC0-2F263F6B820C}" dt="2024-06-04T14:46:22.324" v="3062" actId="1076"/>
          <ac:picMkLst>
            <pc:docMk/>
            <pc:sldMk cId="382991216" sldId="4426"/>
            <ac:picMk id="10" creationId="{95F70D1A-DE78-AD60-15DF-89E4647ECA0E}"/>
          </ac:picMkLst>
        </pc:picChg>
        <pc:picChg chg="del">
          <ac:chgData name="Goodburn, Olivia" userId="1186e425-af39-4f27-8e32-1d35133f4503" providerId="ADAL" clId="{6CA84664-9C03-4237-9FC0-2F263F6B820C}" dt="2024-06-04T14:44:48.652" v="3040" actId="478"/>
          <ac:picMkLst>
            <pc:docMk/>
            <pc:sldMk cId="382991216" sldId="4426"/>
            <ac:picMk id="11" creationId="{2FB9C024-9922-8E77-348B-74F4F3154477}"/>
          </ac:picMkLst>
        </pc:picChg>
        <pc:picChg chg="add mod">
          <ac:chgData name="Goodburn, Olivia" userId="1186e425-af39-4f27-8e32-1d35133f4503" providerId="ADAL" clId="{6CA84664-9C03-4237-9FC0-2F263F6B820C}" dt="2024-06-04T14:46:17.836" v="3060" actId="1076"/>
          <ac:picMkLst>
            <pc:docMk/>
            <pc:sldMk cId="382991216" sldId="4426"/>
            <ac:picMk id="13" creationId="{437A0C66-F397-ED06-562D-4514E2E0C540}"/>
          </ac:picMkLst>
        </pc:picChg>
      </pc:sldChg>
      <pc:sldChg chg="addSp delSp modSp add mod">
        <pc:chgData name="Goodburn, Olivia" userId="1186e425-af39-4f27-8e32-1d35133f4503" providerId="ADAL" clId="{6CA84664-9C03-4237-9FC0-2F263F6B820C}" dt="2024-06-04T14:48:46.048" v="3082" actId="14100"/>
        <pc:sldMkLst>
          <pc:docMk/>
          <pc:sldMk cId="3298359354" sldId="4427"/>
        </pc:sldMkLst>
        <pc:spChg chg="del">
          <ac:chgData name="Goodburn, Olivia" userId="1186e425-af39-4f27-8e32-1d35133f4503" providerId="ADAL" clId="{6CA84664-9C03-4237-9FC0-2F263F6B820C}" dt="2024-06-04T14:48:38.450" v="3078" actId="478"/>
          <ac:spMkLst>
            <pc:docMk/>
            <pc:sldMk cId="3298359354" sldId="4427"/>
            <ac:spMk id="4" creationId="{630C5CB9-7E0A-4BA1-85D8-1C9CDB0202AA}"/>
          </ac:spMkLst>
        </pc:spChg>
        <pc:spChg chg="mod">
          <ac:chgData name="Goodburn, Olivia" userId="1186e425-af39-4f27-8e32-1d35133f4503" providerId="ADAL" clId="{6CA84664-9C03-4237-9FC0-2F263F6B820C}" dt="2024-06-04T14:48:30.004" v="3074" actId="1076"/>
          <ac:spMkLst>
            <pc:docMk/>
            <pc:sldMk cId="3298359354" sldId="4427"/>
            <ac:spMk id="5" creationId="{48DCE1D7-2900-345E-0EB6-7C4B0C7FF4FE}"/>
          </ac:spMkLst>
        </pc:spChg>
        <pc:picChg chg="del">
          <ac:chgData name="Goodburn, Olivia" userId="1186e425-af39-4f27-8e32-1d35133f4503" providerId="ADAL" clId="{6CA84664-9C03-4237-9FC0-2F263F6B820C}" dt="2024-06-04T14:48:37.974" v="3077" actId="478"/>
          <ac:picMkLst>
            <pc:docMk/>
            <pc:sldMk cId="3298359354" sldId="4427"/>
            <ac:picMk id="3" creationId="{D3D3563D-B77E-1E93-649A-B077EDB923A2}"/>
          </ac:picMkLst>
        </pc:picChg>
        <pc:picChg chg="del">
          <ac:chgData name="Goodburn, Olivia" userId="1186e425-af39-4f27-8e32-1d35133f4503" providerId="ADAL" clId="{6CA84664-9C03-4237-9FC0-2F263F6B820C}" dt="2024-06-04T14:46:26.203" v="3063" actId="478"/>
          <ac:picMkLst>
            <pc:docMk/>
            <pc:sldMk cId="3298359354" sldId="4427"/>
            <ac:picMk id="7" creationId="{B772660B-75FD-2064-315C-A41B52966B40}"/>
          </ac:picMkLst>
        </pc:picChg>
        <pc:picChg chg="add mod">
          <ac:chgData name="Goodburn, Olivia" userId="1186e425-af39-4f27-8e32-1d35133f4503" providerId="ADAL" clId="{6CA84664-9C03-4237-9FC0-2F263F6B820C}" dt="2024-06-04T14:48:46.048" v="3082" actId="14100"/>
          <ac:picMkLst>
            <pc:docMk/>
            <pc:sldMk cId="3298359354" sldId="4427"/>
            <ac:picMk id="8" creationId="{F5FC6BFF-3022-9BC1-9A76-441FF890F19C}"/>
          </ac:picMkLst>
        </pc:picChg>
        <pc:picChg chg="del">
          <ac:chgData name="Goodburn, Olivia" userId="1186e425-af39-4f27-8e32-1d35133f4503" providerId="ADAL" clId="{6CA84664-9C03-4237-9FC0-2F263F6B820C}" dt="2024-06-04T14:46:26.595" v="3064" actId="478"/>
          <ac:picMkLst>
            <pc:docMk/>
            <pc:sldMk cId="3298359354" sldId="4427"/>
            <ac:picMk id="10" creationId="{95F70D1A-DE78-AD60-15DF-89E4647ECA0E}"/>
          </ac:picMkLst>
        </pc:picChg>
        <pc:picChg chg="add mod">
          <ac:chgData name="Goodburn, Olivia" userId="1186e425-af39-4f27-8e32-1d35133f4503" providerId="ADAL" clId="{6CA84664-9C03-4237-9FC0-2F263F6B820C}" dt="2024-06-04T14:48:43.324" v="3081" actId="1076"/>
          <ac:picMkLst>
            <pc:docMk/>
            <pc:sldMk cId="3298359354" sldId="4427"/>
            <ac:picMk id="11" creationId="{5EDB97A7-782D-675A-6F7F-F350AEF2E4CC}"/>
          </ac:picMkLst>
        </pc:picChg>
        <pc:picChg chg="del">
          <ac:chgData name="Goodburn, Olivia" userId="1186e425-af39-4f27-8e32-1d35133f4503" providerId="ADAL" clId="{6CA84664-9C03-4237-9FC0-2F263F6B820C}" dt="2024-06-04T14:46:26.975" v="3065" actId="478"/>
          <ac:picMkLst>
            <pc:docMk/>
            <pc:sldMk cId="3298359354" sldId="4427"/>
            <ac:picMk id="13" creationId="{437A0C66-F397-ED06-562D-4514E2E0C540}"/>
          </ac:picMkLst>
        </pc:picChg>
      </pc:sldChg>
      <pc:sldChg chg="addSp delSp modSp add mod">
        <pc:chgData name="Goodburn, Olivia" userId="1186e425-af39-4f27-8e32-1d35133f4503" providerId="ADAL" clId="{6CA84664-9C03-4237-9FC0-2F263F6B820C}" dt="2024-06-04T14:57:49.439" v="3108" actId="167"/>
        <pc:sldMkLst>
          <pc:docMk/>
          <pc:sldMk cId="2224173417" sldId="4428"/>
        </pc:sldMkLst>
        <pc:spChg chg="del">
          <ac:chgData name="Goodburn, Olivia" userId="1186e425-af39-4f27-8e32-1d35133f4503" providerId="ADAL" clId="{6CA84664-9C03-4237-9FC0-2F263F6B820C}" dt="2024-06-04T14:57:32.368" v="3098" actId="478"/>
          <ac:spMkLst>
            <pc:docMk/>
            <pc:sldMk cId="2224173417" sldId="4428"/>
            <ac:spMk id="4" creationId="{630C5CB9-7E0A-4BA1-85D8-1C9CDB0202AA}"/>
          </ac:spMkLst>
        </pc:spChg>
        <pc:spChg chg="mod">
          <ac:chgData name="Goodburn, Olivia" userId="1186e425-af39-4f27-8e32-1d35133f4503" providerId="ADAL" clId="{6CA84664-9C03-4237-9FC0-2F263F6B820C}" dt="2024-06-04T14:57:46.705" v="3106" actId="1076"/>
          <ac:spMkLst>
            <pc:docMk/>
            <pc:sldMk cId="2224173417" sldId="4428"/>
            <ac:spMk id="5" creationId="{48DCE1D7-2900-345E-0EB6-7C4B0C7FF4FE}"/>
          </ac:spMkLst>
        </pc:spChg>
        <pc:picChg chg="del">
          <ac:chgData name="Goodburn, Olivia" userId="1186e425-af39-4f27-8e32-1d35133f4503" providerId="ADAL" clId="{6CA84664-9C03-4237-9FC0-2F263F6B820C}" dt="2024-06-04T14:57:32.884" v="3099" actId="478"/>
          <ac:picMkLst>
            <pc:docMk/>
            <pc:sldMk cId="2224173417" sldId="4428"/>
            <ac:picMk id="3" creationId="{D3D3563D-B77E-1E93-649A-B077EDB923A2}"/>
          </ac:picMkLst>
        </pc:picChg>
        <pc:picChg chg="add mod ord">
          <ac:chgData name="Goodburn, Olivia" userId="1186e425-af39-4f27-8e32-1d35133f4503" providerId="ADAL" clId="{6CA84664-9C03-4237-9FC0-2F263F6B820C}" dt="2024-06-04T14:57:49.439" v="3108" actId="167"/>
          <ac:picMkLst>
            <pc:docMk/>
            <pc:sldMk cId="2224173417" sldId="4428"/>
            <ac:picMk id="7" creationId="{17F4ABE3-65B2-CDBC-0FA0-B7BEA0AB073A}"/>
          </ac:picMkLst>
        </pc:picChg>
        <pc:picChg chg="del">
          <ac:chgData name="Goodburn, Olivia" userId="1186e425-af39-4f27-8e32-1d35133f4503" providerId="ADAL" clId="{6CA84664-9C03-4237-9FC0-2F263F6B820C}" dt="2024-06-04T14:48:48.875" v="3083" actId="478"/>
          <ac:picMkLst>
            <pc:docMk/>
            <pc:sldMk cId="2224173417" sldId="4428"/>
            <ac:picMk id="8" creationId="{F5FC6BFF-3022-9BC1-9A76-441FF890F19C}"/>
          </ac:picMkLst>
        </pc:picChg>
        <pc:picChg chg="add mod">
          <ac:chgData name="Goodburn, Olivia" userId="1186e425-af39-4f27-8e32-1d35133f4503" providerId="ADAL" clId="{6CA84664-9C03-4237-9FC0-2F263F6B820C}" dt="2024-06-04T14:57:40.062" v="3104" actId="14100"/>
          <ac:picMkLst>
            <pc:docMk/>
            <pc:sldMk cId="2224173417" sldId="4428"/>
            <ac:picMk id="10" creationId="{8C55AC5F-94F0-31D0-A956-8D925CE4B1CC}"/>
          </ac:picMkLst>
        </pc:picChg>
        <pc:picChg chg="del">
          <ac:chgData name="Goodburn, Olivia" userId="1186e425-af39-4f27-8e32-1d35133f4503" providerId="ADAL" clId="{6CA84664-9C03-4237-9FC0-2F263F6B820C}" dt="2024-06-04T14:48:49.220" v="3084" actId="478"/>
          <ac:picMkLst>
            <pc:docMk/>
            <pc:sldMk cId="2224173417" sldId="4428"/>
            <ac:picMk id="11" creationId="{5EDB97A7-782D-675A-6F7F-F350AEF2E4CC}"/>
          </ac:picMkLst>
        </pc:picChg>
        <pc:picChg chg="add mod">
          <ac:chgData name="Goodburn, Olivia" userId="1186e425-af39-4f27-8e32-1d35133f4503" providerId="ADAL" clId="{6CA84664-9C03-4237-9FC0-2F263F6B820C}" dt="2024-06-04T14:57:36.734" v="3102" actId="1076"/>
          <ac:picMkLst>
            <pc:docMk/>
            <pc:sldMk cId="2224173417" sldId="4428"/>
            <ac:picMk id="13" creationId="{C71AA1D6-EE5E-C8B7-9AD9-8231C0C28869}"/>
          </ac:picMkLst>
        </pc:picChg>
      </pc:sldChg>
      <pc:sldChg chg="addSp delSp modSp add mod">
        <pc:chgData name="Goodburn, Olivia" userId="1186e425-af39-4f27-8e32-1d35133f4503" providerId="ADAL" clId="{6CA84664-9C03-4237-9FC0-2F263F6B820C}" dt="2024-06-04T14:59:14.803" v="3136" actId="1076"/>
        <pc:sldMkLst>
          <pc:docMk/>
          <pc:sldMk cId="1353014531" sldId="4429"/>
        </pc:sldMkLst>
        <pc:spChg chg="mod">
          <ac:chgData name="Goodburn, Olivia" userId="1186e425-af39-4f27-8e32-1d35133f4503" providerId="ADAL" clId="{6CA84664-9C03-4237-9FC0-2F263F6B820C}" dt="2024-06-04T14:59:14.803" v="3136" actId="1076"/>
          <ac:spMkLst>
            <pc:docMk/>
            <pc:sldMk cId="1353014531" sldId="4429"/>
            <ac:spMk id="4" creationId="{630C5CB9-7E0A-4BA1-85D8-1C9CDB0202AA}"/>
          </ac:spMkLst>
        </pc:spChg>
        <pc:spChg chg="mod ord">
          <ac:chgData name="Goodburn, Olivia" userId="1186e425-af39-4f27-8e32-1d35133f4503" providerId="ADAL" clId="{6CA84664-9C03-4237-9FC0-2F263F6B820C}" dt="2024-06-04T14:59:07.637" v="3134" actId="166"/>
          <ac:spMkLst>
            <pc:docMk/>
            <pc:sldMk cId="1353014531" sldId="4429"/>
            <ac:spMk id="5" creationId="{48DCE1D7-2900-345E-0EB6-7C4B0C7FF4FE}"/>
          </ac:spMkLst>
        </pc:spChg>
        <pc:spChg chg="add mod">
          <ac:chgData name="Goodburn, Olivia" userId="1186e425-af39-4f27-8e32-1d35133f4503" providerId="ADAL" clId="{6CA84664-9C03-4237-9FC0-2F263F6B820C}" dt="2024-06-04T14:58:54.334" v="3125" actId="1076"/>
          <ac:spMkLst>
            <pc:docMk/>
            <pc:sldMk cId="1353014531" sldId="4429"/>
            <ac:spMk id="15" creationId="{28ED1553-E0B9-19BD-9B14-DB1C28F22F7E}"/>
          </ac:spMkLst>
        </pc:spChg>
        <pc:picChg chg="del">
          <ac:chgData name="Goodburn, Olivia" userId="1186e425-af39-4f27-8e32-1d35133f4503" providerId="ADAL" clId="{6CA84664-9C03-4237-9FC0-2F263F6B820C}" dt="2024-06-04T14:58:56.933" v="3127" actId="478"/>
          <ac:picMkLst>
            <pc:docMk/>
            <pc:sldMk cId="1353014531" sldId="4429"/>
            <ac:picMk id="3" creationId="{D3D3563D-B77E-1E93-649A-B077EDB923A2}"/>
          </ac:picMkLst>
        </pc:picChg>
        <pc:picChg chg="del">
          <ac:chgData name="Goodburn, Olivia" userId="1186e425-af39-4f27-8e32-1d35133f4503" providerId="ADAL" clId="{6CA84664-9C03-4237-9FC0-2F263F6B820C}" dt="2024-06-04T14:57:53.383" v="3109" actId="478"/>
          <ac:picMkLst>
            <pc:docMk/>
            <pc:sldMk cId="1353014531" sldId="4429"/>
            <ac:picMk id="7" creationId="{17F4ABE3-65B2-CDBC-0FA0-B7BEA0AB073A}"/>
          </ac:picMkLst>
        </pc:picChg>
        <pc:picChg chg="add mod">
          <ac:chgData name="Goodburn, Olivia" userId="1186e425-af39-4f27-8e32-1d35133f4503" providerId="ADAL" clId="{6CA84664-9C03-4237-9FC0-2F263F6B820C}" dt="2024-06-04T14:59:10.539" v="3135" actId="14100"/>
          <ac:picMkLst>
            <pc:docMk/>
            <pc:sldMk cId="1353014531" sldId="4429"/>
            <ac:picMk id="8" creationId="{83A072A1-12D7-6358-59C7-2A0A0FDCD3AE}"/>
          </ac:picMkLst>
        </pc:picChg>
        <pc:picChg chg="del">
          <ac:chgData name="Goodburn, Olivia" userId="1186e425-af39-4f27-8e32-1d35133f4503" providerId="ADAL" clId="{6CA84664-9C03-4237-9FC0-2F263F6B820C}" dt="2024-06-04T14:57:53.864" v="3110" actId="478"/>
          <ac:picMkLst>
            <pc:docMk/>
            <pc:sldMk cId="1353014531" sldId="4429"/>
            <ac:picMk id="10" creationId="{8C55AC5F-94F0-31D0-A956-8D925CE4B1CC}"/>
          </ac:picMkLst>
        </pc:picChg>
        <pc:picChg chg="add mod">
          <ac:chgData name="Goodburn, Olivia" userId="1186e425-af39-4f27-8e32-1d35133f4503" providerId="ADAL" clId="{6CA84664-9C03-4237-9FC0-2F263F6B820C}" dt="2024-06-04T14:59:00.368" v="3129" actId="14100"/>
          <ac:picMkLst>
            <pc:docMk/>
            <pc:sldMk cId="1353014531" sldId="4429"/>
            <ac:picMk id="11" creationId="{2156CF9A-4125-AD1B-E705-DA69F282D714}"/>
          </ac:picMkLst>
        </pc:picChg>
        <pc:picChg chg="del">
          <ac:chgData name="Goodburn, Olivia" userId="1186e425-af39-4f27-8e32-1d35133f4503" providerId="ADAL" clId="{6CA84664-9C03-4237-9FC0-2F263F6B820C}" dt="2024-06-04T14:57:54.199" v="3111" actId="478"/>
          <ac:picMkLst>
            <pc:docMk/>
            <pc:sldMk cId="1353014531" sldId="4429"/>
            <ac:picMk id="13" creationId="{C71AA1D6-EE5E-C8B7-9AD9-8231C0C28869}"/>
          </ac:picMkLst>
        </pc:picChg>
        <pc:picChg chg="add mod">
          <ac:chgData name="Goodburn, Olivia" userId="1186e425-af39-4f27-8e32-1d35133f4503" providerId="ADAL" clId="{6CA84664-9C03-4237-9FC0-2F263F6B820C}" dt="2024-06-04T14:59:04.308" v="3132" actId="1076"/>
          <ac:picMkLst>
            <pc:docMk/>
            <pc:sldMk cId="1353014531" sldId="4429"/>
            <ac:picMk id="14" creationId="{61158557-7966-573F-CF5F-9F7AEF8BA8BB}"/>
          </ac:picMkLst>
        </pc:picChg>
      </pc:sldChg>
      <pc:sldChg chg="addSp delSp modSp add mod">
        <pc:chgData name="Goodburn, Olivia" userId="1186e425-af39-4f27-8e32-1d35133f4503" providerId="ADAL" clId="{6CA84664-9C03-4237-9FC0-2F263F6B820C}" dt="2024-06-04T15:02:28.216" v="3175" actId="1036"/>
        <pc:sldMkLst>
          <pc:docMk/>
          <pc:sldMk cId="1377432749" sldId="4430"/>
        </pc:sldMkLst>
        <pc:spChg chg="mod">
          <ac:chgData name="Goodburn, Olivia" userId="1186e425-af39-4f27-8e32-1d35133f4503" providerId="ADAL" clId="{6CA84664-9C03-4237-9FC0-2F263F6B820C}" dt="2024-06-04T15:02:28.216" v="3175" actId="1036"/>
          <ac:spMkLst>
            <pc:docMk/>
            <pc:sldMk cId="1377432749" sldId="4430"/>
            <ac:spMk id="4" creationId="{630C5CB9-7E0A-4BA1-85D8-1C9CDB0202AA}"/>
          </ac:spMkLst>
        </pc:spChg>
        <pc:spChg chg="del">
          <ac:chgData name="Goodburn, Olivia" userId="1186e425-af39-4f27-8e32-1d35133f4503" providerId="ADAL" clId="{6CA84664-9C03-4237-9FC0-2F263F6B820C}" dt="2024-06-04T14:59:27.402" v="3142" actId="478"/>
          <ac:spMkLst>
            <pc:docMk/>
            <pc:sldMk cId="1377432749" sldId="4430"/>
            <ac:spMk id="5" creationId="{48DCE1D7-2900-345E-0EB6-7C4B0C7FF4FE}"/>
          </ac:spMkLst>
        </pc:spChg>
        <pc:spChg chg="add del">
          <ac:chgData name="Goodburn, Olivia" userId="1186e425-af39-4f27-8e32-1d35133f4503" providerId="ADAL" clId="{6CA84664-9C03-4237-9FC0-2F263F6B820C}" dt="2024-06-04T15:00:24.328" v="3157" actId="478"/>
          <ac:spMkLst>
            <pc:docMk/>
            <pc:sldMk cId="1377432749" sldId="4430"/>
            <ac:spMk id="15" creationId="{28ED1553-E0B9-19BD-9B14-DB1C28F22F7E}"/>
          </ac:spMkLst>
        </pc:spChg>
        <pc:picChg chg="add del mod">
          <ac:chgData name="Goodburn, Olivia" userId="1186e425-af39-4f27-8e32-1d35133f4503" providerId="ADAL" clId="{6CA84664-9C03-4237-9FC0-2F263F6B820C}" dt="2024-06-04T15:00:26.210" v="3159" actId="478"/>
          <ac:picMkLst>
            <pc:docMk/>
            <pc:sldMk cId="1377432749" sldId="4430"/>
            <ac:picMk id="3" creationId="{20B9E3CD-617D-16F3-84BF-46B7EA047142}"/>
          </ac:picMkLst>
        </pc:picChg>
        <pc:picChg chg="add mod">
          <ac:chgData name="Goodburn, Olivia" userId="1186e425-af39-4f27-8e32-1d35133f4503" providerId="ADAL" clId="{6CA84664-9C03-4237-9FC0-2F263F6B820C}" dt="2024-06-04T15:02:28.216" v="3175" actId="1036"/>
          <ac:picMkLst>
            <pc:docMk/>
            <pc:sldMk cId="1377432749" sldId="4430"/>
            <ac:picMk id="7" creationId="{54A5E8C6-BACE-BC45-C3E2-5ED22F3F6BB2}"/>
          </ac:picMkLst>
        </pc:picChg>
        <pc:picChg chg="del">
          <ac:chgData name="Goodburn, Olivia" userId="1186e425-af39-4f27-8e32-1d35133f4503" providerId="ADAL" clId="{6CA84664-9C03-4237-9FC0-2F263F6B820C}" dt="2024-06-04T14:59:26.240" v="3138" actId="478"/>
          <ac:picMkLst>
            <pc:docMk/>
            <pc:sldMk cId="1377432749" sldId="4430"/>
            <ac:picMk id="8" creationId="{83A072A1-12D7-6358-59C7-2A0A0FDCD3AE}"/>
          </ac:picMkLst>
        </pc:picChg>
        <pc:picChg chg="add mod">
          <ac:chgData name="Goodburn, Olivia" userId="1186e425-af39-4f27-8e32-1d35133f4503" providerId="ADAL" clId="{6CA84664-9C03-4237-9FC0-2F263F6B820C}" dt="2024-06-04T15:02:28.216" v="3175" actId="1036"/>
          <ac:picMkLst>
            <pc:docMk/>
            <pc:sldMk cId="1377432749" sldId="4430"/>
            <ac:picMk id="10" creationId="{5A0871D5-5A92-6A40-DB61-310C37D45EEB}"/>
          </ac:picMkLst>
        </pc:picChg>
        <pc:picChg chg="del">
          <ac:chgData name="Goodburn, Olivia" userId="1186e425-af39-4f27-8e32-1d35133f4503" providerId="ADAL" clId="{6CA84664-9C03-4237-9FC0-2F263F6B820C}" dt="2024-06-04T14:59:26.941" v="3141" actId="478"/>
          <ac:picMkLst>
            <pc:docMk/>
            <pc:sldMk cId="1377432749" sldId="4430"/>
            <ac:picMk id="11" creationId="{2156CF9A-4125-AD1B-E705-DA69F282D714}"/>
          </ac:picMkLst>
        </pc:picChg>
        <pc:picChg chg="del mod">
          <ac:chgData name="Goodburn, Olivia" userId="1186e425-af39-4f27-8e32-1d35133f4503" providerId="ADAL" clId="{6CA84664-9C03-4237-9FC0-2F263F6B820C}" dt="2024-06-04T14:59:26.535" v="3140" actId="478"/>
          <ac:picMkLst>
            <pc:docMk/>
            <pc:sldMk cId="1377432749" sldId="4430"/>
            <ac:picMk id="14" creationId="{61158557-7966-573F-CF5F-9F7AEF8BA8BB}"/>
          </ac:picMkLst>
        </pc:picChg>
      </pc:sldChg>
      <pc:sldChg chg="addSp delSp modSp add mod">
        <pc:chgData name="Goodburn, Olivia" userId="1186e425-af39-4f27-8e32-1d35133f4503" providerId="ADAL" clId="{6CA84664-9C03-4237-9FC0-2F263F6B820C}" dt="2024-06-04T15:03:21.022" v="3195" actId="14100"/>
        <pc:sldMkLst>
          <pc:docMk/>
          <pc:sldMk cId="2131318291" sldId="4431"/>
        </pc:sldMkLst>
        <pc:spChg chg="del mod">
          <ac:chgData name="Goodburn, Olivia" userId="1186e425-af39-4f27-8e32-1d35133f4503" providerId="ADAL" clId="{6CA84664-9C03-4237-9FC0-2F263F6B820C}" dt="2024-06-04T15:03:18.162" v="3192" actId="478"/>
          <ac:spMkLst>
            <pc:docMk/>
            <pc:sldMk cId="2131318291" sldId="4431"/>
            <ac:spMk id="4" creationId="{630C5CB9-7E0A-4BA1-85D8-1C9CDB0202AA}"/>
          </ac:spMkLst>
        </pc:spChg>
        <pc:spChg chg="del mod">
          <ac:chgData name="Goodburn, Olivia" userId="1186e425-af39-4f27-8e32-1d35133f4503" providerId="ADAL" clId="{6CA84664-9C03-4237-9FC0-2F263F6B820C}" dt="2024-06-04T15:03:19.160" v="3193" actId="478"/>
          <ac:spMkLst>
            <pc:docMk/>
            <pc:sldMk cId="2131318291" sldId="4431"/>
            <ac:spMk id="15" creationId="{28ED1553-E0B9-19BD-9B14-DB1C28F22F7E}"/>
          </ac:spMkLst>
        </pc:spChg>
        <pc:picChg chg="del mod">
          <ac:chgData name="Goodburn, Olivia" userId="1186e425-af39-4f27-8e32-1d35133f4503" providerId="ADAL" clId="{6CA84664-9C03-4237-9FC0-2F263F6B820C}" dt="2024-06-04T15:03:17.765" v="3191" actId="478"/>
          <ac:picMkLst>
            <pc:docMk/>
            <pc:sldMk cId="2131318291" sldId="4431"/>
            <ac:picMk id="3" creationId="{20B9E3CD-617D-16F3-84BF-46B7EA047142}"/>
          </ac:picMkLst>
        </pc:picChg>
        <pc:picChg chg="add mod">
          <ac:chgData name="Goodburn, Olivia" userId="1186e425-af39-4f27-8e32-1d35133f4503" providerId="ADAL" clId="{6CA84664-9C03-4237-9FC0-2F263F6B820C}" dt="2024-06-04T15:03:10.563" v="3188" actId="1076"/>
          <ac:picMkLst>
            <pc:docMk/>
            <pc:sldMk cId="2131318291" sldId="4431"/>
            <ac:picMk id="6" creationId="{1C529A22-ABB7-E1AD-197F-3272C34ACFAA}"/>
          </ac:picMkLst>
        </pc:picChg>
        <pc:picChg chg="del">
          <ac:chgData name="Goodburn, Olivia" userId="1186e425-af39-4f27-8e32-1d35133f4503" providerId="ADAL" clId="{6CA84664-9C03-4237-9FC0-2F263F6B820C}" dt="2024-06-04T15:02:30.924" v="3176" actId="478"/>
          <ac:picMkLst>
            <pc:docMk/>
            <pc:sldMk cId="2131318291" sldId="4431"/>
            <ac:picMk id="7" creationId="{54A5E8C6-BACE-BC45-C3E2-5ED22F3F6BB2}"/>
          </ac:picMkLst>
        </pc:picChg>
        <pc:picChg chg="add mod">
          <ac:chgData name="Goodburn, Olivia" userId="1186e425-af39-4f27-8e32-1d35133f4503" providerId="ADAL" clId="{6CA84664-9C03-4237-9FC0-2F263F6B820C}" dt="2024-06-04T15:03:21.022" v="3195" actId="14100"/>
          <ac:picMkLst>
            <pc:docMk/>
            <pc:sldMk cId="2131318291" sldId="4431"/>
            <ac:picMk id="9" creationId="{8B80EACF-EC67-FCC6-5AD3-C636550335F6}"/>
          </ac:picMkLst>
        </pc:picChg>
        <pc:picChg chg="del">
          <ac:chgData name="Goodburn, Olivia" userId="1186e425-af39-4f27-8e32-1d35133f4503" providerId="ADAL" clId="{6CA84664-9C03-4237-9FC0-2F263F6B820C}" dt="2024-06-04T15:02:31.305" v="3177" actId="478"/>
          <ac:picMkLst>
            <pc:docMk/>
            <pc:sldMk cId="2131318291" sldId="4431"/>
            <ac:picMk id="10" creationId="{5A0871D5-5A92-6A40-DB61-310C37D45EEB}"/>
          </ac:picMkLst>
        </pc:picChg>
      </pc:sldChg>
      <pc:sldChg chg="addSp delSp modSp add mod">
        <pc:chgData name="Goodburn, Olivia" userId="1186e425-af39-4f27-8e32-1d35133f4503" providerId="ADAL" clId="{6CA84664-9C03-4237-9FC0-2F263F6B820C}" dt="2024-06-04T15:04:37.387" v="3218" actId="1076"/>
        <pc:sldMkLst>
          <pc:docMk/>
          <pc:sldMk cId="389593413" sldId="4432"/>
        </pc:sldMkLst>
        <pc:spChg chg="del">
          <ac:chgData name="Goodburn, Olivia" userId="1186e425-af39-4f27-8e32-1d35133f4503" providerId="ADAL" clId="{6CA84664-9C03-4237-9FC0-2F263F6B820C}" dt="2024-06-04T15:04:12.197" v="3209" actId="478"/>
          <ac:spMkLst>
            <pc:docMk/>
            <pc:sldMk cId="389593413" sldId="4432"/>
            <ac:spMk id="4" creationId="{630C5CB9-7E0A-4BA1-85D8-1C9CDB0202AA}"/>
          </ac:spMkLst>
        </pc:spChg>
        <pc:spChg chg="add mod">
          <ac:chgData name="Goodburn, Olivia" userId="1186e425-af39-4f27-8e32-1d35133f4503" providerId="ADAL" clId="{6CA84664-9C03-4237-9FC0-2F263F6B820C}" dt="2024-06-04T15:04:35.822" v="3217" actId="1076"/>
          <ac:spMkLst>
            <pc:docMk/>
            <pc:sldMk cId="389593413" sldId="4432"/>
            <ac:spMk id="13" creationId="{47F14766-9E9E-7211-72A0-928D08F773B2}"/>
          </ac:spMkLst>
        </pc:spChg>
        <pc:spChg chg="mod ord">
          <ac:chgData name="Goodburn, Olivia" userId="1186e425-af39-4f27-8e32-1d35133f4503" providerId="ADAL" clId="{6CA84664-9C03-4237-9FC0-2F263F6B820C}" dt="2024-06-04T15:04:30.942" v="3215" actId="166"/>
          <ac:spMkLst>
            <pc:docMk/>
            <pc:sldMk cId="389593413" sldId="4432"/>
            <ac:spMk id="15" creationId="{28ED1553-E0B9-19BD-9B14-DB1C28F22F7E}"/>
          </ac:spMkLst>
        </pc:spChg>
        <pc:picChg chg="del">
          <ac:chgData name="Goodburn, Olivia" userId="1186e425-af39-4f27-8e32-1d35133f4503" providerId="ADAL" clId="{6CA84664-9C03-4237-9FC0-2F263F6B820C}" dt="2024-06-04T15:04:13.935" v="3210" actId="478"/>
          <ac:picMkLst>
            <pc:docMk/>
            <pc:sldMk cId="389593413" sldId="4432"/>
            <ac:picMk id="3" creationId="{20B9E3CD-617D-16F3-84BF-46B7EA047142}"/>
          </ac:picMkLst>
        </pc:picChg>
        <pc:picChg chg="del">
          <ac:chgData name="Goodburn, Olivia" userId="1186e425-af39-4f27-8e32-1d35133f4503" providerId="ADAL" clId="{6CA84664-9C03-4237-9FC0-2F263F6B820C}" dt="2024-06-04T15:03:23.756" v="3196" actId="478"/>
          <ac:picMkLst>
            <pc:docMk/>
            <pc:sldMk cId="389593413" sldId="4432"/>
            <ac:picMk id="6" creationId="{1C529A22-ABB7-E1AD-197F-3272C34ACFAA}"/>
          </ac:picMkLst>
        </pc:picChg>
        <pc:picChg chg="add mod">
          <ac:chgData name="Goodburn, Olivia" userId="1186e425-af39-4f27-8e32-1d35133f4503" providerId="ADAL" clId="{6CA84664-9C03-4237-9FC0-2F263F6B820C}" dt="2024-06-04T15:03:53.297" v="3205" actId="1076"/>
          <ac:picMkLst>
            <pc:docMk/>
            <pc:sldMk cId="389593413" sldId="4432"/>
            <ac:picMk id="7" creationId="{331240F2-EE02-3272-51E8-872C4B6807AE}"/>
          </ac:picMkLst>
        </pc:picChg>
        <pc:picChg chg="del">
          <ac:chgData name="Goodburn, Olivia" userId="1186e425-af39-4f27-8e32-1d35133f4503" providerId="ADAL" clId="{6CA84664-9C03-4237-9FC0-2F263F6B820C}" dt="2024-06-04T15:03:24.056" v="3197" actId="478"/>
          <ac:picMkLst>
            <pc:docMk/>
            <pc:sldMk cId="389593413" sldId="4432"/>
            <ac:picMk id="9" creationId="{8B80EACF-EC67-FCC6-5AD3-C636550335F6}"/>
          </ac:picMkLst>
        </pc:picChg>
        <pc:picChg chg="add mod">
          <ac:chgData name="Goodburn, Olivia" userId="1186e425-af39-4f27-8e32-1d35133f4503" providerId="ADAL" clId="{6CA84664-9C03-4237-9FC0-2F263F6B820C}" dt="2024-06-04T15:04:01.950" v="3207" actId="1076"/>
          <ac:picMkLst>
            <pc:docMk/>
            <pc:sldMk cId="389593413" sldId="4432"/>
            <ac:picMk id="10" creationId="{58A4E0BE-A40A-5748-88F1-B5F19A10050B}"/>
          </ac:picMkLst>
        </pc:picChg>
        <pc:picChg chg="add mod">
          <ac:chgData name="Goodburn, Olivia" userId="1186e425-af39-4f27-8e32-1d35133f4503" providerId="ADAL" clId="{6CA84664-9C03-4237-9FC0-2F263F6B820C}" dt="2024-06-04T15:04:37.387" v="3218" actId="1076"/>
          <ac:picMkLst>
            <pc:docMk/>
            <pc:sldMk cId="389593413" sldId="4432"/>
            <ac:picMk id="12" creationId="{6188624F-3038-4FDA-576C-5B0C3E55261A}"/>
          </ac:picMkLst>
        </pc:picChg>
      </pc:sldChg>
      <pc:sldChg chg="addSp delSp modSp add mod">
        <pc:chgData name="Goodburn, Olivia" userId="1186e425-af39-4f27-8e32-1d35133f4503" providerId="ADAL" clId="{6CA84664-9C03-4237-9FC0-2F263F6B820C}" dt="2024-06-04T15:05:41.855" v="3241" actId="1076"/>
        <pc:sldMkLst>
          <pc:docMk/>
          <pc:sldMk cId="1838136637" sldId="4433"/>
        </pc:sldMkLst>
        <pc:spChg chg="del">
          <ac:chgData name="Goodburn, Olivia" userId="1186e425-af39-4f27-8e32-1d35133f4503" providerId="ADAL" clId="{6CA84664-9C03-4237-9FC0-2F263F6B820C}" dt="2024-06-04T15:04:43.511" v="3222" actId="478"/>
          <ac:spMkLst>
            <pc:docMk/>
            <pc:sldMk cId="1838136637" sldId="4433"/>
            <ac:spMk id="13" creationId="{47F14766-9E9E-7211-72A0-928D08F773B2}"/>
          </ac:spMkLst>
        </pc:spChg>
        <pc:spChg chg="del">
          <ac:chgData name="Goodburn, Olivia" userId="1186e425-af39-4f27-8e32-1d35133f4503" providerId="ADAL" clId="{6CA84664-9C03-4237-9FC0-2F263F6B820C}" dt="2024-06-04T15:04:44.312" v="3223" actId="478"/>
          <ac:spMkLst>
            <pc:docMk/>
            <pc:sldMk cId="1838136637" sldId="4433"/>
            <ac:spMk id="15" creationId="{28ED1553-E0B9-19BD-9B14-DB1C28F22F7E}"/>
          </ac:spMkLst>
        </pc:spChg>
        <pc:picChg chg="add mod modCrop">
          <ac:chgData name="Goodburn, Olivia" userId="1186e425-af39-4f27-8e32-1d35133f4503" providerId="ADAL" clId="{6CA84664-9C03-4237-9FC0-2F263F6B820C}" dt="2024-06-04T15:05:32.986" v="3236" actId="14100"/>
          <ac:picMkLst>
            <pc:docMk/>
            <pc:sldMk cId="1838136637" sldId="4433"/>
            <ac:picMk id="4" creationId="{99AA370A-3DBD-1D5B-FDCA-E21410C8340E}"/>
          </ac:picMkLst>
        </pc:picChg>
        <pc:picChg chg="add mod">
          <ac:chgData name="Goodburn, Olivia" userId="1186e425-af39-4f27-8e32-1d35133f4503" providerId="ADAL" clId="{6CA84664-9C03-4237-9FC0-2F263F6B820C}" dt="2024-06-04T15:05:40.539" v="3240" actId="1076"/>
          <ac:picMkLst>
            <pc:docMk/>
            <pc:sldMk cId="1838136637" sldId="4433"/>
            <ac:picMk id="6" creationId="{244F32A2-71A0-6415-A294-FFECE135F3B1}"/>
          </ac:picMkLst>
        </pc:picChg>
        <pc:picChg chg="del">
          <ac:chgData name="Goodburn, Olivia" userId="1186e425-af39-4f27-8e32-1d35133f4503" providerId="ADAL" clId="{6CA84664-9C03-4237-9FC0-2F263F6B820C}" dt="2024-06-04T15:04:41.893" v="3220" actId="478"/>
          <ac:picMkLst>
            <pc:docMk/>
            <pc:sldMk cId="1838136637" sldId="4433"/>
            <ac:picMk id="7" creationId="{331240F2-EE02-3272-51E8-872C4B6807AE}"/>
          </ac:picMkLst>
        </pc:picChg>
        <pc:picChg chg="add mod modCrop">
          <ac:chgData name="Goodburn, Olivia" userId="1186e425-af39-4f27-8e32-1d35133f4503" providerId="ADAL" clId="{6CA84664-9C03-4237-9FC0-2F263F6B820C}" dt="2024-06-04T15:05:41.855" v="3241" actId="1076"/>
          <ac:picMkLst>
            <pc:docMk/>
            <pc:sldMk cId="1838136637" sldId="4433"/>
            <ac:picMk id="8" creationId="{BAF9B179-2C0E-185B-6FB5-77D980DE61C6}"/>
          </ac:picMkLst>
        </pc:picChg>
        <pc:picChg chg="del">
          <ac:chgData name="Goodburn, Olivia" userId="1186e425-af39-4f27-8e32-1d35133f4503" providerId="ADAL" clId="{6CA84664-9C03-4237-9FC0-2F263F6B820C}" dt="2024-06-04T15:04:44.613" v="3224" actId="478"/>
          <ac:picMkLst>
            <pc:docMk/>
            <pc:sldMk cId="1838136637" sldId="4433"/>
            <ac:picMk id="10" creationId="{58A4E0BE-A40A-5748-88F1-B5F19A10050B}"/>
          </ac:picMkLst>
        </pc:picChg>
        <pc:picChg chg="del">
          <ac:chgData name="Goodburn, Olivia" userId="1186e425-af39-4f27-8e32-1d35133f4503" providerId="ADAL" clId="{6CA84664-9C03-4237-9FC0-2F263F6B820C}" dt="2024-06-04T15:04:42.408" v="3221" actId="478"/>
          <ac:picMkLst>
            <pc:docMk/>
            <pc:sldMk cId="1838136637" sldId="4433"/>
            <ac:picMk id="12" creationId="{6188624F-3038-4FDA-576C-5B0C3E55261A}"/>
          </ac:picMkLst>
        </pc:picChg>
      </pc:sldChg>
      <pc:sldChg chg="addSp delSp modSp mod">
        <pc:chgData name="Goodburn, Olivia" userId="1186e425-af39-4f27-8e32-1d35133f4503" providerId="ADAL" clId="{6CA84664-9C03-4237-9FC0-2F263F6B820C}" dt="2024-06-04T15:06:37.333" v="3254" actId="1076"/>
        <pc:sldMkLst>
          <pc:docMk/>
          <pc:sldMk cId="3407068955" sldId="4434"/>
        </pc:sldMkLst>
        <pc:spChg chg="add mod">
          <ac:chgData name="Goodburn, Olivia" userId="1186e425-af39-4f27-8e32-1d35133f4503" providerId="ADAL" clId="{6CA84664-9C03-4237-9FC0-2F263F6B820C}" dt="2024-06-04T15:06:23.799" v="3250" actId="403"/>
          <ac:spMkLst>
            <pc:docMk/>
            <pc:sldMk cId="3407068955" sldId="4434"/>
            <ac:spMk id="3" creationId="{378317F6-ACDF-7C95-A9B6-79898B9E14E9}"/>
          </ac:spMkLst>
        </pc:spChg>
        <pc:spChg chg="del">
          <ac:chgData name="Goodburn, Olivia" userId="1186e425-af39-4f27-8e32-1d35133f4503" providerId="ADAL" clId="{6CA84664-9C03-4237-9FC0-2F263F6B820C}" dt="2024-06-04T15:06:18.768" v="3242" actId="478"/>
          <ac:spMkLst>
            <pc:docMk/>
            <pc:sldMk cId="3407068955" sldId="4434"/>
            <ac:spMk id="4" creationId="{01C9E40C-FED3-4F2D-C721-65D80AD0CF66}"/>
          </ac:spMkLst>
        </pc:spChg>
        <pc:picChg chg="add mod">
          <ac:chgData name="Goodburn, Olivia" userId="1186e425-af39-4f27-8e32-1d35133f4503" providerId="ADAL" clId="{6CA84664-9C03-4237-9FC0-2F263F6B820C}" dt="2024-06-04T15:06:37.333" v="3254" actId="1076"/>
          <ac:picMkLst>
            <pc:docMk/>
            <pc:sldMk cId="3407068955" sldId="4434"/>
            <ac:picMk id="6" creationId="{4A396679-A21B-CFAB-65BC-822F1AC24377}"/>
          </ac:picMkLst>
        </pc:picChg>
        <pc:picChg chg="del">
          <ac:chgData name="Goodburn, Olivia" userId="1186e425-af39-4f27-8e32-1d35133f4503" providerId="ADAL" clId="{6CA84664-9C03-4237-9FC0-2F263F6B820C}" dt="2024-06-04T15:06:25.261" v="3251" actId="478"/>
          <ac:picMkLst>
            <pc:docMk/>
            <pc:sldMk cId="3407068955" sldId="4434"/>
            <ac:picMk id="7" creationId="{016F5B09-B560-7589-4911-BB67EABF0B6F}"/>
          </ac:picMkLst>
        </pc:picChg>
      </pc:sldChg>
      <pc:sldChg chg="addSp delSp modSp mod delAnim modAnim">
        <pc:chgData name="Goodburn, Olivia" userId="1186e425-af39-4f27-8e32-1d35133f4503" providerId="ADAL" clId="{6CA84664-9C03-4237-9FC0-2F263F6B820C}" dt="2024-06-04T15:08:02.080" v="3286" actId="1076"/>
        <pc:sldMkLst>
          <pc:docMk/>
          <pc:sldMk cId="3581725608" sldId="4435"/>
        </pc:sldMkLst>
        <pc:spChg chg="mod ord">
          <ac:chgData name="Goodburn, Olivia" userId="1186e425-af39-4f27-8e32-1d35133f4503" providerId="ADAL" clId="{6CA84664-9C03-4237-9FC0-2F263F6B820C}" dt="2024-06-04T15:07:41.083" v="3280" actId="1035"/>
          <ac:spMkLst>
            <pc:docMk/>
            <pc:sldMk cId="3581725608" sldId="4435"/>
            <ac:spMk id="13" creationId="{C0DB2682-717A-A558-7A54-9EC9A5251D6E}"/>
          </ac:spMkLst>
        </pc:spChg>
        <pc:spChg chg="mod ord">
          <ac:chgData name="Goodburn, Olivia" userId="1186e425-af39-4f27-8e32-1d35133f4503" providerId="ADAL" clId="{6CA84664-9C03-4237-9FC0-2F263F6B820C}" dt="2024-06-04T15:07:41.083" v="3280" actId="1035"/>
          <ac:spMkLst>
            <pc:docMk/>
            <pc:sldMk cId="3581725608" sldId="4435"/>
            <ac:spMk id="15" creationId="{0730DA43-1A78-BC8B-D02F-17BA9F152EB8}"/>
          </ac:spMkLst>
        </pc:spChg>
        <pc:picChg chg="del">
          <ac:chgData name="Goodburn, Olivia" userId="1186e425-af39-4f27-8e32-1d35133f4503" providerId="ADAL" clId="{6CA84664-9C03-4237-9FC0-2F263F6B820C}" dt="2024-06-04T15:06:54.560" v="3260" actId="478"/>
          <ac:picMkLst>
            <pc:docMk/>
            <pc:sldMk cId="3581725608" sldId="4435"/>
            <ac:picMk id="3" creationId="{5C7F444B-E142-88AC-1938-FC5A9D56AAF5}"/>
          </ac:picMkLst>
        </pc:picChg>
        <pc:picChg chg="add mod">
          <ac:chgData name="Goodburn, Olivia" userId="1186e425-af39-4f27-8e32-1d35133f4503" providerId="ADAL" clId="{6CA84664-9C03-4237-9FC0-2F263F6B820C}" dt="2024-06-04T15:07:12.073" v="3264" actId="1076"/>
          <ac:picMkLst>
            <pc:docMk/>
            <pc:sldMk cId="3581725608" sldId="4435"/>
            <ac:picMk id="4" creationId="{74A44D5F-4598-CC9B-62E4-1BE207EC582A}"/>
          </ac:picMkLst>
        </pc:picChg>
        <pc:picChg chg="add mod">
          <ac:chgData name="Goodburn, Olivia" userId="1186e425-af39-4f27-8e32-1d35133f4503" providerId="ADAL" clId="{6CA84664-9C03-4237-9FC0-2F263F6B820C}" dt="2024-06-04T15:07:35.975" v="3271" actId="1076"/>
          <ac:picMkLst>
            <pc:docMk/>
            <pc:sldMk cId="3581725608" sldId="4435"/>
            <ac:picMk id="5" creationId="{3194094B-1D62-E13B-B96F-970DC1A24B9B}"/>
          </ac:picMkLst>
        </pc:picChg>
        <pc:picChg chg="add mod modCrop">
          <ac:chgData name="Goodburn, Olivia" userId="1186e425-af39-4f27-8e32-1d35133f4503" providerId="ADAL" clId="{6CA84664-9C03-4237-9FC0-2F263F6B820C}" dt="2024-06-04T15:08:02.080" v="3286" actId="1076"/>
          <ac:picMkLst>
            <pc:docMk/>
            <pc:sldMk cId="3581725608" sldId="4435"/>
            <ac:picMk id="6" creationId="{8FF4C594-724D-85DF-8AB4-6DE68C8A1700}"/>
          </ac:picMkLst>
        </pc:picChg>
        <pc:picChg chg="del">
          <ac:chgData name="Goodburn, Olivia" userId="1186e425-af39-4f27-8e32-1d35133f4503" providerId="ADAL" clId="{6CA84664-9C03-4237-9FC0-2F263F6B820C}" dt="2024-06-04T15:06:55.046" v="3261" actId="478"/>
          <ac:picMkLst>
            <pc:docMk/>
            <pc:sldMk cId="3581725608" sldId="4435"/>
            <ac:picMk id="7" creationId="{D336E695-269A-629D-51D6-3D416712AA36}"/>
          </ac:picMkLst>
        </pc:picChg>
        <pc:picChg chg="del">
          <ac:chgData name="Goodburn, Olivia" userId="1186e425-af39-4f27-8e32-1d35133f4503" providerId="ADAL" clId="{6CA84664-9C03-4237-9FC0-2F263F6B820C}" dt="2024-06-04T15:06:53.082" v="3259" actId="478"/>
          <ac:picMkLst>
            <pc:docMk/>
            <pc:sldMk cId="3581725608" sldId="4435"/>
            <ac:picMk id="12" creationId="{DABA3624-D599-C3B3-167A-A5531ED2D25C}"/>
          </ac:picMkLst>
        </pc:picChg>
      </pc:sldChg>
      <pc:sldChg chg="addSp delSp modSp mod">
        <pc:chgData name="Goodburn, Olivia" userId="1186e425-af39-4f27-8e32-1d35133f4503" providerId="ADAL" clId="{6CA84664-9C03-4237-9FC0-2F263F6B820C}" dt="2024-06-04T15:09:15.110" v="3305" actId="1076"/>
        <pc:sldMkLst>
          <pc:docMk/>
          <pc:sldMk cId="1216144054" sldId="4436"/>
        </pc:sldMkLst>
        <pc:spChg chg="mod">
          <ac:chgData name="Goodburn, Olivia" userId="1186e425-af39-4f27-8e32-1d35133f4503" providerId="ADAL" clId="{6CA84664-9C03-4237-9FC0-2F263F6B820C}" dt="2024-06-04T15:08:16.281" v="3288" actId="20577"/>
          <ac:spMkLst>
            <pc:docMk/>
            <pc:sldMk cId="1216144054" sldId="4436"/>
            <ac:spMk id="2" creationId="{18101889-D100-1AB5-9C4E-11CADAA37758}"/>
          </ac:spMkLst>
        </pc:spChg>
        <pc:spChg chg="mod">
          <ac:chgData name="Goodburn, Olivia" userId="1186e425-af39-4f27-8e32-1d35133f4503" providerId="ADAL" clId="{6CA84664-9C03-4237-9FC0-2F263F6B820C}" dt="2024-06-04T15:09:08.899" v="3301" actId="1076"/>
          <ac:spMkLst>
            <pc:docMk/>
            <pc:sldMk cId="1216144054" sldId="4436"/>
            <ac:spMk id="4" creationId="{630C5CB9-7E0A-4BA1-85D8-1C9CDB0202AA}"/>
          </ac:spMkLst>
        </pc:spChg>
        <pc:spChg chg="del mod">
          <ac:chgData name="Goodburn, Olivia" userId="1186e425-af39-4f27-8e32-1d35133f4503" providerId="ADAL" clId="{6CA84664-9C03-4237-9FC0-2F263F6B820C}" dt="2024-06-04T15:09:13.430" v="3303" actId="478"/>
          <ac:spMkLst>
            <pc:docMk/>
            <pc:sldMk cId="1216144054" sldId="4436"/>
            <ac:spMk id="5" creationId="{48DCE1D7-2900-345E-0EB6-7C4B0C7FF4FE}"/>
          </ac:spMkLst>
        </pc:spChg>
        <pc:picChg chg="add del mod">
          <ac:chgData name="Goodburn, Olivia" userId="1186e425-af39-4f27-8e32-1d35133f4503" providerId="ADAL" clId="{6CA84664-9C03-4237-9FC0-2F263F6B820C}" dt="2024-06-04T15:09:13.826" v="3304" actId="478"/>
          <ac:picMkLst>
            <pc:docMk/>
            <pc:sldMk cId="1216144054" sldId="4436"/>
            <ac:picMk id="3" creationId="{A8E8FFCB-012C-80D5-D0AB-8745F656358A}"/>
          </ac:picMkLst>
        </pc:picChg>
        <pc:picChg chg="del">
          <ac:chgData name="Goodburn, Olivia" userId="1186e425-af39-4f27-8e32-1d35133f4503" providerId="ADAL" clId="{6CA84664-9C03-4237-9FC0-2F263F6B820C}" dt="2024-06-04T15:08:17.188" v="3289" actId="478"/>
          <ac:picMkLst>
            <pc:docMk/>
            <pc:sldMk cId="1216144054" sldId="4436"/>
            <ac:picMk id="7" creationId="{ABEFF643-2B72-3EBF-EAB5-60B9BB100231}"/>
          </ac:picMkLst>
        </pc:picChg>
        <pc:picChg chg="add mod">
          <ac:chgData name="Goodburn, Olivia" userId="1186e425-af39-4f27-8e32-1d35133f4503" providerId="ADAL" clId="{6CA84664-9C03-4237-9FC0-2F263F6B820C}" dt="2024-06-04T15:08:52.052" v="3297" actId="14100"/>
          <ac:picMkLst>
            <pc:docMk/>
            <pc:sldMk cId="1216144054" sldId="4436"/>
            <ac:picMk id="8" creationId="{489D3C08-C311-6DC0-8020-3A5B0217837F}"/>
          </ac:picMkLst>
        </pc:picChg>
        <pc:picChg chg="del">
          <ac:chgData name="Goodburn, Olivia" userId="1186e425-af39-4f27-8e32-1d35133f4503" providerId="ADAL" clId="{6CA84664-9C03-4237-9FC0-2F263F6B820C}" dt="2024-06-04T15:08:17.535" v="3290" actId="478"/>
          <ac:picMkLst>
            <pc:docMk/>
            <pc:sldMk cId="1216144054" sldId="4436"/>
            <ac:picMk id="9" creationId="{BE18048C-3BAF-C58D-C70F-D4BD6A4E1C2E}"/>
          </ac:picMkLst>
        </pc:picChg>
        <pc:picChg chg="add mod">
          <ac:chgData name="Goodburn, Olivia" userId="1186e425-af39-4f27-8e32-1d35133f4503" providerId="ADAL" clId="{6CA84664-9C03-4237-9FC0-2F263F6B820C}" dt="2024-06-04T15:09:15.110" v="3305" actId="1076"/>
          <ac:picMkLst>
            <pc:docMk/>
            <pc:sldMk cId="1216144054" sldId="4436"/>
            <ac:picMk id="11" creationId="{F1EF45A5-9B37-BB10-10B0-53AE6F5424B1}"/>
          </ac:picMkLst>
        </pc:picChg>
      </pc:sldChg>
      <pc:sldChg chg="addSp delSp modSp add mod">
        <pc:chgData name="Goodburn, Olivia" userId="1186e425-af39-4f27-8e32-1d35133f4503" providerId="ADAL" clId="{6CA84664-9C03-4237-9FC0-2F263F6B820C}" dt="2024-06-04T15:10:32.607" v="3339" actId="1036"/>
        <pc:sldMkLst>
          <pc:docMk/>
          <pc:sldMk cId="1494980224" sldId="4437"/>
        </pc:sldMkLst>
        <pc:spChg chg="mod">
          <ac:chgData name="Goodburn, Olivia" userId="1186e425-af39-4f27-8e32-1d35133f4503" providerId="ADAL" clId="{6CA84664-9C03-4237-9FC0-2F263F6B820C}" dt="2024-06-04T15:09:34.412" v="3311" actId="1076"/>
          <ac:spMkLst>
            <pc:docMk/>
            <pc:sldMk cId="1494980224" sldId="4437"/>
            <ac:spMk id="4" creationId="{630C5CB9-7E0A-4BA1-85D8-1C9CDB0202AA}"/>
          </ac:spMkLst>
        </pc:spChg>
        <pc:spChg chg="mod">
          <ac:chgData name="Goodburn, Olivia" userId="1186e425-af39-4f27-8e32-1d35133f4503" providerId="ADAL" clId="{6CA84664-9C03-4237-9FC0-2F263F6B820C}" dt="2024-06-04T15:09:36.675" v="3312" actId="1076"/>
          <ac:spMkLst>
            <pc:docMk/>
            <pc:sldMk cId="1494980224" sldId="4437"/>
            <ac:spMk id="5" creationId="{48DCE1D7-2900-345E-0EB6-7C4B0C7FF4FE}"/>
          </ac:spMkLst>
        </pc:spChg>
        <pc:spChg chg="add mod">
          <ac:chgData name="Goodburn, Olivia" userId="1186e425-af39-4f27-8e32-1d35133f4503" providerId="ADAL" clId="{6CA84664-9C03-4237-9FC0-2F263F6B820C}" dt="2024-06-04T15:09:59.937" v="3319" actId="1076"/>
          <ac:spMkLst>
            <pc:docMk/>
            <pc:sldMk cId="1494980224" sldId="4437"/>
            <ac:spMk id="12" creationId="{F7F27523-C709-0586-9A7A-433CFE09D9DA}"/>
          </ac:spMkLst>
        </pc:spChg>
        <pc:picChg chg="del">
          <ac:chgData name="Goodburn, Olivia" userId="1186e425-af39-4f27-8e32-1d35133f4503" providerId="ADAL" clId="{6CA84664-9C03-4237-9FC0-2F263F6B820C}" dt="2024-06-04T15:10:29.402" v="3333" actId="478"/>
          <ac:picMkLst>
            <pc:docMk/>
            <pc:sldMk cId="1494980224" sldId="4437"/>
            <ac:picMk id="3" creationId="{A8E8FFCB-012C-80D5-D0AB-8745F656358A}"/>
          </ac:picMkLst>
        </pc:picChg>
        <pc:picChg chg="add mod ord">
          <ac:chgData name="Goodburn, Olivia" userId="1186e425-af39-4f27-8e32-1d35133f4503" providerId="ADAL" clId="{6CA84664-9C03-4237-9FC0-2F263F6B820C}" dt="2024-06-04T15:10:23.942" v="3331" actId="171"/>
          <ac:picMkLst>
            <pc:docMk/>
            <pc:sldMk cId="1494980224" sldId="4437"/>
            <ac:picMk id="7" creationId="{8135AE2F-5790-A823-47AF-DE418802D874}"/>
          </ac:picMkLst>
        </pc:picChg>
        <pc:picChg chg="del">
          <ac:chgData name="Goodburn, Olivia" userId="1186e425-af39-4f27-8e32-1d35133f4503" providerId="ADAL" clId="{6CA84664-9C03-4237-9FC0-2F263F6B820C}" dt="2024-06-04T15:09:16.972" v="3306" actId="478"/>
          <ac:picMkLst>
            <pc:docMk/>
            <pc:sldMk cId="1494980224" sldId="4437"/>
            <ac:picMk id="8" creationId="{489D3C08-C311-6DC0-8020-3A5B0217837F}"/>
          </ac:picMkLst>
        </pc:picChg>
        <pc:picChg chg="add mod">
          <ac:chgData name="Goodburn, Olivia" userId="1186e425-af39-4f27-8e32-1d35133f4503" providerId="ADAL" clId="{6CA84664-9C03-4237-9FC0-2F263F6B820C}" dt="2024-06-04T15:09:53.657" v="3317" actId="1076"/>
          <ac:picMkLst>
            <pc:docMk/>
            <pc:sldMk cId="1494980224" sldId="4437"/>
            <ac:picMk id="10" creationId="{4E6398CF-6B5E-3E01-CDD5-F2AA54948FA5}"/>
          </ac:picMkLst>
        </pc:picChg>
        <pc:picChg chg="del">
          <ac:chgData name="Goodburn, Olivia" userId="1186e425-af39-4f27-8e32-1d35133f4503" providerId="ADAL" clId="{6CA84664-9C03-4237-9FC0-2F263F6B820C}" dt="2024-06-04T15:09:17.260" v="3307" actId="478"/>
          <ac:picMkLst>
            <pc:docMk/>
            <pc:sldMk cId="1494980224" sldId="4437"/>
            <ac:picMk id="11" creationId="{F1EF45A5-9B37-BB10-10B0-53AE6F5424B1}"/>
          </ac:picMkLst>
        </pc:picChg>
        <pc:picChg chg="add mod">
          <ac:chgData name="Goodburn, Olivia" userId="1186e425-af39-4f27-8e32-1d35133f4503" providerId="ADAL" clId="{6CA84664-9C03-4237-9FC0-2F263F6B820C}" dt="2024-06-04T15:10:32.607" v="3339" actId="1036"/>
          <ac:picMkLst>
            <pc:docMk/>
            <pc:sldMk cId="1494980224" sldId="4437"/>
            <ac:picMk id="14" creationId="{5F65761E-4458-EB8E-00B2-299B86B32122}"/>
          </ac:picMkLst>
        </pc:picChg>
      </pc:sldChg>
      <pc:sldChg chg="addSp delSp modSp add mod">
        <pc:chgData name="Goodburn, Olivia" userId="1186e425-af39-4f27-8e32-1d35133f4503" providerId="ADAL" clId="{6CA84664-9C03-4237-9FC0-2F263F6B820C}" dt="2024-06-04T15:11:20.503" v="3353" actId="478"/>
        <pc:sldMkLst>
          <pc:docMk/>
          <pc:sldMk cId="4206309790" sldId="4438"/>
        </pc:sldMkLst>
        <pc:spChg chg="mod">
          <ac:chgData name="Goodburn, Olivia" userId="1186e425-af39-4f27-8e32-1d35133f4503" providerId="ADAL" clId="{6CA84664-9C03-4237-9FC0-2F263F6B820C}" dt="2024-06-04T15:11:14.745" v="3351" actId="1076"/>
          <ac:spMkLst>
            <pc:docMk/>
            <pc:sldMk cId="4206309790" sldId="4438"/>
            <ac:spMk id="4" creationId="{630C5CB9-7E0A-4BA1-85D8-1C9CDB0202AA}"/>
          </ac:spMkLst>
        </pc:spChg>
        <pc:spChg chg="mod">
          <ac:chgData name="Goodburn, Olivia" userId="1186e425-af39-4f27-8e32-1d35133f4503" providerId="ADAL" clId="{6CA84664-9C03-4237-9FC0-2F263F6B820C}" dt="2024-06-04T15:11:14.745" v="3351" actId="1076"/>
          <ac:spMkLst>
            <pc:docMk/>
            <pc:sldMk cId="4206309790" sldId="4438"/>
            <ac:spMk id="5" creationId="{48DCE1D7-2900-345E-0EB6-7C4B0C7FF4FE}"/>
          </ac:spMkLst>
        </pc:spChg>
        <pc:spChg chg="del">
          <ac:chgData name="Goodburn, Olivia" userId="1186e425-af39-4f27-8e32-1d35133f4503" providerId="ADAL" clId="{6CA84664-9C03-4237-9FC0-2F263F6B820C}" dt="2024-06-04T15:10:36.763" v="3343" actId="478"/>
          <ac:spMkLst>
            <pc:docMk/>
            <pc:sldMk cId="4206309790" sldId="4438"/>
            <ac:spMk id="12" creationId="{F7F27523-C709-0586-9A7A-433CFE09D9DA}"/>
          </ac:spMkLst>
        </pc:spChg>
        <pc:picChg chg="del">
          <ac:chgData name="Goodburn, Olivia" userId="1186e425-af39-4f27-8e32-1d35133f4503" providerId="ADAL" clId="{6CA84664-9C03-4237-9FC0-2F263F6B820C}" dt="2024-06-04T15:11:20.503" v="3353" actId="478"/>
          <ac:picMkLst>
            <pc:docMk/>
            <pc:sldMk cId="4206309790" sldId="4438"/>
            <ac:picMk id="3" creationId="{A8E8FFCB-012C-80D5-D0AB-8745F656358A}"/>
          </ac:picMkLst>
        </pc:picChg>
        <pc:picChg chg="del">
          <ac:chgData name="Goodburn, Olivia" userId="1186e425-af39-4f27-8e32-1d35133f4503" providerId="ADAL" clId="{6CA84664-9C03-4237-9FC0-2F263F6B820C}" dt="2024-06-04T15:10:34.766" v="3340" actId="478"/>
          <ac:picMkLst>
            <pc:docMk/>
            <pc:sldMk cId="4206309790" sldId="4438"/>
            <ac:picMk id="7" creationId="{8135AE2F-5790-A823-47AF-DE418802D874}"/>
          </ac:picMkLst>
        </pc:picChg>
        <pc:picChg chg="add mod">
          <ac:chgData name="Goodburn, Olivia" userId="1186e425-af39-4f27-8e32-1d35133f4503" providerId="ADAL" clId="{6CA84664-9C03-4237-9FC0-2F263F6B820C}" dt="2024-06-04T15:10:51.536" v="3347" actId="14100"/>
          <ac:picMkLst>
            <pc:docMk/>
            <pc:sldMk cId="4206309790" sldId="4438"/>
            <ac:picMk id="8" creationId="{CF0FD8C0-2195-7601-2AAF-12ADEDA1B7DF}"/>
          </ac:picMkLst>
        </pc:picChg>
        <pc:picChg chg="del">
          <ac:chgData name="Goodburn, Olivia" userId="1186e425-af39-4f27-8e32-1d35133f4503" providerId="ADAL" clId="{6CA84664-9C03-4237-9FC0-2F263F6B820C}" dt="2024-06-04T15:10:35.497" v="3342" actId="478"/>
          <ac:picMkLst>
            <pc:docMk/>
            <pc:sldMk cId="4206309790" sldId="4438"/>
            <ac:picMk id="10" creationId="{4E6398CF-6B5E-3E01-CDD5-F2AA54948FA5}"/>
          </ac:picMkLst>
        </pc:picChg>
        <pc:picChg chg="add mod">
          <ac:chgData name="Goodburn, Olivia" userId="1186e425-af39-4f27-8e32-1d35133f4503" providerId="ADAL" clId="{6CA84664-9C03-4237-9FC0-2F263F6B820C}" dt="2024-06-04T15:11:10.164" v="3350" actId="1076"/>
          <ac:picMkLst>
            <pc:docMk/>
            <pc:sldMk cId="4206309790" sldId="4438"/>
            <ac:picMk id="11" creationId="{13B34D91-9BF8-95F3-31FD-4D34F1BD2317}"/>
          </ac:picMkLst>
        </pc:picChg>
        <pc:picChg chg="del">
          <ac:chgData name="Goodburn, Olivia" userId="1186e425-af39-4f27-8e32-1d35133f4503" providerId="ADAL" clId="{6CA84664-9C03-4237-9FC0-2F263F6B820C}" dt="2024-06-04T15:10:35.163" v="3341" actId="478"/>
          <ac:picMkLst>
            <pc:docMk/>
            <pc:sldMk cId="4206309790" sldId="4438"/>
            <ac:picMk id="14" creationId="{5F65761E-4458-EB8E-00B2-299B86B32122}"/>
          </ac:picMkLst>
        </pc:picChg>
      </pc:sldChg>
      <pc:sldChg chg="addSp delSp modSp add mod">
        <pc:chgData name="Goodburn, Olivia" userId="1186e425-af39-4f27-8e32-1d35133f4503" providerId="ADAL" clId="{6CA84664-9C03-4237-9FC0-2F263F6B820C}" dt="2024-06-04T15:12:10.943" v="3372" actId="1076"/>
        <pc:sldMkLst>
          <pc:docMk/>
          <pc:sldMk cId="1802428217" sldId="4439"/>
        </pc:sldMkLst>
        <pc:spChg chg="del mod">
          <ac:chgData name="Goodburn, Olivia" userId="1186e425-af39-4f27-8e32-1d35133f4503" providerId="ADAL" clId="{6CA84664-9C03-4237-9FC0-2F263F6B820C}" dt="2024-06-04T15:12:05.550" v="3370" actId="478"/>
          <ac:spMkLst>
            <pc:docMk/>
            <pc:sldMk cId="1802428217" sldId="4439"/>
            <ac:spMk id="4" creationId="{630C5CB9-7E0A-4BA1-85D8-1C9CDB0202AA}"/>
          </ac:spMkLst>
        </pc:spChg>
        <pc:spChg chg="mod">
          <ac:chgData name="Goodburn, Olivia" userId="1186e425-af39-4f27-8e32-1d35133f4503" providerId="ADAL" clId="{6CA84664-9C03-4237-9FC0-2F263F6B820C}" dt="2024-06-04T15:12:09.244" v="3371" actId="1076"/>
          <ac:spMkLst>
            <pc:docMk/>
            <pc:sldMk cId="1802428217" sldId="4439"/>
            <ac:spMk id="5" creationId="{48DCE1D7-2900-345E-0EB6-7C4B0C7FF4FE}"/>
          </ac:spMkLst>
        </pc:spChg>
        <pc:picChg chg="del">
          <ac:chgData name="Goodburn, Olivia" userId="1186e425-af39-4f27-8e32-1d35133f4503" providerId="ADAL" clId="{6CA84664-9C03-4237-9FC0-2F263F6B820C}" dt="2024-06-04T15:12:04.275" v="3369" actId="478"/>
          <ac:picMkLst>
            <pc:docMk/>
            <pc:sldMk cId="1802428217" sldId="4439"/>
            <ac:picMk id="3" creationId="{A8E8FFCB-012C-80D5-D0AB-8745F656358A}"/>
          </ac:picMkLst>
        </pc:picChg>
        <pc:picChg chg="add mod">
          <ac:chgData name="Goodburn, Olivia" userId="1186e425-af39-4f27-8e32-1d35133f4503" providerId="ADAL" clId="{6CA84664-9C03-4237-9FC0-2F263F6B820C}" dt="2024-06-04T15:12:10.943" v="3372" actId="1076"/>
          <ac:picMkLst>
            <pc:docMk/>
            <pc:sldMk cId="1802428217" sldId="4439"/>
            <ac:picMk id="7" creationId="{B8E2DAD9-6E32-9A5A-DFCA-6B63220762C1}"/>
          </ac:picMkLst>
        </pc:picChg>
        <pc:picChg chg="del">
          <ac:chgData name="Goodburn, Olivia" userId="1186e425-af39-4f27-8e32-1d35133f4503" providerId="ADAL" clId="{6CA84664-9C03-4237-9FC0-2F263F6B820C}" dt="2024-06-04T15:11:22.521" v="3354" actId="478"/>
          <ac:picMkLst>
            <pc:docMk/>
            <pc:sldMk cId="1802428217" sldId="4439"/>
            <ac:picMk id="8" creationId="{CF0FD8C0-2195-7601-2AAF-12ADEDA1B7DF}"/>
          </ac:picMkLst>
        </pc:picChg>
        <pc:picChg chg="add mod">
          <ac:chgData name="Goodburn, Olivia" userId="1186e425-af39-4f27-8e32-1d35133f4503" providerId="ADAL" clId="{6CA84664-9C03-4237-9FC0-2F263F6B820C}" dt="2024-06-04T15:12:09.244" v="3371" actId="1076"/>
          <ac:picMkLst>
            <pc:docMk/>
            <pc:sldMk cId="1802428217" sldId="4439"/>
            <ac:picMk id="10" creationId="{F5E67557-A44C-F67C-4112-AE4EB10225C5}"/>
          </ac:picMkLst>
        </pc:picChg>
        <pc:picChg chg="del">
          <ac:chgData name="Goodburn, Olivia" userId="1186e425-af39-4f27-8e32-1d35133f4503" providerId="ADAL" clId="{6CA84664-9C03-4237-9FC0-2F263F6B820C}" dt="2024-06-04T15:11:22.889" v="3355" actId="478"/>
          <ac:picMkLst>
            <pc:docMk/>
            <pc:sldMk cId="1802428217" sldId="4439"/>
            <ac:picMk id="11" creationId="{13B34D91-9BF8-95F3-31FD-4D34F1BD2317}"/>
          </ac:picMkLst>
        </pc:picChg>
      </pc:sldChg>
      <pc:sldChg chg="addSp delSp modSp add mod">
        <pc:chgData name="Goodburn, Olivia" userId="1186e425-af39-4f27-8e32-1d35133f4503" providerId="ADAL" clId="{6CA84664-9C03-4237-9FC0-2F263F6B820C}" dt="2024-06-04T15:13:08.463" v="3394" actId="166"/>
        <pc:sldMkLst>
          <pc:docMk/>
          <pc:sldMk cId="3513516052" sldId="4440"/>
        </pc:sldMkLst>
        <pc:spChg chg="mod ord">
          <ac:chgData name="Goodburn, Olivia" userId="1186e425-af39-4f27-8e32-1d35133f4503" providerId="ADAL" clId="{6CA84664-9C03-4237-9FC0-2F263F6B820C}" dt="2024-06-04T15:13:03.720" v="3392" actId="1076"/>
          <ac:spMkLst>
            <pc:docMk/>
            <pc:sldMk cId="3513516052" sldId="4440"/>
            <ac:spMk id="4" creationId="{630C5CB9-7E0A-4BA1-85D8-1C9CDB0202AA}"/>
          </ac:spMkLst>
        </pc:spChg>
        <pc:spChg chg="mod ord">
          <ac:chgData name="Goodburn, Olivia" userId="1186e425-af39-4f27-8e32-1d35133f4503" providerId="ADAL" clId="{6CA84664-9C03-4237-9FC0-2F263F6B820C}" dt="2024-06-04T15:13:08.463" v="3394" actId="166"/>
          <ac:spMkLst>
            <pc:docMk/>
            <pc:sldMk cId="3513516052" sldId="4440"/>
            <ac:spMk id="5" creationId="{48DCE1D7-2900-345E-0EB6-7C4B0C7FF4FE}"/>
          </ac:spMkLst>
        </pc:spChg>
        <pc:picChg chg="del">
          <ac:chgData name="Goodburn, Olivia" userId="1186e425-af39-4f27-8e32-1d35133f4503" providerId="ADAL" clId="{6CA84664-9C03-4237-9FC0-2F263F6B820C}" dt="2024-06-04T15:12:49.807" v="3386" actId="478"/>
          <ac:picMkLst>
            <pc:docMk/>
            <pc:sldMk cId="3513516052" sldId="4440"/>
            <ac:picMk id="3" creationId="{A8E8FFCB-012C-80D5-D0AB-8745F656358A}"/>
          </ac:picMkLst>
        </pc:picChg>
        <pc:picChg chg="del">
          <ac:chgData name="Goodburn, Olivia" userId="1186e425-af39-4f27-8e32-1d35133f4503" providerId="ADAL" clId="{6CA84664-9C03-4237-9FC0-2F263F6B820C}" dt="2024-06-04T15:12:13.414" v="3373" actId="478"/>
          <ac:picMkLst>
            <pc:docMk/>
            <pc:sldMk cId="3513516052" sldId="4440"/>
            <ac:picMk id="7" creationId="{B8E2DAD9-6E32-9A5A-DFCA-6B63220762C1}"/>
          </ac:picMkLst>
        </pc:picChg>
        <pc:picChg chg="add mod">
          <ac:chgData name="Goodburn, Olivia" userId="1186e425-af39-4f27-8e32-1d35133f4503" providerId="ADAL" clId="{6CA84664-9C03-4237-9FC0-2F263F6B820C}" dt="2024-06-04T15:12:54.566" v="3388" actId="1076"/>
          <ac:picMkLst>
            <pc:docMk/>
            <pc:sldMk cId="3513516052" sldId="4440"/>
            <ac:picMk id="8" creationId="{C6A7AEC6-3344-8DB6-64DD-8E687DDE05F4}"/>
          </ac:picMkLst>
        </pc:picChg>
        <pc:picChg chg="del">
          <ac:chgData name="Goodburn, Olivia" userId="1186e425-af39-4f27-8e32-1d35133f4503" providerId="ADAL" clId="{6CA84664-9C03-4237-9FC0-2F263F6B820C}" dt="2024-06-04T15:12:13.738" v="3374" actId="478"/>
          <ac:picMkLst>
            <pc:docMk/>
            <pc:sldMk cId="3513516052" sldId="4440"/>
            <ac:picMk id="10" creationId="{F5E67557-A44C-F67C-4112-AE4EB10225C5}"/>
          </ac:picMkLst>
        </pc:picChg>
        <pc:picChg chg="add mod">
          <ac:chgData name="Goodburn, Olivia" userId="1186e425-af39-4f27-8e32-1d35133f4503" providerId="ADAL" clId="{6CA84664-9C03-4237-9FC0-2F263F6B820C}" dt="2024-06-04T15:12:56.211" v="3389" actId="1076"/>
          <ac:picMkLst>
            <pc:docMk/>
            <pc:sldMk cId="3513516052" sldId="4440"/>
            <ac:picMk id="11" creationId="{0B29C864-12DA-82CC-34B0-AF0787C32672}"/>
          </ac:picMkLst>
        </pc:picChg>
      </pc:sldChg>
      <pc:sldChg chg="addSp delSp modSp add mod">
        <pc:chgData name="Goodburn, Olivia" userId="1186e425-af39-4f27-8e32-1d35133f4503" providerId="ADAL" clId="{6CA84664-9C03-4237-9FC0-2F263F6B820C}" dt="2024-06-04T15:14:42.271" v="3415" actId="478"/>
        <pc:sldMkLst>
          <pc:docMk/>
          <pc:sldMk cId="3540229618" sldId="4441"/>
        </pc:sldMkLst>
        <pc:spChg chg="mod">
          <ac:chgData name="Goodburn, Olivia" userId="1186e425-af39-4f27-8e32-1d35133f4503" providerId="ADAL" clId="{6CA84664-9C03-4237-9FC0-2F263F6B820C}" dt="2024-06-04T15:14:34.197" v="3412" actId="1076"/>
          <ac:spMkLst>
            <pc:docMk/>
            <pc:sldMk cId="3540229618" sldId="4441"/>
            <ac:spMk id="4" creationId="{630C5CB9-7E0A-4BA1-85D8-1C9CDB0202AA}"/>
          </ac:spMkLst>
        </pc:spChg>
        <pc:spChg chg="del">
          <ac:chgData name="Goodburn, Olivia" userId="1186e425-af39-4f27-8e32-1d35133f4503" providerId="ADAL" clId="{6CA84664-9C03-4237-9FC0-2F263F6B820C}" dt="2024-06-04T15:14:41.541" v="3414" actId="478"/>
          <ac:spMkLst>
            <pc:docMk/>
            <pc:sldMk cId="3540229618" sldId="4441"/>
            <ac:spMk id="5" creationId="{48DCE1D7-2900-345E-0EB6-7C4B0C7FF4FE}"/>
          </ac:spMkLst>
        </pc:spChg>
        <pc:picChg chg="add del mod">
          <ac:chgData name="Goodburn, Olivia" userId="1186e425-af39-4f27-8e32-1d35133f4503" providerId="ADAL" clId="{6CA84664-9C03-4237-9FC0-2F263F6B820C}" dt="2024-06-04T15:14:42.271" v="3415" actId="478"/>
          <ac:picMkLst>
            <pc:docMk/>
            <pc:sldMk cId="3540229618" sldId="4441"/>
            <ac:picMk id="3" creationId="{839E50D1-B637-642C-10DE-0F1F5170899D}"/>
          </ac:picMkLst>
        </pc:picChg>
        <pc:picChg chg="add mod">
          <ac:chgData name="Goodburn, Olivia" userId="1186e425-af39-4f27-8e32-1d35133f4503" providerId="ADAL" clId="{6CA84664-9C03-4237-9FC0-2F263F6B820C}" dt="2024-06-04T15:13:49.590" v="3408" actId="14100"/>
          <ac:picMkLst>
            <pc:docMk/>
            <pc:sldMk cId="3540229618" sldId="4441"/>
            <ac:picMk id="7" creationId="{4E9BEF8D-E4E0-5C2B-0D63-256A7802CFEC}"/>
          </ac:picMkLst>
        </pc:picChg>
        <pc:picChg chg="del">
          <ac:chgData name="Goodburn, Olivia" userId="1186e425-af39-4f27-8e32-1d35133f4503" providerId="ADAL" clId="{6CA84664-9C03-4237-9FC0-2F263F6B820C}" dt="2024-06-04T15:13:14.671" v="3396" actId="478"/>
          <ac:picMkLst>
            <pc:docMk/>
            <pc:sldMk cId="3540229618" sldId="4441"/>
            <ac:picMk id="8" creationId="{C6A7AEC6-3344-8DB6-64DD-8E687DDE05F4}"/>
          </ac:picMkLst>
        </pc:picChg>
        <pc:picChg chg="add mod">
          <ac:chgData name="Goodburn, Olivia" userId="1186e425-af39-4f27-8e32-1d35133f4503" providerId="ADAL" clId="{6CA84664-9C03-4237-9FC0-2F263F6B820C}" dt="2024-06-04T15:13:47.246" v="3406" actId="1076"/>
          <ac:picMkLst>
            <pc:docMk/>
            <pc:sldMk cId="3540229618" sldId="4441"/>
            <ac:picMk id="10" creationId="{297105CE-5484-0818-60AA-9607C9C4AA1D}"/>
          </ac:picMkLst>
        </pc:picChg>
        <pc:picChg chg="del mod">
          <ac:chgData name="Goodburn, Olivia" userId="1186e425-af39-4f27-8e32-1d35133f4503" providerId="ADAL" clId="{6CA84664-9C03-4237-9FC0-2F263F6B820C}" dt="2024-06-04T15:13:15.108" v="3398" actId="478"/>
          <ac:picMkLst>
            <pc:docMk/>
            <pc:sldMk cId="3540229618" sldId="4441"/>
            <ac:picMk id="11" creationId="{0B29C864-12DA-82CC-34B0-AF0787C32672}"/>
          </ac:picMkLst>
        </pc:picChg>
        <pc:picChg chg="add mod">
          <ac:chgData name="Goodburn, Olivia" userId="1186e425-af39-4f27-8e32-1d35133f4503" providerId="ADAL" clId="{6CA84664-9C03-4237-9FC0-2F263F6B820C}" dt="2024-06-04T15:14:00.398" v="3411" actId="1076"/>
          <ac:picMkLst>
            <pc:docMk/>
            <pc:sldMk cId="3540229618" sldId="4441"/>
            <ac:picMk id="13" creationId="{90882299-A2FD-C330-0E7E-37CCFB85D2B1}"/>
          </ac:picMkLst>
        </pc:picChg>
      </pc:sldChg>
      <pc:sldChg chg="addSp delSp modSp add mod">
        <pc:chgData name="Goodburn, Olivia" userId="1186e425-af39-4f27-8e32-1d35133f4503" providerId="ADAL" clId="{6CA84664-9C03-4237-9FC0-2F263F6B820C}" dt="2024-06-04T15:15:38.013" v="3430" actId="478"/>
        <pc:sldMkLst>
          <pc:docMk/>
          <pc:sldMk cId="3257620502" sldId="4442"/>
        </pc:sldMkLst>
        <pc:spChg chg="del">
          <ac:chgData name="Goodburn, Olivia" userId="1186e425-af39-4f27-8e32-1d35133f4503" providerId="ADAL" clId="{6CA84664-9C03-4237-9FC0-2F263F6B820C}" dt="2024-06-04T15:15:38.013" v="3430" actId="478"/>
          <ac:spMkLst>
            <pc:docMk/>
            <pc:sldMk cId="3257620502" sldId="4442"/>
            <ac:spMk id="4" creationId="{630C5CB9-7E0A-4BA1-85D8-1C9CDB0202AA}"/>
          </ac:spMkLst>
        </pc:spChg>
        <pc:spChg chg="del">
          <ac:chgData name="Goodburn, Olivia" userId="1186e425-af39-4f27-8e32-1d35133f4503" providerId="ADAL" clId="{6CA84664-9C03-4237-9FC0-2F263F6B820C}" dt="2024-06-04T15:15:37.337" v="3429" actId="478"/>
          <ac:spMkLst>
            <pc:docMk/>
            <pc:sldMk cId="3257620502" sldId="4442"/>
            <ac:spMk id="5" creationId="{48DCE1D7-2900-345E-0EB6-7C4B0C7FF4FE}"/>
          </ac:spMkLst>
        </pc:spChg>
        <pc:picChg chg="del">
          <ac:chgData name="Goodburn, Olivia" userId="1186e425-af39-4f27-8e32-1d35133f4503" providerId="ADAL" clId="{6CA84664-9C03-4237-9FC0-2F263F6B820C}" dt="2024-06-04T15:15:36.581" v="3428" actId="478"/>
          <ac:picMkLst>
            <pc:docMk/>
            <pc:sldMk cId="3257620502" sldId="4442"/>
            <ac:picMk id="3" creationId="{839E50D1-B637-642C-10DE-0F1F5170899D}"/>
          </ac:picMkLst>
        </pc:picChg>
        <pc:picChg chg="del">
          <ac:chgData name="Goodburn, Olivia" userId="1186e425-af39-4f27-8e32-1d35133f4503" providerId="ADAL" clId="{6CA84664-9C03-4237-9FC0-2F263F6B820C}" dt="2024-06-04T15:14:44.085" v="3416" actId="478"/>
          <ac:picMkLst>
            <pc:docMk/>
            <pc:sldMk cId="3257620502" sldId="4442"/>
            <ac:picMk id="7" creationId="{4E9BEF8D-E4E0-5C2B-0D63-256A7802CFEC}"/>
          </ac:picMkLst>
        </pc:picChg>
        <pc:picChg chg="add mod modCrop">
          <ac:chgData name="Goodburn, Olivia" userId="1186e425-af39-4f27-8e32-1d35133f4503" providerId="ADAL" clId="{6CA84664-9C03-4237-9FC0-2F263F6B820C}" dt="2024-06-04T15:15:17.024" v="3423" actId="1076"/>
          <ac:picMkLst>
            <pc:docMk/>
            <pc:sldMk cId="3257620502" sldId="4442"/>
            <ac:picMk id="8" creationId="{627DF27F-73F2-8FF5-FD47-48A24C1C8952}"/>
          </ac:picMkLst>
        </pc:picChg>
        <pc:picChg chg="del">
          <ac:chgData name="Goodburn, Olivia" userId="1186e425-af39-4f27-8e32-1d35133f4503" providerId="ADAL" clId="{6CA84664-9C03-4237-9FC0-2F263F6B820C}" dt="2024-06-04T15:14:44.444" v="3417" actId="478"/>
          <ac:picMkLst>
            <pc:docMk/>
            <pc:sldMk cId="3257620502" sldId="4442"/>
            <ac:picMk id="10" creationId="{297105CE-5484-0818-60AA-9607C9C4AA1D}"/>
          </ac:picMkLst>
        </pc:picChg>
        <pc:picChg chg="add mod">
          <ac:chgData name="Goodburn, Olivia" userId="1186e425-af39-4f27-8e32-1d35133f4503" providerId="ADAL" clId="{6CA84664-9C03-4237-9FC0-2F263F6B820C}" dt="2024-06-04T15:15:29.963" v="3426" actId="1076"/>
          <ac:picMkLst>
            <pc:docMk/>
            <pc:sldMk cId="3257620502" sldId="4442"/>
            <ac:picMk id="11" creationId="{8F50EB40-DF75-5EA9-BDB9-7585EA7B3A8A}"/>
          </ac:picMkLst>
        </pc:picChg>
        <pc:picChg chg="del">
          <ac:chgData name="Goodburn, Olivia" userId="1186e425-af39-4f27-8e32-1d35133f4503" providerId="ADAL" clId="{6CA84664-9C03-4237-9FC0-2F263F6B820C}" dt="2024-06-04T15:14:44.766" v="3418" actId="478"/>
          <ac:picMkLst>
            <pc:docMk/>
            <pc:sldMk cId="3257620502" sldId="4442"/>
            <ac:picMk id="13" creationId="{90882299-A2FD-C330-0E7E-37CCFB85D2B1}"/>
          </ac:picMkLst>
        </pc:picChg>
      </pc:sldChg>
      <pc:sldChg chg="addSp delSp modSp add mod">
        <pc:chgData name="Goodburn, Olivia" userId="1186e425-af39-4f27-8e32-1d35133f4503" providerId="ADAL" clId="{6CA84664-9C03-4237-9FC0-2F263F6B820C}" dt="2024-06-04T15:16:30.782" v="3447" actId="478"/>
        <pc:sldMkLst>
          <pc:docMk/>
          <pc:sldMk cId="150718422" sldId="4443"/>
        </pc:sldMkLst>
        <pc:spChg chg="del">
          <ac:chgData name="Goodburn, Olivia" userId="1186e425-af39-4f27-8e32-1d35133f4503" providerId="ADAL" clId="{6CA84664-9C03-4237-9FC0-2F263F6B820C}" dt="2024-06-04T15:16:13.886" v="3442" actId="478"/>
          <ac:spMkLst>
            <pc:docMk/>
            <pc:sldMk cId="150718422" sldId="4443"/>
            <ac:spMk id="4" creationId="{630C5CB9-7E0A-4BA1-85D8-1C9CDB0202AA}"/>
          </ac:spMkLst>
        </pc:spChg>
        <pc:spChg chg="del">
          <ac:chgData name="Goodburn, Olivia" userId="1186e425-af39-4f27-8e32-1d35133f4503" providerId="ADAL" clId="{6CA84664-9C03-4237-9FC0-2F263F6B820C}" dt="2024-06-04T15:16:13.265" v="3441" actId="478"/>
          <ac:spMkLst>
            <pc:docMk/>
            <pc:sldMk cId="150718422" sldId="4443"/>
            <ac:spMk id="5" creationId="{48DCE1D7-2900-345E-0EB6-7C4B0C7FF4FE}"/>
          </ac:spMkLst>
        </pc:spChg>
        <pc:picChg chg="del">
          <ac:chgData name="Goodburn, Olivia" userId="1186e425-af39-4f27-8e32-1d35133f4503" providerId="ADAL" clId="{6CA84664-9C03-4237-9FC0-2F263F6B820C}" dt="2024-06-04T15:16:30.782" v="3447" actId="478"/>
          <ac:picMkLst>
            <pc:docMk/>
            <pc:sldMk cId="150718422" sldId="4443"/>
            <ac:picMk id="3" creationId="{839E50D1-B637-642C-10DE-0F1F5170899D}"/>
          </ac:picMkLst>
        </pc:picChg>
        <pc:picChg chg="add mod">
          <ac:chgData name="Goodburn, Olivia" userId="1186e425-af39-4f27-8e32-1d35133f4503" providerId="ADAL" clId="{6CA84664-9C03-4237-9FC0-2F263F6B820C}" dt="2024-06-04T15:16:14.936" v="3443" actId="1076"/>
          <ac:picMkLst>
            <pc:docMk/>
            <pc:sldMk cId="150718422" sldId="4443"/>
            <ac:picMk id="7" creationId="{A806825E-8504-6726-D60C-E3670D7F90C1}"/>
          </ac:picMkLst>
        </pc:picChg>
        <pc:picChg chg="del">
          <ac:chgData name="Goodburn, Olivia" userId="1186e425-af39-4f27-8e32-1d35133f4503" providerId="ADAL" clId="{6CA84664-9C03-4237-9FC0-2F263F6B820C}" dt="2024-06-04T15:15:40.762" v="3431" actId="478"/>
          <ac:picMkLst>
            <pc:docMk/>
            <pc:sldMk cId="150718422" sldId="4443"/>
            <ac:picMk id="8" creationId="{627DF27F-73F2-8FF5-FD47-48A24C1C8952}"/>
          </ac:picMkLst>
        </pc:picChg>
        <pc:picChg chg="add mod">
          <ac:chgData name="Goodburn, Olivia" userId="1186e425-af39-4f27-8e32-1d35133f4503" providerId="ADAL" clId="{6CA84664-9C03-4237-9FC0-2F263F6B820C}" dt="2024-06-04T15:16:04.811" v="3438" actId="1076"/>
          <ac:picMkLst>
            <pc:docMk/>
            <pc:sldMk cId="150718422" sldId="4443"/>
            <ac:picMk id="10" creationId="{67C6BB2C-5AA5-2DA2-354E-C644C325F1CD}"/>
          </ac:picMkLst>
        </pc:picChg>
        <pc:picChg chg="del">
          <ac:chgData name="Goodburn, Olivia" userId="1186e425-af39-4f27-8e32-1d35133f4503" providerId="ADAL" clId="{6CA84664-9C03-4237-9FC0-2F263F6B820C}" dt="2024-06-04T15:15:41.064" v="3432" actId="478"/>
          <ac:picMkLst>
            <pc:docMk/>
            <pc:sldMk cId="150718422" sldId="4443"/>
            <ac:picMk id="11" creationId="{8F50EB40-DF75-5EA9-BDB9-7585EA7B3A8A}"/>
          </ac:picMkLst>
        </pc:picChg>
        <pc:picChg chg="add mod">
          <ac:chgData name="Goodburn, Olivia" userId="1186e425-af39-4f27-8e32-1d35133f4503" providerId="ADAL" clId="{6CA84664-9C03-4237-9FC0-2F263F6B820C}" dt="2024-06-04T15:16:28.820" v="3446" actId="1076"/>
          <ac:picMkLst>
            <pc:docMk/>
            <pc:sldMk cId="150718422" sldId="4443"/>
            <ac:picMk id="13" creationId="{23A3AA65-AFB1-6B51-2654-C6957502CEE6}"/>
          </ac:picMkLst>
        </pc:picChg>
      </pc:sldChg>
      <pc:sldChg chg="addSp delSp modSp add mod">
        <pc:chgData name="Goodburn, Olivia" userId="1186e425-af39-4f27-8e32-1d35133f4503" providerId="ADAL" clId="{6CA84664-9C03-4237-9FC0-2F263F6B820C}" dt="2024-06-04T15:18:10.304" v="3468" actId="1076"/>
        <pc:sldMkLst>
          <pc:docMk/>
          <pc:sldMk cId="828644246" sldId="4444"/>
        </pc:sldMkLst>
        <pc:spChg chg="del mod">
          <ac:chgData name="Goodburn, Olivia" userId="1186e425-af39-4f27-8e32-1d35133f4503" providerId="ADAL" clId="{6CA84664-9C03-4237-9FC0-2F263F6B820C}" dt="2024-06-04T15:16:50.483" v="3456" actId="478"/>
          <ac:spMkLst>
            <pc:docMk/>
            <pc:sldMk cId="828644246" sldId="4444"/>
            <ac:spMk id="4" creationId="{630C5CB9-7E0A-4BA1-85D8-1C9CDB0202AA}"/>
          </ac:spMkLst>
        </pc:spChg>
        <pc:spChg chg="del">
          <ac:chgData name="Goodburn, Olivia" userId="1186e425-af39-4f27-8e32-1d35133f4503" providerId="ADAL" clId="{6CA84664-9C03-4237-9FC0-2F263F6B820C}" dt="2024-06-04T15:16:49.747" v="3454" actId="478"/>
          <ac:spMkLst>
            <pc:docMk/>
            <pc:sldMk cId="828644246" sldId="4444"/>
            <ac:spMk id="5" creationId="{48DCE1D7-2900-345E-0EB6-7C4B0C7FF4FE}"/>
          </ac:spMkLst>
        </pc:spChg>
        <pc:picChg chg="del">
          <ac:chgData name="Goodburn, Olivia" userId="1186e425-af39-4f27-8e32-1d35133f4503" providerId="ADAL" clId="{6CA84664-9C03-4237-9FC0-2F263F6B820C}" dt="2024-06-04T15:16:49.251" v="3453" actId="478"/>
          <ac:picMkLst>
            <pc:docMk/>
            <pc:sldMk cId="828644246" sldId="4444"/>
            <ac:picMk id="3" creationId="{839E50D1-B637-642C-10DE-0F1F5170899D}"/>
          </ac:picMkLst>
        </pc:picChg>
        <pc:picChg chg="del">
          <ac:chgData name="Goodburn, Olivia" userId="1186e425-af39-4f27-8e32-1d35133f4503" providerId="ADAL" clId="{6CA84664-9C03-4237-9FC0-2F263F6B820C}" dt="2024-06-04T15:16:33.820" v="3449" actId="478"/>
          <ac:picMkLst>
            <pc:docMk/>
            <pc:sldMk cId="828644246" sldId="4444"/>
            <ac:picMk id="7" creationId="{A806825E-8504-6726-D60C-E3670D7F90C1}"/>
          </ac:picMkLst>
        </pc:picChg>
        <pc:picChg chg="add mod">
          <ac:chgData name="Goodburn, Olivia" userId="1186e425-af39-4f27-8e32-1d35133f4503" providerId="ADAL" clId="{6CA84664-9C03-4237-9FC0-2F263F6B820C}" dt="2024-06-04T15:18:07.903" v="3466" actId="14100"/>
          <ac:picMkLst>
            <pc:docMk/>
            <pc:sldMk cId="828644246" sldId="4444"/>
            <ac:picMk id="8" creationId="{BE816676-4704-06BB-1B3C-9F9F4DEE1B7C}"/>
          </ac:picMkLst>
        </pc:picChg>
        <pc:picChg chg="del">
          <ac:chgData name="Goodburn, Olivia" userId="1186e425-af39-4f27-8e32-1d35133f4503" providerId="ADAL" clId="{6CA84664-9C03-4237-9FC0-2F263F6B820C}" dt="2024-06-04T15:16:33.457" v="3448" actId="478"/>
          <ac:picMkLst>
            <pc:docMk/>
            <pc:sldMk cId="828644246" sldId="4444"/>
            <ac:picMk id="10" creationId="{67C6BB2C-5AA5-2DA2-354E-C644C325F1CD}"/>
          </ac:picMkLst>
        </pc:picChg>
        <pc:picChg chg="add mod">
          <ac:chgData name="Goodburn, Olivia" userId="1186e425-af39-4f27-8e32-1d35133f4503" providerId="ADAL" clId="{6CA84664-9C03-4237-9FC0-2F263F6B820C}" dt="2024-06-04T15:17:06.384" v="3462" actId="14100"/>
          <ac:picMkLst>
            <pc:docMk/>
            <pc:sldMk cId="828644246" sldId="4444"/>
            <ac:picMk id="11" creationId="{2E9FCADC-DCCF-F105-12F0-3B7A7B8CA2D4}"/>
          </ac:picMkLst>
        </pc:picChg>
        <pc:picChg chg="add mod">
          <ac:chgData name="Goodburn, Olivia" userId="1186e425-af39-4f27-8e32-1d35133f4503" providerId="ADAL" clId="{6CA84664-9C03-4237-9FC0-2F263F6B820C}" dt="2024-06-04T15:18:10.304" v="3468" actId="1076"/>
          <ac:picMkLst>
            <pc:docMk/>
            <pc:sldMk cId="828644246" sldId="4444"/>
            <ac:picMk id="13" creationId="{E700B0CC-F3EE-E893-57CE-AE30611B4020}"/>
          </ac:picMkLst>
        </pc:picChg>
      </pc:sldChg>
      <pc:sldChg chg="addSp delSp modSp add mod">
        <pc:chgData name="Goodburn, Olivia" userId="1186e425-af39-4f27-8e32-1d35133f4503" providerId="ADAL" clId="{6CA84664-9C03-4237-9FC0-2F263F6B820C}" dt="2024-06-04T15:19:00.140" v="3489" actId="1076"/>
        <pc:sldMkLst>
          <pc:docMk/>
          <pc:sldMk cId="3141787880" sldId="4445"/>
        </pc:sldMkLst>
        <pc:picChg chg="add mod modCrop">
          <ac:chgData name="Goodburn, Olivia" userId="1186e425-af39-4f27-8e32-1d35133f4503" providerId="ADAL" clId="{6CA84664-9C03-4237-9FC0-2F263F6B820C}" dt="2024-06-04T15:19:00.140" v="3489" actId="1076"/>
          <ac:picMkLst>
            <pc:docMk/>
            <pc:sldMk cId="3141787880" sldId="4445"/>
            <ac:picMk id="4" creationId="{D7C18451-477C-6CDE-9397-DEDEF54A7452}"/>
          </ac:picMkLst>
        </pc:picChg>
        <pc:picChg chg="add mod modCrop">
          <ac:chgData name="Goodburn, Olivia" userId="1186e425-af39-4f27-8e32-1d35133f4503" providerId="ADAL" clId="{6CA84664-9C03-4237-9FC0-2F263F6B820C}" dt="2024-06-04T15:18:58.923" v="3488" actId="1076"/>
          <ac:picMkLst>
            <pc:docMk/>
            <pc:sldMk cId="3141787880" sldId="4445"/>
            <ac:picMk id="5" creationId="{9FC94532-8F1E-317E-7FB3-ABB922DD96E9}"/>
          </ac:picMkLst>
        </pc:picChg>
        <pc:picChg chg="del">
          <ac:chgData name="Goodburn, Olivia" userId="1186e425-af39-4f27-8e32-1d35133f4503" providerId="ADAL" clId="{6CA84664-9C03-4237-9FC0-2F263F6B820C}" dt="2024-06-04T15:18:14.460" v="3471" actId="478"/>
          <ac:picMkLst>
            <pc:docMk/>
            <pc:sldMk cId="3141787880" sldId="4445"/>
            <ac:picMk id="8" creationId="{BE816676-4704-06BB-1B3C-9F9F4DEE1B7C}"/>
          </ac:picMkLst>
        </pc:picChg>
        <pc:picChg chg="del">
          <ac:chgData name="Goodburn, Olivia" userId="1186e425-af39-4f27-8e32-1d35133f4503" providerId="ADAL" clId="{6CA84664-9C03-4237-9FC0-2F263F6B820C}" dt="2024-06-04T15:18:13.895" v="3470" actId="478"/>
          <ac:picMkLst>
            <pc:docMk/>
            <pc:sldMk cId="3141787880" sldId="4445"/>
            <ac:picMk id="11" creationId="{2E9FCADC-DCCF-F105-12F0-3B7A7B8CA2D4}"/>
          </ac:picMkLst>
        </pc:picChg>
        <pc:picChg chg="del">
          <ac:chgData name="Goodburn, Olivia" userId="1186e425-af39-4f27-8e32-1d35133f4503" providerId="ADAL" clId="{6CA84664-9C03-4237-9FC0-2F263F6B820C}" dt="2024-06-04T15:18:14.776" v="3472" actId="478"/>
          <ac:picMkLst>
            <pc:docMk/>
            <pc:sldMk cId="3141787880" sldId="4445"/>
            <ac:picMk id="13" creationId="{E700B0CC-F3EE-E893-57CE-AE30611B4020}"/>
          </ac:picMkLst>
        </pc:picChg>
      </pc:sldChg>
      <pc:sldChg chg="addSp delSp modSp add mod">
        <pc:chgData name="Goodburn, Olivia" userId="1186e425-af39-4f27-8e32-1d35133f4503" providerId="ADAL" clId="{6CA84664-9C03-4237-9FC0-2F263F6B820C}" dt="2024-06-04T15:19:45.159" v="3509" actId="1076"/>
        <pc:sldMkLst>
          <pc:docMk/>
          <pc:sldMk cId="3156721510" sldId="4446"/>
        </pc:sldMkLst>
        <pc:picChg chg="del">
          <ac:chgData name="Goodburn, Olivia" userId="1186e425-af39-4f27-8e32-1d35133f4503" providerId="ADAL" clId="{6CA84664-9C03-4237-9FC0-2F263F6B820C}" dt="2024-06-04T15:19:03.167" v="3491" actId="478"/>
          <ac:picMkLst>
            <pc:docMk/>
            <pc:sldMk cId="3156721510" sldId="4446"/>
            <ac:picMk id="4" creationId="{D7C18451-477C-6CDE-9397-DEDEF54A7452}"/>
          </ac:picMkLst>
        </pc:picChg>
        <pc:picChg chg="del">
          <ac:chgData name="Goodburn, Olivia" userId="1186e425-af39-4f27-8e32-1d35133f4503" providerId="ADAL" clId="{6CA84664-9C03-4237-9FC0-2F263F6B820C}" dt="2024-06-04T15:19:03.485" v="3492" actId="478"/>
          <ac:picMkLst>
            <pc:docMk/>
            <pc:sldMk cId="3156721510" sldId="4446"/>
            <ac:picMk id="5" creationId="{9FC94532-8F1E-317E-7FB3-ABB922DD96E9}"/>
          </ac:picMkLst>
        </pc:picChg>
        <pc:picChg chg="add mod">
          <ac:chgData name="Goodburn, Olivia" userId="1186e425-af39-4f27-8e32-1d35133f4503" providerId="ADAL" clId="{6CA84664-9C03-4237-9FC0-2F263F6B820C}" dt="2024-06-04T15:19:44.327" v="3508" actId="1076"/>
          <ac:picMkLst>
            <pc:docMk/>
            <pc:sldMk cId="3156721510" sldId="4446"/>
            <ac:picMk id="6" creationId="{C3964084-C146-DB94-0EA8-34B92201DA75}"/>
          </ac:picMkLst>
        </pc:picChg>
        <pc:picChg chg="add mod modCrop">
          <ac:chgData name="Goodburn, Olivia" userId="1186e425-af39-4f27-8e32-1d35133f4503" providerId="ADAL" clId="{6CA84664-9C03-4237-9FC0-2F263F6B820C}" dt="2024-06-04T15:19:45.159" v="3509" actId="1076"/>
          <ac:picMkLst>
            <pc:docMk/>
            <pc:sldMk cId="3156721510" sldId="4446"/>
            <ac:picMk id="8" creationId="{8EFBD8AC-5575-F703-A5C1-9B99842D5619}"/>
          </ac:picMkLst>
        </pc:picChg>
      </pc:sldChg>
      <pc:sldMasterChg chg="delSldLayout">
        <pc:chgData name="Goodburn, Olivia" userId="1186e425-af39-4f27-8e32-1d35133f4503" providerId="ADAL" clId="{6CA84664-9C03-4237-9FC0-2F263F6B820C}" dt="2024-06-03T14:18:52.429" v="35" actId="47"/>
        <pc:sldMasterMkLst>
          <pc:docMk/>
          <pc:sldMasterMk cId="2107707857" sldId="2147483664"/>
        </pc:sldMasterMkLst>
        <pc:sldLayoutChg chg="del">
          <pc:chgData name="Goodburn, Olivia" userId="1186e425-af39-4f27-8e32-1d35133f4503" providerId="ADAL" clId="{6CA84664-9C03-4237-9FC0-2F263F6B820C}" dt="2024-06-03T14:18:52.429" v="35" actId="47"/>
          <pc:sldLayoutMkLst>
            <pc:docMk/>
            <pc:sldMasterMk cId="2107707857" sldId="2147483664"/>
            <pc:sldLayoutMk cId="2698065112"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E72E7-DF18-4161-92E4-92C5BCC5D203}"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CFEF0-5609-4469-BE7C-38367F00EF6C}" type="slidenum">
              <a:rPr lang="en-GB" smtClean="0"/>
              <a:t>‹#›</a:t>
            </a:fld>
            <a:endParaRPr lang="en-GB"/>
          </a:p>
        </p:txBody>
      </p:sp>
    </p:spTree>
    <p:extLst>
      <p:ext uri="{BB962C8B-B14F-4D97-AF65-F5344CB8AC3E}">
        <p14:creationId xmlns:p14="http://schemas.microsoft.com/office/powerpoint/2010/main" val="42072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a:t>
            </a:fld>
            <a:endParaRPr lang="en-GB"/>
          </a:p>
        </p:txBody>
      </p:sp>
    </p:spTree>
    <p:extLst>
      <p:ext uri="{BB962C8B-B14F-4D97-AF65-F5344CB8AC3E}">
        <p14:creationId xmlns:p14="http://schemas.microsoft.com/office/powerpoint/2010/main" val="247278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BCB53-E8D1-D109-AE03-16B405362C01}"/>
              </a:ext>
            </a:extLst>
          </p:cNvPr>
          <p:cNvSpPr txBox="1"/>
          <p:nvPr userDrawn="1"/>
        </p:nvSpPr>
        <p:spPr>
          <a:xfrm>
            <a:off x="1354138" y="5076579"/>
            <a:ext cx="21674138" cy="2246769"/>
          </a:xfrm>
          <a:prstGeom prst="rect">
            <a:avLst/>
          </a:prstGeom>
          <a:noFill/>
        </p:spPr>
        <p:txBody>
          <a:bodyPr wrap="square" rtlCol="0">
            <a:spAutoFit/>
          </a:bodyPr>
          <a:lstStyle/>
          <a:p>
            <a:r>
              <a:rPr lang="en-US" sz="14000" b="1" dirty="0">
                <a:solidFill>
                  <a:srgbClr val="429AD6"/>
                </a:solidFill>
                <a:latin typeface="Arial" panose="020B0604020202020204" pitchFamily="34" charset="0"/>
                <a:cs typeface="Arial" panose="020B0604020202020204" pitchFamily="34" charset="0"/>
              </a:rPr>
              <a:t>Title of presentation</a:t>
            </a:r>
          </a:p>
        </p:txBody>
      </p:sp>
      <p:sp>
        <p:nvSpPr>
          <p:cNvPr id="4" name="TextBox 3">
            <a:extLst>
              <a:ext uri="{FF2B5EF4-FFF2-40B4-BE49-F238E27FC236}">
                <a16:creationId xmlns:a16="http://schemas.microsoft.com/office/drawing/2014/main" id="{7DCF4D55-5900-C32A-75F6-37192EAD19BE}"/>
              </a:ext>
            </a:extLst>
          </p:cNvPr>
          <p:cNvSpPr txBox="1"/>
          <p:nvPr userDrawn="1"/>
        </p:nvSpPr>
        <p:spPr>
          <a:xfrm>
            <a:off x="1354137" y="8449169"/>
            <a:ext cx="21637625" cy="2308324"/>
          </a:xfrm>
          <a:prstGeom prst="rect">
            <a:avLst/>
          </a:prstGeom>
          <a:noFill/>
        </p:spPr>
        <p:txBody>
          <a:bodyPr wrap="square" rtlCol="0">
            <a:spAutoFit/>
          </a:bodyPr>
          <a:lstStyle/>
          <a:p>
            <a:r>
              <a:rPr lang="en-US" sz="7200" dirty="0">
                <a:solidFill>
                  <a:srgbClr val="429AD6"/>
                </a:solidFill>
                <a:latin typeface="Arial" panose="020B0604020202020204" pitchFamily="34" charset="0"/>
                <a:cs typeface="Arial" panose="020B0604020202020204" pitchFamily="34" charset="0"/>
              </a:rPr>
              <a:t>Day Month 202X</a:t>
            </a:r>
          </a:p>
          <a:p>
            <a:r>
              <a:rPr lang="en-US" sz="7200" dirty="0">
                <a:solidFill>
                  <a:srgbClr val="429AD6"/>
                </a:solidFill>
                <a:latin typeface="Arial" panose="020B0604020202020204" pitchFamily="34" charset="0"/>
                <a:cs typeface="Arial" panose="020B0604020202020204" pitchFamily="34" charset="0"/>
              </a:rPr>
              <a:t>Presenter or main contact</a:t>
            </a:r>
          </a:p>
        </p:txBody>
      </p:sp>
    </p:spTree>
    <p:extLst>
      <p:ext uri="{BB962C8B-B14F-4D97-AF65-F5344CB8AC3E}">
        <p14:creationId xmlns:p14="http://schemas.microsoft.com/office/powerpoint/2010/main" val="27515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65127499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4440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0147849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035" y="12106276"/>
            <a:ext cx="509660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70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2446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0785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 id="2147483669" r:id="rId5"/>
    <p:sldLayoutId id="2147483670" r:id="rId6"/>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655bdc316cf36f4d63ebb13/STA248808e_2024_ks1_mathematics_Paper2_reasoning.pdf"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hyperlink" Target="https://assets.publishing.service.gov.uk/media/6655bde1d470e3279dd332ba/STA248809e_2024_ks1_mathematics_test_mark_scheme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ssets.publishing.service.gov.uk/media/6655bde1d470e3279dd332ba/STA248809e_2024_ks1_mathematics_test_mark_schemes.pdf" TargetMode="External"/><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media/6655bde1d470e3279dd332ba/STA248809e_2024_ks1_mathematics_test_mark_schemes.pdf" TargetMode="External"/><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media/6655bde1d470e3279dd332ba/STA248809e_2024_ks1_mathematics_test_mark_schemes.pdf" TargetMode="External"/><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media/6655bde1d470e3279dd332ba/STA248809e_2024_ks1_mathematics_test_mark_schemes.pdf" TargetMode="External"/><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hyperlink" Target="https://assets.publishing.service.gov.uk/media/6655bdd6dc15efdddf1a8463/STA248826e_2024_ks1_mathematics_Administering_Paper2_reasoning.pdf" TargetMode="Externa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v.uk/government/publications/optional-key-stage-1-tests-2024-mathematics-test-materials"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gov.uk/government/publications/optional-key-stage-1-tests-2024-scaled-scores#:~:text=Details,a%20KS1%20test%20is%208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www.gov.uk/government/publications/pre-key-stage-1-standard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655bdb97b792ffff71a844e/STA248807e_2024_ks1_mathematics_Paper1_arithmetic.pdf"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assets.publishing.service.gov.uk/media/6655bde1d470e3279dd332ba/STA248809e_2024_ks1_mathematics_test_mark_schemes.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7.png"/><Relationship Id="rId1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6.png"/><Relationship Id="rId17"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5.png"/><Relationship Id="rId5" Type="http://schemas.openxmlformats.org/officeDocument/2006/relationships/image" Target="../media/image25.png"/><Relationship Id="rId15" Type="http://schemas.openxmlformats.org/officeDocument/2006/relationships/image" Target="../media/image40.png"/><Relationship Id="rId10" Type="http://schemas.openxmlformats.org/officeDocument/2006/relationships/image" Target="../media/image32.png"/><Relationship Id="rId19"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5076579"/>
            <a:ext cx="21674138" cy="1600438"/>
          </a:xfrm>
          <a:prstGeom prst="rect">
            <a:avLst/>
          </a:prstGeom>
          <a:noFill/>
        </p:spPr>
        <p:txBody>
          <a:bodyPr wrap="square" rtlCol="0">
            <a:spAutoFit/>
          </a:bodyPr>
          <a:lstStyle/>
          <a:p>
            <a:r>
              <a:rPr lang="en-US" sz="9600" b="1" dirty="0">
                <a:solidFill>
                  <a:srgbClr val="429AD6"/>
                </a:solidFill>
                <a:latin typeface="Arial" panose="020B0604020202020204" pitchFamily="34" charset="0"/>
                <a:cs typeface="Arial" panose="020B0604020202020204" pitchFamily="34" charset="0"/>
              </a:rPr>
              <a:t>2024 Key Stage 1 optional SATs</a:t>
            </a:r>
          </a:p>
        </p:txBody>
      </p:sp>
      <p:sp>
        <p:nvSpPr>
          <p:cNvPr id="4" name="Subtitle 2">
            <a:extLst>
              <a:ext uri="{FF2B5EF4-FFF2-40B4-BE49-F238E27FC236}">
                <a16:creationId xmlns:a16="http://schemas.microsoft.com/office/drawing/2014/main" id="{EE3250C2-4DC4-D0F8-91D8-28C46DE8A74C}"/>
              </a:ext>
            </a:extLst>
          </p:cNvPr>
          <p:cNvSpPr txBox="1">
            <a:spLocks/>
          </p:cNvSpPr>
          <p:nvPr/>
        </p:nvSpPr>
        <p:spPr>
          <a:xfrm>
            <a:off x="1695659" y="7524176"/>
            <a:ext cx="8534400" cy="17526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800" dirty="0"/>
              <a:t>Arithmetic Paper 1</a:t>
            </a:r>
          </a:p>
          <a:p>
            <a:r>
              <a:rPr lang="en-GB" sz="2800" dirty="0"/>
              <a:t>Reasoning Paper 2</a:t>
            </a:r>
          </a:p>
          <a:p>
            <a:r>
              <a:rPr lang="en-GB" sz="2800" dirty="0"/>
              <a:t>Pre-key stage 1 standards</a:t>
            </a:r>
          </a:p>
        </p:txBody>
      </p:sp>
      <p:pic>
        <p:nvPicPr>
          <p:cNvPr id="5" name="Picture 4">
            <a:extLst>
              <a:ext uri="{FF2B5EF4-FFF2-40B4-BE49-F238E27FC236}">
                <a16:creationId xmlns:a16="http://schemas.microsoft.com/office/drawing/2014/main" id="{9E7B0D13-E214-1BC9-4AE4-04605B11EEF5}"/>
              </a:ext>
            </a:extLst>
          </p:cNvPr>
          <p:cNvPicPr>
            <a:picLocks noChangeAspect="1"/>
          </p:cNvPicPr>
          <p:nvPr/>
        </p:nvPicPr>
        <p:blipFill>
          <a:blip r:embed="rId3"/>
          <a:stretch>
            <a:fillRect/>
          </a:stretch>
        </p:blipFill>
        <p:spPr>
          <a:xfrm>
            <a:off x="11981615" y="7524176"/>
            <a:ext cx="4072779" cy="5543212"/>
          </a:xfrm>
          <a:prstGeom prst="rect">
            <a:avLst/>
          </a:prstGeom>
        </p:spPr>
      </p:pic>
      <p:pic>
        <p:nvPicPr>
          <p:cNvPr id="7" name="Picture 6" descr="Text, application&#10;&#10;Description automatically generated">
            <a:extLst>
              <a:ext uri="{FF2B5EF4-FFF2-40B4-BE49-F238E27FC236}">
                <a16:creationId xmlns:a16="http://schemas.microsoft.com/office/drawing/2014/main" id="{F8BF54FB-3118-BBD9-81C8-4D149B368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94" y="7524176"/>
            <a:ext cx="3788086" cy="544587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2D5551F-1E80-B11C-1EC1-71DFDC440B9F}"/>
              </a:ext>
            </a:extLst>
          </p:cNvPr>
          <p:cNvPicPr>
            <a:picLocks noChangeAspect="1"/>
          </p:cNvPicPr>
          <p:nvPr/>
        </p:nvPicPr>
        <p:blipFill>
          <a:blip r:embed="rId5"/>
          <a:stretch>
            <a:fillRect/>
          </a:stretch>
        </p:blipFill>
        <p:spPr>
          <a:xfrm>
            <a:off x="16727929" y="7038984"/>
            <a:ext cx="3658111" cy="5115639"/>
          </a:xfrm>
          <a:prstGeom prst="rect">
            <a:avLst/>
          </a:prstGeom>
          <a:ln>
            <a:solidFill>
              <a:schemeClr val="accent1"/>
            </a:solidFill>
          </a:ln>
        </p:spPr>
      </p:pic>
      <p:pic>
        <p:nvPicPr>
          <p:cNvPr id="14" name="Picture 13">
            <a:extLst>
              <a:ext uri="{FF2B5EF4-FFF2-40B4-BE49-F238E27FC236}">
                <a16:creationId xmlns:a16="http://schemas.microsoft.com/office/drawing/2014/main" id="{51A6A122-A5D7-952C-5437-561A248078D6}"/>
              </a:ext>
            </a:extLst>
          </p:cNvPr>
          <p:cNvPicPr>
            <a:picLocks noChangeAspect="1"/>
          </p:cNvPicPr>
          <p:nvPr/>
        </p:nvPicPr>
        <p:blipFill>
          <a:blip r:embed="rId6"/>
          <a:stretch>
            <a:fillRect/>
          </a:stretch>
        </p:blipFill>
        <p:spPr>
          <a:xfrm>
            <a:off x="19009591" y="7913644"/>
            <a:ext cx="3677163" cy="5153744"/>
          </a:xfrm>
          <a:prstGeom prst="rect">
            <a:avLst/>
          </a:prstGeom>
          <a:ln>
            <a:solidFill>
              <a:schemeClr val="accent1"/>
            </a:solidFill>
          </a:ln>
        </p:spPr>
      </p:pic>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2024</a:t>
            </a:r>
            <a:br>
              <a:rPr lang="en-GB" dirty="0">
                <a:solidFill>
                  <a:srgbClr val="0070C0"/>
                </a:solidFill>
              </a:rPr>
            </a:br>
            <a:r>
              <a:rPr lang="en-GB" dirty="0">
                <a:solidFill>
                  <a:srgbClr val="0070C0"/>
                </a:solidFill>
              </a:rPr>
              <a:t>Multiplication and Division</a:t>
            </a:r>
          </a:p>
        </p:txBody>
      </p:sp>
      <p:pic>
        <p:nvPicPr>
          <p:cNvPr id="11" name="Picture 10">
            <a:extLst>
              <a:ext uri="{FF2B5EF4-FFF2-40B4-BE49-F238E27FC236}">
                <a16:creationId xmlns:a16="http://schemas.microsoft.com/office/drawing/2014/main" id="{442CD9F1-5959-7131-AC63-C5B60AAF6E13}"/>
              </a:ext>
            </a:extLst>
          </p:cNvPr>
          <p:cNvPicPr>
            <a:picLocks noChangeAspect="1"/>
          </p:cNvPicPr>
          <p:nvPr/>
        </p:nvPicPr>
        <p:blipFill>
          <a:blip r:embed="rId2"/>
          <a:stretch>
            <a:fillRect/>
          </a:stretch>
        </p:blipFill>
        <p:spPr>
          <a:xfrm>
            <a:off x="1810370" y="4488881"/>
            <a:ext cx="4552458" cy="1082866"/>
          </a:xfrm>
          <a:prstGeom prst="rect">
            <a:avLst/>
          </a:prstGeom>
        </p:spPr>
      </p:pic>
      <p:pic>
        <p:nvPicPr>
          <p:cNvPr id="20" name="Picture 19">
            <a:extLst>
              <a:ext uri="{FF2B5EF4-FFF2-40B4-BE49-F238E27FC236}">
                <a16:creationId xmlns:a16="http://schemas.microsoft.com/office/drawing/2014/main" id="{DE1E6002-C7CB-E83B-3DF8-A284DB2978AB}"/>
              </a:ext>
            </a:extLst>
          </p:cNvPr>
          <p:cNvPicPr>
            <a:picLocks noChangeAspect="1"/>
          </p:cNvPicPr>
          <p:nvPr/>
        </p:nvPicPr>
        <p:blipFill>
          <a:blip r:embed="rId3"/>
          <a:stretch>
            <a:fillRect/>
          </a:stretch>
        </p:blipFill>
        <p:spPr>
          <a:xfrm>
            <a:off x="1810370" y="6566901"/>
            <a:ext cx="4795549" cy="1082866"/>
          </a:xfrm>
          <a:prstGeom prst="rect">
            <a:avLst/>
          </a:prstGeom>
        </p:spPr>
      </p:pic>
      <p:pic>
        <p:nvPicPr>
          <p:cNvPr id="27" name="Picture 26">
            <a:extLst>
              <a:ext uri="{FF2B5EF4-FFF2-40B4-BE49-F238E27FC236}">
                <a16:creationId xmlns:a16="http://schemas.microsoft.com/office/drawing/2014/main" id="{C91AB366-3BB2-EDEB-0410-CCB07789BC50}"/>
              </a:ext>
            </a:extLst>
          </p:cNvPr>
          <p:cNvPicPr>
            <a:picLocks noChangeAspect="1"/>
          </p:cNvPicPr>
          <p:nvPr/>
        </p:nvPicPr>
        <p:blipFill>
          <a:blip r:embed="rId4"/>
          <a:stretch>
            <a:fillRect/>
          </a:stretch>
        </p:blipFill>
        <p:spPr>
          <a:xfrm>
            <a:off x="1699874" y="8275969"/>
            <a:ext cx="4773449" cy="1038666"/>
          </a:xfrm>
          <a:prstGeom prst="rect">
            <a:avLst/>
          </a:prstGeom>
        </p:spPr>
      </p:pic>
      <p:pic>
        <p:nvPicPr>
          <p:cNvPr id="30" name="Picture 29">
            <a:extLst>
              <a:ext uri="{FF2B5EF4-FFF2-40B4-BE49-F238E27FC236}">
                <a16:creationId xmlns:a16="http://schemas.microsoft.com/office/drawing/2014/main" id="{B8E364B9-2FD7-5D45-F1D7-4616EC3AED60}"/>
              </a:ext>
            </a:extLst>
          </p:cNvPr>
          <p:cNvPicPr>
            <a:picLocks noChangeAspect="1"/>
          </p:cNvPicPr>
          <p:nvPr/>
        </p:nvPicPr>
        <p:blipFill>
          <a:blip r:embed="rId5"/>
          <a:stretch>
            <a:fillRect/>
          </a:stretch>
        </p:blipFill>
        <p:spPr>
          <a:xfrm>
            <a:off x="9738184" y="4503142"/>
            <a:ext cx="4906044" cy="972368"/>
          </a:xfrm>
          <a:prstGeom prst="rect">
            <a:avLst/>
          </a:prstGeom>
        </p:spPr>
      </p:pic>
      <p:pic>
        <p:nvPicPr>
          <p:cNvPr id="44" name="Picture 43">
            <a:extLst>
              <a:ext uri="{FF2B5EF4-FFF2-40B4-BE49-F238E27FC236}">
                <a16:creationId xmlns:a16="http://schemas.microsoft.com/office/drawing/2014/main" id="{66F6DE71-3086-3EBC-5022-5B43812F052E}"/>
              </a:ext>
            </a:extLst>
          </p:cNvPr>
          <p:cNvPicPr>
            <a:picLocks noChangeAspect="1"/>
          </p:cNvPicPr>
          <p:nvPr/>
        </p:nvPicPr>
        <p:blipFill>
          <a:blip r:embed="rId6"/>
          <a:stretch>
            <a:fillRect/>
          </a:stretch>
        </p:blipFill>
        <p:spPr>
          <a:xfrm>
            <a:off x="9738184" y="8269616"/>
            <a:ext cx="5082840" cy="1127065"/>
          </a:xfrm>
          <a:prstGeom prst="rect">
            <a:avLst/>
          </a:prstGeom>
        </p:spPr>
      </p:pic>
      <p:pic>
        <p:nvPicPr>
          <p:cNvPr id="48" name="Picture 47">
            <a:extLst>
              <a:ext uri="{FF2B5EF4-FFF2-40B4-BE49-F238E27FC236}">
                <a16:creationId xmlns:a16="http://schemas.microsoft.com/office/drawing/2014/main" id="{A37F7BB7-5ED2-D785-05F7-75714A7D27A3}"/>
              </a:ext>
            </a:extLst>
          </p:cNvPr>
          <p:cNvPicPr>
            <a:picLocks noChangeAspect="1"/>
          </p:cNvPicPr>
          <p:nvPr/>
        </p:nvPicPr>
        <p:blipFill>
          <a:blip r:embed="rId7"/>
          <a:stretch>
            <a:fillRect/>
          </a:stretch>
        </p:blipFill>
        <p:spPr>
          <a:xfrm>
            <a:off x="17118330" y="5914972"/>
            <a:ext cx="5060737" cy="1193362"/>
          </a:xfrm>
          <a:prstGeom prst="rect">
            <a:avLst/>
          </a:prstGeom>
        </p:spPr>
      </p:pic>
      <p:pic>
        <p:nvPicPr>
          <p:cNvPr id="54" name="Picture 53">
            <a:extLst>
              <a:ext uri="{FF2B5EF4-FFF2-40B4-BE49-F238E27FC236}">
                <a16:creationId xmlns:a16="http://schemas.microsoft.com/office/drawing/2014/main" id="{F610A241-735F-E446-A9AB-7EB94EF987C3}"/>
              </a:ext>
            </a:extLst>
          </p:cNvPr>
          <p:cNvPicPr>
            <a:picLocks noChangeAspect="1"/>
          </p:cNvPicPr>
          <p:nvPr/>
        </p:nvPicPr>
        <p:blipFill>
          <a:blip r:embed="rId8"/>
          <a:stretch>
            <a:fillRect/>
          </a:stretch>
        </p:blipFill>
        <p:spPr>
          <a:xfrm>
            <a:off x="9738184" y="6283418"/>
            <a:ext cx="5171236" cy="1149163"/>
          </a:xfrm>
          <a:prstGeom prst="rect">
            <a:avLst/>
          </a:prstGeom>
        </p:spPr>
      </p:pic>
    </p:spTree>
    <p:extLst>
      <p:ext uri="{BB962C8B-B14F-4D97-AF65-F5344CB8AC3E}">
        <p14:creationId xmlns:p14="http://schemas.microsoft.com/office/powerpoint/2010/main" val="7968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45751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2024</a:t>
            </a:r>
            <a:br>
              <a:rPr lang="en-GB" dirty="0">
                <a:solidFill>
                  <a:srgbClr val="0070C0"/>
                </a:solidFill>
              </a:rPr>
            </a:br>
            <a:r>
              <a:rPr lang="en-GB" dirty="0">
                <a:solidFill>
                  <a:srgbClr val="0070C0"/>
                </a:solidFill>
              </a:rPr>
              <a:t>Fractions</a:t>
            </a:r>
          </a:p>
        </p:txBody>
      </p:sp>
      <p:pic>
        <p:nvPicPr>
          <p:cNvPr id="3" name="Picture 2">
            <a:extLst>
              <a:ext uri="{FF2B5EF4-FFF2-40B4-BE49-F238E27FC236}">
                <a16:creationId xmlns:a16="http://schemas.microsoft.com/office/drawing/2014/main" id="{F2B62D35-5291-B05E-B4FF-EA9AC0D95431}"/>
              </a:ext>
            </a:extLst>
          </p:cNvPr>
          <p:cNvPicPr>
            <a:picLocks noChangeAspect="1"/>
          </p:cNvPicPr>
          <p:nvPr/>
        </p:nvPicPr>
        <p:blipFill>
          <a:blip r:embed="rId2"/>
          <a:stretch>
            <a:fillRect/>
          </a:stretch>
        </p:blipFill>
        <p:spPr>
          <a:xfrm>
            <a:off x="2605864" y="6766458"/>
            <a:ext cx="5060737" cy="1193362"/>
          </a:xfrm>
          <a:prstGeom prst="rect">
            <a:avLst/>
          </a:prstGeom>
        </p:spPr>
      </p:pic>
      <p:pic>
        <p:nvPicPr>
          <p:cNvPr id="4" name="Picture 3">
            <a:extLst>
              <a:ext uri="{FF2B5EF4-FFF2-40B4-BE49-F238E27FC236}">
                <a16:creationId xmlns:a16="http://schemas.microsoft.com/office/drawing/2014/main" id="{2D7818AD-92B3-A332-D683-3D71B361E7AA}"/>
              </a:ext>
            </a:extLst>
          </p:cNvPr>
          <p:cNvPicPr>
            <a:picLocks noChangeAspect="1"/>
          </p:cNvPicPr>
          <p:nvPr/>
        </p:nvPicPr>
        <p:blipFill>
          <a:blip r:embed="rId3"/>
          <a:stretch>
            <a:fillRect/>
          </a:stretch>
        </p:blipFill>
        <p:spPr>
          <a:xfrm>
            <a:off x="2605864" y="4607018"/>
            <a:ext cx="5171236" cy="1149163"/>
          </a:xfrm>
          <a:prstGeom prst="rect">
            <a:avLst/>
          </a:prstGeom>
        </p:spPr>
      </p:pic>
    </p:spTree>
    <p:extLst>
      <p:ext uri="{BB962C8B-B14F-4D97-AF65-F5344CB8AC3E}">
        <p14:creationId xmlns:p14="http://schemas.microsoft.com/office/powerpoint/2010/main" val="144923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03ED4-FE08-912C-0BB7-C8A357BE92CB}"/>
              </a:ext>
            </a:extLst>
          </p:cNvPr>
          <p:cNvPicPr>
            <a:picLocks noChangeAspect="1"/>
          </p:cNvPicPr>
          <p:nvPr/>
        </p:nvPicPr>
        <p:blipFill rotWithShape="1">
          <a:blip r:embed="rId2"/>
          <a:srcRect b="41450"/>
          <a:stretch/>
        </p:blipFill>
        <p:spPr>
          <a:xfrm>
            <a:off x="4775431" y="597493"/>
            <a:ext cx="12445769" cy="10213102"/>
          </a:xfrm>
          <a:prstGeom prst="rect">
            <a:avLst/>
          </a:prstGeom>
          <a:ln>
            <a:noFill/>
          </a:ln>
        </p:spPr>
      </p:pic>
      <p:sp>
        <p:nvSpPr>
          <p:cNvPr id="5" name="TextBox 4">
            <a:extLst>
              <a:ext uri="{FF2B5EF4-FFF2-40B4-BE49-F238E27FC236}">
                <a16:creationId xmlns:a16="http://schemas.microsoft.com/office/drawing/2014/main" id="{377C6536-E052-C2A5-05C9-A1518C6A42F7}"/>
              </a:ext>
            </a:extLst>
          </p:cNvPr>
          <p:cNvSpPr txBox="1"/>
          <p:nvPr/>
        </p:nvSpPr>
        <p:spPr>
          <a:xfrm>
            <a:off x="4775431" y="10810595"/>
            <a:ext cx="12192000" cy="1077218"/>
          </a:xfrm>
          <a:prstGeom prst="rect">
            <a:avLst/>
          </a:prstGeom>
          <a:noFill/>
        </p:spPr>
        <p:txBody>
          <a:bodyPr wrap="square">
            <a:spAutoFit/>
          </a:bodyPr>
          <a:lstStyle/>
          <a:p>
            <a:r>
              <a:rPr lang="en-GB" sz="3200" dirty="0">
                <a:hlinkClick r:id="rId3"/>
              </a:rPr>
              <a:t>2024 key stage 1 mathematics Paper 2: reasoning (publishing.service.gov.uk)</a:t>
            </a:r>
            <a:endParaRPr lang="en-GB" sz="3200" dirty="0"/>
          </a:p>
        </p:txBody>
      </p:sp>
      <p:pic>
        <p:nvPicPr>
          <p:cNvPr id="8" name="Picture 7">
            <a:extLst>
              <a:ext uri="{FF2B5EF4-FFF2-40B4-BE49-F238E27FC236}">
                <a16:creationId xmlns:a16="http://schemas.microsoft.com/office/drawing/2014/main" id="{02B4FE58-0052-32E9-3681-A8B95CF219C1}"/>
              </a:ext>
            </a:extLst>
          </p:cNvPr>
          <p:cNvPicPr>
            <a:picLocks noChangeAspect="1"/>
          </p:cNvPicPr>
          <p:nvPr/>
        </p:nvPicPr>
        <p:blipFill>
          <a:blip r:embed="rId4"/>
          <a:stretch>
            <a:fillRect/>
          </a:stretch>
        </p:blipFill>
        <p:spPr>
          <a:xfrm>
            <a:off x="19720560" y="597493"/>
            <a:ext cx="4084320" cy="12078227"/>
          </a:xfrm>
          <a:prstGeom prst="rect">
            <a:avLst/>
          </a:prstGeom>
        </p:spPr>
      </p:pic>
    </p:spTree>
    <p:extLst>
      <p:ext uri="{BB962C8B-B14F-4D97-AF65-F5344CB8AC3E}">
        <p14:creationId xmlns:p14="http://schemas.microsoft.com/office/powerpoint/2010/main" val="354610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91EE9-E2F0-5720-E95B-10FCE16678F1}"/>
              </a:ext>
            </a:extLst>
          </p:cNvPr>
          <p:cNvPicPr>
            <a:picLocks noChangeAspect="1"/>
          </p:cNvPicPr>
          <p:nvPr/>
        </p:nvPicPr>
        <p:blipFill>
          <a:blip r:embed="rId2"/>
          <a:stretch>
            <a:fillRect/>
          </a:stretch>
        </p:blipFill>
        <p:spPr>
          <a:xfrm>
            <a:off x="550323" y="353328"/>
            <a:ext cx="14698909" cy="2176512"/>
          </a:xfrm>
          <a:prstGeom prst="rect">
            <a:avLst/>
          </a:prstGeom>
        </p:spPr>
      </p:pic>
      <p:pic>
        <p:nvPicPr>
          <p:cNvPr id="6" name="Picture 5">
            <a:extLst>
              <a:ext uri="{FF2B5EF4-FFF2-40B4-BE49-F238E27FC236}">
                <a16:creationId xmlns:a16="http://schemas.microsoft.com/office/drawing/2014/main" id="{A3656146-BD07-4046-AEBC-811FE5EEAF53}"/>
              </a:ext>
            </a:extLst>
          </p:cNvPr>
          <p:cNvPicPr>
            <a:picLocks noChangeAspect="1"/>
          </p:cNvPicPr>
          <p:nvPr/>
        </p:nvPicPr>
        <p:blipFill>
          <a:blip r:embed="rId3"/>
          <a:stretch>
            <a:fillRect/>
          </a:stretch>
        </p:blipFill>
        <p:spPr>
          <a:xfrm>
            <a:off x="2949010" y="2439767"/>
            <a:ext cx="7749469" cy="9400993"/>
          </a:xfrm>
          <a:prstGeom prst="rect">
            <a:avLst/>
          </a:prstGeom>
        </p:spPr>
      </p:pic>
      <p:sp>
        <p:nvSpPr>
          <p:cNvPr id="9" name="TextBox 8">
            <a:extLst>
              <a:ext uri="{FF2B5EF4-FFF2-40B4-BE49-F238E27FC236}">
                <a16:creationId xmlns:a16="http://schemas.microsoft.com/office/drawing/2014/main" id="{835A10CF-52E2-7A12-F5B8-487FDA7A5510}"/>
              </a:ext>
            </a:extLst>
          </p:cNvPr>
          <p:cNvSpPr txBox="1"/>
          <p:nvPr/>
        </p:nvSpPr>
        <p:spPr>
          <a:xfrm>
            <a:off x="7132320" y="12342614"/>
            <a:ext cx="12192000" cy="369332"/>
          </a:xfrm>
          <a:prstGeom prst="rect">
            <a:avLst/>
          </a:prstGeom>
          <a:noFill/>
        </p:spPr>
        <p:txBody>
          <a:bodyPr wrap="square">
            <a:spAutoFit/>
          </a:bodyPr>
          <a:lstStyle/>
          <a:p>
            <a:r>
              <a:rPr lang="en-GB" dirty="0">
                <a:hlinkClick r:id="rId4"/>
              </a:rPr>
              <a:t>2024 key stage 1 mathematics test mark schemes Paper 1: arithmetic and Paper 2: reasoning (publishing.service.gov.uk)</a:t>
            </a:r>
            <a:endParaRPr lang="en-GB" dirty="0"/>
          </a:p>
        </p:txBody>
      </p:sp>
      <p:pic>
        <p:nvPicPr>
          <p:cNvPr id="16" name="Picture 15">
            <a:extLst>
              <a:ext uri="{FF2B5EF4-FFF2-40B4-BE49-F238E27FC236}">
                <a16:creationId xmlns:a16="http://schemas.microsoft.com/office/drawing/2014/main" id="{ED28E365-DC6B-8A96-DC79-808ADE692600}"/>
              </a:ext>
            </a:extLst>
          </p:cNvPr>
          <p:cNvPicPr>
            <a:picLocks noChangeAspect="1"/>
          </p:cNvPicPr>
          <p:nvPr/>
        </p:nvPicPr>
        <p:blipFill>
          <a:blip r:embed="rId5"/>
          <a:stretch>
            <a:fillRect/>
          </a:stretch>
        </p:blipFill>
        <p:spPr>
          <a:xfrm>
            <a:off x="12191206" y="2529840"/>
            <a:ext cx="8045035" cy="9310920"/>
          </a:xfrm>
          <a:prstGeom prst="rect">
            <a:avLst/>
          </a:prstGeom>
        </p:spPr>
      </p:pic>
    </p:spTree>
    <p:extLst>
      <p:ext uri="{BB962C8B-B14F-4D97-AF65-F5344CB8AC3E}">
        <p14:creationId xmlns:p14="http://schemas.microsoft.com/office/powerpoint/2010/main" val="87485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91EE9-E2F0-5720-E95B-10FCE16678F1}"/>
              </a:ext>
            </a:extLst>
          </p:cNvPr>
          <p:cNvPicPr>
            <a:picLocks noChangeAspect="1"/>
          </p:cNvPicPr>
          <p:nvPr/>
        </p:nvPicPr>
        <p:blipFill>
          <a:blip r:embed="rId2"/>
          <a:stretch>
            <a:fillRect/>
          </a:stretch>
        </p:blipFill>
        <p:spPr>
          <a:xfrm>
            <a:off x="550323" y="353328"/>
            <a:ext cx="14698909" cy="2176512"/>
          </a:xfrm>
          <a:prstGeom prst="rect">
            <a:avLst/>
          </a:prstGeom>
        </p:spPr>
      </p:pic>
      <p:sp>
        <p:nvSpPr>
          <p:cNvPr id="9" name="TextBox 8">
            <a:extLst>
              <a:ext uri="{FF2B5EF4-FFF2-40B4-BE49-F238E27FC236}">
                <a16:creationId xmlns:a16="http://schemas.microsoft.com/office/drawing/2014/main" id="{835A10CF-52E2-7A12-F5B8-487FDA7A5510}"/>
              </a:ext>
            </a:extLst>
          </p:cNvPr>
          <p:cNvSpPr txBox="1"/>
          <p:nvPr/>
        </p:nvSpPr>
        <p:spPr>
          <a:xfrm>
            <a:off x="7132320" y="12342614"/>
            <a:ext cx="12192000" cy="369332"/>
          </a:xfrm>
          <a:prstGeom prst="rect">
            <a:avLst/>
          </a:prstGeom>
          <a:noFill/>
        </p:spPr>
        <p:txBody>
          <a:bodyPr wrap="square">
            <a:spAutoFit/>
          </a:bodyPr>
          <a:lstStyle/>
          <a:p>
            <a:r>
              <a:rPr lang="en-GB" dirty="0">
                <a:hlinkClick r:id="rId3"/>
              </a:rPr>
              <a:t>2024 key stage 1 mathematics test mark schemes Paper 1: arithmetic and Paper 2: reasoning (publishing.service.gov.uk)</a:t>
            </a:r>
            <a:endParaRPr lang="en-GB" dirty="0"/>
          </a:p>
        </p:txBody>
      </p:sp>
      <p:pic>
        <p:nvPicPr>
          <p:cNvPr id="3" name="Picture 2">
            <a:extLst>
              <a:ext uri="{FF2B5EF4-FFF2-40B4-BE49-F238E27FC236}">
                <a16:creationId xmlns:a16="http://schemas.microsoft.com/office/drawing/2014/main" id="{4A6DDCC1-A05C-8E64-A767-06251248FD63}"/>
              </a:ext>
            </a:extLst>
          </p:cNvPr>
          <p:cNvPicPr>
            <a:picLocks noChangeAspect="1"/>
          </p:cNvPicPr>
          <p:nvPr/>
        </p:nvPicPr>
        <p:blipFill>
          <a:blip r:embed="rId4"/>
          <a:stretch>
            <a:fillRect/>
          </a:stretch>
        </p:blipFill>
        <p:spPr>
          <a:xfrm>
            <a:off x="3325008" y="2495075"/>
            <a:ext cx="8866198" cy="9334738"/>
          </a:xfrm>
          <a:prstGeom prst="rect">
            <a:avLst/>
          </a:prstGeom>
        </p:spPr>
      </p:pic>
      <p:pic>
        <p:nvPicPr>
          <p:cNvPr id="7" name="Picture 6">
            <a:extLst>
              <a:ext uri="{FF2B5EF4-FFF2-40B4-BE49-F238E27FC236}">
                <a16:creationId xmlns:a16="http://schemas.microsoft.com/office/drawing/2014/main" id="{C361C7F1-0B1B-DFB3-9C10-4B2ACD75E423}"/>
              </a:ext>
            </a:extLst>
          </p:cNvPr>
          <p:cNvPicPr>
            <a:picLocks noChangeAspect="1"/>
          </p:cNvPicPr>
          <p:nvPr/>
        </p:nvPicPr>
        <p:blipFill>
          <a:blip r:embed="rId5"/>
          <a:stretch>
            <a:fillRect/>
          </a:stretch>
        </p:blipFill>
        <p:spPr>
          <a:xfrm>
            <a:off x="12441391" y="2529839"/>
            <a:ext cx="7778948" cy="9334737"/>
          </a:xfrm>
          <a:prstGeom prst="rect">
            <a:avLst/>
          </a:prstGeom>
        </p:spPr>
      </p:pic>
    </p:spTree>
    <p:extLst>
      <p:ext uri="{BB962C8B-B14F-4D97-AF65-F5344CB8AC3E}">
        <p14:creationId xmlns:p14="http://schemas.microsoft.com/office/powerpoint/2010/main" val="143940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91EE9-E2F0-5720-E95B-10FCE16678F1}"/>
              </a:ext>
            </a:extLst>
          </p:cNvPr>
          <p:cNvPicPr>
            <a:picLocks noChangeAspect="1"/>
          </p:cNvPicPr>
          <p:nvPr/>
        </p:nvPicPr>
        <p:blipFill>
          <a:blip r:embed="rId2"/>
          <a:stretch>
            <a:fillRect/>
          </a:stretch>
        </p:blipFill>
        <p:spPr>
          <a:xfrm>
            <a:off x="550323" y="353328"/>
            <a:ext cx="14698909" cy="2176512"/>
          </a:xfrm>
          <a:prstGeom prst="rect">
            <a:avLst/>
          </a:prstGeom>
        </p:spPr>
      </p:pic>
      <p:sp>
        <p:nvSpPr>
          <p:cNvPr id="9" name="TextBox 8">
            <a:extLst>
              <a:ext uri="{FF2B5EF4-FFF2-40B4-BE49-F238E27FC236}">
                <a16:creationId xmlns:a16="http://schemas.microsoft.com/office/drawing/2014/main" id="{835A10CF-52E2-7A12-F5B8-487FDA7A5510}"/>
              </a:ext>
            </a:extLst>
          </p:cNvPr>
          <p:cNvSpPr txBox="1"/>
          <p:nvPr/>
        </p:nvSpPr>
        <p:spPr>
          <a:xfrm>
            <a:off x="7132320" y="12342614"/>
            <a:ext cx="12192000" cy="369332"/>
          </a:xfrm>
          <a:prstGeom prst="rect">
            <a:avLst/>
          </a:prstGeom>
          <a:noFill/>
        </p:spPr>
        <p:txBody>
          <a:bodyPr wrap="square">
            <a:spAutoFit/>
          </a:bodyPr>
          <a:lstStyle/>
          <a:p>
            <a:r>
              <a:rPr lang="en-GB" dirty="0">
                <a:hlinkClick r:id="rId3"/>
              </a:rPr>
              <a:t>2024 key stage 1 mathematics test mark schemes Paper 1: arithmetic and Paper 2: reasoning (publishing.service.gov.uk)</a:t>
            </a:r>
            <a:endParaRPr lang="en-GB" dirty="0"/>
          </a:p>
        </p:txBody>
      </p:sp>
      <p:pic>
        <p:nvPicPr>
          <p:cNvPr id="5" name="Picture 4">
            <a:extLst>
              <a:ext uri="{FF2B5EF4-FFF2-40B4-BE49-F238E27FC236}">
                <a16:creationId xmlns:a16="http://schemas.microsoft.com/office/drawing/2014/main" id="{39CAF7D7-0D6B-70D1-2066-26F72A514FA9}"/>
              </a:ext>
            </a:extLst>
          </p:cNvPr>
          <p:cNvPicPr>
            <a:picLocks noChangeAspect="1"/>
          </p:cNvPicPr>
          <p:nvPr/>
        </p:nvPicPr>
        <p:blipFill>
          <a:blip r:embed="rId4"/>
          <a:stretch>
            <a:fillRect/>
          </a:stretch>
        </p:blipFill>
        <p:spPr>
          <a:xfrm>
            <a:off x="2910678" y="2529840"/>
            <a:ext cx="7787802" cy="9480803"/>
          </a:xfrm>
          <a:prstGeom prst="rect">
            <a:avLst/>
          </a:prstGeom>
        </p:spPr>
      </p:pic>
      <p:pic>
        <p:nvPicPr>
          <p:cNvPr id="8" name="Picture 7">
            <a:extLst>
              <a:ext uri="{FF2B5EF4-FFF2-40B4-BE49-F238E27FC236}">
                <a16:creationId xmlns:a16="http://schemas.microsoft.com/office/drawing/2014/main" id="{5A6CDBD1-EA70-83FB-4441-4BF2A24F644D}"/>
              </a:ext>
            </a:extLst>
          </p:cNvPr>
          <p:cNvPicPr>
            <a:picLocks noChangeAspect="1"/>
          </p:cNvPicPr>
          <p:nvPr/>
        </p:nvPicPr>
        <p:blipFill>
          <a:blip r:embed="rId5"/>
          <a:stretch>
            <a:fillRect/>
          </a:stretch>
        </p:blipFill>
        <p:spPr>
          <a:xfrm>
            <a:off x="11639384" y="2529839"/>
            <a:ext cx="8244913" cy="9480803"/>
          </a:xfrm>
          <a:prstGeom prst="rect">
            <a:avLst/>
          </a:prstGeom>
        </p:spPr>
      </p:pic>
    </p:spTree>
    <p:extLst>
      <p:ext uri="{BB962C8B-B14F-4D97-AF65-F5344CB8AC3E}">
        <p14:creationId xmlns:p14="http://schemas.microsoft.com/office/powerpoint/2010/main" val="5169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91EE9-E2F0-5720-E95B-10FCE16678F1}"/>
              </a:ext>
            </a:extLst>
          </p:cNvPr>
          <p:cNvPicPr>
            <a:picLocks noChangeAspect="1"/>
          </p:cNvPicPr>
          <p:nvPr/>
        </p:nvPicPr>
        <p:blipFill>
          <a:blip r:embed="rId2"/>
          <a:stretch>
            <a:fillRect/>
          </a:stretch>
        </p:blipFill>
        <p:spPr>
          <a:xfrm>
            <a:off x="550323" y="353328"/>
            <a:ext cx="14698909" cy="2176512"/>
          </a:xfrm>
          <a:prstGeom prst="rect">
            <a:avLst/>
          </a:prstGeom>
        </p:spPr>
      </p:pic>
      <p:sp>
        <p:nvSpPr>
          <p:cNvPr id="9" name="TextBox 8">
            <a:extLst>
              <a:ext uri="{FF2B5EF4-FFF2-40B4-BE49-F238E27FC236}">
                <a16:creationId xmlns:a16="http://schemas.microsoft.com/office/drawing/2014/main" id="{835A10CF-52E2-7A12-F5B8-487FDA7A5510}"/>
              </a:ext>
            </a:extLst>
          </p:cNvPr>
          <p:cNvSpPr txBox="1"/>
          <p:nvPr/>
        </p:nvSpPr>
        <p:spPr>
          <a:xfrm>
            <a:off x="7132320" y="12342614"/>
            <a:ext cx="12192000" cy="369332"/>
          </a:xfrm>
          <a:prstGeom prst="rect">
            <a:avLst/>
          </a:prstGeom>
          <a:noFill/>
        </p:spPr>
        <p:txBody>
          <a:bodyPr wrap="square">
            <a:spAutoFit/>
          </a:bodyPr>
          <a:lstStyle/>
          <a:p>
            <a:r>
              <a:rPr lang="en-GB" dirty="0">
                <a:hlinkClick r:id="rId3"/>
              </a:rPr>
              <a:t>2024 key stage 1 mathematics test mark schemes Paper 1: arithmetic and Paper 2: reasoning (publishing.service.gov.uk)</a:t>
            </a:r>
            <a:endParaRPr lang="en-GB" dirty="0"/>
          </a:p>
        </p:txBody>
      </p:sp>
      <p:pic>
        <p:nvPicPr>
          <p:cNvPr id="3" name="Picture 2">
            <a:extLst>
              <a:ext uri="{FF2B5EF4-FFF2-40B4-BE49-F238E27FC236}">
                <a16:creationId xmlns:a16="http://schemas.microsoft.com/office/drawing/2014/main" id="{802628E0-0D87-75B6-F803-593D76D40D68}"/>
              </a:ext>
            </a:extLst>
          </p:cNvPr>
          <p:cNvPicPr>
            <a:picLocks noChangeAspect="1"/>
          </p:cNvPicPr>
          <p:nvPr/>
        </p:nvPicPr>
        <p:blipFill>
          <a:blip r:embed="rId4"/>
          <a:stretch>
            <a:fillRect/>
          </a:stretch>
        </p:blipFill>
        <p:spPr>
          <a:xfrm>
            <a:off x="2368702" y="2529840"/>
            <a:ext cx="8695538" cy="9515199"/>
          </a:xfrm>
          <a:prstGeom prst="rect">
            <a:avLst/>
          </a:prstGeom>
        </p:spPr>
      </p:pic>
      <p:pic>
        <p:nvPicPr>
          <p:cNvPr id="7" name="Picture 6">
            <a:extLst>
              <a:ext uri="{FF2B5EF4-FFF2-40B4-BE49-F238E27FC236}">
                <a16:creationId xmlns:a16="http://schemas.microsoft.com/office/drawing/2014/main" id="{48BC941B-F42B-9095-EEB8-A5CFEC86921A}"/>
              </a:ext>
            </a:extLst>
          </p:cNvPr>
          <p:cNvPicPr>
            <a:picLocks noChangeAspect="1"/>
          </p:cNvPicPr>
          <p:nvPr/>
        </p:nvPicPr>
        <p:blipFill>
          <a:blip r:embed="rId5"/>
          <a:stretch>
            <a:fillRect/>
          </a:stretch>
        </p:blipFill>
        <p:spPr>
          <a:xfrm>
            <a:off x="11733616" y="2624145"/>
            <a:ext cx="10280095" cy="9569682"/>
          </a:xfrm>
          <a:prstGeom prst="rect">
            <a:avLst/>
          </a:prstGeom>
        </p:spPr>
      </p:pic>
    </p:spTree>
    <p:extLst>
      <p:ext uri="{BB962C8B-B14F-4D97-AF65-F5344CB8AC3E}">
        <p14:creationId xmlns:p14="http://schemas.microsoft.com/office/powerpoint/2010/main" val="173104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91EE9-E2F0-5720-E95B-10FCE16678F1}"/>
              </a:ext>
            </a:extLst>
          </p:cNvPr>
          <p:cNvPicPr>
            <a:picLocks noChangeAspect="1"/>
          </p:cNvPicPr>
          <p:nvPr/>
        </p:nvPicPr>
        <p:blipFill>
          <a:blip r:embed="rId2"/>
          <a:stretch>
            <a:fillRect/>
          </a:stretch>
        </p:blipFill>
        <p:spPr>
          <a:xfrm>
            <a:off x="550323" y="353328"/>
            <a:ext cx="14698909" cy="2176512"/>
          </a:xfrm>
          <a:prstGeom prst="rect">
            <a:avLst/>
          </a:prstGeom>
        </p:spPr>
      </p:pic>
      <p:sp>
        <p:nvSpPr>
          <p:cNvPr id="9" name="TextBox 8">
            <a:extLst>
              <a:ext uri="{FF2B5EF4-FFF2-40B4-BE49-F238E27FC236}">
                <a16:creationId xmlns:a16="http://schemas.microsoft.com/office/drawing/2014/main" id="{835A10CF-52E2-7A12-F5B8-487FDA7A5510}"/>
              </a:ext>
            </a:extLst>
          </p:cNvPr>
          <p:cNvSpPr txBox="1"/>
          <p:nvPr/>
        </p:nvSpPr>
        <p:spPr>
          <a:xfrm>
            <a:off x="7132320" y="12342614"/>
            <a:ext cx="12192000" cy="369332"/>
          </a:xfrm>
          <a:prstGeom prst="rect">
            <a:avLst/>
          </a:prstGeom>
          <a:noFill/>
        </p:spPr>
        <p:txBody>
          <a:bodyPr wrap="square">
            <a:spAutoFit/>
          </a:bodyPr>
          <a:lstStyle/>
          <a:p>
            <a:r>
              <a:rPr lang="en-GB" dirty="0">
                <a:hlinkClick r:id="rId3"/>
              </a:rPr>
              <a:t>2024 key stage 1 mathematics test mark schemes Paper 1: arithmetic and Paper 2: reasoning (publishing.service.gov.uk)</a:t>
            </a:r>
            <a:endParaRPr lang="en-GB" dirty="0"/>
          </a:p>
        </p:txBody>
      </p:sp>
      <p:pic>
        <p:nvPicPr>
          <p:cNvPr id="5" name="Picture 4">
            <a:extLst>
              <a:ext uri="{FF2B5EF4-FFF2-40B4-BE49-F238E27FC236}">
                <a16:creationId xmlns:a16="http://schemas.microsoft.com/office/drawing/2014/main" id="{6787ED5A-3570-81D6-2490-5B68B80DF8E9}"/>
              </a:ext>
            </a:extLst>
          </p:cNvPr>
          <p:cNvPicPr>
            <a:picLocks noChangeAspect="1"/>
          </p:cNvPicPr>
          <p:nvPr/>
        </p:nvPicPr>
        <p:blipFill>
          <a:blip r:embed="rId4"/>
          <a:stretch>
            <a:fillRect/>
          </a:stretch>
        </p:blipFill>
        <p:spPr>
          <a:xfrm>
            <a:off x="6432068" y="2736386"/>
            <a:ext cx="10975914" cy="8243227"/>
          </a:xfrm>
          <a:prstGeom prst="rect">
            <a:avLst/>
          </a:prstGeom>
        </p:spPr>
      </p:pic>
    </p:spTree>
    <p:extLst>
      <p:ext uri="{BB962C8B-B14F-4D97-AF65-F5344CB8AC3E}">
        <p14:creationId xmlns:p14="http://schemas.microsoft.com/office/powerpoint/2010/main" val="177872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697A2-D637-93A7-2BB6-35E03BE7DF94}"/>
              </a:ext>
            </a:extLst>
          </p:cNvPr>
          <p:cNvPicPr>
            <a:picLocks noChangeAspect="1"/>
          </p:cNvPicPr>
          <p:nvPr/>
        </p:nvPicPr>
        <p:blipFill>
          <a:blip r:embed="rId2"/>
          <a:stretch>
            <a:fillRect/>
          </a:stretch>
        </p:blipFill>
        <p:spPr>
          <a:xfrm>
            <a:off x="11977053" y="4921314"/>
            <a:ext cx="11083419" cy="4801807"/>
          </a:xfrm>
          <a:prstGeom prst="rect">
            <a:avLst/>
          </a:prstGeom>
        </p:spPr>
      </p:pic>
      <p:pic>
        <p:nvPicPr>
          <p:cNvPr id="7" name="Picture 6">
            <a:extLst>
              <a:ext uri="{FF2B5EF4-FFF2-40B4-BE49-F238E27FC236}">
                <a16:creationId xmlns:a16="http://schemas.microsoft.com/office/drawing/2014/main" id="{05537DE2-4FD6-EEA7-6439-1CDE4BCF264B}"/>
              </a:ext>
            </a:extLst>
          </p:cNvPr>
          <p:cNvPicPr>
            <a:picLocks noChangeAspect="1"/>
          </p:cNvPicPr>
          <p:nvPr/>
        </p:nvPicPr>
        <p:blipFill>
          <a:blip r:embed="rId3"/>
          <a:stretch>
            <a:fillRect/>
          </a:stretch>
        </p:blipFill>
        <p:spPr>
          <a:xfrm>
            <a:off x="11977053" y="3029866"/>
            <a:ext cx="11083419" cy="963014"/>
          </a:xfrm>
          <a:prstGeom prst="rect">
            <a:avLst/>
          </a:prstGeom>
        </p:spPr>
      </p:pic>
      <p:pic>
        <p:nvPicPr>
          <p:cNvPr id="11" name="Picture 10">
            <a:extLst>
              <a:ext uri="{FF2B5EF4-FFF2-40B4-BE49-F238E27FC236}">
                <a16:creationId xmlns:a16="http://schemas.microsoft.com/office/drawing/2014/main" id="{0983A29E-54C0-B932-6EE7-89EB34253181}"/>
              </a:ext>
            </a:extLst>
          </p:cNvPr>
          <p:cNvPicPr>
            <a:picLocks noChangeAspect="1"/>
          </p:cNvPicPr>
          <p:nvPr/>
        </p:nvPicPr>
        <p:blipFill>
          <a:blip r:embed="rId4"/>
          <a:stretch>
            <a:fillRect/>
          </a:stretch>
        </p:blipFill>
        <p:spPr>
          <a:xfrm>
            <a:off x="1321941" y="1228379"/>
            <a:ext cx="9994346" cy="9957736"/>
          </a:xfrm>
          <a:prstGeom prst="rect">
            <a:avLst/>
          </a:prstGeom>
        </p:spPr>
      </p:pic>
      <p:sp>
        <p:nvSpPr>
          <p:cNvPr id="13" name="TextBox 12">
            <a:extLst>
              <a:ext uri="{FF2B5EF4-FFF2-40B4-BE49-F238E27FC236}">
                <a16:creationId xmlns:a16="http://schemas.microsoft.com/office/drawing/2014/main" id="{94721551-A2C8-68F6-4A91-07720B26C000}"/>
              </a:ext>
            </a:extLst>
          </p:cNvPr>
          <p:cNvSpPr txBox="1"/>
          <p:nvPr/>
        </p:nvSpPr>
        <p:spPr>
          <a:xfrm>
            <a:off x="1615440" y="11491457"/>
            <a:ext cx="12192000" cy="369332"/>
          </a:xfrm>
          <a:prstGeom prst="rect">
            <a:avLst/>
          </a:prstGeom>
          <a:noFill/>
        </p:spPr>
        <p:txBody>
          <a:bodyPr wrap="square">
            <a:spAutoFit/>
          </a:bodyPr>
          <a:lstStyle/>
          <a:p>
            <a:r>
              <a:rPr lang="en-GB" dirty="0">
                <a:hlinkClick r:id="rId5"/>
              </a:rPr>
              <a:t>2024 key stage 1 mathematics Administering Paper 2: reasoning (publishing.service.gov.uk)</a:t>
            </a:r>
            <a:endParaRPr lang="en-GB" dirty="0"/>
          </a:p>
        </p:txBody>
      </p:sp>
    </p:spTree>
    <p:extLst>
      <p:ext uri="{BB962C8B-B14F-4D97-AF65-F5344CB8AC3E}">
        <p14:creationId xmlns:p14="http://schemas.microsoft.com/office/powerpoint/2010/main" val="410432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66B86E-E005-BB6C-595C-C5F8C32D6018}"/>
              </a:ext>
            </a:extLst>
          </p:cNvPr>
          <p:cNvPicPr>
            <a:picLocks noChangeAspect="1"/>
          </p:cNvPicPr>
          <p:nvPr/>
        </p:nvPicPr>
        <p:blipFill>
          <a:blip r:embed="rId2"/>
          <a:stretch>
            <a:fillRect/>
          </a:stretch>
        </p:blipFill>
        <p:spPr>
          <a:xfrm>
            <a:off x="1954798" y="3591166"/>
            <a:ext cx="9454602" cy="6533667"/>
          </a:xfrm>
          <a:prstGeom prst="rect">
            <a:avLst/>
          </a:prstGeom>
        </p:spPr>
      </p:pic>
      <p:pic>
        <p:nvPicPr>
          <p:cNvPr id="9" name="Picture 8">
            <a:extLst>
              <a:ext uri="{FF2B5EF4-FFF2-40B4-BE49-F238E27FC236}">
                <a16:creationId xmlns:a16="http://schemas.microsoft.com/office/drawing/2014/main" id="{DDB179E1-21EB-627C-D057-37E9316B4522}"/>
              </a:ext>
            </a:extLst>
          </p:cNvPr>
          <p:cNvPicPr>
            <a:picLocks noChangeAspect="1"/>
          </p:cNvPicPr>
          <p:nvPr/>
        </p:nvPicPr>
        <p:blipFill>
          <a:blip r:embed="rId3"/>
          <a:stretch>
            <a:fillRect/>
          </a:stretch>
        </p:blipFill>
        <p:spPr>
          <a:xfrm>
            <a:off x="1251322" y="2030688"/>
            <a:ext cx="10158078" cy="1160924"/>
          </a:xfrm>
          <a:prstGeom prst="rect">
            <a:avLst/>
          </a:prstGeom>
        </p:spPr>
      </p:pic>
      <p:pic>
        <p:nvPicPr>
          <p:cNvPr id="2" name="Picture 1">
            <a:extLst>
              <a:ext uri="{FF2B5EF4-FFF2-40B4-BE49-F238E27FC236}">
                <a16:creationId xmlns:a16="http://schemas.microsoft.com/office/drawing/2014/main" id="{FE3CD403-17B2-7337-D11D-C05F1E0EF6DF}"/>
              </a:ext>
            </a:extLst>
          </p:cNvPr>
          <p:cNvPicPr>
            <a:picLocks noChangeAspect="1"/>
          </p:cNvPicPr>
          <p:nvPr/>
        </p:nvPicPr>
        <p:blipFill>
          <a:blip r:embed="rId4"/>
          <a:stretch>
            <a:fillRect/>
          </a:stretch>
        </p:blipFill>
        <p:spPr>
          <a:xfrm>
            <a:off x="13572206" y="3525732"/>
            <a:ext cx="8855409" cy="6599101"/>
          </a:xfrm>
          <a:prstGeom prst="rect">
            <a:avLst/>
          </a:prstGeom>
        </p:spPr>
      </p:pic>
      <p:pic>
        <p:nvPicPr>
          <p:cNvPr id="11" name="Picture 10">
            <a:extLst>
              <a:ext uri="{FF2B5EF4-FFF2-40B4-BE49-F238E27FC236}">
                <a16:creationId xmlns:a16="http://schemas.microsoft.com/office/drawing/2014/main" id="{189AD606-C35E-F2E8-E989-460EC0D1B8FF}"/>
              </a:ext>
            </a:extLst>
          </p:cNvPr>
          <p:cNvPicPr>
            <a:picLocks noChangeAspect="1"/>
          </p:cNvPicPr>
          <p:nvPr/>
        </p:nvPicPr>
        <p:blipFill rotWithShape="1">
          <a:blip r:embed="rId5"/>
          <a:srcRect r="27562" b="80972"/>
          <a:stretch/>
        </p:blipFill>
        <p:spPr>
          <a:xfrm>
            <a:off x="13572206" y="1997937"/>
            <a:ext cx="9069790" cy="1177404"/>
          </a:xfrm>
          <a:prstGeom prst="rect">
            <a:avLst/>
          </a:prstGeom>
        </p:spPr>
      </p:pic>
    </p:spTree>
    <p:extLst>
      <p:ext uri="{BB962C8B-B14F-4D97-AF65-F5344CB8AC3E}">
        <p14:creationId xmlns:p14="http://schemas.microsoft.com/office/powerpoint/2010/main" val="105081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C6042-113D-4E3D-BDC3-2842CD538634}"/>
              </a:ext>
            </a:extLst>
          </p:cNvPr>
          <p:cNvPicPr>
            <a:picLocks noChangeAspect="1"/>
          </p:cNvPicPr>
          <p:nvPr/>
        </p:nvPicPr>
        <p:blipFill>
          <a:blip r:embed="rId2"/>
          <a:stretch>
            <a:fillRect/>
          </a:stretch>
        </p:blipFill>
        <p:spPr>
          <a:xfrm>
            <a:off x="948310" y="1208102"/>
            <a:ext cx="8482186" cy="1778937"/>
          </a:xfrm>
          <a:prstGeom prst="rect">
            <a:avLst/>
          </a:prstGeom>
        </p:spPr>
      </p:pic>
      <p:sp>
        <p:nvSpPr>
          <p:cNvPr id="6" name="Content Placeholder 2">
            <a:extLst>
              <a:ext uri="{FF2B5EF4-FFF2-40B4-BE49-F238E27FC236}">
                <a16:creationId xmlns:a16="http://schemas.microsoft.com/office/drawing/2014/main" id="{4643C2E8-45AE-BC3B-28D6-93BABBDA2BDC}"/>
              </a:ext>
            </a:extLst>
          </p:cNvPr>
          <p:cNvSpPr txBox="1">
            <a:spLocks/>
          </p:cNvSpPr>
          <p:nvPr/>
        </p:nvSpPr>
        <p:spPr>
          <a:xfrm>
            <a:off x="948310" y="3372100"/>
            <a:ext cx="11548490" cy="9135797"/>
          </a:xfrm>
          <a:prstGeom prst="rect">
            <a:avLst/>
          </a:prstGeom>
          <a:noFill/>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GB" sz="4000" b="1" dirty="0">
              <a:solidFill>
                <a:schemeClr val="tx1"/>
              </a:solidFill>
            </a:endParaRPr>
          </a:p>
          <a:p>
            <a:pPr marL="0" indent="0">
              <a:buFont typeface="Arial" panose="020B0604020202020204" pitchFamily="34" charset="0"/>
              <a:buNone/>
            </a:pPr>
            <a:r>
              <a:rPr lang="en-GB" sz="3200" b="1" dirty="0">
                <a:solidFill>
                  <a:schemeClr val="tx1"/>
                </a:solidFill>
              </a:rPr>
              <a:t>Key Stage 1 SATs papers 2023</a:t>
            </a:r>
          </a:p>
          <a:p>
            <a:pPr marL="0" indent="0">
              <a:buFont typeface="Arial" panose="020B0604020202020204" pitchFamily="34" charset="0"/>
              <a:buNone/>
            </a:pPr>
            <a:r>
              <a:rPr lang="en-GB" sz="3200" dirty="0">
                <a:solidFill>
                  <a:srgbClr val="0070C0"/>
                </a:solidFill>
                <a:hlinkClick r:id="rId3">
                  <a:extLst>
                    <a:ext uri="{A12FA001-AC4F-418D-AE19-62706E023703}">
                      <ahyp:hlinkClr xmlns:ahyp="http://schemas.microsoft.com/office/drawing/2018/hyperlinkcolor" val="tx"/>
                    </a:ext>
                  </a:extLst>
                </a:hlinkClick>
              </a:rPr>
              <a:t>Optional key stage 1 tests: 2024 mathematics test materials - GOV.UK (www.gov.uk)</a:t>
            </a:r>
            <a:endParaRPr lang="en-GB" sz="3200" dirty="0">
              <a:solidFill>
                <a:srgbClr val="0070C0"/>
              </a:solidFill>
            </a:endParaRPr>
          </a:p>
          <a:p>
            <a:pPr marL="0" indent="0">
              <a:buFont typeface="Arial" panose="020B0604020202020204" pitchFamily="34" charset="0"/>
              <a:buNone/>
            </a:pPr>
            <a:endParaRPr lang="en-GB" sz="3200" b="1" dirty="0">
              <a:solidFill>
                <a:srgbClr val="0070C0"/>
              </a:solidFill>
            </a:endParaRPr>
          </a:p>
          <a:p>
            <a:pPr marL="0" indent="0">
              <a:buFont typeface="Arial" panose="020B0604020202020204" pitchFamily="34" charset="0"/>
              <a:buNone/>
            </a:pPr>
            <a:r>
              <a:rPr lang="en-GB" sz="3200" b="1" dirty="0">
                <a:solidFill>
                  <a:schemeClr val="tx1"/>
                </a:solidFill>
              </a:rPr>
              <a:t>Key stage 1 SATs 2024 scaled scores </a:t>
            </a:r>
          </a:p>
          <a:p>
            <a:pPr marL="0" indent="0">
              <a:buFont typeface="Arial" panose="020B0604020202020204" pitchFamily="34" charset="0"/>
              <a:buNone/>
            </a:pPr>
            <a:r>
              <a:rPr lang="en-GB" sz="3200" dirty="0">
                <a:solidFill>
                  <a:schemeClr val="tx1"/>
                </a:solidFill>
              </a:rPr>
              <a:t>A scaled score between 100 and 115 shows the pupil has met the expected standard in the test.</a:t>
            </a:r>
          </a:p>
          <a:p>
            <a:pPr marL="0" indent="0">
              <a:buFont typeface="Arial" panose="020B0604020202020204" pitchFamily="34" charset="0"/>
              <a:buNone/>
            </a:pPr>
            <a:r>
              <a:rPr lang="en-GB" sz="3200" dirty="0">
                <a:solidFill>
                  <a:schemeClr val="tx1"/>
                </a:solidFill>
              </a:rPr>
              <a:t>The lowest scaled score that can be awarded on a key stage 1 test is 85. The highest score is 115. Pupils need to have a raw score of at least 3 marks to be awarded the minimum scaled score.</a:t>
            </a:r>
          </a:p>
          <a:p>
            <a:pPr marL="0" indent="0">
              <a:buFont typeface="Arial" panose="020B0604020202020204" pitchFamily="34" charset="0"/>
              <a:buNone/>
            </a:pPr>
            <a:r>
              <a:rPr lang="en-GB" sz="3200" dirty="0">
                <a:hlinkClick r:id="rId4"/>
              </a:rPr>
              <a:t>Optional key stage 1 tests: 2024 scaled scores - GOV.UK (www.gov.uk)</a:t>
            </a:r>
            <a:endParaRPr lang="en-GB" sz="3200" b="1" dirty="0">
              <a:solidFill>
                <a:schemeClr val="tx1"/>
              </a:solidFill>
            </a:endParaRPr>
          </a:p>
        </p:txBody>
      </p:sp>
      <p:pic>
        <p:nvPicPr>
          <p:cNvPr id="8" name="Picture 7">
            <a:extLst>
              <a:ext uri="{FF2B5EF4-FFF2-40B4-BE49-F238E27FC236}">
                <a16:creationId xmlns:a16="http://schemas.microsoft.com/office/drawing/2014/main" id="{6F6C4100-E2E7-3C4E-FCEB-2D77AD0B6707}"/>
              </a:ext>
            </a:extLst>
          </p:cNvPr>
          <p:cNvPicPr>
            <a:picLocks noChangeAspect="1"/>
          </p:cNvPicPr>
          <p:nvPr/>
        </p:nvPicPr>
        <p:blipFill>
          <a:blip r:embed="rId5"/>
          <a:stretch>
            <a:fillRect/>
          </a:stretch>
        </p:blipFill>
        <p:spPr>
          <a:xfrm>
            <a:off x="13233123" y="2987039"/>
            <a:ext cx="2553971" cy="8149749"/>
          </a:xfrm>
          <a:prstGeom prst="rect">
            <a:avLst/>
          </a:prstGeom>
        </p:spPr>
      </p:pic>
      <p:pic>
        <p:nvPicPr>
          <p:cNvPr id="10" name="Picture 9">
            <a:extLst>
              <a:ext uri="{FF2B5EF4-FFF2-40B4-BE49-F238E27FC236}">
                <a16:creationId xmlns:a16="http://schemas.microsoft.com/office/drawing/2014/main" id="{76A73428-D9EE-415C-34A6-956E5FCF9B3B}"/>
              </a:ext>
            </a:extLst>
          </p:cNvPr>
          <p:cNvPicPr>
            <a:picLocks noChangeAspect="1"/>
          </p:cNvPicPr>
          <p:nvPr/>
        </p:nvPicPr>
        <p:blipFill>
          <a:blip r:embed="rId6"/>
          <a:stretch>
            <a:fillRect/>
          </a:stretch>
        </p:blipFill>
        <p:spPr>
          <a:xfrm>
            <a:off x="16067762" y="4434213"/>
            <a:ext cx="2553971" cy="6611135"/>
          </a:xfrm>
          <a:prstGeom prst="rect">
            <a:avLst/>
          </a:prstGeom>
        </p:spPr>
      </p:pic>
      <p:pic>
        <p:nvPicPr>
          <p:cNvPr id="12" name="Picture 11">
            <a:extLst>
              <a:ext uri="{FF2B5EF4-FFF2-40B4-BE49-F238E27FC236}">
                <a16:creationId xmlns:a16="http://schemas.microsoft.com/office/drawing/2014/main" id="{150EF702-E2C8-CBFD-7DF1-49C78176F1FB}"/>
              </a:ext>
            </a:extLst>
          </p:cNvPr>
          <p:cNvPicPr>
            <a:picLocks noChangeAspect="1"/>
          </p:cNvPicPr>
          <p:nvPr/>
        </p:nvPicPr>
        <p:blipFill>
          <a:blip r:embed="rId7"/>
          <a:stretch>
            <a:fillRect/>
          </a:stretch>
        </p:blipFill>
        <p:spPr>
          <a:xfrm>
            <a:off x="18902401" y="4331209"/>
            <a:ext cx="2553970" cy="6805579"/>
          </a:xfrm>
          <a:prstGeom prst="rect">
            <a:avLst/>
          </a:prstGeom>
        </p:spPr>
      </p:pic>
      <p:pic>
        <p:nvPicPr>
          <p:cNvPr id="14" name="Picture 13">
            <a:extLst>
              <a:ext uri="{FF2B5EF4-FFF2-40B4-BE49-F238E27FC236}">
                <a16:creationId xmlns:a16="http://schemas.microsoft.com/office/drawing/2014/main" id="{B48BB3C9-5DEC-D91A-8169-CF0114B5D223}"/>
              </a:ext>
            </a:extLst>
          </p:cNvPr>
          <p:cNvPicPr>
            <a:picLocks noChangeAspect="1"/>
          </p:cNvPicPr>
          <p:nvPr/>
        </p:nvPicPr>
        <p:blipFill>
          <a:blip r:embed="rId8"/>
          <a:stretch>
            <a:fillRect/>
          </a:stretch>
        </p:blipFill>
        <p:spPr>
          <a:xfrm>
            <a:off x="21583090" y="4224034"/>
            <a:ext cx="2531645" cy="6912754"/>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0DF67A-053F-0EF1-EDDF-C47DADD6C54C}"/>
              </a:ext>
            </a:extLst>
          </p:cNvPr>
          <p:cNvPicPr>
            <a:picLocks noChangeAspect="1"/>
          </p:cNvPicPr>
          <p:nvPr/>
        </p:nvPicPr>
        <p:blipFill>
          <a:blip r:embed="rId2"/>
          <a:stretch>
            <a:fillRect/>
          </a:stretch>
        </p:blipFill>
        <p:spPr>
          <a:xfrm>
            <a:off x="750421" y="4946081"/>
            <a:ext cx="10374780" cy="5286873"/>
          </a:xfrm>
          <a:prstGeom prst="rect">
            <a:avLst/>
          </a:prstGeom>
        </p:spPr>
      </p:pic>
      <p:pic>
        <p:nvPicPr>
          <p:cNvPr id="7" name="Picture 6">
            <a:extLst>
              <a:ext uri="{FF2B5EF4-FFF2-40B4-BE49-F238E27FC236}">
                <a16:creationId xmlns:a16="http://schemas.microsoft.com/office/drawing/2014/main" id="{716D998E-6314-5A33-6BAE-415CE4C9C50F}"/>
              </a:ext>
            </a:extLst>
          </p:cNvPr>
          <p:cNvPicPr>
            <a:picLocks noChangeAspect="1"/>
          </p:cNvPicPr>
          <p:nvPr/>
        </p:nvPicPr>
        <p:blipFill>
          <a:blip r:embed="rId3"/>
          <a:stretch>
            <a:fillRect/>
          </a:stretch>
        </p:blipFill>
        <p:spPr>
          <a:xfrm>
            <a:off x="11861577" y="5477317"/>
            <a:ext cx="12142378" cy="3589045"/>
          </a:xfrm>
          <a:prstGeom prst="rect">
            <a:avLst/>
          </a:prstGeom>
        </p:spPr>
      </p:pic>
      <p:pic>
        <p:nvPicPr>
          <p:cNvPr id="9" name="Picture 8">
            <a:extLst>
              <a:ext uri="{FF2B5EF4-FFF2-40B4-BE49-F238E27FC236}">
                <a16:creationId xmlns:a16="http://schemas.microsoft.com/office/drawing/2014/main" id="{1A5F5585-E265-5148-4945-76DBC27D6AEA}"/>
              </a:ext>
            </a:extLst>
          </p:cNvPr>
          <p:cNvPicPr>
            <a:picLocks noChangeAspect="1"/>
          </p:cNvPicPr>
          <p:nvPr/>
        </p:nvPicPr>
        <p:blipFill rotWithShape="1">
          <a:blip r:embed="rId4"/>
          <a:srcRect t="80972"/>
          <a:stretch/>
        </p:blipFill>
        <p:spPr>
          <a:xfrm>
            <a:off x="11861577" y="4357379"/>
            <a:ext cx="12520836" cy="1177404"/>
          </a:xfrm>
          <a:prstGeom prst="rect">
            <a:avLst/>
          </a:prstGeom>
        </p:spPr>
      </p:pic>
      <p:pic>
        <p:nvPicPr>
          <p:cNvPr id="10" name="Picture 9">
            <a:extLst>
              <a:ext uri="{FF2B5EF4-FFF2-40B4-BE49-F238E27FC236}">
                <a16:creationId xmlns:a16="http://schemas.microsoft.com/office/drawing/2014/main" id="{9700B9CB-50F9-3A6F-E2F3-FA8069432B88}"/>
              </a:ext>
            </a:extLst>
          </p:cNvPr>
          <p:cNvPicPr>
            <a:picLocks noChangeAspect="1"/>
          </p:cNvPicPr>
          <p:nvPr/>
        </p:nvPicPr>
        <p:blipFill rotWithShape="1">
          <a:blip r:embed="rId4"/>
          <a:srcRect t="20754" b="26045"/>
          <a:stretch/>
        </p:blipFill>
        <p:spPr>
          <a:xfrm>
            <a:off x="750421" y="1623761"/>
            <a:ext cx="10374780" cy="2727623"/>
          </a:xfrm>
          <a:prstGeom prst="rect">
            <a:avLst/>
          </a:prstGeom>
        </p:spPr>
      </p:pic>
    </p:spTree>
    <p:extLst>
      <p:ext uri="{BB962C8B-B14F-4D97-AF65-F5344CB8AC3E}">
        <p14:creationId xmlns:p14="http://schemas.microsoft.com/office/powerpoint/2010/main" val="192904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77539-E2F7-C6FD-699F-F25B3016DE53}"/>
              </a:ext>
            </a:extLst>
          </p:cNvPr>
          <p:cNvPicPr>
            <a:picLocks noChangeAspect="1"/>
          </p:cNvPicPr>
          <p:nvPr/>
        </p:nvPicPr>
        <p:blipFill>
          <a:blip r:embed="rId2"/>
          <a:stretch>
            <a:fillRect/>
          </a:stretch>
        </p:blipFill>
        <p:spPr>
          <a:xfrm>
            <a:off x="1905863" y="2494448"/>
            <a:ext cx="8621135" cy="5186512"/>
          </a:xfrm>
          <a:prstGeom prst="rect">
            <a:avLst/>
          </a:prstGeom>
        </p:spPr>
      </p:pic>
      <p:pic>
        <p:nvPicPr>
          <p:cNvPr id="5" name="Picture 4">
            <a:extLst>
              <a:ext uri="{FF2B5EF4-FFF2-40B4-BE49-F238E27FC236}">
                <a16:creationId xmlns:a16="http://schemas.microsoft.com/office/drawing/2014/main" id="{595E6230-FA12-BD81-E089-5341230D7950}"/>
              </a:ext>
            </a:extLst>
          </p:cNvPr>
          <p:cNvPicPr>
            <a:picLocks noChangeAspect="1"/>
          </p:cNvPicPr>
          <p:nvPr/>
        </p:nvPicPr>
        <p:blipFill>
          <a:blip r:embed="rId3"/>
          <a:stretch>
            <a:fillRect/>
          </a:stretch>
        </p:blipFill>
        <p:spPr>
          <a:xfrm>
            <a:off x="12779608" y="1647219"/>
            <a:ext cx="9303152" cy="10421562"/>
          </a:xfrm>
          <a:prstGeom prst="rect">
            <a:avLst/>
          </a:prstGeom>
        </p:spPr>
      </p:pic>
    </p:spTree>
    <p:extLst>
      <p:ext uri="{BB962C8B-B14F-4D97-AF65-F5344CB8AC3E}">
        <p14:creationId xmlns:p14="http://schemas.microsoft.com/office/powerpoint/2010/main" val="372242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3D78E-77F7-17D9-D999-80208735E11D}"/>
              </a:ext>
            </a:extLst>
          </p:cNvPr>
          <p:cNvPicPr>
            <a:picLocks noChangeAspect="1"/>
          </p:cNvPicPr>
          <p:nvPr/>
        </p:nvPicPr>
        <p:blipFill>
          <a:blip r:embed="rId2"/>
          <a:stretch>
            <a:fillRect/>
          </a:stretch>
        </p:blipFill>
        <p:spPr>
          <a:xfrm>
            <a:off x="1072929" y="1304820"/>
            <a:ext cx="11118277" cy="4684500"/>
          </a:xfrm>
          <a:prstGeom prst="rect">
            <a:avLst/>
          </a:prstGeom>
        </p:spPr>
      </p:pic>
      <p:pic>
        <p:nvPicPr>
          <p:cNvPr id="5" name="Picture 4">
            <a:extLst>
              <a:ext uri="{FF2B5EF4-FFF2-40B4-BE49-F238E27FC236}">
                <a16:creationId xmlns:a16="http://schemas.microsoft.com/office/drawing/2014/main" id="{070916FA-C387-CF28-E4A0-4E72177730E5}"/>
              </a:ext>
            </a:extLst>
          </p:cNvPr>
          <p:cNvPicPr>
            <a:picLocks noChangeAspect="1"/>
          </p:cNvPicPr>
          <p:nvPr/>
        </p:nvPicPr>
        <p:blipFill>
          <a:blip r:embed="rId3"/>
          <a:stretch>
            <a:fillRect/>
          </a:stretch>
        </p:blipFill>
        <p:spPr>
          <a:xfrm>
            <a:off x="1072929" y="6858000"/>
            <a:ext cx="11279519" cy="3840480"/>
          </a:xfrm>
          <a:prstGeom prst="rect">
            <a:avLst/>
          </a:prstGeom>
        </p:spPr>
      </p:pic>
      <p:pic>
        <p:nvPicPr>
          <p:cNvPr id="7" name="Picture 6">
            <a:extLst>
              <a:ext uri="{FF2B5EF4-FFF2-40B4-BE49-F238E27FC236}">
                <a16:creationId xmlns:a16="http://schemas.microsoft.com/office/drawing/2014/main" id="{E6BE827A-09DB-2091-7826-3026ACEC4FF5}"/>
              </a:ext>
            </a:extLst>
          </p:cNvPr>
          <p:cNvPicPr>
            <a:picLocks noChangeAspect="1"/>
          </p:cNvPicPr>
          <p:nvPr/>
        </p:nvPicPr>
        <p:blipFill>
          <a:blip r:embed="rId4"/>
          <a:stretch>
            <a:fillRect/>
          </a:stretch>
        </p:blipFill>
        <p:spPr>
          <a:xfrm>
            <a:off x="13790210" y="1500315"/>
            <a:ext cx="8521150" cy="10061961"/>
          </a:xfrm>
          <a:prstGeom prst="rect">
            <a:avLst/>
          </a:prstGeom>
        </p:spPr>
      </p:pic>
    </p:spTree>
    <p:extLst>
      <p:ext uri="{BB962C8B-B14F-4D97-AF65-F5344CB8AC3E}">
        <p14:creationId xmlns:p14="http://schemas.microsoft.com/office/powerpoint/2010/main" val="178864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0B6E8-463E-8ABE-25CD-0CDFD102E8E4}"/>
              </a:ext>
            </a:extLst>
          </p:cNvPr>
          <p:cNvPicPr>
            <a:picLocks noChangeAspect="1"/>
          </p:cNvPicPr>
          <p:nvPr/>
        </p:nvPicPr>
        <p:blipFill>
          <a:blip r:embed="rId2"/>
          <a:stretch>
            <a:fillRect/>
          </a:stretch>
        </p:blipFill>
        <p:spPr>
          <a:xfrm>
            <a:off x="1544866" y="1694396"/>
            <a:ext cx="10024790" cy="4112044"/>
          </a:xfrm>
          <a:prstGeom prst="rect">
            <a:avLst/>
          </a:prstGeom>
        </p:spPr>
      </p:pic>
      <p:pic>
        <p:nvPicPr>
          <p:cNvPr id="5" name="Picture 4">
            <a:extLst>
              <a:ext uri="{FF2B5EF4-FFF2-40B4-BE49-F238E27FC236}">
                <a16:creationId xmlns:a16="http://schemas.microsoft.com/office/drawing/2014/main" id="{0F11D15D-A3E2-1700-9D2A-53CA4003D990}"/>
              </a:ext>
            </a:extLst>
          </p:cNvPr>
          <p:cNvPicPr>
            <a:picLocks noChangeAspect="1"/>
          </p:cNvPicPr>
          <p:nvPr/>
        </p:nvPicPr>
        <p:blipFill>
          <a:blip r:embed="rId3"/>
          <a:stretch>
            <a:fillRect/>
          </a:stretch>
        </p:blipFill>
        <p:spPr>
          <a:xfrm>
            <a:off x="12191206" y="1641743"/>
            <a:ext cx="10840491" cy="10432514"/>
          </a:xfrm>
          <a:prstGeom prst="rect">
            <a:avLst/>
          </a:prstGeom>
        </p:spPr>
      </p:pic>
    </p:spTree>
    <p:extLst>
      <p:ext uri="{BB962C8B-B14F-4D97-AF65-F5344CB8AC3E}">
        <p14:creationId xmlns:p14="http://schemas.microsoft.com/office/powerpoint/2010/main" val="22061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24CB-30A6-D609-A6AC-2830D835EC0B}"/>
              </a:ext>
            </a:extLst>
          </p:cNvPr>
          <p:cNvPicPr>
            <a:picLocks noChangeAspect="1"/>
          </p:cNvPicPr>
          <p:nvPr/>
        </p:nvPicPr>
        <p:blipFill>
          <a:blip r:embed="rId2"/>
          <a:stretch>
            <a:fillRect/>
          </a:stretch>
        </p:blipFill>
        <p:spPr>
          <a:xfrm>
            <a:off x="1732509" y="1256032"/>
            <a:ext cx="9411184" cy="6805399"/>
          </a:xfrm>
          <a:prstGeom prst="rect">
            <a:avLst/>
          </a:prstGeom>
        </p:spPr>
      </p:pic>
      <p:pic>
        <p:nvPicPr>
          <p:cNvPr id="5" name="Picture 4">
            <a:extLst>
              <a:ext uri="{FF2B5EF4-FFF2-40B4-BE49-F238E27FC236}">
                <a16:creationId xmlns:a16="http://schemas.microsoft.com/office/drawing/2014/main" id="{917A19A3-882B-AEBC-F9FE-FBB9B0CDAE8A}"/>
              </a:ext>
            </a:extLst>
          </p:cNvPr>
          <p:cNvPicPr>
            <a:picLocks noChangeAspect="1"/>
          </p:cNvPicPr>
          <p:nvPr/>
        </p:nvPicPr>
        <p:blipFill>
          <a:blip r:embed="rId3"/>
          <a:stretch>
            <a:fillRect/>
          </a:stretch>
        </p:blipFill>
        <p:spPr>
          <a:xfrm>
            <a:off x="13238720" y="1256032"/>
            <a:ext cx="8432560" cy="11203936"/>
          </a:xfrm>
          <a:prstGeom prst="rect">
            <a:avLst/>
          </a:prstGeom>
        </p:spPr>
      </p:pic>
    </p:spTree>
    <p:extLst>
      <p:ext uri="{BB962C8B-B14F-4D97-AF65-F5344CB8AC3E}">
        <p14:creationId xmlns:p14="http://schemas.microsoft.com/office/powerpoint/2010/main" val="261722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55FFC-8DBB-EDC4-D555-220CE13F7548}"/>
              </a:ext>
            </a:extLst>
          </p:cNvPr>
          <p:cNvPicPr>
            <a:picLocks noChangeAspect="1"/>
          </p:cNvPicPr>
          <p:nvPr/>
        </p:nvPicPr>
        <p:blipFill>
          <a:blip r:embed="rId2"/>
          <a:stretch>
            <a:fillRect/>
          </a:stretch>
        </p:blipFill>
        <p:spPr>
          <a:xfrm>
            <a:off x="1614402" y="1114166"/>
            <a:ext cx="9388788" cy="9950074"/>
          </a:xfrm>
          <a:prstGeom prst="rect">
            <a:avLst/>
          </a:prstGeom>
        </p:spPr>
      </p:pic>
      <p:pic>
        <p:nvPicPr>
          <p:cNvPr id="5" name="Picture 4">
            <a:extLst>
              <a:ext uri="{FF2B5EF4-FFF2-40B4-BE49-F238E27FC236}">
                <a16:creationId xmlns:a16="http://schemas.microsoft.com/office/drawing/2014/main" id="{C347DA59-40A1-3567-3477-6C10459C0B44}"/>
              </a:ext>
            </a:extLst>
          </p:cNvPr>
          <p:cNvPicPr>
            <a:picLocks noChangeAspect="1"/>
          </p:cNvPicPr>
          <p:nvPr/>
        </p:nvPicPr>
        <p:blipFill rotWithShape="1">
          <a:blip r:embed="rId3"/>
          <a:srcRect t="47943"/>
          <a:stretch/>
        </p:blipFill>
        <p:spPr>
          <a:xfrm>
            <a:off x="12559985" y="6263640"/>
            <a:ext cx="10208026" cy="5591388"/>
          </a:xfrm>
          <a:prstGeom prst="rect">
            <a:avLst/>
          </a:prstGeom>
        </p:spPr>
      </p:pic>
      <p:pic>
        <p:nvPicPr>
          <p:cNvPr id="6" name="Picture 5">
            <a:extLst>
              <a:ext uri="{FF2B5EF4-FFF2-40B4-BE49-F238E27FC236}">
                <a16:creationId xmlns:a16="http://schemas.microsoft.com/office/drawing/2014/main" id="{F15B5996-8DC9-482C-6F83-A068985A0098}"/>
              </a:ext>
            </a:extLst>
          </p:cNvPr>
          <p:cNvPicPr>
            <a:picLocks noChangeAspect="1"/>
          </p:cNvPicPr>
          <p:nvPr/>
        </p:nvPicPr>
        <p:blipFill rotWithShape="1">
          <a:blip r:embed="rId3"/>
          <a:srcRect b="70503"/>
          <a:stretch/>
        </p:blipFill>
        <p:spPr>
          <a:xfrm>
            <a:off x="12559985" y="1114166"/>
            <a:ext cx="10208026" cy="3168274"/>
          </a:xfrm>
          <a:prstGeom prst="rect">
            <a:avLst/>
          </a:prstGeom>
        </p:spPr>
      </p:pic>
    </p:spTree>
    <p:extLst>
      <p:ext uri="{BB962C8B-B14F-4D97-AF65-F5344CB8AC3E}">
        <p14:creationId xmlns:p14="http://schemas.microsoft.com/office/powerpoint/2010/main" val="82307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5A41F-DF72-F509-FC75-7847F9BA37D3}"/>
              </a:ext>
            </a:extLst>
          </p:cNvPr>
          <p:cNvPicPr>
            <a:picLocks noChangeAspect="1"/>
          </p:cNvPicPr>
          <p:nvPr/>
        </p:nvPicPr>
        <p:blipFill>
          <a:blip r:embed="rId2"/>
          <a:stretch>
            <a:fillRect/>
          </a:stretch>
        </p:blipFill>
        <p:spPr>
          <a:xfrm>
            <a:off x="1770614" y="1760076"/>
            <a:ext cx="9669600" cy="5738004"/>
          </a:xfrm>
          <a:prstGeom prst="rect">
            <a:avLst/>
          </a:prstGeom>
        </p:spPr>
      </p:pic>
      <p:pic>
        <p:nvPicPr>
          <p:cNvPr id="5" name="Picture 4">
            <a:extLst>
              <a:ext uri="{FF2B5EF4-FFF2-40B4-BE49-F238E27FC236}">
                <a16:creationId xmlns:a16="http://schemas.microsoft.com/office/drawing/2014/main" id="{FC68B7C9-7BF3-757A-CDAB-559DAC7ECBAB}"/>
              </a:ext>
            </a:extLst>
          </p:cNvPr>
          <p:cNvPicPr>
            <a:picLocks noChangeAspect="1"/>
          </p:cNvPicPr>
          <p:nvPr/>
        </p:nvPicPr>
        <p:blipFill>
          <a:blip r:embed="rId3"/>
          <a:stretch>
            <a:fillRect/>
          </a:stretch>
        </p:blipFill>
        <p:spPr>
          <a:xfrm>
            <a:off x="12942200" y="1760076"/>
            <a:ext cx="10075629" cy="7287579"/>
          </a:xfrm>
          <a:prstGeom prst="rect">
            <a:avLst/>
          </a:prstGeom>
        </p:spPr>
      </p:pic>
    </p:spTree>
    <p:extLst>
      <p:ext uri="{BB962C8B-B14F-4D97-AF65-F5344CB8AC3E}">
        <p14:creationId xmlns:p14="http://schemas.microsoft.com/office/powerpoint/2010/main" val="3536105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281F3-C6A9-D070-3BCB-6FFCFC88E893}"/>
              </a:ext>
            </a:extLst>
          </p:cNvPr>
          <p:cNvPicPr>
            <a:picLocks noChangeAspect="1"/>
          </p:cNvPicPr>
          <p:nvPr/>
        </p:nvPicPr>
        <p:blipFill>
          <a:blip r:embed="rId2"/>
          <a:stretch>
            <a:fillRect/>
          </a:stretch>
        </p:blipFill>
        <p:spPr>
          <a:xfrm>
            <a:off x="963277" y="2555397"/>
            <a:ext cx="10805111" cy="7000083"/>
          </a:xfrm>
          <a:prstGeom prst="rect">
            <a:avLst/>
          </a:prstGeom>
        </p:spPr>
      </p:pic>
      <p:pic>
        <p:nvPicPr>
          <p:cNvPr id="5" name="Picture 4">
            <a:extLst>
              <a:ext uri="{FF2B5EF4-FFF2-40B4-BE49-F238E27FC236}">
                <a16:creationId xmlns:a16="http://schemas.microsoft.com/office/drawing/2014/main" id="{EE2F8D9C-0092-BC22-0A4F-3A75922208BF}"/>
              </a:ext>
            </a:extLst>
          </p:cNvPr>
          <p:cNvPicPr>
            <a:picLocks noChangeAspect="1"/>
          </p:cNvPicPr>
          <p:nvPr/>
        </p:nvPicPr>
        <p:blipFill>
          <a:blip r:embed="rId3"/>
          <a:stretch>
            <a:fillRect/>
          </a:stretch>
        </p:blipFill>
        <p:spPr>
          <a:xfrm>
            <a:off x="12808187" y="2555397"/>
            <a:ext cx="10633039" cy="7000083"/>
          </a:xfrm>
          <a:prstGeom prst="rect">
            <a:avLst/>
          </a:prstGeom>
        </p:spPr>
      </p:pic>
    </p:spTree>
    <p:extLst>
      <p:ext uri="{BB962C8B-B14F-4D97-AF65-F5344CB8AC3E}">
        <p14:creationId xmlns:p14="http://schemas.microsoft.com/office/powerpoint/2010/main" val="311599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C8810-4C44-5814-1FC2-DE59D7574858}"/>
              </a:ext>
            </a:extLst>
          </p:cNvPr>
          <p:cNvPicPr>
            <a:picLocks noChangeAspect="1"/>
          </p:cNvPicPr>
          <p:nvPr/>
        </p:nvPicPr>
        <p:blipFill>
          <a:blip r:embed="rId2"/>
          <a:stretch>
            <a:fillRect/>
          </a:stretch>
        </p:blipFill>
        <p:spPr>
          <a:xfrm>
            <a:off x="1768703" y="1358154"/>
            <a:ext cx="9300986" cy="4128246"/>
          </a:xfrm>
          <a:prstGeom prst="rect">
            <a:avLst/>
          </a:prstGeom>
        </p:spPr>
      </p:pic>
      <p:pic>
        <p:nvPicPr>
          <p:cNvPr id="5" name="Picture 4">
            <a:extLst>
              <a:ext uri="{FF2B5EF4-FFF2-40B4-BE49-F238E27FC236}">
                <a16:creationId xmlns:a16="http://schemas.microsoft.com/office/drawing/2014/main" id="{0C077E5D-5A5F-3FF1-6086-F97A4DE0DAA9}"/>
              </a:ext>
            </a:extLst>
          </p:cNvPr>
          <p:cNvPicPr>
            <a:picLocks noChangeAspect="1"/>
          </p:cNvPicPr>
          <p:nvPr/>
        </p:nvPicPr>
        <p:blipFill>
          <a:blip r:embed="rId3"/>
          <a:stretch>
            <a:fillRect/>
          </a:stretch>
        </p:blipFill>
        <p:spPr>
          <a:xfrm>
            <a:off x="2077535" y="6141678"/>
            <a:ext cx="8992154" cy="5713248"/>
          </a:xfrm>
          <a:prstGeom prst="rect">
            <a:avLst/>
          </a:prstGeom>
        </p:spPr>
      </p:pic>
      <p:pic>
        <p:nvPicPr>
          <p:cNvPr id="7" name="Picture 6">
            <a:extLst>
              <a:ext uri="{FF2B5EF4-FFF2-40B4-BE49-F238E27FC236}">
                <a16:creationId xmlns:a16="http://schemas.microsoft.com/office/drawing/2014/main" id="{EB5EB733-B7A2-A2DB-673B-ADB89DE44352}"/>
              </a:ext>
            </a:extLst>
          </p:cNvPr>
          <p:cNvPicPr>
            <a:picLocks noChangeAspect="1"/>
          </p:cNvPicPr>
          <p:nvPr/>
        </p:nvPicPr>
        <p:blipFill>
          <a:blip r:embed="rId4"/>
          <a:stretch>
            <a:fillRect/>
          </a:stretch>
        </p:blipFill>
        <p:spPr>
          <a:xfrm>
            <a:off x="12622855" y="3422277"/>
            <a:ext cx="9682023" cy="6647769"/>
          </a:xfrm>
          <a:prstGeom prst="rect">
            <a:avLst/>
          </a:prstGeom>
        </p:spPr>
      </p:pic>
    </p:spTree>
    <p:extLst>
      <p:ext uri="{BB962C8B-B14F-4D97-AF65-F5344CB8AC3E}">
        <p14:creationId xmlns:p14="http://schemas.microsoft.com/office/powerpoint/2010/main" val="391900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AA3D4-AC9F-4522-F808-509947B50A7C}"/>
              </a:ext>
            </a:extLst>
          </p:cNvPr>
          <p:cNvPicPr>
            <a:picLocks noChangeAspect="1"/>
          </p:cNvPicPr>
          <p:nvPr/>
        </p:nvPicPr>
        <p:blipFill rotWithShape="1">
          <a:blip r:embed="rId2"/>
          <a:srcRect t="60571"/>
          <a:stretch/>
        </p:blipFill>
        <p:spPr>
          <a:xfrm>
            <a:off x="1833474" y="7178040"/>
            <a:ext cx="11059566" cy="4490222"/>
          </a:xfrm>
          <a:prstGeom prst="rect">
            <a:avLst/>
          </a:prstGeom>
        </p:spPr>
      </p:pic>
      <p:pic>
        <p:nvPicPr>
          <p:cNvPr id="4" name="Picture 3">
            <a:extLst>
              <a:ext uri="{FF2B5EF4-FFF2-40B4-BE49-F238E27FC236}">
                <a16:creationId xmlns:a16="http://schemas.microsoft.com/office/drawing/2014/main" id="{B9B37443-EBF3-2528-CF9E-CF543B3061CC}"/>
              </a:ext>
            </a:extLst>
          </p:cNvPr>
          <p:cNvPicPr>
            <a:picLocks noChangeAspect="1"/>
          </p:cNvPicPr>
          <p:nvPr/>
        </p:nvPicPr>
        <p:blipFill rotWithShape="1">
          <a:blip r:embed="rId2"/>
          <a:srcRect b="55621"/>
          <a:stretch/>
        </p:blipFill>
        <p:spPr>
          <a:xfrm>
            <a:off x="1833474" y="1118097"/>
            <a:ext cx="11059566" cy="5054103"/>
          </a:xfrm>
          <a:prstGeom prst="rect">
            <a:avLst/>
          </a:prstGeom>
        </p:spPr>
      </p:pic>
      <p:pic>
        <p:nvPicPr>
          <p:cNvPr id="6" name="Picture 5">
            <a:extLst>
              <a:ext uri="{FF2B5EF4-FFF2-40B4-BE49-F238E27FC236}">
                <a16:creationId xmlns:a16="http://schemas.microsoft.com/office/drawing/2014/main" id="{CF4AC4C6-4592-CD96-BB6B-E1D03606ACE9}"/>
              </a:ext>
            </a:extLst>
          </p:cNvPr>
          <p:cNvPicPr>
            <a:picLocks noChangeAspect="1"/>
          </p:cNvPicPr>
          <p:nvPr/>
        </p:nvPicPr>
        <p:blipFill>
          <a:blip r:embed="rId3"/>
          <a:stretch>
            <a:fillRect/>
          </a:stretch>
        </p:blipFill>
        <p:spPr>
          <a:xfrm>
            <a:off x="14042627" y="2165874"/>
            <a:ext cx="9746039" cy="8988011"/>
          </a:xfrm>
          <a:prstGeom prst="rect">
            <a:avLst/>
          </a:prstGeom>
        </p:spPr>
      </p:pic>
    </p:spTree>
    <p:extLst>
      <p:ext uri="{BB962C8B-B14F-4D97-AF65-F5344CB8AC3E}">
        <p14:creationId xmlns:p14="http://schemas.microsoft.com/office/powerpoint/2010/main" val="5793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65CE3-61E2-48E0-97FB-A89165DBF9B3}"/>
              </a:ext>
            </a:extLst>
          </p:cNvPr>
          <p:cNvSpPr txBox="1"/>
          <p:nvPr/>
        </p:nvSpPr>
        <p:spPr>
          <a:xfrm>
            <a:off x="182052" y="464154"/>
            <a:ext cx="24200361" cy="2769989"/>
          </a:xfrm>
          <a:prstGeom prst="rect">
            <a:avLst/>
          </a:prstGeom>
          <a:noFill/>
        </p:spPr>
        <p:txBody>
          <a:bodyPr wrap="square" rtlCol="0">
            <a:spAutoFit/>
          </a:bodyPr>
          <a:lstStyle/>
          <a:p>
            <a:pPr fontAlgn="base"/>
            <a:r>
              <a:rPr lang="en-GB" sz="6600" b="1" dirty="0">
                <a:solidFill>
                  <a:srgbClr val="0070C0"/>
                </a:solidFill>
                <a:latin typeface="Arial" panose="020B0604020202020204" pitchFamily="34" charset="0"/>
                <a:cs typeface="Arial" panose="020B0604020202020204" pitchFamily="34" charset="0"/>
              </a:rPr>
              <a:t>Statutory guidance - Pre-key stage 1 standards </a:t>
            </a:r>
          </a:p>
          <a:p>
            <a:pPr fontAlgn="base"/>
            <a:r>
              <a:rPr lang="en-GB" sz="3600" b="1" dirty="0">
                <a:latin typeface="Arial" panose="020B0604020202020204" pitchFamily="34" charset="0"/>
                <a:cs typeface="Arial" panose="020B0604020202020204" pitchFamily="34" charset="0"/>
              </a:rPr>
              <a:t>For teachers to report assessment outcomes for pupils working below the standard of national curriculum assessments (commonly called SATs) at the end of KS1. </a:t>
            </a:r>
          </a:p>
          <a:p>
            <a:endParaRPr lang="en-GB" sz="3600" dirty="0"/>
          </a:p>
        </p:txBody>
      </p:sp>
      <p:pic>
        <p:nvPicPr>
          <p:cNvPr id="8" name="Picture 7" descr="Text, application&#10;&#10;Description automatically generated">
            <a:extLst>
              <a:ext uri="{FF2B5EF4-FFF2-40B4-BE49-F238E27FC236}">
                <a16:creationId xmlns:a16="http://schemas.microsoft.com/office/drawing/2014/main" id="{52511237-0957-4045-4DB6-5F956A7F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048" y="3788141"/>
            <a:ext cx="5101786" cy="733449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32AB620-DB18-0B78-10FF-2BC0C3CFD328}"/>
              </a:ext>
            </a:extLst>
          </p:cNvPr>
          <p:cNvSpPr txBox="1"/>
          <p:nvPr/>
        </p:nvSpPr>
        <p:spPr>
          <a:xfrm>
            <a:off x="7672236" y="12131665"/>
            <a:ext cx="15003495" cy="646331"/>
          </a:xfrm>
          <a:prstGeom prst="rect">
            <a:avLst/>
          </a:prstGeom>
          <a:noFill/>
        </p:spPr>
        <p:txBody>
          <a:bodyPr wrap="square">
            <a:spAutoFit/>
          </a:bodyPr>
          <a:lstStyle/>
          <a:p>
            <a:r>
              <a:rPr lang="en-US" sz="3600" dirty="0">
                <a:hlinkClick r:id="rId4"/>
              </a:rPr>
              <a:t>https://www.gov.uk/government/publications/pre-key-stage-1-standards</a:t>
            </a:r>
            <a:r>
              <a:rPr lang="en-US" sz="3600" dirty="0"/>
              <a:t> </a:t>
            </a:r>
          </a:p>
        </p:txBody>
      </p:sp>
      <p:pic>
        <p:nvPicPr>
          <p:cNvPr id="11" name="Picture 10" descr="Graphical user interface, text, application, email&#10;&#10;Description automatically generated">
            <a:extLst>
              <a:ext uri="{FF2B5EF4-FFF2-40B4-BE49-F238E27FC236}">
                <a16:creationId xmlns:a16="http://schemas.microsoft.com/office/drawing/2014/main" id="{32939E12-B3B2-2378-009B-873113955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080" y="3788141"/>
            <a:ext cx="8899560" cy="8087873"/>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8261B-7049-67F2-7A80-35379A3F8E4C}"/>
              </a:ext>
            </a:extLst>
          </p:cNvPr>
          <p:cNvPicPr>
            <a:picLocks noChangeAspect="1"/>
          </p:cNvPicPr>
          <p:nvPr/>
        </p:nvPicPr>
        <p:blipFill>
          <a:blip r:embed="rId2"/>
          <a:stretch>
            <a:fillRect/>
          </a:stretch>
        </p:blipFill>
        <p:spPr>
          <a:xfrm>
            <a:off x="1570592" y="1378991"/>
            <a:ext cx="10270888" cy="9869232"/>
          </a:xfrm>
          <a:prstGeom prst="rect">
            <a:avLst/>
          </a:prstGeom>
        </p:spPr>
      </p:pic>
      <p:pic>
        <p:nvPicPr>
          <p:cNvPr id="5" name="Picture 4">
            <a:extLst>
              <a:ext uri="{FF2B5EF4-FFF2-40B4-BE49-F238E27FC236}">
                <a16:creationId xmlns:a16="http://schemas.microsoft.com/office/drawing/2014/main" id="{B48BAB3D-591E-C8FD-7432-3114738A76D7}"/>
              </a:ext>
            </a:extLst>
          </p:cNvPr>
          <p:cNvPicPr>
            <a:picLocks noChangeAspect="1"/>
          </p:cNvPicPr>
          <p:nvPr/>
        </p:nvPicPr>
        <p:blipFill rotWithShape="1">
          <a:blip r:embed="rId3"/>
          <a:srcRect t="62963"/>
          <a:stretch/>
        </p:blipFill>
        <p:spPr>
          <a:xfrm>
            <a:off x="12693333" y="8138159"/>
            <a:ext cx="10270888" cy="4110495"/>
          </a:xfrm>
          <a:prstGeom prst="rect">
            <a:avLst/>
          </a:prstGeom>
        </p:spPr>
      </p:pic>
      <p:pic>
        <p:nvPicPr>
          <p:cNvPr id="6" name="Picture 5">
            <a:extLst>
              <a:ext uri="{FF2B5EF4-FFF2-40B4-BE49-F238E27FC236}">
                <a16:creationId xmlns:a16="http://schemas.microsoft.com/office/drawing/2014/main" id="{909B1B7F-5C44-BB40-5B94-11183DE558E3}"/>
              </a:ext>
            </a:extLst>
          </p:cNvPr>
          <p:cNvPicPr>
            <a:picLocks noChangeAspect="1"/>
          </p:cNvPicPr>
          <p:nvPr/>
        </p:nvPicPr>
        <p:blipFill rotWithShape="1">
          <a:blip r:embed="rId3"/>
          <a:srcRect b="52005"/>
          <a:stretch/>
        </p:blipFill>
        <p:spPr>
          <a:xfrm>
            <a:off x="12693333" y="1531391"/>
            <a:ext cx="10270888" cy="5326609"/>
          </a:xfrm>
          <a:prstGeom prst="rect">
            <a:avLst/>
          </a:prstGeom>
        </p:spPr>
      </p:pic>
    </p:spTree>
    <p:extLst>
      <p:ext uri="{BB962C8B-B14F-4D97-AF65-F5344CB8AC3E}">
        <p14:creationId xmlns:p14="http://schemas.microsoft.com/office/powerpoint/2010/main" val="244293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B167D-DD18-C649-A004-C9D1578FF6D2}"/>
              </a:ext>
            </a:extLst>
          </p:cNvPr>
          <p:cNvPicPr>
            <a:picLocks noChangeAspect="1"/>
          </p:cNvPicPr>
          <p:nvPr/>
        </p:nvPicPr>
        <p:blipFill>
          <a:blip r:embed="rId2"/>
          <a:stretch>
            <a:fillRect/>
          </a:stretch>
        </p:blipFill>
        <p:spPr>
          <a:xfrm>
            <a:off x="1433432" y="1268467"/>
            <a:ext cx="9630807" cy="10653070"/>
          </a:xfrm>
          <a:prstGeom prst="rect">
            <a:avLst/>
          </a:prstGeom>
        </p:spPr>
      </p:pic>
      <p:pic>
        <p:nvPicPr>
          <p:cNvPr id="5" name="Picture 4">
            <a:extLst>
              <a:ext uri="{FF2B5EF4-FFF2-40B4-BE49-F238E27FC236}">
                <a16:creationId xmlns:a16="http://schemas.microsoft.com/office/drawing/2014/main" id="{3CD029CD-5BB3-D499-8E74-FA83CA9F56D3}"/>
              </a:ext>
            </a:extLst>
          </p:cNvPr>
          <p:cNvPicPr>
            <a:picLocks noChangeAspect="1"/>
          </p:cNvPicPr>
          <p:nvPr/>
        </p:nvPicPr>
        <p:blipFill>
          <a:blip r:embed="rId3"/>
          <a:stretch>
            <a:fillRect/>
          </a:stretch>
        </p:blipFill>
        <p:spPr>
          <a:xfrm>
            <a:off x="11588036" y="1268467"/>
            <a:ext cx="12189570" cy="10653070"/>
          </a:xfrm>
          <a:prstGeom prst="rect">
            <a:avLst/>
          </a:prstGeom>
        </p:spPr>
      </p:pic>
    </p:spTree>
    <p:extLst>
      <p:ext uri="{BB962C8B-B14F-4D97-AF65-F5344CB8AC3E}">
        <p14:creationId xmlns:p14="http://schemas.microsoft.com/office/powerpoint/2010/main" val="213867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9959B-A35A-4CF5-4EED-599CE1697391}"/>
              </a:ext>
            </a:extLst>
          </p:cNvPr>
          <p:cNvPicPr>
            <a:picLocks noChangeAspect="1"/>
          </p:cNvPicPr>
          <p:nvPr/>
        </p:nvPicPr>
        <p:blipFill>
          <a:blip r:embed="rId2"/>
          <a:stretch>
            <a:fillRect/>
          </a:stretch>
        </p:blipFill>
        <p:spPr>
          <a:xfrm>
            <a:off x="6044477" y="1102791"/>
            <a:ext cx="12343134" cy="10235769"/>
          </a:xfrm>
          <a:prstGeom prst="rect">
            <a:avLst/>
          </a:prstGeom>
        </p:spPr>
      </p:pic>
    </p:spTree>
    <p:extLst>
      <p:ext uri="{BB962C8B-B14F-4D97-AF65-F5344CB8AC3E}">
        <p14:creationId xmlns:p14="http://schemas.microsoft.com/office/powerpoint/2010/main" val="7406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36" y="529866"/>
            <a:ext cx="12042823" cy="1124075"/>
          </a:xfrm>
        </p:spPr>
        <p:txBody>
          <a:bodyPr/>
          <a:lstStyle/>
          <a:p>
            <a:pPr algn="l"/>
            <a:r>
              <a:rPr lang="en-GB" b="1" dirty="0">
                <a:solidFill>
                  <a:srgbClr val="0070C0"/>
                </a:solidFill>
              </a:rPr>
              <a:t>Pre-key </a:t>
            </a:r>
            <a:r>
              <a:rPr lang="en-GB" dirty="0">
                <a:solidFill>
                  <a:srgbClr val="0070C0"/>
                </a:solidFill>
              </a:rPr>
              <a:t>s</a:t>
            </a:r>
            <a:r>
              <a:rPr lang="en-GB" b="1" dirty="0">
                <a:solidFill>
                  <a:srgbClr val="0070C0"/>
                </a:solidFill>
              </a:rPr>
              <a:t>tage 1</a:t>
            </a:r>
          </a:p>
        </p:txBody>
      </p:sp>
      <p:pic>
        <p:nvPicPr>
          <p:cNvPr id="8" name="Picture 7" descr="Text&#10;&#10;Description automatically generated">
            <a:extLst>
              <a:ext uri="{FF2B5EF4-FFF2-40B4-BE49-F238E27FC236}">
                <a16:creationId xmlns:a16="http://schemas.microsoft.com/office/drawing/2014/main" id="{502837AA-FE40-2FA5-EE1F-CD1C26574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9" y="2748389"/>
            <a:ext cx="10746304" cy="2426584"/>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4B591E61-4180-044F-8A19-F300A1CA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3263" y="2252578"/>
            <a:ext cx="12366161" cy="9964467"/>
          </a:xfrm>
          <a:prstGeom prst="rect">
            <a:avLst/>
          </a:prstGeom>
        </p:spPr>
      </p:pic>
    </p:spTree>
    <p:extLst>
      <p:ext uri="{BB962C8B-B14F-4D97-AF65-F5344CB8AC3E}">
        <p14:creationId xmlns:p14="http://schemas.microsoft.com/office/powerpoint/2010/main" val="329609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56E13DD-9C4C-19F1-856B-998FCECD83AC}"/>
              </a:ext>
            </a:extLst>
          </p:cNvPr>
          <p:cNvPicPr>
            <a:picLocks noChangeAspect="1"/>
          </p:cNvPicPr>
          <p:nvPr/>
        </p:nvPicPr>
        <p:blipFill rotWithShape="1">
          <a:blip r:embed="rId2">
            <a:extLst>
              <a:ext uri="{28A0092B-C50C-407E-A947-70E740481C1C}">
                <a14:useLocalDpi xmlns:a14="http://schemas.microsoft.com/office/drawing/2010/main" val="0"/>
              </a:ext>
            </a:extLst>
          </a:blip>
          <a:srcRect t="32884"/>
          <a:stretch/>
        </p:blipFill>
        <p:spPr>
          <a:xfrm>
            <a:off x="12433084" y="2773680"/>
            <a:ext cx="11002230" cy="920496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09F4D14E-6F1B-4EC5-E4AF-2D2C03192BDE}"/>
              </a:ext>
            </a:extLst>
          </p:cNvPr>
          <p:cNvPicPr>
            <a:picLocks noChangeAspect="1"/>
          </p:cNvPicPr>
          <p:nvPr/>
        </p:nvPicPr>
        <p:blipFill rotWithShape="1">
          <a:blip r:embed="rId2">
            <a:extLst>
              <a:ext uri="{28A0092B-C50C-407E-A947-70E740481C1C}">
                <a14:useLocalDpi xmlns:a14="http://schemas.microsoft.com/office/drawing/2010/main" val="0"/>
              </a:ext>
            </a:extLst>
          </a:blip>
          <a:srcRect b="67335"/>
          <a:stretch/>
        </p:blipFill>
        <p:spPr>
          <a:xfrm>
            <a:off x="947099" y="2773680"/>
            <a:ext cx="11002230" cy="4480113"/>
          </a:xfrm>
          <a:prstGeom prst="rect">
            <a:avLst/>
          </a:prstGeom>
        </p:spPr>
      </p:pic>
      <p:sp>
        <p:nvSpPr>
          <p:cNvPr id="9" name="Title 1">
            <a:extLst>
              <a:ext uri="{FF2B5EF4-FFF2-40B4-BE49-F238E27FC236}">
                <a16:creationId xmlns:a16="http://schemas.microsoft.com/office/drawing/2014/main" id="{4BA7CD9F-4F61-56DB-7EBE-8DD2706C2013}"/>
              </a:ext>
            </a:extLst>
          </p:cNvPr>
          <p:cNvSpPr>
            <a:spLocks noGrp="1"/>
          </p:cNvSpPr>
          <p:nvPr>
            <p:ph type="title"/>
          </p:nvPr>
        </p:nvSpPr>
        <p:spPr>
          <a:xfrm>
            <a:off x="1124536" y="529866"/>
            <a:ext cx="12042823" cy="1124075"/>
          </a:xfrm>
        </p:spPr>
        <p:txBody>
          <a:bodyPr>
            <a:normAutofit fontScale="90000"/>
          </a:bodyPr>
          <a:lstStyle/>
          <a:p>
            <a:pPr algn="l"/>
            <a:r>
              <a:rPr lang="en-GB" b="1" dirty="0">
                <a:solidFill>
                  <a:srgbClr val="0070C0"/>
                </a:solidFill>
              </a:rPr>
              <a:t>Pre-key </a:t>
            </a:r>
            <a:r>
              <a:rPr lang="en-GB" dirty="0">
                <a:solidFill>
                  <a:srgbClr val="0070C0"/>
                </a:solidFill>
              </a:rPr>
              <a:t>s</a:t>
            </a:r>
            <a:r>
              <a:rPr lang="en-GB" b="1" dirty="0">
                <a:solidFill>
                  <a:srgbClr val="0070C0"/>
                </a:solidFill>
              </a:rPr>
              <a:t>tage 1</a:t>
            </a:r>
          </a:p>
        </p:txBody>
      </p:sp>
    </p:spTree>
    <p:extLst>
      <p:ext uri="{BB962C8B-B14F-4D97-AF65-F5344CB8AC3E}">
        <p14:creationId xmlns:p14="http://schemas.microsoft.com/office/powerpoint/2010/main" val="332953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3E66D-F7A8-44FC-A095-A5FA684ECB2D}"/>
              </a:ext>
            </a:extLst>
          </p:cNvPr>
          <p:cNvPicPr>
            <a:picLocks noChangeAspect="1"/>
          </p:cNvPicPr>
          <p:nvPr/>
        </p:nvPicPr>
        <p:blipFill>
          <a:blip r:embed="rId2"/>
          <a:stretch>
            <a:fillRect/>
          </a:stretch>
        </p:blipFill>
        <p:spPr>
          <a:xfrm>
            <a:off x="2300030" y="485460"/>
            <a:ext cx="13275249" cy="10084082"/>
          </a:xfrm>
          <a:prstGeom prst="rect">
            <a:avLst/>
          </a:prstGeom>
        </p:spPr>
      </p:pic>
      <p:sp>
        <p:nvSpPr>
          <p:cNvPr id="7" name="TextBox 6">
            <a:extLst>
              <a:ext uri="{FF2B5EF4-FFF2-40B4-BE49-F238E27FC236}">
                <a16:creationId xmlns:a16="http://schemas.microsoft.com/office/drawing/2014/main" id="{5F4904CA-C668-225F-8711-7342238B4173}"/>
              </a:ext>
            </a:extLst>
          </p:cNvPr>
          <p:cNvSpPr txBox="1"/>
          <p:nvPr/>
        </p:nvSpPr>
        <p:spPr>
          <a:xfrm>
            <a:off x="2300030" y="10879574"/>
            <a:ext cx="12192000" cy="523220"/>
          </a:xfrm>
          <a:prstGeom prst="rect">
            <a:avLst/>
          </a:prstGeom>
          <a:noFill/>
        </p:spPr>
        <p:txBody>
          <a:bodyPr wrap="square">
            <a:spAutoFit/>
          </a:bodyPr>
          <a:lstStyle/>
          <a:p>
            <a:r>
              <a:rPr lang="en-GB" sz="2800" dirty="0">
                <a:hlinkClick r:id="rId3"/>
              </a:rPr>
              <a:t>2024 key stage 1 mathematics Paper 1: arithmetic (publishing.service.gov.uk)</a:t>
            </a:r>
            <a:endParaRPr lang="en-GB" sz="2800" dirty="0"/>
          </a:p>
        </p:txBody>
      </p:sp>
      <p:pic>
        <p:nvPicPr>
          <p:cNvPr id="9" name="Picture 8">
            <a:extLst>
              <a:ext uri="{FF2B5EF4-FFF2-40B4-BE49-F238E27FC236}">
                <a16:creationId xmlns:a16="http://schemas.microsoft.com/office/drawing/2014/main" id="{30D0DF6D-2994-9F0F-647A-3292BC3AD592}"/>
              </a:ext>
            </a:extLst>
          </p:cNvPr>
          <p:cNvPicPr>
            <a:picLocks noChangeAspect="1"/>
          </p:cNvPicPr>
          <p:nvPr/>
        </p:nvPicPr>
        <p:blipFill>
          <a:blip r:embed="rId4"/>
          <a:stretch>
            <a:fillRect/>
          </a:stretch>
        </p:blipFill>
        <p:spPr>
          <a:xfrm>
            <a:off x="18775680" y="851220"/>
            <a:ext cx="4895448" cy="11365308"/>
          </a:xfrm>
          <a:prstGeom prst="rect">
            <a:avLst/>
          </a:prstGeom>
        </p:spPr>
      </p:pic>
    </p:spTree>
    <p:extLst>
      <p:ext uri="{BB962C8B-B14F-4D97-AF65-F5344CB8AC3E}">
        <p14:creationId xmlns:p14="http://schemas.microsoft.com/office/powerpoint/2010/main" val="191685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F7A59-BB90-4A0F-FE01-48786A474527}"/>
              </a:ext>
            </a:extLst>
          </p:cNvPr>
          <p:cNvPicPr>
            <a:picLocks noChangeAspect="1"/>
          </p:cNvPicPr>
          <p:nvPr/>
        </p:nvPicPr>
        <p:blipFill>
          <a:blip r:embed="rId2"/>
          <a:stretch>
            <a:fillRect/>
          </a:stretch>
        </p:blipFill>
        <p:spPr>
          <a:xfrm>
            <a:off x="0" y="347583"/>
            <a:ext cx="12654470" cy="2456577"/>
          </a:xfrm>
          <a:prstGeom prst="rect">
            <a:avLst/>
          </a:prstGeom>
        </p:spPr>
      </p:pic>
      <p:pic>
        <p:nvPicPr>
          <p:cNvPr id="6" name="Picture 5">
            <a:extLst>
              <a:ext uri="{FF2B5EF4-FFF2-40B4-BE49-F238E27FC236}">
                <a16:creationId xmlns:a16="http://schemas.microsoft.com/office/drawing/2014/main" id="{23DD29C0-BF8A-00AF-6556-D66D99B0051E}"/>
              </a:ext>
            </a:extLst>
          </p:cNvPr>
          <p:cNvPicPr>
            <a:picLocks noChangeAspect="1"/>
          </p:cNvPicPr>
          <p:nvPr/>
        </p:nvPicPr>
        <p:blipFill>
          <a:blip r:embed="rId3"/>
          <a:stretch>
            <a:fillRect/>
          </a:stretch>
        </p:blipFill>
        <p:spPr>
          <a:xfrm>
            <a:off x="12654470" y="708303"/>
            <a:ext cx="10816062" cy="11879937"/>
          </a:xfrm>
          <a:prstGeom prst="rect">
            <a:avLst/>
          </a:prstGeom>
        </p:spPr>
      </p:pic>
      <p:sp>
        <p:nvSpPr>
          <p:cNvPr id="8" name="TextBox 7">
            <a:extLst>
              <a:ext uri="{FF2B5EF4-FFF2-40B4-BE49-F238E27FC236}">
                <a16:creationId xmlns:a16="http://schemas.microsoft.com/office/drawing/2014/main" id="{F46C4255-B3CB-2A57-E2BE-34AA4D874CD4}"/>
              </a:ext>
            </a:extLst>
          </p:cNvPr>
          <p:cNvSpPr txBox="1"/>
          <p:nvPr/>
        </p:nvSpPr>
        <p:spPr>
          <a:xfrm>
            <a:off x="1149064" y="4595842"/>
            <a:ext cx="10356343" cy="4524315"/>
          </a:xfrm>
          <a:prstGeom prst="rect">
            <a:avLst/>
          </a:prstGeom>
          <a:solidFill>
            <a:schemeClr val="accent1">
              <a:lumMod val="20000"/>
              <a:lumOff val="80000"/>
            </a:schemeClr>
          </a:solidFill>
        </p:spPr>
        <p:txBody>
          <a:bodyPr wrap="square">
            <a:spAutoFit/>
          </a:bodyPr>
          <a:lstStyle/>
          <a:p>
            <a:r>
              <a:rPr lang="en-GB" sz="3600" dirty="0"/>
              <a:t>Equivalent answers are not acceptable, for example, 10 + 4 instead of 14. When marking the arithmetic questions, refer specifically to general marking principles 9, 10, 11 and 12. No misreads are allowed for 1-mark questions.</a:t>
            </a:r>
          </a:p>
          <a:p>
            <a:endParaRPr lang="en-GB" sz="3600" dirty="0"/>
          </a:p>
          <a:p>
            <a:pPr algn="r"/>
            <a:r>
              <a:rPr lang="en-GB" sz="3600" dirty="0">
                <a:hlinkClick r:id="rId4"/>
              </a:rPr>
              <a:t>2024 key stage 1 mathematics test mark schemes  (publishing.service.gov.uk)</a:t>
            </a:r>
            <a:endParaRPr lang="en-GB" sz="3600" dirty="0"/>
          </a:p>
        </p:txBody>
      </p:sp>
    </p:spTree>
    <p:extLst>
      <p:ext uri="{BB962C8B-B14F-4D97-AF65-F5344CB8AC3E}">
        <p14:creationId xmlns:p14="http://schemas.microsoft.com/office/powerpoint/2010/main" val="333039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2024</a:t>
            </a:r>
            <a:br>
              <a:rPr lang="en-GB" dirty="0">
                <a:solidFill>
                  <a:srgbClr val="0070C0"/>
                </a:solidFill>
              </a:rPr>
            </a:br>
            <a:endParaRPr lang="en-GB" dirty="0">
              <a:solidFill>
                <a:srgbClr val="0070C0"/>
              </a:solidFill>
            </a:endParaRPr>
          </a:p>
        </p:txBody>
      </p:sp>
      <p:pic>
        <p:nvPicPr>
          <p:cNvPr id="5" name="Picture 4">
            <a:extLst>
              <a:ext uri="{FF2B5EF4-FFF2-40B4-BE49-F238E27FC236}">
                <a16:creationId xmlns:a16="http://schemas.microsoft.com/office/drawing/2014/main" id="{535DB86F-F225-E5D5-9F4F-B1B3CFDB85AC}"/>
              </a:ext>
            </a:extLst>
          </p:cNvPr>
          <p:cNvPicPr>
            <a:picLocks noChangeAspect="1"/>
          </p:cNvPicPr>
          <p:nvPr/>
        </p:nvPicPr>
        <p:blipFill>
          <a:blip r:embed="rId2"/>
          <a:stretch>
            <a:fillRect/>
          </a:stretch>
        </p:blipFill>
        <p:spPr>
          <a:xfrm>
            <a:off x="1705963" y="1951115"/>
            <a:ext cx="4839745" cy="1193362"/>
          </a:xfrm>
          <a:prstGeom prst="rect">
            <a:avLst/>
          </a:prstGeom>
        </p:spPr>
      </p:pic>
      <p:pic>
        <p:nvPicPr>
          <p:cNvPr id="8" name="Picture 7">
            <a:extLst>
              <a:ext uri="{FF2B5EF4-FFF2-40B4-BE49-F238E27FC236}">
                <a16:creationId xmlns:a16="http://schemas.microsoft.com/office/drawing/2014/main" id="{AA5EFDE4-7660-8EE8-54F0-F1BEE1AFA6F1}"/>
              </a:ext>
            </a:extLst>
          </p:cNvPr>
          <p:cNvPicPr>
            <a:picLocks noChangeAspect="1"/>
          </p:cNvPicPr>
          <p:nvPr/>
        </p:nvPicPr>
        <p:blipFill>
          <a:blip r:embed="rId3"/>
          <a:stretch>
            <a:fillRect/>
          </a:stretch>
        </p:blipFill>
        <p:spPr>
          <a:xfrm>
            <a:off x="1750926" y="3220729"/>
            <a:ext cx="5193335" cy="1127065"/>
          </a:xfrm>
          <a:prstGeom prst="rect">
            <a:avLst/>
          </a:prstGeom>
        </p:spPr>
      </p:pic>
      <p:pic>
        <p:nvPicPr>
          <p:cNvPr id="12" name="Picture 11">
            <a:extLst>
              <a:ext uri="{FF2B5EF4-FFF2-40B4-BE49-F238E27FC236}">
                <a16:creationId xmlns:a16="http://schemas.microsoft.com/office/drawing/2014/main" id="{D4C20599-7381-68BF-8D8A-4CC1807B3A12}"/>
              </a:ext>
            </a:extLst>
          </p:cNvPr>
          <p:cNvPicPr>
            <a:picLocks noChangeAspect="1"/>
          </p:cNvPicPr>
          <p:nvPr/>
        </p:nvPicPr>
        <p:blipFill>
          <a:blip r:embed="rId4"/>
          <a:stretch>
            <a:fillRect/>
          </a:stretch>
        </p:blipFill>
        <p:spPr>
          <a:xfrm>
            <a:off x="1810370" y="4488881"/>
            <a:ext cx="4552458" cy="1082866"/>
          </a:xfrm>
          <a:prstGeom prst="rect">
            <a:avLst/>
          </a:prstGeom>
        </p:spPr>
      </p:pic>
      <p:pic>
        <p:nvPicPr>
          <p:cNvPr id="15" name="Picture 14">
            <a:extLst>
              <a:ext uri="{FF2B5EF4-FFF2-40B4-BE49-F238E27FC236}">
                <a16:creationId xmlns:a16="http://schemas.microsoft.com/office/drawing/2014/main" id="{1B2B9F70-9B2A-9A0F-CC02-4FD77A5E47DA}"/>
              </a:ext>
            </a:extLst>
          </p:cNvPr>
          <p:cNvPicPr>
            <a:picLocks noChangeAspect="1"/>
          </p:cNvPicPr>
          <p:nvPr/>
        </p:nvPicPr>
        <p:blipFill>
          <a:blip r:embed="rId5"/>
          <a:stretch>
            <a:fillRect/>
          </a:stretch>
        </p:blipFill>
        <p:spPr>
          <a:xfrm>
            <a:off x="1719305" y="5759832"/>
            <a:ext cx="5569026" cy="1060767"/>
          </a:xfrm>
          <a:prstGeom prst="rect">
            <a:avLst/>
          </a:prstGeom>
        </p:spPr>
      </p:pic>
      <p:pic>
        <p:nvPicPr>
          <p:cNvPr id="17" name="Picture 16">
            <a:extLst>
              <a:ext uri="{FF2B5EF4-FFF2-40B4-BE49-F238E27FC236}">
                <a16:creationId xmlns:a16="http://schemas.microsoft.com/office/drawing/2014/main" id="{FA54B5F4-B721-AA69-6B77-5DC96AC78539}"/>
              </a:ext>
            </a:extLst>
          </p:cNvPr>
          <p:cNvPicPr>
            <a:picLocks noChangeAspect="1"/>
          </p:cNvPicPr>
          <p:nvPr/>
        </p:nvPicPr>
        <p:blipFill>
          <a:blip r:embed="rId6"/>
          <a:stretch>
            <a:fillRect/>
          </a:stretch>
        </p:blipFill>
        <p:spPr>
          <a:xfrm>
            <a:off x="1736833" y="7062425"/>
            <a:ext cx="5038643" cy="1060767"/>
          </a:xfrm>
          <a:prstGeom prst="rect">
            <a:avLst/>
          </a:prstGeom>
        </p:spPr>
      </p:pic>
      <p:pic>
        <p:nvPicPr>
          <p:cNvPr id="19" name="Picture 18">
            <a:extLst>
              <a:ext uri="{FF2B5EF4-FFF2-40B4-BE49-F238E27FC236}">
                <a16:creationId xmlns:a16="http://schemas.microsoft.com/office/drawing/2014/main" id="{2527E7BF-29CB-9AA9-D159-0FD9E8BF036C}"/>
              </a:ext>
            </a:extLst>
          </p:cNvPr>
          <p:cNvPicPr>
            <a:picLocks noChangeAspect="1"/>
          </p:cNvPicPr>
          <p:nvPr/>
        </p:nvPicPr>
        <p:blipFill>
          <a:blip r:embed="rId7"/>
          <a:stretch>
            <a:fillRect/>
          </a:stretch>
        </p:blipFill>
        <p:spPr>
          <a:xfrm>
            <a:off x="1694796" y="8294341"/>
            <a:ext cx="6143607" cy="950270"/>
          </a:xfrm>
          <a:prstGeom prst="rect">
            <a:avLst/>
          </a:prstGeom>
        </p:spPr>
      </p:pic>
      <p:pic>
        <p:nvPicPr>
          <p:cNvPr id="21" name="Picture 20">
            <a:extLst>
              <a:ext uri="{FF2B5EF4-FFF2-40B4-BE49-F238E27FC236}">
                <a16:creationId xmlns:a16="http://schemas.microsoft.com/office/drawing/2014/main" id="{DAC43445-8CFA-27C2-4CBB-948BFF88E58F}"/>
              </a:ext>
            </a:extLst>
          </p:cNvPr>
          <p:cNvPicPr>
            <a:picLocks noChangeAspect="1"/>
          </p:cNvPicPr>
          <p:nvPr/>
        </p:nvPicPr>
        <p:blipFill>
          <a:blip r:embed="rId8"/>
          <a:stretch>
            <a:fillRect/>
          </a:stretch>
        </p:blipFill>
        <p:spPr>
          <a:xfrm>
            <a:off x="1719305" y="9426767"/>
            <a:ext cx="4795549" cy="1082866"/>
          </a:xfrm>
          <a:prstGeom prst="rect">
            <a:avLst/>
          </a:prstGeom>
        </p:spPr>
      </p:pic>
      <p:pic>
        <p:nvPicPr>
          <p:cNvPr id="28" name="Picture 27">
            <a:extLst>
              <a:ext uri="{FF2B5EF4-FFF2-40B4-BE49-F238E27FC236}">
                <a16:creationId xmlns:a16="http://schemas.microsoft.com/office/drawing/2014/main" id="{71D9D861-8013-7D83-5AA9-41B1B3A38FFB}"/>
              </a:ext>
            </a:extLst>
          </p:cNvPr>
          <p:cNvPicPr>
            <a:picLocks noChangeAspect="1"/>
          </p:cNvPicPr>
          <p:nvPr/>
        </p:nvPicPr>
        <p:blipFill>
          <a:blip r:embed="rId9"/>
          <a:stretch>
            <a:fillRect/>
          </a:stretch>
        </p:blipFill>
        <p:spPr>
          <a:xfrm>
            <a:off x="1775699" y="10748833"/>
            <a:ext cx="5060737" cy="1016567"/>
          </a:xfrm>
          <a:prstGeom prst="rect">
            <a:avLst/>
          </a:prstGeom>
        </p:spPr>
      </p:pic>
      <p:pic>
        <p:nvPicPr>
          <p:cNvPr id="32" name="Picture 31">
            <a:extLst>
              <a:ext uri="{FF2B5EF4-FFF2-40B4-BE49-F238E27FC236}">
                <a16:creationId xmlns:a16="http://schemas.microsoft.com/office/drawing/2014/main" id="{93F62C48-18C0-0B01-07D5-568ECFF3BFB9}"/>
              </a:ext>
            </a:extLst>
          </p:cNvPr>
          <p:cNvPicPr>
            <a:picLocks noChangeAspect="1"/>
          </p:cNvPicPr>
          <p:nvPr/>
        </p:nvPicPr>
        <p:blipFill>
          <a:blip r:embed="rId10"/>
          <a:stretch>
            <a:fillRect/>
          </a:stretch>
        </p:blipFill>
        <p:spPr>
          <a:xfrm>
            <a:off x="9530201" y="2231119"/>
            <a:ext cx="4972340" cy="994469"/>
          </a:xfrm>
          <a:prstGeom prst="rect">
            <a:avLst/>
          </a:prstGeom>
        </p:spPr>
      </p:pic>
      <p:pic>
        <p:nvPicPr>
          <p:cNvPr id="36" name="Picture 35">
            <a:extLst>
              <a:ext uri="{FF2B5EF4-FFF2-40B4-BE49-F238E27FC236}">
                <a16:creationId xmlns:a16="http://schemas.microsoft.com/office/drawing/2014/main" id="{AF1AE9B7-1116-2746-A5F0-4263C0A2B9F6}"/>
              </a:ext>
            </a:extLst>
          </p:cNvPr>
          <p:cNvPicPr>
            <a:picLocks noChangeAspect="1"/>
          </p:cNvPicPr>
          <p:nvPr/>
        </p:nvPicPr>
        <p:blipFill>
          <a:blip r:embed="rId11"/>
          <a:stretch>
            <a:fillRect/>
          </a:stretch>
        </p:blipFill>
        <p:spPr>
          <a:xfrm>
            <a:off x="9530201" y="3577101"/>
            <a:ext cx="4883944" cy="1016567"/>
          </a:xfrm>
          <a:prstGeom prst="rect">
            <a:avLst/>
          </a:prstGeom>
        </p:spPr>
      </p:pic>
      <p:pic>
        <p:nvPicPr>
          <p:cNvPr id="40" name="Picture 39">
            <a:extLst>
              <a:ext uri="{FF2B5EF4-FFF2-40B4-BE49-F238E27FC236}">
                <a16:creationId xmlns:a16="http://schemas.microsoft.com/office/drawing/2014/main" id="{2FC4E95F-3445-F993-99D3-E0D3D78C2195}"/>
              </a:ext>
            </a:extLst>
          </p:cNvPr>
          <p:cNvPicPr>
            <a:picLocks noChangeAspect="1"/>
          </p:cNvPicPr>
          <p:nvPr/>
        </p:nvPicPr>
        <p:blipFill>
          <a:blip r:embed="rId12"/>
          <a:stretch>
            <a:fillRect/>
          </a:stretch>
        </p:blipFill>
        <p:spPr>
          <a:xfrm>
            <a:off x="9530201" y="4838099"/>
            <a:ext cx="4773449" cy="1038666"/>
          </a:xfrm>
          <a:prstGeom prst="rect">
            <a:avLst/>
          </a:prstGeom>
        </p:spPr>
      </p:pic>
      <p:pic>
        <p:nvPicPr>
          <p:cNvPr id="44" name="Picture 43">
            <a:extLst>
              <a:ext uri="{FF2B5EF4-FFF2-40B4-BE49-F238E27FC236}">
                <a16:creationId xmlns:a16="http://schemas.microsoft.com/office/drawing/2014/main" id="{410E0357-40F3-6BB8-AA89-6F4A978CE844}"/>
              </a:ext>
            </a:extLst>
          </p:cNvPr>
          <p:cNvPicPr>
            <a:picLocks noChangeAspect="1"/>
          </p:cNvPicPr>
          <p:nvPr/>
        </p:nvPicPr>
        <p:blipFill>
          <a:blip r:embed="rId13"/>
          <a:stretch>
            <a:fillRect/>
          </a:stretch>
        </p:blipFill>
        <p:spPr>
          <a:xfrm>
            <a:off x="9560281" y="6193527"/>
            <a:ext cx="6298301" cy="1127065"/>
          </a:xfrm>
          <a:prstGeom prst="rect">
            <a:avLst/>
          </a:prstGeom>
        </p:spPr>
      </p:pic>
      <p:pic>
        <p:nvPicPr>
          <p:cNvPr id="48" name="Picture 47">
            <a:extLst>
              <a:ext uri="{FF2B5EF4-FFF2-40B4-BE49-F238E27FC236}">
                <a16:creationId xmlns:a16="http://schemas.microsoft.com/office/drawing/2014/main" id="{13268286-7218-79EE-CC3C-654720D5E5D4}"/>
              </a:ext>
            </a:extLst>
          </p:cNvPr>
          <p:cNvPicPr>
            <a:picLocks noChangeAspect="1"/>
          </p:cNvPicPr>
          <p:nvPr/>
        </p:nvPicPr>
        <p:blipFill>
          <a:blip r:embed="rId14"/>
          <a:stretch>
            <a:fillRect/>
          </a:stretch>
        </p:blipFill>
        <p:spPr>
          <a:xfrm>
            <a:off x="9611900" y="7649767"/>
            <a:ext cx="4906044" cy="972368"/>
          </a:xfrm>
          <a:prstGeom prst="rect">
            <a:avLst/>
          </a:prstGeom>
        </p:spPr>
      </p:pic>
      <p:pic>
        <p:nvPicPr>
          <p:cNvPr id="54" name="Picture 53">
            <a:extLst>
              <a:ext uri="{FF2B5EF4-FFF2-40B4-BE49-F238E27FC236}">
                <a16:creationId xmlns:a16="http://schemas.microsoft.com/office/drawing/2014/main" id="{EFDFE0BF-49F4-4E7E-625B-691D444BBCE6}"/>
              </a:ext>
            </a:extLst>
          </p:cNvPr>
          <p:cNvPicPr>
            <a:picLocks noChangeAspect="1"/>
          </p:cNvPicPr>
          <p:nvPr/>
        </p:nvPicPr>
        <p:blipFill>
          <a:blip r:embed="rId15"/>
          <a:stretch>
            <a:fillRect/>
          </a:stretch>
        </p:blipFill>
        <p:spPr>
          <a:xfrm>
            <a:off x="9611900" y="10159037"/>
            <a:ext cx="5171236" cy="1149163"/>
          </a:xfrm>
          <a:prstGeom prst="rect">
            <a:avLst/>
          </a:prstGeom>
        </p:spPr>
      </p:pic>
      <p:pic>
        <p:nvPicPr>
          <p:cNvPr id="56" name="Picture 55">
            <a:extLst>
              <a:ext uri="{FF2B5EF4-FFF2-40B4-BE49-F238E27FC236}">
                <a16:creationId xmlns:a16="http://schemas.microsoft.com/office/drawing/2014/main" id="{336B0DBE-F2AE-A147-F950-A8E9EB6C0DFC}"/>
              </a:ext>
            </a:extLst>
          </p:cNvPr>
          <p:cNvPicPr>
            <a:picLocks noChangeAspect="1"/>
          </p:cNvPicPr>
          <p:nvPr/>
        </p:nvPicPr>
        <p:blipFill>
          <a:blip r:embed="rId16"/>
          <a:stretch>
            <a:fillRect/>
          </a:stretch>
        </p:blipFill>
        <p:spPr>
          <a:xfrm>
            <a:off x="9634000" y="11644541"/>
            <a:ext cx="5149136" cy="994469"/>
          </a:xfrm>
          <a:prstGeom prst="rect">
            <a:avLst/>
          </a:prstGeom>
        </p:spPr>
      </p:pic>
      <p:pic>
        <p:nvPicPr>
          <p:cNvPr id="58" name="Picture 57">
            <a:extLst>
              <a:ext uri="{FF2B5EF4-FFF2-40B4-BE49-F238E27FC236}">
                <a16:creationId xmlns:a16="http://schemas.microsoft.com/office/drawing/2014/main" id="{75D16095-3693-FEC6-D9BB-B07EE4B43D54}"/>
              </a:ext>
            </a:extLst>
          </p:cNvPr>
          <p:cNvPicPr>
            <a:picLocks noChangeAspect="1"/>
          </p:cNvPicPr>
          <p:nvPr/>
        </p:nvPicPr>
        <p:blipFill>
          <a:blip r:embed="rId17"/>
          <a:stretch>
            <a:fillRect/>
          </a:stretch>
        </p:blipFill>
        <p:spPr>
          <a:xfrm>
            <a:off x="17144088" y="2024679"/>
            <a:ext cx="5149136" cy="994469"/>
          </a:xfrm>
          <a:prstGeom prst="rect">
            <a:avLst/>
          </a:prstGeom>
        </p:spPr>
      </p:pic>
      <p:pic>
        <p:nvPicPr>
          <p:cNvPr id="60" name="Picture 59">
            <a:extLst>
              <a:ext uri="{FF2B5EF4-FFF2-40B4-BE49-F238E27FC236}">
                <a16:creationId xmlns:a16="http://schemas.microsoft.com/office/drawing/2014/main" id="{BF520C6E-8556-D57F-992C-DAF737F3F086}"/>
              </a:ext>
            </a:extLst>
          </p:cNvPr>
          <p:cNvPicPr>
            <a:picLocks noChangeAspect="1"/>
          </p:cNvPicPr>
          <p:nvPr/>
        </p:nvPicPr>
        <p:blipFill>
          <a:blip r:embed="rId18"/>
          <a:stretch>
            <a:fillRect/>
          </a:stretch>
        </p:blipFill>
        <p:spPr>
          <a:xfrm>
            <a:off x="17234432" y="3209943"/>
            <a:ext cx="5149140" cy="1060767"/>
          </a:xfrm>
          <a:prstGeom prst="rect">
            <a:avLst/>
          </a:prstGeom>
        </p:spPr>
      </p:pic>
      <p:pic>
        <p:nvPicPr>
          <p:cNvPr id="62" name="Picture 61">
            <a:extLst>
              <a:ext uri="{FF2B5EF4-FFF2-40B4-BE49-F238E27FC236}">
                <a16:creationId xmlns:a16="http://schemas.microsoft.com/office/drawing/2014/main" id="{12E51C76-CADE-88EC-BA79-EB3C3FFD28A4}"/>
              </a:ext>
            </a:extLst>
          </p:cNvPr>
          <p:cNvPicPr>
            <a:picLocks noChangeAspect="1"/>
          </p:cNvPicPr>
          <p:nvPr/>
        </p:nvPicPr>
        <p:blipFill>
          <a:blip r:embed="rId19"/>
          <a:stretch>
            <a:fillRect/>
          </a:stretch>
        </p:blipFill>
        <p:spPr>
          <a:xfrm>
            <a:off x="17200912" y="4425794"/>
            <a:ext cx="5082840" cy="1127065"/>
          </a:xfrm>
          <a:prstGeom prst="rect">
            <a:avLst/>
          </a:prstGeom>
        </p:spPr>
      </p:pic>
      <p:pic>
        <p:nvPicPr>
          <p:cNvPr id="64" name="Picture 63">
            <a:extLst>
              <a:ext uri="{FF2B5EF4-FFF2-40B4-BE49-F238E27FC236}">
                <a16:creationId xmlns:a16="http://schemas.microsoft.com/office/drawing/2014/main" id="{84447407-CC93-6D05-E8F4-416FDFF8F78B}"/>
              </a:ext>
            </a:extLst>
          </p:cNvPr>
          <p:cNvPicPr>
            <a:picLocks noChangeAspect="1"/>
          </p:cNvPicPr>
          <p:nvPr/>
        </p:nvPicPr>
        <p:blipFill>
          <a:blip r:embed="rId20"/>
          <a:stretch>
            <a:fillRect/>
          </a:stretch>
        </p:blipFill>
        <p:spPr>
          <a:xfrm>
            <a:off x="17190711" y="5629995"/>
            <a:ext cx="5171236" cy="1127065"/>
          </a:xfrm>
          <a:prstGeom prst="rect">
            <a:avLst/>
          </a:prstGeom>
        </p:spPr>
      </p:pic>
      <p:pic>
        <p:nvPicPr>
          <p:cNvPr id="66" name="Picture 65">
            <a:extLst>
              <a:ext uri="{FF2B5EF4-FFF2-40B4-BE49-F238E27FC236}">
                <a16:creationId xmlns:a16="http://schemas.microsoft.com/office/drawing/2014/main" id="{0175FB34-5163-56C5-2A07-7CC6D9641140}"/>
              </a:ext>
            </a:extLst>
          </p:cNvPr>
          <p:cNvPicPr>
            <a:picLocks noChangeAspect="1"/>
          </p:cNvPicPr>
          <p:nvPr/>
        </p:nvPicPr>
        <p:blipFill>
          <a:blip r:embed="rId21"/>
          <a:stretch>
            <a:fillRect/>
          </a:stretch>
        </p:blipFill>
        <p:spPr>
          <a:xfrm>
            <a:off x="17260662" y="6948290"/>
            <a:ext cx="5281734" cy="928171"/>
          </a:xfrm>
          <a:prstGeom prst="rect">
            <a:avLst/>
          </a:prstGeom>
        </p:spPr>
      </p:pic>
      <p:pic>
        <p:nvPicPr>
          <p:cNvPr id="68" name="Picture 67">
            <a:extLst>
              <a:ext uri="{FF2B5EF4-FFF2-40B4-BE49-F238E27FC236}">
                <a16:creationId xmlns:a16="http://schemas.microsoft.com/office/drawing/2014/main" id="{B9D57374-7E22-78C3-A214-4294D080FA31}"/>
              </a:ext>
            </a:extLst>
          </p:cNvPr>
          <p:cNvPicPr>
            <a:picLocks noChangeAspect="1"/>
          </p:cNvPicPr>
          <p:nvPr/>
        </p:nvPicPr>
        <p:blipFill>
          <a:blip r:embed="rId22"/>
          <a:stretch>
            <a:fillRect/>
          </a:stretch>
        </p:blipFill>
        <p:spPr>
          <a:xfrm>
            <a:off x="17270730" y="8054814"/>
            <a:ext cx="5060737" cy="1193362"/>
          </a:xfrm>
          <a:prstGeom prst="rect">
            <a:avLst/>
          </a:prstGeom>
        </p:spPr>
      </p:pic>
      <p:pic>
        <p:nvPicPr>
          <p:cNvPr id="70" name="Picture 69">
            <a:extLst>
              <a:ext uri="{FF2B5EF4-FFF2-40B4-BE49-F238E27FC236}">
                <a16:creationId xmlns:a16="http://schemas.microsoft.com/office/drawing/2014/main" id="{87D2C276-5FFB-A3DB-5615-6BDE0209DC1B}"/>
              </a:ext>
            </a:extLst>
          </p:cNvPr>
          <p:cNvPicPr>
            <a:picLocks noChangeAspect="1"/>
          </p:cNvPicPr>
          <p:nvPr/>
        </p:nvPicPr>
        <p:blipFill rotWithShape="1">
          <a:blip r:embed="rId23"/>
          <a:srcRect l="2553" t="-92"/>
          <a:stretch/>
        </p:blipFill>
        <p:spPr>
          <a:xfrm>
            <a:off x="17333508" y="9352567"/>
            <a:ext cx="5060737" cy="1017493"/>
          </a:xfrm>
          <a:prstGeom prst="rect">
            <a:avLst/>
          </a:prstGeom>
        </p:spPr>
      </p:pic>
      <p:pic>
        <p:nvPicPr>
          <p:cNvPr id="72" name="Picture 71">
            <a:extLst>
              <a:ext uri="{FF2B5EF4-FFF2-40B4-BE49-F238E27FC236}">
                <a16:creationId xmlns:a16="http://schemas.microsoft.com/office/drawing/2014/main" id="{ADB11982-5873-0397-22FC-06DDA42E520F}"/>
              </a:ext>
            </a:extLst>
          </p:cNvPr>
          <p:cNvPicPr>
            <a:picLocks noChangeAspect="1"/>
          </p:cNvPicPr>
          <p:nvPr/>
        </p:nvPicPr>
        <p:blipFill>
          <a:blip r:embed="rId24"/>
          <a:stretch>
            <a:fillRect/>
          </a:stretch>
        </p:blipFill>
        <p:spPr>
          <a:xfrm>
            <a:off x="17274383" y="10471968"/>
            <a:ext cx="5193333" cy="994469"/>
          </a:xfrm>
          <a:prstGeom prst="rect">
            <a:avLst/>
          </a:prstGeom>
        </p:spPr>
      </p:pic>
      <p:pic>
        <p:nvPicPr>
          <p:cNvPr id="74" name="Picture 73">
            <a:extLst>
              <a:ext uri="{FF2B5EF4-FFF2-40B4-BE49-F238E27FC236}">
                <a16:creationId xmlns:a16="http://schemas.microsoft.com/office/drawing/2014/main" id="{6E39A36C-E18C-7360-1E3A-649719811C1A}"/>
              </a:ext>
            </a:extLst>
          </p:cNvPr>
          <p:cNvPicPr>
            <a:picLocks noChangeAspect="1"/>
          </p:cNvPicPr>
          <p:nvPr/>
        </p:nvPicPr>
        <p:blipFill>
          <a:blip r:embed="rId25"/>
          <a:stretch>
            <a:fillRect/>
          </a:stretch>
        </p:blipFill>
        <p:spPr>
          <a:xfrm>
            <a:off x="17377703" y="11614061"/>
            <a:ext cx="5016542" cy="972368"/>
          </a:xfrm>
          <a:prstGeom prst="rect">
            <a:avLst/>
          </a:prstGeom>
        </p:spPr>
      </p:pic>
      <p:pic>
        <p:nvPicPr>
          <p:cNvPr id="76" name="Picture 75">
            <a:extLst>
              <a:ext uri="{FF2B5EF4-FFF2-40B4-BE49-F238E27FC236}">
                <a16:creationId xmlns:a16="http://schemas.microsoft.com/office/drawing/2014/main" id="{307B09D0-F759-DFB4-87FC-720E225D88F2}"/>
              </a:ext>
            </a:extLst>
          </p:cNvPr>
          <p:cNvPicPr>
            <a:picLocks noChangeAspect="1"/>
          </p:cNvPicPr>
          <p:nvPr/>
        </p:nvPicPr>
        <p:blipFill>
          <a:blip r:embed="rId26"/>
          <a:stretch>
            <a:fillRect/>
          </a:stretch>
        </p:blipFill>
        <p:spPr>
          <a:xfrm>
            <a:off x="9599686" y="8927996"/>
            <a:ext cx="5390452" cy="1016620"/>
          </a:xfrm>
          <a:prstGeom prst="rect">
            <a:avLst/>
          </a:prstGeom>
        </p:spPr>
      </p:pic>
    </p:spTree>
    <p:extLst>
      <p:ext uri="{BB962C8B-B14F-4D97-AF65-F5344CB8AC3E}">
        <p14:creationId xmlns:p14="http://schemas.microsoft.com/office/powerpoint/2010/main" val="184039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2024</a:t>
            </a:r>
            <a:br>
              <a:rPr lang="en-GB" dirty="0">
                <a:solidFill>
                  <a:srgbClr val="0070C0"/>
                </a:solidFill>
              </a:rPr>
            </a:br>
            <a:r>
              <a:rPr lang="en-GB" dirty="0">
                <a:solidFill>
                  <a:srgbClr val="0070C0"/>
                </a:solidFill>
              </a:rPr>
              <a:t>Addition and Subtraction</a:t>
            </a:r>
          </a:p>
        </p:txBody>
      </p:sp>
      <p:pic>
        <p:nvPicPr>
          <p:cNvPr id="3" name="Picture 2">
            <a:extLst>
              <a:ext uri="{FF2B5EF4-FFF2-40B4-BE49-F238E27FC236}">
                <a16:creationId xmlns:a16="http://schemas.microsoft.com/office/drawing/2014/main" id="{28F07D46-C1FD-E37C-8A01-07D317ED2000}"/>
              </a:ext>
            </a:extLst>
          </p:cNvPr>
          <p:cNvPicPr>
            <a:picLocks noChangeAspect="1"/>
          </p:cNvPicPr>
          <p:nvPr/>
        </p:nvPicPr>
        <p:blipFill>
          <a:blip r:embed="rId2"/>
          <a:stretch>
            <a:fillRect/>
          </a:stretch>
        </p:blipFill>
        <p:spPr>
          <a:xfrm>
            <a:off x="1694796" y="3443521"/>
            <a:ext cx="4839745" cy="1193362"/>
          </a:xfrm>
          <a:prstGeom prst="rect">
            <a:avLst/>
          </a:prstGeom>
        </p:spPr>
      </p:pic>
      <p:pic>
        <p:nvPicPr>
          <p:cNvPr id="6" name="Picture 5">
            <a:extLst>
              <a:ext uri="{FF2B5EF4-FFF2-40B4-BE49-F238E27FC236}">
                <a16:creationId xmlns:a16="http://schemas.microsoft.com/office/drawing/2014/main" id="{69E605A1-2D69-AFA7-CE52-EAE211710D73}"/>
              </a:ext>
            </a:extLst>
          </p:cNvPr>
          <p:cNvPicPr>
            <a:picLocks noChangeAspect="1"/>
          </p:cNvPicPr>
          <p:nvPr/>
        </p:nvPicPr>
        <p:blipFill>
          <a:blip r:embed="rId3"/>
          <a:stretch>
            <a:fillRect/>
          </a:stretch>
        </p:blipFill>
        <p:spPr>
          <a:xfrm>
            <a:off x="1775699" y="4848141"/>
            <a:ext cx="5193335" cy="1127065"/>
          </a:xfrm>
          <a:prstGeom prst="rect">
            <a:avLst/>
          </a:prstGeom>
        </p:spPr>
      </p:pic>
      <p:pic>
        <p:nvPicPr>
          <p:cNvPr id="9" name="Picture 8">
            <a:extLst>
              <a:ext uri="{FF2B5EF4-FFF2-40B4-BE49-F238E27FC236}">
                <a16:creationId xmlns:a16="http://schemas.microsoft.com/office/drawing/2014/main" id="{E30762A4-4E2B-64FF-87C1-309FE183C8B7}"/>
              </a:ext>
            </a:extLst>
          </p:cNvPr>
          <p:cNvPicPr>
            <a:picLocks noChangeAspect="1"/>
          </p:cNvPicPr>
          <p:nvPr/>
        </p:nvPicPr>
        <p:blipFill>
          <a:blip r:embed="rId4"/>
          <a:stretch>
            <a:fillRect/>
          </a:stretch>
        </p:blipFill>
        <p:spPr>
          <a:xfrm>
            <a:off x="1719305" y="6217032"/>
            <a:ext cx="5569026" cy="1060767"/>
          </a:xfrm>
          <a:prstGeom prst="rect">
            <a:avLst/>
          </a:prstGeom>
        </p:spPr>
      </p:pic>
      <p:pic>
        <p:nvPicPr>
          <p:cNvPr id="10" name="Picture 9">
            <a:extLst>
              <a:ext uri="{FF2B5EF4-FFF2-40B4-BE49-F238E27FC236}">
                <a16:creationId xmlns:a16="http://schemas.microsoft.com/office/drawing/2014/main" id="{7C69E2D9-1616-8D7F-08F3-AB7E2BBF9FCF}"/>
              </a:ext>
            </a:extLst>
          </p:cNvPr>
          <p:cNvPicPr>
            <a:picLocks noChangeAspect="1"/>
          </p:cNvPicPr>
          <p:nvPr/>
        </p:nvPicPr>
        <p:blipFill>
          <a:blip r:embed="rId5"/>
          <a:stretch>
            <a:fillRect/>
          </a:stretch>
        </p:blipFill>
        <p:spPr>
          <a:xfrm>
            <a:off x="1736833" y="7519625"/>
            <a:ext cx="5038643" cy="1060767"/>
          </a:xfrm>
          <a:prstGeom prst="rect">
            <a:avLst/>
          </a:prstGeom>
        </p:spPr>
      </p:pic>
      <p:pic>
        <p:nvPicPr>
          <p:cNvPr id="13" name="Picture 12">
            <a:extLst>
              <a:ext uri="{FF2B5EF4-FFF2-40B4-BE49-F238E27FC236}">
                <a16:creationId xmlns:a16="http://schemas.microsoft.com/office/drawing/2014/main" id="{211000A7-4DBA-379E-D2A8-7393795D5E4A}"/>
              </a:ext>
            </a:extLst>
          </p:cNvPr>
          <p:cNvPicPr>
            <a:picLocks noChangeAspect="1"/>
          </p:cNvPicPr>
          <p:nvPr/>
        </p:nvPicPr>
        <p:blipFill>
          <a:blip r:embed="rId6"/>
          <a:stretch>
            <a:fillRect/>
          </a:stretch>
        </p:blipFill>
        <p:spPr>
          <a:xfrm>
            <a:off x="1694796" y="8751541"/>
            <a:ext cx="6143607" cy="950270"/>
          </a:xfrm>
          <a:prstGeom prst="rect">
            <a:avLst/>
          </a:prstGeom>
        </p:spPr>
      </p:pic>
      <p:pic>
        <p:nvPicPr>
          <p:cNvPr id="16" name="Picture 15">
            <a:extLst>
              <a:ext uri="{FF2B5EF4-FFF2-40B4-BE49-F238E27FC236}">
                <a16:creationId xmlns:a16="http://schemas.microsoft.com/office/drawing/2014/main" id="{29CD7757-F7DD-77CD-3C96-BEC8B96DECDF}"/>
              </a:ext>
            </a:extLst>
          </p:cNvPr>
          <p:cNvPicPr>
            <a:picLocks noChangeAspect="1"/>
          </p:cNvPicPr>
          <p:nvPr/>
        </p:nvPicPr>
        <p:blipFill>
          <a:blip r:embed="rId7"/>
          <a:stretch>
            <a:fillRect/>
          </a:stretch>
        </p:blipFill>
        <p:spPr>
          <a:xfrm>
            <a:off x="1714739" y="9993518"/>
            <a:ext cx="5060737" cy="1016567"/>
          </a:xfrm>
          <a:prstGeom prst="rect">
            <a:avLst/>
          </a:prstGeom>
        </p:spPr>
      </p:pic>
      <p:pic>
        <p:nvPicPr>
          <p:cNvPr id="18" name="Picture 17">
            <a:extLst>
              <a:ext uri="{FF2B5EF4-FFF2-40B4-BE49-F238E27FC236}">
                <a16:creationId xmlns:a16="http://schemas.microsoft.com/office/drawing/2014/main" id="{206B4943-16D3-0123-17C6-7128200FF21E}"/>
              </a:ext>
            </a:extLst>
          </p:cNvPr>
          <p:cNvPicPr>
            <a:picLocks noChangeAspect="1"/>
          </p:cNvPicPr>
          <p:nvPr/>
        </p:nvPicPr>
        <p:blipFill>
          <a:blip r:embed="rId8"/>
          <a:stretch>
            <a:fillRect/>
          </a:stretch>
        </p:blipFill>
        <p:spPr>
          <a:xfrm>
            <a:off x="9441805" y="3574763"/>
            <a:ext cx="4972340" cy="994469"/>
          </a:xfrm>
          <a:prstGeom prst="rect">
            <a:avLst/>
          </a:prstGeom>
        </p:spPr>
      </p:pic>
      <p:pic>
        <p:nvPicPr>
          <p:cNvPr id="20" name="Picture 19">
            <a:extLst>
              <a:ext uri="{FF2B5EF4-FFF2-40B4-BE49-F238E27FC236}">
                <a16:creationId xmlns:a16="http://schemas.microsoft.com/office/drawing/2014/main" id="{2FFD21D2-406A-14FC-8694-CA9F1B96A4C7}"/>
              </a:ext>
            </a:extLst>
          </p:cNvPr>
          <p:cNvPicPr>
            <a:picLocks noChangeAspect="1"/>
          </p:cNvPicPr>
          <p:nvPr/>
        </p:nvPicPr>
        <p:blipFill>
          <a:blip r:embed="rId9"/>
          <a:stretch>
            <a:fillRect/>
          </a:stretch>
        </p:blipFill>
        <p:spPr>
          <a:xfrm>
            <a:off x="9441805" y="4910911"/>
            <a:ext cx="4883944" cy="1016567"/>
          </a:xfrm>
          <a:prstGeom prst="rect">
            <a:avLst/>
          </a:prstGeom>
        </p:spPr>
      </p:pic>
      <p:pic>
        <p:nvPicPr>
          <p:cNvPr id="28" name="Picture 27">
            <a:extLst>
              <a:ext uri="{FF2B5EF4-FFF2-40B4-BE49-F238E27FC236}">
                <a16:creationId xmlns:a16="http://schemas.microsoft.com/office/drawing/2014/main" id="{16B88BBA-05F8-85D4-4F5E-64E05A7639E6}"/>
              </a:ext>
            </a:extLst>
          </p:cNvPr>
          <p:cNvPicPr>
            <a:picLocks noChangeAspect="1"/>
          </p:cNvPicPr>
          <p:nvPr/>
        </p:nvPicPr>
        <p:blipFill>
          <a:blip r:embed="rId10"/>
          <a:stretch>
            <a:fillRect/>
          </a:stretch>
        </p:blipFill>
        <p:spPr>
          <a:xfrm>
            <a:off x="9441805" y="6087195"/>
            <a:ext cx="6298301" cy="1127065"/>
          </a:xfrm>
          <a:prstGeom prst="rect">
            <a:avLst/>
          </a:prstGeom>
        </p:spPr>
      </p:pic>
      <p:pic>
        <p:nvPicPr>
          <p:cNvPr id="31" name="Picture 30">
            <a:extLst>
              <a:ext uri="{FF2B5EF4-FFF2-40B4-BE49-F238E27FC236}">
                <a16:creationId xmlns:a16="http://schemas.microsoft.com/office/drawing/2014/main" id="{830C6455-0746-542D-88BE-A0B522B075F1}"/>
              </a:ext>
            </a:extLst>
          </p:cNvPr>
          <p:cNvPicPr>
            <a:picLocks noChangeAspect="1"/>
          </p:cNvPicPr>
          <p:nvPr/>
        </p:nvPicPr>
        <p:blipFill>
          <a:blip r:embed="rId11"/>
          <a:stretch>
            <a:fillRect/>
          </a:stretch>
        </p:blipFill>
        <p:spPr>
          <a:xfrm>
            <a:off x="9441805" y="8792293"/>
            <a:ext cx="5149136" cy="994469"/>
          </a:xfrm>
          <a:prstGeom prst="rect">
            <a:avLst/>
          </a:prstGeom>
        </p:spPr>
      </p:pic>
      <p:pic>
        <p:nvPicPr>
          <p:cNvPr id="32" name="Picture 31">
            <a:extLst>
              <a:ext uri="{FF2B5EF4-FFF2-40B4-BE49-F238E27FC236}">
                <a16:creationId xmlns:a16="http://schemas.microsoft.com/office/drawing/2014/main" id="{167C7792-B186-6A36-0403-969C7F59D930}"/>
              </a:ext>
            </a:extLst>
          </p:cNvPr>
          <p:cNvPicPr>
            <a:picLocks noChangeAspect="1"/>
          </p:cNvPicPr>
          <p:nvPr/>
        </p:nvPicPr>
        <p:blipFill>
          <a:blip r:embed="rId12"/>
          <a:stretch>
            <a:fillRect/>
          </a:stretch>
        </p:blipFill>
        <p:spPr>
          <a:xfrm>
            <a:off x="9455382" y="10021370"/>
            <a:ext cx="5149136" cy="994469"/>
          </a:xfrm>
          <a:prstGeom prst="rect">
            <a:avLst/>
          </a:prstGeom>
        </p:spPr>
      </p:pic>
      <p:pic>
        <p:nvPicPr>
          <p:cNvPr id="34" name="Picture 33">
            <a:extLst>
              <a:ext uri="{FF2B5EF4-FFF2-40B4-BE49-F238E27FC236}">
                <a16:creationId xmlns:a16="http://schemas.microsoft.com/office/drawing/2014/main" id="{A350ED5B-9F5D-A4D3-BA53-D709358E8DD7}"/>
              </a:ext>
            </a:extLst>
          </p:cNvPr>
          <p:cNvPicPr>
            <a:picLocks noChangeAspect="1"/>
          </p:cNvPicPr>
          <p:nvPr/>
        </p:nvPicPr>
        <p:blipFill>
          <a:blip r:embed="rId13"/>
          <a:stretch>
            <a:fillRect/>
          </a:stretch>
        </p:blipFill>
        <p:spPr>
          <a:xfrm>
            <a:off x="17234432" y="3667143"/>
            <a:ext cx="5149140" cy="1060767"/>
          </a:xfrm>
          <a:prstGeom prst="rect">
            <a:avLst/>
          </a:prstGeom>
        </p:spPr>
      </p:pic>
      <p:pic>
        <p:nvPicPr>
          <p:cNvPr id="36" name="Picture 35">
            <a:extLst>
              <a:ext uri="{FF2B5EF4-FFF2-40B4-BE49-F238E27FC236}">
                <a16:creationId xmlns:a16="http://schemas.microsoft.com/office/drawing/2014/main" id="{93B2DBC2-2C8F-EB61-F2A3-81077C9EF2EE}"/>
              </a:ext>
            </a:extLst>
          </p:cNvPr>
          <p:cNvPicPr>
            <a:picLocks noChangeAspect="1"/>
          </p:cNvPicPr>
          <p:nvPr/>
        </p:nvPicPr>
        <p:blipFill>
          <a:blip r:embed="rId14"/>
          <a:stretch>
            <a:fillRect/>
          </a:stretch>
        </p:blipFill>
        <p:spPr>
          <a:xfrm>
            <a:off x="17223009" y="5027177"/>
            <a:ext cx="5171236" cy="1127065"/>
          </a:xfrm>
          <a:prstGeom prst="rect">
            <a:avLst/>
          </a:prstGeom>
        </p:spPr>
      </p:pic>
      <p:pic>
        <p:nvPicPr>
          <p:cNvPr id="37" name="Picture 36">
            <a:extLst>
              <a:ext uri="{FF2B5EF4-FFF2-40B4-BE49-F238E27FC236}">
                <a16:creationId xmlns:a16="http://schemas.microsoft.com/office/drawing/2014/main" id="{2BDDF1B2-FB2A-E6D3-9A3A-CC74FA0C5311}"/>
              </a:ext>
            </a:extLst>
          </p:cNvPr>
          <p:cNvPicPr>
            <a:picLocks noChangeAspect="1"/>
          </p:cNvPicPr>
          <p:nvPr/>
        </p:nvPicPr>
        <p:blipFill>
          <a:blip r:embed="rId15"/>
          <a:stretch>
            <a:fillRect/>
          </a:stretch>
        </p:blipFill>
        <p:spPr>
          <a:xfrm>
            <a:off x="17274383" y="6453509"/>
            <a:ext cx="5281734" cy="928171"/>
          </a:xfrm>
          <a:prstGeom prst="rect">
            <a:avLst/>
          </a:prstGeom>
        </p:spPr>
      </p:pic>
      <p:pic>
        <p:nvPicPr>
          <p:cNvPr id="40" name="Picture 39">
            <a:extLst>
              <a:ext uri="{FF2B5EF4-FFF2-40B4-BE49-F238E27FC236}">
                <a16:creationId xmlns:a16="http://schemas.microsoft.com/office/drawing/2014/main" id="{64DF857E-43DE-0CA1-20AC-784E98412C6C}"/>
              </a:ext>
            </a:extLst>
          </p:cNvPr>
          <p:cNvPicPr>
            <a:picLocks noChangeAspect="1"/>
          </p:cNvPicPr>
          <p:nvPr/>
        </p:nvPicPr>
        <p:blipFill rotWithShape="1">
          <a:blip r:embed="rId16"/>
          <a:srcRect l="2553" t="-92"/>
          <a:stretch/>
        </p:blipFill>
        <p:spPr>
          <a:xfrm>
            <a:off x="17274383" y="7734048"/>
            <a:ext cx="5060737" cy="1017493"/>
          </a:xfrm>
          <a:prstGeom prst="rect">
            <a:avLst/>
          </a:prstGeom>
        </p:spPr>
      </p:pic>
      <p:pic>
        <p:nvPicPr>
          <p:cNvPr id="41" name="Picture 40">
            <a:extLst>
              <a:ext uri="{FF2B5EF4-FFF2-40B4-BE49-F238E27FC236}">
                <a16:creationId xmlns:a16="http://schemas.microsoft.com/office/drawing/2014/main" id="{C4D5516B-6B15-85DA-6D83-BB778F7389C2}"/>
              </a:ext>
            </a:extLst>
          </p:cNvPr>
          <p:cNvPicPr>
            <a:picLocks noChangeAspect="1"/>
          </p:cNvPicPr>
          <p:nvPr/>
        </p:nvPicPr>
        <p:blipFill>
          <a:blip r:embed="rId17"/>
          <a:stretch>
            <a:fillRect/>
          </a:stretch>
        </p:blipFill>
        <p:spPr>
          <a:xfrm>
            <a:off x="17234432" y="9026901"/>
            <a:ext cx="5193333" cy="994469"/>
          </a:xfrm>
          <a:prstGeom prst="rect">
            <a:avLst/>
          </a:prstGeom>
        </p:spPr>
      </p:pic>
      <p:pic>
        <p:nvPicPr>
          <p:cNvPr id="42" name="Picture 41">
            <a:extLst>
              <a:ext uri="{FF2B5EF4-FFF2-40B4-BE49-F238E27FC236}">
                <a16:creationId xmlns:a16="http://schemas.microsoft.com/office/drawing/2014/main" id="{D55BC4F6-A90C-FB7C-A52F-A4635DCEDB98}"/>
              </a:ext>
            </a:extLst>
          </p:cNvPr>
          <p:cNvPicPr>
            <a:picLocks noChangeAspect="1"/>
          </p:cNvPicPr>
          <p:nvPr/>
        </p:nvPicPr>
        <p:blipFill>
          <a:blip r:embed="rId18"/>
          <a:stretch>
            <a:fillRect/>
          </a:stretch>
        </p:blipFill>
        <p:spPr>
          <a:xfrm>
            <a:off x="17284424" y="10296730"/>
            <a:ext cx="5016542" cy="972368"/>
          </a:xfrm>
          <a:prstGeom prst="rect">
            <a:avLst/>
          </a:prstGeom>
        </p:spPr>
      </p:pic>
      <p:pic>
        <p:nvPicPr>
          <p:cNvPr id="43" name="Picture 42">
            <a:extLst>
              <a:ext uri="{FF2B5EF4-FFF2-40B4-BE49-F238E27FC236}">
                <a16:creationId xmlns:a16="http://schemas.microsoft.com/office/drawing/2014/main" id="{ED596252-F15F-CC66-06CF-1D0704D9852E}"/>
              </a:ext>
            </a:extLst>
          </p:cNvPr>
          <p:cNvPicPr>
            <a:picLocks noChangeAspect="1"/>
          </p:cNvPicPr>
          <p:nvPr/>
        </p:nvPicPr>
        <p:blipFill>
          <a:blip r:embed="rId19"/>
          <a:stretch>
            <a:fillRect/>
          </a:stretch>
        </p:blipFill>
        <p:spPr>
          <a:xfrm>
            <a:off x="9513342" y="7511983"/>
            <a:ext cx="5390452" cy="1016620"/>
          </a:xfrm>
          <a:prstGeom prst="rect">
            <a:avLst/>
          </a:prstGeom>
        </p:spPr>
      </p:pic>
    </p:spTree>
    <p:extLst>
      <p:ext uri="{BB962C8B-B14F-4D97-AF65-F5344CB8AC3E}">
        <p14:creationId xmlns:p14="http://schemas.microsoft.com/office/powerpoint/2010/main" val="3357425787"/>
      </p:ext>
    </p:extLst>
  </p:cSld>
  <p:clrMapOvr>
    <a:masterClrMapping/>
  </p:clrMapOvr>
</p:sld>
</file>

<file path=ppt/theme/theme1.xml><?xml version="1.0" encoding="utf-8"?>
<a:theme xmlns:a="http://schemas.openxmlformats.org/drawingml/2006/main" name="Services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advisory-service-powerpoint-template - JWW" id="{66B04809-AE06-4AEB-BA38-A855E93A0464}" vid="{50C21830-0C6E-47F4-83A2-642FD0D02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d0393e64-3c0e-487f-804d-ccdf56bf1631">NX2CHFJHQK4R-1350286470-25</_dlc_DocId>
    <_dlc_DocIdUrl xmlns="d0393e64-3c0e-487f-804d-ccdf56bf1631">
      <Url>https://hants.sharepoint.com/sites/HIAS8251/_layouts/15/DocIdRedir.aspx?ID=NX2CHFJHQK4R-1350286470-25</Url>
      <Description>NX2CHFJHQK4R-1350286470-25</Description>
    </_dlc_DocIdUrl>
    <lcf76f155ced4ddcb4097134ff3c332f xmlns="1e1c1808-369b-40d7-9886-afbc5f49b13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0DBD7A0811954987FF7A3EA9983527" ma:contentTypeVersion="11" ma:contentTypeDescription="Create a new document." ma:contentTypeScope="" ma:versionID="223106e8fd2b7d8c3bb21f66b7edcff3">
  <xsd:schema xmlns:xsd="http://www.w3.org/2001/XMLSchema" xmlns:xs="http://www.w3.org/2001/XMLSchema" xmlns:p="http://schemas.microsoft.com/office/2006/metadata/properties" xmlns:ns2="d0393e64-3c0e-487f-804d-ccdf56bf1631" xmlns:ns3="1e1c1808-369b-40d7-9886-afbc5f49b136" xmlns:ns4="c5dbf80e-f509-45f6-9fe5-406e3eefabbb" targetNamespace="http://schemas.microsoft.com/office/2006/metadata/properties" ma:root="true" ma:fieldsID="3d79a92bcedbab59df636a5711186f38" ns2:_="" ns3:_="" ns4:_="">
    <xsd:import namespace="d0393e64-3c0e-487f-804d-ccdf56bf1631"/>
    <xsd:import namespace="1e1c1808-369b-40d7-9886-afbc5f49b136"/>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3e64-3c0e-487f-804d-ccdf56bf16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1c1808-369b-40d7-9886-afbc5f49b1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001cd6a-e120-4422-8492-e0258bd4b4d8}" ma:internalName="TaxCatchAll" ma:showField="CatchAllData" ma:web="d0393e64-3c0e-487f-804d-ccdf56bf16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2.xml><?xml version="1.0" encoding="utf-8"?>
<ds:datastoreItem xmlns:ds="http://schemas.openxmlformats.org/officeDocument/2006/customXml" ds:itemID="{7EB60EA4-7D52-49C9-B8C9-8A7584A1B65E}">
  <ds:schemaRefs>
    <ds:schemaRef ds:uri="http://purl.org/dc/elements/1.1/"/>
    <ds:schemaRef ds:uri="http://schemas.microsoft.com/office/2006/metadata/properties"/>
    <ds:schemaRef ds:uri="c5dbf80e-f509-45f6-9fe5-406e3eefab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e1c1808-369b-40d7-9886-afbc5f49b136"/>
    <ds:schemaRef ds:uri="d0393e64-3c0e-487f-804d-ccdf56bf1631"/>
    <ds:schemaRef ds:uri="http://www.w3.org/XML/1998/namespace"/>
    <ds:schemaRef ds:uri="http://purl.org/dc/dcmitype/"/>
  </ds:schemaRefs>
</ds:datastoreItem>
</file>

<file path=customXml/itemProps3.xml><?xml version="1.0" encoding="utf-8"?>
<ds:datastoreItem xmlns:ds="http://schemas.openxmlformats.org/officeDocument/2006/customXml" ds:itemID="{9FAD1580-27FC-46B9-B435-891B95D4D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3e64-3c0e-487f-804d-ccdf56bf1631"/>
    <ds:schemaRef ds:uri="1e1c1808-369b-40d7-9886-afbc5f49b136"/>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1FB3A6-241D-4E8D-B5EE-1C7F61AD84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1370</TotalTime>
  <Words>467</Words>
  <Application>Microsoft Office PowerPoint</Application>
  <PresentationFormat>Custom</PresentationFormat>
  <Paragraphs>33</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Aptos</vt:lpstr>
      <vt:lpstr>Arial</vt:lpstr>
      <vt:lpstr>Services background</vt:lpstr>
      <vt:lpstr>PowerPoint Presentation</vt:lpstr>
      <vt:lpstr>PowerPoint Presentation</vt:lpstr>
      <vt:lpstr>PowerPoint Presentation</vt:lpstr>
      <vt:lpstr>Pre-key stage 1</vt:lpstr>
      <vt:lpstr>Pre-key stage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HIAS</dc:creator>
  <cp:lastModifiedBy>Goodburn, Olivia</cp:lastModifiedBy>
  <cp:revision>43</cp:revision>
  <dcterms:created xsi:type="dcterms:W3CDTF">2023-04-27T13:13:25Z</dcterms:created>
  <dcterms:modified xsi:type="dcterms:W3CDTF">2024-06-05T07:10:03Z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0x010100A40DBD7A0811954987FF7A3EA9983527</vt:lpwstr>
  </property>
  <property fmtid="{D5CDD505-2E9C-101B-9397-08002B2CF9AE}" pid="3" name="_dlc_DocIdItemGuid">
    <vt:lpwstr>36c27f2d-84a4-4157-9ca6-2a19f87c957a</vt:lpwstr>
  </property>
  <property fmtid="{D5CDD505-2E9C-101B-9397-08002B2CF9AE}" pid="4" name="MediaServiceImageTags">
    <vt:lpwstr/>
  </property>
</Properties>
</file>