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5"/>
  </p:notesMasterIdLst>
  <p:sldIdLst>
    <p:sldId id="272" r:id="rId2"/>
    <p:sldId id="2643" r:id="rId3"/>
    <p:sldId id="2645" r:id="rId4"/>
    <p:sldId id="262" r:id="rId5"/>
    <p:sldId id="273" r:id="rId6"/>
    <p:sldId id="2637" r:id="rId7"/>
    <p:sldId id="2638" r:id="rId8"/>
    <p:sldId id="2639" r:id="rId9"/>
    <p:sldId id="2644" r:id="rId10"/>
    <p:sldId id="2646" r:id="rId11"/>
    <p:sldId id="2641" r:id="rId12"/>
    <p:sldId id="2642" r:id="rId13"/>
    <p:sldId id="263"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ED37B3F-DED9-473A-A3FD-7D0895C733F6}" v="14" dt="2021-02-24T13:59:15.291"/>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108" autoAdjust="0"/>
    <p:restoredTop sz="94660"/>
  </p:normalViewPr>
  <p:slideViewPr>
    <p:cSldViewPr snapToGrid="0">
      <p:cViewPr varScale="1">
        <p:scale>
          <a:sx n="79" d="100"/>
          <a:sy n="79" d="100"/>
        </p:scale>
        <p:origin x="140" y="52"/>
      </p:cViewPr>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21" Type="http://schemas.microsoft.com/office/2015/10/relationships/revisionInfo" Target="revisionInfo.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20"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Kathryn Spencer" userId="507b2884-31fe-42e9-a7f3-1f123cbf5404" providerId="ADAL" clId="{5ED37B3F-DED9-473A-A3FD-7D0895C733F6}"/>
    <pc:docChg chg="custSel addSld modSld">
      <pc:chgData name="Kathryn Spencer" userId="507b2884-31fe-42e9-a7f3-1f123cbf5404" providerId="ADAL" clId="{5ED37B3F-DED9-473A-A3FD-7D0895C733F6}" dt="2021-02-24T14:01:24.015" v="2406" actId="1076"/>
      <pc:docMkLst>
        <pc:docMk/>
      </pc:docMkLst>
      <pc:sldChg chg="addSp modSp mod">
        <pc:chgData name="Kathryn Spencer" userId="507b2884-31fe-42e9-a7f3-1f123cbf5404" providerId="ADAL" clId="{5ED37B3F-DED9-473A-A3FD-7D0895C733F6}" dt="2021-02-24T14:01:24.015" v="2406" actId="1076"/>
        <pc:sldMkLst>
          <pc:docMk/>
          <pc:sldMk cId="4061990253" sldId="262"/>
        </pc:sldMkLst>
        <pc:spChg chg="mod">
          <ac:chgData name="Kathryn Spencer" userId="507b2884-31fe-42e9-a7f3-1f123cbf5404" providerId="ADAL" clId="{5ED37B3F-DED9-473A-A3FD-7D0895C733F6}" dt="2021-02-24T13:04:25.435" v="74" actId="20577"/>
          <ac:spMkLst>
            <pc:docMk/>
            <pc:sldMk cId="4061990253" sldId="262"/>
            <ac:spMk id="2" creationId="{7E4AB234-D801-4FC2-BB72-FAB9C8B21463}"/>
          </ac:spMkLst>
        </pc:spChg>
        <pc:spChg chg="mod">
          <ac:chgData name="Kathryn Spencer" userId="507b2884-31fe-42e9-a7f3-1f123cbf5404" providerId="ADAL" clId="{5ED37B3F-DED9-473A-A3FD-7D0895C733F6}" dt="2021-02-24T13:13:54.665" v="111" actId="20577"/>
          <ac:spMkLst>
            <pc:docMk/>
            <pc:sldMk cId="4061990253" sldId="262"/>
            <ac:spMk id="5" creationId="{0BF96865-8128-471D-B202-42AFC1741DB7}"/>
          </ac:spMkLst>
        </pc:spChg>
        <pc:spChg chg="add mod">
          <ac:chgData name="Kathryn Spencer" userId="507b2884-31fe-42e9-a7f3-1f123cbf5404" providerId="ADAL" clId="{5ED37B3F-DED9-473A-A3FD-7D0895C733F6}" dt="2021-02-24T14:01:24.015" v="2406" actId="1076"/>
          <ac:spMkLst>
            <pc:docMk/>
            <pc:sldMk cId="4061990253" sldId="262"/>
            <ac:spMk id="8" creationId="{D762ED7A-7E9F-44FF-B514-FC7EF14750B0}"/>
          </ac:spMkLst>
        </pc:spChg>
        <pc:picChg chg="add mod">
          <ac:chgData name="Kathryn Spencer" userId="507b2884-31fe-42e9-a7f3-1f123cbf5404" providerId="ADAL" clId="{5ED37B3F-DED9-473A-A3FD-7D0895C733F6}" dt="2021-02-24T13:13:53.277" v="110" actId="14100"/>
          <ac:picMkLst>
            <pc:docMk/>
            <pc:sldMk cId="4061990253" sldId="262"/>
            <ac:picMk id="4" creationId="{62D4D96D-DF5D-4A87-90D9-BCED831276C8}"/>
          </ac:picMkLst>
        </pc:picChg>
      </pc:sldChg>
      <pc:sldChg chg="modSp mod">
        <pc:chgData name="Kathryn Spencer" userId="507b2884-31fe-42e9-a7f3-1f123cbf5404" providerId="ADAL" clId="{5ED37B3F-DED9-473A-A3FD-7D0895C733F6}" dt="2021-02-24T12:59:33.755" v="70" actId="20577"/>
        <pc:sldMkLst>
          <pc:docMk/>
          <pc:sldMk cId="4284245350" sldId="272"/>
        </pc:sldMkLst>
        <pc:spChg chg="mod">
          <ac:chgData name="Kathryn Spencer" userId="507b2884-31fe-42e9-a7f3-1f123cbf5404" providerId="ADAL" clId="{5ED37B3F-DED9-473A-A3FD-7D0895C733F6}" dt="2021-02-24T12:59:33.755" v="70" actId="20577"/>
          <ac:spMkLst>
            <pc:docMk/>
            <pc:sldMk cId="4284245350" sldId="272"/>
            <ac:spMk id="3" creationId="{00000000-0000-0000-0000-000000000000}"/>
          </ac:spMkLst>
        </pc:spChg>
      </pc:sldChg>
      <pc:sldChg chg="addSp modSp mod">
        <pc:chgData name="Kathryn Spencer" userId="507b2884-31fe-42e9-a7f3-1f123cbf5404" providerId="ADAL" clId="{5ED37B3F-DED9-473A-A3FD-7D0895C733F6}" dt="2021-02-24T13:18:56.830" v="667" actId="20577"/>
        <pc:sldMkLst>
          <pc:docMk/>
          <pc:sldMk cId="564609733" sldId="273"/>
        </pc:sldMkLst>
        <pc:spChg chg="mod">
          <ac:chgData name="Kathryn Spencer" userId="507b2884-31fe-42e9-a7f3-1f123cbf5404" providerId="ADAL" clId="{5ED37B3F-DED9-473A-A3FD-7D0895C733F6}" dt="2021-02-24T13:18:56.830" v="667" actId="20577"/>
          <ac:spMkLst>
            <pc:docMk/>
            <pc:sldMk cId="564609733" sldId="273"/>
            <ac:spMk id="10" creationId="{4354E2B1-015F-49CE-9770-4DDD36444C69}"/>
          </ac:spMkLst>
        </pc:spChg>
        <pc:picChg chg="add mod">
          <ac:chgData name="Kathryn Spencer" userId="507b2884-31fe-42e9-a7f3-1f123cbf5404" providerId="ADAL" clId="{5ED37B3F-DED9-473A-A3FD-7D0895C733F6}" dt="2021-02-24T13:14:07.086" v="113" actId="1076"/>
          <ac:picMkLst>
            <pc:docMk/>
            <pc:sldMk cId="564609733" sldId="273"/>
            <ac:picMk id="6" creationId="{5D76760C-15C4-4A51-ABE8-BFAA5CAFD219}"/>
          </ac:picMkLst>
        </pc:picChg>
      </pc:sldChg>
      <pc:sldChg chg="addSp modSp mod">
        <pc:chgData name="Kathryn Spencer" userId="507b2884-31fe-42e9-a7f3-1f123cbf5404" providerId="ADAL" clId="{5ED37B3F-DED9-473A-A3FD-7D0895C733F6}" dt="2021-02-24T13:23:56.536" v="1277" actId="20577"/>
        <pc:sldMkLst>
          <pc:docMk/>
          <pc:sldMk cId="2483527723" sldId="2637"/>
        </pc:sldMkLst>
        <pc:spChg chg="mod">
          <ac:chgData name="Kathryn Spencer" userId="507b2884-31fe-42e9-a7f3-1f123cbf5404" providerId="ADAL" clId="{5ED37B3F-DED9-473A-A3FD-7D0895C733F6}" dt="2021-02-24T13:23:56.536" v="1277" actId="20577"/>
          <ac:spMkLst>
            <pc:docMk/>
            <pc:sldMk cId="2483527723" sldId="2637"/>
            <ac:spMk id="3" creationId="{C108D53A-CBF5-4B0E-8282-15120F8F0D36}"/>
          </ac:spMkLst>
        </pc:spChg>
        <pc:picChg chg="add mod">
          <ac:chgData name="Kathryn Spencer" userId="507b2884-31fe-42e9-a7f3-1f123cbf5404" providerId="ADAL" clId="{5ED37B3F-DED9-473A-A3FD-7D0895C733F6}" dt="2021-02-24T13:09:11.377" v="83" actId="1076"/>
          <ac:picMkLst>
            <pc:docMk/>
            <pc:sldMk cId="2483527723" sldId="2637"/>
            <ac:picMk id="6" creationId="{F3149DB7-E271-4CC8-8639-9A42811E1CA3}"/>
          </ac:picMkLst>
        </pc:picChg>
      </pc:sldChg>
      <pc:sldChg chg="addSp delSp modSp mod">
        <pc:chgData name="Kathryn Spencer" userId="507b2884-31fe-42e9-a7f3-1f123cbf5404" providerId="ADAL" clId="{5ED37B3F-DED9-473A-A3FD-7D0895C733F6}" dt="2021-02-24T13:32:00.254" v="1285" actId="14100"/>
        <pc:sldMkLst>
          <pc:docMk/>
          <pc:sldMk cId="3387439793" sldId="2638"/>
        </pc:sldMkLst>
        <pc:spChg chg="del">
          <ac:chgData name="Kathryn Spencer" userId="507b2884-31fe-42e9-a7f3-1f123cbf5404" providerId="ADAL" clId="{5ED37B3F-DED9-473A-A3FD-7D0895C733F6}" dt="2021-02-24T13:24:03.920" v="1278" actId="478"/>
          <ac:spMkLst>
            <pc:docMk/>
            <pc:sldMk cId="3387439793" sldId="2638"/>
            <ac:spMk id="2" creationId="{B4718B10-2DAF-4E11-9FD0-7BA96F20A1A1}"/>
          </ac:spMkLst>
        </pc:spChg>
        <pc:picChg chg="add mod">
          <ac:chgData name="Kathryn Spencer" userId="507b2884-31fe-42e9-a7f3-1f123cbf5404" providerId="ADAL" clId="{5ED37B3F-DED9-473A-A3FD-7D0895C733F6}" dt="2021-02-24T13:31:28.987" v="1281" actId="1076"/>
          <ac:picMkLst>
            <pc:docMk/>
            <pc:sldMk cId="3387439793" sldId="2638"/>
            <ac:picMk id="4" creationId="{74B93EC7-2186-40EC-82AE-97258576D0F9}"/>
          </ac:picMkLst>
        </pc:picChg>
        <pc:picChg chg="add mod">
          <ac:chgData name="Kathryn Spencer" userId="507b2884-31fe-42e9-a7f3-1f123cbf5404" providerId="ADAL" clId="{5ED37B3F-DED9-473A-A3FD-7D0895C733F6}" dt="2021-02-24T13:32:00.254" v="1285" actId="14100"/>
          <ac:picMkLst>
            <pc:docMk/>
            <pc:sldMk cId="3387439793" sldId="2638"/>
            <ac:picMk id="6" creationId="{C826D649-1AAA-4A63-ABF0-C35B744E7911}"/>
          </ac:picMkLst>
        </pc:picChg>
      </pc:sldChg>
      <pc:sldChg chg="addSp modSp mod">
        <pc:chgData name="Kathryn Spencer" userId="507b2884-31fe-42e9-a7f3-1f123cbf5404" providerId="ADAL" clId="{5ED37B3F-DED9-473A-A3FD-7D0895C733F6}" dt="2021-02-24T13:50:05.712" v="1579" actId="20577"/>
        <pc:sldMkLst>
          <pc:docMk/>
          <pc:sldMk cId="3415331786" sldId="2639"/>
        </pc:sldMkLst>
        <pc:spChg chg="mod">
          <ac:chgData name="Kathryn Spencer" userId="507b2884-31fe-42e9-a7f3-1f123cbf5404" providerId="ADAL" clId="{5ED37B3F-DED9-473A-A3FD-7D0895C733F6}" dt="2021-02-24T13:50:05.712" v="1579" actId="20577"/>
          <ac:spMkLst>
            <pc:docMk/>
            <pc:sldMk cId="3415331786" sldId="2639"/>
            <ac:spMk id="7" creationId="{9C2C7A72-7C4A-4506-8DEE-575441380A26}"/>
          </ac:spMkLst>
        </pc:spChg>
        <pc:picChg chg="add mod">
          <ac:chgData name="Kathryn Spencer" userId="507b2884-31fe-42e9-a7f3-1f123cbf5404" providerId="ADAL" clId="{5ED37B3F-DED9-473A-A3FD-7D0895C733F6}" dt="2021-02-24T13:09:24.242" v="87" actId="1076"/>
          <ac:picMkLst>
            <pc:docMk/>
            <pc:sldMk cId="3415331786" sldId="2639"/>
            <ac:picMk id="6" creationId="{8DC14E96-908A-4DC7-83B0-7250CA94233F}"/>
          </ac:picMkLst>
        </pc:picChg>
      </pc:sldChg>
      <pc:sldChg chg="addSp modSp mod">
        <pc:chgData name="Kathryn Spencer" userId="507b2884-31fe-42e9-a7f3-1f123cbf5404" providerId="ADAL" clId="{5ED37B3F-DED9-473A-A3FD-7D0895C733F6}" dt="2021-02-24T13:56:58.786" v="2347" actId="20577"/>
        <pc:sldMkLst>
          <pc:docMk/>
          <pc:sldMk cId="2384819719" sldId="2641"/>
        </pc:sldMkLst>
        <pc:spChg chg="mod">
          <ac:chgData name="Kathryn Spencer" userId="507b2884-31fe-42e9-a7f3-1f123cbf5404" providerId="ADAL" clId="{5ED37B3F-DED9-473A-A3FD-7D0895C733F6}" dt="2021-02-24T13:56:58.786" v="2347" actId="20577"/>
          <ac:spMkLst>
            <pc:docMk/>
            <pc:sldMk cId="2384819719" sldId="2641"/>
            <ac:spMk id="7" creationId="{82B95C2A-ABE7-40E7-8C98-4D1427C073AA}"/>
          </ac:spMkLst>
        </pc:spChg>
        <pc:picChg chg="add mod">
          <ac:chgData name="Kathryn Spencer" userId="507b2884-31fe-42e9-a7f3-1f123cbf5404" providerId="ADAL" clId="{5ED37B3F-DED9-473A-A3FD-7D0895C733F6}" dt="2021-02-24T13:09:36.699" v="90" actId="14100"/>
          <ac:picMkLst>
            <pc:docMk/>
            <pc:sldMk cId="2384819719" sldId="2641"/>
            <ac:picMk id="8" creationId="{C91887B4-A7AD-440C-A146-F94D8E1AEA3F}"/>
          </ac:picMkLst>
        </pc:picChg>
      </pc:sldChg>
      <pc:sldChg chg="addSp modSp mod">
        <pc:chgData name="Kathryn Spencer" userId="507b2884-31fe-42e9-a7f3-1f123cbf5404" providerId="ADAL" clId="{5ED37B3F-DED9-473A-A3FD-7D0895C733F6}" dt="2021-02-24T13:59:55.544" v="2404" actId="120"/>
        <pc:sldMkLst>
          <pc:docMk/>
          <pc:sldMk cId="3123064864" sldId="2642"/>
        </pc:sldMkLst>
        <pc:spChg chg="add mod">
          <ac:chgData name="Kathryn Spencer" userId="507b2884-31fe-42e9-a7f3-1f123cbf5404" providerId="ADAL" clId="{5ED37B3F-DED9-473A-A3FD-7D0895C733F6}" dt="2021-02-24T13:57:59.286" v="2358" actId="1076"/>
          <ac:spMkLst>
            <pc:docMk/>
            <pc:sldMk cId="3123064864" sldId="2642"/>
            <ac:spMk id="3" creationId="{2E6DCB93-403C-463A-95B8-3FA5556BA96F}"/>
          </ac:spMkLst>
        </pc:spChg>
        <pc:spChg chg="mod">
          <ac:chgData name="Kathryn Spencer" userId="507b2884-31fe-42e9-a7f3-1f123cbf5404" providerId="ADAL" clId="{5ED37B3F-DED9-473A-A3FD-7D0895C733F6}" dt="2021-02-24T13:09:45.574" v="104" actId="20577"/>
          <ac:spMkLst>
            <pc:docMk/>
            <pc:sldMk cId="3123064864" sldId="2642"/>
            <ac:spMk id="6" creationId="{1678FD38-1421-43FD-A6FF-C882039887D2}"/>
          </ac:spMkLst>
        </pc:spChg>
        <pc:spChg chg="add mod">
          <ac:chgData name="Kathryn Spencer" userId="507b2884-31fe-42e9-a7f3-1f123cbf5404" providerId="ADAL" clId="{5ED37B3F-DED9-473A-A3FD-7D0895C733F6}" dt="2021-02-24T13:59:45.301" v="2403" actId="120"/>
          <ac:spMkLst>
            <pc:docMk/>
            <pc:sldMk cId="3123064864" sldId="2642"/>
            <ac:spMk id="10" creationId="{D45F048E-B0FB-458C-89B2-EDD93746CCD9}"/>
          </ac:spMkLst>
        </pc:spChg>
        <pc:spChg chg="add mod">
          <ac:chgData name="Kathryn Spencer" userId="507b2884-31fe-42e9-a7f3-1f123cbf5404" providerId="ADAL" clId="{5ED37B3F-DED9-473A-A3FD-7D0895C733F6}" dt="2021-02-24T13:59:11.252" v="2386" actId="1076"/>
          <ac:spMkLst>
            <pc:docMk/>
            <pc:sldMk cId="3123064864" sldId="2642"/>
            <ac:spMk id="11" creationId="{3742BD4F-8D8A-47C5-9355-B127C66773A8}"/>
          </ac:spMkLst>
        </pc:spChg>
        <pc:spChg chg="add mod">
          <ac:chgData name="Kathryn Spencer" userId="507b2884-31fe-42e9-a7f3-1f123cbf5404" providerId="ADAL" clId="{5ED37B3F-DED9-473A-A3FD-7D0895C733F6}" dt="2021-02-24T13:59:55.544" v="2404" actId="120"/>
          <ac:spMkLst>
            <pc:docMk/>
            <pc:sldMk cId="3123064864" sldId="2642"/>
            <ac:spMk id="12" creationId="{43E96B96-794B-4791-8561-9E0987DF2330}"/>
          </ac:spMkLst>
        </pc:spChg>
        <pc:picChg chg="add mod">
          <ac:chgData name="Kathryn Spencer" userId="507b2884-31fe-42e9-a7f3-1f123cbf5404" providerId="ADAL" clId="{5ED37B3F-DED9-473A-A3FD-7D0895C733F6}" dt="2021-02-24T13:58:33.414" v="2368" actId="1076"/>
          <ac:picMkLst>
            <pc:docMk/>
            <pc:sldMk cId="3123064864" sldId="2642"/>
            <ac:picMk id="9" creationId="{72220D85-0ED8-49B2-B13E-147FC667446F}"/>
          </ac:picMkLst>
        </pc:picChg>
      </pc:sldChg>
      <pc:sldChg chg="addSp delSp modSp mod">
        <pc:chgData name="Kathryn Spencer" userId="507b2884-31fe-42e9-a7f3-1f123cbf5404" providerId="ADAL" clId="{5ED37B3F-DED9-473A-A3FD-7D0895C733F6}" dt="2021-02-24T13:53:44.232" v="1898" actId="20577"/>
        <pc:sldMkLst>
          <pc:docMk/>
          <pc:sldMk cId="2895142760" sldId="2644"/>
        </pc:sldMkLst>
        <pc:spChg chg="del">
          <ac:chgData name="Kathryn Spencer" userId="507b2884-31fe-42e9-a7f3-1f123cbf5404" providerId="ADAL" clId="{5ED37B3F-DED9-473A-A3FD-7D0895C733F6}" dt="2021-02-24T13:37:36.023" v="1522" actId="478"/>
          <ac:spMkLst>
            <pc:docMk/>
            <pc:sldMk cId="2895142760" sldId="2644"/>
            <ac:spMk id="4" creationId="{182FFEBF-284E-4F50-B4BC-CCACE4AA902E}"/>
          </ac:spMkLst>
        </pc:spChg>
        <pc:spChg chg="add mod">
          <ac:chgData name="Kathryn Spencer" userId="507b2884-31fe-42e9-a7f3-1f123cbf5404" providerId="ADAL" clId="{5ED37B3F-DED9-473A-A3FD-7D0895C733F6}" dt="2021-02-24T13:51:14.646" v="1658" actId="1076"/>
          <ac:spMkLst>
            <pc:docMk/>
            <pc:sldMk cId="2895142760" sldId="2644"/>
            <ac:spMk id="11" creationId="{89795ADC-0E0A-4605-B4FE-6062757D7A8F}"/>
          </ac:spMkLst>
        </pc:spChg>
        <pc:spChg chg="add mod">
          <ac:chgData name="Kathryn Spencer" userId="507b2884-31fe-42e9-a7f3-1f123cbf5404" providerId="ADAL" clId="{5ED37B3F-DED9-473A-A3FD-7D0895C733F6}" dt="2021-02-24T13:52:05.115" v="1723" actId="20577"/>
          <ac:spMkLst>
            <pc:docMk/>
            <pc:sldMk cId="2895142760" sldId="2644"/>
            <ac:spMk id="12" creationId="{2AF1C3A7-56BF-4C1F-B55E-ABB4C5250C0F}"/>
          </ac:spMkLst>
        </pc:spChg>
        <pc:spChg chg="add mod">
          <ac:chgData name="Kathryn Spencer" userId="507b2884-31fe-42e9-a7f3-1f123cbf5404" providerId="ADAL" clId="{5ED37B3F-DED9-473A-A3FD-7D0895C733F6}" dt="2021-02-24T13:52:51.951" v="1796" actId="20577"/>
          <ac:spMkLst>
            <pc:docMk/>
            <pc:sldMk cId="2895142760" sldId="2644"/>
            <ac:spMk id="13" creationId="{53F37471-26E2-4D0E-B488-664B8956A9A7}"/>
          </ac:spMkLst>
        </pc:spChg>
        <pc:spChg chg="add mod">
          <ac:chgData name="Kathryn Spencer" userId="507b2884-31fe-42e9-a7f3-1f123cbf5404" providerId="ADAL" clId="{5ED37B3F-DED9-473A-A3FD-7D0895C733F6}" dt="2021-02-24T13:53:44.232" v="1898" actId="20577"/>
          <ac:spMkLst>
            <pc:docMk/>
            <pc:sldMk cId="2895142760" sldId="2644"/>
            <ac:spMk id="14" creationId="{9252F7D7-1844-4D34-8CE9-3BAAD394B208}"/>
          </ac:spMkLst>
        </pc:spChg>
        <pc:picChg chg="add mod">
          <ac:chgData name="Kathryn Spencer" userId="507b2884-31fe-42e9-a7f3-1f123cbf5404" providerId="ADAL" clId="{5ED37B3F-DED9-473A-A3FD-7D0895C733F6}" dt="2021-02-24T13:47:38.592" v="1552" actId="14100"/>
          <ac:picMkLst>
            <pc:docMk/>
            <pc:sldMk cId="2895142760" sldId="2644"/>
            <ac:picMk id="3" creationId="{865F8229-81E9-4AB3-82B2-906A46805E96}"/>
          </ac:picMkLst>
        </pc:picChg>
        <pc:picChg chg="add mod">
          <ac:chgData name="Kathryn Spencer" userId="507b2884-31fe-42e9-a7f3-1f123cbf5404" providerId="ADAL" clId="{5ED37B3F-DED9-473A-A3FD-7D0895C733F6}" dt="2021-02-24T13:47:21.182" v="1548" actId="1076"/>
          <ac:picMkLst>
            <pc:docMk/>
            <pc:sldMk cId="2895142760" sldId="2644"/>
            <ac:picMk id="6" creationId="{6ED25797-8F21-4781-BACF-FACB0DA2DDE8}"/>
          </ac:picMkLst>
        </pc:picChg>
        <pc:picChg chg="add mod">
          <ac:chgData name="Kathryn Spencer" userId="507b2884-31fe-42e9-a7f3-1f123cbf5404" providerId="ADAL" clId="{5ED37B3F-DED9-473A-A3FD-7D0895C733F6}" dt="2021-02-24T13:52:02.361" v="1722" actId="14100"/>
          <ac:picMkLst>
            <pc:docMk/>
            <pc:sldMk cId="2895142760" sldId="2644"/>
            <ac:picMk id="8" creationId="{D5289DC7-69BC-4033-B742-67FCC0DCF600}"/>
          </ac:picMkLst>
        </pc:picChg>
        <pc:picChg chg="add mod">
          <ac:chgData name="Kathryn Spencer" userId="507b2884-31fe-42e9-a7f3-1f123cbf5404" providerId="ADAL" clId="{5ED37B3F-DED9-473A-A3FD-7D0895C733F6}" dt="2021-02-24T13:47:26.653" v="1550" actId="1076"/>
          <ac:picMkLst>
            <pc:docMk/>
            <pc:sldMk cId="2895142760" sldId="2644"/>
            <ac:picMk id="10" creationId="{6A015B47-BD1E-45A0-86EF-0E17A1693CD7}"/>
          </ac:picMkLst>
        </pc:picChg>
      </pc:sldChg>
      <pc:sldChg chg="addSp modSp new mod">
        <pc:chgData name="Kathryn Spencer" userId="507b2884-31fe-42e9-a7f3-1f123cbf5404" providerId="ADAL" clId="{5ED37B3F-DED9-473A-A3FD-7D0895C733F6}" dt="2021-02-24T13:55:51.035" v="2225" actId="20577"/>
        <pc:sldMkLst>
          <pc:docMk/>
          <pc:sldMk cId="267732637" sldId="2646"/>
        </pc:sldMkLst>
        <pc:spChg chg="add mod">
          <ac:chgData name="Kathryn Spencer" userId="507b2884-31fe-42e9-a7f3-1f123cbf5404" providerId="ADAL" clId="{5ED37B3F-DED9-473A-A3FD-7D0895C733F6}" dt="2021-02-24T13:55:51.035" v="2225" actId="20577"/>
          <ac:spMkLst>
            <pc:docMk/>
            <pc:sldMk cId="267732637" sldId="2646"/>
            <ac:spMk id="4" creationId="{E8CAF543-1C4D-44DB-9337-503E6BFD8BCA}"/>
          </ac:spMkLst>
        </pc:spChg>
        <pc:picChg chg="add mod">
          <ac:chgData name="Kathryn Spencer" userId="507b2884-31fe-42e9-a7f3-1f123cbf5404" providerId="ADAL" clId="{5ED37B3F-DED9-473A-A3FD-7D0895C733F6}" dt="2021-02-24T13:48:54.943" v="1556" actId="1076"/>
          <ac:picMkLst>
            <pc:docMk/>
            <pc:sldMk cId="267732637" sldId="2646"/>
            <ac:picMk id="3" creationId="{34837457-20AB-45EB-B9B1-C5AD5E41B169}"/>
          </ac:picMkLst>
        </pc:pic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FD0AFF3-C104-4FF2-9246-46F3E7242363}" type="datetimeFigureOut">
              <a:rPr lang="en-GB" smtClean="0"/>
              <a:t>24/02/2021</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F929179-DAC7-4087-8034-1DBDA8E953E7}" type="slidenum">
              <a:rPr lang="en-GB" smtClean="0"/>
              <a:t>‹#›</a:t>
            </a:fld>
            <a:endParaRPr lang="en-GB"/>
          </a:p>
        </p:txBody>
      </p:sp>
    </p:spTree>
    <p:extLst>
      <p:ext uri="{BB962C8B-B14F-4D97-AF65-F5344CB8AC3E}">
        <p14:creationId xmlns:p14="http://schemas.microsoft.com/office/powerpoint/2010/main" val="20175845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lvl1pPr>
              <a:defRPr>
                <a:latin typeface="Arial" panose="020B0604020202020204" pitchFamily="34" charset="0"/>
                <a:cs typeface="Arial" panose="020B0604020202020204" pitchFamily="34" charset="0"/>
              </a:defRPr>
            </a:lvl1pPr>
          </a:lstStyle>
          <a:p>
            <a:r>
              <a:rPr lang="en-US"/>
              <a:t>Click to edit Master title style</a:t>
            </a:r>
            <a:endParaRPr lang="en-GB" dirty="0"/>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latin typeface="Arial" panose="020B0604020202020204" pitchFamily="34" charset="0"/>
                <a:cs typeface="Arial" panose="020B0604020202020204"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GB" dirty="0"/>
          </a:p>
        </p:txBody>
      </p:sp>
    </p:spTree>
    <p:extLst>
      <p:ext uri="{BB962C8B-B14F-4D97-AF65-F5344CB8AC3E}">
        <p14:creationId xmlns:p14="http://schemas.microsoft.com/office/powerpoint/2010/main" val="33282985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Arial" panose="020B0604020202020204" pitchFamily="34" charset="0"/>
                <a:cs typeface="Arial" panose="020B0604020202020204" pitchFamily="34" charset="0"/>
              </a:defRPr>
            </a:lvl1pPr>
          </a:lstStyle>
          <a:p>
            <a:r>
              <a:rPr lang="en-US"/>
              <a:t>Click to edit Master title style</a:t>
            </a:r>
            <a:endParaRPr lang="en-GB" dirty="0"/>
          </a:p>
        </p:txBody>
      </p:sp>
      <p:sp>
        <p:nvSpPr>
          <p:cNvPr id="3" name="Content Placeholder 2"/>
          <p:cNvSpPr>
            <a:spLocks noGrp="1"/>
          </p:cNvSpPr>
          <p:nvPr>
            <p:ph idx="1"/>
          </p:nvPr>
        </p:nvSpPr>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Tree>
    <p:extLst>
      <p:ext uri="{BB962C8B-B14F-4D97-AF65-F5344CB8AC3E}">
        <p14:creationId xmlns:p14="http://schemas.microsoft.com/office/powerpoint/2010/main" val="356648491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3200996"/>
            <a:ext cx="10363200" cy="1362075"/>
          </a:xfrm>
        </p:spPr>
        <p:txBody>
          <a:bodyPr anchor="t"/>
          <a:lstStyle>
            <a:lvl1pPr algn="l">
              <a:defRPr sz="4000" b="1" cap="all">
                <a:latin typeface="Arial" panose="020B0604020202020204" pitchFamily="34" charset="0"/>
                <a:cs typeface="Arial" panose="020B0604020202020204" pitchFamily="34" charset="0"/>
              </a:defRPr>
            </a:lvl1pPr>
          </a:lstStyle>
          <a:p>
            <a:r>
              <a:rPr lang="en-US"/>
              <a:t>Click to edit Master title style</a:t>
            </a:r>
            <a:endParaRPr lang="en-GB" dirty="0"/>
          </a:p>
        </p:txBody>
      </p:sp>
      <p:sp>
        <p:nvSpPr>
          <p:cNvPr id="3" name="Text Placeholder 2"/>
          <p:cNvSpPr>
            <a:spLocks noGrp="1"/>
          </p:cNvSpPr>
          <p:nvPr>
            <p:ph type="body" idx="1"/>
          </p:nvPr>
        </p:nvSpPr>
        <p:spPr>
          <a:xfrm>
            <a:off x="963084" y="1700809"/>
            <a:ext cx="10363200" cy="1500187"/>
          </a:xfrm>
        </p:spPr>
        <p:txBody>
          <a:bodyPr anchor="b"/>
          <a:lstStyle>
            <a:lvl1pPr marL="0" indent="0">
              <a:buNone/>
              <a:defRPr sz="2000">
                <a:solidFill>
                  <a:schemeClr val="tx1">
                    <a:tint val="75000"/>
                  </a:schemeClr>
                </a:solidFill>
                <a:latin typeface="Arial" panose="020B0604020202020204" pitchFamily="34" charset="0"/>
                <a:cs typeface="Arial" panose="020B0604020202020204" pitchFamily="34" charset="0"/>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Tree>
    <p:extLst>
      <p:ext uri="{BB962C8B-B14F-4D97-AF65-F5344CB8AC3E}">
        <p14:creationId xmlns:p14="http://schemas.microsoft.com/office/powerpoint/2010/main" val="272067680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Arial" panose="020B0604020202020204" pitchFamily="34" charset="0"/>
                <a:cs typeface="Arial" panose="020B0604020202020204" pitchFamily="34" charset="0"/>
              </a:defRPr>
            </a:lvl1pPr>
          </a:lstStyle>
          <a:p>
            <a:r>
              <a:rPr lang="en-US"/>
              <a:t>Click to edit Master title style</a:t>
            </a:r>
            <a:endParaRPr lang="en-GB" dirty="0"/>
          </a:p>
        </p:txBody>
      </p:sp>
      <p:sp>
        <p:nvSpPr>
          <p:cNvPr id="3" name="Content Placeholder 2"/>
          <p:cNvSpPr>
            <a:spLocks noGrp="1"/>
          </p:cNvSpPr>
          <p:nvPr>
            <p:ph sz="half" idx="1"/>
          </p:nvPr>
        </p:nvSpPr>
        <p:spPr>
          <a:xfrm>
            <a:off x="609600" y="1600201"/>
            <a:ext cx="5384800" cy="4349079"/>
          </a:xfrm>
        </p:spPr>
        <p:txBody>
          <a:bodyPr/>
          <a:lstStyle>
            <a:lvl1pPr>
              <a:defRPr sz="2800">
                <a:latin typeface="Arial" panose="020B0604020202020204" pitchFamily="34" charset="0"/>
                <a:cs typeface="Arial" panose="020B0604020202020204" pitchFamily="34" charset="0"/>
              </a:defRPr>
            </a:lvl1pPr>
            <a:lvl2pPr>
              <a:defRPr sz="2400">
                <a:latin typeface="Arial" panose="020B0604020202020204" pitchFamily="34" charset="0"/>
                <a:cs typeface="Arial" panose="020B0604020202020204" pitchFamily="34" charset="0"/>
              </a:defRPr>
            </a:lvl2pPr>
            <a:lvl3pPr>
              <a:defRPr sz="2000">
                <a:latin typeface="Arial" panose="020B0604020202020204" pitchFamily="34" charset="0"/>
                <a:cs typeface="Arial" panose="020B0604020202020204" pitchFamily="34" charset="0"/>
              </a:defRPr>
            </a:lvl3pPr>
            <a:lvl4pPr>
              <a:defRPr sz="1800">
                <a:latin typeface="Arial" panose="020B0604020202020204" pitchFamily="34" charset="0"/>
                <a:cs typeface="Arial" panose="020B0604020202020204" pitchFamily="34" charset="0"/>
              </a:defRPr>
            </a:lvl4pPr>
            <a:lvl5pPr>
              <a:defRPr sz="1800">
                <a:latin typeface="Arial" panose="020B0604020202020204" pitchFamily="34" charset="0"/>
                <a:cs typeface="Arial" panose="020B0604020202020204" pitchFamily="34" charset="0"/>
              </a:defRPr>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4" name="Content Placeholder 3"/>
          <p:cNvSpPr>
            <a:spLocks noGrp="1"/>
          </p:cNvSpPr>
          <p:nvPr>
            <p:ph sz="half" idx="2"/>
          </p:nvPr>
        </p:nvSpPr>
        <p:spPr>
          <a:xfrm>
            <a:off x="6197600" y="1600201"/>
            <a:ext cx="5384800" cy="4349079"/>
          </a:xfrm>
        </p:spPr>
        <p:txBody>
          <a:bodyPr/>
          <a:lstStyle>
            <a:lvl1pPr>
              <a:defRPr sz="2800">
                <a:latin typeface="Arial" panose="020B0604020202020204" pitchFamily="34" charset="0"/>
                <a:cs typeface="Arial" panose="020B0604020202020204" pitchFamily="34" charset="0"/>
              </a:defRPr>
            </a:lvl1pPr>
            <a:lvl2pPr>
              <a:defRPr sz="2400">
                <a:latin typeface="Arial" panose="020B0604020202020204" pitchFamily="34" charset="0"/>
                <a:cs typeface="Arial" panose="020B0604020202020204" pitchFamily="34" charset="0"/>
              </a:defRPr>
            </a:lvl2pPr>
            <a:lvl3pPr>
              <a:defRPr sz="2000">
                <a:latin typeface="Arial" panose="020B0604020202020204" pitchFamily="34" charset="0"/>
                <a:cs typeface="Arial" panose="020B0604020202020204" pitchFamily="34" charset="0"/>
              </a:defRPr>
            </a:lvl3pPr>
            <a:lvl4pPr>
              <a:defRPr sz="1800">
                <a:latin typeface="Arial" panose="020B0604020202020204" pitchFamily="34" charset="0"/>
                <a:cs typeface="Arial" panose="020B0604020202020204" pitchFamily="34" charset="0"/>
              </a:defRPr>
            </a:lvl4pPr>
            <a:lvl5pPr>
              <a:defRPr sz="1800">
                <a:latin typeface="Arial" panose="020B0604020202020204" pitchFamily="34" charset="0"/>
                <a:cs typeface="Arial" panose="020B0604020202020204" pitchFamily="34" charset="0"/>
              </a:defRPr>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Tree>
    <p:extLst>
      <p:ext uri="{BB962C8B-B14F-4D97-AF65-F5344CB8AC3E}">
        <p14:creationId xmlns:p14="http://schemas.microsoft.com/office/powerpoint/2010/main" val="308856949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GB" dirty="0"/>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atin typeface="Arial" panose="020B0604020202020204" pitchFamily="34" charset="0"/>
                <a:cs typeface="Arial" panose="020B0604020202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6"/>
            <a:ext cx="5386917" cy="3774405"/>
          </a:xfrm>
        </p:spPr>
        <p:txBody>
          <a:bodyPr/>
          <a:lstStyle>
            <a:lvl1pPr>
              <a:defRPr sz="2400">
                <a:latin typeface="Arial" panose="020B0604020202020204" pitchFamily="34" charset="0"/>
                <a:cs typeface="Arial" panose="020B0604020202020204" pitchFamily="34" charset="0"/>
              </a:defRPr>
            </a:lvl1pPr>
            <a:lvl2pPr>
              <a:defRPr sz="2000">
                <a:latin typeface="Arial" panose="020B0604020202020204" pitchFamily="34" charset="0"/>
                <a:cs typeface="Arial" panose="020B0604020202020204" pitchFamily="34" charset="0"/>
              </a:defRPr>
            </a:lvl2pPr>
            <a:lvl3pPr>
              <a:defRPr sz="1800">
                <a:latin typeface="Arial" panose="020B0604020202020204" pitchFamily="34" charset="0"/>
                <a:cs typeface="Arial" panose="020B0604020202020204" pitchFamily="34" charset="0"/>
              </a:defRPr>
            </a:lvl3pPr>
            <a:lvl4pPr>
              <a:defRPr sz="1600">
                <a:latin typeface="Arial" panose="020B0604020202020204" pitchFamily="34" charset="0"/>
                <a:cs typeface="Arial" panose="020B0604020202020204" pitchFamily="34" charset="0"/>
              </a:defRPr>
            </a:lvl4pPr>
            <a:lvl5pPr>
              <a:defRPr sz="1600">
                <a:latin typeface="Arial" panose="020B0604020202020204" pitchFamily="34" charset="0"/>
                <a:cs typeface="Arial" panose="020B0604020202020204" pitchFamily="34" charset="0"/>
              </a:defRPr>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baseline="0">
                <a:latin typeface="Arial" panose="020B0604020202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6"/>
            <a:ext cx="5389033" cy="3774405"/>
          </a:xfrm>
        </p:spPr>
        <p:txBody>
          <a:bodyPr/>
          <a:lstStyle>
            <a:lvl1pPr>
              <a:defRPr sz="2400" baseline="0">
                <a:latin typeface="Arial" panose="020B0604020202020204" pitchFamily="34" charset="0"/>
                <a:cs typeface="Arial" panose="020B0604020202020204" pitchFamily="34" charset="0"/>
              </a:defRPr>
            </a:lvl1pPr>
            <a:lvl2pPr>
              <a:defRPr sz="2000">
                <a:latin typeface="Arial" panose="020B0604020202020204" pitchFamily="34" charset="0"/>
                <a:cs typeface="Arial" panose="020B0604020202020204" pitchFamily="34" charset="0"/>
              </a:defRPr>
            </a:lvl2pPr>
            <a:lvl3pPr>
              <a:defRPr sz="1800">
                <a:latin typeface="Arial" panose="020B0604020202020204" pitchFamily="34" charset="0"/>
                <a:cs typeface="Arial" panose="020B0604020202020204" pitchFamily="34" charset="0"/>
              </a:defRPr>
            </a:lvl3pPr>
            <a:lvl4pPr>
              <a:defRPr sz="1600">
                <a:latin typeface="Arial" panose="020B0604020202020204" pitchFamily="34" charset="0"/>
                <a:cs typeface="Arial" panose="020B0604020202020204" pitchFamily="34" charset="0"/>
              </a:defRPr>
            </a:lvl4pPr>
            <a:lvl5pPr>
              <a:defRPr sz="1600">
                <a:latin typeface="Arial" panose="020B0604020202020204" pitchFamily="34" charset="0"/>
                <a:cs typeface="Arial" panose="020B0604020202020204" pitchFamily="34" charset="0"/>
              </a:defRPr>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Tree>
    <p:extLst>
      <p:ext uri="{BB962C8B-B14F-4D97-AF65-F5344CB8AC3E}">
        <p14:creationId xmlns:p14="http://schemas.microsoft.com/office/powerpoint/2010/main" val="63175739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Arial" panose="020B0604020202020204" pitchFamily="34" charset="0"/>
                <a:cs typeface="Arial" panose="020B0604020202020204" pitchFamily="34" charset="0"/>
              </a:defRPr>
            </a:lvl1pPr>
          </a:lstStyle>
          <a:p>
            <a:r>
              <a:rPr lang="en-US"/>
              <a:t>Click to edit Master title style</a:t>
            </a:r>
            <a:endParaRPr lang="en-GB" dirty="0"/>
          </a:p>
        </p:txBody>
      </p:sp>
    </p:spTree>
    <p:extLst>
      <p:ext uri="{BB962C8B-B14F-4D97-AF65-F5344CB8AC3E}">
        <p14:creationId xmlns:p14="http://schemas.microsoft.com/office/powerpoint/2010/main" val="154707207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2" name="Picture 6"/>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27051" y="6053138"/>
            <a:ext cx="2548467" cy="50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1745675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pic>
        <p:nvPicPr>
          <p:cNvPr id="5" name="Picture 2"/>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8970434" y="188913"/>
            <a:ext cx="3119967" cy="10033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6" name="Picture 10"/>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527051" y="6053138"/>
            <a:ext cx="2548467" cy="50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609601" y="273050"/>
            <a:ext cx="4011084" cy="1162050"/>
          </a:xfrm>
        </p:spPr>
        <p:txBody>
          <a:bodyPr anchor="b"/>
          <a:lstStyle>
            <a:lvl1pPr algn="l">
              <a:defRPr sz="2000" b="1">
                <a:latin typeface="Arial" panose="020B0604020202020204" pitchFamily="34" charset="0"/>
                <a:cs typeface="Arial" panose="020B0604020202020204" pitchFamily="34" charset="0"/>
              </a:defRPr>
            </a:lvl1pPr>
          </a:lstStyle>
          <a:p>
            <a:r>
              <a:rPr lang="en-US"/>
              <a:t>Click to edit Master title style</a:t>
            </a:r>
            <a:endParaRPr lang="en-GB" dirty="0"/>
          </a:p>
        </p:txBody>
      </p:sp>
      <p:sp>
        <p:nvSpPr>
          <p:cNvPr id="3" name="Content Placeholder 2"/>
          <p:cNvSpPr>
            <a:spLocks noGrp="1"/>
          </p:cNvSpPr>
          <p:nvPr>
            <p:ph idx="1"/>
          </p:nvPr>
        </p:nvSpPr>
        <p:spPr>
          <a:xfrm>
            <a:off x="4766733" y="1484785"/>
            <a:ext cx="6815667" cy="4464496"/>
          </a:xfrm>
        </p:spPr>
        <p:txBody>
          <a:bodyPr/>
          <a:lstStyle>
            <a:lvl1pPr>
              <a:defRPr sz="3200">
                <a:latin typeface="Arial" panose="020B0604020202020204" pitchFamily="34" charset="0"/>
                <a:cs typeface="Arial" panose="020B0604020202020204" pitchFamily="34" charset="0"/>
              </a:defRPr>
            </a:lvl1pPr>
            <a:lvl2pPr>
              <a:defRPr sz="2800">
                <a:latin typeface="Arial" panose="020B0604020202020204" pitchFamily="34" charset="0"/>
                <a:cs typeface="Arial" panose="020B0604020202020204" pitchFamily="34" charset="0"/>
              </a:defRPr>
            </a:lvl2pPr>
            <a:lvl3pPr>
              <a:defRPr sz="2400">
                <a:latin typeface="Arial" panose="020B0604020202020204" pitchFamily="34" charset="0"/>
                <a:cs typeface="Arial" panose="020B0604020202020204" pitchFamily="34" charset="0"/>
              </a:defRPr>
            </a:lvl3pPr>
            <a:lvl4pPr>
              <a:defRPr sz="2000">
                <a:latin typeface="Arial" panose="020B0604020202020204" pitchFamily="34" charset="0"/>
                <a:cs typeface="Arial" panose="020B0604020202020204" pitchFamily="34" charset="0"/>
              </a:defRPr>
            </a:lvl4pPr>
            <a:lvl5pPr>
              <a:defRPr sz="2000">
                <a:latin typeface="Arial" panose="020B0604020202020204" pitchFamily="34" charset="0"/>
                <a:cs typeface="Arial" panose="020B0604020202020204" pitchFamily="34" charset="0"/>
              </a:defRPr>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4" name="Text Placeholder 3"/>
          <p:cNvSpPr>
            <a:spLocks noGrp="1"/>
          </p:cNvSpPr>
          <p:nvPr>
            <p:ph type="body" sz="half" idx="2"/>
          </p:nvPr>
        </p:nvSpPr>
        <p:spPr>
          <a:xfrm>
            <a:off x="609601" y="1484785"/>
            <a:ext cx="4011084" cy="4462603"/>
          </a:xfrm>
        </p:spPr>
        <p:txBody>
          <a:bodyPr/>
          <a:lstStyle>
            <a:lvl1pPr marL="0" indent="0">
              <a:buNone/>
              <a:defRPr sz="1400">
                <a:latin typeface="Arial" panose="020B0604020202020204" pitchFamily="34" charset="0"/>
                <a:cs typeface="Arial" panose="020B0604020202020204" pitchFamily="34"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268290565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5" name="Picture 2"/>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8970434" y="188913"/>
            <a:ext cx="3119967" cy="10033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6" name="Picture 10"/>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527051" y="6053138"/>
            <a:ext cx="2548467" cy="50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605003" y="4800600"/>
            <a:ext cx="7315200" cy="566738"/>
          </a:xfrm>
        </p:spPr>
        <p:txBody>
          <a:bodyPr anchor="b"/>
          <a:lstStyle>
            <a:lvl1pPr algn="l">
              <a:defRPr sz="2000" b="1" baseline="0">
                <a:latin typeface="Arial" panose="020B0604020202020204" pitchFamily="34" charset="0"/>
              </a:defRPr>
            </a:lvl1pPr>
          </a:lstStyle>
          <a:p>
            <a:r>
              <a:rPr lang="en-US"/>
              <a:t>Click to edit Master title style</a:t>
            </a:r>
            <a:endParaRPr lang="en-GB" dirty="0"/>
          </a:p>
        </p:txBody>
      </p:sp>
      <p:sp>
        <p:nvSpPr>
          <p:cNvPr id="3" name="Picture Placeholder 2"/>
          <p:cNvSpPr>
            <a:spLocks noGrp="1"/>
          </p:cNvSpPr>
          <p:nvPr>
            <p:ph type="pic" idx="1"/>
          </p:nvPr>
        </p:nvSpPr>
        <p:spPr>
          <a:xfrm>
            <a:off x="605003" y="612775"/>
            <a:ext cx="7315200" cy="4114800"/>
          </a:xfrm>
        </p:spPr>
        <p:txBody>
          <a:bodyPr rtlCol="0">
            <a:normAutofit/>
          </a:bodyPr>
          <a:lstStyle>
            <a:lvl1pPr marL="0" indent="0">
              <a:buNone/>
              <a:defRPr sz="3200">
                <a:latin typeface="Arial" panose="020B0604020202020204" pitchFamily="34" charset="0"/>
                <a:cs typeface="Arial" panose="020B0604020202020204" pitchFamily="34"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a:t>Click icon to add picture</a:t>
            </a:r>
            <a:endParaRPr lang="en-GB" noProof="0" dirty="0"/>
          </a:p>
        </p:txBody>
      </p:sp>
      <p:sp>
        <p:nvSpPr>
          <p:cNvPr id="4" name="Text Placeholder 3"/>
          <p:cNvSpPr>
            <a:spLocks noGrp="1"/>
          </p:cNvSpPr>
          <p:nvPr>
            <p:ph type="body" sz="half" idx="2"/>
          </p:nvPr>
        </p:nvSpPr>
        <p:spPr>
          <a:xfrm>
            <a:off x="605003" y="5367338"/>
            <a:ext cx="7315200" cy="509934"/>
          </a:xfrm>
        </p:spPr>
        <p:txBody>
          <a:bodyPr/>
          <a:lstStyle>
            <a:lvl1pPr marL="0" indent="0">
              <a:buNone/>
              <a:defRPr sz="1400">
                <a:latin typeface="Arial" panose="020B0604020202020204" pitchFamily="34" charset="0"/>
                <a:cs typeface="Arial" panose="020B0604020202020204" pitchFamily="34"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4357495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3.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2.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jpeg"/><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050" name="Title Placeholder 1"/>
          <p:cNvSpPr>
            <a:spLocks noGrp="1"/>
          </p:cNvSpPr>
          <p:nvPr>
            <p:ph type="title"/>
          </p:nvPr>
        </p:nvSpPr>
        <p:spPr bwMode="auto">
          <a:xfrm>
            <a:off x="609601" y="274638"/>
            <a:ext cx="8174567"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endParaRPr lang="en-GB" altLang="en-US"/>
          </a:p>
        </p:txBody>
      </p:sp>
      <p:sp>
        <p:nvSpPr>
          <p:cNvPr id="2051" name="Text Placeholder 2"/>
          <p:cNvSpPr>
            <a:spLocks noGrp="1"/>
          </p:cNvSpPr>
          <p:nvPr>
            <p:ph type="body" idx="1"/>
          </p:nvPr>
        </p:nvSpPr>
        <p:spPr bwMode="auto">
          <a:xfrm>
            <a:off x="609600" y="1600200"/>
            <a:ext cx="10972800" cy="4349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endParaRPr lang="en-GB" altLang="en-US"/>
          </a:p>
        </p:txBody>
      </p:sp>
      <p:pic>
        <p:nvPicPr>
          <p:cNvPr id="2052" name="Picture 2"/>
          <p:cNvPicPr>
            <a:picLocks noChangeAspect="1" noChangeArrowheads="1"/>
          </p:cNvPicPr>
          <p:nvPr/>
        </p:nvPicPr>
        <p:blipFill>
          <a:blip r:embed="rId11">
            <a:extLst>
              <a:ext uri="{28A0092B-C50C-407E-A947-70E740481C1C}">
                <a14:useLocalDpi xmlns:a14="http://schemas.microsoft.com/office/drawing/2010/main" val="0"/>
              </a:ext>
            </a:extLst>
          </a:blip>
          <a:srcRect r="81207" b="43192"/>
          <a:stretch>
            <a:fillRect/>
          </a:stretch>
        </p:blipFill>
        <p:spPr bwMode="auto">
          <a:xfrm>
            <a:off x="9914468" y="4652964"/>
            <a:ext cx="2518833" cy="22193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053" name="Picture 8"/>
          <p:cNvPicPr>
            <a:picLocks noChangeAspect="1"/>
          </p:cNvPicPr>
          <p:nvPr/>
        </p:nvPicPr>
        <p:blipFill>
          <a:blip r:embed="rId12">
            <a:extLst>
              <a:ext uri="{28A0092B-C50C-407E-A947-70E740481C1C}">
                <a14:useLocalDpi xmlns:a14="http://schemas.microsoft.com/office/drawing/2010/main" val="0"/>
              </a:ext>
            </a:extLst>
          </a:blip>
          <a:srcRect/>
          <a:stretch>
            <a:fillRect/>
          </a:stretch>
        </p:blipFill>
        <p:spPr bwMode="auto">
          <a:xfrm>
            <a:off x="527051" y="6053138"/>
            <a:ext cx="2548467" cy="50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54" name="Picture 2"/>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9215967" y="260350"/>
            <a:ext cx="2641600" cy="76993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31841369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Lst>
  <p:txStyles>
    <p:titleStyle>
      <a:lvl1pPr algn="ctr" rtl="0" eaLnBrk="0" fontAlgn="base" hangingPunct="0">
        <a:spcBef>
          <a:spcPct val="0"/>
        </a:spcBef>
        <a:spcAft>
          <a:spcPct val="0"/>
        </a:spcAft>
        <a:defRPr sz="3200" kern="1200">
          <a:solidFill>
            <a:schemeClr val="tx1"/>
          </a:solidFill>
          <a:latin typeface="Arial" panose="020B0604020202020204" pitchFamily="34" charset="0"/>
          <a:ea typeface="+mj-ea"/>
          <a:cs typeface="Arial" panose="020B0604020202020204" pitchFamily="34" charset="0"/>
        </a:defRPr>
      </a:lvl1pPr>
      <a:lvl2pPr algn="ctr" rtl="0" eaLnBrk="0" fontAlgn="base" hangingPunct="0">
        <a:spcBef>
          <a:spcPct val="0"/>
        </a:spcBef>
        <a:spcAft>
          <a:spcPct val="0"/>
        </a:spcAft>
        <a:defRPr sz="3200">
          <a:solidFill>
            <a:schemeClr val="tx1"/>
          </a:solidFill>
          <a:latin typeface="Arial" pitchFamily="34" charset="0"/>
          <a:cs typeface="Arial" pitchFamily="34" charset="0"/>
        </a:defRPr>
      </a:lvl2pPr>
      <a:lvl3pPr algn="ctr" rtl="0" eaLnBrk="0" fontAlgn="base" hangingPunct="0">
        <a:spcBef>
          <a:spcPct val="0"/>
        </a:spcBef>
        <a:spcAft>
          <a:spcPct val="0"/>
        </a:spcAft>
        <a:defRPr sz="3200">
          <a:solidFill>
            <a:schemeClr val="tx1"/>
          </a:solidFill>
          <a:latin typeface="Arial" pitchFamily="34" charset="0"/>
          <a:cs typeface="Arial" pitchFamily="34" charset="0"/>
        </a:defRPr>
      </a:lvl3pPr>
      <a:lvl4pPr algn="ctr" rtl="0" eaLnBrk="0" fontAlgn="base" hangingPunct="0">
        <a:spcBef>
          <a:spcPct val="0"/>
        </a:spcBef>
        <a:spcAft>
          <a:spcPct val="0"/>
        </a:spcAft>
        <a:defRPr sz="3200">
          <a:solidFill>
            <a:schemeClr val="tx1"/>
          </a:solidFill>
          <a:latin typeface="Arial" pitchFamily="34" charset="0"/>
          <a:cs typeface="Arial" pitchFamily="34" charset="0"/>
        </a:defRPr>
      </a:lvl4pPr>
      <a:lvl5pPr algn="ctr" rtl="0" eaLnBrk="0" fontAlgn="base" hangingPunct="0">
        <a:spcBef>
          <a:spcPct val="0"/>
        </a:spcBef>
        <a:spcAft>
          <a:spcPct val="0"/>
        </a:spcAft>
        <a:defRPr sz="3200">
          <a:solidFill>
            <a:schemeClr val="tx1"/>
          </a:solidFill>
          <a:latin typeface="Arial" pitchFamily="34" charset="0"/>
          <a:cs typeface="Arial" pitchFamily="34" charset="0"/>
        </a:defRPr>
      </a:lvl5pPr>
      <a:lvl6pPr marL="457200" algn="ctr" rtl="0" fontAlgn="base">
        <a:spcBef>
          <a:spcPct val="0"/>
        </a:spcBef>
        <a:spcAft>
          <a:spcPct val="0"/>
        </a:spcAft>
        <a:defRPr sz="3200">
          <a:solidFill>
            <a:schemeClr val="tx1"/>
          </a:solidFill>
          <a:latin typeface="Arial" pitchFamily="34" charset="0"/>
          <a:cs typeface="Arial" pitchFamily="34" charset="0"/>
        </a:defRPr>
      </a:lvl6pPr>
      <a:lvl7pPr marL="914400" algn="ctr" rtl="0" fontAlgn="base">
        <a:spcBef>
          <a:spcPct val="0"/>
        </a:spcBef>
        <a:spcAft>
          <a:spcPct val="0"/>
        </a:spcAft>
        <a:defRPr sz="3200">
          <a:solidFill>
            <a:schemeClr val="tx1"/>
          </a:solidFill>
          <a:latin typeface="Arial" pitchFamily="34" charset="0"/>
          <a:cs typeface="Arial" pitchFamily="34" charset="0"/>
        </a:defRPr>
      </a:lvl7pPr>
      <a:lvl8pPr marL="1371600" algn="ctr" rtl="0" fontAlgn="base">
        <a:spcBef>
          <a:spcPct val="0"/>
        </a:spcBef>
        <a:spcAft>
          <a:spcPct val="0"/>
        </a:spcAft>
        <a:defRPr sz="3200">
          <a:solidFill>
            <a:schemeClr val="tx1"/>
          </a:solidFill>
          <a:latin typeface="Arial" pitchFamily="34" charset="0"/>
          <a:cs typeface="Arial" pitchFamily="34" charset="0"/>
        </a:defRPr>
      </a:lvl8pPr>
      <a:lvl9pPr marL="1828800" algn="ctr" rtl="0" fontAlgn="base">
        <a:spcBef>
          <a:spcPct val="0"/>
        </a:spcBef>
        <a:spcAft>
          <a:spcPct val="0"/>
        </a:spcAft>
        <a:defRPr sz="3200">
          <a:solidFill>
            <a:schemeClr val="tx1"/>
          </a:solidFill>
          <a:latin typeface="Arial" pitchFamily="34" charset="0"/>
          <a:cs typeface="Arial" pitchFamily="34" charset="0"/>
        </a:defRPr>
      </a:lvl9pPr>
    </p:titleStyle>
    <p:bodyStyle>
      <a:lvl1pPr marL="342900" indent="-342900" algn="l" rtl="0" eaLnBrk="0" fontAlgn="base" hangingPunct="0">
        <a:spcBef>
          <a:spcPct val="20000"/>
        </a:spcBef>
        <a:spcAft>
          <a:spcPct val="0"/>
        </a:spcAft>
        <a:buFont typeface="Arial" charset="0"/>
        <a:buChar char="•"/>
        <a:defRPr sz="2800" kern="1200">
          <a:solidFill>
            <a:schemeClr val="tx1"/>
          </a:solidFill>
          <a:latin typeface="Arial" panose="020B0604020202020204" pitchFamily="34" charset="0"/>
          <a:ea typeface="+mn-ea"/>
          <a:cs typeface="Arial" panose="020B0604020202020204" pitchFamily="34" charset="0"/>
        </a:defRPr>
      </a:lvl1pPr>
      <a:lvl2pPr marL="742950" indent="-285750" algn="l" rtl="0" eaLnBrk="0" fontAlgn="base" hangingPunct="0">
        <a:spcBef>
          <a:spcPct val="20000"/>
        </a:spcBef>
        <a:spcAft>
          <a:spcPct val="0"/>
        </a:spcAft>
        <a:buFont typeface="Arial"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rtl="0" eaLnBrk="0" fontAlgn="base" hangingPunct="0">
        <a:spcBef>
          <a:spcPct val="20000"/>
        </a:spcBef>
        <a:spcAft>
          <a:spcPct val="0"/>
        </a:spcAft>
        <a:buFont typeface="Arial"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rtl="0" eaLnBrk="0" fontAlgn="base" hangingPunct="0">
        <a:spcBef>
          <a:spcPct val="20000"/>
        </a:spcBef>
        <a:spcAft>
          <a:spcPct val="0"/>
        </a:spcAft>
        <a:buFont typeface="Arial" charset="0"/>
        <a:buChar char="–"/>
        <a:defRPr kern="1200">
          <a:solidFill>
            <a:schemeClr val="tx1"/>
          </a:solidFill>
          <a:latin typeface="Arial" panose="020B0604020202020204" pitchFamily="34" charset="0"/>
          <a:ea typeface="+mn-ea"/>
          <a:cs typeface="Arial" panose="020B0604020202020204" pitchFamily="34" charset="0"/>
        </a:defRPr>
      </a:lvl4pPr>
      <a:lvl5pPr marL="2057400" indent="-228600" algn="l" rtl="0" eaLnBrk="0" fontAlgn="base" hangingPunct="0">
        <a:spcBef>
          <a:spcPct val="20000"/>
        </a:spcBef>
        <a:spcAft>
          <a:spcPct val="0"/>
        </a:spcAft>
        <a:buFont typeface="Arial" charset="0"/>
        <a:buChar char="»"/>
        <a:defRPr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1.xml"/><Relationship Id="rId4" Type="http://schemas.openxmlformats.org/officeDocument/2006/relationships/image" Target="../media/image7.png"/></Relationships>
</file>

<file path=ppt/slides/_rels/slide10.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hyperlink" Target="mailto:Jo.Lees@hants.gov.uk" TargetMode="External"/><Relationship Id="rId2" Type="http://schemas.openxmlformats.org/officeDocument/2006/relationships/hyperlink" Target="mailto:Jacqui.clifft@hants.gov.uk" TargetMode="External"/><Relationship Id="rId1" Type="http://schemas.openxmlformats.org/officeDocument/2006/relationships/slideLayout" Target="../slideLayouts/slideLayout2.xml"/><Relationship Id="rId6" Type="http://schemas.openxmlformats.org/officeDocument/2006/relationships/image" Target="../media/image17.png"/><Relationship Id="rId5" Type="http://schemas.openxmlformats.org/officeDocument/2006/relationships/image" Target="../media/image7.png"/><Relationship Id="rId4" Type="http://schemas.openxmlformats.org/officeDocument/2006/relationships/hyperlink" Target="mailto:hias.enquiries@hants.gov.uk"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png"/><Relationship Id="rId1" Type="http://schemas.openxmlformats.org/officeDocument/2006/relationships/slideLayout" Target="../slideLayouts/slideLayout7.xml"/><Relationship Id="rId5" Type="http://schemas.openxmlformats.org/officeDocument/2006/relationships/image" Target="../media/image15.png"/><Relationship Id="rId4" Type="http://schemas.openxmlformats.org/officeDocument/2006/relationships/image" Target="../media/image14.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l="785" t="1016" r="535"/>
          <a:stretch/>
        </p:blipFill>
        <p:spPr bwMode="auto">
          <a:xfrm>
            <a:off x="472664" y="171903"/>
            <a:ext cx="10163596" cy="651419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Title 1"/>
          <p:cNvSpPr>
            <a:spLocks noGrp="1"/>
          </p:cNvSpPr>
          <p:nvPr>
            <p:ph type="ctrTitle"/>
          </p:nvPr>
        </p:nvSpPr>
        <p:spPr>
          <a:xfrm>
            <a:off x="1847528" y="1628801"/>
            <a:ext cx="7772400" cy="1470025"/>
          </a:xfrm>
        </p:spPr>
        <p:txBody>
          <a:bodyPr>
            <a:normAutofit/>
          </a:bodyPr>
          <a:lstStyle/>
          <a:p>
            <a:pPr algn="l"/>
            <a:r>
              <a:rPr lang="en-GB" b="1" dirty="0"/>
              <a:t>Year 6</a:t>
            </a:r>
          </a:p>
        </p:txBody>
      </p:sp>
      <p:sp>
        <p:nvSpPr>
          <p:cNvPr id="3" name="Subtitle 2"/>
          <p:cNvSpPr>
            <a:spLocks noGrp="1"/>
          </p:cNvSpPr>
          <p:nvPr>
            <p:ph type="subTitle" idx="1"/>
          </p:nvPr>
        </p:nvSpPr>
        <p:spPr>
          <a:xfrm>
            <a:off x="1847528" y="3068960"/>
            <a:ext cx="7776864" cy="622920"/>
          </a:xfrm>
        </p:spPr>
        <p:txBody>
          <a:bodyPr>
            <a:normAutofit/>
          </a:bodyPr>
          <a:lstStyle/>
          <a:p>
            <a:pPr algn="l"/>
            <a:r>
              <a:rPr lang="en-GB" sz="2400" dirty="0">
                <a:solidFill>
                  <a:schemeClr val="tx1"/>
                </a:solidFill>
              </a:rPr>
              <a:t>Solve problems using all four operations.</a:t>
            </a:r>
          </a:p>
        </p:txBody>
      </p:sp>
      <p:sp>
        <p:nvSpPr>
          <p:cNvPr id="4" name="Subtitle 2"/>
          <p:cNvSpPr txBox="1">
            <a:spLocks/>
          </p:cNvSpPr>
          <p:nvPr/>
        </p:nvSpPr>
        <p:spPr>
          <a:xfrm>
            <a:off x="1883718" y="4797152"/>
            <a:ext cx="7776864" cy="1126976"/>
          </a:xfrm>
          <a:prstGeom prst="rect">
            <a:avLst/>
          </a:prstGeom>
        </p:spPr>
        <p:txBody>
          <a:bodyPr vert="horz" lIns="91440" tIns="45720" rIns="91440" bIns="45720" rtlCol="0">
            <a:normAutofit lnSpcReduction="10000"/>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l"/>
            <a:r>
              <a:rPr lang="en-GB" sz="1200" dirty="0">
                <a:solidFill>
                  <a:schemeClr val="tx1"/>
                </a:solidFill>
                <a:latin typeface="Arial" panose="020B0604020202020204" pitchFamily="34" charset="0"/>
                <a:cs typeface="Arial" panose="020B0604020202020204" pitchFamily="34" charset="0"/>
              </a:rPr>
              <a:t>HIAS maths  Team</a:t>
            </a:r>
          </a:p>
          <a:p>
            <a:pPr algn="l"/>
            <a:r>
              <a:rPr lang="en-GB" sz="1200" dirty="0">
                <a:solidFill>
                  <a:schemeClr val="tx1"/>
                </a:solidFill>
                <a:latin typeface="Arial" panose="020B0604020202020204" pitchFamily="34" charset="0"/>
                <a:cs typeface="Arial" panose="020B0604020202020204" pitchFamily="34" charset="0"/>
              </a:rPr>
              <a:t>Spring 2021</a:t>
            </a:r>
          </a:p>
          <a:p>
            <a:pPr algn="l"/>
            <a:r>
              <a:rPr lang="en-GB" sz="1200" dirty="0">
                <a:solidFill>
                  <a:schemeClr val="tx1"/>
                </a:solidFill>
                <a:latin typeface="Arial" panose="020B0604020202020204" pitchFamily="34" charset="0"/>
                <a:cs typeface="Arial" panose="020B0604020202020204" pitchFamily="34" charset="0"/>
              </a:rPr>
              <a:t>Final version</a:t>
            </a:r>
          </a:p>
          <a:p>
            <a:pPr algn="l"/>
            <a:endParaRPr lang="en-GB" sz="1400" dirty="0">
              <a:solidFill>
                <a:schemeClr val="tx1"/>
              </a:solidFill>
              <a:latin typeface="Arial" panose="020B0604020202020204" pitchFamily="34" charset="0"/>
              <a:cs typeface="Arial" panose="020B0604020202020204" pitchFamily="34" charset="0"/>
            </a:endParaRPr>
          </a:p>
          <a:p>
            <a:pPr algn="l"/>
            <a:r>
              <a:rPr lang="en-GB" sz="1200" dirty="0">
                <a:solidFill>
                  <a:schemeClr val="tx1"/>
                </a:solidFill>
                <a:latin typeface="Arial" panose="020B0604020202020204" pitchFamily="34" charset="0"/>
                <a:cs typeface="Arial" panose="020B0604020202020204" pitchFamily="34" charset="0"/>
              </a:rPr>
              <a:t>© Hampshire County Council</a:t>
            </a:r>
          </a:p>
          <a:p>
            <a:pPr algn="l"/>
            <a:endParaRPr lang="en-GB" sz="1400" dirty="0">
              <a:solidFill>
                <a:schemeClr val="tx1"/>
              </a:solidFill>
              <a:latin typeface="Arial" panose="020B0604020202020204" pitchFamily="34" charset="0"/>
              <a:cs typeface="Arial" panose="020B0604020202020204" pitchFamily="34" charset="0"/>
            </a:endParaRPr>
          </a:p>
        </p:txBody>
      </p:sp>
      <p:pic>
        <p:nvPicPr>
          <p:cNvPr id="6" name="Picture 5"/>
          <p:cNvPicPr/>
          <p:nvPr/>
        </p:nvPicPr>
        <p:blipFill>
          <a:blip r:embed="rId3">
            <a:extLst>
              <a:ext uri="{28A0092B-C50C-407E-A947-70E740481C1C}">
                <a14:useLocalDpi xmlns:a14="http://schemas.microsoft.com/office/drawing/2010/main" val="0"/>
              </a:ext>
            </a:extLst>
          </a:blip>
          <a:srcRect/>
          <a:stretch>
            <a:fillRect/>
          </a:stretch>
        </p:blipFill>
        <p:spPr bwMode="auto">
          <a:xfrm>
            <a:off x="9789537" y="323225"/>
            <a:ext cx="2139950" cy="835025"/>
          </a:xfrm>
          <a:prstGeom prst="rect">
            <a:avLst/>
          </a:prstGeom>
          <a:noFill/>
        </p:spPr>
      </p:pic>
      <p:pic>
        <p:nvPicPr>
          <p:cNvPr id="7" name="Picture 6"/>
          <p:cNvPicPr/>
          <p:nvPr/>
        </p:nvPicPr>
        <p:blipFill>
          <a:blip r:embed="rId4">
            <a:extLst>
              <a:ext uri="{28A0092B-C50C-407E-A947-70E740481C1C}">
                <a14:useLocalDpi xmlns:a14="http://schemas.microsoft.com/office/drawing/2010/main" val="0"/>
              </a:ext>
            </a:extLst>
          </a:blip>
          <a:srcRect/>
          <a:stretch>
            <a:fillRect/>
          </a:stretch>
        </p:blipFill>
        <p:spPr bwMode="auto">
          <a:xfrm>
            <a:off x="8355841" y="6052700"/>
            <a:ext cx="1951355" cy="504825"/>
          </a:xfrm>
          <a:prstGeom prst="rect">
            <a:avLst/>
          </a:prstGeom>
          <a:noFill/>
          <a:ln>
            <a:noFill/>
          </a:ln>
        </p:spPr>
      </p:pic>
      <p:sp>
        <p:nvSpPr>
          <p:cNvPr id="9" name="Text Box 2">
            <a:extLst>
              <a:ext uri="{FF2B5EF4-FFF2-40B4-BE49-F238E27FC236}">
                <a16:creationId xmlns:a16="http://schemas.microsoft.com/office/drawing/2014/main" id="{F7241127-A1E3-4953-ACD2-C403C58C0D98}"/>
              </a:ext>
            </a:extLst>
          </p:cNvPr>
          <p:cNvSpPr txBox="1">
            <a:spLocks noChangeArrowheads="1"/>
          </p:cNvSpPr>
          <p:nvPr/>
        </p:nvSpPr>
        <p:spPr bwMode="auto">
          <a:xfrm>
            <a:off x="1621105" y="982672"/>
            <a:ext cx="4248150" cy="351155"/>
          </a:xfrm>
          <a:prstGeom prst="rect">
            <a:avLst/>
          </a:prstGeom>
          <a:solidFill>
            <a:srgbClr val="1F3244"/>
          </a:solidFill>
          <a:ln w="9525">
            <a:noFill/>
            <a:miter lim="800000"/>
            <a:headEnd/>
            <a:tailEnd/>
          </a:ln>
        </p:spPr>
        <p:txBody>
          <a:bodyPr rot="0" vert="horz" wrap="square" lIns="91440" tIns="45720" rIns="91440" bIns="45720" anchor="t" anchorCtr="0">
            <a:noAutofit/>
          </a:bodyPr>
          <a:lstStyle/>
          <a:p>
            <a:pPr algn="ctr" hangingPunct="0">
              <a:spcBef>
                <a:spcPts val="700"/>
              </a:spcBef>
            </a:pPr>
            <a:r>
              <a:rPr lang="en-GB" kern="0" dirty="0">
                <a:solidFill>
                  <a:srgbClr val="FFFFFF"/>
                </a:solidFill>
                <a:latin typeface="Arial"/>
                <a:ea typeface="Times New Roman"/>
              </a:rPr>
              <a:t>HIAS Blended Learning Resource</a:t>
            </a:r>
            <a:endParaRPr lang="en-GB" b="1" kern="0" dirty="0">
              <a:solidFill>
                <a:srgbClr val="FFFFFF"/>
              </a:solidFill>
              <a:latin typeface="Arial"/>
              <a:ea typeface="Times New Roman"/>
            </a:endParaRPr>
          </a:p>
        </p:txBody>
      </p:sp>
    </p:spTree>
    <p:extLst>
      <p:ext uri="{BB962C8B-B14F-4D97-AF65-F5344CB8AC3E}">
        <p14:creationId xmlns:p14="http://schemas.microsoft.com/office/powerpoint/2010/main" val="428424535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34837457-20AB-45EB-B9B1-C5AD5E41B169}"/>
              </a:ext>
            </a:extLst>
          </p:cNvPr>
          <p:cNvPicPr>
            <a:picLocks noChangeAspect="1"/>
          </p:cNvPicPr>
          <p:nvPr/>
        </p:nvPicPr>
        <p:blipFill>
          <a:blip r:embed="rId2"/>
          <a:stretch>
            <a:fillRect/>
          </a:stretch>
        </p:blipFill>
        <p:spPr>
          <a:xfrm>
            <a:off x="501706" y="1729485"/>
            <a:ext cx="10249912" cy="1238440"/>
          </a:xfrm>
          <a:prstGeom prst="rect">
            <a:avLst/>
          </a:prstGeom>
        </p:spPr>
      </p:pic>
      <p:sp>
        <p:nvSpPr>
          <p:cNvPr id="4" name="Rectangle 3">
            <a:extLst>
              <a:ext uri="{FF2B5EF4-FFF2-40B4-BE49-F238E27FC236}">
                <a16:creationId xmlns:a16="http://schemas.microsoft.com/office/drawing/2014/main" id="{E8CAF543-1C4D-44DB-9337-503E6BFD8BCA}"/>
              </a:ext>
            </a:extLst>
          </p:cNvPr>
          <p:cNvSpPr/>
          <p:nvPr/>
        </p:nvSpPr>
        <p:spPr>
          <a:xfrm>
            <a:off x="1607618" y="3358606"/>
            <a:ext cx="9144000" cy="1238440"/>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i="1" dirty="0">
                <a:solidFill>
                  <a:schemeClr val="tx1"/>
                </a:solidFill>
              </a:rPr>
              <a:t>Step 3: Find the difference between the amount that Jack paid and the amount that Ally paid by subtracting £10.49 from £11.88. </a:t>
            </a:r>
          </a:p>
          <a:p>
            <a:pPr algn="ctr"/>
            <a:r>
              <a:rPr lang="en-GB" b="1" i="1" dirty="0">
                <a:solidFill>
                  <a:schemeClr val="tx1"/>
                </a:solidFill>
              </a:rPr>
              <a:t>£11.88 – 10.49 = £1.39</a:t>
            </a:r>
          </a:p>
          <a:p>
            <a:pPr algn="ctr"/>
            <a:r>
              <a:rPr lang="en-GB" b="1" i="1" dirty="0">
                <a:solidFill>
                  <a:schemeClr val="tx1"/>
                </a:solidFill>
              </a:rPr>
              <a:t>This tells us that Jack paid £1.39 more than Ally.</a:t>
            </a:r>
          </a:p>
        </p:txBody>
      </p:sp>
    </p:spTree>
    <p:extLst>
      <p:ext uri="{BB962C8B-B14F-4D97-AF65-F5344CB8AC3E}">
        <p14:creationId xmlns:p14="http://schemas.microsoft.com/office/powerpoint/2010/main" val="26773263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4AB234-D801-4FC2-BB72-FAB9C8B21463}"/>
              </a:ext>
            </a:extLst>
          </p:cNvPr>
          <p:cNvSpPr>
            <a:spLocks noGrp="1"/>
          </p:cNvSpPr>
          <p:nvPr>
            <p:ph type="title"/>
          </p:nvPr>
        </p:nvSpPr>
        <p:spPr>
          <a:xfrm>
            <a:off x="833479" y="844804"/>
            <a:ext cx="8229600" cy="580926"/>
          </a:xfrm>
        </p:spPr>
        <p:txBody>
          <a:bodyPr>
            <a:noAutofit/>
          </a:bodyPr>
          <a:lstStyle/>
          <a:p>
            <a:pPr algn="l"/>
            <a:r>
              <a:rPr lang="en-GB" sz="2000" b="1" dirty="0"/>
              <a:t>Review your solution: does it seem reasonable?</a:t>
            </a:r>
            <a:br>
              <a:rPr lang="en-GB" sz="2000" b="1" dirty="0"/>
            </a:br>
            <a:r>
              <a:rPr lang="en-GB" sz="2000" b="1" dirty="0"/>
              <a:t>Which steps/ parts did you find easy and which harder?</a:t>
            </a:r>
          </a:p>
        </p:txBody>
      </p:sp>
      <p:sp>
        <p:nvSpPr>
          <p:cNvPr id="7" name="TextBox 6">
            <a:extLst>
              <a:ext uri="{FF2B5EF4-FFF2-40B4-BE49-F238E27FC236}">
                <a16:creationId xmlns:a16="http://schemas.microsoft.com/office/drawing/2014/main" id="{82B95C2A-ABE7-40E7-8C98-4D1427C073AA}"/>
              </a:ext>
            </a:extLst>
          </p:cNvPr>
          <p:cNvSpPr txBox="1"/>
          <p:nvPr/>
        </p:nvSpPr>
        <p:spPr>
          <a:xfrm>
            <a:off x="535422" y="1765879"/>
            <a:ext cx="4518053" cy="4154984"/>
          </a:xfrm>
          <a:prstGeom prst="rect">
            <a:avLst/>
          </a:prstGeom>
          <a:solidFill>
            <a:schemeClr val="accent5">
              <a:lumMod val="20000"/>
              <a:lumOff val="80000"/>
            </a:schemeClr>
          </a:solidFill>
        </p:spPr>
        <p:txBody>
          <a:bodyPr wrap="square" rtlCol="0">
            <a:spAutoFit/>
          </a:bodyPr>
          <a:lstStyle/>
          <a:p>
            <a:r>
              <a:rPr lang="en-GB" b="1" dirty="0">
                <a:cs typeface="Times New Roman" panose="02020603050405020304" pitchFamily="18" charset="0"/>
              </a:rPr>
              <a:t>How could you check?</a:t>
            </a:r>
          </a:p>
          <a:p>
            <a:endParaRPr lang="en-GB" b="1" dirty="0">
              <a:cs typeface="Times New Roman" panose="02020603050405020304" pitchFamily="18" charset="0"/>
            </a:endParaRPr>
          </a:p>
          <a:p>
            <a:pPr marL="342900" indent="-342900">
              <a:buAutoNum type="arabicPeriod"/>
            </a:pPr>
            <a:r>
              <a:rPr lang="en-GB" b="1" dirty="0">
                <a:cs typeface="Times New Roman" panose="02020603050405020304" pitchFamily="18" charset="0"/>
              </a:rPr>
              <a:t>Go through the steps you took  and check for errors</a:t>
            </a:r>
          </a:p>
          <a:p>
            <a:r>
              <a:rPr lang="en-GB" sz="1600" dirty="0">
                <a:cs typeface="Times New Roman" panose="02020603050405020304" pitchFamily="18" charset="0"/>
              </a:rPr>
              <a:t>Remember the question is about finding out how much </a:t>
            </a:r>
            <a:r>
              <a:rPr lang="en-GB" sz="1600" b="1" dirty="0">
                <a:cs typeface="Times New Roman" panose="02020603050405020304" pitchFamily="18" charset="0"/>
              </a:rPr>
              <a:t>more</a:t>
            </a:r>
            <a:r>
              <a:rPr lang="en-GB" sz="1600" dirty="0">
                <a:cs typeface="Times New Roman" panose="02020603050405020304" pitchFamily="18" charset="0"/>
              </a:rPr>
              <a:t> Jack spent than Ally. Check your answer using inverse operations.	</a:t>
            </a:r>
          </a:p>
          <a:p>
            <a:endParaRPr lang="en-GB" b="1" dirty="0">
              <a:cs typeface="Times New Roman" panose="02020603050405020304" pitchFamily="18" charset="0"/>
            </a:endParaRPr>
          </a:p>
          <a:p>
            <a:r>
              <a:rPr lang="en-GB" b="1" dirty="0">
                <a:cs typeface="Times New Roman" panose="02020603050405020304" pitchFamily="18" charset="0"/>
              </a:rPr>
              <a:t>2. Try to solve the calculation a different way and see if you get the same answer</a:t>
            </a:r>
          </a:p>
          <a:p>
            <a:endParaRPr lang="en-GB" b="1" dirty="0">
              <a:cs typeface="Times New Roman" panose="02020603050405020304" pitchFamily="18" charset="0"/>
            </a:endParaRPr>
          </a:p>
          <a:p>
            <a:endParaRPr lang="en-GB" b="1" dirty="0">
              <a:cs typeface="Times New Roman" panose="02020603050405020304" pitchFamily="18" charset="0"/>
            </a:endParaRPr>
          </a:p>
          <a:p>
            <a:endParaRPr lang="en-GB" b="1" dirty="0">
              <a:cs typeface="Times New Roman" panose="02020603050405020304" pitchFamily="18" charset="0"/>
            </a:endParaRPr>
          </a:p>
          <a:p>
            <a:endParaRPr lang="en-GB" b="1" dirty="0">
              <a:cs typeface="Times New Roman" panose="02020603050405020304" pitchFamily="18" charset="0"/>
            </a:endParaRPr>
          </a:p>
        </p:txBody>
      </p:sp>
      <p:sp>
        <p:nvSpPr>
          <p:cNvPr id="9" name="Text Box 2">
            <a:extLst>
              <a:ext uri="{FF2B5EF4-FFF2-40B4-BE49-F238E27FC236}">
                <a16:creationId xmlns:a16="http://schemas.microsoft.com/office/drawing/2014/main" id="{ED770C60-640C-4B6F-953B-DF120EE66415}"/>
              </a:ext>
            </a:extLst>
          </p:cNvPr>
          <p:cNvSpPr txBox="1">
            <a:spLocks noChangeArrowheads="1"/>
          </p:cNvSpPr>
          <p:nvPr/>
        </p:nvSpPr>
        <p:spPr bwMode="auto">
          <a:xfrm>
            <a:off x="1524000" y="1"/>
            <a:ext cx="4248150" cy="351155"/>
          </a:xfrm>
          <a:prstGeom prst="rect">
            <a:avLst/>
          </a:prstGeom>
          <a:solidFill>
            <a:srgbClr val="1F3244"/>
          </a:solidFill>
          <a:ln w="9525">
            <a:noFill/>
            <a:miter lim="800000"/>
            <a:headEnd/>
            <a:tailEnd/>
          </a:ln>
        </p:spPr>
        <p:txBody>
          <a:bodyPr rot="0" vert="horz" wrap="square" lIns="91440" tIns="45720" rIns="91440" bIns="45720" anchor="t" anchorCtr="0">
            <a:noAutofit/>
          </a:bodyPr>
          <a:lstStyle/>
          <a:p>
            <a:pPr algn="ctr" hangingPunct="0">
              <a:spcBef>
                <a:spcPts val="700"/>
              </a:spcBef>
            </a:pPr>
            <a:r>
              <a:rPr lang="en-GB" kern="0" dirty="0">
                <a:solidFill>
                  <a:srgbClr val="FFFFFF"/>
                </a:solidFill>
                <a:latin typeface="Arial"/>
                <a:ea typeface="Times New Roman"/>
              </a:rPr>
              <a:t>HIAS Blended Learning Resource</a:t>
            </a:r>
            <a:endParaRPr lang="en-GB" b="1" kern="0" dirty="0">
              <a:solidFill>
                <a:srgbClr val="FFFFFF"/>
              </a:solidFill>
              <a:latin typeface="Arial"/>
              <a:ea typeface="Times New Roman"/>
            </a:endParaRPr>
          </a:p>
        </p:txBody>
      </p:sp>
      <p:sp>
        <p:nvSpPr>
          <p:cNvPr id="6" name="Content Placeholder 6">
            <a:extLst>
              <a:ext uri="{FF2B5EF4-FFF2-40B4-BE49-F238E27FC236}">
                <a16:creationId xmlns:a16="http://schemas.microsoft.com/office/drawing/2014/main" id="{00BF20FB-1925-4104-B0A4-127381A90FBC}"/>
              </a:ext>
            </a:extLst>
          </p:cNvPr>
          <p:cNvSpPr>
            <a:spLocks noGrp="1"/>
          </p:cNvSpPr>
          <p:nvPr>
            <p:ph idx="1"/>
          </p:nvPr>
        </p:nvSpPr>
        <p:spPr>
          <a:xfrm>
            <a:off x="5384668" y="1765879"/>
            <a:ext cx="6419850" cy="4142673"/>
          </a:xfrm>
          <a:prstGeom prst="rect">
            <a:avLst/>
          </a:prstGeom>
          <a:solidFill>
            <a:schemeClr val="bg2"/>
          </a:solidFill>
        </p:spPr>
        <p:txBody>
          <a:bodyPr wrap="square">
            <a:spAutoFit/>
          </a:bodyPr>
          <a:lstStyle/>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p:txBody>
      </p:sp>
      <p:pic>
        <p:nvPicPr>
          <p:cNvPr id="8" name="Picture 7">
            <a:extLst>
              <a:ext uri="{FF2B5EF4-FFF2-40B4-BE49-F238E27FC236}">
                <a16:creationId xmlns:a16="http://schemas.microsoft.com/office/drawing/2014/main" id="{C91887B4-A7AD-440C-A146-F94D8E1AEA3F}"/>
              </a:ext>
            </a:extLst>
          </p:cNvPr>
          <p:cNvPicPr>
            <a:picLocks noChangeAspect="1"/>
          </p:cNvPicPr>
          <p:nvPr/>
        </p:nvPicPr>
        <p:blipFill>
          <a:blip r:embed="rId2"/>
          <a:stretch>
            <a:fillRect/>
          </a:stretch>
        </p:blipFill>
        <p:spPr>
          <a:xfrm>
            <a:off x="6096000" y="2017269"/>
            <a:ext cx="5491795" cy="3532798"/>
          </a:xfrm>
          <a:prstGeom prst="rect">
            <a:avLst/>
          </a:prstGeom>
        </p:spPr>
      </p:pic>
    </p:spTree>
    <p:extLst>
      <p:ext uri="{BB962C8B-B14F-4D97-AF65-F5344CB8AC3E}">
        <p14:creationId xmlns:p14="http://schemas.microsoft.com/office/powerpoint/2010/main" val="238481971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4AB234-D801-4FC2-BB72-FAB9C8B21463}"/>
              </a:ext>
            </a:extLst>
          </p:cNvPr>
          <p:cNvSpPr>
            <a:spLocks noGrp="1"/>
          </p:cNvSpPr>
          <p:nvPr>
            <p:ph type="title"/>
          </p:nvPr>
        </p:nvSpPr>
        <p:spPr>
          <a:xfrm>
            <a:off x="833479" y="844804"/>
            <a:ext cx="8229600" cy="580926"/>
          </a:xfrm>
        </p:spPr>
        <p:txBody>
          <a:bodyPr>
            <a:noAutofit/>
          </a:bodyPr>
          <a:lstStyle/>
          <a:p>
            <a:pPr algn="l"/>
            <a:r>
              <a:rPr lang="en-GB" sz="2800" b="1" dirty="0"/>
              <a:t>Now try this one</a:t>
            </a:r>
          </a:p>
        </p:txBody>
      </p:sp>
      <p:sp>
        <p:nvSpPr>
          <p:cNvPr id="7" name="TextBox 6">
            <a:extLst>
              <a:ext uri="{FF2B5EF4-FFF2-40B4-BE49-F238E27FC236}">
                <a16:creationId xmlns:a16="http://schemas.microsoft.com/office/drawing/2014/main" id="{82B95C2A-ABE7-40E7-8C98-4D1427C073AA}"/>
              </a:ext>
            </a:extLst>
          </p:cNvPr>
          <p:cNvSpPr txBox="1"/>
          <p:nvPr/>
        </p:nvSpPr>
        <p:spPr>
          <a:xfrm>
            <a:off x="373581" y="1515025"/>
            <a:ext cx="4518053" cy="3970318"/>
          </a:xfrm>
          <a:prstGeom prst="rect">
            <a:avLst/>
          </a:prstGeom>
          <a:solidFill>
            <a:schemeClr val="accent5">
              <a:lumMod val="20000"/>
              <a:lumOff val="80000"/>
            </a:schemeClr>
          </a:solidFill>
        </p:spPr>
        <p:txBody>
          <a:bodyPr wrap="square" rtlCol="0">
            <a:spAutoFit/>
          </a:bodyPr>
          <a:lstStyle/>
          <a:p>
            <a:r>
              <a:rPr lang="en-GB" b="1" dirty="0">
                <a:cs typeface="Times New Roman" panose="02020603050405020304" pitchFamily="18" charset="0"/>
              </a:rPr>
              <a:t>Understand the problem</a:t>
            </a:r>
          </a:p>
          <a:p>
            <a:endParaRPr lang="en-GB" b="1" dirty="0">
              <a:cs typeface="Times New Roman" panose="02020603050405020304" pitchFamily="18" charset="0"/>
            </a:endParaRPr>
          </a:p>
          <a:p>
            <a:r>
              <a:rPr lang="en-GB" b="1" dirty="0">
                <a:cs typeface="Times New Roman" panose="02020603050405020304" pitchFamily="18" charset="0"/>
              </a:rPr>
              <a:t>Make a plan</a:t>
            </a:r>
          </a:p>
          <a:p>
            <a:endParaRPr lang="en-GB" b="1" dirty="0">
              <a:cs typeface="Times New Roman" panose="02020603050405020304" pitchFamily="18" charset="0"/>
            </a:endParaRPr>
          </a:p>
          <a:p>
            <a:r>
              <a:rPr lang="en-GB" b="1" dirty="0">
                <a:cs typeface="Times New Roman" panose="02020603050405020304" pitchFamily="18" charset="0"/>
              </a:rPr>
              <a:t>Carry out your plan: show your reasoning </a:t>
            </a:r>
          </a:p>
          <a:p>
            <a:endParaRPr lang="en-GB" b="1" dirty="0">
              <a:cs typeface="Times New Roman" panose="02020603050405020304" pitchFamily="18" charset="0"/>
            </a:endParaRPr>
          </a:p>
          <a:p>
            <a:r>
              <a:rPr lang="en-GB" b="1" dirty="0">
                <a:cs typeface="Times New Roman" panose="02020603050405020304" pitchFamily="18" charset="0"/>
              </a:rPr>
              <a:t>Review your solution: does it seem reasonable?</a:t>
            </a:r>
          </a:p>
          <a:p>
            <a:endParaRPr lang="en-GB" b="1" dirty="0">
              <a:cs typeface="Times New Roman" panose="02020603050405020304" pitchFamily="18" charset="0"/>
            </a:endParaRPr>
          </a:p>
          <a:p>
            <a:r>
              <a:rPr lang="en-GB" b="1" dirty="0">
                <a:cs typeface="Times New Roman" panose="02020603050405020304" pitchFamily="18" charset="0"/>
              </a:rPr>
              <a:t>Think about your learning: which parts of the problem did you find easy and which parts did you find harder?</a:t>
            </a:r>
          </a:p>
          <a:p>
            <a:endParaRPr lang="en-GB" b="1" dirty="0">
              <a:cs typeface="Times New Roman" panose="02020603050405020304" pitchFamily="18" charset="0"/>
            </a:endParaRPr>
          </a:p>
        </p:txBody>
      </p:sp>
      <p:sp>
        <p:nvSpPr>
          <p:cNvPr id="8" name="Text Box 2">
            <a:extLst>
              <a:ext uri="{FF2B5EF4-FFF2-40B4-BE49-F238E27FC236}">
                <a16:creationId xmlns:a16="http://schemas.microsoft.com/office/drawing/2014/main" id="{6AAB0834-6429-4AC1-A84A-DB2DD63D2D79}"/>
              </a:ext>
            </a:extLst>
          </p:cNvPr>
          <p:cNvSpPr txBox="1">
            <a:spLocks noChangeArrowheads="1"/>
          </p:cNvSpPr>
          <p:nvPr/>
        </p:nvSpPr>
        <p:spPr bwMode="auto">
          <a:xfrm>
            <a:off x="1524000" y="1"/>
            <a:ext cx="4248150" cy="351155"/>
          </a:xfrm>
          <a:prstGeom prst="rect">
            <a:avLst/>
          </a:prstGeom>
          <a:solidFill>
            <a:srgbClr val="1F3244"/>
          </a:solidFill>
          <a:ln w="9525">
            <a:noFill/>
            <a:miter lim="800000"/>
            <a:headEnd/>
            <a:tailEnd/>
          </a:ln>
        </p:spPr>
        <p:txBody>
          <a:bodyPr rot="0" vert="horz" wrap="square" lIns="91440" tIns="45720" rIns="91440" bIns="45720" anchor="t" anchorCtr="0">
            <a:noAutofit/>
          </a:bodyPr>
          <a:lstStyle/>
          <a:p>
            <a:pPr algn="ctr" hangingPunct="0">
              <a:spcBef>
                <a:spcPts val="700"/>
              </a:spcBef>
            </a:pPr>
            <a:r>
              <a:rPr lang="en-GB" kern="0" dirty="0">
                <a:solidFill>
                  <a:srgbClr val="FFFFFF"/>
                </a:solidFill>
                <a:latin typeface="Arial"/>
                <a:ea typeface="Times New Roman"/>
              </a:rPr>
              <a:t>HIAS Blended Learning Resource</a:t>
            </a:r>
            <a:endParaRPr lang="en-GB" b="1" kern="0" dirty="0">
              <a:solidFill>
                <a:srgbClr val="FFFFFF"/>
              </a:solidFill>
              <a:latin typeface="Arial"/>
              <a:ea typeface="Times New Roman"/>
            </a:endParaRPr>
          </a:p>
        </p:txBody>
      </p:sp>
      <p:sp>
        <p:nvSpPr>
          <p:cNvPr id="6" name="Content Placeholder 6">
            <a:extLst>
              <a:ext uri="{FF2B5EF4-FFF2-40B4-BE49-F238E27FC236}">
                <a16:creationId xmlns:a16="http://schemas.microsoft.com/office/drawing/2014/main" id="{1678FD38-1421-43FD-A6FF-C882039887D2}"/>
              </a:ext>
            </a:extLst>
          </p:cNvPr>
          <p:cNvSpPr>
            <a:spLocks noGrp="1"/>
          </p:cNvSpPr>
          <p:nvPr>
            <p:ph idx="1"/>
          </p:nvPr>
        </p:nvSpPr>
        <p:spPr>
          <a:xfrm>
            <a:off x="5303747" y="1515025"/>
            <a:ext cx="6419850" cy="4142673"/>
          </a:xfrm>
          <a:prstGeom prst="rect">
            <a:avLst/>
          </a:prstGeom>
          <a:solidFill>
            <a:schemeClr val="bg2"/>
          </a:solidFill>
        </p:spPr>
        <p:txBody>
          <a:bodyPr wrap="square">
            <a:spAutoFit/>
          </a:bodyPr>
          <a:lstStyle/>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p:txBody>
      </p:sp>
      <p:pic>
        <p:nvPicPr>
          <p:cNvPr id="9" name="Picture 8">
            <a:extLst>
              <a:ext uri="{FF2B5EF4-FFF2-40B4-BE49-F238E27FC236}">
                <a16:creationId xmlns:a16="http://schemas.microsoft.com/office/drawing/2014/main" id="{72220D85-0ED8-49B2-B13E-147FC667446F}"/>
              </a:ext>
            </a:extLst>
          </p:cNvPr>
          <p:cNvPicPr>
            <a:picLocks noChangeAspect="1"/>
          </p:cNvPicPr>
          <p:nvPr/>
        </p:nvPicPr>
        <p:blipFill>
          <a:blip r:embed="rId2"/>
          <a:stretch>
            <a:fillRect/>
          </a:stretch>
        </p:blipFill>
        <p:spPr>
          <a:xfrm>
            <a:off x="5772150" y="1706585"/>
            <a:ext cx="5652831" cy="3636390"/>
          </a:xfrm>
          <a:prstGeom prst="rect">
            <a:avLst/>
          </a:prstGeom>
        </p:spPr>
      </p:pic>
      <p:sp>
        <p:nvSpPr>
          <p:cNvPr id="3" name="Rectangle 2">
            <a:extLst>
              <a:ext uri="{FF2B5EF4-FFF2-40B4-BE49-F238E27FC236}">
                <a16:creationId xmlns:a16="http://schemas.microsoft.com/office/drawing/2014/main" id="{2E6DCB93-403C-463A-95B8-3FA5556BA96F}"/>
              </a:ext>
            </a:extLst>
          </p:cNvPr>
          <p:cNvSpPr/>
          <p:nvPr/>
        </p:nvSpPr>
        <p:spPr>
          <a:xfrm>
            <a:off x="9572878" y="4215950"/>
            <a:ext cx="461246" cy="178025"/>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200" dirty="0">
                <a:solidFill>
                  <a:schemeClr val="tx1"/>
                </a:solidFill>
              </a:rPr>
              <a:t>98p</a:t>
            </a:r>
          </a:p>
        </p:txBody>
      </p:sp>
      <p:sp>
        <p:nvSpPr>
          <p:cNvPr id="10" name="Rectangle 9">
            <a:extLst>
              <a:ext uri="{FF2B5EF4-FFF2-40B4-BE49-F238E27FC236}">
                <a16:creationId xmlns:a16="http://schemas.microsoft.com/office/drawing/2014/main" id="{D45F048E-B0FB-458C-89B2-EDD93746CCD9}"/>
              </a:ext>
            </a:extLst>
          </p:cNvPr>
          <p:cNvSpPr/>
          <p:nvPr/>
        </p:nvSpPr>
        <p:spPr>
          <a:xfrm>
            <a:off x="7912661" y="4782393"/>
            <a:ext cx="940026" cy="225229"/>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200" dirty="0">
                <a:solidFill>
                  <a:schemeClr val="tx1"/>
                </a:solidFill>
              </a:rPr>
              <a:t>98p each</a:t>
            </a:r>
          </a:p>
        </p:txBody>
      </p:sp>
      <p:sp>
        <p:nvSpPr>
          <p:cNvPr id="11" name="Rectangle 10">
            <a:extLst>
              <a:ext uri="{FF2B5EF4-FFF2-40B4-BE49-F238E27FC236}">
                <a16:creationId xmlns:a16="http://schemas.microsoft.com/office/drawing/2014/main" id="{3742BD4F-8D8A-47C5-9355-B127C66773A8}"/>
              </a:ext>
            </a:extLst>
          </p:cNvPr>
          <p:cNvSpPr/>
          <p:nvPr/>
        </p:nvSpPr>
        <p:spPr>
          <a:xfrm>
            <a:off x="7202501" y="4192347"/>
            <a:ext cx="940026" cy="225229"/>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200" dirty="0">
                <a:solidFill>
                  <a:schemeClr val="tx1"/>
                </a:solidFill>
              </a:rPr>
              <a:t>£10.51</a:t>
            </a:r>
          </a:p>
        </p:txBody>
      </p:sp>
      <p:sp>
        <p:nvSpPr>
          <p:cNvPr id="12" name="Rectangle 11">
            <a:extLst>
              <a:ext uri="{FF2B5EF4-FFF2-40B4-BE49-F238E27FC236}">
                <a16:creationId xmlns:a16="http://schemas.microsoft.com/office/drawing/2014/main" id="{43E96B96-794B-4791-8561-9E0987DF2330}"/>
              </a:ext>
            </a:extLst>
          </p:cNvPr>
          <p:cNvSpPr/>
          <p:nvPr/>
        </p:nvSpPr>
        <p:spPr>
          <a:xfrm>
            <a:off x="8043659" y="4496521"/>
            <a:ext cx="940026" cy="225229"/>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200" dirty="0">
                <a:solidFill>
                  <a:schemeClr val="tx1"/>
                </a:solidFill>
              </a:rPr>
              <a:t>£10.51</a:t>
            </a:r>
          </a:p>
        </p:txBody>
      </p:sp>
    </p:spTree>
    <p:extLst>
      <p:ext uri="{BB962C8B-B14F-4D97-AF65-F5344CB8AC3E}">
        <p14:creationId xmlns:p14="http://schemas.microsoft.com/office/powerpoint/2010/main" val="312306486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4AB234-D801-4FC2-BB72-FAB9C8B21463}"/>
              </a:ext>
            </a:extLst>
          </p:cNvPr>
          <p:cNvSpPr>
            <a:spLocks noGrp="1"/>
          </p:cNvSpPr>
          <p:nvPr>
            <p:ph type="title"/>
          </p:nvPr>
        </p:nvSpPr>
        <p:spPr>
          <a:xfrm>
            <a:off x="1981200" y="836712"/>
            <a:ext cx="8229600" cy="580926"/>
          </a:xfrm>
        </p:spPr>
        <p:txBody>
          <a:bodyPr>
            <a:normAutofit/>
          </a:bodyPr>
          <a:lstStyle/>
          <a:p>
            <a:pPr algn="l"/>
            <a:r>
              <a:rPr lang="en-GB" sz="2800" b="1" dirty="0"/>
              <a:t>HIAS Maths team</a:t>
            </a:r>
          </a:p>
        </p:txBody>
      </p:sp>
      <p:sp>
        <p:nvSpPr>
          <p:cNvPr id="3" name="Content Placeholder 2">
            <a:extLst>
              <a:ext uri="{FF2B5EF4-FFF2-40B4-BE49-F238E27FC236}">
                <a16:creationId xmlns:a16="http://schemas.microsoft.com/office/drawing/2014/main" id="{37315FA5-D23A-4E53-9E19-A45B7DE6E9B2}"/>
              </a:ext>
            </a:extLst>
          </p:cNvPr>
          <p:cNvSpPr>
            <a:spLocks noGrp="1"/>
          </p:cNvSpPr>
          <p:nvPr>
            <p:ph idx="1"/>
          </p:nvPr>
        </p:nvSpPr>
        <p:spPr>
          <a:xfrm>
            <a:off x="1981200" y="1600201"/>
            <a:ext cx="8229600" cy="4061047"/>
          </a:xfrm>
        </p:spPr>
        <p:txBody>
          <a:bodyPr>
            <a:noAutofit/>
          </a:bodyPr>
          <a:lstStyle/>
          <a:p>
            <a:pPr marL="0" indent="0">
              <a:buNone/>
            </a:pPr>
            <a:r>
              <a:rPr lang="en-GB" sz="1800" dirty="0"/>
              <a:t>The HIAS maths team offer a wide range of high-quality services to support schools in improving outcomes for learners, including courses, bespoke consultancy and in-house training.  </a:t>
            </a:r>
          </a:p>
          <a:p>
            <a:pPr marL="0" indent="0">
              <a:buNone/>
            </a:pPr>
            <a:endParaRPr lang="en-GB" sz="1800" dirty="0"/>
          </a:p>
          <a:p>
            <a:pPr marL="0" indent="0">
              <a:buNone/>
            </a:pPr>
            <a:r>
              <a:rPr lang="en-GB" sz="1800" dirty="0"/>
              <a:t>For further details referring </a:t>
            </a:r>
            <a:r>
              <a:rPr lang="en-GB" sz="1800"/>
              <a:t>to maths, </a:t>
            </a:r>
            <a:r>
              <a:rPr lang="en-GB" sz="1800" dirty="0"/>
              <a:t>please contact either of the team leads:</a:t>
            </a:r>
          </a:p>
          <a:p>
            <a:pPr marL="0" indent="0">
              <a:buNone/>
            </a:pPr>
            <a:r>
              <a:rPr lang="en-GB" sz="1800" dirty="0"/>
              <a:t>	Jacqui Clifft : </a:t>
            </a:r>
            <a:r>
              <a:rPr lang="en-GB" sz="1800" dirty="0">
                <a:hlinkClick r:id="rId2"/>
              </a:rPr>
              <a:t>Jacqui.clifft@hants.gov.uk</a:t>
            </a:r>
            <a:endParaRPr lang="en-GB" sz="1800" dirty="0"/>
          </a:p>
          <a:p>
            <a:pPr marL="0" indent="0">
              <a:buNone/>
            </a:pPr>
            <a:r>
              <a:rPr lang="en-GB" sz="1800" dirty="0"/>
              <a:t>	Jo Lees: </a:t>
            </a:r>
            <a:r>
              <a:rPr lang="en-GB" sz="1800" dirty="0">
                <a:hlinkClick r:id="rId3"/>
              </a:rPr>
              <a:t>Jo.Lees@hants.gov.uk</a:t>
            </a:r>
            <a:endParaRPr lang="en-GB" sz="1800" dirty="0"/>
          </a:p>
          <a:p>
            <a:pPr marL="0" indent="0">
              <a:buNone/>
            </a:pPr>
            <a:endParaRPr lang="en-GB" sz="1800" dirty="0"/>
          </a:p>
          <a:p>
            <a:pPr marL="0" indent="0">
              <a:buNone/>
            </a:pPr>
            <a:r>
              <a:rPr lang="en-GB" sz="1800" dirty="0"/>
              <a:t>For further details on the full range of services available please contact us using the following details:</a:t>
            </a:r>
          </a:p>
          <a:p>
            <a:pPr marL="0" indent="0">
              <a:buNone/>
            </a:pPr>
            <a:r>
              <a:rPr lang="en-GB" sz="1800" dirty="0"/>
              <a:t> </a:t>
            </a:r>
          </a:p>
          <a:p>
            <a:pPr marL="0" indent="0">
              <a:buNone/>
            </a:pPr>
            <a:r>
              <a:rPr lang="en-GB" sz="1800" dirty="0"/>
              <a:t>Tel: 01962 874820 or email: hias.enquiries@hants.gov.uk </a:t>
            </a:r>
          </a:p>
          <a:p>
            <a:pPr marL="0" indent="0">
              <a:buNone/>
            </a:pPr>
            <a:endParaRPr lang="en-GB" sz="2000" dirty="0"/>
          </a:p>
          <a:p>
            <a:pPr marL="0" indent="0">
              <a:buNone/>
            </a:pPr>
            <a:endParaRPr lang="en-GB" sz="2000" dirty="0"/>
          </a:p>
          <a:p>
            <a:pPr marL="0" indent="0">
              <a:buNone/>
            </a:pPr>
            <a:endParaRPr lang="en-GB" sz="2000" dirty="0"/>
          </a:p>
          <a:p>
            <a:pPr marL="0" indent="0">
              <a:buNone/>
            </a:pPr>
            <a:endParaRPr lang="en-GB" sz="2000" dirty="0"/>
          </a:p>
          <a:p>
            <a:pPr marL="0" indent="0">
              <a:buNone/>
            </a:pPr>
            <a:endParaRPr lang="en-GB" sz="2000" dirty="0"/>
          </a:p>
          <a:p>
            <a:pPr marL="0" indent="0">
              <a:buNone/>
            </a:pPr>
            <a:endParaRPr lang="en-GB" sz="2000" dirty="0"/>
          </a:p>
          <a:p>
            <a:pPr marL="0" indent="0">
              <a:buNone/>
            </a:pPr>
            <a:r>
              <a:rPr lang="en-GB" sz="2000" dirty="0"/>
              <a:t>For further details on the full range of services available please contact us using the following details:</a:t>
            </a:r>
          </a:p>
          <a:p>
            <a:pPr marL="0" indent="0">
              <a:buNone/>
            </a:pPr>
            <a:r>
              <a:rPr lang="en-GB" sz="2000" dirty="0"/>
              <a:t> </a:t>
            </a:r>
          </a:p>
          <a:p>
            <a:pPr marL="0" indent="0">
              <a:buNone/>
            </a:pPr>
            <a:r>
              <a:rPr lang="en-GB" sz="2000" dirty="0"/>
              <a:t>Tel: 01962 874820 or email: </a:t>
            </a:r>
            <a:r>
              <a:rPr lang="en-GB" sz="2000" u="sng" dirty="0">
                <a:hlinkClick r:id="rId4"/>
              </a:rPr>
              <a:t>hias.enquiries@hants.gov.uk</a:t>
            </a:r>
            <a:r>
              <a:rPr lang="en-GB" sz="2000" dirty="0"/>
              <a:t> </a:t>
            </a:r>
          </a:p>
        </p:txBody>
      </p:sp>
      <p:pic>
        <p:nvPicPr>
          <p:cNvPr id="4" name="Picture 3">
            <a:extLst>
              <a:ext uri="{FF2B5EF4-FFF2-40B4-BE49-F238E27FC236}">
                <a16:creationId xmlns:a16="http://schemas.microsoft.com/office/drawing/2014/main" id="{EF9214C5-B01F-45DC-B050-A3009F4A4ED9}"/>
              </a:ext>
            </a:extLst>
          </p:cNvPr>
          <p:cNvPicPr/>
          <p:nvPr/>
        </p:nvPicPr>
        <p:blipFill>
          <a:blip r:embed="rId5">
            <a:extLst>
              <a:ext uri="{28A0092B-C50C-407E-A947-70E740481C1C}">
                <a14:useLocalDpi xmlns:a14="http://schemas.microsoft.com/office/drawing/2010/main" val="0"/>
              </a:ext>
            </a:extLst>
          </a:blip>
          <a:srcRect/>
          <a:stretch>
            <a:fillRect/>
          </a:stretch>
        </p:blipFill>
        <p:spPr bwMode="auto">
          <a:xfrm>
            <a:off x="1554578" y="6353176"/>
            <a:ext cx="1951355" cy="504825"/>
          </a:xfrm>
          <a:prstGeom prst="rect">
            <a:avLst/>
          </a:prstGeom>
          <a:noFill/>
          <a:ln>
            <a:noFill/>
          </a:ln>
        </p:spPr>
      </p:pic>
      <p:pic>
        <p:nvPicPr>
          <p:cNvPr id="7" name="Picture 2" descr="image001">
            <a:extLst>
              <a:ext uri="{FF2B5EF4-FFF2-40B4-BE49-F238E27FC236}">
                <a16:creationId xmlns:a16="http://schemas.microsoft.com/office/drawing/2014/main" id="{A1225777-4001-4A53-9C8C-6F01F7A2524C}"/>
              </a:ext>
            </a:extLst>
          </p:cNvPr>
          <p:cNvPicPr>
            <a:picLocks noChangeAspect="1" noChangeArrowheads="1"/>
          </p:cNvPicPr>
          <p:nvPr/>
        </p:nvPicPr>
        <p:blipFill rotWithShape="1">
          <a:blip r:embed="rId6">
            <a:extLst>
              <a:ext uri="{28A0092B-C50C-407E-A947-70E740481C1C}">
                <a14:useLocalDpi xmlns:a14="http://schemas.microsoft.com/office/drawing/2010/main" val="0"/>
              </a:ext>
            </a:extLst>
          </a:blip>
          <a:srcRect l="25046" t="17177" r="11766" b="27104"/>
          <a:stretch/>
        </p:blipFill>
        <p:spPr bwMode="auto">
          <a:xfrm>
            <a:off x="9112668" y="5517232"/>
            <a:ext cx="1555333" cy="13407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Text Box 2">
            <a:extLst>
              <a:ext uri="{FF2B5EF4-FFF2-40B4-BE49-F238E27FC236}">
                <a16:creationId xmlns:a16="http://schemas.microsoft.com/office/drawing/2014/main" id="{1B487DCA-45D9-4B74-AC20-F64217D74BE1}"/>
              </a:ext>
            </a:extLst>
          </p:cNvPr>
          <p:cNvSpPr txBox="1">
            <a:spLocks noChangeArrowheads="1"/>
          </p:cNvSpPr>
          <p:nvPr/>
        </p:nvSpPr>
        <p:spPr bwMode="auto">
          <a:xfrm>
            <a:off x="1524000" y="1"/>
            <a:ext cx="4248150" cy="351155"/>
          </a:xfrm>
          <a:prstGeom prst="rect">
            <a:avLst/>
          </a:prstGeom>
          <a:solidFill>
            <a:srgbClr val="1F3244"/>
          </a:solidFill>
          <a:ln w="9525">
            <a:noFill/>
            <a:miter lim="800000"/>
            <a:headEnd/>
            <a:tailEnd/>
          </a:ln>
        </p:spPr>
        <p:txBody>
          <a:bodyPr rot="0" vert="horz" wrap="square" lIns="91440" tIns="45720" rIns="91440" bIns="45720" anchor="t" anchorCtr="0">
            <a:noAutofit/>
          </a:bodyPr>
          <a:lstStyle/>
          <a:p>
            <a:pPr algn="ctr" hangingPunct="0">
              <a:spcBef>
                <a:spcPts val="700"/>
              </a:spcBef>
            </a:pPr>
            <a:r>
              <a:rPr lang="en-GB" kern="0" dirty="0">
                <a:solidFill>
                  <a:srgbClr val="FFFFFF"/>
                </a:solidFill>
                <a:latin typeface="Arial"/>
                <a:ea typeface="Times New Roman"/>
              </a:rPr>
              <a:t>HIAS Blended Learning Resource</a:t>
            </a:r>
            <a:endParaRPr lang="en-GB" b="1" kern="0" dirty="0">
              <a:solidFill>
                <a:srgbClr val="FFFFFF"/>
              </a:solidFill>
              <a:latin typeface="Arial"/>
              <a:ea typeface="Times New Roman"/>
            </a:endParaRPr>
          </a:p>
        </p:txBody>
      </p:sp>
    </p:spTree>
    <p:extLst>
      <p:ext uri="{BB962C8B-B14F-4D97-AF65-F5344CB8AC3E}">
        <p14:creationId xmlns:p14="http://schemas.microsoft.com/office/powerpoint/2010/main" val="271293326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1B08BC7-3958-4725-9814-E8937628E8C6}"/>
              </a:ext>
            </a:extLst>
          </p:cNvPr>
          <p:cNvSpPr>
            <a:spLocks noGrp="1"/>
          </p:cNvSpPr>
          <p:nvPr>
            <p:ph idx="1"/>
          </p:nvPr>
        </p:nvSpPr>
        <p:spPr/>
        <p:txBody>
          <a:bodyPr/>
          <a:lstStyle/>
          <a:p>
            <a:pPr marL="0" indent="0">
              <a:buNone/>
            </a:pPr>
            <a:r>
              <a:rPr lang="en-GB" sz="1800" dirty="0">
                <a:effectLst/>
                <a:latin typeface="Calibri" panose="020F0502020204030204" pitchFamily="34" charset="0"/>
                <a:ea typeface="Calibri" panose="020F0502020204030204" pitchFamily="34" charset="0"/>
              </a:rPr>
              <a:t>These slides are intended to support teachers and pupils with a blended approach to learning, either in-class or online. The tasks are intended to form part of a learning journey and could be the basis of either one lesson or a short sequence of connected lessons. </a:t>
            </a:r>
          </a:p>
          <a:p>
            <a:pPr marL="0" indent="0">
              <a:buNone/>
            </a:pPr>
            <a:r>
              <a:rPr lang="en-GB" sz="1800" dirty="0">
                <a:effectLst/>
                <a:latin typeface="Calibri" panose="020F0502020204030204" pitchFamily="34" charset="0"/>
                <a:ea typeface="Calibri" panose="020F0502020204030204" pitchFamily="34" charset="0"/>
              </a:rPr>
              <a:t>The 4-step </a:t>
            </a:r>
            <a:r>
              <a:rPr lang="en-GB" sz="1800" dirty="0" err="1">
                <a:effectLst/>
                <a:latin typeface="Calibri" panose="020F0502020204030204" pitchFamily="34" charset="0"/>
                <a:ea typeface="Calibri" panose="020F0502020204030204" pitchFamily="34" charset="0"/>
              </a:rPr>
              <a:t>Polya</a:t>
            </a:r>
            <a:r>
              <a:rPr lang="en-GB" sz="1800" dirty="0">
                <a:effectLst/>
                <a:latin typeface="Calibri" panose="020F0502020204030204" pitchFamily="34" charset="0"/>
                <a:ea typeface="Calibri" panose="020F0502020204030204" pitchFamily="34" charset="0"/>
              </a:rPr>
              <a:t> model for problem solving has been used to provide a structure to support reasoning. Teachers may need to use more or fewer steps to support the range of learners in </a:t>
            </a:r>
            <a:r>
              <a:rPr lang="en-GB" sz="1800" dirty="0">
                <a:latin typeface="Calibri" panose="020F0502020204030204" pitchFamily="34" charset="0"/>
                <a:ea typeface="Calibri" panose="020F0502020204030204" pitchFamily="34" charset="0"/>
              </a:rPr>
              <a:t>their</a:t>
            </a:r>
            <a:r>
              <a:rPr lang="en-GB" sz="1800" dirty="0">
                <a:effectLst/>
                <a:latin typeface="Calibri" panose="020F0502020204030204" pitchFamily="34" charset="0"/>
                <a:ea typeface="Calibri" panose="020F0502020204030204" pitchFamily="34" charset="0"/>
              </a:rPr>
              <a:t> class.</a:t>
            </a:r>
          </a:p>
          <a:p>
            <a:pPr marL="0" indent="0">
              <a:buNone/>
            </a:pPr>
            <a:r>
              <a:rPr lang="en-GB" sz="1800" dirty="0">
                <a:effectLst/>
                <a:latin typeface="Calibri" panose="020F0502020204030204" pitchFamily="34" charset="0"/>
                <a:ea typeface="Calibri" panose="020F0502020204030204" pitchFamily="34" charset="0"/>
              </a:rPr>
              <a:t>Teachers should delete, change and add slides to suit the needs of their pupils. Extra slides with personalised prompts and appropriate examples based on previous teaching may be suitable. When changing the slide-deck, teachers should consider:</a:t>
            </a:r>
          </a:p>
          <a:p>
            <a:pPr marL="742950" lvl="1" indent="-285750">
              <a:buSzPts val="1000"/>
              <a:buFont typeface="Symbol" panose="05050102010706020507" pitchFamily="18" charset="2"/>
              <a:buChar char=""/>
              <a:tabLst>
                <a:tab pos="914400" algn="l"/>
              </a:tabLst>
            </a:pPr>
            <a:r>
              <a:rPr lang="en-GB" sz="1800" dirty="0">
                <a:effectLst/>
                <a:latin typeface="Calibri" panose="020F0502020204030204" pitchFamily="34" charset="0"/>
                <a:ea typeface="Times New Roman" panose="02020603050405020304" pitchFamily="18" charset="0"/>
              </a:rPr>
              <a:t>Their expectations for the use of representations such as bar models, number lines, arrays and  diagrams.</a:t>
            </a:r>
            <a:endParaRPr lang="en-GB" sz="1800" dirty="0">
              <a:effectLst/>
              <a:latin typeface="Calibri" panose="020F0502020204030204" pitchFamily="34" charset="0"/>
              <a:ea typeface="Calibri" panose="020F0502020204030204" pitchFamily="34" charset="0"/>
            </a:endParaRPr>
          </a:p>
          <a:p>
            <a:pPr marL="742950" lvl="1" indent="-285750">
              <a:buSzPts val="1000"/>
              <a:buFont typeface="Symbol" panose="05050102010706020507" pitchFamily="18" charset="2"/>
              <a:buChar char=""/>
              <a:tabLst>
                <a:tab pos="914400" algn="l"/>
              </a:tabLst>
            </a:pPr>
            <a:r>
              <a:rPr lang="en-GB" sz="1800" dirty="0">
                <a:effectLst/>
                <a:latin typeface="Calibri" panose="020F0502020204030204" pitchFamily="34" charset="0"/>
                <a:ea typeface="Times New Roman" panose="02020603050405020304" pitchFamily="18" charset="0"/>
              </a:rPr>
              <a:t>Which strategies and methods pupils should use and record when solving problems or identifying solutions. This could include a range of informal jottings and diagrams, the use of tables to record solutions systematically and formal or informal calculation methods.</a:t>
            </a:r>
            <a:endParaRPr lang="en-GB" sz="1800" dirty="0">
              <a:effectLst/>
              <a:latin typeface="Calibri" panose="020F0502020204030204" pitchFamily="34" charset="0"/>
              <a:ea typeface="Calibri" panose="020F0502020204030204" pitchFamily="34" charset="0"/>
            </a:endParaRPr>
          </a:p>
          <a:p>
            <a:pPr marL="0" indent="0">
              <a:buNone/>
            </a:pPr>
            <a:r>
              <a:rPr lang="en-GB" sz="1800" dirty="0">
                <a:effectLst/>
                <a:latin typeface="Calibri" panose="020F0502020204030204" pitchFamily="34" charset="0"/>
                <a:ea typeface="Calibri" panose="020F0502020204030204" pitchFamily="34" charset="0"/>
              </a:rPr>
              <a:t>Teachers may also wish to record a ‘voice over’ to talk pupils through the slides.</a:t>
            </a:r>
          </a:p>
        </p:txBody>
      </p:sp>
      <p:sp>
        <p:nvSpPr>
          <p:cNvPr id="4" name="Text Box 2">
            <a:extLst>
              <a:ext uri="{FF2B5EF4-FFF2-40B4-BE49-F238E27FC236}">
                <a16:creationId xmlns:a16="http://schemas.microsoft.com/office/drawing/2014/main" id="{8AD1D9EC-C89D-4E25-B8F7-4B64D4F88E52}"/>
              </a:ext>
            </a:extLst>
          </p:cNvPr>
          <p:cNvSpPr txBox="1">
            <a:spLocks noGrp="1" noChangeArrowheads="1"/>
          </p:cNvSpPr>
          <p:nvPr>
            <p:ph type="title"/>
          </p:nvPr>
        </p:nvSpPr>
        <p:spPr bwMode="auto">
          <a:xfrm>
            <a:off x="609600" y="274638"/>
            <a:ext cx="8174038" cy="1143000"/>
          </a:xfrm>
          <a:prstGeom prst="rect">
            <a:avLst/>
          </a:prstGeom>
          <a:solidFill>
            <a:srgbClr val="1F3244"/>
          </a:solidFill>
          <a:ln w="9525">
            <a:noFill/>
            <a:miter lim="800000"/>
            <a:headEnd/>
            <a:tailEnd/>
          </a:ln>
        </p:spPr>
        <p:txBody>
          <a:bodyPr rot="0" vert="horz" wrap="square" lIns="91440" tIns="45720" rIns="91440" bIns="45720" anchor="t" anchorCtr="0">
            <a:noAutofit/>
          </a:bodyPr>
          <a:lstStyle/>
          <a:p>
            <a:pPr hangingPunct="0">
              <a:spcBef>
                <a:spcPts val="700"/>
              </a:spcBef>
            </a:pPr>
            <a:br>
              <a:rPr lang="en-GB" kern="0" dirty="0">
                <a:solidFill>
                  <a:srgbClr val="FFFFFF"/>
                </a:solidFill>
                <a:latin typeface="Arial"/>
                <a:ea typeface="Times New Roman"/>
              </a:rPr>
            </a:br>
            <a:r>
              <a:rPr lang="en-GB" kern="0" dirty="0">
                <a:solidFill>
                  <a:srgbClr val="FFFFFF"/>
                </a:solidFill>
                <a:latin typeface="Arial"/>
                <a:ea typeface="Times New Roman"/>
              </a:rPr>
              <a:t>HIAS Blended Learning Resource</a:t>
            </a:r>
            <a:endParaRPr lang="en-GB" b="1" kern="0" dirty="0">
              <a:solidFill>
                <a:srgbClr val="FFFFFF"/>
              </a:solidFill>
              <a:latin typeface="Arial"/>
              <a:ea typeface="Times New Roman"/>
            </a:endParaRPr>
          </a:p>
        </p:txBody>
      </p:sp>
    </p:spTree>
    <p:extLst>
      <p:ext uri="{BB962C8B-B14F-4D97-AF65-F5344CB8AC3E}">
        <p14:creationId xmlns:p14="http://schemas.microsoft.com/office/powerpoint/2010/main" val="128772143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Box 2">
            <a:extLst>
              <a:ext uri="{FF2B5EF4-FFF2-40B4-BE49-F238E27FC236}">
                <a16:creationId xmlns:a16="http://schemas.microsoft.com/office/drawing/2014/main" id="{7865E9A0-6519-4C34-A90D-9DC1AB003847}"/>
              </a:ext>
            </a:extLst>
          </p:cNvPr>
          <p:cNvSpPr txBox="1">
            <a:spLocks noChangeArrowheads="1"/>
          </p:cNvSpPr>
          <p:nvPr/>
        </p:nvSpPr>
        <p:spPr bwMode="auto">
          <a:xfrm>
            <a:off x="130206" y="506029"/>
            <a:ext cx="4248150" cy="351155"/>
          </a:xfrm>
          <a:prstGeom prst="rect">
            <a:avLst/>
          </a:prstGeom>
          <a:solidFill>
            <a:srgbClr val="1F3244"/>
          </a:solidFill>
          <a:ln w="9525">
            <a:noFill/>
            <a:miter lim="800000"/>
            <a:headEnd/>
            <a:tailEnd/>
          </a:ln>
        </p:spPr>
        <p:txBody>
          <a:bodyPr rot="0" vert="horz" wrap="square" lIns="91440" tIns="45720" rIns="91440" bIns="45720" anchor="t" anchorCtr="0">
            <a:noAutofit/>
          </a:bodyPr>
          <a:lstStyle/>
          <a:p>
            <a:pPr algn="ctr" hangingPunct="0">
              <a:spcBef>
                <a:spcPts val="700"/>
              </a:spcBef>
            </a:pPr>
            <a:r>
              <a:rPr lang="en-GB" kern="0" dirty="0">
                <a:solidFill>
                  <a:srgbClr val="FFFFFF"/>
                </a:solidFill>
                <a:latin typeface="Arial"/>
                <a:ea typeface="Times New Roman"/>
              </a:rPr>
              <a:t>HIAS Blended Learning Resource</a:t>
            </a:r>
            <a:endParaRPr lang="en-GB" b="1" kern="0" dirty="0">
              <a:solidFill>
                <a:srgbClr val="FFFFFF"/>
              </a:solidFill>
              <a:latin typeface="Arial"/>
              <a:ea typeface="Times New Roman"/>
            </a:endParaRPr>
          </a:p>
        </p:txBody>
      </p:sp>
      <p:pic>
        <p:nvPicPr>
          <p:cNvPr id="3" name="Picture 2">
            <a:extLst>
              <a:ext uri="{FF2B5EF4-FFF2-40B4-BE49-F238E27FC236}">
                <a16:creationId xmlns:a16="http://schemas.microsoft.com/office/drawing/2014/main" id="{FF8794BD-7A56-4ADD-AB22-E23ACB844076}"/>
              </a:ext>
            </a:extLst>
          </p:cNvPr>
          <p:cNvPicPr>
            <a:picLocks noChangeAspect="1"/>
          </p:cNvPicPr>
          <p:nvPr/>
        </p:nvPicPr>
        <p:blipFill>
          <a:blip r:embed="rId2"/>
          <a:stretch>
            <a:fillRect/>
          </a:stretch>
        </p:blipFill>
        <p:spPr>
          <a:xfrm>
            <a:off x="3904944" y="1142681"/>
            <a:ext cx="4382112" cy="4572638"/>
          </a:xfrm>
          <a:prstGeom prst="rect">
            <a:avLst/>
          </a:prstGeom>
        </p:spPr>
      </p:pic>
      <p:sp>
        <p:nvSpPr>
          <p:cNvPr id="4" name="TextBox 3">
            <a:extLst>
              <a:ext uri="{FF2B5EF4-FFF2-40B4-BE49-F238E27FC236}">
                <a16:creationId xmlns:a16="http://schemas.microsoft.com/office/drawing/2014/main" id="{AB8F265A-7D5C-42F1-84B4-D2C743825212}"/>
              </a:ext>
            </a:extLst>
          </p:cNvPr>
          <p:cNvSpPr txBox="1"/>
          <p:nvPr/>
        </p:nvSpPr>
        <p:spPr>
          <a:xfrm>
            <a:off x="3681876" y="5922740"/>
            <a:ext cx="6295604" cy="461665"/>
          </a:xfrm>
          <a:prstGeom prst="rect">
            <a:avLst/>
          </a:prstGeom>
          <a:noFill/>
        </p:spPr>
        <p:txBody>
          <a:bodyPr wrap="square" rtlCol="0">
            <a:spAutoFit/>
          </a:bodyPr>
          <a:lstStyle/>
          <a:p>
            <a:r>
              <a:rPr lang="en-GB" sz="1200" dirty="0"/>
              <a:t>1945 George </a:t>
            </a:r>
            <a:r>
              <a:rPr lang="en-GB" sz="1200" dirty="0" err="1"/>
              <a:t>Polya</a:t>
            </a:r>
            <a:r>
              <a:rPr lang="en-GB" sz="1200" dirty="0"/>
              <a:t> published  ‘How To Solve It’ 2nd ed., Princeton University Press, 1957, ISBN 0-691-08097-6.</a:t>
            </a:r>
          </a:p>
        </p:txBody>
      </p:sp>
    </p:spTree>
    <p:extLst>
      <p:ext uri="{BB962C8B-B14F-4D97-AF65-F5344CB8AC3E}">
        <p14:creationId xmlns:p14="http://schemas.microsoft.com/office/powerpoint/2010/main" val="399897107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4AB234-D801-4FC2-BB72-FAB9C8B21463}"/>
              </a:ext>
            </a:extLst>
          </p:cNvPr>
          <p:cNvSpPr>
            <a:spLocks noGrp="1"/>
          </p:cNvSpPr>
          <p:nvPr>
            <p:ph type="title"/>
          </p:nvPr>
        </p:nvSpPr>
        <p:spPr>
          <a:xfrm>
            <a:off x="1867743" y="1107305"/>
            <a:ext cx="8229600" cy="580926"/>
          </a:xfrm>
        </p:spPr>
        <p:txBody>
          <a:bodyPr>
            <a:normAutofit fontScale="90000"/>
          </a:bodyPr>
          <a:lstStyle/>
          <a:p>
            <a:pPr algn="l"/>
            <a:r>
              <a:rPr lang="en-GB" sz="1800" b="1" dirty="0">
                <a:effectLst/>
                <a:latin typeface="Arial" panose="020B0604020202020204" pitchFamily="34" charset="0"/>
                <a:ea typeface="Calibri" panose="020F0502020204030204" pitchFamily="34" charset="0"/>
                <a:cs typeface="Times New Roman" panose="02020603050405020304" pitchFamily="18" charset="0"/>
              </a:rPr>
              <a:t>Solve problems involving addition, subtraction, multiplication and division, deciding which operations and methods to use and why. </a:t>
            </a:r>
            <a:br>
              <a:rPr lang="en-GB" sz="1800" dirty="0">
                <a:effectLst/>
                <a:latin typeface="Calibri" panose="020F0502020204030204" pitchFamily="34" charset="0"/>
                <a:ea typeface="Calibri" panose="020F0502020204030204" pitchFamily="34" charset="0"/>
                <a:cs typeface="Times New Roman" panose="02020603050405020304" pitchFamily="18" charset="0"/>
              </a:rPr>
            </a:br>
            <a:br>
              <a:rPr lang="en-GB" sz="1800" dirty="0">
                <a:effectLst/>
                <a:latin typeface="Calibri" panose="020F0502020204030204" pitchFamily="34" charset="0"/>
                <a:ea typeface="Calibri" panose="020F0502020204030204" pitchFamily="34" charset="0"/>
                <a:cs typeface="Times New Roman" panose="02020603050405020304" pitchFamily="18" charset="0"/>
              </a:rPr>
            </a:br>
            <a:endParaRPr lang="en-GB" sz="2800" b="1" dirty="0"/>
          </a:p>
        </p:txBody>
      </p:sp>
      <p:sp>
        <p:nvSpPr>
          <p:cNvPr id="6" name="Text Box 2">
            <a:extLst>
              <a:ext uri="{FF2B5EF4-FFF2-40B4-BE49-F238E27FC236}">
                <a16:creationId xmlns:a16="http://schemas.microsoft.com/office/drawing/2014/main" id="{7865E9A0-6519-4C34-A90D-9DC1AB003847}"/>
              </a:ext>
            </a:extLst>
          </p:cNvPr>
          <p:cNvSpPr txBox="1">
            <a:spLocks noChangeArrowheads="1"/>
          </p:cNvSpPr>
          <p:nvPr/>
        </p:nvSpPr>
        <p:spPr bwMode="auto">
          <a:xfrm>
            <a:off x="1524000" y="1"/>
            <a:ext cx="4248150" cy="351155"/>
          </a:xfrm>
          <a:prstGeom prst="rect">
            <a:avLst/>
          </a:prstGeom>
          <a:solidFill>
            <a:srgbClr val="1F3244"/>
          </a:solidFill>
          <a:ln w="9525">
            <a:noFill/>
            <a:miter lim="800000"/>
            <a:headEnd/>
            <a:tailEnd/>
          </a:ln>
        </p:spPr>
        <p:txBody>
          <a:bodyPr rot="0" vert="horz" wrap="square" lIns="91440" tIns="45720" rIns="91440" bIns="45720" anchor="t" anchorCtr="0">
            <a:noAutofit/>
          </a:bodyPr>
          <a:lstStyle/>
          <a:p>
            <a:pPr algn="ctr" hangingPunct="0">
              <a:spcBef>
                <a:spcPts val="700"/>
              </a:spcBef>
            </a:pPr>
            <a:r>
              <a:rPr lang="en-GB" kern="0" dirty="0">
                <a:solidFill>
                  <a:srgbClr val="FFFFFF"/>
                </a:solidFill>
                <a:latin typeface="Arial"/>
                <a:ea typeface="Times New Roman"/>
              </a:rPr>
              <a:t>HIAS Blended Learning Resource</a:t>
            </a:r>
            <a:endParaRPr lang="en-GB" b="1" kern="0" dirty="0">
              <a:solidFill>
                <a:srgbClr val="FFFFFF"/>
              </a:solidFill>
              <a:latin typeface="Arial"/>
              <a:ea typeface="Times New Roman"/>
            </a:endParaRPr>
          </a:p>
        </p:txBody>
      </p:sp>
      <p:sp>
        <p:nvSpPr>
          <p:cNvPr id="5" name="Content Placeholder 6">
            <a:extLst>
              <a:ext uri="{FF2B5EF4-FFF2-40B4-BE49-F238E27FC236}">
                <a16:creationId xmlns:a16="http://schemas.microsoft.com/office/drawing/2014/main" id="{0BF96865-8128-471D-B202-42AFC1741DB7}"/>
              </a:ext>
            </a:extLst>
          </p:cNvPr>
          <p:cNvSpPr>
            <a:spLocks noGrp="1"/>
          </p:cNvSpPr>
          <p:nvPr>
            <p:ph idx="1"/>
          </p:nvPr>
        </p:nvSpPr>
        <p:spPr>
          <a:xfrm>
            <a:off x="1867743" y="1688231"/>
            <a:ext cx="7438182" cy="4142673"/>
          </a:xfrm>
          <a:prstGeom prst="rect">
            <a:avLst/>
          </a:prstGeom>
          <a:solidFill>
            <a:schemeClr val="bg2"/>
          </a:solidFill>
        </p:spPr>
        <p:txBody>
          <a:bodyPr wrap="square">
            <a:spAutoFit/>
          </a:bodyPr>
          <a:lstStyle/>
          <a:p>
            <a:pPr marL="0" indent="0" algn="ctr">
              <a:buNone/>
            </a:pPr>
            <a:endParaRPr lang="en-US" dirty="0">
              <a:latin typeface="+mn-lt"/>
              <a:ea typeface="Bariol" charset="0"/>
              <a:cs typeface="Bariol" charset="0"/>
            </a:endParaRPr>
          </a:p>
          <a:p>
            <a:pPr marL="0" indent="0" algn="ctr">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p:txBody>
      </p:sp>
      <p:pic>
        <p:nvPicPr>
          <p:cNvPr id="4" name="Picture 3">
            <a:extLst>
              <a:ext uri="{FF2B5EF4-FFF2-40B4-BE49-F238E27FC236}">
                <a16:creationId xmlns:a16="http://schemas.microsoft.com/office/drawing/2014/main" id="{62D4D96D-DF5D-4A87-90D9-BCED831276C8}"/>
              </a:ext>
            </a:extLst>
          </p:cNvPr>
          <p:cNvPicPr>
            <a:picLocks noChangeAspect="1"/>
          </p:cNvPicPr>
          <p:nvPr/>
        </p:nvPicPr>
        <p:blipFill>
          <a:blip r:embed="rId2"/>
          <a:stretch>
            <a:fillRect/>
          </a:stretch>
        </p:blipFill>
        <p:spPr>
          <a:xfrm>
            <a:off x="2710832" y="1831152"/>
            <a:ext cx="5683363" cy="3656031"/>
          </a:xfrm>
          <a:prstGeom prst="rect">
            <a:avLst/>
          </a:prstGeom>
        </p:spPr>
      </p:pic>
      <p:sp>
        <p:nvSpPr>
          <p:cNvPr id="8" name="TextBox 7">
            <a:extLst>
              <a:ext uri="{FF2B5EF4-FFF2-40B4-BE49-F238E27FC236}">
                <a16:creationId xmlns:a16="http://schemas.microsoft.com/office/drawing/2014/main" id="{D762ED7A-7E9F-44FF-B514-FC7EF14750B0}"/>
              </a:ext>
            </a:extLst>
          </p:cNvPr>
          <p:cNvSpPr txBox="1"/>
          <p:nvPr/>
        </p:nvSpPr>
        <p:spPr>
          <a:xfrm>
            <a:off x="3819441" y="5830904"/>
            <a:ext cx="6214682" cy="923330"/>
          </a:xfrm>
          <a:prstGeom prst="rect">
            <a:avLst/>
          </a:prstGeom>
          <a:noFill/>
        </p:spPr>
        <p:txBody>
          <a:bodyPr wrap="square">
            <a:spAutoFit/>
          </a:bodyPr>
          <a:lstStyle/>
          <a:p>
            <a:r>
              <a:rPr lang="en-GB" sz="1800" dirty="0">
                <a:effectLst/>
                <a:latin typeface="Arial" panose="020B0604020202020204" pitchFamily="34" charset="0"/>
                <a:ea typeface="Calibri" panose="020F0502020204030204" pitchFamily="34" charset="0"/>
              </a:rPr>
              <a:t>‘Contains material developed by the Standards and Testing Agency for 2018 national curriculum assessments and licensed under Open Government Licence v3.0’.</a:t>
            </a:r>
            <a:endParaRPr lang="en-GB" dirty="0"/>
          </a:p>
        </p:txBody>
      </p:sp>
    </p:spTree>
    <p:extLst>
      <p:ext uri="{BB962C8B-B14F-4D97-AF65-F5344CB8AC3E}">
        <p14:creationId xmlns:p14="http://schemas.microsoft.com/office/powerpoint/2010/main" val="406199025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4AB234-D801-4FC2-BB72-FAB9C8B21463}"/>
              </a:ext>
            </a:extLst>
          </p:cNvPr>
          <p:cNvSpPr>
            <a:spLocks noGrp="1"/>
          </p:cNvSpPr>
          <p:nvPr>
            <p:ph type="title"/>
          </p:nvPr>
        </p:nvSpPr>
        <p:spPr>
          <a:xfrm>
            <a:off x="1050616" y="895018"/>
            <a:ext cx="4816110" cy="409461"/>
          </a:xfrm>
        </p:spPr>
        <p:txBody>
          <a:bodyPr>
            <a:normAutofit fontScale="90000"/>
          </a:bodyPr>
          <a:lstStyle/>
          <a:p>
            <a:pPr algn="l"/>
            <a:r>
              <a:rPr lang="en-GB" sz="2800" b="1" dirty="0"/>
              <a:t>Understand the problem</a:t>
            </a:r>
          </a:p>
        </p:txBody>
      </p:sp>
      <p:sp>
        <p:nvSpPr>
          <p:cNvPr id="7" name="Content Placeholder 6">
            <a:extLst>
              <a:ext uri="{FF2B5EF4-FFF2-40B4-BE49-F238E27FC236}">
                <a16:creationId xmlns:a16="http://schemas.microsoft.com/office/drawing/2014/main" id="{34170844-A6DB-4EF5-B64A-949EEFBE6AEA}"/>
              </a:ext>
            </a:extLst>
          </p:cNvPr>
          <p:cNvSpPr>
            <a:spLocks noGrp="1"/>
          </p:cNvSpPr>
          <p:nvPr>
            <p:ph idx="1"/>
          </p:nvPr>
        </p:nvSpPr>
        <p:spPr>
          <a:xfrm>
            <a:off x="5619337" y="1218892"/>
            <a:ext cx="6419850" cy="4142673"/>
          </a:xfrm>
          <a:prstGeom prst="rect">
            <a:avLst/>
          </a:prstGeom>
          <a:solidFill>
            <a:schemeClr val="bg2"/>
          </a:solidFill>
        </p:spPr>
        <p:txBody>
          <a:bodyPr wrap="square">
            <a:spAutoFit/>
          </a:bodyPr>
          <a:lstStyle/>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p:txBody>
      </p:sp>
      <p:sp>
        <p:nvSpPr>
          <p:cNvPr id="10" name="TextBox 9">
            <a:extLst>
              <a:ext uri="{FF2B5EF4-FFF2-40B4-BE49-F238E27FC236}">
                <a16:creationId xmlns:a16="http://schemas.microsoft.com/office/drawing/2014/main" id="{4354E2B1-015F-49CE-9770-4DDD36444C69}"/>
              </a:ext>
            </a:extLst>
          </p:cNvPr>
          <p:cNvSpPr txBox="1"/>
          <p:nvPr/>
        </p:nvSpPr>
        <p:spPr>
          <a:xfrm>
            <a:off x="343036" y="1419906"/>
            <a:ext cx="4976122" cy="4339650"/>
          </a:xfrm>
          <a:prstGeom prst="rect">
            <a:avLst/>
          </a:prstGeom>
          <a:solidFill>
            <a:schemeClr val="accent5">
              <a:lumMod val="20000"/>
              <a:lumOff val="80000"/>
            </a:schemeClr>
          </a:solidFill>
        </p:spPr>
        <p:txBody>
          <a:bodyPr wrap="square" rtlCol="0">
            <a:spAutoFit/>
          </a:bodyPr>
          <a:lstStyle/>
          <a:p>
            <a:r>
              <a:rPr lang="en-GB" i="1" dirty="0"/>
              <a:t>Ally and Jack buy stickers.</a:t>
            </a:r>
          </a:p>
          <a:p>
            <a:endParaRPr lang="en-GB" i="1" dirty="0"/>
          </a:p>
          <a:p>
            <a:r>
              <a:rPr lang="en-GB" b="1" i="1" dirty="0"/>
              <a:t>Key fact: A single sticker costs 99p.</a:t>
            </a:r>
          </a:p>
          <a:p>
            <a:endParaRPr lang="en-GB" b="1" i="1" dirty="0"/>
          </a:p>
          <a:p>
            <a:r>
              <a:rPr lang="en-GB" b="1" i="1" dirty="0"/>
              <a:t>Key fact: Jack buys 12 single stickers.</a:t>
            </a:r>
          </a:p>
          <a:p>
            <a:endParaRPr lang="en-GB" b="1" i="1" dirty="0"/>
          </a:p>
          <a:p>
            <a:r>
              <a:rPr lang="en-GB" b="1" i="1" dirty="0"/>
              <a:t>Key fact: A pack of 12 stickers cost £10.49.</a:t>
            </a:r>
          </a:p>
          <a:p>
            <a:endParaRPr lang="en-GB" b="1" i="1" dirty="0"/>
          </a:p>
          <a:p>
            <a:r>
              <a:rPr lang="en-GB" b="1" i="1" dirty="0"/>
              <a:t>Key fact: Ally buys a pack of 12 stickers.</a:t>
            </a:r>
          </a:p>
          <a:p>
            <a:endParaRPr lang="en-GB" sz="2400" b="1" i="1" dirty="0"/>
          </a:p>
          <a:p>
            <a:r>
              <a:rPr lang="en-GB" b="1" i="1" dirty="0"/>
              <a:t>Key fact: Jack pays more than Ally for the stickers.</a:t>
            </a:r>
          </a:p>
          <a:p>
            <a:endParaRPr lang="en-GB" b="1" i="1" dirty="0"/>
          </a:p>
          <a:p>
            <a:r>
              <a:rPr lang="en-GB" i="1" dirty="0"/>
              <a:t>The question asks us to find out how much more Jack paid for the stickers than Ally.</a:t>
            </a:r>
          </a:p>
        </p:txBody>
      </p:sp>
      <p:sp>
        <p:nvSpPr>
          <p:cNvPr id="11" name="Text Box 2">
            <a:extLst>
              <a:ext uri="{FF2B5EF4-FFF2-40B4-BE49-F238E27FC236}">
                <a16:creationId xmlns:a16="http://schemas.microsoft.com/office/drawing/2014/main" id="{712F957F-6A38-42C6-B2CC-C148604EF375}"/>
              </a:ext>
            </a:extLst>
          </p:cNvPr>
          <p:cNvSpPr txBox="1">
            <a:spLocks noChangeArrowheads="1"/>
          </p:cNvSpPr>
          <p:nvPr/>
        </p:nvSpPr>
        <p:spPr bwMode="auto">
          <a:xfrm>
            <a:off x="1676400" y="152401"/>
            <a:ext cx="4248150" cy="351155"/>
          </a:xfrm>
          <a:prstGeom prst="rect">
            <a:avLst/>
          </a:prstGeom>
          <a:solidFill>
            <a:srgbClr val="1F3244"/>
          </a:solidFill>
          <a:ln w="9525">
            <a:noFill/>
            <a:miter lim="800000"/>
            <a:headEnd/>
            <a:tailEnd/>
          </a:ln>
        </p:spPr>
        <p:txBody>
          <a:bodyPr rot="0" vert="horz" wrap="square" lIns="91440" tIns="45720" rIns="91440" bIns="45720" anchor="t" anchorCtr="0">
            <a:noAutofit/>
          </a:bodyPr>
          <a:lstStyle/>
          <a:p>
            <a:pPr algn="ctr" hangingPunct="0">
              <a:spcBef>
                <a:spcPts val="700"/>
              </a:spcBef>
            </a:pPr>
            <a:r>
              <a:rPr lang="en-GB" kern="0" dirty="0">
                <a:solidFill>
                  <a:srgbClr val="FFFFFF"/>
                </a:solidFill>
                <a:latin typeface="Arial"/>
                <a:ea typeface="Times New Roman"/>
              </a:rPr>
              <a:t>HIAS Blended Learning Resource</a:t>
            </a:r>
            <a:endParaRPr lang="en-GB" b="1" kern="0" dirty="0">
              <a:solidFill>
                <a:srgbClr val="FFFFFF"/>
              </a:solidFill>
              <a:latin typeface="Arial"/>
              <a:ea typeface="Times New Roman"/>
            </a:endParaRPr>
          </a:p>
        </p:txBody>
      </p:sp>
      <p:pic>
        <p:nvPicPr>
          <p:cNvPr id="6" name="Picture 5">
            <a:extLst>
              <a:ext uri="{FF2B5EF4-FFF2-40B4-BE49-F238E27FC236}">
                <a16:creationId xmlns:a16="http://schemas.microsoft.com/office/drawing/2014/main" id="{5D76760C-15C4-4A51-ABE8-BFAA5CAFD219}"/>
              </a:ext>
            </a:extLst>
          </p:cNvPr>
          <p:cNvPicPr>
            <a:picLocks noChangeAspect="1"/>
          </p:cNvPicPr>
          <p:nvPr/>
        </p:nvPicPr>
        <p:blipFill>
          <a:blip r:embed="rId2"/>
          <a:stretch>
            <a:fillRect/>
          </a:stretch>
        </p:blipFill>
        <p:spPr>
          <a:xfrm>
            <a:off x="5866726" y="1567816"/>
            <a:ext cx="5488086" cy="3530412"/>
          </a:xfrm>
          <a:prstGeom prst="rect">
            <a:avLst/>
          </a:prstGeom>
        </p:spPr>
      </p:pic>
    </p:spTree>
    <p:extLst>
      <p:ext uri="{BB962C8B-B14F-4D97-AF65-F5344CB8AC3E}">
        <p14:creationId xmlns:p14="http://schemas.microsoft.com/office/powerpoint/2010/main" val="56460973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4AB234-D801-4FC2-BB72-FAB9C8B21463}"/>
              </a:ext>
            </a:extLst>
          </p:cNvPr>
          <p:cNvSpPr>
            <a:spLocks noGrp="1"/>
          </p:cNvSpPr>
          <p:nvPr>
            <p:ph type="title"/>
          </p:nvPr>
        </p:nvSpPr>
        <p:spPr>
          <a:xfrm>
            <a:off x="833479" y="844804"/>
            <a:ext cx="8229600" cy="580926"/>
          </a:xfrm>
        </p:spPr>
        <p:txBody>
          <a:bodyPr>
            <a:normAutofit/>
          </a:bodyPr>
          <a:lstStyle/>
          <a:p>
            <a:pPr algn="l"/>
            <a:r>
              <a:rPr lang="en-GB" sz="2800" b="1" dirty="0"/>
              <a:t>Make a Plan</a:t>
            </a:r>
          </a:p>
        </p:txBody>
      </p:sp>
      <p:sp>
        <p:nvSpPr>
          <p:cNvPr id="3" name="TextBox 2">
            <a:extLst>
              <a:ext uri="{FF2B5EF4-FFF2-40B4-BE49-F238E27FC236}">
                <a16:creationId xmlns:a16="http://schemas.microsoft.com/office/drawing/2014/main" id="{C108D53A-CBF5-4B0E-8282-15120F8F0D36}"/>
              </a:ext>
            </a:extLst>
          </p:cNvPr>
          <p:cNvSpPr txBox="1"/>
          <p:nvPr/>
        </p:nvSpPr>
        <p:spPr>
          <a:xfrm>
            <a:off x="446410" y="1425730"/>
            <a:ext cx="4518053" cy="4247317"/>
          </a:xfrm>
          <a:prstGeom prst="rect">
            <a:avLst/>
          </a:prstGeom>
          <a:solidFill>
            <a:schemeClr val="accent5">
              <a:lumMod val="20000"/>
              <a:lumOff val="80000"/>
            </a:schemeClr>
          </a:solidFill>
        </p:spPr>
        <p:txBody>
          <a:bodyPr wrap="square" rtlCol="0">
            <a:spAutoFit/>
          </a:bodyPr>
          <a:lstStyle/>
          <a:p>
            <a:r>
              <a:rPr lang="en-GB" b="1" dirty="0"/>
              <a:t>Step 1: Represent the problem in a bar model so that we can see exactly what the problem is asking us to do.</a:t>
            </a:r>
          </a:p>
          <a:p>
            <a:endParaRPr lang="en-GB" b="1" dirty="0"/>
          </a:p>
          <a:p>
            <a:r>
              <a:rPr lang="en-GB" b="1" dirty="0"/>
              <a:t>Step 2: Work out how much Jack paid for the 12 single stickers by multiplying 99p by 12.  99p is close to £1 so rounding and adjusting should help us to solve the calculation efficiently.</a:t>
            </a:r>
          </a:p>
          <a:p>
            <a:endParaRPr lang="en-GB" b="1" dirty="0">
              <a:cs typeface="Times New Roman" panose="02020603050405020304" pitchFamily="18" charset="0"/>
            </a:endParaRPr>
          </a:p>
          <a:p>
            <a:endParaRPr lang="en-GB" dirty="0">
              <a:cs typeface="Times New Roman" panose="02020603050405020304" pitchFamily="18" charset="0"/>
            </a:endParaRPr>
          </a:p>
          <a:p>
            <a:r>
              <a:rPr lang="en-GB" b="1" dirty="0">
                <a:cs typeface="Times New Roman" panose="02020603050405020304" pitchFamily="18" charset="0"/>
              </a:rPr>
              <a:t>Step 3: Find the difference between the amount of money that Jack paid and £10.49. </a:t>
            </a:r>
          </a:p>
          <a:p>
            <a:endParaRPr lang="en-GB" b="1" dirty="0">
              <a:cs typeface="Times New Roman" panose="02020603050405020304" pitchFamily="18" charset="0"/>
            </a:endParaRPr>
          </a:p>
        </p:txBody>
      </p:sp>
      <p:sp>
        <p:nvSpPr>
          <p:cNvPr id="7" name="Text Box 2">
            <a:extLst>
              <a:ext uri="{FF2B5EF4-FFF2-40B4-BE49-F238E27FC236}">
                <a16:creationId xmlns:a16="http://schemas.microsoft.com/office/drawing/2014/main" id="{7E2E1DF6-EBEE-4FA9-AD9A-6A698225B309}"/>
              </a:ext>
            </a:extLst>
          </p:cNvPr>
          <p:cNvSpPr txBox="1">
            <a:spLocks noChangeArrowheads="1"/>
          </p:cNvSpPr>
          <p:nvPr/>
        </p:nvSpPr>
        <p:spPr bwMode="auto">
          <a:xfrm>
            <a:off x="1524000" y="1"/>
            <a:ext cx="4248150" cy="351155"/>
          </a:xfrm>
          <a:prstGeom prst="rect">
            <a:avLst/>
          </a:prstGeom>
          <a:solidFill>
            <a:srgbClr val="1F3244"/>
          </a:solidFill>
          <a:ln w="9525">
            <a:noFill/>
            <a:miter lim="800000"/>
            <a:headEnd/>
            <a:tailEnd/>
          </a:ln>
        </p:spPr>
        <p:txBody>
          <a:bodyPr rot="0" vert="horz" wrap="square" lIns="91440" tIns="45720" rIns="91440" bIns="45720" anchor="t" anchorCtr="0">
            <a:noAutofit/>
          </a:bodyPr>
          <a:lstStyle/>
          <a:p>
            <a:pPr algn="ctr" hangingPunct="0">
              <a:spcBef>
                <a:spcPts val="700"/>
              </a:spcBef>
            </a:pPr>
            <a:r>
              <a:rPr lang="en-GB" kern="0" dirty="0">
                <a:solidFill>
                  <a:srgbClr val="FFFFFF"/>
                </a:solidFill>
                <a:latin typeface="Arial"/>
                <a:ea typeface="Times New Roman"/>
              </a:rPr>
              <a:t>HIAS Blended Learning Resource</a:t>
            </a:r>
            <a:endParaRPr lang="en-GB" b="1" kern="0" dirty="0">
              <a:solidFill>
                <a:srgbClr val="FFFFFF"/>
              </a:solidFill>
              <a:latin typeface="Arial"/>
              <a:ea typeface="Times New Roman"/>
            </a:endParaRPr>
          </a:p>
        </p:txBody>
      </p:sp>
      <p:sp>
        <p:nvSpPr>
          <p:cNvPr id="8" name="Content Placeholder 6">
            <a:extLst>
              <a:ext uri="{FF2B5EF4-FFF2-40B4-BE49-F238E27FC236}">
                <a16:creationId xmlns:a16="http://schemas.microsoft.com/office/drawing/2014/main" id="{C14DEFC3-0C95-497B-AFFA-CBC417195164}"/>
              </a:ext>
            </a:extLst>
          </p:cNvPr>
          <p:cNvSpPr>
            <a:spLocks noGrp="1"/>
          </p:cNvSpPr>
          <p:nvPr>
            <p:ph idx="1"/>
          </p:nvPr>
        </p:nvSpPr>
        <p:spPr>
          <a:xfrm>
            <a:off x="5489864" y="1425730"/>
            <a:ext cx="6419850" cy="4142673"/>
          </a:xfrm>
          <a:prstGeom prst="rect">
            <a:avLst/>
          </a:prstGeom>
          <a:solidFill>
            <a:schemeClr val="bg2"/>
          </a:solidFill>
        </p:spPr>
        <p:txBody>
          <a:bodyPr wrap="square">
            <a:spAutoFit/>
          </a:bodyPr>
          <a:lstStyle/>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p:txBody>
      </p:sp>
      <p:pic>
        <p:nvPicPr>
          <p:cNvPr id="6" name="Picture 5">
            <a:extLst>
              <a:ext uri="{FF2B5EF4-FFF2-40B4-BE49-F238E27FC236}">
                <a16:creationId xmlns:a16="http://schemas.microsoft.com/office/drawing/2014/main" id="{F3149DB7-E271-4CC8-8639-9A42811E1CA3}"/>
              </a:ext>
            </a:extLst>
          </p:cNvPr>
          <p:cNvPicPr>
            <a:picLocks noChangeAspect="1"/>
          </p:cNvPicPr>
          <p:nvPr/>
        </p:nvPicPr>
        <p:blipFill>
          <a:blip r:embed="rId2"/>
          <a:stretch>
            <a:fillRect/>
          </a:stretch>
        </p:blipFill>
        <p:spPr>
          <a:xfrm>
            <a:off x="6315288" y="1899218"/>
            <a:ext cx="4967763" cy="3195695"/>
          </a:xfrm>
          <a:prstGeom prst="rect">
            <a:avLst/>
          </a:prstGeom>
        </p:spPr>
      </p:pic>
    </p:spTree>
    <p:extLst>
      <p:ext uri="{BB962C8B-B14F-4D97-AF65-F5344CB8AC3E}">
        <p14:creationId xmlns:p14="http://schemas.microsoft.com/office/powerpoint/2010/main" val="248352772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74B93EC7-2186-40EC-82AE-97258576D0F9}"/>
              </a:ext>
            </a:extLst>
          </p:cNvPr>
          <p:cNvPicPr>
            <a:picLocks noChangeAspect="1"/>
          </p:cNvPicPr>
          <p:nvPr/>
        </p:nvPicPr>
        <p:blipFill>
          <a:blip r:embed="rId2"/>
          <a:stretch>
            <a:fillRect/>
          </a:stretch>
        </p:blipFill>
        <p:spPr>
          <a:xfrm>
            <a:off x="688368" y="1287166"/>
            <a:ext cx="10548135" cy="1423220"/>
          </a:xfrm>
          <a:prstGeom prst="rect">
            <a:avLst/>
          </a:prstGeom>
        </p:spPr>
      </p:pic>
      <p:pic>
        <p:nvPicPr>
          <p:cNvPr id="6" name="Picture 5">
            <a:extLst>
              <a:ext uri="{FF2B5EF4-FFF2-40B4-BE49-F238E27FC236}">
                <a16:creationId xmlns:a16="http://schemas.microsoft.com/office/drawing/2014/main" id="{C826D649-1AAA-4A63-ABF0-C35B744E7911}"/>
              </a:ext>
            </a:extLst>
          </p:cNvPr>
          <p:cNvPicPr>
            <a:picLocks noChangeAspect="1"/>
          </p:cNvPicPr>
          <p:nvPr/>
        </p:nvPicPr>
        <p:blipFill>
          <a:blip r:embed="rId3"/>
          <a:stretch>
            <a:fillRect/>
          </a:stretch>
        </p:blipFill>
        <p:spPr>
          <a:xfrm>
            <a:off x="833479" y="3471382"/>
            <a:ext cx="10697671" cy="1525035"/>
          </a:xfrm>
          <a:prstGeom prst="rect">
            <a:avLst/>
          </a:prstGeom>
        </p:spPr>
      </p:pic>
    </p:spTree>
    <p:extLst>
      <p:ext uri="{BB962C8B-B14F-4D97-AF65-F5344CB8AC3E}">
        <p14:creationId xmlns:p14="http://schemas.microsoft.com/office/powerpoint/2010/main" val="338743979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4AB234-D801-4FC2-BB72-FAB9C8B21463}"/>
              </a:ext>
            </a:extLst>
          </p:cNvPr>
          <p:cNvSpPr>
            <a:spLocks noGrp="1"/>
          </p:cNvSpPr>
          <p:nvPr>
            <p:ph type="title"/>
          </p:nvPr>
        </p:nvSpPr>
        <p:spPr>
          <a:xfrm>
            <a:off x="833479" y="844804"/>
            <a:ext cx="8229600" cy="580926"/>
          </a:xfrm>
        </p:spPr>
        <p:txBody>
          <a:bodyPr>
            <a:normAutofit/>
          </a:bodyPr>
          <a:lstStyle/>
          <a:p>
            <a:pPr algn="l"/>
            <a:r>
              <a:rPr lang="en-GB" sz="2800" b="1" dirty="0"/>
              <a:t>Carry out your plan: show your reasoning</a:t>
            </a:r>
          </a:p>
        </p:txBody>
      </p:sp>
      <p:sp>
        <p:nvSpPr>
          <p:cNvPr id="7" name="TextBox 6">
            <a:extLst>
              <a:ext uri="{FF2B5EF4-FFF2-40B4-BE49-F238E27FC236}">
                <a16:creationId xmlns:a16="http://schemas.microsoft.com/office/drawing/2014/main" id="{9C2C7A72-7C4A-4506-8DEE-575441380A26}"/>
              </a:ext>
            </a:extLst>
          </p:cNvPr>
          <p:cNvSpPr txBox="1"/>
          <p:nvPr/>
        </p:nvSpPr>
        <p:spPr>
          <a:xfrm>
            <a:off x="609800" y="1425730"/>
            <a:ext cx="4518053" cy="5016758"/>
          </a:xfrm>
          <a:prstGeom prst="rect">
            <a:avLst/>
          </a:prstGeom>
          <a:solidFill>
            <a:schemeClr val="accent5">
              <a:lumMod val="20000"/>
              <a:lumOff val="80000"/>
            </a:schemeClr>
          </a:solidFill>
        </p:spPr>
        <p:txBody>
          <a:bodyPr wrap="square" rtlCol="0">
            <a:spAutoFit/>
          </a:bodyPr>
          <a:lstStyle/>
          <a:p>
            <a:r>
              <a:rPr lang="en-GB" sz="1600" b="1" dirty="0"/>
              <a:t>Step 1: Represent the problem in a bar model so that we can see exactly what the problem is asking us to do.</a:t>
            </a:r>
          </a:p>
          <a:p>
            <a:endParaRPr lang="en-GB" sz="1600" b="1" dirty="0"/>
          </a:p>
          <a:p>
            <a:r>
              <a:rPr lang="en-GB" sz="1600" b="1" dirty="0"/>
              <a:t>Step 2: Work out how much Jack paid for the 12 single stickers by multiplying 99p by 12.  99p is close to £1 so rounding and adjusting should help us to solve the calculation efficiently.</a:t>
            </a:r>
          </a:p>
          <a:p>
            <a:r>
              <a:rPr lang="en-GB" sz="1600" i="1" dirty="0"/>
              <a:t>£0.99 + £0.01= £1.</a:t>
            </a:r>
          </a:p>
          <a:p>
            <a:r>
              <a:rPr lang="en-GB" sz="1600" i="1" dirty="0"/>
              <a:t>£1 x 12 = £12. </a:t>
            </a:r>
          </a:p>
          <a:p>
            <a:r>
              <a:rPr lang="en-GB" sz="1600" i="1" dirty="0"/>
              <a:t>12 x £0.01 added on so I must take this away. 12 x £0.01 = £0.12</a:t>
            </a:r>
          </a:p>
          <a:p>
            <a:r>
              <a:rPr lang="en-GB" sz="1600" i="1" dirty="0"/>
              <a:t>£12 – £0.12 = £11.88</a:t>
            </a:r>
          </a:p>
          <a:p>
            <a:endParaRPr lang="en-GB" sz="1600" i="1" dirty="0"/>
          </a:p>
          <a:p>
            <a:r>
              <a:rPr lang="en-GB" sz="1600" b="1" dirty="0">
                <a:cs typeface="Times New Roman" panose="02020603050405020304" pitchFamily="18" charset="0"/>
              </a:rPr>
              <a:t>Step 3: Find the difference between the amount of money that Jack paid and £10.49. </a:t>
            </a:r>
          </a:p>
          <a:p>
            <a:r>
              <a:rPr lang="en-GB" sz="1600" i="1" dirty="0">
                <a:cs typeface="Times New Roman" panose="02020603050405020304" pitchFamily="18" charset="0"/>
              </a:rPr>
              <a:t>£11.88 - £10.49 = £1.39.</a:t>
            </a:r>
          </a:p>
          <a:p>
            <a:endParaRPr lang="en-GB" sz="1600" i="1" dirty="0">
              <a:cs typeface="Times New Roman" panose="02020603050405020304" pitchFamily="18" charset="0"/>
            </a:endParaRPr>
          </a:p>
          <a:p>
            <a:r>
              <a:rPr lang="en-GB" sz="1600" i="1" dirty="0">
                <a:cs typeface="Times New Roman" panose="02020603050405020304" pitchFamily="18" charset="0"/>
              </a:rPr>
              <a:t>Jack paid £1.39 more than Ally.</a:t>
            </a:r>
          </a:p>
        </p:txBody>
      </p:sp>
      <p:sp>
        <p:nvSpPr>
          <p:cNvPr id="8" name="Text Box 2">
            <a:extLst>
              <a:ext uri="{FF2B5EF4-FFF2-40B4-BE49-F238E27FC236}">
                <a16:creationId xmlns:a16="http://schemas.microsoft.com/office/drawing/2014/main" id="{D775A32F-6EE0-4238-AD7B-00A6AE703C11}"/>
              </a:ext>
            </a:extLst>
          </p:cNvPr>
          <p:cNvSpPr txBox="1">
            <a:spLocks noChangeArrowheads="1"/>
          </p:cNvSpPr>
          <p:nvPr/>
        </p:nvSpPr>
        <p:spPr bwMode="auto">
          <a:xfrm>
            <a:off x="1524000" y="1"/>
            <a:ext cx="4248150" cy="351155"/>
          </a:xfrm>
          <a:prstGeom prst="rect">
            <a:avLst/>
          </a:prstGeom>
          <a:solidFill>
            <a:srgbClr val="1F3244"/>
          </a:solidFill>
          <a:ln w="9525">
            <a:noFill/>
            <a:miter lim="800000"/>
            <a:headEnd/>
            <a:tailEnd/>
          </a:ln>
        </p:spPr>
        <p:txBody>
          <a:bodyPr rot="0" vert="horz" wrap="square" lIns="91440" tIns="45720" rIns="91440" bIns="45720" anchor="t" anchorCtr="0">
            <a:noAutofit/>
          </a:bodyPr>
          <a:lstStyle/>
          <a:p>
            <a:pPr algn="ctr" hangingPunct="0">
              <a:spcBef>
                <a:spcPts val="700"/>
              </a:spcBef>
            </a:pPr>
            <a:r>
              <a:rPr lang="en-GB" kern="0" dirty="0">
                <a:solidFill>
                  <a:srgbClr val="FFFFFF"/>
                </a:solidFill>
                <a:latin typeface="Arial"/>
                <a:ea typeface="Times New Roman"/>
              </a:rPr>
              <a:t>HIAS Blended Learning Resource</a:t>
            </a:r>
            <a:endParaRPr lang="en-GB" b="1" kern="0" dirty="0">
              <a:solidFill>
                <a:srgbClr val="FFFFFF"/>
              </a:solidFill>
              <a:latin typeface="Arial"/>
              <a:ea typeface="Times New Roman"/>
            </a:endParaRPr>
          </a:p>
        </p:txBody>
      </p:sp>
      <p:sp>
        <p:nvSpPr>
          <p:cNvPr id="11" name="Content Placeholder 6">
            <a:extLst>
              <a:ext uri="{FF2B5EF4-FFF2-40B4-BE49-F238E27FC236}">
                <a16:creationId xmlns:a16="http://schemas.microsoft.com/office/drawing/2014/main" id="{2AF30C61-9CD0-4747-81DE-2CB5C4DE6B4D}"/>
              </a:ext>
            </a:extLst>
          </p:cNvPr>
          <p:cNvSpPr>
            <a:spLocks noGrp="1"/>
          </p:cNvSpPr>
          <p:nvPr>
            <p:ph idx="1"/>
          </p:nvPr>
        </p:nvSpPr>
        <p:spPr>
          <a:xfrm>
            <a:off x="5344208" y="1801733"/>
            <a:ext cx="6419850" cy="4142673"/>
          </a:xfrm>
          <a:prstGeom prst="rect">
            <a:avLst/>
          </a:prstGeom>
          <a:solidFill>
            <a:schemeClr val="bg2"/>
          </a:solidFill>
        </p:spPr>
        <p:txBody>
          <a:bodyPr wrap="square">
            <a:spAutoFit/>
          </a:bodyPr>
          <a:lstStyle/>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p:txBody>
      </p:sp>
      <p:pic>
        <p:nvPicPr>
          <p:cNvPr id="6" name="Picture 5">
            <a:extLst>
              <a:ext uri="{FF2B5EF4-FFF2-40B4-BE49-F238E27FC236}">
                <a16:creationId xmlns:a16="http://schemas.microsoft.com/office/drawing/2014/main" id="{8DC14E96-908A-4DC7-83B0-7250CA94233F}"/>
              </a:ext>
            </a:extLst>
          </p:cNvPr>
          <p:cNvPicPr>
            <a:picLocks noChangeAspect="1"/>
          </p:cNvPicPr>
          <p:nvPr/>
        </p:nvPicPr>
        <p:blipFill>
          <a:blip r:embed="rId2"/>
          <a:stretch>
            <a:fillRect/>
          </a:stretch>
        </p:blipFill>
        <p:spPr>
          <a:xfrm>
            <a:off x="5772150" y="2064828"/>
            <a:ext cx="5347611" cy="3440046"/>
          </a:xfrm>
          <a:prstGeom prst="rect">
            <a:avLst/>
          </a:prstGeom>
        </p:spPr>
      </p:pic>
    </p:spTree>
    <p:extLst>
      <p:ext uri="{BB962C8B-B14F-4D97-AF65-F5344CB8AC3E}">
        <p14:creationId xmlns:p14="http://schemas.microsoft.com/office/powerpoint/2010/main" val="341533178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865F8229-81E9-4AB3-82B2-906A46805E96}"/>
              </a:ext>
            </a:extLst>
          </p:cNvPr>
          <p:cNvPicPr>
            <a:picLocks noChangeAspect="1"/>
          </p:cNvPicPr>
          <p:nvPr/>
        </p:nvPicPr>
        <p:blipFill>
          <a:blip r:embed="rId2"/>
          <a:stretch>
            <a:fillRect/>
          </a:stretch>
        </p:blipFill>
        <p:spPr>
          <a:xfrm>
            <a:off x="524254" y="228063"/>
            <a:ext cx="5861152" cy="1879458"/>
          </a:xfrm>
          <a:prstGeom prst="rect">
            <a:avLst/>
          </a:prstGeom>
        </p:spPr>
      </p:pic>
      <p:pic>
        <p:nvPicPr>
          <p:cNvPr id="6" name="Picture 5">
            <a:extLst>
              <a:ext uri="{FF2B5EF4-FFF2-40B4-BE49-F238E27FC236}">
                <a16:creationId xmlns:a16="http://schemas.microsoft.com/office/drawing/2014/main" id="{6ED25797-8F21-4781-BACF-FACB0DA2DDE8}"/>
              </a:ext>
            </a:extLst>
          </p:cNvPr>
          <p:cNvPicPr>
            <a:picLocks noChangeAspect="1"/>
          </p:cNvPicPr>
          <p:nvPr/>
        </p:nvPicPr>
        <p:blipFill>
          <a:blip r:embed="rId3"/>
          <a:stretch>
            <a:fillRect/>
          </a:stretch>
        </p:blipFill>
        <p:spPr>
          <a:xfrm>
            <a:off x="362413" y="2107521"/>
            <a:ext cx="1919541" cy="1287403"/>
          </a:xfrm>
          <a:prstGeom prst="rect">
            <a:avLst/>
          </a:prstGeom>
        </p:spPr>
      </p:pic>
      <p:pic>
        <p:nvPicPr>
          <p:cNvPr id="8" name="Picture 7">
            <a:extLst>
              <a:ext uri="{FF2B5EF4-FFF2-40B4-BE49-F238E27FC236}">
                <a16:creationId xmlns:a16="http://schemas.microsoft.com/office/drawing/2014/main" id="{D5289DC7-69BC-4033-B742-67FCC0DCF600}"/>
              </a:ext>
            </a:extLst>
          </p:cNvPr>
          <p:cNvPicPr>
            <a:picLocks noChangeAspect="1"/>
          </p:cNvPicPr>
          <p:nvPr/>
        </p:nvPicPr>
        <p:blipFill>
          <a:blip r:embed="rId4"/>
          <a:stretch>
            <a:fillRect/>
          </a:stretch>
        </p:blipFill>
        <p:spPr>
          <a:xfrm>
            <a:off x="176297" y="3649508"/>
            <a:ext cx="8475894" cy="1066895"/>
          </a:xfrm>
          <a:prstGeom prst="rect">
            <a:avLst/>
          </a:prstGeom>
        </p:spPr>
      </p:pic>
      <p:pic>
        <p:nvPicPr>
          <p:cNvPr id="10" name="Picture 9">
            <a:extLst>
              <a:ext uri="{FF2B5EF4-FFF2-40B4-BE49-F238E27FC236}">
                <a16:creationId xmlns:a16="http://schemas.microsoft.com/office/drawing/2014/main" id="{6A015B47-BD1E-45A0-86EF-0E17A1693CD7}"/>
              </a:ext>
            </a:extLst>
          </p:cNvPr>
          <p:cNvPicPr>
            <a:picLocks noChangeAspect="1"/>
          </p:cNvPicPr>
          <p:nvPr/>
        </p:nvPicPr>
        <p:blipFill>
          <a:blip r:embed="rId5"/>
          <a:stretch>
            <a:fillRect/>
          </a:stretch>
        </p:blipFill>
        <p:spPr>
          <a:xfrm>
            <a:off x="3810474" y="4712514"/>
            <a:ext cx="2409717" cy="1680972"/>
          </a:xfrm>
          <a:prstGeom prst="rect">
            <a:avLst/>
          </a:prstGeom>
        </p:spPr>
      </p:pic>
      <p:sp>
        <p:nvSpPr>
          <p:cNvPr id="11" name="Rectangle 10">
            <a:extLst>
              <a:ext uri="{FF2B5EF4-FFF2-40B4-BE49-F238E27FC236}">
                <a16:creationId xmlns:a16="http://schemas.microsoft.com/office/drawing/2014/main" id="{89795ADC-0E0A-4605-B4FE-6062757D7A8F}"/>
              </a:ext>
            </a:extLst>
          </p:cNvPr>
          <p:cNvSpPr/>
          <p:nvPr/>
        </p:nvSpPr>
        <p:spPr>
          <a:xfrm>
            <a:off x="7234280" y="315590"/>
            <a:ext cx="3503851" cy="1287403"/>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i="1" dirty="0">
                <a:solidFill>
                  <a:schemeClr val="tx1"/>
                </a:solidFill>
              </a:rPr>
              <a:t>Step 1: Represent the problem using a bar model</a:t>
            </a:r>
          </a:p>
        </p:txBody>
      </p:sp>
      <p:sp>
        <p:nvSpPr>
          <p:cNvPr id="12" name="Rectangle 11">
            <a:extLst>
              <a:ext uri="{FF2B5EF4-FFF2-40B4-BE49-F238E27FC236}">
                <a16:creationId xmlns:a16="http://schemas.microsoft.com/office/drawing/2014/main" id="{2AF1C3A7-56BF-4C1F-B55E-ABB4C5250C0F}"/>
              </a:ext>
            </a:extLst>
          </p:cNvPr>
          <p:cNvSpPr/>
          <p:nvPr/>
        </p:nvSpPr>
        <p:spPr>
          <a:xfrm>
            <a:off x="7297668" y="2013569"/>
            <a:ext cx="3503851" cy="1287403"/>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i="1" dirty="0">
                <a:solidFill>
                  <a:schemeClr val="tx1"/>
                </a:solidFill>
              </a:rPr>
              <a:t>Step 2: Rounding and adjusting. Round 99p to £1 by adding on 1p.</a:t>
            </a:r>
          </a:p>
        </p:txBody>
      </p:sp>
      <p:sp>
        <p:nvSpPr>
          <p:cNvPr id="13" name="Rectangle 12">
            <a:extLst>
              <a:ext uri="{FF2B5EF4-FFF2-40B4-BE49-F238E27FC236}">
                <a16:creationId xmlns:a16="http://schemas.microsoft.com/office/drawing/2014/main" id="{53F37471-26E2-4D0E-B488-664B8956A9A7}"/>
              </a:ext>
            </a:extLst>
          </p:cNvPr>
          <p:cNvSpPr/>
          <p:nvPr/>
        </p:nvSpPr>
        <p:spPr>
          <a:xfrm>
            <a:off x="8652192" y="3649508"/>
            <a:ext cx="3363512" cy="1213805"/>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i="1" dirty="0">
                <a:solidFill>
                  <a:schemeClr val="tx1"/>
                </a:solidFill>
              </a:rPr>
              <a:t>Multiply £1 by 12 (the amount of stickers Jack bought).</a:t>
            </a:r>
          </a:p>
        </p:txBody>
      </p:sp>
      <p:sp>
        <p:nvSpPr>
          <p:cNvPr id="14" name="Rectangle 13">
            <a:extLst>
              <a:ext uri="{FF2B5EF4-FFF2-40B4-BE49-F238E27FC236}">
                <a16:creationId xmlns:a16="http://schemas.microsoft.com/office/drawing/2014/main" id="{9252F7D7-1844-4D34-8CE9-3BAAD394B208}"/>
              </a:ext>
            </a:extLst>
          </p:cNvPr>
          <p:cNvSpPr/>
          <p:nvPr/>
        </p:nvSpPr>
        <p:spPr>
          <a:xfrm>
            <a:off x="6350517" y="5186225"/>
            <a:ext cx="3503851" cy="1287403"/>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i="1" dirty="0">
                <a:solidFill>
                  <a:schemeClr val="tx1"/>
                </a:solidFill>
              </a:rPr>
              <a:t>Take away the 12 lots of 1p’s that was added on to find the total of 99p x 12.</a:t>
            </a:r>
          </a:p>
        </p:txBody>
      </p:sp>
    </p:spTree>
    <p:extLst>
      <p:ext uri="{BB962C8B-B14F-4D97-AF65-F5344CB8AC3E}">
        <p14:creationId xmlns:p14="http://schemas.microsoft.com/office/powerpoint/2010/main" val="2895142760"/>
      </p:ext>
    </p:extLst>
  </p:cSld>
  <p:clrMapOvr>
    <a:masterClrMapping/>
  </p:clrMapOvr>
</p:sld>
</file>

<file path=ppt/theme/theme1.xml><?xml version="1.0" encoding="utf-8"?>
<a:theme xmlns:a="http://schemas.openxmlformats.org/drawingml/2006/main" name="3_HIAS PowerPoint templat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384</TotalTime>
  <Words>1034</Words>
  <Application>Microsoft Office PowerPoint</Application>
  <PresentationFormat>Widescreen</PresentationFormat>
  <Paragraphs>145</Paragraphs>
  <Slides>13</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13</vt:i4>
      </vt:variant>
    </vt:vector>
  </HeadingPairs>
  <TitlesOfParts>
    <vt:vector size="17" baseType="lpstr">
      <vt:lpstr>Arial</vt:lpstr>
      <vt:lpstr>Calibri</vt:lpstr>
      <vt:lpstr>Symbol</vt:lpstr>
      <vt:lpstr>3_HIAS PowerPoint template</vt:lpstr>
      <vt:lpstr>Year 6</vt:lpstr>
      <vt:lpstr> HIAS Blended Learning Resource</vt:lpstr>
      <vt:lpstr>PowerPoint Presentation</vt:lpstr>
      <vt:lpstr>Solve problems involving addition, subtraction, multiplication and division, deciding which operations and methods to use and why.   </vt:lpstr>
      <vt:lpstr>Understand the problem</vt:lpstr>
      <vt:lpstr>Make a Plan</vt:lpstr>
      <vt:lpstr>PowerPoint Presentation</vt:lpstr>
      <vt:lpstr>Carry out your plan: show your reasoning</vt:lpstr>
      <vt:lpstr>PowerPoint Presentation</vt:lpstr>
      <vt:lpstr>PowerPoint Presentation</vt:lpstr>
      <vt:lpstr>Review your solution: does it seem reasonable? Which steps/ parts did you find easy and which harder?</vt:lpstr>
      <vt:lpstr>Now try this one</vt:lpstr>
      <vt:lpstr>HIAS Maths team</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Year 1</dc:title>
  <dc:creator>Clifft, Jacqui</dc:creator>
  <cp:lastModifiedBy>Kathryn Spencer</cp:lastModifiedBy>
  <cp:revision>11</cp:revision>
  <dcterms:created xsi:type="dcterms:W3CDTF">2021-01-05T11:02:27Z</dcterms:created>
  <dcterms:modified xsi:type="dcterms:W3CDTF">2021-02-24T14:01:48Z</dcterms:modified>
</cp:coreProperties>
</file>