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72" r:id="rId2"/>
    <p:sldId id="2643" r:id="rId3"/>
    <p:sldId id="2644" r:id="rId4"/>
    <p:sldId id="2659" r:id="rId5"/>
    <p:sldId id="2661" r:id="rId6"/>
    <p:sldId id="2660" r:id="rId7"/>
    <p:sldId id="2662" r:id="rId8"/>
    <p:sldId id="2663"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918085-6ABB-4332-8077-31BAAC4F468F}" v="10" dt="2021-03-03T15:46:58.78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08" autoAdjust="0"/>
    <p:restoredTop sz="78596" autoAdjust="0"/>
  </p:normalViewPr>
  <p:slideViewPr>
    <p:cSldViewPr snapToGrid="0">
      <p:cViewPr varScale="1">
        <p:scale>
          <a:sx n="62" d="100"/>
          <a:sy n="62" d="100"/>
        </p:scale>
        <p:origin x="788" y="5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urn, Jenny" userId="da60964d-54d9-422e-88cd-a3e89d812d33" providerId="ADAL" clId="{34918085-6ABB-4332-8077-31BAAC4F468F}"/>
    <pc:docChg chg="undo redo custSel addSld delSld modSld">
      <pc:chgData name="Burn, Jenny" userId="da60964d-54d9-422e-88cd-a3e89d812d33" providerId="ADAL" clId="{34918085-6ABB-4332-8077-31BAAC4F468F}" dt="2021-03-03T15:53:47.253" v="1397" actId="20577"/>
      <pc:docMkLst>
        <pc:docMk/>
      </pc:docMkLst>
      <pc:sldChg chg="modSp mod">
        <pc:chgData name="Burn, Jenny" userId="da60964d-54d9-422e-88cd-a3e89d812d33" providerId="ADAL" clId="{34918085-6ABB-4332-8077-31BAAC4F468F}" dt="2021-02-24T15:35:54.014" v="66" actId="255"/>
        <pc:sldMkLst>
          <pc:docMk/>
          <pc:sldMk cId="4284245350" sldId="272"/>
        </pc:sldMkLst>
        <pc:spChg chg="mod">
          <ac:chgData name="Burn, Jenny" userId="da60964d-54d9-422e-88cd-a3e89d812d33" providerId="ADAL" clId="{34918085-6ABB-4332-8077-31BAAC4F468F}" dt="2021-02-24T15:35:54.014" v="66" actId="255"/>
          <ac:spMkLst>
            <pc:docMk/>
            <pc:sldMk cId="4284245350" sldId="272"/>
            <ac:spMk id="3" creationId="{00000000-0000-0000-0000-000000000000}"/>
          </ac:spMkLst>
        </pc:spChg>
      </pc:sldChg>
      <pc:sldChg chg="del">
        <pc:chgData name="Burn, Jenny" userId="da60964d-54d9-422e-88cd-a3e89d812d33" providerId="ADAL" clId="{34918085-6ABB-4332-8077-31BAAC4F468F}" dt="2021-02-24T15:40:58.351" v="74" actId="47"/>
        <pc:sldMkLst>
          <pc:docMk/>
          <pc:sldMk cId="2257021788" sldId="2653"/>
        </pc:sldMkLst>
      </pc:sldChg>
      <pc:sldChg chg="addSp delSp modSp mod modNotesTx">
        <pc:chgData name="Burn, Jenny" userId="da60964d-54d9-422e-88cd-a3e89d812d33" providerId="ADAL" clId="{34918085-6ABB-4332-8077-31BAAC4F468F}" dt="2021-03-03T15:39:37.389" v="1148" actId="20577"/>
        <pc:sldMkLst>
          <pc:docMk/>
          <pc:sldMk cId="1829361912" sldId="2659"/>
        </pc:sldMkLst>
        <pc:spChg chg="del mod">
          <ac:chgData name="Burn, Jenny" userId="da60964d-54d9-422e-88cd-a3e89d812d33" providerId="ADAL" clId="{34918085-6ABB-4332-8077-31BAAC4F468F}" dt="2021-02-24T15:40:45.951" v="69" actId="478"/>
          <ac:spMkLst>
            <pc:docMk/>
            <pc:sldMk cId="1829361912" sldId="2659"/>
            <ac:spMk id="6" creationId="{338C5C31-96D3-4F2E-9A5A-7FC24F02CC06}"/>
          </ac:spMkLst>
        </pc:spChg>
        <pc:spChg chg="add mod">
          <ac:chgData name="Burn, Jenny" userId="da60964d-54d9-422e-88cd-a3e89d812d33" providerId="ADAL" clId="{34918085-6ABB-4332-8077-31BAAC4F468F}" dt="2021-03-03T15:37:18.385" v="1107" actId="113"/>
          <ac:spMkLst>
            <pc:docMk/>
            <pc:sldMk cId="1829361912" sldId="2659"/>
            <ac:spMk id="6" creationId="{3CD471FC-4FAA-4780-B3C4-B0704EA0CEE1}"/>
          </ac:spMkLst>
        </pc:spChg>
        <pc:spChg chg="del mod">
          <ac:chgData name="Burn, Jenny" userId="da60964d-54d9-422e-88cd-a3e89d812d33" providerId="ADAL" clId="{34918085-6ABB-4332-8077-31BAAC4F468F}" dt="2021-02-24T15:40:55.552" v="73"/>
          <ac:spMkLst>
            <pc:docMk/>
            <pc:sldMk cId="1829361912" sldId="2659"/>
            <ac:spMk id="8" creationId="{7453E5D7-1D1D-41C3-99CB-EDC517A0212B}"/>
          </ac:spMkLst>
        </pc:spChg>
        <pc:picChg chg="add del mod">
          <ac:chgData name="Burn, Jenny" userId="da60964d-54d9-422e-88cd-a3e89d812d33" providerId="ADAL" clId="{34918085-6ABB-4332-8077-31BAAC4F468F}" dt="2021-03-03T15:26:04.761" v="674" actId="478"/>
          <ac:picMkLst>
            <pc:docMk/>
            <pc:sldMk cId="1829361912" sldId="2659"/>
            <ac:picMk id="5" creationId="{F7097B4B-2453-4292-8E73-0EC135D72CA0}"/>
          </ac:picMkLst>
        </pc:picChg>
        <pc:picChg chg="del">
          <ac:chgData name="Burn, Jenny" userId="da60964d-54d9-422e-88cd-a3e89d812d33" providerId="ADAL" clId="{34918085-6ABB-4332-8077-31BAAC4F468F}" dt="2021-02-24T15:40:47.787" v="70" actId="478"/>
          <ac:picMkLst>
            <pc:docMk/>
            <pc:sldMk cId="1829361912" sldId="2659"/>
            <ac:picMk id="10" creationId="{F2A164BE-02BC-4581-882B-791DFCE22DF3}"/>
          </ac:picMkLst>
        </pc:picChg>
      </pc:sldChg>
      <pc:sldChg chg="addSp delSp modSp mod modNotesTx">
        <pc:chgData name="Burn, Jenny" userId="da60964d-54d9-422e-88cd-a3e89d812d33" providerId="ADAL" clId="{34918085-6ABB-4332-8077-31BAAC4F468F}" dt="2021-03-03T15:46:37.898" v="1315" actId="113"/>
        <pc:sldMkLst>
          <pc:docMk/>
          <pc:sldMk cId="3012523276" sldId="2660"/>
        </pc:sldMkLst>
        <pc:spChg chg="mod">
          <ac:chgData name="Burn, Jenny" userId="da60964d-54d9-422e-88cd-a3e89d812d33" providerId="ADAL" clId="{34918085-6ABB-4332-8077-31BAAC4F468F}" dt="2021-03-03T15:46:37.898" v="1315" actId="113"/>
          <ac:spMkLst>
            <pc:docMk/>
            <pc:sldMk cId="3012523276" sldId="2660"/>
            <ac:spMk id="6" creationId="{3CD471FC-4FAA-4780-B3C4-B0704EA0CEE1}"/>
          </ac:spMkLst>
        </pc:spChg>
        <pc:picChg chg="add del">
          <ac:chgData name="Burn, Jenny" userId="da60964d-54d9-422e-88cd-a3e89d812d33" providerId="ADAL" clId="{34918085-6ABB-4332-8077-31BAAC4F468F}" dt="2021-03-03T15:36:22.445" v="1081" actId="478"/>
          <ac:picMkLst>
            <pc:docMk/>
            <pc:sldMk cId="3012523276" sldId="2660"/>
            <ac:picMk id="5" creationId="{03ACBFCB-6873-49D3-B834-88D6B91D5AAB}"/>
          </ac:picMkLst>
        </pc:picChg>
      </pc:sldChg>
      <pc:sldChg chg="del">
        <pc:chgData name="Burn, Jenny" userId="da60964d-54d9-422e-88cd-a3e89d812d33" providerId="ADAL" clId="{34918085-6ABB-4332-8077-31BAAC4F468F}" dt="2021-02-24T15:40:59.398" v="75" actId="47"/>
        <pc:sldMkLst>
          <pc:docMk/>
          <pc:sldMk cId="4124201223" sldId="2660"/>
        </pc:sldMkLst>
      </pc:sldChg>
      <pc:sldChg chg="add del">
        <pc:chgData name="Burn, Jenny" userId="da60964d-54d9-422e-88cd-a3e89d812d33" providerId="ADAL" clId="{34918085-6ABB-4332-8077-31BAAC4F468F}" dt="2021-03-03T15:34:29.845" v="892"/>
        <pc:sldMkLst>
          <pc:docMk/>
          <pc:sldMk cId="684556646" sldId="2661"/>
        </pc:sldMkLst>
      </pc:sldChg>
      <pc:sldChg chg="modSp del mod modNotesTx">
        <pc:chgData name="Burn, Jenny" userId="da60964d-54d9-422e-88cd-a3e89d812d33" providerId="ADAL" clId="{34918085-6ABB-4332-8077-31BAAC4F468F}" dt="2021-03-03T15:39:46.288" v="1149" actId="47"/>
        <pc:sldMkLst>
          <pc:docMk/>
          <pc:sldMk cId="843927612" sldId="2661"/>
        </pc:sldMkLst>
        <pc:spChg chg="mod">
          <ac:chgData name="Burn, Jenny" userId="da60964d-54d9-422e-88cd-a3e89d812d33" providerId="ADAL" clId="{34918085-6ABB-4332-8077-31BAAC4F468F}" dt="2021-03-03T15:37:36.402" v="1110" actId="20577"/>
          <ac:spMkLst>
            <pc:docMk/>
            <pc:sldMk cId="843927612" sldId="2661"/>
            <ac:spMk id="6" creationId="{3CD471FC-4FAA-4780-B3C4-B0704EA0CEE1}"/>
          </ac:spMkLst>
        </pc:spChg>
      </pc:sldChg>
      <pc:sldChg chg="modSp mod modNotesTx">
        <pc:chgData name="Burn, Jenny" userId="da60964d-54d9-422e-88cd-a3e89d812d33" providerId="ADAL" clId="{34918085-6ABB-4332-8077-31BAAC4F468F}" dt="2021-03-03T15:41:34.717" v="1191" actId="20577"/>
        <pc:sldMkLst>
          <pc:docMk/>
          <pc:sldMk cId="1585166668" sldId="2661"/>
        </pc:sldMkLst>
        <pc:spChg chg="mod">
          <ac:chgData name="Burn, Jenny" userId="da60964d-54d9-422e-88cd-a3e89d812d33" providerId="ADAL" clId="{34918085-6ABB-4332-8077-31BAAC4F468F}" dt="2021-03-03T15:41:34.717" v="1191" actId="20577"/>
          <ac:spMkLst>
            <pc:docMk/>
            <pc:sldMk cId="1585166668" sldId="2661"/>
            <ac:spMk id="6" creationId="{3CD471FC-4FAA-4780-B3C4-B0704EA0CEE1}"/>
          </ac:spMkLst>
        </pc:spChg>
      </pc:sldChg>
      <pc:sldChg chg="del">
        <pc:chgData name="Burn, Jenny" userId="da60964d-54d9-422e-88cd-a3e89d812d33" providerId="ADAL" clId="{34918085-6ABB-4332-8077-31BAAC4F468F}" dt="2021-02-24T15:41:00.216" v="76" actId="47"/>
        <pc:sldMkLst>
          <pc:docMk/>
          <pc:sldMk cId="2553885542" sldId="2661"/>
        </pc:sldMkLst>
      </pc:sldChg>
      <pc:sldChg chg="modSp mod modNotesTx">
        <pc:chgData name="Burn, Jenny" userId="da60964d-54d9-422e-88cd-a3e89d812d33" providerId="ADAL" clId="{34918085-6ABB-4332-8077-31BAAC4F468F}" dt="2021-03-03T15:46:50.356" v="1317" actId="113"/>
        <pc:sldMkLst>
          <pc:docMk/>
          <pc:sldMk cId="3432470612" sldId="2662"/>
        </pc:sldMkLst>
        <pc:spChg chg="mod">
          <ac:chgData name="Burn, Jenny" userId="da60964d-54d9-422e-88cd-a3e89d812d33" providerId="ADAL" clId="{34918085-6ABB-4332-8077-31BAAC4F468F}" dt="2021-03-03T15:46:50.356" v="1317" actId="113"/>
          <ac:spMkLst>
            <pc:docMk/>
            <pc:sldMk cId="3432470612" sldId="2662"/>
            <ac:spMk id="6" creationId="{3CD471FC-4FAA-4780-B3C4-B0704EA0CEE1}"/>
          </ac:spMkLst>
        </pc:spChg>
      </pc:sldChg>
      <pc:sldChg chg="del">
        <pc:chgData name="Burn, Jenny" userId="da60964d-54d9-422e-88cd-a3e89d812d33" providerId="ADAL" clId="{34918085-6ABB-4332-8077-31BAAC4F468F}" dt="2021-02-24T15:41:01.359" v="77" actId="47"/>
        <pc:sldMkLst>
          <pc:docMk/>
          <pc:sldMk cId="3447094179" sldId="2662"/>
        </pc:sldMkLst>
      </pc:sldChg>
      <pc:sldChg chg="modSp mod modNotesTx">
        <pc:chgData name="Burn, Jenny" userId="da60964d-54d9-422e-88cd-a3e89d812d33" providerId="ADAL" clId="{34918085-6ABB-4332-8077-31BAAC4F468F}" dt="2021-03-03T15:53:47.253" v="1397" actId="20577"/>
        <pc:sldMkLst>
          <pc:docMk/>
          <pc:sldMk cId="3194585601" sldId="2663"/>
        </pc:sldMkLst>
        <pc:spChg chg="mod">
          <ac:chgData name="Burn, Jenny" userId="da60964d-54d9-422e-88cd-a3e89d812d33" providerId="ADAL" clId="{34918085-6ABB-4332-8077-31BAAC4F468F}" dt="2021-03-03T15:53:21.235" v="1370" actId="20577"/>
          <ac:spMkLst>
            <pc:docMk/>
            <pc:sldMk cId="3194585601" sldId="2663"/>
            <ac:spMk id="6" creationId="{3CD471FC-4FAA-4780-B3C4-B0704EA0CEE1}"/>
          </ac:spMkLst>
        </pc:spChg>
      </pc:sldChg>
    </pc:docChg>
  </pc:docChgLst>
  <pc:docChgLst>
    <pc:chgData name="Burn, Jenny" userId="da60964d-54d9-422e-88cd-a3e89d812d33" providerId="ADAL" clId="{0D09390C-93E2-4348-B9EA-1BB84AD57935}"/>
    <pc:docChg chg="undo custSel addSld delSld modSld">
      <pc:chgData name="Burn, Jenny" userId="da60964d-54d9-422e-88cd-a3e89d812d33" providerId="ADAL" clId="{0D09390C-93E2-4348-B9EA-1BB84AD57935}" dt="2021-02-23T16:50:30.047" v="1695" actId="20577"/>
      <pc:docMkLst>
        <pc:docMk/>
      </pc:docMkLst>
      <pc:sldChg chg="modSp mod">
        <pc:chgData name="Burn, Jenny" userId="da60964d-54d9-422e-88cd-a3e89d812d33" providerId="ADAL" clId="{0D09390C-93E2-4348-B9EA-1BB84AD57935}" dt="2021-02-21T15:40:50.776" v="177" actId="120"/>
        <pc:sldMkLst>
          <pc:docMk/>
          <pc:sldMk cId="4284245350" sldId="272"/>
        </pc:sldMkLst>
        <pc:spChg chg="mod">
          <ac:chgData name="Burn, Jenny" userId="da60964d-54d9-422e-88cd-a3e89d812d33" providerId="ADAL" clId="{0D09390C-93E2-4348-B9EA-1BB84AD57935}" dt="2021-02-21T15:40:50.776" v="177" actId="120"/>
          <ac:spMkLst>
            <pc:docMk/>
            <pc:sldMk cId="4284245350" sldId="272"/>
            <ac:spMk id="3" creationId="{00000000-0000-0000-0000-000000000000}"/>
          </ac:spMkLst>
        </pc:spChg>
        <pc:picChg chg="mod">
          <ac:chgData name="Burn, Jenny" userId="da60964d-54d9-422e-88cd-a3e89d812d33" providerId="ADAL" clId="{0D09390C-93E2-4348-B9EA-1BB84AD57935}" dt="2021-02-21T15:39:01.456" v="27" actId="1076"/>
          <ac:picMkLst>
            <pc:docMk/>
            <pc:sldMk cId="4284245350" sldId="272"/>
            <ac:picMk id="1026" creationId="{00000000-0000-0000-0000-000000000000}"/>
          </ac:picMkLst>
        </pc:picChg>
      </pc:sldChg>
      <pc:sldChg chg="modSp mod">
        <pc:chgData name="Burn, Jenny" userId="da60964d-54d9-422e-88cd-a3e89d812d33" providerId="ADAL" clId="{0D09390C-93E2-4348-B9EA-1BB84AD57935}" dt="2021-02-23T16:50:30.047" v="1695" actId="20577"/>
        <pc:sldMkLst>
          <pc:docMk/>
          <pc:sldMk cId="2644395114" sldId="2644"/>
        </pc:sldMkLst>
        <pc:graphicFrameChg chg="modGraphic">
          <ac:chgData name="Burn, Jenny" userId="da60964d-54d9-422e-88cd-a3e89d812d33" providerId="ADAL" clId="{0D09390C-93E2-4348-B9EA-1BB84AD57935}" dt="2021-02-23T16:50:30.047" v="1695" actId="20577"/>
          <ac:graphicFrameMkLst>
            <pc:docMk/>
            <pc:sldMk cId="2644395114" sldId="2644"/>
            <ac:graphicFrameMk id="4" creationId="{3E1255F8-DFEA-45E7-AD96-19BCB863D19A}"/>
          </ac:graphicFrameMkLst>
        </pc:graphicFrameChg>
      </pc:sldChg>
      <pc:sldChg chg="del">
        <pc:chgData name="Burn, Jenny" userId="da60964d-54d9-422e-88cd-a3e89d812d33" providerId="ADAL" clId="{0D09390C-93E2-4348-B9EA-1BB84AD57935}" dt="2021-02-21T15:37:36.391" v="22" actId="47"/>
        <pc:sldMkLst>
          <pc:docMk/>
          <pc:sldMk cId="1683183876" sldId="2647"/>
        </pc:sldMkLst>
      </pc:sldChg>
      <pc:sldChg chg="addSp delSp modSp mod modNotesTx">
        <pc:chgData name="Burn, Jenny" userId="da60964d-54d9-422e-88cd-a3e89d812d33" providerId="ADAL" clId="{0D09390C-93E2-4348-B9EA-1BB84AD57935}" dt="2021-02-23T16:06:30.778" v="785" actId="21"/>
        <pc:sldMkLst>
          <pc:docMk/>
          <pc:sldMk cId="2257021788" sldId="2653"/>
        </pc:sldMkLst>
        <pc:spChg chg="mod">
          <ac:chgData name="Burn, Jenny" userId="da60964d-54d9-422e-88cd-a3e89d812d33" providerId="ADAL" clId="{0D09390C-93E2-4348-B9EA-1BB84AD57935}" dt="2021-02-23T15:50:07.399" v="230" actId="20577"/>
          <ac:spMkLst>
            <pc:docMk/>
            <pc:sldMk cId="2257021788" sldId="2653"/>
            <ac:spMk id="3" creationId="{BEEF3A05-95C8-4ED3-984B-4CE0DE635396}"/>
          </ac:spMkLst>
        </pc:spChg>
        <pc:spChg chg="add del mod">
          <ac:chgData name="Burn, Jenny" userId="da60964d-54d9-422e-88cd-a3e89d812d33" providerId="ADAL" clId="{0D09390C-93E2-4348-B9EA-1BB84AD57935}" dt="2021-02-23T16:06:30.778" v="785" actId="21"/>
          <ac:spMkLst>
            <pc:docMk/>
            <pc:sldMk cId="2257021788" sldId="2653"/>
            <ac:spMk id="6" creationId="{338C5C31-96D3-4F2E-9A5A-7FC24F02CC06}"/>
          </ac:spMkLst>
        </pc:spChg>
        <pc:spChg chg="add mod">
          <ac:chgData name="Burn, Jenny" userId="da60964d-54d9-422e-88cd-a3e89d812d33" providerId="ADAL" clId="{0D09390C-93E2-4348-B9EA-1BB84AD57935}" dt="2021-02-23T16:03:24.634" v="744" actId="947"/>
          <ac:spMkLst>
            <pc:docMk/>
            <pc:sldMk cId="2257021788" sldId="2653"/>
            <ac:spMk id="7" creationId="{1F7AC014-11A4-4F07-A5CF-6A0DF5946EF8}"/>
          </ac:spMkLst>
        </pc:spChg>
        <pc:spChg chg="del mod">
          <ac:chgData name="Burn, Jenny" userId="da60964d-54d9-422e-88cd-a3e89d812d33" providerId="ADAL" clId="{0D09390C-93E2-4348-B9EA-1BB84AD57935}" dt="2021-02-23T15:50:18.599" v="235"/>
          <ac:spMkLst>
            <pc:docMk/>
            <pc:sldMk cId="2257021788" sldId="2653"/>
            <ac:spMk id="10" creationId="{51AF5B05-8602-4F55-85C8-37076FEDF63F}"/>
          </ac:spMkLst>
        </pc:spChg>
        <pc:graphicFrameChg chg="del">
          <ac:chgData name="Burn, Jenny" userId="da60964d-54d9-422e-88cd-a3e89d812d33" providerId="ADAL" clId="{0D09390C-93E2-4348-B9EA-1BB84AD57935}" dt="2021-02-23T15:50:20.416" v="236" actId="478"/>
          <ac:graphicFrameMkLst>
            <pc:docMk/>
            <pc:sldMk cId="2257021788" sldId="2653"/>
            <ac:graphicFrameMk id="2" creationId="{13D3BCF5-CF25-4A9A-809F-903519C0A5CE}"/>
          </ac:graphicFrameMkLst>
        </pc:graphicFrameChg>
        <pc:picChg chg="add del mod">
          <ac:chgData name="Burn, Jenny" userId="da60964d-54d9-422e-88cd-a3e89d812d33" providerId="ADAL" clId="{0D09390C-93E2-4348-B9EA-1BB84AD57935}" dt="2021-02-23T15:55:48.420" v="416" actId="478"/>
          <ac:picMkLst>
            <pc:docMk/>
            <pc:sldMk cId="2257021788" sldId="2653"/>
            <ac:picMk id="5" creationId="{5D4DAAC2-BE4D-409C-8FAB-9C4BD5CA6C1F}"/>
          </ac:picMkLst>
        </pc:picChg>
        <pc:picChg chg="add del mod">
          <ac:chgData name="Burn, Jenny" userId="da60964d-54d9-422e-88cd-a3e89d812d33" providerId="ADAL" clId="{0D09390C-93E2-4348-B9EA-1BB84AD57935}" dt="2021-02-23T16:03:14.623" v="743" actId="478"/>
          <ac:picMkLst>
            <pc:docMk/>
            <pc:sldMk cId="2257021788" sldId="2653"/>
            <ac:picMk id="8" creationId="{432EDD9A-6D5E-4157-A6E7-9FD0DC213D76}"/>
          </ac:picMkLst>
        </pc:picChg>
        <pc:picChg chg="del">
          <ac:chgData name="Burn, Jenny" userId="da60964d-54d9-422e-88cd-a3e89d812d33" providerId="ADAL" clId="{0D09390C-93E2-4348-B9EA-1BB84AD57935}" dt="2021-02-23T15:50:18.593" v="233" actId="478"/>
          <ac:picMkLst>
            <pc:docMk/>
            <pc:sldMk cId="2257021788" sldId="2653"/>
            <ac:picMk id="9" creationId="{374126F5-0F12-4CA9-A143-0B94DCE3CC77}"/>
          </ac:picMkLst>
        </pc:picChg>
        <pc:picChg chg="add mod">
          <ac:chgData name="Burn, Jenny" userId="da60964d-54d9-422e-88cd-a3e89d812d33" providerId="ADAL" clId="{0D09390C-93E2-4348-B9EA-1BB84AD57935}" dt="2021-02-23T16:02:46.496" v="708" actId="1076"/>
          <ac:picMkLst>
            <pc:docMk/>
            <pc:sldMk cId="2257021788" sldId="2653"/>
            <ac:picMk id="12" creationId="{5E6F51D4-9946-4687-BFA5-A549E15CF4F1}"/>
          </ac:picMkLst>
        </pc:picChg>
      </pc:sldChg>
      <pc:sldChg chg="addSp delSp modSp new del mod">
        <pc:chgData name="Burn, Jenny" userId="da60964d-54d9-422e-88cd-a3e89d812d33" providerId="ADAL" clId="{0D09390C-93E2-4348-B9EA-1BB84AD57935}" dt="2021-02-23T16:04:58.756" v="768" actId="47"/>
        <pc:sldMkLst>
          <pc:docMk/>
          <pc:sldMk cId="3149523647" sldId="2654"/>
        </pc:sldMkLst>
        <pc:spChg chg="del">
          <ac:chgData name="Burn, Jenny" userId="da60964d-54d9-422e-88cd-a3e89d812d33" providerId="ADAL" clId="{0D09390C-93E2-4348-B9EA-1BB84AD57935}" dt="2021-02-21T20:05:40.279" v="179" actId="22"/>
          <ac:spMkLst>
            <pc:docMk/>
            <pc:sldMk cId="3149523647" sldId="2654"/>
            <ac:spMk id="3" creationId="{2AAE57ED-CC2A-4968-BA81-1B84B491FDE2}"/>
          </ac:spMkLst>
        </pc:spChg>
        <pc:spChg chg="add mod">
          <ac:chgData name="Burn, Jenny" userId="da60964d-54d9-422e-88cd-a3e89d812d33" providerId="ADAL" clId="{0D09390C-93E2-4348-B9EA-1BB84AD57935}" dt="2021-02-23T15:50:38.400" v="237" actId="21"/>
          <ac:spMkLst>
            <pc:docMk/>
            <pc:sldMk cId="3149523647" sldId="2654"/>
            <ac:spMk id="3" creationId="{62D3E25C-3EB5-48F6-99B1-56DD67D7D0A2}"/>
          </ac:spMkLst>
        </pc:spChg>
        <pc:picChg chg="add del mod ord">
          <ac:chgData name="Burn, Jenny" userId="da60964d-54d9-422e-88cd-a3e89d812d33" providerId="ADAL" clId="{0D09390C-93E2-4348-B9EA-1BB84AD57935}" dt="2021-02-23T15:50:38.400" v="237" actId="21"/>
          <ac:picMkLst>
            <pc:docMk/>
            <pc:sldMk cId="3149523647" sldId="2654"/>
            <ac:picMk id="5" creationId="{9447D64F-661A-426D-B35F-71B5065D29CB}"/>
          </ac:picMkLst>
        </pc:picChg>
      </pc:sldChg>
      <pc:sldChg chg="del">
        <pc:chgData name="Burn, Jenny" userId="da60964d-54d9-422e-88cd-a3e89d812d33" providerId="ADAL" clId="{0D09390C-93E2-4348-B9EA-1BB84AD57935}" dt="2021-02-21T15:37:37.754" v="24" actId="47"/>
        <pc:sldMkLst>
          <pc:docMk/>
          <pc:sldMk cId="3483747080" sldId="2654"/>
        </pc:sldMkLst>
      </pc:sldChg>
      <pc:sldChg chg="addSp delSp modSp new del mod">
        <pc:chgData name="Burn, Jenny" userId="da60964d-54d9-422e-88cd-a3e89d812d33" providerId="ADAL" clId="{0D09390C-93E2-4348-B9EA-1BB84AD57935}" dt="2021-02-23T16:05:00.876" v="769" actId="47"/>
        <pc:sldMkLst>
          <pc:docMk/>
          <pc:sldMk cId="1045625646" sldId="2655"/>
        </pc:sldMkLst>
        <pc:spChg chg="del">
          <ac:chgData name="Burn, Jenny" userId="da60964d-54d9-422e-88cd-a3e89d812d33" providerId="ADAL" clId="{0D09390C-93E2-4348-B9EA-1BB84AD57935}" dt="2021-02-21T20:06:09.365" v="183" actId="22"/>
          <ac:spMkLst>
            <pc:docMk/>
            <pc:sldMk cId="1045625646" sldId="2655"/>
            <ac:spMk id="3" creationId="{9E36132F-FC7E-4D56-B624-80E9B77336DF}"/>
          </ac:spMkLst>
        </pc:spChg>
        <pc:picChg chg="add mod ord">
          <ac:chgData name="Burn, Jenny" userId="da60964d-54d9-422e-88cd-a3e89d812d33" providerId="ADAL" clId="{0D09390C-93E2-4348-B9EA-1BB84AD57935}" dt="2021-02-21T20:06:09.365" v="183" actId="22"/>
          <ac:picMkLst>
            <pc:docMk/>
            <pc:sldMk cId="1045625646" sldId="2655"/>
            <ac:picMk id="5" creationId="{19299733-1BBA-4B84-A23F-738A47C4AD0B}"/>
          </ac:picMkLst>
        </pc:picChg>
      </pc:sldChg>
      <pc:sldChg chg="del">
        <pc:chgData name="Burn, Jenny" userId="da60964d-54d9-422e-88cd-a3e89d812d33" providerId="ADAL" clId="{0D09390C-93E2-4348-B9EA-1BB84AD57935}" dt="2021-02-21T15:37:38.370" v="25" actId="47"/>
        <pc:sldMkLst>
          <pc:docMk/>
          <pc:sldMk cId="3814496441" sldId="2655"/>
        </pc:sldMkLst>
      </pc:sldChg>
      <pc:sldChg chg="addSp delSp modSp new del mod">
        <pc:chgData name="Burn, Jenny" userId="da60964d-54d9-422e-88cd-a3e89d812d33" providerId="ADAL" clId="{0D09390C-93E2-4348-B9EA-1BB84AD57935}" dt="2021-02-23T16:09:52.067" v="883" actId="47"/>
        <pc:sldMkLst>
          <pc:docMk/>
          <pc:sldMk cId="1017413088" sldId="2656"/>
        </pc:sldMkLst>
        <pc:spChg chg="add del mod">
          <ac:chgData name="Burn, Jenny" userId="da60964d-54d9-422e-88cd-a3e89d812d33" providerId="ADAL" clId="{0D09390C-93E2-4348-B9EA-1BB84AD57935}" dt="2021-02-23T16:05:57.331" v="777" actId="21"/>
          <ac:spMkLst>
            <pc:docMk/>
            <pc:sldMk cId="1017413088" sldId="2656"/>
            <ac:spMk id="3" creationId="{4E7843DB-0037-4FA4-826F-AE7DCC06E12C}"/>
          </ac:spMkLst>
        </pc:spChg>
        <pc:spChg chg="del">
          <ac:chgData name="Burn, Jenny" userId="da60964d-54d9-422e-88cd-a3e89d812d33" providerId="ADAL" clId="{0D09390C-93E2-4348-B9EA-1BB84AD57935}" dt="2021-02-21T20:07:22.397" v="185" actId="22"/>
          <ac:spMkLst>
            <pc:docMk/>
            <pc:sldMk cId="1017413088" sldId="2656"/>
            <ac:spMk id="3" creationId="{6F9D2011-4BC9-4F8E-9830-AF259ED3314F}"/>
          </ac:spMkLst>
        </pc:spChg>
        <pc:spChg chg="add mod">
          <ac:chgData name="Burn, Jenny" userId="da60964d-54d9-422e-88cd-a3e89d812d33" providerId="ADAL" clId="{0D09390C-93E2-4348-B9EA-1BB84AD57935}" dt="2021-02-23T16:06:02.780" v="778" actId="21"/>
          <ac:spMkLst>
            <pc:docMk/>
            <pc:sldMk cId="1017413088" sldId="2656"/>
            <ac:spMk id="4" creationId="{7ED82E9C-DE08-4445-8064-1D0941825CDA}"/>
          </ac:spMkLst>
        </pc:spChg>
        <pc:picChg chg="add del mod ord">
          <ac:chgData name="Burn, Jenny" userId="da60964d-54d9-422e-88cd-a3e89d812d33" providerId="ADAL" clId="{0D09390C-93E2-4348-B9EA-1BB84AD57935}" dt="2021-02-23T16:06:02.780" v="778" actId="21"/>
          <ac:picMkLst>
            <pc:docMk/>
            <pc:sldMk cId="1017413088" sldId="2656"/>
            <ac:picMk id="5" creationId="{140D1385-C68C-4A23-8D8B-F988A249AE2D}"/>
          </ac:picMkLst>
        </pc:picChg>
      </pc:sldChg>
      <pc:sldChg chg="del">
        <pc:chgData name="Burn, Jenny" userId="da60964d-54d9-422e-88cd-a3e89d812d33" providerId="ADAL" clId="{0D09390C-93E2-4348-B9EA-1BB84AD57935}" dt="2021-02-21T15:37:37.029" v="23" actId="47"/>
        <pc:sldMkLst>
          <pc:docMk/>
          <pc:sldMk cId="3136370427" sldId="2656"/>
        </pc:sldMkLst>
      </pc:sldChg>
      <pc:sldChg chg="addSp delSp modSp new del mod">
        <pc:chgData name="Burn, Jenny" userId="da60964d-54d9-422e-88cd-a3e89d812d33" providerId="ADAL" clId="{0D09390C-93E2-4348-B9EA-1BB84AD57935}" dt="2021-02-23T16:14:48.554" v="1120" actId="47"/>
        <pc:sldMkLst>
          <pc:docMk/>
          <pc:sldMk cId="2999124813" sldId="2657"/>
        </pc:sldMkLst>
        <pc:spChg chg="del">
          <ac:chgData name="Burn, Jenny" userId="da60964d-54d9-422e-88cd-a3e89d812d33" providerId="ADAL" clId="{0D09390C-93E2-4348-B9EA-1BB84AD57935}" dt="2021-02-21T20:07:59.082" v="187" actId="22"/>
          <ac:spMkLst>
            <pc:docMk/>
            <pc:sldMk cId="2999124813" sldId="2657"/>
            <ac:spMk id="3" creationId="{460C8504-7DFB-4870-AAED-7B6BE0227EDA}"/>
          </ac:spMkLst>
        </pc:spChg>
        <pc:spChg chg="add mod">
          <ac:chgData name="Burn, Jenny" userId="da60964d-54d9-422e-88cd-a3e89d812d33" providerId="ADAL" clId="{0D09390C-93E2-4348-B9EA-1BB84AD57935}" dt="2021-02-23T16:11:22.253" v="889" actId="21"/>
          <ac:spMkLst>
            <pc:docMk/>
            <pc:sldMk cId="2999124813" sldId="2657"/>
            <ac:spMk id="3" creationId="{D59C97B8-0888-4DE9-B875-18FA80683FA2}"/>
          </ac:spMkLst>
        </pc:spChg>
        <pc:picChg chg="add del mod ord">
          <ac:chgData name="Burn, Jenny" userId="da60964d-54d9-422e-88cd-a3e89d812d33" providerId="ADAL" clId="{0D09390C-93E2-4348-B9EA-1BB84AD57935}" dt="2021-02-23T16:11:22.253" v="889" actId="21"/>
          <ac:picMkLst>
            <pc:docMk/>
            <pc:sldMk cId="2999124813" sldId="2657"/>
            <ac:picMk id="5" creationId="{3F02CB01-F8AA-4C31-8B5B-DEA474DA9F52}"/>
          </ac:picMkLst>
        </pc:picChg>
      </pc:sldChg>
      <pc:sldChg chg="addSp delSp modSp new del mod">
        <pc:chgData name="Burn, Jenny" userId="da60964d-54d9-422e-88cd-a3e89d812d33" providerId="ADAL" clId="{0D09390C-93E2-4348-B9EA-1BB84AD57935}" dt="2021-02-23T16:22:05.736" v="1445" actId="47"/>
        <pc:sldMkLst>
          <pc:docMk/>
          <pc:sldMk cId="146204820" sldId="2658"/>
        </pc:sldMkLst>
        <pc:spChg chg="del">
          <ac:chgData name="Burn, Jenny" userId="da60964d-54d9-422e-88cd-a3e89d812d33" providerId="ADAL" clId="{0D09390C-93E2-4348-B9EA-1BB84AD57935}" dt="2021-02-21T20:08:30.599" v="189" actId="22"/>
          <ac:spMkLst>
            <pc:docMk/>
            <pc:sldMk cId="146204820" sldId="2658"/>
            <ac:spMk id="3" creationId="{3CA1AEB2-BAB6-47F0-A965-1FF8F8453630}"/>
          </ac:spMkLst>
        </pc:spChg>
        <pc:picChg chg="add mod ord">
          <ac:chgData name="Burn, Jenny" userId="da60964d-54d9-422e-88cd-a3e89d812d33" providerId="ADAL" clId="{0D09390C-93E2-4348-B9EA-1BB84AD57935}" dt="2021-02-21T20:08:30.599" v="189" actId="22"/>
          <ac:picMkLst>
            <pc:docMk/>
            <pc:sldMk cId="146204820" sldId="2658"/>
            <ac:picMk id="5" creationId="{4CA297B3-86EC-4676-974A-78EE3FC78C90}"/>
          </ac:picMkLst>
        </pc:picChg>
      </pc:sldChg>
      <pc:sldChg chg="addSp delSp modSp mod modNotesTx">
        <pc:chgData name="Burn, Jenny" userId="da60964d-54d9-422e-88cd-a3e89d812d33" providerId="ADAL" clId="{0D09390C-93E2-4348-B9EA-1BB84AD57935}" dt="2021-02-23T16:09:48.846" v="882" actId="20577"/>
        <pc:sldMkLst>
          <pc:docMk/>
          <pc:sldMk cId="1829361912" sldId="2659"/>
        </pc:sldMkLst>
        <pc:spChg chg="add del mod">
          <ac:chgData name="Burn, Jenny" userId="da60964d-54d9-422e-88cd-a3e89d812d33" providerId="ADAL" clId="{0D09390C-93E2-4348-B9EA-1BB84AD57935}" dt="2021-02-23T16:07:06.384" v="790" actId="767"/>
          <ac:spMkLst>
            <pc:docMk/>
            <pc:sldMk cId="1829361912" sldId="2659"/>
            <ac:spMk id="5" creationId="{3DA35A3C-9DA2-49BE-9B87-BF4BE6347DAA}"/>
          </ac:spMkLst>
        </pc:spChg>
        <pc:spChg chg="mod">
          <ac:chgData name="Burn, Jenny" userId="da60964d-54d9-422e-88cd-a3e89d812d33" providerId="ADAL" clId="{0D09390C-93E2-4348-B9EA-1BB84AD57935}" dt="2021-02-23T16:08:52.645" v="853" actId="1076"/>
          <ac:spMkLst>
            <pc:docMk/>
            <pc:sldMk cId="1829361912" sldId="2659"/>
            <ac:spMk id="6" creationId="{338C5C31-96D3-4F2E-9A5A-7FC24F02CC06}"/>
          </ac:spMkLst>
        </pc:spChg>
        <pc:spChg chg="del mod">
          <ac:chgData name="Burn, Jenny" userId="da60964d-54d9-422e-88cd-a3e89d812d33" providerId="ADAL" clId="{0D09390C-93E2-4348-B9EA-1BB84AD57935}" dt="2021-02-23T16:06:49.908" v="786" actId="21"/>
          <ac:spMkLst>
            <pc:docMk/>
            <pc:sldMk cId="1829361912" sldId="2659"/>
            <ac:spMk id="7" creationId="{1F7AC014-11A4-4F07-A5CF-6A0DF5946EF8}"/>
          </ac:spMkLst>
        </pc:spChg>
        <pc:spChg chg="add mod">
          <ac:chgData name="Burn, Jenny" userId="da60964d-54d9-422e-88cd-a3e89d812d33" providerId="ADAL" clId="{0D09390C-93E2-4348-B9EA-1BB84AD57935}" dt="2021-02-23T16:08:56.986" v="854" actId="1076"/>
          <ac:spMkLst>
            <pc:docMk/>
            <pc:sldMk cId="1829361912" sldId="2659"/>
            <ac:spMk id="8" creationId="{7453E5D7-1D1D-41C3-99CB-EDC517A0212B}"/>
          </ac:spMkLst>
        </pc:spChg>
        <pc:picChg chg="add del mod">
          <ac:chgData name="Burn, Jenny" userId="da60964d-54d9-422e-88cd-a3e89d812d33" providerId="ADAL" clId="{0D09390C-93E2-4348-B9EA-1BB84AD57935}" dt="2021-02-23T16:08:07.827" v="824" actId="478"/>
          <ac:picMkLst>
            <pc:docMk/>
            <pc:sldMk cId="1829361912" sldId="2659"/>
            <ac:picMk id="2" creationId="{F81A5D4E-76B3-41CB-8D3A-606E187D0065}"/>
          </ac:picMkLst>
        </pc:picChg>
        <pc:picChg chg="add mod">
          <ac:chgData name="Burn, Jenny" userId="da60964d-54d9-422e-88cd-a3e89d812d33" providerId="ADAL" clId="{0D09390C-93E2-4348-B9EA-1BB84AD57935}" dt="2021-02-23T16:08:59.666" v="855" actId="1076"/>
          <ac:picMkLst>
            <pc:docMk/>
            <pc:sldMk cId="1829361912" sldId="2659"/>
            <ac:picMk id="10" creationId="{F2A164BE-02BC-4581-882B-791DFCE22DF3}"/>
          </ac:picMkLst>
        </pc:picChg>
        <pc:picChg chg="del">
          <ac:chgData name="Burn, Jenny" userId="da60964d-54d9-422e-88cd-a3e89d812d33" providerId="ADAL" clId="{0D09390C-93E2-4348-B9EA-1BB84AD57935}" dt="2021-02-23T16:06:13.772" v="781" actId="478"/>
          <ac:picMkLst>
            <pc:docMk/>
            <pc:sldMk cId="1829361912" sldId="2659"/>
            <ac:picMk id="12" creationId="{5E6F51D4-9946-4687-BFA5-A549E15CF4F1}"/>
          </ac:picMkLst>
        </pc:picChg>
      </pc:sldChg>
      <pc:sldChg chg="addSp delSp modSp mod modNotesTx">
        <pc:chgData name="Burn, Jenny" userId="da60964d-54d9-422e-88cd-a3e89d812d33" providerId="ADAL" clId="{0D09390C-93E2-4348-B9EA-1BB84AD57935}" dt="2021-02-23T16:14:28.922" v="1119" actId="20577"/>
        <pc:sldMkLst>
          <pc:docMk/>
          <pc:sldMk cId="4124201223" sldId="2660"/>
        </pc:sldMkLst>
        <pc:spChg chg="add mod">
          <ac:chgData name="Burn, Jenny" userId="da60964d-54d9-422e-88cd-a3e89d812d33" providerId="ADAL" clId="{0D09390C-93E2-4348-B9EA-1BB84AD57935}" dt="2021-02-23T16:13:27.468" v="1034" actId="114"/>
          <ac:spMkLst>
            <pc:docMk/>
            <pc:sldMk cId="4124201223" sldId="2660"/>
            <ac:spMk id="5" creationId="{21EAAEE8-4C55-4C35-A53A-429DBA0F80CA}"/>
          </ac:spMkLst>
        </pc:spChg>
        <pc:spChg chg="mod">
          <ac:chgData name="Burn, Jenny" userId="da60964d-54d9-422e-88cd-a3e89d812d33" providerId="ADAL" clId="{0D09390C-93E2-4348-B9EA-1BB84AD57935}" dt="2021-02-23T16:10:59.391" v="886" actId="6549"/>
          <ac:spMkLst>
            <pc:docMk/>
            <pc:sldMk cId="4124201223" sldId="2660"/>
            <ac:spMk id="7" creationId="{1F7AC014-11A4-4F07-A5CF-6A0DF5946EF8}"/>
          </ac:spMkLst>
        </pc:spChg>
        <pc:picChg chg="add del">
          <ac:chgData name="Burn, Jenny" userId="da60964d-54d9-422e-88cd-a3e89d812d33" providerId="ADAL" clId="{0D09390C-93E2-4348-B9EA-1BB84AD57935}" dt="2021-02-23T16:12:40.297" v="1028" actId="478"/>
          <ac:picMkLst>
            <pc:docMk/>
            <pc:sldMk cId="4124201223" sldId="2660"/>
            <ac:picMk id="2" creationId="{09DD255C-DBD8-47C9-9D4D-67BE9D1E0F5C}"/>
          </ac:picMkLst>
        </pc:picChg>
        <pc:picChg chg="del">
          <ac:chgData name="Burn, Jenny" userId="da60964d-54d9-422e-88cd-a3e89d812d33" providerId="ADAL" clId="{0D09390C-93E2-4348-B9EA-1BB84AD57935}" dt="2021-02-23T16:11:05.970" v="887" actId="478"/>
          <ac:picMkLst>
            <pc:docMk/>
            <pc:sldMk cId="4124201223" sldId="2660"/>
            <ac:picMk id="12" creationId="{5E6F51D4-9946-4687-BFA5-A549E15CF4F1}"/>
          </ac:picMkLst>
        </pc:picChg>
      </pc:sldChg>
      <pc:sldChg chg="addSp modSp mod modNotesTx">
        <pc:chgData name="Burn, Jenny" userId="da60964d-54d9-422e-88cd-a3e89d812d33" providerId="ADAL" clId="{0D09390C-93E2-4348-B9EA-1BB84AD57935}" dt="2021-02-23T16:21:57.139" v="1444" actId="20577"/>
        <pc:sldMkLst>
          <pc:docMk/>
          <pc:sldMk cId="2553885542" sldId="2661"/>
        </pc:sldMkLst>
        <pc:spChg chg="mod">
          <ac:chgData name="Burn, Jenny" userId="da60964d-54d9-422e-88cd-a3e89d812d33" providerId="ADAL" clId="{0D09390C-93E2-4348-B9EA-1BB84AD57935}" dt="2021-02-23T16:20:57.624" v="1433" actId="20577"/>
          <ac:spMkLst>
            <pc:docMk/>
            <pc:sldMk cId="2553885542" sldId="2661"/>
            <ac:spMk id="5" creationId="{21EAAEE8-4C55-4C35-A53A-429DBA0F80CA}"/>
          </ac:spMkLst>
        </pc:spChg>
        <pc:picChg chg="add mod">
          <ac:chgData name="Burn, Jenny" userId="da60964d-54d9-422e-88cd-a3e89d812d33" providerId="ADAL" clId="{0D09390C-93E2-4348-B9EA-1BB84AD57935}" dt="2021-02-23T16:15:51.794" v="1172" actId="1076"/>
          <ac:picMkLst>
            <pc:docMk/>
            <pc:sldMk cId="2553885542" sldId="2661"/>
            <ac:picMk id="6" creationId="{6EFC4364-A93A-4C83-8812-E0C61A0A17AB}"/>
          </ac:picMkLst>
        </pc:picChg>
        <pc:picChg chg="add mod">
          <ac:chgData name="Burn, Jenny" userId="da60964d-54d9-422e-88cd-a3e89d812d33" providerId="ADAL" clId="{0D09390C-93E2-4348-B9EA-1BB84AD57935}" dt="2021-02-23T16:17:15.568" v="1253" actId="1076"/>
          <ac:picMkLst>
            <pc:docMk/>
            <pc:sldMk cId="2553885542" sldId="2661"/>
            <ac:picMk id="9" creationId="{FF169513-5CD7-4833-9495-628A5D600BCB}"/>
          </ac:picMkLst>
        </pc:picChg>
        <pc:picChg chg="add mod">
          <ac:chgData name="Burn, Jenny" userId="da60964d-54d9-422e-88cd-a3e89d812d33" providerId="ADAL" clId="{0D09390C-93E2-4348-B9EA-1BB84AD57935}" dt="2021-02-23T16:21:20.158" v="1435" actId="1076"/>
          <ac:picMkLst>
            <pc:docMk/>
            <pc:sldMk cId="2553885542" sldId="2661"/>
            <ac:picMk id="11" creationId="{CF32968F-5874-4B07-9227-D701AB00F710}"/>
          </ac:picMkLst>
        </pc:picChg>
      </pc:sldChg>
      <pc:sldChg chg="addSp delSp modSp mod modNotesTx">
        <pc:chgData name="Burn, Jenny" userId="da60964d-54d9-422e-88cd-a3e89d812d33" providerId="ADAL" clId="{0D09390C-93E2-4348-B9EA-1BB84AD57935}" dt="2021-02-23T16:31:19.833" v="1693" actId="20577"/>
        <pc:sldMkLst>
          <pc:docMk/>
          <pc:sldMk cId="3447094179" sldId="2662"/>
        </pc:sldMkLst>
        <pc:spChg chg="mod">
          <ac:chgData name="Burn, Jenny" userId="da60964d-54d9-422e-88cd-a3e89d812d33" providerId="ADAL" clId="{0D09390C-93E2-4348-B9EA-1BB84AD57935}" dt="2021-02-23T16:28:58.505" v="1691" actId="20577"/>
          <ac:spMkLst>
            <pc:docMk/>
            <pc:sldMk cId="3447094179" sldId="2662"/>
            <ac:spMk id="5" creationId="{21EAAEE8-4C55-4C35-A53A-429DBA0F80CA}"/>
          </ac:spMkLst>
        </pc:spChg>
        <pc:picChg chg="del">
          <ac:chgData name="Burn, Jenny" userId="da60964d-54d9-422e-88cd-a3e89d812d33" providerId="ADAL" clId="{0D09390C-93E2-4348-B9EA-1BB84AD57935}" dt="2021-02-23T16:24:19.926" v="1451" actId="478"/>
          <ac:picMkLst>
            <pc:docMk/>
            <pc:sldMk cId="3447094179" sldId="2662"/>
            <ac:picMk id="6" creationId="{6EFC4364-A93A-4C83-8812-E0C61A0A17AB}"/>
          </ac:picMkLst>
        </pc:picChg>
        <pc:picChg chg="add del mod">
          <ac:chgData name="Burn, Jenny" userId="da60964d-54d9-422e-88cd-a3e89d812d33" providerId="ADAL" clId="{0D09390C-93E2-4348-B9EA-1BB84AD57935}" dt="2021-02-23T16:28:01.167" v="1684" actId="478"/>
          <ac:picMkLst>
            <pc:docMk/>
            <pc:sldMk cId="3447094179" sldId="2662"/>
            <ac:picMk id="8" creationId="{1ECE56F9-DDD9-40D7-BABF-397BBEBB4367}"/>
          </ac:picMkLst>
        </pc:picChg>
        <pc:picChg chg="del">
          <ac:chgData name="Burn, Jenny" userId="da60964d-54d9-422e-88cd-a3e89d812d33" providerId="ADAL" clId="{0D09390C-93E2-4348-B9EA-1BB84AD57935}" dt="2021-02-23T16:24:21.987" v="1452" actId="478"/>
          <ac:picMkLst>
            <pc:docMk/>
            <pc:sldMk cId="3447094179" sldId="2662"/>
            <ac:picMk id="9" creationId="{FF169513-5CD7-4833-9495-628A5D600BCB}"/>
          </ac:picMkLst>
        </pc:picChg>
        <pc:picChg chg="del mod">
          <ac:chgData name="Burn, Jenny" userId="da60964d-54d9-422e-88cd-a3e89d812d33" providerId="ADAL" clId="{0D09390C-93E2-4348-B9EA-1BB84AD57935}" dt="2021-02-23T16:24:11.613" v="1447" actId="478"/>
          <ac:picMkLst>
            <pc:docMk/>
            <pc:sldMk cId="3447094179" sldId="2662"/>
            <ac:picMk id="11" creationId="{CF32968F-5874-4B07-9227-D701AB00F710}"/>
          </ac:picMkLst>
        </pc:picChg>
      </pc:sldChg>
      <pc:sldChg chg="add del">
        <pc:chgData name="Burn, Jenny" userId="da60964d-54d9-422e-88cd-a3e89d812d33" providerId="ADAL" clId="{0D09390C-93E2-4348-B9EA-1BB84AD57935}" dt="2021-02-23T16:24:33.762" v="1454"/>
        <pc:sldMkLst>
          <pc:docMk/>
          <pc:sldMk cId="481807597" sldId="2663"/>
        </pc:sldMkLst>
      </pc:sldChg>
    </pc:docChg>
  </pc:docChgLst>
  <pc:docChgLst>
    <pc:chgData name="Burn, Jenny" userId="da60964d-54d9-422e-88cd-a3e89d812d33" providerId="ADAL" clId="{CAA3FF13-7D06-4DF6-9AE0-E1BD42358566}"/>
    <pc:docChg chg="undo custSel modSld sldOrd">
      <pc:chgData name="Burn, Jenny" userId="da60964d-54d9-422e-88cd-a3e89d812d33" providerId="ADAL" clId="{CAA3FF13-7D06-4DF6-9AE0-E1BD42358566}" dt="2021-01-29T18:33:16.637" v="1489" actId="20577"/>
      <pc:docMkLst>
        <pc:docMk/>
      </pc:docMkLst>
      <pc:sldChg chg="modSp mod">
        <pc:chgData name="Burn, Jenny" userId="da60964d-54d9-422e-88cd-a3e89d812d33" providerId="ADAL" clId="{CAA3FF13-7D06-4DF6-9AE0-E1BD42358566}" dt="2021-01-19T11:14:43.393" v="94" actId="20577"/>
        <pc:sldMkLst>
          <pc:docMk/>
          <pc:sldMk cId="4284245350" sldId="272"/>
        </pc:sldMkLst>
        <pc:spChg chg="mod">
          <ac:chgData name="Burn, Jenny" userId="da60964d-54d9-422e-88cd-a3e89d812d33" providerId="ADAL" clId="{CAA3FF13-7D06-4DF6-9AE0-E1BD42358566}" dt="2021-01-19T11:14:43.393" v="94" actId="20577"/>
          <ac:spMkLst>
            <pc:docMk/>
            <pc:sldMk cId="4284245350" sldId="272"/>
            <ac:spMk id="3" creationId="{00000000-0000-0000-0000-000000000000}"/>
          </ac:spMkLst>
        </pc:spChg>
      </pc:sldChg>
      <pc:sldChg chg="addSp delSp modSp mod modNotesTx">
        <pc:chgData name="Burn, Jenny" userId="da60964d-54d9-422e-88cd-a3e89d812d33" providerId="ADAL" clId="{CAA3FF13-7D06-4DF6-9AE0-E1BD42358566}" dt="2021-01-29T18:30:11.546" v="1333" actId="20577"/>
        <pc:sldMkLst>
          <pc:docMk/>
          <pc:sldMk cId="1683183876" sldId="2647"/>
        </pc:sldMkLst>
        <pc:spChg chg="del">
          <ac:chgData name="Burn, Jenny" userId="da60964d-54d9-422e-88cd-a3e89d812d33" providerId="ADAL" clId="{CAA3FF13-7D06-4DF6-9AE0-E1BD42358566}" dt="2021-01-29T17:26:31.093" v="97" actId="478"/>
          <ac:spMkLst>
            <pc:docMk/>
            <pc:sldMk cId="1683183876" sldId="2647"/>
            <ac:spMk id="5" creationId="{394F0F9B-3066-4197-B4AA-7C48A58CB0AE}"/>
          </ac:spMkLst>
        </pc:spChg>
        <pc:spChg chg="del mod">
          <ac:chgData name="Burn, Jenny" userId="da60964d-54d9-422e-88cd-a3e89d812d33" providerId="ADAL" clId="{CAA3FF13-7D06-4DF6-9AE0-E1BD42358566}" dt="2021-01-29T17:26:59.383" v="111" actId="478"/>
          <ac:spMkLst>
            <pc:docMk/>
            <pc:sldMk cId="1683183876" sldId="2647"/>
            <ac:spMk id="6" creationId="{36C39713-CC9C-4ADF-A5DD-5714BDB16347}"/>
          </ac:spMkLst>
        </pc:spChg>
        <pc:spChg chg="del mod">
          <ac:chgData name="Burn, Jenny" userId="da60964d-54d9-422e-88cd-a3e89d812d33" providerId="ADAL" clId="{CAA3FF13-7D06-4DF6-9AE0-E1BD42358566}" dt="2021-01-29T17:26:43.646" v="105" actId="478"/>
          <ac:spMkLst>
            <pc:docMk/>
            <pc:sldMk cId="1683183876" sldId="2647"/>
            <ac:spMk id="7" creationId="{1B4741CC-B18C-4327-AD18-B2695337912C}"/>
          </ac:spMkLst>
        </pc:spChg>
        <pc:spChg chg="del mod">
          <ac:chgData name="Burn, Jenny" userId="da60964d-54d9-422e-88cd-a3e89d812d33" providerId="ADAL" clId="{CAA3FF13-7D06-4DF6-9AE0-E1BD42358566}" dt="2021-01-29T17:26:53.120" v="108" actId="478"/>
          <ac:spMkLst>
            <pc:docMk/>
            <pc:sldMk cId="1683183876" sldId="2647"/>
            <ac:spMk id="8" creationId="{EFE40B79-892E-40E9-ADE3-F96EBDE76E33}"/>
          </ac:spMkLst>
        </pc:spChg>
        <pc:spChg chg="add mod">
          <ac:chgData name="Burn, Jenny" userId="da60964d-54d9-422e-88cd-a3e89d812d33" providerId="ADAL" clId="{CAA3FF13-7D06-4DF6-9AE0-E1BD42358566}" dt="2021-01-29T18:30:00.345" v="1323" actId="20577"/>
          <ac:spMkLst>
            <pc:docMk/>
            <pc:sldMk cId="1683183876" sldId="2647"/>
            <ac:spMk id="10" creationId="{51AF5B05-8602-4F55-85C8-37076FEDF63F}"/>
          </ac:spMkLst>
        </pc:spChg>
        <pc:graphicFrameChg chg="add mod modGraphic">
          <ac:chgData name="Burn, Jenny" userId="da60964d-54d9-422e-88cd-a3e89d812d33" providerId="ADAL" clId="{CAA3FF13-7D06-4DF6-9AE0-E1BD42358566}" dt="2021-01-29T18:26:30.215" v="1136" actId="20577"/>
          <ac:graphicFrameMkLst>
            <pc:docMk/>
            <pc:sldMk cId="1683183876" sldId="2647"/>
            <ac:graphicFrameMk id="13" creationId="{696E9B70-0CFF-456E-B3EB-89548F0CC837}"/>
          </ac:graphicFrameMkLst>
        </pc:graphicFrameChg>
        <pc:picChg chg="del">
          <ac:chgData name="Burn, Jenny" userId="da60964d-54d9-422e-88cd-a3e89d812d33" providerId="ADAL" clId="{CAA3FF13-7D06-4DF6-9AE0-E1BD42358566}" dt="2021-01-29T17:26:18.099" v="95" actId="478"/>
          <ac:picMkLst>
            <pc:docMk/>
            <pc:sldMk cId="1683183876" sldId="2647"/>
            <ac:picMk id="2" creationId="{D135788C-1D93-47AD-B0F5-9FFA681FEDBB}"/>
          </ac:picMkLst>
        </pc:picChg>
        <pc:picChg chg="add del mod modCrop">
          <ac:chgData name="Burn, Jenny" userId="da60964d-54d9-422e-88cd-a3e89d812d33" providerId="ADAL" clId="{CAA3FF13-7D06-4DF6-9AE0-E1BD42358566}" dt="2021-01-29T18:25:37.276" v="1126" actId="478"/>
          <ac:picMkLst>
            <pc:docMk/>
            <pc:sldMk cId="1683183876" sldId="2647"/>
            <ac:picMk id="9" creationId="{374126F5-0F12-4CA9-A143-0B94DCE3CC77}"/>
          </ac:picMkLst>
        </pc:picChg>
        <pc:picChg chg="add mod">
          <ac:chgData name="Burn, Jenny" userId="da60964d-54d9-422e-88cd-a3e89d812d33" providerId="ADAL" clId="{CAA3FF13-7D06-4DF6-9AE0-E1BD42358566}" dt="2021-01-29T18:25:42.649" v="1128" actId="1076"/>
          <ac:picMkLst>
            <pc:docMk/>
            <pc:sldMk cId="1683183876" sldId="2647"/>
            <ac:picMk id="12" creationId="{0C929329-97BE-483D-BCD7-59D0AAB9404F}"/>
          </ac:picMkLst>
        </pc:picChg>
      </pc:sldChg>
      <pc:sldChg chg="addSp modSp mod ord modNotesTx">
        <pc:chgData name="Burn, Jenny" userId="da60964d-54d9-422e-88cd-a3e89d812d33" providerId="ADAL" clId="{CAA3FF13-7D06-4DF6-9AE0-E1BD42358566}" dt="2021-01-29T18:29:07.852" v="1230" actId="20577"/>
        <pc:sldMkLst>
          <pc:docMk/>
          <pc:sldMk cId="2257021788" sldId="2653"/>
        </pc:sldMkLst>
        <pc:spChg chg="mod">
          <ac:chgData name="Burn, Jenny" userId="da60964d-54d9-422e-88cd-a3e89d812d33" providerId="ADAL" clId="{CAA3FF13-7D06-4DF6-9AE0-E1BD42358566}" dt="2021-01-29T17:38:04.228" v="1094" actId="20577"/>
          <ac:spMkLst>
            <pc:docMk/>
            <pc:sldMk cId="2257021788" sldId="2653"/>
            <ac:spMk id="10" creationId="{51AF5B05-8602-4F55-85C8-37076FEDF63F}"/>
          </ac:spMkLst>
        </pc:spChg>
        <pc:graphicFrameChg chg="add mod modGraphic">
          <ac:chgData name="Burn, Jenny" userId="da60964d-54d9-422e-88cd-a3e89d812d33" providerId="ADAL" clId="{CAA3FF13-7D06-4DF6-9AE0-E1BD42358566}" dt="2021-01-29T18:26:08.905" v="1130" actId="14734"/>
          <ac:graphicFrameMkLst>
            <pc:docMk/>
            <pc:sldMk cId="2257021788" sldId="2653"/>
            <ac:graphicFrameMk id="2" creationId="{13D3BCF5-CF25-4A9A-809F-903519C0A5CE}"/>
          </ac:graphicFrameMkLst>
        </pc:graphicFrameChg>
      </pc:sldChg>
      <pc:sldChg chg="addSp delSp modSp mod">
        <pc:chgData name="Burn, Jenny" userId="da60964d-54d9-422e-88cd-a3e89d812d33" providerId="ADAL" clId="{CAA3FF13-7D06-4DF6-9AE0-E1BD42358566}" dt="2021-01-29T18:33:16.637" v="1489" actId="20577"/>
        <pc:sldMkLst>
          <pc:docMk/>
          <pc:sldMk cId="3483747080" sldId="2654"/>
        </pc:sldMkLst>
        <pc:spChg chg="add del mod">
          <ac:chgData name="Burn, Jenny" userId="da60964d-54d9-422e-88cd-a3e89d812d33" providerId="ADAL" clId="{CAA3FF13-7D06-4DF6-9AE0-E1BD42358566}" dt="2021-01-29T18:33:16.637" v="1489" actId="20577"/>
          <ac:spMkLst>
            <pc:docMk/>
            <pc:sldMk cId="3483747080" sldId="2654"/>
            <ac:spMk id="10" creationId="{51AF5B05-8602-4F55-85C8-37076FEDF63F}"/>
          </ac:spMkLst>
        </pc:spChg>
        <pc:picChg chg="add del">
          <ac:chgData name="Burn, Jenny" userId="da60964d-54d9-422e-88cd-a3e89d812d33" providerId="ADAL" clId="{CAA3FF13-7D06-4DF6-9AE0-E1BD42358566}" dt="2021-01-29T18:31:16.392" v="1338" actId="22"/>
          <ac:picMkLst>
            <pc:docMk/>
            <pc:sldMk cId="3483747080" sldId="2654"/>
            <ac:picMk id="5" creationId="{1800F999-02D0-4F0C-B031-20DD85C9FA60}"/>
          </ac:picMkLst>
        </pc:picChg>
        <pc:picChg chg="add mod">
          <ac:chgData name="Burn, Jenny" userId="da60964d-54d9-422e-88cd-a3e89d812d33" providerId="ADAL" clId="{CAA3FF13-7D06-4DF6-9AE0-E1BD42358566}" dt="2021-01-29T18:31:29.121" v="1349" actId="1076"/>
          <ac:picMkLst>
            <pc:docMk/>
            <pc:sldMk cId="3483747080" sldId="2654"/>
            <ac:picMk id="7" creationId="{C446A571-2D38-4BAB-8777-9BFCA0CA80C8}"/>
          </ac:picMkLst>
        </pc:picChg>
      </pc:sldChg>
    </pc:docChg>
  </pc:docChgLst>
  <pc:docChgLst>
    <pc:chgData name="Burn, Jenny" userId="da60964d-54d9-422e-88cd-a3e89d812d33" providerId="ADAL" clId="{2F833CDA-68CE-40CE-95C1-2E66372F3D21}"/>
    <pc:docChg chg="undo custSel delSld modSld sldOrd">
      <pc:chgData name="Burn, Jenny" userId="da60964d-54d9-422e-88cd-a3e89d812d33" providerId="ADAL" clId="{2F833CDA-68CE-40CE-95C1-2E66372F3D21}" dt="2021-01-15T16:53:48.285" v="1858" actId="47"/>
      <pc:docMkLst>
        <pc:docMk/>
      </pc:docMkLst>
      <pc:sldChg chg="del">
        <pc:chgData name="Burn, Jenny" userId="da60964d-54d9-422e-88cd-a3e89d812d33" providerId="ADAL" clId="{2F833CDA-68CE-40CE-95C1-2E66372F3D21}" dt="2021-01-15T16:53:48.285" v="1858" actId="47"/>
        <pc:sldMkLst>
          <pc:docMk/>
          <pc:sldMk cId="4061990253" sldId="262"/>
        </pc:sldMkLst>
      </pc:sldChg>
      <pc:sldChg chg="modSp mod">
        <pc:chgData name="Burn, Jenny" userId="da60964d-54d9-422e-88cd-a3e89d812d33" providerId="ADAL" clId="{2F833CDA-68CE-40CE-95C1-2E66372F3D21}" dt="2021-01-12T17:19:42.049" v="132" actId="207"/>
        <pc:sldMkLst>
          <pc:docMk/>
          <pc:sldMk cId="4284245350" sldId="272"/>
        </pc:sldMkLst>
        <pc:spChg chg="mod">
          <ac:chgData name="Burn, Jenny" userId="da60964d-54d9-422e-88cd-a3e89d812d33" providerId="ADAL" clId="{2F833CDA-68CE-40CE-95C1-2E66372F3D21}" dt="2021-01-12T17:19:42.049" v="132" actId="207"/>
          <ac:spMkLst>
            <pc:docMk/>
            <pc:sldMk cId="4284245350" sldId="272"/>
            <ac:spMk id="3" creationId="{00000000-0000-0000-0000-000000000000}"/>
          </ac:spMkLst>
        </pc:spChg>
      </pc:sldChg>
      <pc:sldChg chg="modSp mod">
        <pc:chgData name="Burn, Jenny" userId="da60964d-54d9-422e-88cd-a3e89d812d33" providerId="ADAL" clId="{2F833CDA-68CE-40CE-95C1-2E66372F3D21}" dt="2021-01-15T16:53:45.276" v="1857" actId="20577"/>
        <pc:sldMkLst>
          <pc:docMk/>
          <pc:sldMk cId="1287721433" sldId="2643"/>
        </pc:sldMkLst>
        <pc:spChg chg="mod">
          <ac:chgData name="Burn, Jenny" userId="da60964d-54d9-422e-88cd-a3e89d812d33" providerId="ADAL" clId="{2F833CDA-68CE-40CE-95C1-2E66372F3D21}" dt="2021-01-15T16:53:45.276" v="1857" actId="20577"/>
          <ac:spMkLst>
            <pc:docMk/>
            <pc:sldMk cId="1287721433" sldId="2643"/>
            <ac:spMk id="3" creationId="{B1B08BC7-3958-4725-9814-E8937628E8C6}"/>
          </ac:spMkLst>
        </pc:spChg>
      </pc:sldChg>
      <pc:sldChg chg="addSp delSp modSp mod modNotesTx">
        <pc:chgData name="Burn, Jenny" userId="da60964d-54d9-422e-88cd-a3e89d812d33" providerId="ADAL" clId="{2F833CDA-68CE-40CE-95C1-2E66372F3D21}" dt="2021-01-13T13:03:44.056" v="1855" actId="20577"/>
        <pc:sldMkLst>
          <pc:docMk/>
          <pc:sldMk cId="1683183876" sldId="2647"/>
        </pc:sldMkLst>
        <pc:spChg chg="add mod">
          <ac:chgData name="Burn, Jenny" userId="da60964d-54d9-422e-88cd-a3e89d812d33" providerId="ADAL" clId="{2F833CDA-68CE-40CE-95C1-2E66372F3D21}" dt="2021-01-13T13:01:20.454" v="1737" actId="20577"/>
          <ac:spMkLst>
            <pc:docMk/>
            <pc:sldMk cId="1683183876" sldId="2647"/>
            <ac:spMk id="5" creationId="{394F0F9B-3066-4197-B4AA-7C48A58CB0AE}"/>
          </ac:spMkLst>
        </pc:spChg>
        <pc:spChg chg="add mod">
          <ac:chgData name="Burn, Jenny" userId="da60964d-54d9-422e-88cd-a3e89d812d33" providerId="ADAL" clId="{2F833CDA-68CE-40CE-95C1-2E66372F3D21}" dt="2021-01-12T17:49:39.098" v="808" actId="1076"/>
          <ac:spMkLst>
            <pc:docMk/>
            <pc:sldMk cId="1683183876" sldId="2647"/>
            <ac:spMk id="6" creationId="{36C39713-CC9C-4ADF-A5DD-5714BDB16347}"/>
          </ac:spMkLst>
        </pc:spChg>
        <pc:spChg chg="add mod">
          <ac:chgData name="Burn, Jenny" userId="da60964d-54d9-422e-88cd-a3e89d812d33" providerId="ADAL" clId="{2F833CDA-68CE-40CE-95C1-2E66372F3D21}" dt="2021-01-12T17:49:35.284" v="807" actId="1076"/>
          <ac:spMkLst>
            <pc:docMk/>
            <pc:sldMk cId="1683183876" sldId="2647"/>
            <ac:spMk id="7" creationId="{1B4741CC-B18C-4327-AD18-B2695337912C}"/>
          </ac:spMkLst>
        </pc:spChg>
        <pc:spChg chg="add mod">
          <ac:chgData name="Burn, Jenny" userId="da60964d-54d9-422e-88cd-a3e89d812d33" providerId="ADAL" clId="{2F833CDA-68CE-40CE-95C1-2E66372F3D21}" dt="2021-01-12T17:49:45.821" v="809" actId="1076"/>
          <ac:spMkLst>
            <pc:docMk/>
            <pc:sldMk cId="1683183876" sldId="2647"/>
            <ac:spMk id="8" creationId="{EFE40B79-892E-40E9-ADE3-F96EBDE76E33}"/>
          </ac:spMkLst>
        </pc:spChg>
        <pc:spChg chg="add del">
          <ac:chgData name="Burn, Jenny" userId="da60964d-54d9-422e-88cd-a3e89d812d33" providerId="ADAL" clId="{2F833CDA-68CE-40CE-95C1-2E66372F3D21}" dt="2021-01-12T17:46:06.929" v="646"/>
          <ac:spMkLst>
            <pc:docMk/>
            <pc:sldMk cId="1683183876" sldId="2647"/>
            <ac:spMk id="9" creationId="{8F16AF79-DAFB-4061-802C-D8AEA13F1BA8}"/>
          </ac:spMkLst>
        </pc:spChg>
        <pc:spChg chg="add del">
          <ac:chgData name="Burn, Jenny" userId="da60964d-54d9-422e-88cd-a3e89d812d33" providerId="ADAL" clId="{2F833CDA-68CE-40CE-95C1-2E66372F3D21}" dt="2021-01-12T17:46:06.929" v="646"/>
          <ac:spMkLst>
            <pc:docMk/>
            <pc:sldMk cId="1683183876" sldId="2647"/>
            <ac:spMk id="10" creationId="{0BA4D4B0-FE91-4407-A5C1-69F163408C7D}"/>
          </ac:spMkLst>
        </pc:spChg>
        <pc:picChg chg="add mod">
          <ac:chgData name="Burn, Jenny" userId="da60964d-54d9-422e-88cd-a3e89d812d33" providerId="ADAL" clId="{2F833CDA-68CE-40CE-95C1-2E66372F3D21}" dt="2021-01-12T17:49:22.533" v="806" actId="1076"/>
          <ac:picMkLst>
            <pc:docMk/>
            <pc:sldMk cId="1683183876" sldId="2647"/>
            <ac:picMk id="2" creationId="{D135788C-1D93-47AD-B0F5-9FFA681FEDBB}"/>
          </ac:picMkLst>
        </pc:picChg>
        <pc:picChg chg="add del mod">
          <ac:chgData name="Burn, Jenny" userId="da60964d-54d9-422e-88cd-a3e89d812d33" providerId="ADAL" clId="{2F833CDA-68CE-40CE-95C1-2E66372F3D21}" dt="2021-01-13T12:48:50.480" v="1428"/>
          <ac:picMkLst>
            <pc:docMk/>
            <pc:sldMk cId="1683183876" sldId="2647"/>
            <ac:picMk id="9" creationId="{F61DA100-5C77-441B-B338-C6A326F18B05}"/>
          </ac:picMkLst>
        </pc:picChg>
        <pc:picChg chg="add del">
          <ac:chgData name="Burn, Jenny" userId="da60964d-54d9-422e-88cd-a3e89d812d33" providerId="ADAL" clId="{2F833CDA-68CE-40CE-95C1-2E66372F3D21}" dt="2021-01-12T17:46:06.929" v="646"/>
          <ac:picMkLst>
            <pc:docMk/>
            <pc:sldMk cId="1683183876" sldId="2647"/>
            <ac:picMk id="1025" creationId="{EA7141A7-49D2-4A23-98FD-D6CF4B6BFB8A}"/>
          </ac:picMkLst>
        </pc:picChg>
      </pc:sldChg>
      <pc:sldChg chg="addSp delSp modSp mod modNotesTx">
        <pc:chgData name="Burn, Jenny" userId="da60964d-54d9-422e-88cd-a3e89d812d33" providerId="ADAL" clId="{2F833CDA-68CE-40CE-95C1-2E66372F3D21}" dt="2021-01-13T12:59:35.089" v="1733" actId="20577"/>
        <pc:sldMkLst>
          <pc:docMk/>
          <pc:sldMk cId="1022996525" sldId="2648"/>
        </pc:sldMkLst>
        <pc:spChg chg="add del mod">
          <ac:chgData name="Burn, Jenny" userId="da60964d-54d9-422e-88cd-a3e89d812d33" providerId="ADAL" clId="{2F833CDA-68CE-40CE-95C1-2E66372F3D21}" dt="2021-01-12T17:29:13.570" v="147" actId="478"/>
          <ac:spMkLst>
            <pc:docMk/>
            <pc:sldMk cId="1022996525" sldId="2648"/>
            <ac:spMk id="2" creationId="{89DE110D-A04E-4F91-A999-356CDDB32D31}"/>
          </ac:spMkLst>
        </pc:spChg>
        <pc:spChg chg="add mod">
          <ac:chgData name="Burn, Jenny" userId="da60964d-54d9-422e-88cd-a3e89d812d33" providerId="ADAL" clId="{2F833CDA-68CE-40CE-95C1-2E66372F3D21}" dt="2021-01-13T11:51:23.903" v="1371" actId="114"/>
          <ac:spMkLst>
            <pc:docMk/>
            <pc:sldMk cId="1022996525" sldId="2648"/>
            <ac:spMk id="10" creationId="{5115DFD7-E950-47CD-94A3-3E1495EA9E65}"/>
          </ac:spMkLst>
        </pc:spChg>
        <pc:picChg chg="add del mod">
          <ac:chgData name="Burn, Jenny" userId="da60964d-54d9-422e-88cd-a3e89d812d33" providerId="ADAL" clId="{2F833CDA-68CE-40CE-95C1-2E66372F3D21}" dt="2021-01-12T17:28:56.001" v="144" actId="478"/>
          <ac:picMkLst>
            <pc:docMk/>
            <pc:sldMk cId="1022996525" sldId="2648"/>
            <ac:picMk id="3" creationId="{946799BF-88DD-4BB6-B101-70FE295F7222}"/>
          </ac:picMkLst>
        </pc:picChg>
        <pc:picChg chg="add del mod">
          <ac:chgData name="Burn, Jenny" userId="da60964d-54d9-422e-88cd-a3e89d812d33" providerId="ADAL" clId="{2F833CDA-68CE-40CE-95C1-2E66372F3D21}" dt="2021-01-12T17:29:15.135" v="148" actId="478"/>
          <ac:picMkLst>
            <pc:docMk/>
            <pc:sldMk cId="1022996525" sldId="2648"/>
            <ac:picMk id="5" creationId="{85C8EC90-CB04-4D70-BC2A-C10E26B9A846}"/>
          </ac:picMkLst>
        </pc:picChg>
        <pc:picChg chg="add mod">
          <ac:chgData name="Burn, Jenny" userId="da60964d-54d9-422e-88cd-a3e89d812d33" providerId="ADAL" clId="{2F833CDA-68CE-40CE-95C1-2E66372F3D21}" dt="2021-01-12T17:42:18.881" v="568" actId="1076"/>
          <ac:picMkLst>
            <pc:docMk/>
            <pc:sldMk cId="1022996525" sldId="2648"/>
            <ac:picMk id="7" creationId="{AF4F0AD5-4B52-44F1-8530-7BF7CA93EE68}"/>
          </ac:picMkLst>
        </pc:picChg>
        <pc:picChg chg="add del">
          <ac:chgData name="Burn, Jenny" userId="da60964d-54d9-422e-88cd-a3e89d812d33" providerId="ADAL" clId="{2F833CDA-68CE-40CE-95C1-2E66372F3D21}" dt="2021-01-12T17:40:43.877" v="557" actId="478"/>
          <ac:picMkLst>
            <pc:docMk/>
            <pc:sldMk cId="1022996525" sldId="2648"/>
            <ac:picMk id="9" creationId="{6946D322-C532-4776-A827-311A1CB4F8FB}"/>
          </ac:picMkLst>
        </pc:picChg>
      </pc:sldChg>
      <pc:sldChg chg="addSp modSp del mod">
        <pc:chgData name="Burn, Jenny" userId="da60964d-54d9-422e-88cd-a3e89d812d33" providerId="ADAL" clId="{2F833CDA-68CE-40CE-95C1-2E66372F3D21}" dt="2021-01-12T17:52:02.015" v="900" actId="47"/>
        <pc:sldMkLst>
          <pc:docMk/>
          <pc:sldMk cId="2703991705" sldId="2649"/>
        </pc:sldMkLst>
        <pc:picChg chg="add mod">
          <ac:chgData name="Burn, Jenny" userId="da60964d-54d9-422e-88cd-a3e89d812d33" providerId="ADAL" clId="{2F833CDA-68CE-40CE-95C1-2E66372F3D21}" dt="2021-01-12T17:25:56.548" v="137" actId="14100"/>
          <ac:picMkLst>
            <pc:docMk/>
            <pc:sldMk cId="2703991705" sldId="2649"/>
            <ac:picMk id="3" creationId="{7801D194-DACE-4642-B2F5-0A567589B5B1}"/>
          </ac:picMkLst>
        </pc:picChg>
      </pc:sldChg>
      <pc:sldChg chg="addSp modSp del mod">
        <pc:chgData name="Burn, Jenny" userId="da60964d-54d9-422e-88cd-a3e89d812d33" providerId="ADAL" clId="{2F833CDA-68CE-40CE-95C1-2E66372F3D21}" dt="2021-01-12T18:02:36.387" v="1323" actId="47"/>
        <pc:sldMkLst>
          <pc:docMk/>
          <pc:sldMk cId="1575648264" sldId="2650"/>
        </pc:sldMkLst>
        <pc:picChg chg="add mod">
          <ac:chgData name="Burn, Jenny" userId="da60964d-54d9-422e-88cd-a3e89d812d33" providerId="ADAL" clId="{2F833CDA-68CE-40CE-95C1-2E66372F3D21}" dt="2021-01-12T17:22:31.037" v="135" actId="1076"/>
          <ac:picMkLst>
            <pc:docMk/>
            <pc:sldMk cId="1575648264" sldId="2650"/>
            <ac:picMk id="3" creationId="{F35EF42E-D1CD-4251-9AA7-E3E075D4A74D}"/>
          </ac:picMkLst>
        </pc:picChg>
      </pc:sldChg>
      <pc:sldChg chg="addSp delSp modSp mod ord modNotesTx">
        <pc:chgData name="Burn, Jenny" userId="da60964d-54d9-422e-88cd-a3e89d812d33" providerId="ADAL" clId="{2F833CDA-68CE-40CE-95C1-2E66372F3D21}" dt="2021-01-13T12:58:02.490" v="1628" actId="20577"/>
        <pc:sldMkLst>
          <pc:docMk/>
          <pc:sldMk cId="2161755771" sldId="2651"/>
        </pc:sldMkLst>
        <pc:spChg chg="add del mod">
          <ac:chgData name="Burn, Jenny" userId="da60964d-54d9-422e-88cd-a3e89d812d33" providerId="ADAL" clId="{2F833CDA-68CE-40CE-95C1-2E66372F3D21}" dt="2021-01-12T17:57:33.060" v="936" actId="47"/>
          <ac:spMkLst>
            <pc:docMk/>
            <pc:sldMk cId="2161755771" sldId="2651"/>
            <ac:spMk id="3" creationId="{2A0CB7E1-8AB0-4C0B-9A21-0D0F3BB08518}"/>
          </ac:spMkLst>
        </pc:spChg>
        <pc:spChg chg="add del">
          <ac:chgData name="Burn, Jenny" userId="da60964d-54d9-422e-88cd-a3e89d812d33" providerId="ADAL" clId="{2F833CDA-68CE-40CE-95C1-2E66372F3D21}" dt="2021-01-12T17:57:09.801" v="931"/>
          <ac:spMkLst>
            <pc:docMk/>
            <pc:sldMk cId="2161755771" sldId="2651"/>
            <ac:spMk id="5" creationId="{E2DD2A4B-6B02-44B9-BE1D-89055B389771}"/>
          </ac:spMkLst>
        </pc:spChg>
        <pc:spChg chg="add del">
          <ac:chgData name="Burn, Jenny" userId="da60964d-54d9-422e-88cd-a3e89d812d33" providerId="ADAL" clId="{2F833CDA-68CE-40CE-95C1-2E66372F3D21}" dt="2021-01-12T17:57:09.801" v="931"/>
          <ac:spMkLst>
            <pc:docMk/>
            <pc:sldMk cId="2161755771" sldId="2651"/>
            <ac:spMk id="6" creationId="{81041C0F-95D4-4A48-BAFA-53C0C067C598}"/>
          </ac:spMkLst>
        </pc:spChg>
        <pc:spChg chg="add del">
          <ac:chgData name="Burn, Jenny" userId="da60964d-54d9-422e-88cd-a3e89d812d33" providerId="ADAL" clId="{2F833CDA-68CE-40CE-95C1-2E66372F3D21}" dt="2021-01-12T17:57:09.801" v="931"/>
          <ac:spMkLst>
            <pc:docMk/>
            <pc:sldMk cId="2161755771" sldId="2651"/>
            <ac:spMk id="7" creationId="{2EDD3CB7-A693-4CBC-AF41-532BFAEADCA6}"/>
          </ac:spMkLst>
        </pc:spChg>
        <pc:spChg chg="add del">
          <ac:chgData name="Burn, Jenny" userId="da60964d-54d9-422e-88cd-a3e89d812d33" providerId="ADAL" clId="{2F833CDA-68CE-40CE-95C1-2E66372F3D21}" dt="2021-01-12T17:57:22.395" v="935"/>
          <ac:spMkLst>
            <pc:docMk/>
            <pc:sldMk cId="2161755771" sldId="2651"/>
            <ac:spMk id="8" creationId="{83D0516A-0A74-42FC-9E35-645CB26E10D1}"/>
          </ac:spMkLst>
        </pc:spChg>
        <pc:spChg chg="add del">
          <ac:chgData name="Burn, Jenny" userId="da60964d-54d9-422e-88cd-a3e89d812d33" providerId="ADAL" clId="{2F833CDA-68CE-40CE-95C1-2E66372F3D21}" dt="2021-01-12T17:57:22.395" v="935"/>
          <ac:spMkLst>
            <pc:docMk/>
            <pc:sldMk cId="2161755771" sldId="2651"/>
            <ac:spMk id="9" creationId="{95219699-2762-4774-BA07-671848E98938}"/>
          </ac:spMkLst>
        </pc:spChg>
        <pc:spChg chg="add del">
          <ac:chgData name="Burn, Jenny" userId="da60964d-54d9-422e-88cd-a3e89d812d33" providerId="ADAL" clId="{2F833CDA-68CE-40CE-95C1-2E66372F3D21}" dt="2021-01-12T17:57:22.395" v="935"/>
          <ac:spMkLst>
            <pc:docMk/>
            <pc:sldMk cId="2161755771" sldId="2651"/>
            <ac:spMk id="10" creationId="{E8527766-C68A-473D-B0EE-1CF75F5F02C6}"/>
          </ac:spMkLst>
        </pc:spChg>
        <pc:spChg chg="add del mod">
          <ac:chgData name="Burn, Jenny" userId="da60964d-54d9-422e-88cd-a3e89d812d33" providerId="ADAL" clId="{2F833CDA-68CE-40CE-95C1-2E66372F3D21}" dt="2021-01-13T11:45:58.092" v="1335" actId="14100"/>
          <ac:spMkLst>
            <pc:docMk/>
            <pc:sldMk cId="2161755771" sldId="2651"/>
            <ac:spMk id="11" creationId="{1B5CA58F-59B2-499B-A41D-10B56CD992EB}"/>
          </ac:spMkLst>
        </pc:spChg>
        <pc:spChg chg="add del mod">
          <ac:chgData name="Burn, Jenny" userId="da60964d-54d9-422e-88cd-a3e89d812d33" providerId="ADAL" clId="{2F833CDA-68CE-40CE-95C1-2E66372F3D21}" dt="2021-01-12T18:02:16.552" v="1278" actId="478"/>
          <ac:spMkLst>
            <pc:docMk/>
            <pc:sldMk cId="2161755771" sldId="2651"/>
            <ac:spMk id="17" creationId="{551ECC84-6A98-468F-8482-4A4C38BC42BD}"/>
          </ac:spMkLst>
        </pc:spChg>
        <pc:picChg chg="add mod">
          <ac:chgData name="Burn, Jenny" userId="da60964d-54d9-422e-88cd-a3e89d812d33" providerId="ADAL" clId="{2F833CDA-68CE-40CE-95C1-2E66372F3D21}" dt="2021-01-12T17:52:49.368" v="904" actId="1076"/>
          <ac:picMkLst>
            <pc:docMk/>
            <pc:sldMk cId="2161755771" sldId="2651"/>
            <ac:picMk id="2" creationId="{B6B02E13-403C-4B98-81D0-5B6CD27382AF}"/>
          </ac:picMkLst>
        </pc:picChg>
        <pc:picChg chg="add del">
          <ac:chgData name="Burn, Jenny" userId="da60964d-54d9-422e-88cd-a3e89d812d33" providerId="ADAL" clId="{2F833CDA-68CE-40CE-95C1-2E66372F3D21}" dt="2021-01-12T17:57:09.801" v="931"/>
          <ac:picMkLst>
            <pc:docMk/>
            <pc:sldMk cId="2161755771" sldId="2651"/>
            <ac:picMk id="2049" creationId="{443914E0-7B2E-4A6B-B2EC-01945C603628}"/>
          </ac:picMkLst>
        </pc:picChg>
        <pc:picChg chg="add del">
          <ac:chgData name="Burn, Jenny" userId="da60964d-54d9-422e-88cd-a3e89d812d33" providerId="ADAL" clId="{2F833CDA-68CE-40CE-95C1-2E66372F3D21}" dt="2021-01-12T17:57:09.801" v="931"/>
          <ac:picMkLst>
            <pc:docMk/>
            <pc:sldMk cId="2161755771" sldId="2651"/>
            <ac:picMk id="2050" creationId="{CE43612E-9B9D-45A1-9DAF-CCCB7F213B7A}"/>
          </ac:picMkLst>
        </pc:picChg>
        <pc:picChg chg="add del">
          <ac:chgData name="Burn, Jenny" userId="da60964d-54d9-422e-88cd-a3e89d812d33" providerId="ADAL" clId="{2F833CDA-68CE-40CE-95C1-2E66372F3D21}" dt="2021-01-12T17:57:22.395" v="935"/>
          <ac:picMkLst>
            <pc:docMk/>
            <pc:sldMk cId="2161755771" sldId="2651"/>
            <ac:picMk id="2054" creationId="{45927CEB-0B69-497D-8F6C-9A74808AD51A}"/>
          </ac:picMkLst>
        </pc:picChg>
        <pc:picChg chg="add del">
          <ac:chgData name="Burn, Jenny" userId="da60964d-54d9-422e-88cd-a3e89d812d33" providerId="ADAL" clId="{2F833CDA-68CE-40CE-95C1-2E66372F3D21}" dt="2021-01-12T17:57:22.395" v="935"/>
          <ac:picMkLst>
            <pc:docMk/>
            <pc:sldMk cId="2161755771" sldId="2651"/>
            <ac:picMk id="2055" creationId="{FB6D5D8B-AD95-4A0F-887A-636A49FBBB7E}"/>
          </ac:picMkLst>
        </pc:picChg>
      </pc:sldChg>
      <pc:sldChg chg="addSp delSp modSp mod modNotesTx">
        <pc:chgData name="Burn, Jenny" userId="da60964d-54d9-422e-88cd-a3e89d812d33" providerId="ADAL" clId="{2F833CDA-68CE-40CE-95C1-2E66372F3D21}" dt="2021-01-13T12:59:04.982" v="1677"/>
        <pc:sldMkLst>
          <pc:docMk/>
          <pc:sldMk cId="4147378133" sldId="2652"/>
        </pc:sldMkLst>
        <pc:spChg chg="del mod">
          <ac:chgData name="Burn, Jenny" userId="da60964d-54d9-422e-88cd-a3e89d812d33" providerId="ADAL" clId="{2F833CDA-68CE-40CE-95C1-2E66372F3D21}" dt="2021-01-13T11:50:43.372" v="1346" actId="478"/>
          <ac:spMkLst>
            <pc:docMk/>
            <pc:sldMk cId="4147378133" sldId="2652"/>
            <ac:spMk id="3" creationId="{2A0CB7E1-8AB0-4C0B-9A21-0D0F3BB08518}"/>
          </ac:spMkLst>
        </pc:spChg>
        <pc:spChg chg="del mod">
          <ac:chgData name="Burn, Jenny" userId="da60964d-54d9-422e-88cd-a3e89d812d33" providerId="ADAL" clId="{2F833CDA-68CE-40CE-95C1-2E66372F3D21}" dt="2021-01-13T11:46:27.850" v="1340"/>
          <ac:spMkLst>
            <pc:docMk/>
            <pc:sldMk cId="4147378133" sldId="2652"/>
            <ac:spMk id="11" creationId="{1B5CA58F-59B2-499B-A41D-10B56CD992EB}"/>
          </ac:spMkLst>
        </pc:spChg>
        <pc:picChg chg="del">
          <ac:chgData name="Burn, Jenny" userId="da60964d-54d9-422e-88cd-a3e89d812d33" providerId="ADAL" clId="{2F833CDA-68CE-40CE-95C1-2E66372F3D21}" dt="2021-01-13T11:46:27.850" v="1338" actId="478"/>
          <ac:picMkLst>
            <pc:docMk/>
            <pc:sldMk cId="4147378133" sldId="2652"/>
            <ac:picMk id="2" creationId="{B6B02E13-403C-4B98-81D0-5B6CD27382AF}"/>
          </ac:picMkLst>
        </pc:picChg>
        <pc:picChg chg="add mod">
          <ac:chgData name="Burn, Jenny" userId="da60964d-54d9-422e-88cd-a3e89d812d33" providerId="ADAL" clId="{2F833CDA-68CE-40CE-95C1-2E66372F3D21}" dt="2021-01-13T11:50:40.388" v="1344" actId="1076"/>
          <ac:picMkLst>
            <pc:docMk/>
            <pc:sldMk cId="4147378133" sldId="2652"/>
            <ac:picMk id="6" creationId="{DA8F19DB-FF97-4BA9-850F-DA997737E265}"/>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03/03/2021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a) 315 ÷ 37.5 = £8.40</a:t>
            </a:r>
          </a:p>
          <a:p>
            <a:pPr marL="0" indent="0">
              <a:buNone/>
            </a:pPr>
            <a:r>
              <a:rPr lang="en-GB" dirty="0"/>
              <a:t>b) 315 x 52 = £16380</a:t>
            </a:r>
          </a:p>
          <a:p>
            <a:pPr marL="0" indent="0">
              <a:buNone/>
            </a:pPr>
            <a:r>
              <a:rPr lang="en-GB" dirty="0"/>
              <a:t>c) There are 52 weeks in the year as each month is not exactly 4 weeks (i.e. not 4 x 12)</a:t>
            </a:r>
          </a:p>
        </p:txBody>
      </p:sp>
      <p:sp>
        <p:nvSpPr>
          <p:cNvPr id="4" name="Slide Number Placeholder 3"/>
          <p:cNvSpPr>
            <a:spLocks noGrp="1"/>
          </p:cNvSpPr>
          <p:nvPr>
            <p:ph type="sldNum" sz="quarter" idx="5"/>
          </p:nvPr>
        </p:nvSpPr>
        <p:spPr/>
        <p:txBody>
          <a:bodyPr/>
          <a:lstStyle/>
          <a:p>
            <a:fld id="{2F929179-DAC7-4087-8034-1DBDA8E953E7}" type="slidenum">
              <a:rPr lang="en-GB" smtClean="0"/>
              <a:t>4</a:t>
            </a:fld>
            <a:endParaRPr lang="en-GB"/>
          </a:p>
        </p:txBody>
      </p:sp>
    </p:spTree>
    <p:extLst>
      <p:ext uri="{BB962C8B-B14F-4D97-AF65-F5344CB8AC3E}">
        <p14:creationId xmlns:p14="http://schemas.microsoft.com/office/powerpoint/2010/main" val="179708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a) 487.5 ÷ 37.5 = £13</a:t>
            </a:r>
          </a:p>
          <a:p>
            <a:pPr marL="0" indent="0">
              <a:buNone/>
            </a:pPr>
            <a:r>
              <a:rPr lang="en-GB" dirty="0"/>
              <a:t>b)  x 52 = £25350</a:t>
            </a:r>
          </a:p>
          <a:p>
            <a:pPr marL="0" indent="0">
              <a:buNone/>
            </a:pPr>
            <a:r>
              <a:rPr lang="en-GB" dirty="0"/>
              <a:t>c</a:t>
            </a:r>
          </a:p>
        </p:txBody>
      </p:sp>
      <p:sp>
        <p:nvSpPr>
          <p:cNvPr id="4" name="Slide Number Placeholder 3"/>
          <p:cNvSpPr>
            <a:spLocks noGrp="1"/>
          </p:cNvSpPr>
          <p:nvPr>
            <p:ph type="sldNum" sz="quarter" idx="5"/>
          </p:nvPr>
        </p:nvSpPr>
        <p:spPr/>
        <p:txBody>
          <a:bodyPr/>
          <a:lstStyle/>
          <a:p>
            <a:fld id="{2F929179-DAC7-4087-8034-1DBDA8E953E7}" type="slidenum">
              <a:rPr lang="en-GB" smtClean="0"/>
              <a:t>5</a:t>
            </a:fld>
            <a:endParaRPr lang="en-GB"/>
          </a:p>
        </p:txBody>
      </p:sp>
    </p:spTree>
    <p:extLst>
      <p:ext uri="{BB962C8B-B14F-4D97-AF65-F5344CB8AC3E}">
        <p14:creationId xmlns:p14="http://schemas.microsoft.com/office/powerpoint/2010/main" val="7933657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27 ÷ 4.5 = 6 gallons of petrol in his tank</a:t>
            </a:r>
          </a:p>
          <a:p>
            <a:pPr marL="0" indent="0">
              <a:buNone/>
            </a:pPr>
            <a:r>
              <a:rPr lang="en-GB" dirty="0"/>
              <a:t>6 x 36 = 216 miles so yes he does</a:t>
            </a:r>
          </a:p>
        </p:txBody>
      </p:sp>
      <p:sp>
        <p:nvSpPr>
          <p:cNvPr id="4" name="Slide Number Placeholder 3"/>
          <p:cNvSpPr>
            <a:spLocks noGrp="1"/>
          </p:cNvSpPr>
          <p:nvPr>
            <p:ph type="sldNum" sz="quarter" idx="5"/>
          </p:nvPr>
        </p:nvSpPr>
        <p:spPr/>
        <p:txBody>
          <a:bodyPr/>
          <a:lstStyle/>
          <a:p>
            <a:fld id="{2F929179-DAC7-4087-8034-1DBDA8E953E7}" type="slidenum">
              <a:rPr lang="en-GB" smtClean="0"/>
              <a:t>6</a:t>
            </a:fld>
            <a:endParaRPr lang="en-GB"/>
          </a:p>
        </p:txBody>
      </p:sp>
    </p:spTree>
    <p:extLst>
      <p:ext uri="{BB962C8B-B14F-4D97-AF65-F5344CB8AC3E}">
        <p14:creationId xmlns:p14="http://schemas.microsoft.com/office/powerpoint/2010/main" val="16236912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27 ÷ 4.5 = 6 gallons of petrol in his tank</a:t>
            </a:r>
          </a:p>
          <a:p>
            <a:pPr marL="0" indent="0">
              <a:buNone/>
            </a:pPr>
            <a:r>
              <a:rPr lang="en-GB" dirty="0"/>
              <a:t>6 x 34 = 204 miles so no he does not</a:t>
            </a:r>
          </a:p>
        </p:txBody>
      </p:sp>
      <p:sp>
        <p:nvSpPr>
          <p:cNvPr id="4" name="Slide Number Placeholder 3"/>
          <p:cNvSpPr>
            <a:spLocks noGrp="1"/>
          </p:cNvSpPr>
          <p:nvPr>
            <p:ph type="sldNum" sz="quarter" idx="5"/>
          </p:nvPr>
        </p:nvSpPr>
        <p:spPr/>
        <p:txBody>
          <a:bodyPr/>
          <a:lstStyle/>
          <a:p>
            <a:fld id="{2F929179-DAC7-4087-8034-1DBDA8E953E7}" type="slidenum">
              <a:rPr lang="en-GB" smtClean="0"/>
              <a:t>7</a:t>
            </a:fld>
            <a:endParaRPr lang="en-GB"/>
          </a:p>
        </p:txBody>
      </p:sp>
    </p:spTree>
    <p:extLst>
      <p:ext uri="{BB962C8B-B14F-4D97-AF65-F5344CB8AC3E}">
        <p14:creationId xmlns:p14="http://schemas.microsoft.com/office/powerpoint/2010/main" val="39112954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36 ÷ 4.5 = 8  gallons of petrol in his tank</a:t>
            </a:r>
          </a:p>
          <a:p>
            <a:pPr marL="0" indent="0">
              <a:buNone/>
            </a:pPr>
            <a:r>
              <a:rPr lang="en-GB" dirty="0"/>
              <a:t>8 x 38 = 304 miles so yes he does</a:t>
            </a:r>
          </a:p>
        </p:txBody>
      </p:sp>
      <p:sp>
        <p:nvSpPr>
          <p:cNvPr id="4" name="Slide Number Placeholder 3"/>
          <p:cNvSpPr>
            <a:spLocks noGrp="1"/>
          </p:cNvSpPr>
          <p:nvPr>
            <p:ph type="sldNum" sz="quarter" idx="5"/>
          </p:nvPr>
        </p:nvSpPr>
        <p:spPr/>
        <p:txBody>
          <a:bodyPr/>
          <a:lstStyle/>
          <a:p>
            <a:fld id="{2F929179-DAC7-4087-8034-1DBDA8E953E7}" type="slidenum">
              <a:rPr lang="en-GB" smtClean="0"/>
              <a:t>8</a:t>
            </a:fld>
            <a:endParaRPr lang="en-GB"/>
          </a:p>
        </p:txBody>
      </p:sp>
    </p:spTree>
    <p:extLst>
      <p:ext uri="{BB962C8B-B14F-4D97-AF65-F5344CB8AC3E}">
        <p14:creationId xmlns:p14="http://schemas.microsoft.com/office/powerpoint/2010/main" val="19334228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Jenny.Burn@hants.gov.uk" TargetMode="External"/><Relationship Id="rId7" Type="http://schemas.openxmlformats.org/officeDocument/2006/relationships/image" Target="../media/image8.png"/><Relationship Id="rId2" Type="http://schemas.openxmlformats.org/officeDocument/2006/relationships/hyperlink" Target="mailto:Jo.Lees@hants.gov.uk" TargetMode="Externa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hyperlink" Target="mailto:hias.enquiries@hants.gov.uk" TargetMode="External"/><Relationship Id="rId4" Type="http://schemas.openxmlformats.org/officeDocument/2006/relationships/hyperlink" Target="mailto:Tessa.Ingrey@hants.gov.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2053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dirty="0"/>
              <a:t>Year 9</a:t>
            </a:r>
          </a:p>
        </p:txBody>
      </p:sp>
      <p:sp>
        <p:nvSpPr>
          <p:cNvPr id="3" name="Subtitle 2"/>
          <p:cNvSpPr>
            <a:spLocks noGrp="1"/>
          </p:cNvSpPr>
          <p:nvPr>
            <p:ph type="subTitle" idx="1"/>
          </p:nvPr>
        </p:nvSpPr>
        <p:spPr>
          <a:xfrm>
            <a:off x="1847528" y="3068960"/>
            <a:ext cx="7776864" cy="1126976"/>
          </a:xfrm>
        </p:spPr>
        <p:txBody>
          <a:bodyPr>
            <a:normAutofit/>
          </a:bodyPr>
          <a:lstStyle/>
          <a:p>
            <a:pPr algn="l"/>
            <a:r>
              <a:rPr lang="en-GB" sz="2400" b="1" dirty="0">
                <a:solidFill>
                  <a:schemeClr val="tx1"/>
                </a:solidFill>
              </a:rPr>
              <a:t>Compound units (unit 9.9)</a:t>
            </a:r>
            <a:endParaRPr lang="en-GB" sz="2400" b="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p>
            <a:pPr marL="285750" indent="-285750" algn="l">
              <a:buFont typeface="Arial" panose="020B0604020202020204" pitchFamily="34" charset="0"/>
              <a:buChar char="•"/>
            </a:pPr>
            <a:r>
              <a:rPr lang="en-GB" sz="1800" b="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Use compound units such as density to solve problems </a:t>
            </a:r>
            <a:endParaRPr lang="en-GB" sz="2200" b="1" dirty="0">
              <a:solidFill>
                <a:schemeClr val="tx1"/>
              </a:solidFill>
            </a:endParaRPr>
          </a:p>
          <a:p>
            <a:pPr marL="342900" lvl="0" indent="-342900" algn="l">
              <a:lnSpc>
                <a:spcPct val="107000"/>
              </a:lnSpc>
              <a:spcAft>
                <a:spcPts val="800"/>
              </a:spcAft>
              <a:buFont typeface="Symbol" panose="05050102010706020507" pitchFamily="18" charset="2"/>
              <a:buChar char=""/>
            </a:pPr>
            <a:endParaRPr lang="en-GB" sz="2400" b="1" i="1" dirty="0">
              <a:solidFill>
                <a:schemeClr val="tx1"/>
              </a:solidFill>
              <a:latin typeface="+mj-lt"/>
            </a:endParaRP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a:xfrm>
            <a:off x="210104" y="1254125"/>
            <a:ext cx="11499542" cy="4349750"/>
          </a:xfrm>
        </p:spPr>
        <p:txBody>
          <a:bodyPr/>
          <a:lstStyle/>
          <a:p>
            <a:pPr marL="0" indent="0">
              <a:buNone/>
            </a:pPr>
            <a:r>
              <a:rPr lang="en-GB" sz="1600" dirty="0"/>
              <a:t>These slides are intended to support teachers and students with a blended approach to learning, either in-class or online. The tasks are intended to form part of a learning journey and could be the basis of either one lesson or a short sequence of connected lessons. </a:t>
            </a:r>
          </a:p>
          <a:p>
            <a:pPr marL="0" indent="0">
              <a:buNone/>
            </a:pPr>
            <a:endParaRPr lang="en-GB" sz="1600" dirty="0"/>
          </a:p>
          <a:p>
            <a:pPr marL="0" indent="0">
              <a:buNone/>
            </a:pPr>
            <a:r>
              <a:rPr lang="en-GB" sz="1600" dirty="0"/>
              <a:t>Teachers should delete, change and add slides to suit the needs of their students. Extra slides with personalised prompts and appropriate examples based on previous teaching may be suitable. When changing the slide-deck, teachers should consider:</a:t>
            </a:r>
          </a:p>
          <a:p>
            <a:pPr lvl="1"/>
            <a:r>
              <a:rPr lang="en-GB" sz="1600" dirty="0"/>
              <a:t>Their expectations for the use of representations such as bar models, number lines, arrays and geometric diagrams.</a:t>
            </a:r>
          </a:p>
          <a:p>
            <a:pPr lvl="1"/>
            <a:r>
              <a:rPr lang="en-GB" sz="1600" dirty="0"/>
              <a:t>Which strategies and methods students should use and record when solving problems or identifying solutions. This could include a range of informal jottings and diagrams, the use of tables to record solutions systematically and formal or informal calculation methods.</a:t>
            </a:r>
          </a:p>
          <a:p>
            <a:pPr marL="0" indent="0">
              <a:buNone/>
            </a:pPr>
            <a:endParaRPr lang="en-GB" sz="1600" dirty="0"/>
          </a:p>
          <a:p>
            <a:pPr marL="0" indent="0">
              <a:buNone/>
            </a:pPr>
            <a:r>
              <a:rPr lang="en-GB" sz="1600" dirty="0"/>
              <a:t>Teachers may also wish to record a ‘voice over’ to talk students through the slides. </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1444101" y="304368"/>
            <a:ext cx="6883153" cy="603682"/>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30206" y="506029"/>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aphicFrame>
        <p:nvGraphicFramePr>
          <p:cNvPr id="4" name="Table 3">
            <a:extLst>
              <a:ext uri="{FF2B5EF4-FFF2-40B4-BE49-F238E27FC236}">
                <a16:creationId xmlns:a16="http://schemas.microsoft.com/office/drawing/2014/main" id="{3E1255F8-DFEA-45E7-AD96-19BCB863D19A}"/>
              </a:ext>
            </a:extLst>
          </p:cNvPr>
          <p:cNvGraphicFramePr>
            <a:graphicFrameLocks noGrp="1"/>
          </p:cNvGraphicFramePr>
          <p:nvPr>
            <p:extLst>
              <p:ext uri="{D42A27DB-BD31-4B8C-83A1-F6EECF244321}">
                <p14:modId xmlns:p14="http://schemas.microsoft.com/office/powerpoint/2010/main" val="3669210709"/>
              </p:ext>
            </p:extLst>
          </p:nvPr>
        </p:nvGraphicFramePr>
        <p:xfrm>
          <a:off x="3508160" y="1221266"/>
          <a:ext cx="6132990" cy="4154170"/>
        </p:xfrm>
        <a:graphic>
          <a:graphicData uri="http://schemas.openxmlformats.org/drawingml/2006/table">
            <a:tbl>
              <a:tblPr firstRow="1" firstCol="1" bandRow="1">
                <a:tableStyleId>{5C22544A-7EE6-4342-B048-85BDC9FD1C3A}</a:tableStyleId>
              </a:tblPr>
              <a:tblGrid>
                <a:gridCol w="641087">
                  <a:extLst>
                    <a:ext uri="{9D8B030D-6E8A-4147-A177-3AD203B41FA5}">
                      <a16:colId xmlns:a16="http://schemas.microsoft.com/office/drawing/2014/main" val="2777499747"/>
                    </a:ext>
                  </a:extLst>
                </a:gridCol>
                <a:gridCol w="1472938">
                  <a:extLst>
                    <a:ext uri="{9D8B030D-6E8A-4147-A177-3AD203B41FA5}">
                      <a16:colId xmlns:a16="http://schemas.microsoft.com/office/drawing/2014/main" val="3915642422"/>
                    </a:ext>
                  </a:extLst>
                </a:gridCol>
                <a:gridCol w="4018965">
                  <a:extLst>
                    <a:ext uri="{9D8B030D-6E8A-4147-A177-3AD203B41FA5}">
                      <a16:colId xmlns:a16="http://schemas.microsoft.com/office/drawing/2014/main" val="2131575781"/>
                    </a:ext>
                  </a:extLst>
                </a:gridCol>
              </a:tblGrid>
              <a:tr h="178435">
                <a:tc gridSpan="3">
                  <a:txBody>
                    <a:bodyPr/>
                    <a:lstStyle/>
                    <a:p>
                      <a:pPr algn="ctr">
                        <a:lnSpc>
                          <a:spcPct val="115000"/>
                        </a:lnSpc>
                        <a:spcAft>
                          <a:spcPts val="10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YEAR 9: SPRING TERM OVERVIEW</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lnSpc>
                          <a:spcPct val="115000"/>
                        </a:lnSpc>
                        <a:spcAft>
                          <a:spcPts val="10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lnSpc>
                          <a:spcPct val="115000"/>
                        </a:lnSpc>
                        <a:spcAft>
                          <a:spcPts val="10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95748489"/>
                  </a:ext>
                </a:extLst>
              </a:tr>
              <a:tr h="0">
                <a:tc>
                  <a:txBody>
                    <a:bodyPr/>
                    <a:lstStyle/>
                    <a:p>
                      <a:pPr algn="ctr">
                        <a:lnSpc>
                          <a:spcPct val="115000"/>
                        </a:lnSpc>
                        <a:spcAft>
                          <a:spcPts val="1000"/>
                        </a:spcAft>
                      </a:pPr>
                      <a:r>
                        <a:rPr lang="en-GB" sz="1400" dirty="0">
                          <a:effectLst/>
                        </a:rPr>
                        <a:t>Week</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b="1" dirty="0">
                          <a:solidFill>
                            <a:schemeClr val="bg1"/>
                          </a:solidFill>
                          <a:effectLst/>
                        </a:rPr>
                        <a:t>HIAS Unit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l">
                        <a:lnSpc>
                          <a:spcPct val="115000"/>
                        </a:lnSpc>
                        <a:spcAft>
                          <a:spcPts val="1000"/>
                        </a:spcAft>
                      </a:pPr>
                      <a:r>
                        <a:rPr lang="en-GB" sz="1800" b="1" dirty="0">
                          <a:solidFill>
                            <a:schemeClr val="bg1"/>
                          </a:solidFill>
                          <a:effectLst/>
                        </a:rPr>
                        <a:t>Topic </a:t>
                      </a:r>
                      <a:endParaRPr lang="en-GB"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3584378734"/>
                  </a:ext>
                </a:extLst>
              </a:tr>
              <a:tr h="83820">
                <a:tc>
                  <a:txBody>
                    <a:bodyPr/>
                    <a:lstStyle/>
                    <a:p>
                      <a:pPr algn="ctr">
                        <a:lnSpc>
                          <a:spcPct val="115000"/>
                        </a:lnSpc>
                        <a:spcAft>
                          <a:spcPts val="1000"/>
                        </a:spcAft>
                      </a:pPr>
                      <a:r>
                        <a:rPr lang="en-GB" sz="1600">
                          <a:effectLst/>
                        </a:rPr>
                        <a:t>1</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Unit 9.6</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Probability: Sets and Venn diagrams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24599383"/>
                  </a:ext>
                </a:extLst>
              </a:tr>
              <a:tr h="83820">
                <a:tc>
                  <a:txBody>
                    <a:bodyPr/>
                    <a:lstStyle/>
                    <a:p>
                      <a:pPr algn="ctr">
                        <a:lnSpc>
                          <a:spcPct val="115000"/>
                        </a:lnSpc>
                        <a:spcAft>
                          <a:spcPts val="1000"/>
                        </a:spcAft>
                      </a:pPr>
                      <a:r>
                        <a:rPr lang="en-GB" sz="1600">
                          <a:effectLst/>
                        </a:rPr>
                        <a:t>2</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Unit 9.7</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Statistics: Bivariate data</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59203125"/>
                  </a:ext>
                </a:extLst>
              </a:tr>
              <a:tr h="166370">
                <a:tc>
                  <a:txBody>
                    <a:bodyPr/>
                    <a:lstStyle/>
                    <a:p>
                      <a:pPr algn="ctr">
                        <a:lnSpc>
                          <a:spcPct val="115000"/>
                        </a:lnSpc>
                        <a:spcAft>
                          <a:spcPts val="1000"/>
                        </a:spcAft>
                      </a:pPr>
                      <a:r>
                        <a:rPr lang="en-GB" sz="1600">
                          <a:effectLst/>
                        </a:rPr>
                        <a:t>3</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l">
                        <a:lnSpc>
                          <a:spcPct val="115000"/>
                        </a:lnSpc>
                        <a:spcAft>
                          <a:spcPts val="1000"/>
                        </a:spcAft>
                      </a:pPr>
                      <a:r>
                        <a:rPr lang="en-GB" sz="1800">
                          <a:effectLst/>
                        </a:rPr>
                        <a:t>Unit 9.8</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Proportion: Direct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37004694"/>
                  </a:ext>
                </a:extLst>
              </a:tr>
              <a:tr h="166370">
                <a:tc>
                  <a:txBody>
                    <a:bodyPr/>
                    <a:lstStyle/>
                    <a:p>
                      <a:pPr algn="ctr">
                        <a:lnSpc>
                          <a:spcPct val="115000"/>
                        </a:lnSpc>
                        <a:spcAft>
                          <a:spcPts val="1000"/>
                        </a:spcAft>
                      </a:pPr>
                      <a:r>
                        <a:rPr lang="en-GB" sz="1600">
                          <a:effectLst/>
                        </a:rPr>
                        <a:t>4</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dirty="0">
                          <a:effectLst/>
                        </a:rPr>
                        <a:t>Proportion: Indirect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58918664"/>
                  </a:ext>
                </a:extLst>
              </a:tr>
              <a:tr h="166370">
                <a:tc>
                  <a:txBody>
                    <a:bodyPr/>
                    <a:lstStyle/>
                    <a:p>
                      <a:pPr algn="ctr">
                        <a:lnSpc>
                          <a:spcPct val="115000"/>
                        </a:lnSpc>
                        <a:spcAft>
                          <a:spcPts val="1000"/>
                        </a:spcAft>
                      </a:pPr>
                      <a:r>
                        <a:rPr lang="en-GB" sz="1600">
                          <a:effectLst/>
                        </a:rPr>
                        <a:t>5</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dirty="0">
                          <a:effectLst/>
                        </a:rPr>
                        <a:t>Powers and roots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3502161"/>
                  </a:ext>
                </a:extLst>
              </a:tr>
              <a:tr h="166370">
                <a:tc>
                  <a:txBody>
                    <a:bodyPr/>
                    <a:lstStyle/>
                    <a:p>
                      <a:pPr algn="ctr">
                        <a:lnSpc>
                          <a:spcPct val="115000"/>
                        </a:lnSpc>
                        <a:spcAft>
                          <a:spcPts val="1000"/>
                        </a:spcAft>
                      </a:pPr>
                      <a:r>
                        <a:rPr lang="en-GB" sz="1600">
                          <a:effectLst/>
                        </a:rPr>
                        <a:t>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Half term</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457634"/>
                  </a:ext>
                </a:extLst>
              </a:tr>
              <a:tr h="154305">
                <a:tc>
                  <a:txBody>
                    <a:bodyPr/>
                    <a:lstStyle/>
                    <a:p>
                      <a:pPr algn="ctr">
                        <a:lnSpc>
                          <a:spcPct val="115000"/>
                        </a:lnSpc>
                        <a:spcAft>
                          <a:spcPts val="1000"/>
                        </a:spcAft>
                      </a:pPr>
                      <a:r>
                        <a:rPr lang="en-GB" sz="1600" dirty="0">
                          <a:effectLst/>
                        </a:rPr>
                        <a:t>6</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lnSpc>
                          <a:spcPct val="115000"/>
                        </a:lnSpc>
                        <a:spcAft>
                          <a:spcPts val="1000"/>
                        </a:spcAft>
                      </a:pPr>
                      <a:r>
                        <a:rPr lang="en-GB" sz="1800">
                          <a:effectLst/>
                        </a:rPr>
                        <a:t>Unit 9.9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Approximation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7441791"/>
                  </a:ext>
                </a:extLst>
              </a:tr>
              <a:tr h="154305">
                <a:tc>
                  <a:txBody>
                    <a:bodyPr/>
                    <a:lstStyle/>
                    <a:p>
                      <a:pPr algn="ctr">
                        <a:lnSpc>
                          <a:spcPct val="115000"/>
                        </a:lnSpc>
                        <a:spcAft>
                          <a:spcPts val="1000"/>
                        </a:spcAft>
                      </a:pPr>
                      <a:r>
                        <a:rPr lang="en-GB" sz="1600" dirty="0">
                          <a:effectLst/>
                        </a:rPr>
                        <a:t>7</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dirty="0">
                          <a:effectLst/>
                        </a:rPr>
                        <a:t>Compound units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07990451"/>
                  </a:ext>
                </a:extLst>
              </a:tr>
              <a:tr h="166370">
                <a:tc>
                  <a:txBody>
                    <a:bodyPr/>
                    <a:lstStyle/>
                    <a:p>
                      <a:pPr algn="ctr">
                        <a:lnSpc>
                          <a:spcPct val="115000"/>
                        </a:lnSpc>
                        <a:spcAft>
                          <a:spcPts val="1000"/>
                        </a:spcAft>
                      </a:pPr>
                      <a:r>
                        <a:rPr lang="en-GB" sz="1600" dirty="0">
                          <a:effectLst/>
                        </a:rPr>
                        <a:t>8</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lnSpc>
                          <a:spcPct val="115000"/>
                        </a:lnSpc>
                        <a:spcAft>
                          <a:spcPts val="1000"/>
                        </a:spcAft>
                      </a:pPr>
                      <a:r>
                        <a:rPr lang="en-GB" sz="1800" dirty="0">
                          <a:effectLst/>
                        </a:rPr>
                        <a:t>Unit 9.10</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Geometry: Pythagoras and trigonometry</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0436464"/>
                  </a:ext>
                </a:extLst>
              </a:tr>
              <a:tr h="166370">
                <a:tc>
                  <a:txBody>
                    <a:bodyPr/>
                    <a:lstStyle/>
                    <a:p>
                      <a:pPr algn="ctr">
                        <a:lnSpc>
                          <a:spcPct val="115000"/>
                        </a:lnSpc>
                        <a:spcAft>
                          <a:spcPts val="1000"/>
                        </a:spcAft>
                      </a:pPr>
                      <a:r>
                        <a:rPr lang="en-GB" sz="1600" dirty="0">
                          <a:effectLst/>
                        </a:rPr>
                        <a:t>9</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dirty="0">
                          <a:effectLst/>
                        </a:rPr>
                        <a:t>Geometry: Constructions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3714154"/>
                  </a:ext>
                </a:extLst>
              </a:tr>
              <a:tr h="166370">
                <a:tc>
                  <a:txBody>
                    <a:bodyPr/>
                    <a:lstStyle/>
                    <a:p>
                      <a:pPr algn="ctr">
                        <a:lnSpc>
                          <a:spcPct val="115000"/>
                        </a:lnSpc>
                        <a:spcAft>
                          <a:spcPts val="1000"/>
                        </a:spcAft>
                      </a:pPr>
                      <a:r>
                        <a:rPr lang="en-GB" sz="1600" dirty="0">
                          <a:effectLst/>
                        </a:rPr>
                        <a:t>10</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Unit 9.11</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Algebra: Functions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14950355"/>
                  </a:ext>
                </a:extLst>
              </a:tr>
            </a:tbl>
          </a:graphicData>
        </a:graphic>
      </p:graphicFrame>
    </p:spTree>
    <p:extLst>
      <p:ext uri="{BB962C8B-B14F-4D97-AF65-F5344CB8AC3E}">
        <p14:creationId xmlns:p14="http://schemas.microsoft.com/office/powerpoint/2010/main" val="2644395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3" name="TextBox 2">
            <a:extLst>
              <a:ext uri="{FF2B5EF4-FFF2-40B4-BE49-F238E27FC236}">
                <a16:creationId xmlns:a16="http://schemas.microsoft.com/office/drawing/2014/main" id="{BEEF3A05-95C8-4ED3-984B-4CE0DE635396}"/>
              </a:ext>
            </a:extLst>
          </p:cNvPr>
          <p:cNvSpPr txBox="1"/>
          <p:nvPr/>
        </p:nvSpPr>
        <p:spPr>
          <a:xfrm>
            <a:off x="6339155" y="5840858"/>
            <a:ext cx="3760341" cy="369332"/>
          </a:xfrm>
          <a:prstGeom prst="rect">
            <a:avLst/>
          </a:prstGeom>
          <a:noFill/>
        </p:spPr>
        <p:txBody>
          <a:bodyPr wrap="square" rtlCol="0">
            <a:spAutoFit/>
          </a:bodyPr>
          <a:lstStyle/>
          <a:p>
            <a:r>
              <a:rPr lang="en-GB" dirty="0">
                <a:solidFill>
                  <a:srgbClr val="00B0F0"/>
                </a:solidFill>
              </a:rPr>
              <a:t>Adapted from TES</a:t>
            </a:r>
          </a:p>
        </p:txBody>
      </p:sp>
      <p:sp>
        <p:nvSpPr>
          <p:cNvPr id="6" name="TextBox 5">
            <a:extLst>
              <a:ext uri="{FF2B5EF4-FFF2-40B4-BE49-F238E27FC236}">
                <a16:creationId xmlns:a16="http://schemas.microsoft.com/office/drawing/2014/main" id="{3CD471FC-4FAA-4780-B3C4-B0704EA0CEE1}"/>
              </a:ext>
            </a:extLst>
          </p:cNvPr>
          <p:cNvSpPr txBox="1"/>
          <p:nvPr/>
        </p:nvSpPr>
        <p:spPr>
          <a:xfrm>
            <a:off x="729465" y="1181528"/>
            <a:ext cx="7726166" cy="3416320"/>
          </a:xfrm>
          <a:prstGeom prst="rect">
            <a:avLst/>
          </a:prstGeom>
          <a:noFill/>
        </p:spPr>
        <p:txBody>
          <a:bodyPr wrap="square" rtlCol="0">
            <a:spAutoFit/>
          </a:bodyPr>
          <a:lstStyle/>
          <a:p>
            <a:r>
              <a:rPr lang="en-GB" dirty="0"/>
              <a:t>Jody’s pay is £315 per week.</a:t>
            </a:r>
          </a:p>
          <a:p>
            <a:r>
              <a:rPr lang="en-GB" dirty="0"/>
              <a:t>She works for 37.5 hours per week.</a:t>
            </a:r>
          </a:p>
          <a:p>
            <a:pPr marL="342900" indent="-342900">
              <a:buAutoNum type="alphaLcParenR"/>
            </a:pPr>
            <a:r>
              <a:rPr lang="en-GB" dirty="0"/>
              <a:t>Work out her </a:t>
            </a:r>
            <a:r>
              <a:rPr lang="en-GB" b="1" dirty="0"/>
              <a:t>hourly</a:t>
            </a:r>
            <a:r>
              <a:rPr lang="en-GB" dirty="0"/>
              <a:t> rate of pay.</a:t>
            </a:r>
          </a:p>
          <a:p>
            <a:pPr marL="342900" indent="-342900">
              <a:buAutoNum type="alphaLcParenR"/>
            </a:pPr>
            <a:r>
              <a:rPr lang="en-GB" dirty="0"/>
              <a:t>Work out her </a:t>
            </a:r>
            <a:r>
              <a:rPr lang="en-GB" b="1" dirty="0"/>
              <a:t>yearly </a:t>
            </a:r>
            <a:r>
              <a:rPr lang="en-GB" dirty="0"/>
              <a:t>rate of pay.</a:t>
            </a:r>
          </a:p>
          <a:p>
            <a:endParaRPr lang="en-GB" dirty="0"/>
          </a:p>
          <a:p>
            <a:r>
              <a:rPr lang="en-GB" dirty="0"/>
              <a:t>c) Jody  says,</a:t>
            </a:r>
          </a:p>
          <a:p>
            <a:pPr marL="342900" indent="-342900">
              <a:buAutoNum type="alphaLcParenR"/>
            </a:pPr>
            <a:endParaRPr lang="en-GB" dirty="0"/>
          </a:p>
          <a:p>
            <a:r>
              <a:rPr lang="en-GB" dirty="0"/>
              <a:t>“There are 4 weeks in a month, so I will multiply £315 by 4</a:t>
            </a:r>
          </a:p>
          <a:p>
            <a:r>
              <a:rPr lang="en-GB" dirty="0"/>
              <a:t>There are 12 months in the year, so I will multiply the answer by 12</a:t>
            </a:r>
          </a:p>
          <a:p>
            <a:r>
              <a:rPr lang="en-GB" dirty="0"/>
              <a:t>£315 x 4 x 12 = £15 120”</a:t>
            </a:r>
          </a:p>
          <a:p>
            <a:endParaRPr lang="en-GB" dirty="0"/>
          </a:p>
          <a:p>
            <a:r>
              <a:rPr lang="en-GB" dirty="0"/>
              <a:t>Does her method give the correct amount for her yearly pay?</a:t>
            </a:r>
          </a:p>
        </p:txBody>
      </p:sp>
    </p:spTree>
    <p:extLst>
      <p:ext uri="{BB962C8B-B14F-4D97-AF65-F5344CB8AC3E}">
        <p14:creationId xmlns:p14="http://schemas.microsoft.com/office/powerpoint/2010/main" val="1829361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3" name="TextBox 2">
            <a:extLst>
              <a:ext uri="{FF2B5EF4-FFF2-40B4-BE49-F238E27FC236}">
                <a16:creationId xmlns:a16="http://schemas.microsoft.com/office/drawing/2014/main" id="{BEEF3A05-95C8-4ED3-984B-4CE0DE635396}"/>
              </a:ext>
            </a:extLst>
          </p:cNvPr>
          <p:cNvSpPr txBox="1"/>
          <p:nvPr/>
        </p:nvSpPr>
        <p:spPr>
          <a:xfrm>
            <a:off x="6339155" y="5840858"/>
            <a:ext cx="3760341" cy="369332"/>
          </a:xfrm>
          <a:prstGeom prst="rect">
            <a:avLst/>
          </a:prstGeom>
          <a:noFill/>
        </p:spPr>
        <p:txBody>
          <a:bodyPr wrap="square" rtlCol="0">
            <a:spAutoFit/>
          </a:bodyPr>
          <a:lstStyle/>
          <a:p>
            <a:r>
              <a:rPr lang="en-GB" dirty="0">
                <a:solidFill>
                  <a:srgbClr val="00B0F0"/>
                </a:solidFill>
              </a:rPr>
              <a:t>Adapted from TES</a:t>
            </a:r>
          </a:p>
        </p:txBody>
      </p:sp>
      <p:sp>
        <p:nvSpPr>
          <p:cNvPr id="6" name="TextBox 5">
            <a:extLst>
              <a:ext uri="{FF2B5EF4-FFF2-40B4-BE49-F238E27FC236}">
                <a16:creationId xmlns:a16="http://schemas.microsoft.com/office/drawing/2014/main" id="{3CD471FC-4FAA-4780-B3C4-B0704EA0CEE1}"/>
              </a:ext>
            </a:extLst>
          </p:cNvPr>
          <p:cNvSpPr txBox="1"/>
          <p:nvPr/>
        </p:nvSpPr>
        <p:spPr>
          <a:xfrm>
            <a:off x="729465" y="1181528"/>
            <a:ext cx="7726166" cy="1477328"/>
          </a:xfrm>
          <a:prstGeom prst="rect">
            <a:avLst/>
          </a:prstGeom>
          <a:noFill/>
        </p:spPr>
        <p:txBody>
          <a:bodyPr wrap="square" rtlCol="0">
            <a:spAutoFit/>
          </a:bodyPr>
          <a:lstStyle/>
          <a:p>
            <a:r>
              <a:rPr lang="en-GB" dirty="0"/>
              <a:t>Jody’s pay is £487.50 per week.</a:t>
            </a:r>
          </a:p>
          <a:p>
            <a:r>
              <a:rPr lang="en-GB" dirty="0"/>
              <a:t>She works for 37.5 hours per week.</a:t>
            </a:r>
          </a:p>
          <a:p>
            <a:pPr marL="342900" indent="-342900">
              <a:buAutoNum type="alphaLcParenR"/>
            </a:pPr>
            <a:r>
              <a:rPr lang="en-GB" dirty="0"/>
              <a:t>Work out her </a:t>
            </a:r>
            <a:r>
              <a:rPr lang="en-GB" b="1" dirty="0"/>
              <a:t>hourly</a:t>
            </a:r>
            <a:r>
              <a:rPr lang="en-GB" dirty="0"/>
              <a:t> rate of pay.</a:t>
            </a:r>
          </a:p>
          <a:p>
            <a:pPr marL="342900" indent="-342900">
              <a:buAutoNum type="alphaLcParenR"/>
            </a:pPr>
            <a:r>
              <a:rPr lang="en-GB" dirty="0"/>
              <a:t>Work out her </a:t>
            </a:r>
            <a:r>
              <a:rPr lang="en-GB" b="1" dirty="0"/>
              <a:t>yearly </a:t>
            </a:r>
            <a:r>
              <a:rPr lang="en-GB" dirty="0"/>
              <a:t>rate of pay.</a:t>
            </a:r>
          </a:p>
          <a:p>
            <a:endParaRPr lang="en-GB" dirty="0"/>
          </a:p>
        </p:txBody>
      </p:sp>
    </p:spTree>
    <p:extLst>
      <p:ext uri="{BB962C8B-B14F-4D97-AF65-F5344CB8AC3E}">
        <p14:creationId xmlns:p14="http://schemas.microsoft.com/office/powerpoint/2010/main" val="15851666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3" name="TextBox 2">
            <a:extLst>
              <a:ext uri="{FF2B5EF4-FFF2-40B4-BE49-F238E27FC236}">
                <a16:creationId xmlns:a16="http://schemas.microsoft.com/office/drawing/2014/main" id="{BEEF3A05-95C8-4ED3-984B-4CE0DE635396}"/>
              </a:ext>
            </a:extLst>
          </p:cNvPr>
          <p:cNvSpPr txBox="1"/>
          <p:nvPr/>
        </p:nvSpPr>
        <p:spPr>
          <a:xfrm>
            <a:off x="6339155" y="5840858"/>
            <a:ext cx="3760341" cy="369332"/>
          </a:xfrm>
          <a:prstGeom prst="rect">
            <a:avLst/>
          </a:prstGeom>
          <a:noFill/>
        </p:spPr>
        <p:txBody>
          <a:bodyPr wrap="square" rtlCol="0">
            <a:spAutoFit/>
          </a:bodyPr>
          <a:lstStyle/>
          <a:p>
            <a:r>
              <a:rPr lang="en-GB" dirty="0">
                <a:solidFill>
                  <a:srgbClr val="00B0F0"/>
                </a:solidFill>
              </a:rPr>
              <a:t>Adapted from TES</a:t>
            </a:r>
          </a:p>
        </p:txBody>
      </p:sp>
      <p:sp>
        <p:nvSpPr>
          <p:cNvPr id="6" name="TextBox 5">
            <a:extLst>
              <a:ext uri="{FF2B5EF4-FFF2-40B4-BE49-F238E27FC236}">
                <a16:creationId xmlns:a16="http://schemas.microsoft.com/office/drawing/2014/main" id="{3CD471FC-4FAA-4780-B3C4-B0704EA0CEE1}"/>
              </a:ext>
            </a:extLst>
          </p:cNvPr>
          <p:cNvSpPr txBox="1"/>
          <p:nvPr/>
        </p:nvSpPr>
        <p:spPr>
          <a:xfrm>
            <a:off x="729465" y="1181528"/>
            <a:ext cx="7726166" cy="2031325"/>
          </a:xfrm>
          <a:prstGeom prst="rect">
            <a:avLst/>
          </a:prstGeom>
          <a:noFill/>
        </p:spPr>
        <p:txBody>
          <a:bodyPr wrap="square" rtlCol="0">
            <a:spAutoFit/>
          </a:bodyPr>
          <a:lstStyle/>
          <a:p>
            <a:r>
              <a:rPr lang="en-GB" dirty="0"/>
              <a:t>Ali is going to drive 210 miles.</a:t>
            </a:r>
          </a:p>
          <a:p>
            <a:r>
              <a:rPr lang="en-GB" dirty="0"/>
              <a:t>He has 27 </a:t>
            </a:r>
            <a:r>
              <a:rPr lang="en-GB" b="1" dirty="0"/>
              <a:t>litres</a:t>
            </a:r>
            <a:r>
              <a:rPr lang="en-GB" dirty="0"/>
              <a:t> of petrol in his car.</a:t>
            </a:r>
          </a:p>
          <a:p>
            <a:r>
              <a:rPr lang="en-GB" dirty="0"/>
              <a:t>His car travels 36 miles for each </a:t>
            </a:r>
            <a:r>
              <a:rPr lang="en-GB" b="1" dirty="0"/>
              <a:t>gallon</a:t>
            </a:r>
            <a:r>
              <a:rPr lang="en-GB" dirty="0"/>
              <a:t> of petrol.</a:t>
            </a:r>
          </a:p>
          <a:p>
            <a:endParaRPr lang="en-GB" dirty="0"/>
          </a:p>
          <a:p>
            <a:r>
              <a:rPr lang="en-GB" dirty="0"/>
              <a:t>4.5 litres = 1 gallon</a:t>
            </a:r>
          </a:p>
          <a:p>
            <a:endParaRPr lang="en-GB" dirty="0"/>
          </a:p>
          <a:p>
            <a:r>
              <a:rPr lang="en-GB" dirty="0"/>
              <a:t>Does he have enough petrol for the journey?</a:t>
            </a:r>
          </a:p>
        </p:txBody>
      </p:sp>
    </p:spTree>
    <p:extLst>
      <p:ext uri="{BB962C8B-B14F-4D97-AF65-F5344CB8AC3E}">
        <p14:creationId xmlns:p14="http://schemas.microsoft.com/office/powerpoint/2010/main" val="3012523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3" name="TextBox 2">
            <a:extLst>
              <a:ext uri="{FF2B5EF4-FFF2-40B4-BE49-F238E27FC236}">
                <a16:creationId xmlns:a16="http://schemas.microsoft.com/office/drawing/2014/main" id="{BEEF3A05-95C8-4ED3-984B-4CE0DE635396}"/>
              </a:ext>
            </a:extLst>
          </p:cNvPr>
          <p:cNvSpPr txBox="1"/>
          <p:nvPr/>
        </p:nvSpPr>
        <p:spPr>
          <a:xfrm>
            <a:off x="6339155" y="5840858"/>
            <a:ext cx="3760341" cy="369332"/>
          </a:xfrm>
          <a:prstGeom prst="rect">
            <a:avLst/>
          </a:prstGeom>
          <a:noFill/>
        </p:spPr>
        <p:txBody>
          <a:bodyPr wrap="square" rtlCol="0">
            <a:spAutoFit/>
          </a:bodyPr>
          <a:lstStyle/>
          <a:p>
            <a:r>
              <a:rPr lang="en-GB" dirty="0">
                <a:solidFill>
                  <a:srgbClr val="00B0F0"/>
                </a:solidFill>
              </a:rPr>
              <a:t>Adapted from TES</a:t>
            </a:r>
          </a:p>
        </p:txBody>
      </p:sp>
      <p:sp>
        <p:nvSpPr>
          <p:cNvPr id="6" name="TextBox 5">
            <a:extLst>
              <a:ext uri="{FF2B5EF4-FFF2-40B4-BE49-F238E27FC236}">
                <a16:creationId xmlns:a16="http://schemas.microsoft.com/office/drawing/2014/main" id="{3CD471FC-4FAA-4780-B3C4-B0704EA0CEE1}"/>
              </a:ext>
            </a:extLst>
          </p:cNvPr>
          <p:cNvSpPr txBox="1"/>
          <p:nvPr/>
        </p:nvSpPr>
        <p:spPr>
          <a:xfrm>
            <a:off x="729465" y="1181528"/>
            <a:ext cx="7726166" cy="2031325"/>
          </a:xfrm>
          <a:prstGeom prst="rect">
            <a:avLst/>
          </a:prstGeom>
          <a:noFill/>
        </p:spPr>
        <p:txBody>
          <a:bodyPr wrap="square" rtlCol="0">
            <a:spAutoFit/>
          </a:bodyPr>
          <a:lstStyle/>
          <a:p>
            <a:r>
              <a:rPr lang="en-GB" dirty="0"/>
              <a:t>Ali is going to drive 210 miles.</a:t>
            </a:r>
          </a:p>
          <a:p>
            <a:r>
              <a:rPr lang="en-GB" dirty="0"/>
              <a:t>He has 27 </a:t>
            </a:r>
            <a:r>
              <a:rPr lang="en-GB" b="1" dirty="0"/>
              <a:t>litres</a:t>
            </a:r>
            <a:r>
              <a:rPr lang="en-GB" dirty="0"/>
              <a:t> of petrol in his car.</a:t>
            </a:r>
          </a:p>
          <a:p>
            <a:r>
              <a:rPr lang="en-GB" dirty="0"/>
              <a:t>His car travels 34 miles for each </a:t>
            </a:r>
            <a:r>
              <a:rPr lang="en-GB" b="1" dirty="0"/>
              <a:t>gallon</a:t>
            </a:r>
            <a:r>
              <a:rPr lang="en-GB" dirty="0"/>
              <a:t> of petrol.</a:t>
            </a:r>
          </a:p>
          <a:p>
            <a:endParaRPr lang="en-GB" dirty="0"/>
          </a:p>
          <a:p>
            <a:r>
              <a:rPr lang="en-GB" dirty="0"/>
              <a:t>4.5 litres = 1 gallon</a:t>
            </a:r>
          </a:p>
          <a:p>
            <a:endParaRPr lang="en-GB" dirty="0"/>
          </a:p>
          <a:p>
            <a:r>
              <a:rPr lang="en-GB" dirty="0"/>
              <a:t>Does he have enough petrol for the journey?</a:t>
            </a:r>
          </a:p>
        </p:txBody>
      </p:sp>
    </p:spTree>
    <p:extLst>
      <p:ext uri="{BB962C8B-B14F-4D97-AF65-F5344CB8AC3E}">
        <p14:creationId xmlns:p14="http://schemas.microsoft.com/office/powerpoint/2010/main" val="3432470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3" name="TextBox 2">
            <a:extLst>
              <a:ext uri="{FF2B5EF4-FFF2-40B4-BE49-F238E27FC236}">
                <a16:creationId xmlns:a16="http://schemas.microsoft.com/office/drawing/2014/main" id="{BEEF3A05-95C8-4ED3-984B-4CE0DE635396}"/>
              </a:ext>
            </a:extLst>
          </p:cNvPr>
          <p:cNvSpPr txBox="1"/>
          <p:nvPr/>
        </p:nvSpPr>
        <p:spPr>
          <a:xfrm>
            <a:off x="6339155" y="5840858"/>
            <a:ext cx="3760341" cy="369332"/>
          </a:xfrm>
          <a:prstGeom prst="rect">
            <a:avLst/>
          </a:prstGeom>
          <a:noFill/>
        </p:spPr>
        <p:txBody>
          <a:bodyPr wrap="square" rtlCol="0">
            <a:spAutoFit/>
          </a:bodyPr>
          <a:lstStyle/>
          <a:p>
            <a:r>
              <a:rPr lang="en-GB" dirty="0">
                <a:solidFill>
                  <a:srgbClr val="00B0F0"/>
                </a:solidFill>
              </a:rPr>
              <a:t>Adapted from TES</a:t>
            </a:r>
          </a:p>
        </p:txBody>
      </p:sp>
      <p:sp>
        <p:nvSpPr>
          <p:cNvPr id="6" name="TextBox 5">
            <a:extLst>
              <a:ext uri="{FF2B5EF4-FFF2-40B4-BE49-F238E27FC236}">
                <a16:creationId xmlns:a16="http://schemas.microsoft.com/office/drawing/2014/main" id="{3CD471FC-4FAA-4780-B3C4-B0704EA0CEE1}"/>
              </a:ext>
            </a:extLst>
          </p:cNvPr>
          <p:cNvSpPr txBox="1"/>
          <p:nvPr/>
        </p:nvSpPr>
        <p:spPr>
          <a:xfrm>
            <a:off x="729465" y="1181528"/>
            <a:ext cx="7726166" cy="2031325"/>
          </a:xfrm>
          <a:prstGeom prst="rect">
            <a:avLst/>
          </a:prstGeom>
          <a:noFill/>
        </p:spPr>
        <p:txBody>
          <a:bodyPr wrap="square" rtlCol="0">
            <a:spAutoFit/>
          </a:bodyPr>
          <a:lstStyle/>
          <a:p>
            <a:r>
              <a:rPr lang="en-GB" dirty="0"/>
              <a:t>Ali is going to drive 300 miles.</a:t>
            </a:r>
          </a:p>
          <a:p>
            <a:r>
              <a:rPr lang="en-GB" dirty="0"/>
              <a:t>He has 36 </a:t>
            </a:r>
            <a:r>
              <a:rPr lang="en-GB" b="1" dirty="0"/>
              <a:t>litres</a:t>
            </a:r>
            <a:r>
              <a:rPr lang="en-GB" dirty="0"/>
              <a:t> of petrol in his car.</a:t>
            </a:r>
          </a:p>
          <a:p>
            <a:r>
              <a:rPr lang="en-GB" dirty="0"/>
              <a:t>His car travels 38 miles for each </a:t>
            </a:r>
            <a:r>
              <a:rPr lang="en-GB" b="1" dirty="0"/>
              <a:t>gallon</a:t>
            </a:r>
            <a:r>
              <a:rPr lang="en-GB" dirty="0"/>
              <a:t> of petrol.</a:t>
            </a:r>
          </a:p>
          <a:p>
            <a:endParaRPr lang="en-GB" dirty="0"/>
          </a:p>
          <a:p>
            <a:r>
              <a:rPr lang="en-GB" dirty="0"/>
              <a:t>4.5 litres = 1 gallon</a:t>
            </a:r>
          </a:p>
          <a:p>
            <a:endParaRPr lang="en-GB" dirty="0"/>
          </a:p>
          <a:p>
            <a:r>
              <a:rPr lang="en-GB" dirty="0"/>
              <a:t>Does he have enough petrol for the journey?</a:t>
            </a:r>
          </a:p>
        </p:txBody>
      </p:sp>
    </p:spTree>
    <p:extLst>
      <p:ext uri="{BB962C8B-B14F-4D97-AF65-F5344CB8AC3E}">
        <p14:creationId xmlns:p14="http://schemas.microsoft.com/office/powerpoint/2010/main" val="3194585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402672" y="1600201"/>
            <a:ext cx="10049522"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please contact any member of the secondary maths team:</a:t>
            </a:r>
          </a:p>
          <a:p>
            <a:pPr marL="0" indent="0">
              <a:buNone/>
            </a:pPr>
            <a:r>
              <a:rPr lang="en-GB" sz="1800" dirty="0"/>
              <a:t>	Jo Lees: </a:t>
            </a:r>
            <a:r>
              <a:rPr lang="en-GB" sz="1800" dirty="0">
                <a:hlinkClick r:id="rId2"/>
              </a:rPr>
              <a:t>Jo.Lees@hants.gov.uk</a:t>
            </a:r>
            <a:endParaRPr lang="en-GB" sz="1800" dirty="0"/>
          </a:p>
          <a:p>
            <a:pPr marL="0" indent="0">
              <a:buNone/>
            </a:pPr>
            <a:r>
              <a:rPr lang="en-GB" sz="1800" dirty="0"/>
              <a:t>	Jenny Burn: </a:t>
            </a:r>
            <a:r>
              <a:rPr lang="en-GB" sz="1800" dirty="0">
                <a:hlinkClick r:id="rId3"/>
              </a:rPr>
              <a:t>Jenny.Burn@hants.gov.uk</a:t>
            </a:r>
            <a:endParaRPr lang="en-GB" sz="1800" dirty="0"/>
          </a:p>
          <a:p>
            <a:pPr marL="0" indent="0">
              <a:buNone/>
            </a:pPr>
            <a:r>
              <a:rPr lang="en-GB" sz="1800" dirty="0"/>
              <a:t>	Tessa Ingrey: </a:t>
            </a:r>
            <a:r>
              <a:rPr lang="en-GB" sz="1800" dirty="0">
                <a:hlinkClick r:id="rId4"/>
              </a:rPr>
              <a:t>Tessa.Ingrey@hants.gov.uk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5"/>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485312" y="302994"/>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1084</TotalTime>
  <Words>855</Words>
  <Application>Microsoft Office PowerPoint</Application>
  <PresentationFormat>Widescreen</PresentationFormat>
  <Paragraphs>136</Paragraphs>
  <Slides>9</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Symbol</vt:lpstr>
      <vt:lpstr>3_HIAS PowerPoint template</vt:lpstr>
      <vt:lpstr>Year 9</vt:lpstr>
      <vt:lpstr>HIAS Blended Learning Resource</vt:lpstr>
      <vt:lpstr>PowerPoint Presentation</vt:lpstr>
      <vt:lpstr>PowerPoint Presentation</vt:lpstr>
      <vt:lpstr>PowerPoint Presentation</vt:lpstr>
      <vt:lpstr>PowerPoint Presentation</vt:lpstr>
      <vt:lpstr>PowerPoint Presentation</vt:lpstr>
      <vt:lpstr>PowerPoint Presentation</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Burn, Jenny</cp:lastModifiedBy>
  <cp:revision>33</cp:revision>
  <dcterms:created xsi:type="dcterms:W3CDTF">2021-01-05T11:02:27Z</dcterms:created>
  <dcterms:modified xsi:type="dcterms:W3CDTF">2021-03-03T15:54:13Z</dcterms:modified>
</cp:coreProperties>
</file>