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273" r:id="rId4"/>
  </p:sldMasterIdLst>
  <p:notesMasterIdLst>
    <p:notesMasterId r:id="rId25"/>
  </p:notesMasterIdLst>
  <p:sldIdLst>
    <p:sldId id="497" r:id="rId5"/>
    <p:sldId id="541" r:id="rId6"/>
    <p:sldId id="552" r:id="rId7"/>
    <p:sldId id="550" r:id="rId8"/>
    <p:sldId id="553" r:id="rId9"/>
    <p:sldId id="554" r:id="rId10"/>
    <p:sldId id="551" r:id="rId11"/>
    <p:sldId id="555" r:id="rId12"/>
    <p:sldId id="549" r:id="rId13"/>
    <p:sldId id="543" r:id="rId14"/>
    <p:sldId id="544" r:id="rId15"/>
    <p:sldId id="545" r:id="rId16"/>
    <p:sldId id="546" r:id="rId17"/>
    <p:sldId id="520" r:id="rId18"/>
    <p:sldId id="519" r:id="rId19"/>
    <p:sldId id="547" r:id="rId20"/>
    <p:sldId id="548" r:id="rId21"/>
    <p:sldId id="521" r:id="rId22"/>
    <p:sldId id="528" r:id="rId23"/>
    <p:sldId id="531" r:id="rId24"/>
  </p:sldIdLst>
  <p:sldSz cx="9144000" cy="6858000" type="screen4x3"/>
  <p:notesSz cx="9144000" cy="9144000"/>
  <p:embeddedFontLst>
    <p:embeddedFont>
      <p:font typeface="Calibri" panose="020F0502020204030204" pitchFamily="34" charset="0"/>
      <p:regular r:id="rId26"/>
      <p:bold r:id="rId27"/>
      <p:italic r:id="rId28"/>
      <p:boldItalic r:id="rId29"/>
    </p:embeddedFont>
    <p:embeddedFont>
      <p:font typeface="Open Sans" panose="020B0604020202020204" pitchFamily="34" charset="0"/>
      <p:regular r:id="rId30"/>
      <p:bold r:id="rId31"/>
      <p:italic r:id="rId32"/>
      <p:boldItalic r:id="rId33"/>
    </p:embeddedFont>
    <p:embeddedFont>
      <p:font typeface="Playfair Display" panose="020B0604020202020204" pitchFamily="2" charset="0"/>
      <p:regular r:id="rId34"/>
      <p:bold r:id="rId35"/>
      <p:italic r:id="rId36"/>
      <p:boldItalic r:id="rId37"/>
    </p:embeddedFont>
    <p:embeddedFont>
      <p:font typeface="Verdana" panose="020B060403050404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in Goodlad" initials="" lastIdx="1" clrIdx="0"/>
  <p:cmAuthor id="2" name="Emma Sagar" initials="" lastIdx="28" clrIdx="1"/>
  <p:cmAuthor id="3" name="Lisa Merrison" initials="" lastIdx="13" clrIdx="2"/>
  <p:cmAuthor id="4" name="Joanne Nicholls" initials="" lastIdx="2" clrIdx="3"/>
  <p:cmAuthor id="5" name="Ahmed, Saira" initials="AS" lastIdx="3" clrIdx="4">
    <p:extLst>
      <p:ext uri="{19B8F6BF-5375-455C-9EA6-DF929625EA0E}">
        <p15:presenceInfo xmlns:p15="http://schemas.microsoft.com/office/powerpoint/2012/main" userId="S::saira.ahmed@pearson.com::bb3f1a4b-b312-4130-bca3-ca8dbf9994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12B2A6"/>
    <a:srgbClr val="003057"/>
    <a:srgbClr val="EA7600"/>
    <a:srgbClr val="D4EAE4"/>
    <a:srgbClr val="FFB81C"/>
    <a:srgbClr val="505759"/>
    <a:srgbClr val="EA067E"/>
    <a:srgbClr val="84BD00"/>
    <a:srgbClr val="9E00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F9BDE6-0019-4FEC-9C1B-2EBE658C9075}" v="1" dt="2021-10-05T12:34:18.869"/>
  </p1510:revLst>
</p1510:revInfo>
</file>

<file path=ppt/tableStyles.xml><?xml version="1.0" encoding="utf-8"?>
<a:tblStyleLst xmlns:a="http://schemas.openxmlformats.org/drawingml/2006/main" def="{414E1F68-C44D-4E98-91C4-68A642087154}">
  <a:tblStyle styleId="{414E1F68-C44D-4E98-91C4-68A642087154}"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020" y="52"/>
      </p:cViewPr>
      <p:guideLst>
        <p:guide orient="horz" pos="216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828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4400550"/>
            <a:ext cx="73152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39624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8685213"/>
            <a:ext cx="39624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78225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8473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2:notes"/>
          <p:cNvSpPr txBox="1">
            <a:spLocks noGrp="1"/>
          </p:cNvSpPr>
          <p:nvPr>
            <p:ph type="body" idx="1"/>
          </p:nvPr>
        </p:nvSpPr>
        <p:spPr>
          <a:xfrm>
            <a:off x="914400" y="4400550"/>
            <a:ext cx="73152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2:notes"/>
          <p:cNvSpPr>
            <a:spLocks noGrp="1" noRot="1" noChangeAspect="1"/>
          </p:cNvSpPr>
          <p:nvPr>
            <p:ph type="sldImg" idx="2"/>
          </p:nvPr>
        </p:nvSpPr>
        <p:spPr>
          <a:xfrm>
            <a:off x="2514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1161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2:notes"/>
          <p:cNvSpPr txBox="1">
            <a:spLocks noGrp="1"/>
          </p:cNvSpPr>
          <p:nvPr>
            <p:ph type="body" idx="1"/>
          </p:nvPr>
        </p:nvSpPr>
        <p:spPr>
          <a:xfrm>
            <a:off x="914400" y="4400550"/>
            <a:ext cx="73152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2:notes"/>
          <p:cNvSpPr>
            <a:spLocks noGrp="1" noRot="1" noChangeAspect="1"/>
          </p:cNvSpPr>
          <p:nvPr>
            <p:ph type="sldImg" idx="2"/>
          </p:nvPr>
        </p:nvSpPr>
        <p:spPr>
          <a:xfrm>
            <a:off x="2514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6040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2:notes"/>
          <p:cNvSpPr txBox="1">
            <a:spLocks noGrp="1"/>
          </p:cNvSpPr>
          <p:nvPr>
            <p:ph type="body" idx="1"/>
          </p:nvPr>
        </p:nvSpPr>
        <p:spPr>
          <a:xfrm>
            <a:off x="914400" y="4400550"/>
            <a:ext cx="73152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2:notes"/>
          <p:cNvSpPr>
            <a:spLocks noGrp="1" noRot="1" noChangeAspect="1"/>
          </p:cNvSpPr>
          <p:nvPr>
            <p:ph type="sldImg" idx="2"/>
          </p:nvPr>
        </p:nvSpPr>
        <p:spPr>
          <a:xfrm>
            <a:off x="2514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6664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2:notes"/>
          <p:cNvSpPr txBox="1">
            <a:spLocks noGrp="1"/>
          </p:cNvSpPr>
          <p:nvPr>
            <p:ph type="body" idx="1"/>
          </p:nvPr>
        </p:nvSpPr>
        <p:spPr>
          <a:xfrm>
            <a:off x="914400" y="4400550"/>
            <a:ext cx="73152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2:notes"/>
          <p:cNvSpPr>
            <a:spLocks noGrp="1" noRot="1" noChangeAspect="1"/>
          </p:cNvSpPr>
          <p:nvPr>
            <p:ph type="sldImg" idx="2"/>
          </p:nvPr>
        </p:nvSpPr>
        <p:spPr>
          <a:xfrm>
            <a:off x="2514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8123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2:notes"/>
          <p:cNvSpPr txBox="1">
            <a:spLocks noGrp="1"/>
          </p:cNvSpPr>
          <p:nvPr>
            <p:ph type="body" idx="1"/>
          </p:nvPr>
        </p:nvSpPr>
        <p:spPr>
          <a:xfrm>
            <a:off x="914400" y="4400550"/>
            <a:ext cx="73152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2:notes"/>
          <p:cNvSpPr>
            <a:spLocks noGrp="1" noRot="1" noChangeAspect="1"/>
          </p:cNvSpPr>
          <p:nvPr>
            <p:ph type="sldImg" idx="2"/>
          </p:nvPr>
        </p:nvSpPr>
        <p:spPr>
          <a:xfrm>
            <a:off x="2514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151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2:notes"/>
          <p:cNvSpPr txBox="1">
            <a:spLocks noGrp="1"/>
          </p:cNvSpPr>
          <p:nvPr>
            <p:ph type="body" idx="1"/>
          </p:nvPr>
        </p:nvSpPr>
        <p:spPr>
          <a:xfrm>
            <a:off x="914400" y="4400550"/>
            <a:ext cx="73152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2:notes"/>
          <p:cNvSpPr>
            <a:spLocks noGrp="1" noRot="1" noChangeAspect="1"/>
          </p:cNvSpPr>
          <p:nvPr>
            <p:ph type="sldImg" idx="2"/>
          </p:nvPr>
        </p:nvSpPr>
        <p:spPr>
          <a:xfrm>
            <a:off x="2514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0070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2:notes"/>
          <p:cNvSpPr txBox="1">
            <a:spLocks noGrp="1"/>
          </p:cNvSpPr>
          <p:nvPr>
            <p:ph type="body" idx="1"/>
          </p:nvPr>
        </p:nvSpPr>
        <p:spPr>
          <a:xfrm>
            <a:off x="914400" y="4400550"/>
            <a:ext cx="73152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2:notes"/>
          <p:cNvSpPr>
            <a:spLocks noGrp="1" noRot="1" noChangeAspect="1"/>
          </p:cNvSpPr>
          <p:nvPr>
            <p:ph type="sldImg" idx="2"/>
          </p:nvPr>
        </p:nvSpPr>
        <p:spPr>
          <a:xfrm>
            <a:off x="2514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4696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2:notes"/>
          <p:cNvSpPr txBox="1">
            <a:spLocks noGrp="1"/>
          </p:cNvSpPr>
          <p:nvPr>
            <p:ph type="body" idx="1"/>
          </p:nvPr>
        </p:nvSpPr>
        <p:spPr>
          <a:xfrm>
            <a:off x="914400" y="4400550"/>
            <a:ext cx="73152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2:notes"/>
          <p:cNvSpPr>
            <a:spLocks noGrp="1" noRot="1" noChangeAspect="1"/>
          </p:cNvSpPr>
          <p:nvPr>
            <p:ph type="sldImg" idx="2"/>
          </p:nvPr>
        </p:nvSpPr>
        <p:spPr>
          <a:xfrm>
            <a:off x="2514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7385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2:notes"/>
          <p:cNvSpPr txBox="1">
            <a:spLocks noGrp="1"/>
          </p:cNvSpPr>
          <p:nvPr>
            <p:ph type="body" idx="1"/>
          </p:nvPr>
        </p:nvSpPr>
        <p:spPr>
          <a:xfrm>
            <a:off x="914400" y="4400550"/>
            <a:ext cx="73152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2:notes"/>
          <p:cNvSpPr>
            <a:spLocks noGrp="1" noRot="1" noChangeAspect="1"/>
          </p:cNvSpPr>
          <p:nvPr>
            <p:ph type="sldImg" idx="2"/>
          </p:nvPr>
        </p:nvSpPr>
        <p:spPr>
          <a:xfrm>
            <a:off x="2514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6683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2:notes"/>
          <p:cNvSpPr txBox="1">
            <a:spLocks noGrp="1"/>
          </p:cNvSpPr>
          <p:nvPr>
            <p:ph type="body" idx="1"/>
          </p:nvPr>
        </p:nvSpPr>
        <p:spPr>
          <a:xfrm>
            <a:off x="914400" y="4400550"/>
            <a:ext cx="73152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2:notes"/>
          <p:cNvSpPr>
            <a:spLocks noGrp="1" noRot="1" noChangeAspect="1"/>
          </p:cNvSpPr>
          <p:nvPr>
            <p:ph type="sldImg" idx="2"/>
          </p:nvPr>
        </p:nvSpPr>
        <p:spPr>
          <a:xfrm>
            <a:off x="2514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3650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2:notes"/>
          <p:cNvSpPr txBox="1">
            <a:spLocks noGrp="1"/>
          </p:cNvSpPr>
          <p:nvPr>
            <p:ph type="body" idx="1"/>
          </p:nvPr>
        </p:nvSpPr>
        <p:spPr>
          <a:xfrm>
            <a:off x="914400" y="4400550"/>
            <a:ext cx="73152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2:notes"/>
          <p:cNvSpPr>
            <a:spLocks noGrp="1" noRot="1" noChangeAspect="1"/>
          </p:cNvSpPr>
          <p:nvPr>
            <p:ph type="sldImg" idx="2"/>
          </p:nvPr>
        </p:nvSpPr>
        <p:spPr>
          <a:xfrm>
            <a:off x="2514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7030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2:notes"/>
          <p:cNvSpPr txBox="1">
            <a:spLocks noGrp="1"/>
          </p:cNvSpPr>
          <p:nvPr>
            <p:ph type="body" idx="1"/>
          </p:nvPr>
        </p:nvSpPr>
        <p:spPr>
          <a:xfrm>
            <a:off x="914400" y="4400550"/>
            <a:ext cx="73152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2:notes"/>
          <p:cNvSpPr>
            <a:spLocks noGrp="1" noRot="1" noChangeAspect="1"/>
          </p:cNvSpPr>
          <p:nvPr>
            <p:ph type="sldImg" idx="2"/>
          </p:nvPr>
        </p:nvSpPr>
        <p:spPr>
          <a:xfrm>
            <a:off x="2514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471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2:notes"/>
          <p:cNvSpPr txBox="1">
            <a:spLocks noGrp="1"/>
          </p:cNvSpPr>
          <p:nvPr>
            <p:ph type="body" idx="1"/>
          </p:nvPr>
        </p:nvSpPr>
        <p:spPr>
          <a:xfrm>
            <a:off x="914400" y="4400550"/>
            <a:ext cx="73152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2:notes"/>
          <p:cNvSpPr>
            <a:spLocks noGrp="1" noRot="1" noChangeAspect="1"/>
          </p:cNvSpPr>
          <p:nvPr>
            <p:ph type="sldImg" idx="2"/>
          </p:nvPr>
        </p:nvSpPr>
        <p:spPr>
          <a:xfrm>
            <a:off x="2514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7587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2:notes"/>
          <p:cNvSpPr txBox="1">
            <a:spLocks noGrp="1"/>
          </p:cNvSpPr>
          <p:nvPr>
            <p:ph type="body" idx="1"/>
          </p:nvPr>
        </p:nvSpPr>
        <p:spPr>
          <a:xfrm>
            <a:off x="914400" y="4400550"/>
            <a:ext cx="73152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2:notes"/>
          <p:cNvSpPr>
            <a:spLocks noGrp="1" noRot="1" noChangeAspect="1"/>
          </p:cNvSpPr>
          <p:nvPr>
            <p:ph type="sldImg" idx="2"/>
          </p:nvPr>
        </p:nvSpPr>
        <p:spPr>
          <a:xfrm>
            <a:off x="2514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227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2:notes"/>
          <p:cNvSpPr txBox="1">
            <a:spLocks noGrp="1"/>
          </p:cNvSpPr>
          <p:nvPr>
            <p:ph type="body" idx="1"/>
          </p:nvPr>
        </p:nvSpPr>
        <p:spPr>
          <a:xfrm>
            <a:off x="914400" y="4400550"/>
            <a:ext cx="73152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2:notes"/>
          <p:cNvSpPr>
            <a:spLocks noGrp="1" noRot="1" noChangeAspect="1"/>
          </p:cNvSpPr>
          <p:nvPr>
            <p:ph type="sldImg" idx="2"/>
          </p:nvPr>
        </p:nvSpPr>
        <p:spPr>
          <a:xfrm>
            <a:off x="2514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15571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10"/>
        <p:cNvGrpSpPr/>
        <p:nvPr/>
      </p:nvGrpSpPr>
      <p:grpSpPr>
        <a:xfrm>
          <a:off x="0" y="0"/>
          <a:ext cx="0" cy="0"/>
          <a:chOff x="0" y="0"/>
          <a:chExt cx="0" cy="0"/>
        </a:xfrm>
      </p:grpSpPr>
      <p:sp>
        <p:nvSpPr>
          <p:cNvPr id="11" name="Google Shape;11;p2"/>
          <p:cNvSpPr/>
          <p:nvPr userDrawn="1"/>
        </p:nvSpPr>
        <p:spPr>
          <a:xfrm>
            <a:off x="-20978" y="-8400"/>
            <a:ext cx="9144000" cy="6866400"/>
          </a:xfrm>
          <a:prstGeom prst="rect">
            <a:avLst/>
          </a:prstGeom>
          <a:solidFill>
            <a:srgbClr val="3F4543"/>
          </a:solidFill>
          <a:ln>
            <a:noFill/>
          </a:ln>
        </p:spPr>
        <p:txBody>
          <a:bodyPr spcFirstLastPara="1" wrap="square" lIns="68569" tIns="68569" rIns="68569" bIns="68569" anchor="ctr" anchorCtr="0">
            <a:noAutofit/>
          </a:bodyPr>
          <a:lstStyle/>
          <a:p>
            <a:pPr marL="0" marR="0" lvl="0" indent="0" algn="l" defTabSz="685783"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txBox="1"/>
          <p:nvPr/>
        </p:nvSpPr>
        <p:spPr>
          <a:xfrm>
            <a:off x="311701" y="287625"/>
            <a:ext cx="5340450" cy="1056900"/>
          </a:xfrm>
          <a:prstGeom prst="rect">
            <a:avLst/>
          </a:prstGeom>
          <a:noFill/>
          <a:ln>
            <a:noFill/>
          </a:ln>
        </p:spPr>
        <p:txBody>
          <a:bodyPr spcFirstLastPara="1" wrap="square" lIns="68569" tIns="68569" rIns="68569" bIns="68569" anchor="t" anchorCtr="0">
            <a:noAutofit/>
          </a:bodyPr>
          <a:lstStyle/>
          <a:p>
            <a:pPr marL="0" marR="0" lvl="0" indent="0" algn="l" defTabSz="685783" rtl="0" eaLnBrk="1" fontAlgn="auto" latinLnBrk="0" hangingPunct="1">
              <a:lnSpc>
                <a:spcPct val="100000"/>
              </a:lnSpc>
              <a:spcBef>
                <a:spcPts val="0"/>
              </a:spcBef>
              <a:spcAft>
                <a:spcPts val="0"/>
              </a:spcAft>
              <a:buClr>
                <a:srgbClr val="000000"/>
              </a:buClr>
              <a:buSzTx/>
              <a:buFont typeface="Arial"/>
              <a:buNone/>
              <a:tabLst/>
              <a:defRPr/>
            </a:pPr>
            <a:r>
              <a:rPr kumimoji="0" lang="en" sz="3300" b="1" i="0" u="none" strike="noStrike" kern="0" cap="none" spc="0" normalizeH="0" baseline="0" noProof="0">
                <a:ln>
                  <a:noFill/>
                </a:ln>
                <a:solidFill>
                  <a:srgbClr val="FFF000"/>
                </a:solidFill>
                <a:effectLst/>
                <a:uLnTx/>
                <a:uFillTx/>
                <a:latin typeface="+mj-lt"/>
                <a:ea typeface="Playfair Display"/>
                <a:cs typeface="Playfair Display"/>
                <a:sym typeface="Playfair Display"/>
              </a:rPr>
              <a:t>Edexcel International </a:t>
            </a:r>
            <a:r>
              <a:rPr kumimoji="0" lang="en-GB" sz="3300" b="1" i="0" u="none" strike="noStrike" kern="0" cap="none" spc="0" normalizeH="0" baseline="0" noProof="0">
                <a:ln>
                  <a:noFill/>
                </a:ln>
                <a:solidFill>
                  <a:srgbClr val="FFF000"/>
                </a:solidFill>
                <a:effectLst/>
                <a:uLnTx/>
                <a:uFillTx/>
                <a:latin typeface="+mj-lt"/>
                <a:ea typeface="Playfair Display"/>
                <a:cs typeface="Playfair Display"/>
                <a:sym typeface="Playfair Display"/>
              </a:rPr>
              <a:t>GCSE/ International </a:t>
            </a:r>
            <a:r>
              <a:rPr kumimoji="0" lang="en" sz="3300" b="1" i="0" u="none" strike="noStrike" kern="0" cap="none" spc="0" normalizeH="0" baseline="0" noProof="0">
                <a:ln>
                  <a:noFill/>
                </a:ln>
                <a:solidFill>
                  <a:srgbClr val="FFF000"/>
                </a:solidFill>
                <a:effectLst/>
                <a:uLnTx/>
                <a:uFillTx/>
                <a:latin typeface="+mj-lt"/>
                <a:ea typeface="Playfair Display"/>
                <a:cs typeface="Playfair Display"/>
                <a:sym typeface="Playfair Display"/>
              </a:rPr>
              <a:t>A Level</a:t>
            </a:r>
            <a:endParaRPr kumimoji="0" sz="3300" b="1" i="0" u="none" strike="noStrike" kern="0" cap="none" spc="0" normalizeH="0" baseline="0" noProof="0">
              <a:ln>
                <a:noFill/>
              </a:ln>
              <a:solidFill>
                <a:srgbClr val="FFF000"/>
              </a:solidFill>
              <a:effectLst/>
              <a:uLnTx/>
              <a:uFillTx/>
              <a:latin typeface="+mj-lt"/>
              <a:ea typeface="Playfair Display"/>
              <a:cs typeface="Playfair Display"/>
              <a:sym typeface="Playfair Display"/>
            </a:endParaRPr>
          </a:p>
        </p:txBody>
      </p:sp>
      <p:sp>
        <p:nvSpPr>
          <p:cNvPr id="14" name="Google Shape;14;p2"/>
          <p:cNvSpPr txBox="1"/>
          <p:nvPr/>
        </p:nvSpPr>
        <p:spPr>
          <a:xfrm>
            <a:off x="362047" y="3763977"/>
            <a:ext cx="4131938" cy="714875"/>
          </a:xfrm>
          <a:prstGeom prst="rect">
            <a:avLst/>
          </a:prstGeom>
          <a:noFill/>
          <a:ln>
            <a:noFill/>
          </a:ln>
        </p:spPr>
        <p:txBody>
          <a:bodyPr spcFirstLastPara="1" wrap="square" lIns="68569" tIns="68569" rIns="68569" bIns="68569" anchor="t" anchorCtr="0">
            <a:noAutofit/>
          </a:bodyPr>
          <a:lstStyle/>
          <a:p>
            <a:pPr marL="0" marR="0" lvl="0" indent="0" algn="l" defTabSz="685783" rtl="0" eaLnBrk="1" fontAlgn="auto" latinLnBrk="0" hangingPunct="1">
              <a:lnSpc>
                <a:spcPct val="100000"/>
              </a:lnSpc>
              <a:spcBef>
                <a:spcPts val="0"/>
              </a:spcBef>
              <a:spcAft>
                <a:spcPts val="0"/>
              </a:spcAft>
              <a:buClr>
                <a:srgbClr val="000000"/>
              </a:buClr>
              <a:buSzTx/>
              <a:buFont typeface="Arial"/>
              <a:buNone/>
              <a:tabLst/>
              <a:defRPr/>
            </a:pPr>
            <a:r>
              <a:rPr kumimoji="0" lang="en-GB" sz="2100" b="0" i="0" u="none" strike="noStrike" kern="0" cap="none" spc="0" normalizeH="0" baseline="0" noProof="0">
                <a:ln>
                  <a:noFill/>
                </a:ln>
                <a:solidFill>
                  <a:srgbClr val="FFF000"/>
                </a:solidFill>
                <a:effectLst/>
                <a:uLnTx/>
                <a:uFillTx/>
                <a:latin typeface="+mn-lt"/>
                <a:ea typeface="Open Sans"/>
                <a:cs typeface="Open Sans"/>
                <a:sym typeface="Open Sans"/>
              </a:rPr>
              <a:t>Mathematics</a:t>
            </a:r>
          </a:p>
          <a:p>
            <a:pPr marL="0" marR="0" lvl="0" indent="0" algn="l" defTabSz="685783" rtl="0" eaLnBrk="1" fontAlgn="auto" latinLnBrk="0" hangingPunct="1">
              <a:lnSpc>
                <a:spcPct val="100000"/>
              </a:lnSpc>
              <a:spcBef>
                <a:spcPts val="0"/>
              </a:spcBef>
              <a:spcAft>
                <a:spcPts val="0"/>
              </a:spcAft>
              <a:buClr>
                <a:srgbClr val="000000"/>
              </a:buClr>
              <a:buSzTx/>
              <a:buFont typeface="Arial"/>
              <a:buNone/>
              <a:tabLst/>
              <a:defRPr/>
            </a:pPr>
            <a:endParaRPr kumimoji="0" lang="en-GB" sz="2100" b="0" i="0" u="none" strike="noStrike" kern="0" cap="none" spc="0" normalizeH="0" baseline="0" noProof="0">
              <a:ln>
                <a:noFill/>
              </a:ln>
              <a:solidFill>
                <a:srgbClr val="FFF000"/>
              </a:solidFill>
              <a:effectLst/>
              <a:uLnTx/>
              <a:uFillTx/>
              <a:latin typeface="+mn-lt"/>
              <a:ea typeface="Open Sans"/>
              <a:cs typeface="Open Sans"/>
              <a:sym typeface="Open Sans"/>
            </a:endParaRPr>
          </a:p>
          <a:p>
            <a:pPr marL="0" marR="0" lvl="0" indent="0" algn="l" defTabSz="685783" rtl="0" eaLnBrk="1" fontAlgn="auto" latinLnBrk="0" hangingPunct="1">
              <a:lnSpc>
                <a:spcPct val="100000"/>
              </a:lnSpc>
              <a:spcBef>
                <a:spcPts val="0"/>
              </a:spcBef>
              <a:spcAft>
                <a:spcPts val="0"/>
              </a:spcAft>
              <a:buClr>
                <a:srgbClr val="000000"/>
              </a:buClr>
              <a:buSzTx/>
              <a:buFont typeface="Arial"/>
              <a:buNone/>
              <a:tabLst/>
              <a:defRPr/>
            </a:pPr>
            <a:r>
              <a:rPr kumimoji="0" lang="en-GB" sz="2100" b="0" i="0" u="none" strike="noStrike" kern="0" cap="none" spc="0" normalizeH="0" baseline="0" noProof="0">
                <a:ln>
                  <a:noFill/>
                </a:ln>
                <a:solidFill>
                  <a:srgbClr val="FFF000"/>
                </a:solidFill>
                <a:effectLst/>
                <a:uLnTx/>
                <a:uFillTx/>
                <a:latin typeface="+mn-lt"/>
                <a:ea typeface="Open Sans"/>
                <a:cs typeface="Open Sans"/>
                <a:sym typeface="Open Sans"/>
              </a:rPr>
              <a:t>Bridging the Gap</a:t>
            </a:r>
            <a:endParaRPr kumimoji="0" sz="2100" b="0" i="0" u="none" strike="noStrike" kern="0" cap="none" spc="0" normalizeH="0" baseline="0" noProof="0">
              <a:ln>
                <a:noFill/>
              </a:ln>
              <a:solidFill>
                <a:srgbClr val="FFF000"/>
              </a:solidFill>
              <a:effectLst/>
              <a:uLnTx/>
              <a:uFillTx/>
              <a:latin typeface="+mn-lt"/>
              <a:ea typeface="Open Sans"/>
              <a:cs typeface="Open Sans"/>
              <a:sym typeface="Open Sans"/>
            </a:endParaRPr>
          </a:p>
        </p:txBody>
      </p:sp>
      <p:sp>
        <p:nvSpPr>
          <p:cNvPr id="16" name="Google Shape;16;p2"/>
          <p:cNvSpPr txBox="1"/>
          <p:nvPr/>
        </p:nvSpPr>
        <p:spPr>
          <a:xfrm>
            <a:off x="311700" y="5526050"/>
            <a:ext cx="4894800" cy="414000"/>
          </a:xfrm>
          <a:prstGeom prst="rect">
            <a:avLst/>
          </a:prstGeom>
          <a:noFill/>
          <a:ln>
            <a:noFill/>
          </a:ln>
        </p:spPr>
        <p:txBody>
          <a:bodyPr spcFirstLastPara="1" wrap="square" lIns="68569" tIns="68569" rIns="68569" bIns="68569" anchor="t" anchorCtr="0">
            <a:noAutofit/>
          </a:bodyPr>
          <a:lstStyle/>
          <a:p>
            <a:pPr marL="0" marR="0" lvl="0" indent="0" algn="l" defTabSz="685783" rtl="0" eaLnBrk="1" fontAlgn="auto" latinLnBrk="0" hangingPunct="1">
              <a:lnSpc>
                <a:spcPct val="100000"/>
              </a:lnSpc>
              <a:spcBef>
                <a:spcPts val="0"/>
              </a:spcBef>
              <a:spcAft>
                <a:spcPts val="0"/>
              </a:spcAft>
              <a:buClr>
                <a:srgbClr val="000000"/>
              </a:buClr>
              <a:buSzTx/>
              <a:buFont typeface="Arial"/>
              <a:buNone/>
              <a:tabLst/>
              <a:defRPr/>
            </a:pPr>
            <a:r>
              <a:rPr kumimoji="0" lang="en" sz="1050" b="0" i="0" u="none" strike="noStrike" kern="0" cap="none" spc="0" normalizeH="0" baseline="0" noProof="0">
                <a:ln>
                  <a:noFill/>
                </a:ln>
                <a:solidFill>
                  <a:srgbClr val="FFF000"/>
                </a:solidFill>
                <a:effectLst/>
                <a:uLnTx/>
                <a:uFillTx/>
                <a:latin typeface="+mn-lt"/>
                <a:ea typeface="Open Sans"/>
                <a:cs typeface="Open Sans"/>
                <a:sym typeface="Open Sans"/>
              </a:rPr>
              <a:t>First teaching in 2018, first assessment 2019</a:t>
            </a:r>
            <a:endParaRPr kumimoji="0" sz="1050" b="0" i="0" u="none" strike="noStrike" kern="0" cap="none" spc="0" normalizeH="0" baseline="0" noProof="0">
              <a:ln>
                <a:noFill/>
              </a:ln>
              <a:solidFill>
                <a:srgbClr val="FFF000"/>
              </a:solidFill>
              <a:effectLst/>
              <a:uLnTx/>
              <a:uFillTx/>
              <a:latin typeface="+mn-lt"/>
              <a:ea typeface="Open Sans"/>
              <a:cs typeface="Open Sans"/>
              <a:sym typeface="Open Sans"/>
            </a:endParaRPr>
          </a:p>
        </p:txBody>
      </p:sp>
      <p:cxnSp>
        <p:nvCxnSpPr>
          <p:cNvPr id="17" name="Google Shape;17;p2"/>
          <p:cNvCxnSpPr/>
          <p:nvPr/>
        </p:nvCxnSpPr>
        <p:spPr>
          <a:xfrm>
            <a:off x="407900" y="5583275"/>
            <a:ext cx="3637200" cy="0"/>
          </a:xfrm>
          <a:prstGeom prst="straightConnector1">
            <a:avLst/>
          </a:prstGeom>
          <a:noFill/>
          <a:ln w="9525" cap="flat" cmpd="sng">
            <a:solidFill>
              <a:srgbClr val="FFF000"/>
            </a:solidFill>
            <a:prstDash val="solid"/>
            <a:round/>
            <a:headEnd type="none" w="med" len="med"/>
            <a:tailEnd type="none" w="med" len="med"/>
          </a:ln>
        </p:spPr>
      </p:cxnSp>
      <p:cxnSp>
        <p:nvCxnSpPr>
          <p:cNvPr id="18" name="Google Shape;18;p2"/>
          <p:cNvCxnSpPr/>
          <p:nvPr/>
        </p:nvCxnSpPr>
        <p:spPr>
          <a:xfrm>
            <a:off x="407900" y="5888625"/>
            <a:ext cx="3637200" cy="0"/>
          </a:xfrm>
          <a:prstGeom prst="straightConnector1">
            <a:avLst/>
          </a:prstGeom>
          <a:noFill/>
          <a:ln w="9525" cap="flat" cmpd="sng">
            <a:solidFill>
              <a:srgbClr val="FFF000"/>
            </a:solidFill>
            <a:prstDash val="solid"/>
            <a:round/>
            <a:headEnd type="none" w="med" len="med"/>
            <a:tailEnd type="none" w="med" len="med"/>
          </a:ln>
        </p:spPr>
      </p:cxnSp>
      <p:pic>
        <p:nvPicPr>
          <p:cNvPr id="19" name="Google Shape;19;p2"/>
          <p:cNvPicPr preferRelativeResize="0"/>
          <p:nvPr/>
        </p:nvPicPr>
        <p:blipFill rotWithShape="1">
          <a:blip r:embed="rId2">
            <a:alphaModFix/>
          </a:blip>
          <a:srcRect b="40241"/>
          <a:stretch/>
        </p:blipFill>
        <p:spPr>
          <a:xfrm>
            <a:off x="4580507" y="2098013"/>
            <a:ext cx="4387775" cy="4760001"/>
          </a:xfrm>
          <a:prstGeom prst="rect">
            <a:avLst/>
          </a:prstGeom>
          <a:noFill/>
          <a:ln>
            <a:noFill/>
          </a:ln>
        </p:spPr>
      </p:pic>
      <p:pic>
        <p:nvPicPr>
          <p:cNvPr id="20" name="Google Shape;20;p2"/>
          <p:cNvPicPr preferRelativeResize="0"/>
          <p:nvPr/>
        </p:nvPicPr>
        <p:blipFill>
          <a:blip r:embed="rId3">
            <a:alphaModFix/>
          </a:blip>
          <a:stretch>
            <a:fillRect/>
          </a:stretch>
        </p:blipFill>
        <p:spPr>
          <a:xfrm>
            <a:off x="311700" y="6101141"/>
            <a:ext cx="1150434" cy="527201"/>
          </a:xfrm>
          <a:prstGeom prst="rect">
            <a:avLst/>
          </a:prstGeom>
          <a:noFill/>
          <a:ln>
            <a:noFill/>
          </a:ln>
        </p:spPr>
      </p:pic>
    </p:spTree>
    <p:extLst>
      <p:ext uri="{BB962C8B-B14F-4D97-AF65-F5344CB8AC3E}">
        <p14:creationId xmlns:p14="http://schemas.microsoft.com/office/powerpoint/2010/main" val="4235330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485825" y="1332225"/>
            <a:ext cx="4334326" cy="393450"/>
          </a:xfrm>
          <a:prstGeom prst="rect">
            <a:avLst/>
          </a:prstGeom>
          <a:noFill/>
          <a:ln>
            <a:noFill/>
          </a:ln>
        </p:spPr>
        <p:txBody>
          <a:bodyPr lIns="91425" tIns="91425" rIns="91425" bIns="91425" anchor="b" anchorCtr="0"/>
          <a:lstStyle>
            <a:lvl1pPr marL="0" marR="0" lvl="0" indent="0" algn="l" rtl="0">
              <a:lnSpc>
                <a:spcPct val="107692"/>
              </a:lnSpc>
              <a:spcBef>
                <a:spcPts val="0"/>
              </a:spcBef>
              <a:buClr>
                <a:schemeClr val="dk2"/>
              </a:buClr>
              <a:buFont typeface="Times New Roman"/>
              <a:buNone/>
              <a:defRPr sz="1950" b="1" i="0" u="none" strike="noStrike" cap="none">
                <a:solidFill>
                  <a:schemeClr val="dk2"/>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32" name="Shape 32"/>
          <p:cNvSpPr txBox="1">
            <a:spLocks noGrp="1"/>
          </p:cNvSpPr>
          <p:nvPr>
            <p:ph type="body" idx="1"/>
          </p:nvPr>
        </p:nvSpPr>
        <p:spPr>
          <a:xfrm>
            <a:off x="4508500" y="2000250"/>
            <a:ext cx="4102100" cy="3113088"/>
          </a:xfrm>
          <a:prstGeom prst="rect">
            <a:avLst/>
          </a:prstGeom>
          <a:noFill/>
          <a:ln>
            <a:noFill/>
          </a:ln>
        </p:spPr>
        <p:txBody>
          <a:bodyPr lIns="91425" tIns="91425" rIns="91425" bIns="91425" anchor="t" anchorCtr="0"/>
          <a:lstStyle>
            <a:lvl1pPr marL="321461" marR="0" lvl="0" indent="-321461" algn="l" rtl="0">
              <a:lnSpc>
                <a:spcPct val="112500"/>
              </a:lnSpc>
              <a:spcBef>
                <a:spcPts val="0"/>
              </a:spcBef>
              <a:spcAft>
                <a:spcPts val="450"/>
              </a:spcAft>
              <a:buClr>
                <a:schemeClr val="lt2"/>
              </a:buClr>
              <a:buFont typeface="Arial"/>
              <a:buNone/>
              <a:defRPr sz="1200" b="0" i="0" u="none" strike="noStrike" cap="none">
                <a:solidFill>
                  <a:schemeClr val="lt2"/>
                </a:solidFill>
                <a:latin typeface="Arial"/>
                <a:ea typeface="Arial"/>
                <a:cs typeface="Arial"/>
                <a:sym typeface="Arial"/>
              </a:defRPr>
            </a:lvl1pPr>
            <a:lvl2pPr marL="135728" marR="0" lvl="1" indent="-59530" algn="l" rtl="0">
              <a:lnSpc>
                <a:spcPct val="112500"/>
              </a:lnSpc>
              <a:spcBef>
                <a:spcPts val="0"/>
              </a:spcBef>
              <a:spcAft>
                <a:spcPts val="0"/>
              </a:spcAft>
              <a:buClr>
                <a:schemeClr val="lt2"/>
              </a:buClr>
              <a:buSzPct val="100000"/>
              <a:buFont typeface="Arial"/>
              <a:buChar char="•"/>
              <a:defRPr sz="1200" b="0" i="0" u="none" strike="noStrike" cap="none">
                <a:solidFill>
                  <a:schemeClr val="dk2"/>
                </a:solidFill>
                <a:latin typeface="Arial"/>
                <a:ea typeface="Arial"/>
                <a:cs typeface="Arial"/>
                <a:sym typeface="Arial"/>
              </a:defRPr>
            </a:lvl2pPr>
            <a:lvl3pPr marL="264312" marR="0" lvl="2" indent="-54767" algn="l" rtl="0">
              <a:lnSpc>
                <a:spcPct val="118750"/>
              </a:lnSpc>
              <a:spcBef>
                <a:spcPts val="0"/>
              </a:spcBef>
              <a:spcAft>
                <a:spcPts val="0"/>
              </a:spcAft>
              <a:buClr>
                <a:schemeClr val="accent4"/>
              </a:buClr>
              <a:buSzPct val="100000"/>
              <a:buFont typeface="Arial"/>
              <a:buChar char="‒"/>
              <a:defRPr sz="1200" b="0" i="0" u="none" strike="noStrike" cap="none">
                <a:solidFill>
                  <a:schemeClr val="dk1"/>
                </a:solidFill>
                <a:latin typeface="Arial"/>
                <a:ea typeface="Arial"/>
                <a:cs typeface="Arial"/>
                <a:sym typeface="Arial"/>
              </a:defRPr>
            </a:lvl3pPr>
            <a:lvl4pPr marL="585773" marR="0" lvl="3" indent="-4762" algn="l" rtl="0">
              <a:lnSpc>
                <a:spcPct val="125000"/>
              </a:lnSpc>
              <a:spcBef>
                <a:spcPts val="0"/>
              </a:spcBef>
              <a:spcAft>
                <a:spcPts val="637"/>
              </a:spcAft>
              <a:buClr>
                <a:schemeClr val="dk1"/>
              </a:buClr>
              <a:buFont typeface="Arial"/>
              <a:buNone/>
              <a:defRPr sz="900" b="0" i="0" u="none" strike="noStrike" cap="none">
                <a:solidFill>
                  <a:schemeClr val="lt2"/>
                </a:solidFill>
                <a:latin typeface="Arial"/>
                <a:ea typeface="Arial"/>
                <a:cs typeface="Arial"/>
                <a:sym typeface="Arial"/>
              </a:defRPr>
            </a:lvl4pPr>
            <a:lvl5pPr marL="1543011" marR="0" lvl="4" indent="-85723" algn="l" rtl="0">
              <a:spcBef>
                <a:spcPts val="270"/>
              </a:spcBef>
              <a:buClr>
                <a:schemeClr val="dk1"/>
              </a:buClr>
              <a:buSzPct val="100000"/>
              <a:buFont typeface="Arial"/>
              <a:buChar char="»"/>
              <a:defRPr sz="1350" b="0" i="0" u="none" strike="noStrike" cap="none">
                <a:solidFill>
                  <a:schemeClr val="dk1"/>
                </a:solidFill>
                <a:latin typeface="Arial"/>
                <a:ea typeface="Arial"/>
                <a:cs typeface="Arial"/>
                <a:sym typeface="Arial"/>
              </a:defRPr>
            </a:lvl5pPr>
            <a:lvl6pPr marL="1885903" marR="0" lvl="5"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794" marR="0" lvl="6"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686" marR="0" lvl="7"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577" marR="0" lvl="8"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3" name="Shape 33"/>
          <p:cNvSpPr>
            <a:spLocks noGrp="1"/>
          </p:cNvSpPr>
          <p:nvPr>
            <p:ph type="pic" idx="2"/>
          </p:nvPr>
        </p:nvSpPr>
        <p:spPr>
          <a:xfrm>
            <a:off x="7" y="0"/>
            <a:ext cx="3876673" cy="6858000"/>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dk1"/>
              </a:buClr>
              <a:buFont typeface="Arial"/>
              <a:buNone/>
              <a:defRPr sz="825" b="0" i="0" u="none" strike="noStrike" cap="none">
                <a:solidFill>
                  <a:schemeClr val="dk1"/>
                </a:solidFill>
                <a:latin typeface="Arial"/>
                <a:ea typeface="Arial"/>
                <a:cs typeface="Arial"/>
                <a:sym typeface="Arial"/>
              </a:defRPr>
            </a:lvl1pPr>
            <a:lvl2pPr marL="135728" marR="0" lvl="1" indent="-59530" algn="l" rtl="0">
              <a:lnSpc>
                <a:spcPct val="118750"/>
              </a:lnSpc>
              <a:spcBef>
                <a:spcPts val="0"/>
              </a:spcBef>
              <a:spcAft>
                <a:spcPts val="0"/>
              </a:spcAft>
              <a:buClr>
                <a:schemeClr val="lt2"/>
              </a:buClr>
              <a:buSzPct val="100000"/>
              <a:buFont typeface="Arial"/>
              <a:buChar char="•"/>
              <a:defRPr sz="1200" b="0" i="0" u="none" strike="noStrike" cap="none">
                <a:solidFill>
                  <a:schemeClr val="dk1"/>
                </a:solidFill>
                <a:latin typeface="Arial"/>
                <a:ea typeface="Arial"/>
                <a:cs typeface="Arial"/>
                <a:sym typeface="Arial"/>
              </a:defRPr>
            </a:lvl2pPr>
            <a:lvl3pPr marL="264312" marR="0" lvl="2" indent="-54767" algn="l" rtl="0">
              <a:lnSpc>
                <a:spcPct val="118750"/>
              </a:lnSpc>
              <a:spcBef>
                <a:spcPts val="0"/>
              </a:spcBef>
              <a:spcAft>
                <a:spcPts val="0"/>
              </a:spcAft>
              <a:buClr>
                <a:schemeClr val="accent4"/>
              </a:buClr>
              <a:buSzPct val="100000"/>
              <a:buFont typeface="Arial"/>
              <a:buChar char="‒"/>
              <a:defRPr sz="1200" b="0" i="0" u="none" strike="noStrike" cap="none">
                <a:solidFill>
                  <a:schemeClr val="dk1"/>
                </a:solidFill>
                <a:latin typeface="Arial"/>
                <a:ea typeface="Arial"/>
                <a:cs typeface="Arial"/>
                <a:sym typeface="Arial"/>
              </a:defRPr>
            </a:lvl3pPr>
            <a:lvl4pPr marL="585773" marR="0" lvl="3" indent="-4762" algn="l" rtl="0">
              <a:lnSpc>
                <a:spcPct val="125000"/>
              </a:lnSpc>
              <a:spcBef>
                <a:spcPts val="0"/>
              </a:spcBef>
              <a:spcAft>
                <a:spcPts val="637"/>
              </a:spcAft>
              <a:buClr>
                <a:schemeClr val="dk1"/>
              </a:buClr>
              <a:buFont typeface="Arial"/>
              <a:buNone/>
              <a:defRPr sz="900" b="0" i="0" u="none" strike="noStrike" cap="none">
                <a:solidFill>
                  <a:schemeClr val="lt2"/>
                </a:solidFill>
                <a:latin typeface="Arial"/>
                <a:ea typeface="Arial"/>
                <a:cs typeface="Arial"/>
                <a:sym typeface="Arial"/>
              </a:defRPr>
            </a:lvl4pPr>
            <a:lvl5pPr marL="1543011" marR="0" lvl="4" indent="-85723" algn="l" rtl="0">
              <a:spcBef>
                <a:spcPts val="270"/>
              </a:spcBef>
              <a:buClr>
                <a:schemeClr val="dk1"/>
              </a:buClr>
              <a:buSzPct val="100000"/>
              <a:buFont typeface="Arial"/>
              <a:buChar char="»"/>
              <a:defRPr sz="1350" b="0" i="0" u="none" strike="noStrike" cap="none">
                <a:solidFill>
                  <a:schemeClr val="dk1"/>
                </a:solidFill>
                <a:latin typeface="Arial"/>
                <a:ea typeface="Arial"/>
                <a:cs typeface="Arial"/>
                <a:sym typeface="Arial"/>
              </a:defRPr>
            </a:lvl5pPr>
            <a:lvl6pPr marL="1885903" marR="0" lvl="5"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794" marR="0" lvl="6"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686" marR="0" lvl="7"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577" marR="0" lvl="8"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sldNum" idx="12"/>
          </p:nvPr>
        </p:nvSpPr>
        <p:spPr>
          <a:xfrm>
            <a:off x="8497770" y="6489591"/>
            <a:ext cx="433137" cy="125533"/>
          </a:xfrm>
          <a:prstGeom prst="rect">
            <a:avLst/>
          </a:prstGeom>
          <a:noFill/>
          <a:ln>
            <a:noFill/>
          </a:ln>
        </p:spPr>
        <p:txBody>
          <a:bodyPr lIns="0" tIns="0" rIns="0" bIns="0" anchor="ctr" anchorCtr="0">
            <a:noAutofit/>
          </a:bodyPr>
          <a:lstStyle/>
          <a:p>
            <a:pPr algn="l">
              <a:buSzPct val="25000"/>
            </a:pPr>
            <a:fld id="{00000000-1234-1234-1234-123412341234}" type="slidenum">
              <a:rPr lang="en-GB" sz="600" b="1" smtClean="0">
                <a:solidFill>
                  <a:schemeClr val="lt2"/>
                </a:solidFill>
                <a:latin typeface="Arial"/>
                <a:ea typeface="Arial"/>
                <a:cs typeface="Arial"/>
                <a:sym typeface="Arial"/>
              </a:rPr>
              <a:pPr algn="l">
                <a:buSzPct val="25000"/>
              </a:pPr>
              <a:t>‹#›</a:t>
            </a:fld>
            <a:endParaRPr lang="en-GB" sz="600" b="1">
              <a:solidFill>
                <a:schemeClr val="lt2"/>
              </a:solidFill>
              <a:latin typeface="Arial"/>
              <a:ea typeface="Arial"/>
              <a:cs typeface="Arial"/>
              <a:sym typeface="Arial"/>
            </a:endParaRPr>
          </a:p>
        </p:txBody>
      </p:sp>
    </p:spTree>
    <p:extLst>
      <p:ext uri="{BB962C8B-B14F-4D97-AF65-F5344CB8AC3E}">
        <p14:creationId xmlns:p14="http://schemas.microsoft.com/office/powerpoint/2010/main" val="268032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tatement and Image Option6">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539997" y="418063"/>
            <a:ext cx="6241800" cy="848775"/>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2700" b="1" i="0" u="none" strike="noStrike" cap="none">
                <a:solidFill>
                  <a:schemeClr val="dk2"/>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89" name="Shape 89"/>
          <p:cNvSpPr txBox="1">
            <a:spLocks noGrp="1"/>
          </p:cNvSpPr>
          <p:nvPr>
            <p:ph type="body" idx="1"/>
          </p:nvPr>
        </p:nvSpPr>
        <p:spPr>
          <a:xfrm>
            <a:off x="540003" y="1400174"/>
            <a:ext cx="5052763" cy="31242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chemeClr val="dk1"/>
              </a:buClr>
              <a:buFont typeface="Arial"/>
              <a:buNone/>
              <a:defRPr sz="1200" b="0" i="0" u="none" strike="noStrike" cap="none">
                <a:solidFill>
                  <a:srgbClr val="000000"/>
                </a:solidFill>
                <a:latin typeface="Arial"/>
                <a:ea typeface="Arial"/>
                <a:cs typeface="Arial"/>
                <a:sym typeface="Arial"/>
              </a:defRPr>
            </a:lvl1pPr>
            <a:lvl2pPr marL="0" marR="0" lvl="1" indent="0" algn="l" rtl="0">
              <a:lnSpc>
                <a:spcPct val="133333"/>
              </a:lnSpc>
              <a:spcBef>
                <a:spcPts val="1276"/>
              </a:spcBef>
              <a:spcAft>
                <a:spcPts val="0"/>
              </a:spcAft>
              <a:buClr>
                <a:schemeClr val="lt2"/>
              </a:buClr>
              <a:buFont typeface="Arial"/>
              <a:buNone/>
              <a:defRPr sz="900" b="0" i="1" u="none" strike="noStrike" cap="none">
                <a:solidFill>
                  <a:srgbClr val="000000"/>
                </a:solidFill>
                <a:latin typeface="Arial"/>
                <a:ea typeface="Arial"/>
                <a:cs typeface="Arial"/>
                <a:sym typeface="Arial"/>
              </a:defRPr>
            </a:lvl2pPr>
            <a:lvl3pPr marL="494088" marR="0" lvl="2" indent="-122622" algn="l" rtl="0">
              <a:lnSpc>
                <a:spcPct val="118750"/>
              </a:lnSpc>
              <a:spcBef>
                <a:spcPts val="0"/>
              </a:spcBef>
              <a:spcAft>
                <a:spcPts val="0"/>
              </a:spcAft>
              <a:buClr>
                <a:schemeClr val="accent4"/>
              </a:buClr>
              <a:buSzPct val="100000"/>
              <a:buFont typeface="Arial"/>
              <a:buChar char="‒"/>
              <a:defRPr sz="1200" b="0" i="0" u="none" strike="noStrike" cap="none">
                <a:solidFill>
                  <a:schemeClr val="dk1"/>
                </a:solidFill>
                <a:latin typeface="Arial"/>
                <a:ea typeface="Arial"/>
                <a:cs typeface="Arial"/>
                <a:sym typeface="Arial"/>
              </a:defRPr>
            </a:lvl3pPr>
            <a:lvl4pPr marL="585773" marR="0" lvl="3" indent="-4762" algn="l" rtl="0">
              <a:lnSpc>
                <a:spcPct val="125000"/>
              </a:lnSpc>
              <a:spcBef>
                <a:spcPts val="0"/>
              </a:spcBef>
              <a:spcAft>
                <a:spcPts val="637"/>
              </a:spcAft>
              <a:buClr>
                <a:schemeClr val="dk1"/>
              </a:buClr>
              <a:buFont typeface="Arial"/>
              <a:buNone/>
              <a:defRPr sz="900" b="0" i="0" u="none" strike="noStrike" cap="none">
                <a:solidFill>
                  <a:schemeClr val="lt2"/>
                </a:solidFill>
                <a:latin typeface="Arial"/>
                <a:ea typeface="Arial"/>
                <a:cs typeface="Arial"/>
                <a:sym typeface="Arial"/>
              </a:defRPr>
            </a:lvl4pPr>
            <a:lvl5pPr marL="1543011" marR="0" lvl="4" indent="-85723" algn="l" rtl="0">
              <a:spcBef>
                <a:spcPts val="270"/>
              </a:spcBef>
              <a:buClr>
                <a:schemeClr val="dk1"/>
              </a:buClr>
              <a:buSzPct val="100000"/>
              <a:buFont typeface="Arial"/>
              <a:buChar char="»"/>
              <a:defRPr sz="1350" b="0" i="0" u="none" strike="noStrike" cap="none">
                <a:solidFill>
                  <a:schemeClr val="dk1"/>
                </a:solidFill>
                <a:latin typeface="Arial"/>
                <a:ea typeface="Arial"/>
                <a:cs typeface="Arial"/>
                <a:sym typeface="Arial"/>
              </a:defRPr>
            </a:lvl5pPr>
            <a:lvl6pPr marL="1885903" marR="0" lvl="5"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794" marR="0" lvl="6"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686" marR="0" lvl="7"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577" marR="0" lvl="8"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0" name="Shape 90"/>
          <p:cNvSpPr>
            <a:spLocks noGrp="1"/>
          </p:cNvSpPr>
          <p:nvPr>
            <p:ph type="pic" idx="2"/>
          </p:nvPr>
        </p:nvSpPr>
        <p:spPr>
          <a:xfrm>
            <a:off x="6048381" y="1447800"/>
            <a:ext cx="2562225" cy="4524374"/>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dk1"/>
              </a:buClr>
              <a:buFont typeface="Arial"/>
              <a:buNone/>
              <a:defRPr sz="825" b="0" i="0" u="none" strike="noStrike" cap="none">
                <a:solidFill>
                  <a:schemeClr val="dk1"/>
                </a:solidFill>
                <a:latin typeface="Arial"/>
                <a:ea typeface="Arial"/>
                <a:cs typeface="Arial"/>
                <a:sym typeface="Arial"/>
              </a:defRPr>
            </a:lvl1pPr>
            <a:lvl2pPr marL="135728" marR="0" lvl="1" indent="-59530" algn="l" rtl="0">
              <a:lnSpc>
                <a:spcPct val="118750"/>
              </a:lnSpc>
              <a:spcBef>
                <a:spcPts val="0"/>
              </a:spcBef>
              <a:spcAft>
                <a:spcPts val="0"/>
              </a:spcAft>
              <a:buClr>
                <a:schemeClr val="lt2"/>
              </a:buClr>
              <a:buSzPct val="100000"/>
              <a:buFont typeface="Arial"/>
              <a:buChar char="•"/>
              <a:defRPr sz="1200" b="0" i="0" u="none" strike="noStrike" cap="none">
                <a:solidFill>
                  <a:schemeClr val="dk1"/>
                </a:solidFill>
                <a:latin typeface="Arial"/>
                <a:ea typeface="Arial"/>
                <a:cs typeface="Arial"/>
                <a:sym typeface="Arial"/>
              </a:defRPr>
            </a:lvl2pPr>
            <a:lvl3pPr marL="264312" marR="0" lvl="2" indent="-54767" algn="l" rtl="0">
              <a:lnSpc>
                <a:spcPct val="118750"/>
              </a:lnSpc>
              <a:spcBef>
                <a:spcPts val="0"/>
              </a:spcBef>
              <a:spcAft>
                <a:spcPts val="0"/>
              </a:spcAft>
              <a:buClr>
                <a:schemeClr val="accent4"/>
              </a:buClr>
              <a:buSzPct val="100000"/>
              <a:buFont typeface="Arial"/>
              <a:buChar char="‒"/>
              <a:defRPr sz="1200" b="0" i="0" u="none" strike="noStrike" cap="none">
                <a:solidFill>
                  <a:schemeClr val="dk1"/>
                </a:solidFill>
                <a:latin typeface="Arial"/>
                <a:ea typeface="Arial"/>
                <a:cs typeface="Arial"/>
                <a:sym typeface="Arial"/>
              </a:defRPr>
            </a:lvl3pPr>
            <a:lvl4pPr marL="585773" marR="0" lvl="3" indent="-4762" algn="l" rtl="0">
              <a:lnSpc>
                <a:spcPct val="125000"/>
              </a:lnSpc>
              <a:spcBef>
                <a:spcPts val="0"/>
              </a:spcBef>
              <a:spcAft>
                <a:spcPts val="637"/>
              </a:spcAft>
              <a:buClr>
                <a:schemeClr val="dk1"/>
              </a:buClr>
              <a:buFont typeface="Arial"/>
              <a:buNone/>
              <a:defRPr sz="900" b="0" i="0" u="none" strike="noStrike" cap="none">
                <a:solidFill>
                  <a:schemeClr val="lt2"/>
                </a:solidFill>
                <a:latin typeface="Arial"/>
                <a:ea typeface="Arial"/>
                <a:cs typeface="Arial"/>
                <a:sym typeface="Arial"/>
              </a:defRPr>
            </a:lvl4pPr>
            <a:lvl5pPr marL="1543011" marR="0" lvl="4" indent="-85723" algn="l" rtl="0">
              <a:spcBef>
                <a:spcPts val="270"/>
              </a:spcBef>
              <a:buClr>
                <a:schemeClr val="dk1"/>
              </a:buClr>
              <a:buSzPct val="100000"/>
              <a:buFont typeface="Arial"/>
              <a:buChar char="»"/>
              <a:defRPr sz="1350" b="0" i="0" u="none" strike="noStrike" cap="none">
                <a:solidFill>
                  <a:schemeClr val="dk1"/>
                </a:solidFill>
                <a:latin typeface="Arial"/>
                <a:ea typeface="Arial"/>
                <a:cs typeface="Arial"/>
                <a:sym typeface="Arial"/>
              </a:defRPr>
            </a:lvl5pPr>
            <a:lvl6pPr marL="1885903" marR="0" lvl="5"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794" marR="0" lvl="6"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686" marR="0" lvl="7"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577" marR="0" lvl="8"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2" name="Shape 92"/>
          <p:cNvSpPr txBox="1">
            <a:spLocks noGrp="1"/>
          </p:cNvSpPr>
          <p:nvPr>
            <p:ph type="body" idx="3"/>
          </p:nvPr>
        </p:nvSpPr>
        <p:spPr>
          <a:xfrm>
            <a:off x="5267326" y="6172213"/>
            <a:ext cx="3343274" cy="257175"/>
          </a:xfrm>
          <a:prstGeom prst="rect">
            <a:avLst/>
          </a:prstGeom>
          <a:noFill/>
          <a:ln>
            <a:noFill/>
          </a:ln>
        </p:spPr>
        <p:txBody>
          <a:bodyPr lIns="91425" tIns="91425" rIns="91425" bIns="91425" anchor="t" anchorCtr="0"/>
          <a:lstStyle>
            <a:lvl1pPr marL="0" marR="0" lvl="0" indent="0" algn="r" rtl="0">
              <a:lnSpc>
                <a:spcPct val="150000"/>
              </a:lnSpc>
              <a:spcBef>
                <a:spcPts val="0"/>
              </a:spcBef>
              <a:spcAft>
                <a:spcPts val="0"/>
              </a:spcAft>
              <a:buClr>
                <a:schemeClr val="lt2"/>
              </a:buClr>
              <a:buFont typeface="Arial"/>
              <a:buNone/>
              <a:defRPr sz="450" b="0" i="0" u="none" strike="noStrike" cap="none">
                <a:solidFill>
                  <a:schemeClr val="lt2"/>
                </a:solidFill>
                <a:latin typeface="Arial"/>
                <a:ea typeface="Arial"/>
                <a:cs typeface="Arial"/>
                <a:sym typeface="Arial"/>
              </a:defRPr>
            </a:lvl1pPr>
            <a:lvl2pPr marL="135728" marR="0" lvl="1" indent="-59530" algn="l" rtl="0">
              <a:lnSpc>
                <a:spcPct val="118750"/>
              </a:lnSpc>
              <a:spcBef>
                <a:spcPts val="0"/>
              </a:spcBef>
              <a:spcAft>
                <a:spcPts val="0"/>
              </a:spcAft>
              <a:buClr>
                <a:schemeClr val="lt2"/>
              </a:buClr>
              <a:buSzPct val="100000"/>
              <a:buFont typeface="Arial"/>
              <a:buChar char="•"/>
              <a:defRPr sz="1200" b="0" i="0" u="none" strike="noStrike" cap="none">
                <a:solidFill>
                  <a:schemeClr val="dk1"/>
                </a:solidFill>
                <a:latin typeface="Arial"/>
                <a:ea typeface="Arial"/>
                <a:cs typeface="Arial"/>
                <a:sym typeface="Arial"/>
              </a:defRPr>
            </a:lvl2pPr>
            <a:lvl3pPr marL="264312" marR="0" lvl="2" indent="-54767" algn="l" rtl="0">
              <a:lnSpc>
                <a:spcPct val="118750"/>
              </a:lnSpc>
              <a:spcBef>
                <a:spcPts val="0"/>
              </a:spcBef>
              <a:spcAft>
                <a:spcPts val="0"/>
              </a:spcAft>
              <a:buClr>
                <a:schemeClr val="accent4"/>
              </a:buClr>
              <a:buSzPct val="100000"/>
              <a:buFont typeface="Arial"/>
              <a:buChar char="‒"/>
              <a:defRPr sz="1200" b="0" i="0" u="none" strike="noStrike" cap="none">
                <a:solidFill>
                  <a:schemeClr val="dk1"/>
                </a:solidFill>
                <a:latin typeface="Arial"/>
                <a:ea typeface="Arial"/>
                <a:cs typeface="Arial"/>
                <a:sym typeface="Arial"/>
              </a:defRPr>
            </a:lvl3pPr>
            <a:lvl4pPr marL="585773" marR="0" lvl="3" indent="-4762" algn="l" rtl="0">
              <a:lnSpc>
                <a:spcPct val="125000"/>
              </a:lnSpc>
              <a:spcBef>
                <a:spcPts val="0"/>
              </a:spcBef>
              <a:spcAft>
                <a:spcPts val="637"/>
              </a:spcAft>
              <a:buClr>
                <a:schemeClr val="dk1"/>
              </a:buClr>
              <a:buFont typeface="Arial"/>
              <a:buNone/>
              <a:defRPr sz="900" b="0" i="0" u="none" strike="noStrike" cap="none">
                <a:solidFill>
                  <a:schemeClr val="lt2"/>
                </a:solidFill>
                <a:latin typeface="Arial"/>
                <a:ea typeface="Arial"/>
                <a:cs typeface="Arial"/>
                <a:sym typeface="Arial"/>
              </a:defRPr>
            </a:lvl4pPr>
            <a:lvl5pPr marL="1543011" marR="0" lvl="4" indent="-85723" algn="l" rtl="0">
              <a:spcBef>
                <a:spcPts val="270"/>
              </a:spcBef>
              <a:buClr>
                <a:schemeClr val="dk1"/>
              </a:buClr>
              <a:buSzPct val="100000"/>
              <a:buFont typeface="Arial"/>
              <a:buChar char="»"/>
              <a:defRPr sz="1350" b="0" i="0" u="none" strike="noStrike" cap="none">
                <a:solidFill>
                  <a:schemeClr val="dk1"/>
                </a:solidFill>
                <a:latin typeface="Arial"/>
                <a:ea typeface="Arial"/>
                <a:cs typeface="Arial"/>
                <a:sym typeface="Arial"/>
              </a:defRPr>
            </a:lvl5pPr>
            <a:lvl6pPr marL="1885903" marR="0" lvl="5"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794" marR="0" lvl="6"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686" marR="0" lvl="7"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577" marR="0" lvl="8"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4" name="Shape 94"/>
          <p:cNvSpPr txBox="1">
            <a:spLocks noGrp="1"/>
          </p:cNvSpPr>
          <p:nvPr>
            <p:ph type="sldNum" idx="12"/>
          </p:nvPr>
        </p:nvSpPr>
        <p:spPr>
          <a:xfrm>
            <a:off x="8497770" y="6489591"/>
            <a:ext cx="433137" cy="125533"/>
          </a:xfrm>
          <a:prstGeom prst="rect">
            <a:avLst/>
          </a:prstGeom>
          <a:noFill/>
          <a:ln>
            <a:noFill/>
          </a:ln>
        </p:spPr>
        <p:txBody>
          <a:bodyPr lIns="0" tIns="0" rIns="0" bIns="0" anchor="ctr" anchorCtr="0">
            <a:noAutofit/>
          </a:bodyPr>
          <a:lstStyle/>
          <a:p>
            <a:pPr algn="l">
              <a:buSzPct val="25000"/>
            </a:pPr>
            <a:fld id="{00000000-1234-1234-1234-123412341234}" type="slidenum">
              <a:rPr lang="en-GB" sz="600" b="1" smtClean="0">
                <a:solidFill>
                  <a:schemeClr val="lt2"/>
                </a:solidFill>
                <a:latin typeface="Arial"/>
                <a:ea typeface="Arial"/>
                <a:cs typeface="Arial"/>
                <a:sym typeface="Arial"/>
              </a:rPr>
              <a:pPr algn="l">
                <a:buSzPct val="25000"/>
              </a:pPr>
              <a:t>‹#›</a:t>
            </a:fld>
            <a:endParaRPr lang="en-GB" sz="600" b="1">
              <a:solidFill>
                <a:schemeClr val="lt2"/>
              </a:solidFill>
              <a:latin typeface="Arial"/>
              <a:ea typeface="Arial"/>
              <a:cs typeface="Arial"/>
              <a:sym typeface="Arial"/>
            </a:endParaRPr>
          </a:p>
        </p:txBody>
      </p:sp>
    </p:spTree>
    <p:extLst>
      <p:ext uri="{BB962C8B-B14F-4D97-AF65-F5344CB8AC3E}">
        <p14:creationId xmlns:p14="http://schemas.microsoft.com/office/powerpoint/2010/main" val="3673739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541337" y="417600"/>
            <a:ext cx="5081586" cy="1096874"/>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2700" b="1" i="0" u="none" strike="noStrike" cap="none">
                <a:solidFill>
                  <a:schemeClr val="dk2"/>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137" name="Shape 137"/>
          <p:cNvSpPr txBox="1">
            <a:spLocks noGrp="1"/>
          </p:cNvSpPr>
          <p:nvPr>
            <p:ph type="body" idx="1"/>
          </p:nvPr>
        </p:nvSpPr>
        <p:spPr>
          <a:xfrm>
            <a:off x="542931" y="1704988"/>
            <a:ext cx="6059487" cy="3171825"/>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L="135728" marR="0" lvl="1" indent="-59530" algn="l" rtl="0">
              <a:lnSpc>
                <a:spcPct val="118750"/>
              </a:lnSpc>
              <a:spcBef>
                <a:spcPts val="0"/>
              </a:spcBef>
              <a:spcAft>
                <a:spcPts val="0"/>
              </a:spcAft>
              <a:buClr>
                <a:schemeClr val="lt2"/>
              </a:buClr>
              <a:buSzPct val="100000"/>
              <a:buFont typeface="Arial"/>
              <a:buChar char="•"/>
              <a:defRPr sz="1200" b="0" i="0" u="none" strike="noStrike" cap="none">
                <a:solidFill>
                  <a:srgbClr val="000000"/>
                </a:solidFill>
                <a:latin typeface="Arial"/>
                <a:ea typeface="Arial"/>
                <a:cs typeface="Arial"/>
                <a:sym typeface="Arial"/>
              </a:defRPr>
            </a:lvl2pPr>
            <a:lvl3pPr marL="264312" marR="0" lvl="2" indent="-54767" algn="l" rtl="0">
              <a:lnSpc>
                <a:spcPct val="118750"/>
              </a:lnSpc>
              <a:spcBef>
                <a:spcPts val="0"/>
              </a:spcBef>
              <a:spcAft>
                <a:spcPts val="0"/>
              </a:spcAft>
              <a:buClr>
                <a:schemeClr val="accent4"/>
              </a:buClr>
              <a:buSzPct val="100000"/>
              <a:buFont typeface="Arial"/>
              <a:buChar char="‒"/>
              <a:defRPr sz="1200" b="0" i="0" u="none" strike="noStrike" cap="none">
                <a:solidFill>
                  <a:srgbClr val="000000"/>
                </a:solidFill>
                <a:latin typeface="Arial"/>
                <a:ea typeface="Arial"/>
                <a:cs typeface="Arial"/>
                <a:sym typeface="Arial"/>
              </a:defRPr>
            </a:lvl3pPr>
            <a:lvl4pPr marL="585773" marR="0" lvl="3" indent="-4762" algn="l" rtl="0">
              <a:lnSpc>
                <a:spcPct val="125000"/>
              </a:lnSpc>
              <a:spcBef>
                <a:spcPts val="0"/>
              </a:spcBef>
              <a:spcAft>
                <a:spcPts val="637"/>
              </a:spcAft>
              <a:buClr>
                <a:schemeClr val="dk1"/>
              </a:buClr>
              <a:buFont typeface="Arial"/>
              <a:buNone/>
              <a:defRPr sz="900" b="0" i="0" u="none" strike="noStrike" cap="none">
                <a:solidFill>
                  <a:schemeClr val="lt2"/>
                </a:solidFill>
                <a:latin typeface="Arial"/>
                <a:ea typeface="Arial"/>
                <a:cs typeface="Arial"/>
                <a:sym typeface="Arial"/>
              </a:defRPr>
            </a:lvl4pPr>
            <a:lvl5pPr marL="1543011" marR="0" lvl="4" indent="-85723" algn="l" rtl="0">
              <a:spcBef>
                <a:spcPts val="270"/>
              </a:spcBef>
              <a:buClr>
                <a:schemeClr val="dk1"/>
              </a:buClr>
              <a:buSzPct val="100000"/>
              <a:buFont typeface="Arial"/>
              <a:buChar char="»"/>
              <a:defRPr sz="1350" b="0" i="0" u="none" strike="noStrike" cap="none">
                <a:solidFill>
                  <a:schemeClr val="dk1"/>
                </a:solidFill>
                <a:latin typeface="Arial"/>
                <a:ea typeface="Arial"/>
                <a:cs typeface="Arial"/>
                <a:sym typeface="Arial"/>
              </a:defRPr>
            </a:lvl5pPr>
            <a:lvl6pPr marL="1885903" marR="0" lvl="5"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794" marR="0" lvl="6"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686" marR="0" lvl="7"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577" marR="0" lvl="8"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38" name="Shape 138"/>
          <p:cNvSpPr txBox="1">
            <a:spLocks noGrp="1"/>
          </p:cNvSpPr>
          <p:nvPr>
            <p:ph type="sldNum" idx="12"/>
          </p:nvPr>
        </p:nvSpPr>
        <p:spPr>
          <a:xfrm>
            <a:off x="8497770" y="6489591"/>
            <a:ext cx="433137" cy="125533"/>
          </a:xfrm>
          <a:prstGeom prst="rect">
            <a:avLst/>
          </a:prstGeom>
          <a:noFill/>
          <a:ln>
            <a:noFill/>
          </a:ln>
        </p:spPr>
        <p:txBody>
          <a:bodyPr lIns="0" tIns="0" rIns="0" bIns="0" anchor="ctr" anchorCtr="0">
            <a:noAutofit/>
          </a:bodyPr>
          <a:lstStyle/>
          <a:p>
            <a:pPr algn="l">
              <a:buSzPct val="25000"/>
            </a:pPr>
            <a:fld id="{00000000-1234-1234-1234-123412341234}" type="slidenum">
              <a:rPr lang="en-GB" sz="600" b="1" smtClean="0">
                <a:solidFill>
                  <a:schemeClr val="lt2"/>
                </a:solidFill>
                <a:latin typeface="Arial"/>
                <a:ea typeface="Arial"/>
                <a:cs typeface="Arial"/>
                <a:sym typeface="Arial"/>
              </a:rPr>
              <a:pPr algn="l">
                <a:buSzPct val="25000"/>
              </a:pPr>
              <a:t>‹#›</a:t>
            </a:fld>
            <a:endParaRPr lang="en-GB" sz="600" b="1">
              <a:solidFill>
                <a:schemeClr val="lt2"/>
              </a:solidFill>
              <a:latin typeface="Arial"/>
              <a:ea typeface="Arial"/>
              <a:cs typeface="Arial"/>
              <a:sym typeface="Arial"/>
            </a:endParaRPr>
          </a:p>
        </p:txBody>
      </p:sp>
    </p:spTree>
    <p:extLst>
      <p:ext uri="{BB962C8B-B14F-4D97-AF65-F5344CB8AC3E}">
        <p14:creationId xmlns:p14="http://schemas.microsoft.com/office/powerpoint/2010/main" val="3589620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98757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0"/>
            <a:ext cx="7772400" cy="1470025"/>
          </a:xfrm>
        </p:spPr>
        <p:txBody>
          <a:bodyPr/>
          <a:lstStyle>
            <a:lvl1pPr>
              <a:defRPr>
                <a:latin typeface="+mj-lt"/>
              </a:defRPr>
            </a:lvl1p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64"/>
            <a:ext cx="2133600" cy="365125"/>
          </a:xfrm>
          <a:prstGeom prst="rect">
            <a:avLst/>
          </a:prstGeom>
        </p:spPr>
        <p:txBody>
          <a:bodyPr/>
          <a:lstStyle>
            <a:lvl1pPr eaLnBrk="0" fontAlgn="base" hangingPunct="0">
              <a:spcBef>
                <a:spcPct val="0"/>
              </a:spcBef>
              <a:spcAft>
                <a:spcPct val="0"/>
              </a:spcAft>
              <a:defRPr>
                <a:latin typeface="Arial" charset="0"/>
                <a:cs typeface="Arial" charset="0"/>
              </a:defRPr>
            </a:lvl1pPr>
          </a:lstStyle>
          <a:p>
            <a:pPr>
              <a:defRPr/>
            </a:pPr>
            <a:endParaRPr lang="en-GB"/>
          </a:p>
        </p:txBody>
      </p:sp>
      <p:sp>
        <p:nvSpPr>
          <p:cNvPr id="5" name="Footer Placeholder 4"/>
          <p:cNvSpPr>
            <a:spLocks noGrp="1"/>
          </p:cNvSpPr>
          <p:nvPr>
            <p:ph type="ftr" sz="quarter" idx="11"/>
          </p:nvPr>
        </p:nvSpPr>
        <p:spPr>
          <a:xfrm>
            <a:off x="3124201" y="6356364"/>
            <a:ext cx="2895600" cy="365125"/>
          </a:xfrm>
          <a:prstGeom prst="rect">
            <a:avLst/>
          </a:prstGeom>
        </p:spPr>
        <p:txBody>
          <a:bodyPr/>
          <a:lstStyle>
            <a:lvl1pPr eaLnBrk="0" fontAlgn="base" hangingPunct="0">
              <a:spcBef>
                <a:spcPct val="0"/>
              </a:spcBef>
              <a:spcAft>
                <a:spcPct val="0"/>
              </a:spcAft>
              <a:defRPr>
                <a:latin typeface="Arial"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pPr>
              <a:defRPr/>
            </a:pPr>
            <a:fld id="{0717612D-F9D0-47BB-9215-2136FFBE4E86}" type="slidenum">
              <a:rPr lang="en-GB" altLang="en-US"/>
              <a:pPr>
                <a:defRPr/>
              </a:pPr>
              <a:t>‹#›</a:t>
            </a:fld>
            <a:endParaRPr lang="en-GB" altLang="en-US"/>
          </a:p>
        </p:txBody>
      </p:sp>
    </p:spTree>
    <p:extLst>
      <p:ext uri="{BB962C8B-B14F-4D97-AF65-F5344CB8AC3E}">
        <p14:creationId xmlns:p14="http://schemas.microsoft.com/office/powerpoint/2010/main" val="2885304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umbere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541337" y="417602"/>
            <a:ext cx="5081586" cy="1115925"/>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2700" b="1" i="0" u="none" strike="noStrike" cap="none">
                <a:solidFill>
                  <a:schemeClr val="dk2"/>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141" name="Shape 141"/>
          <p:cNvSpPr txBox="1">
            <a:spLocks noGrp="1"/>
          </p:cNvSpPr>
          <p:nvPr>
            <p:ph type="body" idx="1"/>
          </p:nvPr>
        </p:nvSpPr>
        <p:spPr>
          <a:xfrm>
            <a:off x="542931" y="1809751"/>
            <a:ext cx="6496049" cy="3781425"/>
          </a:xfrm>
          <a:prstGeom prst="rect">
            <a:avLst/>
          </a:prstGeom>
          <a:noFill/>
          <a:ln>
            <a:noFill/>
          </a:ln>
        </p:spPr>
        <p:txBody>
          <a:bodyPr lIns="91425" tIns="91425" rIns="91425" bIns="91425" anchor="t" anchorCtr="0"/>
          <a:lstStyle>
            <a:lvl1pPr marL="178589" marR="0" lvl="0" indent="-102391" algn="l" rtl="0">
              <a:lnSpc>
                <a:spcPct val="118750"/>
              </a:lnSpc>
              <a:spcBef>
                <a:spcPts val="851"/>
              </a:spcBef>
              <a:spcAft>
                <a:spcPts val="0"/>
              </a:spcAft>
              <a:buClr>
                <a:schemeClr val="dk2"/>
              </a:buClr>
              <a:buSzPct val="100000"/>
              <a:buFont typeface="Times New Roman"/>
              <a:buAutoNum type="arabicPeriod"/>
              <a:defRPr sz="1200" b="1" i="0" u="none" strike="noStrike" cap="none">
                <a:solidFill>
                  <a:schemeClr val="dk2"/>
                </a:solidFill>
                <a:latin typeface="Arial"/>
                <a:ea typeface="Arial"/>
                <a:cs typeface="Arial"/>
                <a:sym typeface="Arial"/>
              </a:defRPr>
            </a:lvl1pPr>
            <a:lvl2pPr marL="321461" marR="0" lvl="1" indent="-64292" algn="l" rtl="0">
              <a:lnSpc>
                <a:spcPct val="118750"/>
              </a:lnSpc>
              <a:spcBef>
                <a:spcPts val="0"/>
              </a:spcBef>
              <a:spcAft>
                <a:spcPts val="0"/>
              </a:spcAft>
              <a:buClr>
                <a:schemeClr val="lt2"/>
              </a:buClr>
              <a:buSzPct val="100000"/>
              <a:buFont typeface="Arial"/>
              <a:buChar char="‒"/>
              <a:defRPr sz="1200" b="0" i="0" u="none" strike="noStrike" cap="none">
                <a:solidFill>
                  <a:srgbClr val="000000"/>
                </a:solidFill>
                <a:latin typeface="Arial"/>
                <a:ea typeface="Arial"/>
                <a:cs typeface="Arial"/>
                <a:sym typeface="Arial"/>
              </a:defRPr>
            </a:lvl2pPr>
            <a:lvl3pPr marL="471476" marR="0" lvl="2" indent="-80961" algn="l" rtl="0">
              <a:lnSpc>
                <a:spcPct val="118750"/>
              </a:lnSpc>
              <a:spcBef>
                <a:spcPts val="0"/>
              </a:spcBef>
              <a:spcAft>
                <a:spcPts val="0"/>
              </a:spcAft>
              <a:buClr>
                <a:schemeClr val="accent4"/>
              </a:buClr>
              <a:buSzPct val="100000"/>
              <a:buFont typeface="Arial"/>
              <a:buChar char="‒"/>
              <a:defRPr sz="1200" b="0" i="0" u="none" strike="noStrike" cap="none">
                <a:solidFill>
                  <a:srgbClr val="000000"/>
                </a:solidFill>
                <a:latin typeface="Arial"/>
                <a:ea typeface="Arial"/>
                <a:cs typeface="Arial"/>
                <a:sym typeface="Arial"/>
              </a:defRPr>
            </a:lvl3pPr>
            <a:lvl4pPr marL="585773" marR="0" lvl="3" indent="-4762" algn="l" rtl="0">
              <a:lnSpc>
                <a:spcPct val="125000"/>
              </a:lnSpc>
              <a:spcBef>
                <a:spcPts val="0"/>
              </a:spcBef>
              <a:spcAft>
                <a:spcPts val="637"/>
              </a:spcAft>
              <a:buClr>
                <a:schemeClr val="dk1"/>
              </a:buClr>
              <a:buFont typeface="Arial"/>
              <a:buNone/>
              <a:defRPr sz="900" b="0" i="0" u="none" strike="noStrike" cap="none">
                <a:solidFill>
                  <a:schemeClr val="lt2"/>
                </a:solidFill>
                <a:latin typeface="Arial"/>
                <a:ea typeface="Arial"/>
                <a:cs typeface="Arial"/>
                <a:sym typeface="Arial"/>
              </a:defRPr>
            </a:lvl4pPr>
            <a:lvl5pPr marL="1543011" marR="0" lvl="4" indent="-85723" algn="l" rtl="0">
              <a:spcBef>
                <a:spcPts val="270"/>
              </a:spcBef>
              <a:buClr>
                <a:schemeClr val="dk1"/>
              </a:buClr>
              <a:buSzPct val="100000"/>
              <a:buFont typeface="Arial"/>
              <a:buChar char="»"/>
              <a:defRPr sz="1350" b="0" i="0" u="none" strike="noStrike" cap="none">
                <a:solidFill>
                  <a:schemeClr val="dk1"/>
                </a:solidFill>
                <a:latin typeface="Arial"/>
                <a:ea typeface="Arial"/>
                <a:cs typeface="Arial"/>
                <a:sym typeface="Arial"/>
              </a:defRPr>
            </a:lvl5pPr>
            <a:lvl6pPr marL="1885903" marR="0" lvl="5"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794" marR="0" lvl="6"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686" marR="0" lvl="7"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577" marR="0" lvl="8"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42" name="Shape 142"/>
          <p:cNvSpPr txBox="1">
            <a:spLocks noGrp="1"/>
          </p:cNvSpPr>
          <p:nvPr>
            <p:ph type="sldNum" idx="12"/>
          </p:nvPr>
        </p:nvSpPr>
        <p:spPr>
          <a:xfrm>
            <a:off x="8497770" y="6489591"/>
            <a:ext cx="433137" cy="125533"/>
          </a:xfrm>
          <a:prstGeom prst="rect">
            <a:avLst/>
          </a:prstGeom>
          <a:noFill/>
          <a:ln>
            <a:noFill/>
          </a:ln>
        </p:spPr>
        <p:txBody>
          <a:bodyPr lIns="0" tIns="0" rIns="0" bIns="0" anchor="ctr" anchorCtr="0">
            <a:noAutofit/>
          </a:bodyPr>
          <a:lstStyle/>
          <a:p>
            <a:pPr algn="l">
              <a:buSzPct val="25000"/>
            </a:pPr>
            <a:fld id="{00000000-1234-1234-1234-123412341234}" type="slidenum">
              <a:rPr lang="en-GB" sz="600" b="1" smtClean="0">
                <a:solidFill>
                  <a:schemeClr val="lt2"/>
                </a:solidFill>
                <a:latin typeface="Arial"/>
                <a:ea typeface="Arial"/>
                <a:cs typeface="Arial"/>
                <a:sym typeface="Arial"/>
              </a:rPr>
              <a:pPr algn="l">
                <a:buSzPct val="25000"/>
              </a:pPr>
              <a:t>‹#›</a:t>
            </a:fld>
            <a:endParaRPr lang="en-GB" sz="600" b="1">
              <a:solidFill>
                <a:schemeClr val="lt2"/>
              </a:solidFill>
              <a:latin typeface="Arial"/>
              <a:ea typeface="Arial"/>
              <a:cs typeface="Arial"/>
              <a:sym typeface="Arial"/>
            </a:endParaRPr>
          </a:p>
        </p:txBody>
      </p:sp>
    </p:spTree>
    <p:extLst>
      <p:ext uri="{BB962C8B-B14F-4D97-AF65-F5344CB8AC3E}">
        <p14:creationId xmlns:p14="http://schemas.microsoft.com/office/powerpoint/2010/main" val="3180693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 Option 3">
    <p:spTree>
      <p:nvGrpSpPr>
        <p:cNvPr id="1" name="Shape 47"/>
        <p:cNvGrpSpPr/>
        <p:nvPr/>
      </p:nvGrpSpPr>
      <p:grpSpPr>
        <a:xfrm>
          <a:off x="0" y="0"/>
          <a:ext cx="0" cy="0"/>
          <a:chOff x="0" y="0"/>
          <a:chExt cx="0" cy="0"/>
        </a:xfrm>
      </p:grpSpPr>
      <p:sp>
        <p:nvSpPr>
          <p:cNvPr id="49" name="Shape 49"/>
          <p:cNvSpPr txBox="1">
            <a:spLocks noGrp="1"/>
          </p:cNvSpPr>
          <p:nvPr>
            <p:ph type="ctrTitle"/>
          </p:nvPr>
        </p:nvSpPr>
        <p:spPr>
          <a:xfrm>
            <a:off x="2430007" y="2973608"/>
            <a:ext cx="4283999" cy="1043999"/>
          </a:xfrm>
          <a:prstGeom prst="rect">
            <a:avLst/>
          </a:prstGeom>
          <a:noFill/>
          <a:ln>
            <a:noFill/>
          </a:ln>
        </p:spPr>
        <p:txBody>
          <a:bodyPr lIns="91425" tIns="91425" rIns="91425" bIns="91425" anchor="ctr" anchorCtr="0"/>
          <a:lstStyle>
            <a:lvl1pPr marL="0" marR="0" lvl="0" indent="0" algn="ctr" rtl="0">
              <a:lnSpc>
                <a:spcPct val="105882"/>
              </a:lnSpc>
              <a:spcBef>
                <a:spcPts val="0"/>
              </a:spcBef>
              <a:buClr>
                <a:schemeClr val="dk2"/>
              </a:buClr>
              <a:buFont typeface="Times New Roman"/>
              <a:buNone/>
              <a:defRPr sz="2700" b="1" i="0" u="none" strike="noStrike" cap="none">
                <a:solidFill>
                  <a:schemeClr val="dk2"/>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Tree>
    <p:extLst>
      <p:ext uri="{BB962C8B-B14F-4D97-AF65-F5344CB8AC3E}">
        <p14:creationId xmlns:p14="http://schemas.microsoft.com/office/powerpoint/2010/main" val="1694524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628650" y="6356362"/>
            <a:ext cx="2057400" cy="365125"/>
          </a:xfrm>
          <a:prstGeom prst="rect">
            <a:avLst/>
          </a:prstGeom>
        </p:spPr>
        <p:txBody>
          <a:bodyPr/>
          <a:lstStyle/>
          <a:p>
            <a:fld id="{44376120-A891-4DEE-9EC7-27A5E6B63BBF}" type="datetimeFigureOut">
              <a:rPr lang="en-GB" smtClean="0"/>
              <a:t>07/10/2021</a:t>
            </a:fld>
            <a:endParaRPr lang="en-GB"/>
          </a:p>
        </p:txBody>
      </p:sp>
      <p:sp>
        <p:nvSpPr>
          <p:cNvPr id="4" name="Footer Placeholder 3"/>
          <p:cNvSpPr>
            <a:spLocks noGrp="1"/>
          </p:cNvSpPr>
          <p:nvPr>
            <p:ph type="ftr" sz="quarter" idx="11"/>
          </p:nvPr>
        </p:nvSpPr>
        <p:spPr>
          <a:xfrm>
            <a:off x="3028951" y="6356362"/>
            <a:ext cx="30861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0E3A9E2D-CD3E-4266-92EE-8D0319FF00B7}" type="slidenum">
              <a:rPr lang="en-GB" smtClean="0"/>
              <a:t>‹#›</a:t>
            </a:fld>
            <a:endParaRPr lang="en-GB"/>
          </a:p>
        </p:txBody>
      </p:sp>
    </p:spTree>
    <p:extLst>
      <p:ext uri="{BB962C8B-B14F-4D97-AF65-F5344CB8AC3E}">
        <p14:creationId xmlns:p14="http://schemas.microsoft.com/office/powerpoint/2010/main" val="2934924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59"/>
        <p:cNvGrpSpPr/>
        <p:nvPr/>
      </p:nvGrpSpPr>
      <p:grpSpPr>
        <a:xfrm>
          <a:off x="0" y="0"/>
          <a:ext cx="0" cy="0"/>
          <a:chOff x="0" y="0"/>
          <a:chExt cx="0" cy="0"/>
        </a:xfrm>
      </p:grpSpPr>
      <p:sp>
        <p:nvSpPr>
          <p:cNvPr id="2" name="Shape 60"/>
          <p:cNvSpPr txBox="1">
            <a:spLocks noGrp="1"/>
          </p:cNvSpPr>
          <p:nvPr>
            <p:ph type="sldNum" idx="10"/>
          </p:nvPr>
        </p:nvSpPr>
        <p:spPr bwMode="auto">
          <a:xfrm>
            <a:off x="268288" y="6546850"/>
            <a:ext cx="331787" cy="1793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lvl1pPr eaLnBrk="1" fontAlgn="base" hangingPunct="1">
              <a:spcBef>
                <a:spcPct val="0"/>
              </a:spcBef>
              <a:spcAft>
                <a:spcPct val="0"/>
              </a:spcAft>
              <a:buSzPct val="25000"/>
              <a:defRPr sz="750">
                <a:latin typeface="Verdana" pitchFamily="34" charset="0"/>
                <a:cs typeface="Arial" pitchFamily="34" charset="0"/>
                <a:sym typeface="Verdana" pitchFamily="34" charset="0"/>
              </a:defRPr>
            </a:lvl1pPr>
          </a:lstStyle>
          <a:p>
            <a:pPr>
              <a:defRPr/>
            </a:pPr>
            <a:fld id="{7C500766-8C2D-466D-A6E4-5B3F513F9012}" type="slidenum">
              <a:rPr lang="en-GB" altLang="en-US"/>
              <a:pPr>
                <a:defRPr/>
              </a:pPr>
              <a:t>‹#›</a:t>
            </a:fld>
            <a:r>
              <a:rPr lang="en-GB" altLang="en-US"/>
              <a:t> </a:t>
            </a:r>
          </a:p>
        </p:txBody>
      </p:sp>
    </p:spTree>
    <p:extLst>
      <p:ext uri="{BB962C8B-B14F-4D97-AF65-F5344CB8AC3E}">
        <p14:creationId xmlns:p14="http://schemas.microsoft.com/office/powerpoint/2010/main" val="3310203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1_Default">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pPr lvl="0"/>
            <a:r>
              <a:t>Title Text</a:t>
            </a:r>
          </a:p>
        </p:txBody>
      </p:sp>
      <p:sp>
        <p:nvSpPr>
          <p:cNvPr id="27" name="Shape 27"/>
          <p:cNvSpPr>
            <a:spLocks noGrp="1"/>
          </p:cNvSpPr>
          <p:nvPr>
            <p:ph type="body" idx="1"/>
          </p:nvPr>
        </p:nvSpPr>
        <p:spPr>
          <a:prstGeom prst="rect">
            <a:avLst/>
          </a:prstGeom>
        </p:spPr>
        <p:txBody>
          <a:bodyPr/>
          <a:lstStyle/>
          <a:p>
            <a:pPr lvl="0"/>
            <a:r>
              <a:t>Body Level One</a:t>
            </a:r>
          </a:p>
          <a:p>
            <a:pPr lvl="1"/>
            <a:r>
              <a:t>Body Level Two</a:t>
            </a:r>
          </a:p>
          <a:p>
            <a:pPr lvl="2"/>
            <a:r>
              <a:t>Body Level Three</a:t>
            </a:r>
          </a:p>
          <a:p>
            <a:pPr lvl="3"/>
            <a:r>
              <a:t>Body Level Four</a:t>
            </a:r>
          </a:p>
          <a:p>
            <a:pPr lvl="4"/>
            <a:r>
              <a:t>Body Level Five</a:t>
            </a:r>
          </a:p>
        </p:txBody>
      </p:sp>
      <p:sp>
        <p:nvSpPr>
          <p:cNvPr id="4" name="Shape 7"/>
          <p:cNvSpPr>
            <a:spLocks noGrp="1"/>
          </p:cNvSpPr>
          <p:nvPr>
            <p:ph type="sldNum" sz="quarter" idx="10"/>
          </p:nvPr>
        </p:nvSpPr>
        <p:spPr/>
        <p:txBody>
          <a:bodyPr/>
          <a:lstStyle>
            <a:lvl1pPr>
              <a:defRPr/>
            </a:lvl1pPr>
          </a:lstStyle>
          <a:p>
            <a:pPr>
              <a:defRPr/>
            </a:pPr>
            <a:fld id="{9FFA744B-6B11-4C37-BE73-D97CE37D4C06}" type="slidenum">
              <a:rPr lang="en-US" altLang="en-US"/>
              <a:pPr>
                <a:defRPr/>
              </a:pPr>
              <a:t>‹#›</a:t>
            </a:fld>
            <a:endParaRPr lang="en-US" altLang="en-US"/>
          </a:p>
        </p:txBody>
      </p:sp>
    </p:spTree>
    <p:extLst>
      <p:ext uri="{BB962C8B-B14F-4D97-AF65-F5344CB8AC3E}">
        <p14:creationId xmlns:p14="http://schemas.microsoft.com/office/powerpoint/2010/main" val="313842986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Content Slide" type="secHead" preserve="1">
  <p:cSld name="Main Content Slide">
    <p:bg>
      <p:bgPr>
        <a:no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18225" y="343825"/>
            <a:ext cx="6325200" cy="1122300"/>
          </a:xfrm>
          <a:prstGeom prst="rect">
            <a:avLst/>
          </a:prstGeom>
        </p:spPr>
        <p:txBody>
          <a:bodyPr spcFirstLastPara="1" wrap="square" lIns="91425" tIns="91425" rIns="91425" bIns="91425" anchor="ctr" anchorCtr="0"/>
          <a:lstStyle>
            <a:lvl1pPr lvl="0">
              <a:spcBef>
                <a:spcPts val="0"/>
              </a:spcBef>
              <a:spcAft>
                <a:spcPts val="0"/>
              </a:spcAft>
              <a:buSzPts val="3600"/>
              <a:buNone/>
              <a:defRPr sz="2700">
                <a:latin typeface="+mj-lt"/>
              </a:defRPr>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
        <p:nvSpPr>
          <p:cNvPr id="23" name="Google Shape;23;p3"/>
          <p:cNvSpPr txBox="1">
            <a:spLocks noGrp="1"/>
          </p:cNvSpPr>
          <p:nvPr>
            <p:ph type="sldNum" idx="12"/>
          </p:nvPr>
        </p:nvSpPr>
        <p:spPr>
          <a:xfrm>
            <a:off x="8283609" y="627157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685783">
              <a:defRPr/>
            </a:pPr>
            <a:fld id="{00000000-1234-1234-1234-123412341234}" type="slidenum">
              <a:rPr lang="en" smtClean="0">
                <a:solidFill>
                  <a:srgbClr val="595959"/>
                </a:solidFill>
              </a:rPr>
              <a:pPr defTabSz="685783">
                <a:defRPr/>
              </a:pPr>
              <a:t>‹#›</a:t>
            </a:fld>
            <a:endParaRPr lang="en">
              <a:solidFill>
                <a:srgbClr val="595959"/>
              </a:solidFill>
            </a:endParaRPr>
          </a:p>
        </p:txBody>
      </p:sp>
      <p:sp>
        <p:nvSpPr>
          <p:cNvPr id="24" name="Google Shape;24;p3"/>
          <p:cNvSpPr/>
          <p:nvPr/>
        </p:nvSpPr>
        <p:spPr>
          <a:xfrm>
            <a:off x="7044950" y="0"/>
            <a:ext cx="2098800" cy="6858000"/>
          </a:xfrm>
          <a:prstGeom prst="rect">
            <a:avLst/>
          </a:prstGeom>
          <a:solidFill>
            <a:srgbClr val="FFF000"/>
          </a:solidFill>
          <a:ln>
            <a:noFill/>
          </a:ln>
          <a:effectLst>
            <a:outerShdw blurRad="200025" dist="19050" dir="9360001" algn="bl" rotWithShape="0">
              <a:srgbClr val="000000">
                <a:alpha val="50000"/>
              </a:srgbClr>
            </a:outerShdw>
          </a:effectLst>
        </p:spPr>
        <p:txBody>
          <a:bodyPr spcFirstLastPara="1" wrap="square" lIns="68569" tIns="68569" rIns="68569" bIns="68569" anchor="ctr" anchorCtr="0">
            <a:noAutofit/>
          </a:bodyPr>
          <a:lstStyle/>
          <a:p>
            <a:pPr marL="0" marR="0" lvl="0" indent="0" algn="l" defTabSz="685783"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pic>
        <p:nvPicPr>
          <p:cNvPr id="25" name="Google Shape;25;p3"/>
          <p:cNvPicPr preferRelativeResize="0"/>
          <p:nvPr/>
        </p:nvPicPr>
        <p:blipFill rotWithShape="1">
          <a:blip r:embed="rId2">
            <a:alphaModFix/>
          </a:blip>
          <a:srcRect l="8263" r="13335" b="40022"/>
          <a:stretch/>
        </p:blipFill>
        <p:spPr>
          <a:xfrm>
            <a:off x="7044950" y="3943150"/>
            <a:ext cx="2098800" cy="2914850"/>
          </a:xfrm>
          <a:prstGeom prst="rect">
            <a:avLst/>
          </a:prstGeom>
          <a:noFill/>
          <a:ln>
            <a:noFill/>
          </a:ln>
        </p:spPr>
      </p:pic>
      <p:sp>
        <p:nvSpPr>
          <p:cNvPr id="26" name="Google Shape;26;p3"/>
          <p:cNvSpPr txBox="1">
            <a:spLocks noGrp="1"/>
          </p:cNvSpPr>
          <p:nvPr>
            <p:ph type="body" idx="1"/>
          </p:nvPr>
        </p:nvSpPr>
        <p:spPr>
          <a:xfrm>
            <a:off x="218225" y="1470000"/>
            <a:ext cx="6325200" cy="3918000"/>
          </a:xfrm>
          <a:prstGeom prst="rect">
            <a:avLst/>
          </a:prstGeom>
        </p:spPr>
        <p:txBody>
          <a:bodyPr spcFirstLastPara="1" wrap="square" lIns="91425" tIns="91425" rIns="91425" bIns="91425" anchor="t" anchorCtr="0"/>
          <a:lstStyle>
            <a:lvl1pPr marL="342892" lvl="0" indent="-228594">
              <a:spcBef>
                <a:spcPts val="0"/>
              </a:spcBef>
              <a:spcAft>
                <a:spcPts val="0"/>
              </a:spcAft>
              <a:buSzPts val="1200"/>
              <a:buChar char="●"/>
              <a:defRPr/>
            </a:lvl1pPr>
            <a:lvl2pPr marL="685783" lvl="1" indent="-228594">
              <a:spcBef>
                <a:spcPts val="1200"/>
              </a:spcBef>
              <a:spcAft>
                <a:spcPts val="0"/>
              </a:spcAft>
              <a:buSzPts val="1200"/>
              <a:buChar char="○"/>
              <a:defRPr/>
            </a:lvl2pPr>
            <a:lvl3pPr marL="1028674" lvl="2" indent="-228594">
              <a:spcBef>
                <a:spcPts val="1200"/>
              </a:spcBef>
              <a:spcAft>
                <a:spcPts val="0"/>
              </a:spcAft>
              <a:buSzPts val="1200"/>
              <a:buChar char="■"/>
              <a:defRPr/>
            </a:lvl3pPr>
            <a:lvl4pPr marL="1371566" lvl="3" indent="-228594">
              <a:spcBef>
                <a:spcPts val="1200"/>
              </a:spcBef>
              <a:spcAft>
                <a:spcPts val="0"/>
              </a:spcAft>
              <a:buSzPts val="1200"/>
              <a:buChar char="●"/>
              <a:defRPr/>
            </a:lvl4pPr>
            <a:lvl5pPr marL="1714457" lvl="4" indent="-228594">
              <a:spcBef>
                <a:spcPts val="1200"/>
              </a:spcBef>
              <a:spcAft>
                <a:spcPts val="0"/>
              </a:spcAft>
              <a:buSzPts val="1200"/>
              <a:buChar char="○"/>
              <a:defRPr/>
            </a:lvl5pPr>
            <a:lvl6pPr marL="2057349" lvl="5" indent="-228594">
              <a:spcBef>
                <a:spcPts val="1200"/>
              </a:spcBef>
              <a:spcAft>
                <a:spcPts val="0"/>
              </a:spcAft>
              <a:buSzPts val="1200"/>
              <a:buChar char="■"/>
              <a:defRPr/>
            </a:lvl6pPr>
            <a:lvl7pPr marL="2400240" lvl="6" indent="-228594">
              <a:spcBef>
                <a:spcPts val="1200"/>
              </a:spcBef>
              <a:spcAft>
                <a:spcPts val="0"/>
              </a:spcAft>
              <a:buSzPts val="1200"/>
              <a:buChar char="●"/>
              <a:defRPr/>
            </a:lvl7pPr>
            <a:lvl8pPr marL="2743131" lvl="7" indent="-228594">
              <a:spcBef>
                <a:spcPts val="1200"/>
              </a:spcBef>
              <a:spcAft>
                <a:spcPts val="0"/>
              </a:spcAft>
              <a:buSzPts val="1200"/>
              <a:buChar char="○"/>
              <a:defRPr/>
            </a:lvl8pPr>
            <a:lvl9pPr marL="3086023" lvl="8" indent="-228594">
              <a:spcBef>
                <a:spcPts val="1200"/>
              </a:spcBef>
              <a:spcAft>
                <a:spcPts val="1200"/>
              </a:spcAft>
              <a:buSzPts val="1200"/>
              <a:buChar char="■"/>
              <a:defRPr/>
            </a:lvl9pPr>
          </a:lstStyle>
          <a:p>
            <a:endParaRPr/>
          </a:p>
        </p:txBody>
      </p:sp>
    </p:spTree>
    <p:extLst>
      <p:ext uri="{BB962C8B-B14F-4D97-AF65-F5344CB8AC3E}">
        <p14:creationId xmlns:p14="http://schemas.microsoft.com/office/powerpoint/2010/main" val="875149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537027"/>
            <a:ext cx="8229600" cy="880500"/>
          </a:xfrm>
          <a:prstGeom prst="rect">
            <a:avLst/>
          </a:prstGeom>
          <a:noFill/>
          <a:ln>
            <a:noFill/>
          </a:ln>
        </p:spPr>
        <p:txBody>
          <a:bodyPr/>
          <a:lstStyle>
            <a:lvl1pPr marL="0" marR="0" lvl="0" indent="0" algn="ctr" rtl="0">
              <a:spcBef>
                <a:spcPts val="0"/>
              </a:spcBef>
              <a:spcAft>
                <a:spcPts val="0"/>
              </a:spcAft>
              <a:buClr>
                <a:srgbClr val="3A9AD9"/>
              </a:buClr>
              <a:buSzPct val="100000"/>
              <a:buFont typeface="Verdana"/>
              <a:buNone/>
              <a:defRPr sz="2700" b="0" i="0" u="none" strike="noStrike" cap="none">
                <a:solidFill>
                  <a:srgbClr val="3A9AD9"/>
                </a:solidFill>
                <a:latin typeface="Verdana"/>
                <a:ea typeface="Verdana"/>
                <a:cs typeface="Verdana"/>
                <a:sym typeface="Verdana"/>
              </a:defRPr>
            </a:lvl1pPr>
            <a:lvl2pPr marL="0" marR="0" lvl="1" indent="0" algn="l" rtl="0">
              <a:spcBef>
                <a:spcPts val="0"/>
              </a:spcBef>
              <a:spcAft>
                <a:spcPts val="0"/>
              </a:spcAft>
              <a:buClr>
                <a:srgbClr val="000000"/>
              </a:buClr>
              <a:buSzPct val="100000"/>
              <a:buFont typeface="Arial"/>
              <a:buNone/>
              <a:defRPr sz="1350" b="0" i="0" u="none" strike="noStrike" cap="none">
                <a:solidFill>
                  <a:srgbClr val="000000"/>
                </a:solidFill>
                <a:latin typeface="Arial"/>
                <a:ea typeface="Arial"/>
                <a:cs typeface="Arial"/>
                <a:sym typeface="Arial"/>
              </a:defRPr>
            </a:lvl2pPr>
            <a:lvl3pPr marL="0" marR="0" lvl="2" indent="0" algn="l" rtl="0">
              <a:spcBef>
                <a:spcPts val="0"/>
              </a:spcBef>
              <a:spcAft>
                <a:spcPts val="0"/>
              </a:spcAft>
              <a:buClr>
                <a:srgbClr val="000000"/>
              </a:buClr>
              <a:buSzPct val="100000"/>
              <a:buFont typeface="Arial"/>
              <a:buNone/>
              <a:defRPr sz="1350" b="0" i="0" u="none" strike="noStrike" cap="none">
                <a:solidFill>
                  <a:srgbClr val="000000"/>
                </a:solidFill>
                <a:latin typeface="Arial"/>
                <a:ea typeface="Arial"/>
                <a:cs typeface="Arial"/>
                <a:sym typeface="Arial"/>
              </a:defRPr>
            </a:lvl3pPr>
            <a:lvl4pPr marL="0" marR="0" lvl="3" indent="0" algn="l" rtl="0">
              <a:spcBef>
                <a:spcPts val="0"/>
              </a:spcBef>
              <a:spcAft>
                <a:spcPts val="0"/>
              </a:spcAft>
              <a:buClr>
                <a:srgbClr val="000000"/>
              </a:buClr>
              <a:buSzPct val="100000"/>
              <a:buFont typeface="Arial"/>
              <a:buNone/>
              <a:defRPr sz="1350" b="0" i="0" u="none" strike="noStrike" cap="none">
                <a:solidFill>
                  <a:srgbClr val="000000"/>
                </a:solidFill>
                <a:latin typeface="Arial"/>
                <a:ea typeface="Arial"/>
                <a:cs typeface="Arial"/>
                <a:sym typeface="Arial"/>
              </a:defRPr>
            </a:lvl4pPr>
            <a:lvl5pPr marL="0" marR="0" lvl="4" indent="0" algn="l" rtl="0">
              <a:spcBef>
                <a:spcPts val="0"/>
              </a:spcBef>
              <a:spcAft>
                <a:spcPts val="0"/>
              </a:spcAft>
              <a:buClr>
                <a:srgbClr val="000000"/>
              </a:buClr>
              <a:buSzPct val="100000"/>
              <a:buFont typeface="Arial"/>
              <a:buNone/>
              <a:defRPr sz="1350" b="0" i="0" u="none" strike="noStrike" cap="none">
                <a:solidFill>
                  <a:srgbClr val="000000"/>
                </a:solidFill>
                <a:latin typeface="Arial"/>
                <a:ea typeface="Arial"/>
                <a:cs typeface="Arial"/>
                <a:sym typeface="Arial"/>
              </a:defRPr>
            </a:lvl5pPr>
            <a:lvl6pPr marL="342892" marR="0" lvl="5" indent="0" algn="l" rtl="0">
              <a:spcBef>
                <a:spcPts val="0"/>
              </a:spcBef>
              <a:spcAft>
                <a:spcPts val="0"/>
              </a:spcAft>
              <a:buClr>
                <a:srgbClr val="000000"/>
              </a:buClr>
              <a:buSzPct val="100000"/>
              <a:buFont typeface="Arial"/>
              <a:buNone/>
              <a:defRPr sz="1350" b="0" i="0" u="none" strike="noStrike" cap="none">
                <a:solidFill>
                  <a:srgbClr val="000000"/>
                </a:solidFill>
                <a:latin typeface="Arial"/>
                <a:ea typeface="Arial"/>
                <a:cs typeface="Arial"/>
                <a:sym typeface="Arial"/>
              </a:defRPr>
            </a:lvl6pPr>
            <a:lvl7pPr marL="685783" marR="0" lvl="6" indent="0" algn="l" rtl="0">
              <a:spcBef>
                <a:spcPts val="0"/>
              </a:spcBef>
              <a:spcAft>
                <a:spcPts val="0"/>
              </a:spcAft>
              <a:buClr>
                <a:srgbClr val="000000"/>
              </a:buClr>
              <a:buSzPct val="100000"/>
              <a:buFont typeface="Arial"/>
              <a:buNone/>
              <a:defRPr sz="1350" b="0" i="0" u="none" strike="noStrike" cap="none">
                <a:solidFill>
                  <a:srgbClr val="000000"/>
                </a:solidFill>
                <a:latin typeface="Arial"/>
                <a:ea typeface="Arial"/>
                <a:cs typeface="Arial"/>
                <a:sym typeface="Arial"/>
              </a:defRPr>
            </a:lvl7pPr>
            <a:lvl8pPr marL="1028674" marR="0" lvl="7" indent="0" algn="l" rtl="0">
              <a:spcBef>
                <a:spcPts val="0"/>
              </a:spcBef>
              <a:spcAft>
                <a:spcPts val="0"/>
              </a:spcAft>
              <a:buClr>
                <a:srgbClr val="000000"/>
              </a:buClr>
              <a:buSzPct val="100000"/>
              <a:buFont typeface="Arial"/>
              <a:buNone/>
              <a:defRPr sz="1350" b="0" i="0" u="none" strike="noStrike" cap="none">
                <a:solidFill>
                  <a:srgbClr val="000000"/>
                </a:solidFill>
                <a:latin typeface="Arial"/>
                <a:ea typeface="Arial"/>
                <a:cs typeface="Arial"/>
                <a:sym typeface="Arial"/>
              </a:defRPr>
            </a:lvl8pPr>
            <a:lvl9pPr marL="1371566" marR="0" lvl="8" indent="0" algn="l" rtl="0">
              <a:spcBef>
                <a:spcPts val="0"/>
              </a:spcBef>
              <a:spcAft>
                <a:spcPts val="0"/>
              </a:spcAft>
              <a:buClr>
                <a:srgbClr val="000000"/>
              </a:buClr>
              <a:buSzPct val="100000"/>
              <a:buFont typeface="Arial"/>
              <a:buNone/>
              <a:defRPr sz="1350" b="0" i="0" u="none" strike="noStrike" cap="none">
                <a:solidFill>
                  <a:srgbClr val="000000"/>
                </a:solidFill>
                <a:latin typeface="Arial"/>
                <a:ea typeface="Arial"/>
                <a:cs typeface="Arial"/>
                <a:sym typeface="Arial"/>
              </a:defRPr>
            </a:lvl9pPr>
          </a:lstStyle>
          <a:p>
            <a:endParaRPr/>
          </a:p>
        </p:txBody>
      </p:sp>
      <p:sp>
        <p:nvSpPr>
          <p:cNvPr id="32" name="Shape 32"/>
          <p:cNvSpPr txBox="1">
            <a:spLocks noGrp="1"/>
          </p:cNvSpPr>
          <p:nvPr>
            <p:ph type="body" idx="1"/>
          </p:nvPr>
        </p:nvSpPr>
        <p:spPr>
          <a:xfrm>
            <a:off x="457200" y="1600200"/>
            <a:ext cx="8229600" cy="4526100"/>
          </a:xfrm>
          <a:prstGeom prst="rect">
            <a:avLst/>
          </a:prstGeom>
          <a:noFill/>
          <a:ln>
            <a:noFill/>
          </a:ln>
        </p:spPr>
        <p:txBody>
          <a:bodyPr/>
          <a:lstStyle>
            <a:lvl1pPr marL="257169" marR="0" lvl="0" indent="47624" algn="l" rtl="0">
              <a:spcBef>
                <a:spcPts val="480"/>
              </a:spcBef>
              <a:spcAft>
                <a:spcPts val="0"/>
              </a:spcAft>
              <a:buClr>
                <a:schemeClr val="accent2"/>
              </a:buClr>
              <a:buSzPct val="100000"/>
              <a:buFont typeface="Arial"/>
              <a:buChar char="•"/>
              <a:defRPr sz="2400" b="0" i="0" u="none" strike="noStrike" cap="none">
                <a:solidFill>
                  <a:schemeClr val="dk1"/>
                </a:solidFill>
                <a:latin typeface="Verdana"/>
                <a:ea typeface="Verdana"/>
                <a:cs typeface="Verdana"/>
                <a:sym typeface="Verdana"/>
              </a:defRPr>
            </a:lvl1pPr>
            <a:lvl2pPr marL="557198" marR="0" lvl="1" indent="52386" algn="l" rtl="0">
              <a:spcBef>
                <a:spcPts val="420"/>
              </a:spcBef>
              <a:spcAft>
                <a:spcPts val="0"/>
              </a:spcAft>
              <a:buClr>
                <a:schemeClr val="dk1"/>
              </a:buClr>
              <a:buSzPct val="100000"/>
              <a:buFont typeface="Arial"/>
              <a:buChar char="–"/>
              <a:defRPr sz="2100" b="0" i="0" u="none" strike="noStrike" cap="none">
                <a:solidFill>
                  <a:schemeClr val="dk1"/>
                </a:solidFill>
                <a:latin typeface="Verdana"/>
                <a:ea typeface="Verdana"/>
                <a:cs typeface="Verdana"/>
                <a:sym typeface="Verdana"/>
              </a:defRPr>
            </a:lvl2pPr>
            <a:lvl3pPr marL="857229" marR="0" lvl="2" indent="57148" algn="l" rtl="0">
              <a:spcBef>
                <a:spcPts val="360"/>
              </a:spcBef>
              <a:spcAft>
                <a:spcPts val="0"/>
              </a:spcAft>
              <a:buClr>
                <a:schemeClr val="dk1"/>
              </a:buClr>
              <a:buSzPct val="100000"/>
              <a:buFont typeface="Arial"/>
              <a:buChar char="•"/>
              <a:defRPr sz="1800" b="0" i="0" u="none" strike="noStrike" cap="none">
                <a:solidFill>
                  <a:schemeClr val="dk1"/>
                </a:solidFill>
                <a:latin typeface="Verdana"/>
                <a:ea typeface="Verdana"/>
                <a:cs typeface="Verdana"/>
                <a:sym typeface="Verdana"/>
              </a:defRPr>
            </a:lvl3pPr>
            <a:lvl4pPr marL="1200120" marR="0" lvl="3" indent="19050" algn="l" rtl="0">
              <a:spcBef>
                <a:spcPts val="300"/>
              </a:spcBef>
              <a:spcAft>
                <a:spcPts val="0"/>
              </a:spcAft>
              <a:buClr>
                <a:schemeClr val="dk1"/>
              </a:buClr>
              <a:buSzPct val="100000"/>
              <a:buFont typeface="Arial"/>
              <a:buChar char="–"/>
              <a:defRPr sz="1500" b="0" i="0" u="none" strike="noStrike" cap="none">
                <a:solidFill>
                  <a:schemeClr val="dk1"/>
                </a:solidFill>
                <a:latin typeface="Verdana"/>
                <a:ea typeface="Verdana"/>
                <a:cs typeface="Verdana"/>
                <a:sym typeface="Verdana"/>
              </a:defRPr>
            </a:lvl4pPr>
            <a:lvl5pPr marL="1543011" marR="0" lvl="4" indent="19050" algn="l" rtl="0">
              <a:spcBef>
                <a:spcPts val="300"/>
              </a:spcBef>
              <a:spcAft>
                <a:spcPts val="0"/>
              </a:spcAft>
              <a:buClr>
                <a:schemeClr val="dk1"/>
              </a:buClr>
              <a:buSzPct val="100000"/>
              <a:buFont typeface="Arial"/>
              <a:buChar char="»"/>
              <a:defRPr sz="1500" b="0" i="0" u="none" strike="noStrike" cap="none">
                <a:solidFill>
                  <a:schemeClr val="dk1"/>
                </a:solidFill>
                <a:latin typeface="Verdana"/>
                <a:ea typeface="Verdana"/>
                <a:cs typeface="Verdana"/>
                <a:sym typeface="Verdana"/>
              </a:defRPr>
            </a:lvl5pPr>
            <a:lvl6pPr marL="1885903" marR="0" lvl="5" indent="190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794" marR="0" lvl="6" indent="190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686" marR="0" lvl="7" indent="190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577" marR="0" lvl="8" indent="190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717201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3_Title and Conten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527405" y="253079"/>
            <a:ext cx="8089188" cy="567617"/>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chemeClr val="dk1"/>
              </a:buClr>
              <a:buSzPts val="7822"/>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013"/>
            </a:lvl2pPr>
            <a:lvl3pPr lvl="2">
              <a:spcBef>
                <a:spcPts val="0"/>
              </a:spcBef>
              <a:spcAft>
                <a:spcPts val="0"/>
              </a:spcAft>
              <a:buSzPts val="1400"/>
              <a:buNone/>
              <a:defRPr sz="1013"/>
            </a:lvl3pPr>
            <a:lvl4pPr lvl="3">
              <a:spcBef>
                <a:spcPts val="0"/>
              </a:spcBef>
              <a:spcAft>
                <a:spcPts val="0"/>
              </a:spcAft>
              <a:buSzPts val="1400"/>
              <a:buNone/>
              <a:defRPr sz="1013"/>
            </a:lvl4pPr>
            <a:lvl5pPr lvl="4">
              <a:spcBef>
                <a:spcPts val="0"/>
              </a:spcBef>
              <a:spcAft>
                <a:spcPts val="0"/>
              </a:spcAft>
              <a:buSzPts val="1400"/>
              <a:buNone/>
              <a:defRPr sz="1013"/>
            </a:lvl5pPr>
            <a:lvl6pPr lvl="5">
              <a:spcBef>
                <a:spcPts val="0"/>
              </a:spcBef>
              <a:spcAft>
                <a:spcPts val="0"/>
              </a:spcAft>
              <a:buSzPts val="1400"/>
              <a:buNone/>
              <a:defRPr sz="1013"/>
            </a:lvl6pPr>
            <a:lvl7pPr lvl="6">
              <a:spcBef>
                <a:spcPts val="0"/>
              </a:spcBef>
              <a:spcAft>
                <a:spcPts val="0"/>
              </a:spcAft>
              <a:buSzPts val="1400"/>
              <a:buNone/>
              <a:defRPr sz="1013"/>
            </a:lvl7pPr>
            <a:lvl8pPr lvl="7">
              <a:spcBef>
                <a:spcPts val="0"/>
              </a:spcBef>
              <a:spcAft>
                <a:spcPts val="0"/>
              </a:spcAft>
              <a:buSzPts val="1400"/>
              <a:buNone/>
              <a:defRPr sz="1013"/>
            </a:lvl8pPr>
            <a:lvl9pPr lvl="8">
              <a:spcBef>
                <a:spcPts val="0"/>
              </a:spcBef>
              <a:spcAft>
                <a:spcPts val="0"/>
              </a:spcAft>
              <a:buSzPts val="1400"/>
              <a:buNone/>
              <a:defRPr sz="1013"/>
            </a:lvl9pPr>
          </a:lstStyle>
          <a:p>
            <a:endParaRPr/>
          </a:p>
        </p:txBody>
      </p:sp>
      <p:sp>
        <p:nvSpPr>
          <p:cNvPr id="17" name="Google Shape;17;p2"/>
          <p:cNvSpPr txBox="1">
            <a:spLocks noGrp="1"/>
          </p:cNvSpPr>
          <p:nvPr>
            <p:ph type="body" idx="1"/>
          </p:nvPr>
        </p:nvSpPr>
        <p:spPr>
          <a:xfrm>
            <a:off x="580580" y="2465265"/>
            <a:ext cx="7982838" cy="1588294"/>
          </a:xfrm>
          <a:prstGeom prst="rect">
            <a:avLst/>
          </a:prstGeom>
          <a:noFill/>
          <a:ln>
            <a:noFill/>
          </a:ln>
        </p:spPr>
        <p:txBody>
          <a:bodyPr spcFirstLastPara="1" wrap="square" lIns="0" tIns="0" rIns="0" bIns="0" anchor="t" anchorCtr="0"/>
          <a:lstStyle>
            <a:lvl1pPr marL="257175" marR="0" lvl="0" indent="-306395" algn="l" rtl="0">
              <a:lnSpc>
                <a:spcPct val="90000"/>
              </a:lnSpc>
              <a:spcBef>
                <a:spcPts val="1000"/>
              </a:spcBef>
              <a:spcAft>
                <a:spcPts val="0"/>
              </a:spcAft>
              <a:buClr>
                <a:schemeClr val="dk1"/>
              </a:buClr>
              <a:buSzPts val="4978"/>
              <a:buFont typeface="Arial"/>
              <a:buChar char="•"/>
              <a:defRPr sz="2800" b="0" i="0" u="none" strike="noStrike" cap="none">
                <a:solidFill>
                  <a:schemeClr val="dk1"/>
                </a:solidFill>
                <a:latin typeface="Calibri"/>
                <a:ea typeface="Calibri"/>
                <a:cs typeface="Calibri"/>
                <a:sym typeface="Calibri"/>
              </a:defRPr>
            </a:lvl1pPr>
            <a:lvl2pPr marL="514350" marR="0" lvl="1" indent="-280999" algn="l" rtl="0">
              <a:lnSpc>
                <a:spcPct val="90000"/>
              </a:lnSpc>
              <a:spcBef>
                <a:spcPts val="500"/>
              </a:spcBef>
              <a:spcAft>
                <a:spcPts val="0"/>
              </a:spcAft>
              <a:buClr>
                <a:schemeClr val="dk1"/>
              </a:buClr>
              <a:buSzPts val="4267"/>
              <a:buFont typeface="Arial"/>
              <a:buChar char="•"/>
              <a:defRPr sz="2400" b="0" i="0" u="none" strike="noStrike" cap="none">
                <a:solidFill>
                  <a:schemeClr val="dk1"/>
                </a:solidFill>
                <a:latin typeface="Calibri"/>
                <a:ea typeface="Calibri"/>
                <a:cs typeface="Calibri"/>
                <a:sym typeface="Calibri"/>
              </a:defRPr>
            </a:lvl2pPr>
            <a:lvl3pPr marL="771525" marR="0" lvl="2" indent="-255603" algn="l" rtl="0">
              <a:lnSpc>
                <a:spcPct val="90000"/>
              </a:lnSpc>
              <a:spcBef>
                <a:spcPts val="500"/>
              </a:spcBef>
              <a:spcAft>
                <a:spcPts val="0"/>
              </a:spcAft>
              <a:buClr>
                <a:schemeClr val="dk1"/>
              </a:buClr>
              <a:buSzPts val="3556"/>
              <a:buFont typeface="Arial"/>
              <a:buChar char="•"/>
              <a:defRPr sz="2000" b="0" i="0" u="none" strike="noStrike" cap="none">
                <a:solidFill>
                  <a:schemeClr val="dk1"/>
                </a:solidFill>
                <a:latin typeface="Calibri"/>
                <a:ea typeface="Calibri"/>
                <a:cs typeface="Calibri"/>
                <a:sym typeface="Calibri"/>
              </a:defRPr>
            </a:lvl3pPr>
            <a:lvl4pPr marL="1028700" marR="0" lvl="3" indent="-242888" algn="l" rtl="0">
              <a:lnSpc>
                <a:spcPct val="90000"/>
              </a:lnSpc>
              <a:spcBef>
                <a:spcPts val="500"/>
              </a:spcBef>
              <a:spcAft>
                <a:spcPts val="0"/>
              </a:spcAft>
              <a:buClr>
                <a:schemeClr val="dk1"/>
              </a:buClr>
              <a:buSzPts val="3200"/>
              <a:buFont typeface="Arial"/>
              <a:buChar char="•"/>
              <a:defRPr sz="1800" b="0" i="0" u="none" strike="noStrike" cap="none">
                <a:solidFill>
                  <a:schemeClr val="dk1"/>
                </a:solidFill>
                <a:latin typeface="Calibri"/>
                <a:ea typeface="Calibri"/>
                <a:cs typeface="Calibri"/>
                <a:sym typeface="Calibri"/>
              </a:defRPr>
            </a:lvl4pPr>
            <a:lvl5pPr marL="1285875" marR="0" lvl="4" indent="-242888" algn="l" rtl="0">
              <a:lnSpc>
                <a:spcPct val="90000"/>
              </a:lnSpc>
              <a:spcBef>
                <a:spcPts val="500"/>
              </a:spcBef>
              <a:spcAft>
                <a:spcPts val="0"/>
              </a:spcAft>
              <a:buClr>
                <a:schemeClr val="dk1"/>
              </a:buClr>
              <a:buSzPts val="3200"/>
              <a:buFont typeface="Arial"/>
              <a:buChar char="•"/>
              <a:defRPr sz="1800" b="0" i="0" u="none" strike="noStrike" cap="none">
                <a:solidFill>
                  <a:schemeClr val="dk1"/>
                </a:solidFill>
                <a:latin typeface="Calibri"/>
                <a:ea typeface="Calibri"/>
                <a:cs typeface="Calibri"/>
                <a:sym typeface="Calibri"/>
              </a:defRPr>
            </a:lvl5pPr>
            <a:lvl6pPr marL="1543050" marR="0" lvl="5" indent="-242888" algn="l" rtl="0">
              <a:lnSpc>
                <a:spcPct val="90000"/>
              </a:lnSpc>
              <a:spcBef>
                <a:spcPts val="500"/>
              </a:spcBef>
              <a:spcAft>
                <a:spcPts val="0"/>
              </a:spcAft>
              <a:buClr>
                <a:schemeClr val="dk1"/>
              </a:buClr>
              <a:buSzPts val="3200"/>
              <a:buFont typeface="Arial"/>
              <a:buChar char="•"/>
              <a:defRPr sz="1800" b="0" i="0" u="none" strike="noStrike" cap="none">
                <a:solidFill>
                  <a:schemeClr val="dk1"/>
                </a:solidFill>
                <a:latin typeface="Calibri"/>
                <a:ea typeface="Calibri"/>
                <a:cs typeface="Calibri"/>
                <a:sym typeface="Calibri"/>
              </a:defRPr>
            </a:lvl6pPr>
            <a:lvl7pPr marL="1800225" marR="0" lvl="6" indent="-242888" algn="l" rtl="0">
              <a:lnSpc>
                <a:spcPct val="90000"/>
              </a:lnSpc>
              <a:spcBef>
                <a:spcPts val="500"/>
              </a:spcBef>
              <a:spcAft>
                <a:spcPts val="0"/>
              </a:spcAft>
              <a:buClr>
                <a:schemeClr val="dk1"/>
              </a:buClr>
              <a:buSzPts val="3200"/>
              <a:buFont typeface="Arial"/>
              <a:buChar char="•"/>
              <a:defRPr sz="1800" b="0" i="0" u="none" strike="noStrike" cap="none">
                <a:solidFill>
                  <a:schemeClr val="dk1"/>
                </a:solidFill>
                <a:latin typeface="Calibri"/>
                <a:ea typeface="Calibri"/>
                <a:cs typeface="Calibri"/>
                <a:sym typeface="Calibri"/>
              </a:defRPr>
            </a:lvl7pPr>
            <a:lvl8pPr marL="2057400" marR="0" lvl="7" indent="-242888" algn="l" rtl="0">
              <a:lnSpc>
                <a:spcPct val="90000"/>
              </a:lnSpc>
              <a:spcBef>
                <a:spcPts val="500"/>
              </a:spcBef>
              <a:spcAft>
                <a:spcPts val="0"/>
              </a:spcAft>
              <a:buClr>
                <a:schemeClr val="dk1"/>
              </a:buClr>
              <a:buSzPts val="3200"/>
              <a:buFont typeface="Arial"/>
              <a:buChar char="•"/>
              <a:defRPr sz="1800" b="0" i="0" u="none" strike="noStrike" cap="none">
                <a:solidFill>
                  <a:schemeClr val="dk1"/>
                </a:solidFill>
                <a:latin typeface="Calibri"/>
                <a:ea typeface="Calibri"/>
                <a:cs typeface="Calibri"/>
                <a:sym typeface="Calibri"/>
              </a:defRPr>
            </a:lvl8pPr>
            <a:lvl9pPr marL="2314575" marR="0" lvl="8" indent="-242888" algn="l" rtl="0">
              <a:lnSpc>
                <a:spcPct val="90000"/>
              </a:lnSpc>
              <a:spcBef>
                <a:spcPts val="500"/>
              </a:spcBef>
              <a:spcAft>
                <a:spcPts val="0"/>
              </a:spcAft>
              <a:buClr>
                <a:schemeClr val="dk1"/>
              </a:buClr>
              <a:buSzPts val="32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ftr" idx="11"/>
          </p:nvPr>
        </p:nvSpPr>
        <p:spPr>
          <a:xfrm>
            <a:off x="3108963" y="4783455"/>
            <a:ext cx="2926079" cy="257175"/>
          </a:xfrm>
          <a:prstGeom prst="rect">
            <a:avLst/>
          </a:prstGeom>
          <a:noFill/>
          <a:ln>
            <a:noFill/>
          </a:ln>
        </p:spPr>
        <p:txBody>
          <a:bodyPr spcFirstLastPara="1" wrap="square" lIns="0" tIns="0" rIns="0" bIns="0" anchor="t" anchorCtr="0"/>
          <a:lstStyle>
            <a:lvl1pPr marR="0" lvl="0" algn="ctr" rtl="0">
              <a:spcBef>
                <a:spcPts val="0"/>
              </a:spcBef>
              <a:spcAft>
                <a:spcPts val="0"/>
              </a:spcAft>
              <a:buSzPts val="1400"/>
              <a:buNone/>
              <a:defRPr sz="101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01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01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01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01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01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01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01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013"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01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01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01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01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01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01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01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01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013"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8799197" y="4912313"/>
            <a:ext cx="218695" cy="134246"/>
          </a:xfrm>
          <a:prstGeom prst="rect">
            <a:avLst/>
          </a:prstGeom>
          <a:noFill/>
          <a:ln>
            <a:noFill/>
          </a:ln>
        </p:spPr>
        <p:txBody>
          <a:bodyPr spcFirstLastPara="1" wrap="square" lIns="0" tIns="0" rIns="0" bIns="0" anchor="t" anchorCtr="0">
            <a:noAutofit/>
          </a:bodyPr>
          <a:lstStyle>
            <a:lvl1pPr marL="60326" marR="0" lvl="0" indent="0" algn="l" rtl="0">
              <a:spcBef>
                <a:spcPts val="0"/>
              </a:spcBef>
              <a:buNone/>
              <a:defRPr sz="1000" b="0" i="0" u="none" strike="noStrike" cap="none">
                <a:solidFill>
                  <a:srgbClr val="0090AF"/>
                </a:solidFill>
                <a:latin typeface="Arial"/>
                <a:ea typeface="Arial"/>
                <a:cs typeface="Arial"/>
                <a:sym typeface="Arial"/>
              </a:defRPr>
            </a:lvl1pPr>
            <a:lvl2pPr marL="60326" marR="0" lvl="1" indent="0" algn="l" rtl="0">
              <a:spcBef>
                <a:spcPts val="0"/>
              </a:spcBef>
              <a:buNone/>
              <a:defRPr sz="1000" b="0" i="0" u="none" strike="noStrike" cap="none">
                <a:solidFill>
                  <a:srgbClr val="0090AF"/>
                </a:solidFill>
                <a:latin typeface="Arial"/>
                <a:ea typeface="Arial"/>
                <a:cs typeface="Arial"/>
                <a:sym typeface="Arial"/>
              </a:defRPr>
            </a:lvl2pPr>
            <a:lvl3pPr marL="60326" marR="0" lvl="2" indent="0" algn="l" rtl="0">
              <a:spcBef>
                <a:spcPts val="0"/>
              </a:spcBef>
              <a:buNone/>
              <a:defRPr sz="1000" b="0" i="0" u="none" strike="noStrike" cap="none">
                <a:solidFill>
                  <a:srgbClr val="0090AF"/>
                </a:solidFill>
                <a:latin typeface="Arial"/>
                <a:ea typeface="Arial"/>
                <a:cs typeface="Arial"/>
                <a:sym typeface="Arial"/>
              </a:defRPr>
            </a:lvl3pPr>
            <a:lvl4pPr marL="60326" marR="0" lvl="3" indent="0" algn="l" rtl="0">
              <a:spcBef>
                <a:spcPts val="0"/>
              </a:spcBef>
              <a:buNone/>
              <a:defRPr sz="1000" b="0" i="0" u="none" strike="noStrike" cap="none">
                <a:solidFill>
                  <a:srgbClr val="0090AF"/>
                </a:solidFill>
                <a:latin typeface="Arial"/>
                <a:ea typeface="Arial"/>
                <a:cs typeface="Arial"/>
                <a:sym typeface="Arial"/>
              </a:defRPr>
            </a:lvl4pPr>
            <a:lvl5pPr marL="60326" marR="0" lvl="4" indent="0" algn="l" rtl="0">
              <a:spcBef>
                <a:spcPts val="0"/>
              </a:spcBef>
              <a:buNone/>
              <a:defRPr sz="1000" b="0" i="0" u="none" strike="noStrike" cap="none">
                <a:solidFill>
                  <a:srgbClr val="0090AF"/>
                </a:solidFill>
                <a:latin typeface="Arial"/>
                <a:ea typeface="Arial"/>
                <a:cs typeface="Arial"/>
                <a:sym typeface="Arial"/>
              </a:defRPr>
            </a:lvl5pPr>
            <a:lvl6pPr marL="60326" marR="0" lvl="5" indent="0" algn="l" rtl="0">
              <a:spcBef>
                <a:spcPts val="0"/>
              </a:spcBef>
              <a:buNone/>
              <a:defRPr sz="1000" b="0" i="0" u="none" strike="noStrike" cap="none">
                <a:solidFill>
                  <a:srgbClr val="0090AF"/>
                </a:solidFill>
                <a:latin typeface="Arial"/>
                <a:ea typeface="Arial"/>
                <a:cs typeface="Arial"/>
                <a:sym typeface="Arial"/>
              </a:defRPr>
            </a:lvl6pPr>
            <a:lvl7pPr marL="60326" marR="0" lvl="6" indent="0" algn="l" rtl="0">
              <a:spcBef>
                <a:spcPts val="0"/>
              </a:spcBef>
              <a:buNone/>
              <a:defRPr sz="1000" b="0" i="0" u="none" strike="noStrike" cap="none">
                <a:solidFill>
                  <a:srgbClr val="0090AF"/>
                </a:solidFill>
                <a:latin typeface="Arial"/>
                <a:ea typeface="Arial"/>
                <a:cs typeface="Arial"/>
                <a:sym typeface="Arial"/>
              </a:defRPr>
            </a:lvl7pPr>
            <a:lvl8pPr marL="60326" marR="0" lvl="7" indent="0" algn="l" rtl="0">
              <a:spcBef>
                <a:spcPts val="0"/>
              </a:spcBef>
              <a:buNone/>
              <a:defRPr sz="1000" b="0" i="0" u="none" strike="noStrike" cap="none">
                <a:solidFill>
                  <a:srgbClr val="0090AF"/>
                </a:solidFill>
                <a:latin typeface="Arial"/>
                <a:ea typeface="Arial"/>
                <a:cs typeface="Arial"/>
                <a:sym typeface="Arial"/>
              </a:defRPr>
            </a:lvl8pPr>
            <a:lvl9pPr marL="60326" marR="0" lvl="8" indent="0" algn="l" rtl="0">
              <a:spcBef>
                <a:spcPts val="0"/>
              </a:spcBef>
              <a:buNone/>
              <a:defRPr sz="1000" b="0" i="0" u="none" strike="noStrike" cap="none">
                <a:solidFill>
                  <a:srgbClr val="0090AF"/>
                </a:solidFill>
                <a:latin typeface="Arial"/>
                <a:ea typeface="Arial"/>
                <a:cs typeface="Arial"/>
                <a:sym typeface="Arial"/>
              </a:defRPr>
            </a:lvl9pPr>
          </a:lstStyle>
          <a:p>
            <a:pPr marL="60326" lvl="0" indent="0" algn="l" rtl="0">
              <a:spcBef>
                <a:spcPts val="0"/>
              </a:spcBef>
              <a:spcAft>
                <a:spcPts val="0"/>
              </a:spcAft>
              <a:buNone/>
            </a:pPr>
            <a:fld id="{00000000-1234-1234-1234-123412341234}" type="slidenum">
              <a:rPr lang="en-GB"/>
              <a:pPr marL="60326" lvl="0" indent="0" algn="l" rtl="0">
                <a:spcBef>
                  <a:spcPts val="0"/>
                </a:spcBef>
                <a:spcAft>
                  <a:spcPts val="0"/>
                </a:spcAft>
                <a:buNone/>
              </a:pPr>
              <a:t>‹#›</a:t>
            </a:fld>
            <a:endParaRPr>
              <a:solidFill>
                <a:schemeClr val="dk1"/>
              </a:solidFill>
            </a:endParaRPr>
          </a:p>
        </p:txBody>
      </p:sp>
    </p:spTree>
    <p:extLst>
      <p:ext uri="{BB962C8B-B14F-4D97-AF65-F5344CB8AC3E}">
        <p14:creationId xmlns:p14="http://schemas.microsoft.com/office/powerpoint/2010/main" val="3865188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Content Slide 1" preserve="1">
  <p:cSld name="Main Content Slide 1">
    <p:bg>
      <p:bgPr>
        <a:noFill/>
        <a:effectLst/>
      </p:bgPr>
    </p:bg>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218225" y="343825"/>
            <a:ext cx="6325200" cy="1122300"/>
          </a:xfrm>
          <a:prstGeom prst="rect">
            <a:avLst/>
          </a:prstGeom>
        </p:spPr>
        <p:txBody>
          <a:bodyPr spcFirstLastPara="1" wrap="square" lIns="91425" tIns="91425" rIns="91425" bIns="91425" anchor="ctr" anchorCtr="0"/>
          <a:lstStyle>
            <a:lvl1pPr lvl="0" rtl="0">
              <a:spcBef>
                <a:spcPts val="0"/>
              </a:spcBef>
              <a:spcAft>
                <a:spcPts val="0"/>
              </a:spcAft>
              <a:buSzPts val="3600"/>
              <a:buNone/>
              <a:defRPr sz="2700">
                <a:latin typeface="+mj-lt"/>
              </a:defRPr>
            </a:lvl1pPr>
            <a:lvl2pPr lvl="1" algn="ctr" rtl="0">
              <a:spcBef>
                <a:spcPts val="0"/>
              </a:spcBef>
              <a:spcAft>
                <a:spcPts val="0"/>
              </a:spcAft>
              <a:buSzPts val="3600"/>
              <a:buNone/>
              <a:defRPr sz="2700"/>
            </a:lvl2pPr>
            <a:lvl3pPr lvl="2" algn="ctr" rtl="0">
              <a:spcBef>
                <a:spcPts val="0"/>
              </a:spcBef>
              <a:spcAft>
                <a:spcPts val="0"/>
              </a:spcAft>
              <a:buSzPts val="3600"/>
              <a:buNone/>
              <a:defRPr sz="2700"/>
            </a:lvl3pPr>
            <a:lvl4pPr lvl="3" algn="ctr" rtl="0">
              <a:spcBef>
                <a:spcPts val="0"/>
              </a:spcBef>
              <a:spcAft>
                <a:spcPts val="0"/>
              </a:spcAft>
              <a:buSzPts val="3600"/>
              <a:buNone/>
              <a:defRPr sz="2700"/>
            </a:lvl4pPr>
            <a:lvl5pPr lvl="4" algn="ctr" rtl="0">
              <a:spcBef>
                <a:spcPts val="0"/>
              </a:spcBef>
              <a:spcAft>
                <a:spcPts val="0"/>
              </a:spcAft>
              <a:buSzPts val="3600"/>
              <a:buNone/>
              <a:defRPr sz="2700"/>
            </a:lvl5pPr>
            <a:lvl6pPr lvl="5" algn="ctr" rtl="0">
              <a:spcBef>
                <a:spcPts val="0"/>
              </a:spcBef>
              <a:spcAft>
                <a:spcPts val="0"/>
              </a:spcAft>
              <a:buSzPts val="3600"/>
              <a:buNone/>
              <a:defRPr sz="2700"/>
            </a:lvl6pPr>
            <a:lvl7pPr lvl="6" algn="ctr" rtl="0">
              <a:spcBef>
                <a:spcPts val="0"/>
              </a:spcBef>
              <a:spcAft>
                <a:spcPts val="0"/>
              </a:spcAft>
              <a:buSzPts val="3600"/>
              <a:buNone/>
              <a:defRPr sz="2700"/>
            </a:lvl7pPr>
            <a:lvl8pPr lvl="7" algn="ctr" rtl="0">
              <a:spcBef>
                <a:spcPts val="0"/>
              </a:spcBef>
              <a:spcAft>
                <a:spcPts val="0"/>
              </a:spcAft>
              <a:buSzPts val="3600"/>
              <a:buNone/>
              <a:defRPr sz="2700"/>
            </a:lvl8pPr>
            <a:lvl9pPr lvl="8" algn="ctr" rtl="0">
              <a:spcBef>
                <a:spcPts val="0"/>
              </a:spcBef>
              <a:spcAft>
                <a:spcPts val="0"/>
              </a:spcAft>
              <a:buSzPts val="3600"/>
              <a:buNone/>
              <a:defRPr sz="2700"/>
            </a:lvl9pPr>
          </a:lstStyle>
          <a:p>
            <a:endParaRPr/>
          </a:p>
        </p:txBody>
      </p:sp>
      <p:sp>
        <p:nvSpPr>
          <p:cNvPr id="29" name="Google Shape;29;p4"/>
          <p:cNvSpPr txBox="1">
            <a:spLocks noGrp="1"/>
          </p:cNvSpPr>
          <p:nvPr>
            <p:ph type="sldNum" idx="12"/>
          </p:nvPr>
        </p:nvSpPr>
        <p:spPr>
          <a:xfrm>
            <a:off x="8283609" y="627157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defTabSz="685783">
              <a:defRPr/>
            </a:pPr>
            <a:fld id="{00000000-1234-1234-1234-123412341234}" type="slidenum">
              <a:rPr lang="en" smtClean="0">
                <a:solidFill>
                  <a:srgbClr val="595959"/>
                </a:solidFill>
              </a:rPr>
              <a:pPr defTabSz="685783">
                <a:defRPr/>
              </a:pPr>
              <a:t>‹#›</a:t>
            </a:fld>
            <a:endParaRPr lang="en">
              <a:solidFill>
                <a:srgbClr val="595959"/>
              </a:solidFill>
            </a:endParaRPr>
          </a:p>
        </p:txBody>
      </p:sp>
      <p:sp>
        <p:nvSpPr>
          <p:cNvPr id="30" name="Google Shape;30;p4"/>
          <p:cNvSpPr txBox="1">
            <a:spLocks noGrp="1"/>
          </p:cNvSpPr>
          <p:nvPr>
            <p:ph type="body" idx="1"/>
          </p:nvPr>
        </p:nvSpPr>
        <p:spPr>
          <a:xfrm>
            <a:off x="218225" y="1470000"/>
            <a:ext cx="6325200" cy="3918000"/>
          </a:xfrm>
          <a:prstGeom prst="rect">
            <a:avLst/>
          </a:prstGeom>
        </p:spPr>
        <p:txBody>
          <a:bodyPr spcFirstLastPara="1" wrap="square" lIns="91425" tIns="91425" rIns="91425" bIns="91425" anchor="t" anchorCtr="0"/>
          <a:lstStyle>
            <a:lvl1pPr marL="342892" lvl="0" indent="-228594" rtl="0">
              <a:spcBef>
                <a:spcPts val="0"/>
              </a:spcBef>
              <a:spcAft>
                <a:spcPts val="0"/>
              </a:spcAft>
              <a:buSzPts val="1200"/>
              <a:buChar char="●"/>
              <a:defRPr/>
            </a:lvl1pPr>
            <a:lvl2pPr marL="685783" lvl="1" indent="-228594" rtl="0">
              <a:spcBef>
                <a:spcPts val="1200"/>
              </a:spcBef>
              <a:spcAft>
                <a:spcPts val="0"/>
              </a:spcAft>
              <a:buSzPts val="1200"/>
              <a:buChar char="○"/>
              <a:defRPr/>
            </a:lvl2pPr>
            <a:lvl3pPr marL="1028674" lvl="2" indent="-228594" rtl="0">
              <a:spcBef>
                <a:spcPts val="1200"/>
              </a:spcBef>
              <a:spcAft>
                <a:spcPts val="0"/>
              </a:spcAft>
              <a:buSzPts val="1200"/>
              <a:buChar char="■"/>
              <a:defRPr/>
            </a:lvl3pPr>
            <a:lvl4pPr marL="1371566" lvl="3" indent="-228594" rtl="0">
              <a:spcBef>
                <a:spcPts val="1200"/>
              </a:spcBef>
              <a:spcAft>
                <a:spcPts val="0"/>
              </a:spcAft>
              <a:buSzPts val="1200"/>
              <a:buChar char="●"/>
              <a:defRPr/>
            </a:lvl4pPr>
            <a:lvl5pPr marL="1714457" lvl="4" indent="-228594" rtl="0">
              <a:spcBef>
                <a:spcPts val="1200"/>
              </a:spcBef>
              <a:spcAft>
                <a:spcPts val="0"/>
              </a:spcAft>
              <a:buSzPts val="1200"/>
              <a:buChar char="○"/>
              <a:defRPr/>
            </a:lvl5pPr>
            <a:lvl6pPr marL="2057349" lvl="5" indent="-228594" rtl="0">
              <a:spcBef>
                <a:spcPts val="1200"/>
              </a:spcBef>
              <a:spcAft>
                <a:spcPts val="0"/>
              </a:spcAft>
              <a:buSzPts val="1200"/>
              <a:buChar char="■"/>
              <a:defRPr/>
            </a:lvl6pPr>
            <a:lvl7pPr marL="2400240" lvl="6" indent="-228594" rtl="0">
              <a:spcBef>
                <a:spcPts val="1200"/>
              </a:spcBef>
              <a:spcAft>
                <a:spcPts val="0"/>
              </a:spcAft>
              <a:buSzPts val="1200"/>
              <a:buChar char="●"/>
              <a:defRPr/>
            </a:lvl7pPr>
            <a:lvl8pPr marL="2743131" lvl="7" indent="-228594" rtl="0">
              <a:spcBef>
                <a:spcPts val="1200"/>
              </a:spcBef>
              <a:spcAft>
                <a:spcPts val="0"/>
              </a:spcAft>
              <a:buSzPts val="1200"/>
              <a:buChar char="○"/>
              <a:defRPr/>
            </a:lvl8pPr>
            <a:lvl9pPr marL="3086023" lvl="8" indent="-228594" rtl="0">
              <a:spcBef>
                <a:spcPts val="1200"/>
              </a:spcBef>
              <a:spcAft>
                <a:spcPts val="1200"/>
              </a:spcAft>
              <a:buSzPts val="1200"/>
              <a:buChar char="■"/>
              <a:defRPr/>
            </a:lvl9pPr>
          </a:lstStyle>
          <a:p>
            <a:endParaRPr/>
          </a:p>
        </p:txBody>
      </p:sp>
      <p:pic>
        <p:nvPicPr>
          <p:cNvPr id="31" name="Google Shape;31;p4"/>
          <p:cNvPicPr preferRelativeResize="0"/>
          <p:nvPr/>
        </p:nvPicPr>
        <p:blipFill rotWithShape="1">
          <a:blip r:embed="rId2">
            <a:alphaModFix/>
          </a:blip>
          <a:srcRect b="40241"/>
          <a:stretch/>
        </p:blipFill>
        <p:spPr>
          <a:xfrm>
            <a:off x="6672506" y="4367488"/>
            <a:ext cx="2295775" cy="2490525"/>
          </a:xfrm>
          <a:prstGeom prst="rect">
            <a:avLst/>
          </a:prstGeom>
          <a:noFill/>
          <a:ln>
            <a:noFill/>
          </a:ln>
        </p:spPr>
      </p:pic>
    </p:spTree>
    <p:extLst>
      <p:ext uri="{BB962C8B-B14F-4D97-AF65-F5344CB8AC3E}">
        <p14:creationId xmlns:p14="http://schemas.microsoft.com/office/powerpoint/2010/main" val="2141007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with space for images" preserve="1">
  <p:cSld name="Title with space for images">
    <p:bg>
      <p:bgPr>
        <a:noFill/>
        <a:effectLst/>
      </p:bgPr>
    </p:bg>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218225" y="343825"/>
            <a:ext cx="6325200" cy="1122300"/>
          </a:xfrm>
          <a:prstGeom prst="rect">
            <a:avLst/>
          </a:prstGeom>
        </p:spPr>
        <p:txBody>
          <a:bodyPr spcFirstLastPara="1" wrap="square" lIns="91425" tIns="91425" rIns="91425" bIns="91425" anchor="ctr" anchorCtr="0"/>
          <a:lstStyle>
            <a:lvl1pPr lvl="0" rtl="0">
              <a:spcBef>
                <a:spcPts val="0"/>
              </a:spcBef>
              <a:spcAft>
                <a:spcPts val="0"/>
              </a:spcAft>
              <a:buSzPts val="3600"/>
              <a:buNone/>
              <a:defRPr sz="2700">
                <a:latin typeface="+mj-lt"/>
              </a:defRPr>
            </a:lvl1pPr>
            <a:lvl2pPr lvl="1" algn="ctr" rtl="0">
              <a:spcBef>
                <a:spcPts val="0"/>
              </a:spcBef>
              <a:spcAft>
                <a:spcPts val="0"/>
              </a:spcAft>
              <a:buSzPts val="3600"/>
              <a:buNone/>
              <a:defRPr sz="2700"/>
            </a:lvl2pPr>
            <a:lvl3pPr lvl="2" algn="ctr" rtl="0">
              <a:spcBef>
                <a:spcPts val="0"/>
              </a:spcBef>
              <a:spcAft>
                <a:spcPts val="0"/>
              </a:spcAft>
              <a:buSzPts val="3600"/>
              <a:buNone/>
              <a:defRPr sz="2700"/>
            </a:lvl3pPr>
            <a:lvl4pPr lvl="3" algn="ctr" rtl="0">
              <a:spcBef>
                <a:spcPts val="0"/>
              </a:spcBef>
              <a:spcAft>
                <a:spcPts val="0"/>
              </a:spcAft>
              <a:buSzPts val="3600"/>
              <a:buNone/>
              <a:defRPr sz="2700"/>
            </a:lvl4pPr>
            <a:lvl5pPr lvl="4" algn="ctr" rtl="0">
              <a:spcBef>
                <a:spcPts val="0"/>
              </a:spcBef>
              <a:spcAft>
                <a:spcPts val="0"/>
              </a:spcAft>
              <a:buSzPts val="3600"/>
              <a:buNone/>
              <a:defRPr sz="2700"/>
            </a:lvl5pPr>
            <a:lvl6pPr lvl="5" algn="ctr" rtl="0">
              <a:spcBef>
                <a:spcPts val="0"/>
              </a:spcBef>
              <a:spcAft>
                <a:spcPts val="0"/>
              </a:spcAft>
              <a:buSzPts val="3600"/>
              <a:buNone/>
              <a:defRPr sz="2700"/>
            </a:lvl6pPr>
            <a:lvl7pPr lvl="6" algn="ctr" rtl="0">
              <a:spcBef>
                <a:spcPts val="0"/>
              </a:spcBef>
              <a:spcAft>
                <a:spcPts val="0"/>
              </a:spcAft>
              <a:buSzPts val="3600"/>
              <a:buNone/>
              <a:defRPr sz="2700"/>
            </a:lvl7pPr>
            <a:lvl8pPr lvl="7" algn="ctr" rtl="0">
              <a:spcBef>
                <a:spcPts val="0"/>
              </a:spcBef>
              <a:spcAft>
                <a:spcPts val="0"/>
              </a:spcAft>
              <a:buSzPts val="3600"/>
              <a:buNone/>
              <a:defRPr sz="2700"/>
            </a:lvl8pPr>
            <a:lvl9pPr lvl="8" algn="ctr" rtl="0">
              <a:spcBef>
                <a:spcPts val="0"/>
              </a:spcBef>
              <a:spcAft>
                <a:spcPts val="0"/>
              </a:spcAft>
              <a:buSzPts val="3600"/>
              <a:buNone/>
              <a:defRPr sz="2700"/>
            </a:lvl9pPr>
          </a:lstStyle>
          <a:p>
            <a:endParaRPr/>
          </a:p>
        </p:txBody>
      </p:sp>
      <p:sp>
        <p:nvSpPr>
          <p:cNvPr id="34" name="Google Shape;34;p5"/>
          <p:cNvSpPr txBox="1">
            <a:spLocks noGrp="1"/>
          </p:cNvSpPr>
          <p:nvPr>
            <p:ph type="sldNum" idx="12"/>
          </p:nvPr>
        </p:nvSpPr>
        <p:spPr>
          <a:xfrm>
            <a:off x="8283609" y="627157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defTabSz="685783">
              <a:defRPr/>
            </a:pPr>
            <a:fld id="{00000000-1234-1234-1234-123412341234}" type="slidenum">
              <a:rPr lang="en" smtClean="0">
                <a:solidFill>
                  <a:srgbClr val="595959"/>
                </a:solidFill>
              </a:rPr>
              <a:pPr defTabSz="685783">
                <a:defRPr/>
              </a:pPr>
              <a:t>‹#›</a:t>
            </a:fld>
            <a:endParaRPr lang="en">
              <a:solidFill>
                <a:srgbClr val="595959"/>
              </a:solidFill>
            </a:endParaRPr>
          </a:p>
        </p:txBody>
      </p:sp>
    </p:spTree>
    <p:extLst>
      <p:ext uri="{BB962C8B-B14F-4D97-AF65-F5344CB8AC3E}">
        <p14:creationId xmlns:p14="http://schemas.microsoft.com/office/powerpoint/2010/main" val="931345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o trees" preserve="1">
  <p:cSld name="No trees">
    <p:bg>
      <p:bgPr>
        <a:noFill/>
        <a:effectLst/>
      </p:bgPr>
    </p:bg>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218225" y="343825"/>
            <a:ext cx="6325200" cy="1122300"/>
          </a:xfrm>
          <a:prstGeom prst="rect">
            <a:avLst/>
          </a:prstGeom>
        </p:spPr>
        <p:txBody>
          <a:bodyPr spcFirstLastPara="1" wrap="square" lIns="91425" tIns="91425" rIns="91425" bIns="91425" anchor="ctr" anchorCtr="0"/>
          <a:lstStyle>
            <a:lvl1pPr lvl="0" rtl="0">
              <a:spcBef>
                <a:spcPts val="0"/>
              </a:spcBef>
              <a:spcAft>
                <a:spcPts val="0"/>
              </a:spcAft>
              <a:buSzPts val="3600"/>
              <a:buNone/>
              <a:defRPr sz="2700">
                <a:latin typeface="+mj-lt"/>
              </a:defRPr>
            </a:lvl1pPr>
            <a:lvl2pPr lvl="1" algn="ctr" rtl="0">
              <a:spcBef>
                <a:spcPts val="0"/>
              </a:spcBef>
              <a:spcAft>
                <a:spcPts val="0"/>
              </a:spcAft>
              <a:buSzPts val="3600"/>
              <a:buNone/>
              <a:defRPr sz="2700"/>
            </a:lvl2pPr>
            <a:lvl3pPr lvl="2" algn="ctr" rtl="0">
              <a:spcBef>
                <a:spcPts val="0"/>
              </a:spcBef>
              <a:spcAft>
                <a:spcPts val="0"/>
              </a:spcAft>
              <a:buSzPts val="3600"/>
              <a:buNone/>
              <a:defRPr sz="2700"/>
            </a:lvl3pPr>
            <a:lvl4pPr lvl="3" algn="ctr" rtl="0">
              <a:spcBef>
                <a:spcPts val="0"/>
              </a:spcBef>
              <a:spcAft>
                <a:spcPts val="0"/>
              </a:spcAft>
              <a:buSzPts val="3600"/>
              <a:buNone/>
              <a:defRPr sz="2700"/>
            </a:lvl4pPr>
            <a:lvl5pPr lvl="4" algn="ctr" rtl="0">
              <a:spcBef>
                <a:spcPts val="0"/>
              </a:spcBef>
              <a:spcAft>
                <a:spcPts val="0"/>
              </a:spcAft>
              <a:buSzPts val="3600"/>
              <a:buNone/>
              <a:defRPr sz="2700"/>
            </a:lvl5pPr>
            <a:lvl6pPr lvl="5" algn="ctr" rtl="0">
              <a:spcBef>
                <a:spcPts val="0"/>
              </a:spcBef>
              <a:spcAft>
                <a:spcPts val="0"/>
              </a:spcAft>
              <a:buSzPts val="3600"/>
              <a:buNone/>
              <a:defRPr sz="2700"/>
            </a:lvl6pPr>
            <a:lvl7pPr lvl="6" algn="ctr" rtl="0">
              <a:spcBef>
                <a:spcPts val="0"/>
              </a:spcBef>
              <a:spcAft>
                <a:spcPts val="0"/>
              </a:spcAft>
              <a:buSzPts val="3600"/>
              <a:buNone/>
              <a:defRPr sz="2700"/>
            </a:lvl7pPr>
            <a:lvl8pPr lvl="7" algn="ctr" rtl="0">
              <a:spcBef>
                <a:spcPts val="0"/>
              </a:spcBef>
              <a:spcAft>
                <a:spcPts val="0"/>
              </a:spcAft>
              <a:buSzPts val="3600"/>
              <a:buNone/>
              <a:defRPr sz="2700"/>
            </a:lvl8pPr>
            <a:lvl9pPr lvl="8" algn="ctr" rtl="0">
              <a:spcBef>
                <a:spcPts val="0"/>
              </a:spcBef>
              <a:spcAft>
                <a:spcPts val="0"/>
              </a:spcAft>
              <a:buSzPts val="3600"/>
              <a:buNone/>
              <a:defRPr sz="2700"/>
            </a:lvl9pPr>
          </a:lstStyle>
          <a:p>
            <a:endParaRPr/>
          </a:p>
        </p:txBody>
      </p:sp>
      <p:sp>
        <p:nvSpPr>
          <p:cNvPr id="38" name="Google Shape;38;p6"/>
          <p:cNvSpPr txBox="1">
            <a:spLocks noGrp="1"/>
          </p:cNvSpPr>
          <p:nvPr>
            <p:ph type="sldNum" idx="12"/>
          </p:nvPr>
        </p:nvSpPr>
        <p:spPr>
          <a:xfrm>
            <a:off x="8283609" y="627157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defTabSz="685783">
              <a:defRPr/>
            </a:pPr>
            <a:fld id="{00000000-1234-1234-1234-123412341234}" type="slidenum">
              <a:rPr lang="en" smtClean="0">
                <a:solidFill>
                  <a:srgbClr val="595959"/>
                </a:solidFill>
              </a:rPr>
              <a:pPr defTabSz="685783">
                <a:defRPr/>
              </a:pPr>
              <a:t>‹#›</a:t>
            </a:fld>
            <a:endParaRPr lang="en">
              <a:solidFill>
                <a:srgbClr val="595959"/>
              </a:solidFill>
            </a:endParaRPr>
          </a:p>
        </p:txBody>
      </p:sp>
      <p:sp>
        <p:nvSpPr>
          <p:cNvPr id="39" name="Google Shape;39;p6"/>
          <p:cNvSpPr txBox="1">
            <a:spLocks noGrp="1"/>
          </p:cNvSpPr>
          <p:nvPr>
            <p:ph type="body" idx="1"/>
          </p:nvPr>
        </p:nvSpPr>
        <p:spPr>
          <a:xfrm>
            <a:off x="218225" y="1470000"/>
            <a:ext cx="6325200" cy="3918000"/>
          </a:xfrm>
          <a:prstGeom prst="rect">
            <a:avLst/>
          </a:prstGeom>
        </p:spPr>
        <p:txBody>
          <a:bodyPr spcFirstLastPara="1" wrap="square" lIns="91425" tIns="91425" rIns="91425" bIns="91425" anchor="t" anchorCtr="0"/>
          <a:lstStyle>
            <a:lvl1pPr marL="342892" lvl="0" indent="-228594" rtl="0">
              <a:spcBef>
                <a:spcPts val="0"/>
              </a:spcBef>
              <a:spcAft>
                <a:spcPts val="0"/>
              </a:spcAft>
              <a:buSzPts val="1200"/>
              <a:buChar char="●"/>
              <a:defRPr/>
            </a:lvl1pPr>
            <a:lvl2pPr marL="685783" lvl="1" indent="-228594" rtl="0">
              <a:spcBef>
                <a:spcPts val="1200"/>
              </a:spcBef>
              <a:spcAft>
                <a:spcPts val="0"/>
              </a:spcAft>
              <a:buSzPts val="1200"/>
              <a:buChar char="○"/>
              <a:defRPr/>
            </a:lvl2pPr>
            <a:lvl3pPr marL="1028674" lvl="2" indent="-228594" rtl="0">
              <a:spcBef>
                <a:spcPts val="1200"/>
              </a:spcBef>
              <a:spcAft>
                <a:spcPts val="0"/>
              </a:spcAft>
              <a:buSzPts val="1200"/>
              <a:buChar char="■"/>
              <a:defRPr/>
            </a:lvl3pPr>
            <a:lvl4pPr marL="1371566" lvl="3" indent="-228594" rtl="0">
              <a:spcBef>
                <a:spcPts val="1200"/>
              </a:spcBef>
              <a:spcAft>
                <a:spcPts val="0"/>
              </a:spcAft>
              <a:buSzPts val="1200"/>
              <a:buChar char="●"/>
              <a:defRPr/>
            </a:lvl4pPr>
            <a:lvl5pPr marL="1714457" lvl="4" indent="-228594" rtl="0">
              <a:spcBef>
                <a:spcPts val="1200"/>
              </a:spcBef>
              <a:spcAft>
                <a:spcPts val="0"/>
              </a:spcAft>
              <a:buSzPts val="1200"/>
              <a:buChar char="○"/>
              <a:defRPr/>
            </a:lvl5pPr>
            <a:lvl6pPr marL="2057349" lvl="5" indent="-228594" rtl="0">
              <a:spcBef>
                <a:spcPts val="1200"/>
              </a:spcBef>
              <a:spcAft>
                <a:spcPts val="0"/>
              </a:spcAft>
              <a:buSzPts val="1200"/>
              <a:buChar char="■"/>
              <a:defRPr/>
            </a:lvl6pPr>
            <a:lvl7pPr marL="2400240" lvl="6" indent="-228594" rtl="0">
              <a:spcBef>
                <a:spcPts val="1200"/>
              </a:spcBef>
              <a:spcAft>
                <a:spcPts val="0"/>
              </a:spcAft>
              <a:buSzPts val="1200"/>
              <a:buChar char="●"/>
              <a:defRPr/>
            </a:lvl7pPr>
            <a:lvl8pPr marL="2743131" lvl="7" indent="-228594" rtl="0">
              <a:spcBef>
                <a:spcPts val="1200"/>
              </a:spcBef>
              <a:spcAft>
                <a:spcPts val="0"/>
              </a:spcAft>
              <a:buSzPts val="1200"/>
              <a:buChar char="○"/>
              <a:defRPr/>
            </a:lvl8pPr>
            <a:lvl9pPr marL="3086023" lvl="8" indent="-228594" rtl="0">
              <a:spcBef>
                <a:spcPts val="1200"/>
              </a:spcBef>
              <a:spcAft>
                <a:spcPts val="1200"/>
              </a:spcAft>
              <a:buSzPts val="1200"/>
              <a:buChar char="■"/>
              <a:defRPr/>
            </a:lvl9pPr>
          </a:lstStyle>
          <a:p>
            <a:endParaRPr/>
          </a:p>
        </p:txBody>
      </p:sp>
    </p:spTree>
    <p:extLst>
      <p:ext uri="{BB962C8B-B14F-4D97-AF65-F5344CB8AC3E}">
        <p14:creationId xmlns:p14="http://schemas.microsoft.com/office/powerpoint/2010/main" val="1862584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alf and half" preserve="1">
  <p:cSld name="Half and half">
    <p:bg>
      <p:bgPr>
        <a:noFill/>
        <a:effectLst/>
      </p:bgPr>
    </p:bg>
    <p:spTree>
      <p:nvGrpSpPr>
        <p:cNvPr id="1" name="Shape 40"/>
        <p:cNvGrpSpPr/>
        <p:nvPr/>
      </p:nvGrpSpPr>
      <p:grpSpPr>
        <a:xfrm>
          <a:off x="0" y="0"/>
          <a:ext cx="0" cy="0"/>
          <a:chOff x="0" y="0"/>
          <a:chExt cx="0" cy="0"/>
        </a:xfrm>
      </p:grpSpPr>
      <p:sp>
        <p:nvSpPr>
          <p:cNvPr id="41" name="Google Shape;41;p7"/>
          <p:cNvSpPr/>
          <p:nvPr/>
        </p:nvSpPr>
        <p:spPr>
          <a:xfrm>
            <a:off x="0" y="-8500"/>
            <a:ext cx="4725000" cy="6866400"/>
          </a:xfrm>
          <a:prstGeom prst="rect">
            <a:avLst/>
          </a:prstGeom>
          <a:solidFill>
            <a:srgbClr val="FFF000"/>
          </a:solidFill>
          <a:ln>
            <a:noFill/>
          </a:ln>
          <a:effectLst>
            <a:outerShdw blurRad="157163" dist="19050" dir="2700000" algn="bl" rotWithShape="0">
              <a:srgbClr val="000000">
                <a:alpha val="50000"/>
              </a:srgbClr>
            </a:outerShdw>
          </a:effectLst>
        </p:spPr>
        <p:txBody>
          <a:bodyPr spcFirstLastPara="1" wrap="square" lIns="68569" tIns="68569" rIns="68569" bIns="68569" anchor="ctr" anchorCtr="0">
            <a:noAutofit/>
          </a:bodyPr>
          <a:lstStyle/>
          <a:p>
            <a:pPr marL="0" marR="0" lvl="0" indent="0" algn="l" defTabSz="685783"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7"/>
          <p:cNvSpPr txBox="1">
            <a:spLocks noGrp="1"/>
          </p:cNvSpPr>
          <p:nvPr>
            <p:ph type="title"/>
          </p:nvPr>
        </p:nvSpPr>
        <p:spPr>
          <a:xfrm>
            <a:off x="218225" y="343825"/>
            <a:ext cx="4209300" cy="1122300"/>
          </a:xfrm>
          <a:prstGeom prst="rect">
            <a:avLst/>
          </a:prstGeom>
        </p:spPr>
        <p:txBody>
          <a:bodyPr spcFirstLastPara="1" wrap="square" lIns="91425" tIns="91425" rIns="91425" bIns="91425" anchor="ctr" anchorCtr="0"/>
          <a:lstStyle>
            <a:lvl1pPr lvl="0" rtl="0">
              <a:spcBef>
                <a:spcPts val="0"/>
              </a:spcBef>
              <a:spcAft>
                <a:spcPts val="0"/>
              </a:spcAft>
              <a:buSzPts val="3600"/>
              <a:buNone/>
              <a:defRPr sz="2700">
                <a:latin typeface="+mj-lt"/>
              </a:defRPr>
            </a:lvl1pPr>
            <a:lvl2pPr lvl="1" algn="ctr" rtl="0">
              <a:spcBef>
                <a:spcPts val="0"/>
              </a:spcBef>
              <a:spcAft>
                <a:spcPts val="0"/>
              </a:spcAft>
              <a:buSzPts val="3600"/>
              <a:buNone/>
              <a:defRPr sz="2700"/>
            </a:lvl2pPr>
            <a:lvl3pPr lvl="2" algn="ctr" rtl="0">
              <a:spcBef>
                <a:spcPts val="0"/>
              </a:spcBef>
              <a:spcAft>
                <a:spcPts val="0"/>
              </a:spcAft>
              <a:buSzPts val="3600"/>
              <a:buNone/>
              <a:defRPr sz="2700"/>
            </a:lvl3pPr>
            <a:lvl4pPr lvl="3" algn="ctr" rtl="0">
              <a:spcBef>
                <a:spcPts val="0"/>
              </a:spcBef>
              <a:spcAft>
                <a:spcPts val="0"/>
              </a:spcAft>
              <a:buSzPts val="3600"/>
              <a:buNone/>
              <a:defRPr sz="2700"/>
            </a:lvl4pPr>
            <a:lvl5pPr lvl="4" algn="ctr" rtl="0">
              <a:spcBef>
                <a:spcPts val="0"/>
              </a:spcBef>
              <a:spcAft>
                <a:spcPts val="0"/>
              </a:spcAft>
              <a:buSzPts val="3600"/>
              <a:buNone/>
              <a:defRPr sz="2700"/>
            </a:lvl5pPr>
            <a:lvl6pPr lvl="5" algn="ctr" rtl="0">
              <a:spcBef>
                <a:spcPts val="0"/>
              </a:spcBef>
              <a:spcAft>
                <a:spcPts val="0"/>
              </a:spcAft>
              <a:buSzPts val="3600"/>
              <a:buNone/>
              <a:defRPr sz="2700"/>
            </a:lvl6pPr>
            <a:lvl7pPr lvl="6" algn="ctr" rtl="0">
              <a:spcBef>
                <a:spcPts val="0"/>
              </a:spcBef>
              <a:spcAft>
                <a:spcPts val="0"/>
              </a:spcAft>
              <a:buSzPts val="3600"/>
              <a:buNone/>
              <a:defRPr sz="2700"/>
            </a:lvl7pPr>
            <a:lvl8pPr lvl="7" algn="ctr" rtl="0">
              <a:spcBef>
                <a:spcPts val="0"/>
              </a:spcBef>
              <a:spcAft>
                <a:spcPts val="0"/>
              </a:spcAft>
              <a:buSzPts val="3600"/>
              <a:buNone/>
              <a:defRPr sz="2700"/>
            </a:lvl8pPr>
            <a:lvl9pPr lvl="8" algn="ctr" rtl="0">
              <a:spcBef>
                <a:spcPts val="0"/>
              </a:spcBef>
              <a:spcAft>
                <a:spcPts val="0"/>
              </a:spcAft>
              <a:buSzPts val="3600"/>
              <a:buNone/>
              <a:defRPr sz="2700"/>
            </a:lvl9pPr>
          </a:lstStyle>
          <a:p>
            <a:endParaRPr/>
          </a:p>
        </p:txBody>
      </p:sp>
      <p:sp>
        <p:nvSpPr>
          <p:cNvPr id="43" name="Google Shape;43;p7"/>
          <p:cNvSpPr txBox="1">
            <a:spLocks noGrp="1"/>
          </p:cNvSpPr>
          <p:nvPr>
            <p:ph type="sldNum" idx="12"/>
          </p:nvPr>
        </p:nvSpPr>
        <p:spPr>
          <a:xfrm>
            <a:off x="8283609" y="627157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defTabSz="685783">
              <a:defRPr/>
            </a:pPr>
            <a:fld id="{00000000-1234-1234-1234-123412341234}" type="slidenum">
              <a:rPr lang="en" smtClean="0">
                <a:solidFill>
                  <a:srgbClr val="595959"/>
                </a:solidFill>
              </a:rPr>
              <a:pPr defTabSz="685783">
                <a:defRPr/>
              </a:pPr>
              <a:t>‹#›</a:t>
            </a:fld>
            <a:endParaRPr lang="en">
              <a:solidFill>
                <a:srgbClr val="595959"/>
              </a:solidFill>
            </a:endParaRPr>
          </a:p>
        </p:txBody>
      </p:sp>
      <p:sp>
        <p:nvSpPr>
          <p:cNvPr id="44" name="Google Shape;44;p7"/>
          <p:cNvSpPr txBox="1">
            <a:spLocks noGrp="1"/>
          </p:cNvSpPr>
          <p:nvPr>
            <p:ph type="body" idx="1"/>
          </p:nvPr>
        </p:nvSpPr>
        <p:spPr>
          <a:xfrm>
            <a:off x="218225" y="1470000"/>
            <a:ext cx="6325200" cy="3918000"/>
          </a:xfrm>
          <a:prstGeom prst="rect">
            <a:avLst/>
          </a:prstGeom>
        </p:spPr>
        <p:txBody>
          <a:bodyPr spcFirstLastPara="1" wrap="square" lIns="91425" tIns="91425" rIns="91425" bIns="91425" anchor="t" anchorCtr="0"/>
          <a:lstStyle>
            <a:lvl1pPr marL="342892" lvl="0" indent="-228594" rtl="0">
              <a:spcBef>
                <a:spcPts val="0"/>
              </a:spcBef>
              <a:spcAft>
                <a:spcPts val="0"/>
              </a:spcAft>
              <a:buSzPts val="1200"/>
              <a:buChar char="●"/>
              <a:defRPr/>
            </a:lvl1pPr>
            <a:lvl2pPr marL="685783" lvl="1" indent="-228594" rtl="0">
              <a:spcBef>
                <a:spcPts val="1200"/>
              </a:spcBef>
              <a:spcAft>
                <a:spcPts val="0"/>
              </a:spcAft>
              <a:buSzPts val="1200"/>
              <a:buChar char="○"/>
              <a:defRPr/>
            </a:lvl2pPr>
            <a:lvl3pPr marL="1028674" lvl="2" indent="-228594" rtl="0">
              <a:spcBef>
                <a:spcPts val="1200"/>
              </a:spcBef>
              <a:spcAft>
                <a:spcPts val="0"/>
              </a:spcAft>
              <a:buSzPts val="1200"/>
              <a:buChar char="■"/>
              <a:defRPr/>
            </a:lvl3pPr>
            <a:lvl4pPr marL="1371566" lvl="3" indent="-228594" rtl="0">
              <a:spcBef>
                <a:spcPts val="1200"/>
              </a:spcBef>
              <a:spcAft>
                <a:spcPts val="0"/>
              </a:spcAft>
              <a:buSzPts val="1200"/>
              <a:buChar char="●"/>
              <a:defRPr/>
            </a:lvl4pPr>
            <a:lvl5pPr marL="1714457" lvl="4" indent="-228594" rtl="0">
              <a:spcBef>
                <a:spcPts val="1200"/>
              </a:spcBef>
              <a:spcAft>
                <a:spcPts val="0"/>
              </a:spcAft>
              <a:buSzPts val="1200"/>
              <a:buChar char="○"/>
              <a:defRPr/>
            </a:lvl5pPr>
            <a:lvl6pPr marL="2057349" lvl="5" indent="-228594" rtl="0">
              <a:spcBef>
                <a:spcPts val="1200"/>
              </a:spcBef>
              <a:spcAft>
                <a:spcPts val="0"/>
              </a:spcAft>
              <a:buSzPts val="1200"/>
              <a:buChar char="■"/>
              <a:defRPr/>
            </a:lvl6pPr>
            <a:lvl7pPr marL="2400240" lvl="6" indent="-228594" rtl="0">
              <a:spcBef>
                <a:spcPts val="1200"/>
              </a:spcBef>
              <a:spcAft>
                <a:spcPts val="0"/>
              </a:spcAft>
              <a:buSzPts val="1200"/>
              <a:buChar char="●"/>
              <a:defRPr/>
            </a:lvl7pPr>
            <a:lvl8pPr marL="2743131" lvl="7" indent="-228594" rtl="0">
              <a:spcBef>
                <a:spcPts val="1200"/>
              </a:spcBef>
              <a:spcAft>
                <a:spcPts val="0"/>
              </a:spcAft>
              <a:buSzPts val="1200"/>
              <a:buChar char="○"/>
              <a:defRPr/>
            </a:lvl8pPr>
            <a:lvl9pPr marL="3086023" lvl="8" indent="-228594" rtl="0">
              <a:spcBef>
                <a:spcPts val="1200"/>
              </a:spcBef>
              <a:spcAft>
                <a:spcPts val="1200"/>
              </a:spcAft>
              <a:buSzPts val="1200"/>
              <a:buChar char="■"/>
              <a:defRPr/>
            </a:lvl9pPr>
          </a:lstStyle>
          <a:p>
            <a:endParaRPr/>
          </a:p>
        </p:txBody>
      </p:sp>
      <p:pic>
        <p:nvPicPr>
          <p:cNvPr id="45" name="Google Shape;45;p7"/>
          <p:cNvPicPr preferRelativeResize="0"/>
          <p:nvPr/>
        </p:nvPicPr>
        <p:blipFill>
          <a:blip r:embed="rId2">
            <a:alphaModFix/>
          </a:blip>
          <a:stretch>
            <a:fillRect/>
          </a:stretch>
        </p:blipFill>
        <p:spPr>
          <a:xfrm>
            <a:off x="309582" y="6089452"/>
            <a:ext cx="1150427" cy="527198"/>
          </a:xfrm>
          <a:prstGeom prst="rect">
            <a:avLst/>
          </a:prstGeom>
          <a:noFill/>
          <a:ln>
            <a:noFill/>
          </a:ln>
        </p:spPr>
      </p:pic>
    </p:spTree>
    <p:extLst>
      <p:ext uri="{BB962C8B-B14F-4D97-AF65-F5344CB8AC3E}">
        <p14:creationId xmlns:p14="http://schemas.microsoft.com/office/powerpoint/2010/main" val="270248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type="tx" preserve="1">
  <p:cSld name="Section Title">
    <p:bg>
      <p:bgPr>
        <a:solidFill>
          <a:srgbClr val="FFF000"/>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sldNum" idx="12"/>
          </p:nvPr>
        </p:nvSpPr>
        <p:spPr>
          <a:xfrm>
            <a:off x="8283609" y="627157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685783">
              <a:defRPr/>
            </a:pPr>
            <a:fld id="{00000000-1234-1234-1234-123412341234}" type="slidenum">
              <a:rPr lang="en" smtClean="0">
                <a:solidFill>
                  <a:srgbClr val="595959"/>
                </a:solidFill>
              </a:rPr>
              <a:pPr defTabSz="685783">
                <a:defRPr/>
              </a:pPr>
              <a:t>‹#›</a:t>
            </a:fld>
            <a:endParaRPr lang="en">
              <a:solidFill>
                <a:srgbClr val="595959"/>
              </a:solidFill>
            </a:endParaRPr>
          </a:p>
        </p:txBody>
      </p:sp>
      <p:sp>
        <p:nvSpPr>
          <p:cNvPr id="48" name="Google Shape;48;p8"/>
          <p:cNvSpPr txBox="1">
            <a:spLocks noGrp="1"/>
          </p:cNvSpPr>
          <p:nvPr>
            <p:ph type="title"/>
          </p:nvPr>
        </p:nvSpPr>
        <p:spPr>
          <a:xfrm>
            <a:off x="1409400" y="887700"/>
            <a:ext cx="6325200" cy="11223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2700"/>
            </a:lvl1pPr>
            <a:lvl2pPr lvl="1" algn="ctr" rtl="0">
              <a:spcBef>
                <a:spcPts val="0"/>
              </a:spcBef>
              <a:spcAft>
                <a:spcPts val="0"/>
              </a:spcAft>
              <a:buSzPts val="3600"/>
              <a:buNone/>
              <a:defRPr sz="2700"/>
            </a:lvl2pPr>
            <a:lvl3pPr lvl="2" algn="ctr" rtl="0">
              <a:spcBef>
                <a:spcPts val="0"/>
              </a:spcBef>
              <a:spcAft>
                <a:spcPts val="0"/>
              </a:spcAft>
              <a:buSzPts val="3600"/>
              <a:buNone/>
              <a:defRPr sz="2700"/>
            </a:lvl3pPr>
            <a:lvl4pPr lvl="3" algn="ctr" rtl="0">
              <a:spcBef>
                <a:spcPts val="0"/>
              </a:spcBef>
              <a:spcAft>
                <a:spcPts val="0"/>
              </a:spcAft>
              <a:buSzPts val="3600"/>
              <a:buNone/>
              <a:defRPr sz="2700"/>
            </a:lvl4pPr>
            <a:lvl5pPr lvl="4" algn="ctr" rtl="0">
              <a:spcBef>
                <a:spcPts val="0"/>
              </a:spcBef>
              <a:spcAft>
                <a:spcPts val="0"/>
              </a:spcAft>
              <a:buSzPts val="3600"/>
              <a:buNone/>
              <a:defRPr sz="2700"/>
            </a:lvl5pPr>
            <a:lvl6pPr lvl="5" algn="ctr" rtl="0">
              <a:spcBef>
                <a:spcPts val="0"/>
              </a:spcBef>
              <a:spcAft>
                <a:spcPts val="0"/>
              </a:spcAft>
              <a:buSzPts val="3600"/>
              <a:buNone/>
              <a:defRPr sz="2700"/>
            </a:lvl6pPr>
            <a:lvl7pPr lvl="6" algn="ctr" rtl="0">
              <a:spcBef>
                <a:spcPts val="0"/>
              </a:spcBef>
              <a:spcAft>
                <a:spcPts val="0"/>
              </a:spcAft>
              <a:buSzPts val="3600"/>
              <a:buNone/>
              <a:defRPr sz="2700"/>
            </a:lvl7pPr>
            <a:lvl8pPr lvl="7" algn="ctr" rtl="0">
              <a:spcBef>
                <a:spcPts val="0"/>
              </a:spcBef>
              <a:spcAft>
                <a:spcPts val="0"/>
              </a:spcAft>
              <a:buSzPts val="3600"/>
              <a:buNone/>
              <a:defRPr sz="2700"/>
            </a:lvl8pPr>
            <a:lvl9pPr lvl="8" algn="ctr" rtl="0">
              <a:spcBef>
                <a:spcPts val="0"/>
              </a:spcBef>
              <a:spcAft>
                <a:spcPts val="0"/>
              </a:spcAft>
              <a:buSzPts val="3600"/>
              <a:buNone/>
              <a:defRPr sz="2700"/>
            </a:lvl9pPr>
          </a:lstStyle>
          <a:p>
            <a:endParaRPr/>
          </a:p>
        </p:txBody>
      </p:sp>
    </p:spTree>
    <p:extLst>
      <p:ext uri="{BB962C8B-B14F-4D97-AF65-F5344CB8AC3E}">
        <p14:creationId xmlns:p14="http://schemas.microsoft.com/office/powerpoint/2010/main" val="653296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d Slide" preserve="1">
  <p:cSld name="End Slide">
    <p:spTree>
      <p:nvGrpSpPr>
        <p:cNvPr id="1" name="Shape 50"/>
        <p:cNvGrpSpPr/>
        <p:nvPr/>
      </p:nvGrpSpPr>
      <p:grpSpPr>
        <a:xfrm>
          <a:off x="0" y="0"/>
          <a:ext cx="0" cy="0"/>
          <a:chOff x="0" y="0"/>
          <a:chExt cx="0" cy="0"/>
        </a:xfrm>
      </p:grpSpPr>
      <p:sp>
        <p:nvSpPr>
          <p:cNvPr id="51" name="Google Shape;51;p9"/>
          <p:cNvSpPr txBox="1">
            <a:spLocks noGrp="1"/>
          </p:cNvSpPr>
          <p:nvPr>
            <p:ph type="sldNum" idx="12"/>
          </p:nvPr>
        </p:nvSpPr>
        <p:spPr>
          <a:xfrm>
            <a:off x="8283609" y="627157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685783">
              <a:defRPr/>
            </a:pPr>
            <a:fld id="{00000000-1234-1234-1234-123412341234}" type="slidenum">
              <a:rPr lang="en" smtClean="0">
                <a:solidFill>
                  <a:srgbClr val="595959"/>
                </a:solidFill>
              </a:rPr>
              <a:pPr defTabSz="685783">
                <a:defRPr/>
              </a:pPr>
              <a:t>‹#›</a:t>
            </a:fld>
            <a:endParaRPr lang="en">
              <a:solidFill>
                <a:srgbClr val="595959"/>
              </a:solidFill>
            </a:endParaRPr>
          </a:p>
        </p:txBody>
      </p:sp>
      <p:sp>
        <p:nvSpPr>
          <p:cNvPr id="52" name="Google Shape;52;p9"/>
          <p:cNvSpPr/>
          <p:nvPr/>
        </p:nvSpPr>
        <p:spPr>
          <a:xfrm>
            <a:off x="0" y="0"/>
            <a:ext cx="9144000" cy="6858000"/>
          </a:xfrm>
          <a:prstGeom prst="rect">
            <a:avLst/>
          </a:prstGeom>
          <a:solidFill>
            <a:srgbClr val="3F4543"/>
          </a:solidFill>
          <a:ln>
            <a:noFill/>
          </a:ln>
        </p:spPr>
        <p:txBody>
          <a:bodyPr spcFirstLastPara="1" wrap="square" lIns="68569" tIns="68569" rIns="68569" bIns="68569" anchor="ctr" anchorCtr="0">
            <a:noAutofit/>
          </a:bodyPr>
          <a:lstStyle/>
          <a:p>
            <a:pPr marL="0" marR="0" lvl="0" indent="0" algn="l" defTabSz="685783"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pic>
        <p:nvPicPr>
          <p:cNvPr id="53" name="Google Shape;53;p9"/>
          <p:cNvPicPr preferRelativeResize="0"/>
          <p:nvPr/>
        </p:nvPicPr>
        <p:blipFill rotWithShape="1">
          <a:blip r:embed="rId2">
            <a:alphaModFix/>
          </a:blip>
          <a:srcRect/>
          <a:stretch/>
        </p:blipFill>
        <p:spPr>
          <a:xfrm>
            <a:off x="2885097" y="3320810"/>
            <a:ext cx="3373816" cy="216389"/>
          </a:xfrm>
          <a:prstGeom prst="rect">
            <a:avLst/>
          </a:prstGeom>
          <a:noFill/>
          <a:ln>
            <a:noFill/>
          </a:ln>
        </p:spPr>
      </p:pic>
    </p:spTree>
    <p:extLst>
      <p:ext uri="{BB962C8B-B14F-4D97-AF65-F5344CB8AC3E}">
        <p14:creationId xmlns:p14="http://schemas.microsoft.com/office/powerpoint/2010/main" val="2734347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Option1">
    <p:spTree>
      <p:nvGrpSpPr>
        <p:cNvPr id="1" name="Shape 12"/>
        <p:cNvGrpSpPr/>
        <p:nvPr/>
      </p:nvGrpSpPr>
      <p:grpSpPr>
        <a:xfrm>
          <a:off x="0" y="0"/>
          <a:ext cx="0" cy="0"/>
          <a:chOff x="0" y="0"/>
          <a:chExt cx="0" cy="0"/>
        </a:xfrm>
      </p:grpSpPr>
      <p:sp>
        <p:nvSpPr>
          <p:cNvPr id="14" name="Shape 14"/>
          <p:cNvSpPr txBox="1">
            <a:spLocks noGrp="1"/>
          </p:cNvSpPr>
          <p:nvPr>
            <p:ph type="ctrTitle"/>
          </p:nvPr>
        </p:nvSpPr>
        <p:spPr>
          <a:xfrm>
            <a:off x="447681" y="1680077"/>
            <a:ext cx="3682999" cy="2244235"/>
          </a:xfrm>
          <a:prstGeom prst="rect">
            <a:avLst/>
          </a:prstGeom>
          <a:noFill/>
          <a:ln>
            <a:noFill/>
          </a:ln>
        </p:spPr>
        <p:txBody>
          <a:bodyPr lIns="91425" tIns="91425" rIns="91425" bIns="91425" anchor="t" anchorCtr="0"/>
          <a:lstStyle>
            <a:lvl1pPr marL="0" marR="0" lvl="0" indent="0" algn="l" rtl="0">
              <a:lnSpc>
                <a:spcPct val="116666"/>
              </a:lnSpc>
              <a:spcBef>
                <a:spcPts val="0"/>
              </a:spcBef>
              <a:buClr>
                <a:schemeClr val="lt1"/>
              </a:buClr>
              <a:buFont typeface="Times New Roman"/>
              <a:buNone/>
              <a:defRPr sz="27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15" name="Shape 15"/>
          <p:cNvSpPr txBox="1">
            <a:spLocks noGrp="1"/>
          </p:cNvSpPr>
          <p:nvPr>
            <p:ph type="subTitle" idx="1"/>
          </p:nvPr>
        </p:nvSpPr>
        <p:spPr>
          <a:xfrm>
            <a:off x="447676" y="4057650"/>
            <a:ext cx="3397250" cy="1466850"/>
          </a:xfrm>
          <a:prstGeom prst="rect">
            <a:avLst/>
          </a:prstGeom>
          <a:noFill/>
          <a:ln>
            <a:noFill/>
          </a:ln>
        </p:spPr>
        <p:txBody>
          <a:bodyPr lIns="91425" tIns="91425" rIns="91425" bIns="91425" anchor="t" anchorCtr="0"/>
          <a:lstStyle>
            <a:lvl1pPr marL="0" marR="0" lvl="0" indent="0" algn="l" rtl="0">
              <a:lnSpc>
                <a:spcPct val="133333"/>
              </a:lnSpc>
              <a:spcBef>
                <a:spcPts val="0"/>
              </a:spcBef>
              <a:spcAft>
                <a:spcPts val="0"/>
              </a:spcAft>
              <a:buClr>
                <a:srgbClr val="FFFFFF"/>
              </a:buClr>
              <a:buFont typeface="Arial"/>
              <a:buNone/>
              <a:defRPr sz="1350" b="0" i="0" u="none" strike="noStrike" cap="none">
                <a:solidFill>
                  <a:srgbClr val="FFFFFF"/>
                </a:solidFill>
                <a:latin typeface="Arial"/>
                <a:ea typeface="Arial"/>
                <a:cs typeface="Arial"/>
                <a:sym typeface="Arial"/>
              </a:defRPr>
            </a:lvl1pPr>
            <a:lvl2pPr marL="342892" marR="0" lvl="1" indent="0" algn="ctr" rtl="0">
              <a:lnSpc>
                <a:spcPct val="118750"/>
              </a:lnSpc>
              <a:spcBef>
                <a:spcPts val="0"/>
              </a:spcBef>
              <a:spcAft>
                <a:spcPts val="0"/>
              </a:spcAft>
              <a:buClr>
                <a:schemeClr val="lt2"/>
              </a:buClr>
              <a:buFont typeface="Arial"/>
              <a:buNone/>
              <a:defRPr sz="1200" b="0" i="0" u="none" strike="noStrike" cap="none">
                <a:solidFill>
                  <a:srgbClr val="888888"/>
                </a:solidFill>
                <a:latin typeface="Arial"/>
                <a:ea typeface="Arial"/>
                <a:cs typeface="Arial"/>
                <a:sym typeface="Arial"/>
              </a:defRPr>
            </a:lvl2pPr>
            <a:lvl3pPr marL="685783" marR="0" lvl="2" indent="0" algn="ctr" rtl="0">
              <a:lnSpc>
                <a:spcPct val="118750"/>
              </a:lnSpc>
              <a:spcBef>
                <a:spcPts val="0"/>
              </a:spcBef>
              <a:spcAft>
                <a:spcPts val="0"/>
              </a:spcAft>
              <a:buClr>
                <a:schemeClr val="accent4"/>
              </a:buClr>
              <a:buFont typeface="Arial"/>
              <a:buNone/>
              <a:defRPr sz="1200" b="0" i="0" u="none" strike="noStrike" cap="none">
                <a:solidFill>
                  <a:srgbClr val="888888"/>
                </a:solidFill>
                <a:latin typeface="Arial"/>
                <a:ea typeface="Arial"/>
                <a:cs typeface="Arial"/>
                <a:sym typeface="Arial"/>
              </a:defRPr>
            </a:lvl3pPr>
            <a:lvl4pPr marL="1028674" marR="0" lvl="3" indent="0" algn="ctr" rtl="0">
              <a:lnSpc>
                <a:spcPct val="125000"/>
              </a:lnSpc>
              <a:spcBef>
                <a:spcPts val="0"/>
              </a:spcBef>
              <a:spcAft>
                <a:spcPts val="637"/>
              </a:spcAft>
              <a:buClr>
                <a:schemeClr val="dk1"/>
              </a:buClr>
              <a:buFont typeface="Arial"/>
              <a:buNone/>
              <a:defRPr sz="900" b="0" i="0" u="none" strike="noStrike" cap="none">
                <a:solidFill>
                  <a:srgbClr val="888888"/>
                </a:solidFill>
                <a:latin typeface="Arial"/>
                <a:ea typeface="Arial"/>
                <a:cs typeface="Arial"/>
                <a:sym typeface="Arial"/>
              </a:defRPr>
            </a:lvl4pPr>
            <a:lvl5pPr marL="1371566" marR="0" lvl="4" indent="0" algn="ctr" rtl="0">
              <a:spcBef>
                <a:spcPts val="270"/>
              </a:spcBef>
              <a:buClr>
                <a:srgbClr val="888888"/>
              </a:buClr>
              <a:buFont typeface="Arial"/>
              <a:buNone/>
              <a:defRPr sz="1350" b="0" i="0" u="none" strike="noStrike" cap="none">
                <a:solidFill>
                  <a:srgbClr val="888888"/>
                </a:solidFill>
                <a:latin typeface="Arial"/>
                <a:ea typeface="Arial"/>
                <a:cs typeface="Arial"/>
                <a:sym typeface="Arial"/>
              </a:defRPr>
            </a:lvl5pPr>
            <a:lvl6pPr marL="1714457" marR="0" lvl="5" indent="0" algn="ctr" rtl="0">
              <a:spcBef>
                <a:spcPts val="300"/>
              </a:spcBef>
              <a:buClr>
                <a:srgbClr val="888888"/>
              </a:buClr>
              <a:buFont typeface="Arial"/>
              <a:buNone/>
              <a:defRPr sz="1500" b="0" i="0" u="none" strike="noStrike" cap="none">
                <a:solidFill>
                  <a:srgbClr val="888888"/>
                </a:solidFill>
                <a:latin typeface="Arial"/>
                <a:ea typeface="Arial"/>
                <a:cs typeface="Arial"/>
                <a:sym typeface="Arial"/>
              </a:defRPr>
            </a:lvl6pPr>
            <a:lvl7pPr marL="2057349" marR="0" lvl="6" indent="0" algn="ctr" rtl="0">
              <a:spcBef>
                <a:spcPts val="300"/>
              </a:spcBef>
              <a:buClr>
                <a:srgbClr val="888888"/>
              </a:buClr>
              <a:buFont typeface="Arial"/>
              <a:buNone/>
              <a:defRPr sz="1500" b="0" i="0" u="none" strike="noStrike" cap="none">
                <a:solidFill>
                  <a:srgbClr val="888888"/>
                </a:solidFill>
                <a:latin typeface="Arial"/>
                <a:ea typeface="Arial"/>
                <a:cs typeface="Arial"/>
                <a:sym typeface="Arial"/>
              </a:defRPr>
            </a:lvl7pPr>
            <a:lvl8pPr marL="2400240" marR="0" lvl="7" indent="0" algn="ctr" rtl="0">
              <a:spcBef>
                <a:spcPts val="300"/>
              </a:spcBef>
              <a:buClr>
                <a:srgbClr val="888888"/>
              </a:buClr>
              <a:buFont typeface="Arial"/>
              <a:buNone/>
              <a:defRPr sz="1500" b="0" i="0" u="none" strike="noStrike" cap="none">
                <a:solidFill>
                  <a:srgbClr val="888888"/>
                </a:solidFill>
                <a:latin typeface="Arial"/>
                <a:ea typeface="Arial"/>
                <a:cs typeface="Arial"/>
                <a:sym typeface="Arial"/>
              </a:defRPr>
            </a:lvl8pPr>
            <a:lvl9pPr marL="2743131" marR="0" lvl="8" indent="0" algn="ctr" rtl="0">
              <a:spcBef>
                <a:spcPts val="300"/>
              </a:spcBef>
              <a:buClr>
                <a:srgbClr val="888888"/>
              </a:buClr>
              <a:buFont typeface="Arial"/>
              <a:buNone/>
              <a:defRPr sz="1500" b="0" i="0" u="none" strike="noStrike" cap="none">
                <a:solidFill>
                  <a:srgbClr val="888888"/>
                </a:solidFill>
                <a:latin typeface="Arial"/>
                <a:ea typeface="Arial"/>
                <a:cs typeface="Arial"/>
                <a:sym typeface="Arial"/>
              </a:defRPr>
            </a:lvl9pPr>
          </a:lstStyle>
          <a:p>
            <a:endParaRPr/>
          </a:p>
        </p:txBody>
      </p:sp>
      <p:sp>
        <p:nvSpPr>
          <p:cNvPr id="16" name="Shape 16"/>
          <p:cNvSpPr txBox="1">
            <a:spLocks noGrp="1"/>
          </p:cNvSpPr>
          <p:nvPr>
            <p:ph type="body" idx="2"/>
          </p:nvPr>
        </p:nvSpPr>
        <p:spPr>
          <a:xfrm>
            <a:off x="447682" y="6265862"/>
            <a:ext cx="3962399" cy="285750"/>
          </a:xfrm>
          <a:prstGeom prst="rect">
            <a:avLst/>
          </a:prstGeom>
          <a:noFill/>
          <a:ln>
            <a:noFill/>
          </a:ln>
        </p:spPr>
        <p:txBody>
          <a:bodyPr lIns="91425" tIns="91425" rIns="91425" bIns="91425" anchor="t" anchorCtr="0"/>
          <a:lstStyle>
            <a:lvl1pPr marL="0" marR="0" lvl="0" indent="0" algn="l" rtl="0">
              <a:lnSpc>
                <a:spcPct val="122222"/>
              </a:lnSpc>
              <a:spcBef>
                <a:spcPts val="0"/>
              </a:spcBef>
              <a:spcAft>
                <a:spcPts val="0"/>
              </a:spcAft>
              <a:buClr>
                <a:srgbClr val="FFFFFF"/>
              </a:buClr>
              <a:buFont typeface="Arial"/>
              <a:buNone/>
              <a:defRPr sz="1350" b="0" i="0" u="none" strike="noStrike" cap="none">
                <a:solidFill>
                  <a:srgbClr val="FFFFFF"/>
                </a:solidFill>
                <a:latin typeface="Arial"/>
                <a:ea typeface="Arial"/>
                <a:cs typeface="Arial"/>
                <a:sym typeface="Arial"/>
              </a:defRPr>
            </a:lvl1pPr>
            <a:lvl2pPr marL="135728" marR="0" lvl="1" indent="-59530" algn="l" rtl="0">
              <a:lnSpc>
                <a:spcPct val="118750"/>
              </a:lnSpc>
              <a:spcBef>
                <a:spcPts val="0"/>
              </a:spcBef>
              <a:spcAft>
                <a:spcPts val="0"/>
              </a:spcAft>
              <a:buClr>
                <a:schemeClr val="lt2"/>
              </a:buClr>
              <a:buSzPct val="100000"/>
              <a:buFont typeface="Arial"/>
              <a:buChar char="•"/>
              <a:defRPr sz="1200" b="0" i="0" u="none" strike="noStrike" cap="none">
                <a:solidFill>
                  <a:schemeClr val="dk1"/>
                </a:solidFill>
                <a:latin typeface="Arial"/>
                <a:ea typeface="Arial"/>
                <a:cs typeface="Arial"/>
                <a:sym typeface="Arial"/>
              </a:defRPr>
            </a:lvl2pPr>
            <a:lvl3pPr marL="264312" marR="0" lvl="2" indent="-54767" algn="l" rtl="0">
              <a:lnSpc>
                <a:spcPct val="118750"/>
              </a:lnSpc>
              <a:spcBef>
                <a:spcPts val="0"/>
              </a:spcBef>
              <a:spcAft>
                <a:spcPts val="0"/>
              </a:spcAft>
              <a:buClr>
                <a:schemeClr val="accent4"/>
              </a:buClr>
              <a:buSzPct val="100000"/>
              <a:buFont typeface="Arial"/>
              <a:buChar char="‒"/>
              <a:defRPr sz="1200" b="0" i="0" u="none" strike="noStrike" cap="none">
                <a:solidFill>
                  <a:schemeClr val="dk1"/>
                </a:solidFill>
                <a:latin typeface="Arial"/>
                <a:ea typeface="Arial"/>
                <a:cs typeface="Arial"/>
                <a:sym typeface="Arial"/>
              </a:defRPr>
            </a:lvl3pPr>
            <a:lvl4pPr marL="585773" marR="0" lvl="3" indent="-4762" algn="l" rtl="0">
              <a:lnSpc>
                <a:spcPct val="125000"/>
              </a:lnSpc>
              <a:spcBef>
                <a:spcPts val="0"/>
              </a:spcBef>
              <a:spcAft>
                <a:spcPts val="637"/>
              </a:spcAft>
              <a:buClr>
                <a:schemeClr val="dk1"/>
              </a:buClr>
              <a:buFont typeface="Arial"/>
              <a:buNone/>
              <a:defRPr sz="900" b="0" i="0" u="none" strike="noStrike" cap="none">
                <a:solidFill>
                  <a:schemeClr val="lt2"/>
                </a:solidFill>
                <a:latin typeface="Arial"/>
                <a:ea typeface="Arial"/>
                <a:cs typeface="Arial"/>
                <a:sym typeface="Arial"/>
              </a:defRPr>
            </a:lvl4pPr>
            <a:lvl5pPr marL="1543011" marR="0" lvl="4" indent="-85723" algn="l" rtl="0">
              <a:spcBef>
                <a:spcPts val="270"/>
              </a:spcBef>
              <a:buClr>
                <a:schemeClr val="dk1"/>
              </a:buClr>
              <a:buSzPct val="100000"/>
              <a:buFont typeface="Arial"/>
              <a:buChar char="»"/>
              <a:defRPr sz="1350" b="0" i="0" u="none" strike="noStrike" cap="none">
                <a:solidFill>
                  <a:schemeClr val="dk1"/>
                </a:solidFill>
                <a:latin typeface="Arial"/>
                <a:ea typeface="Arial"/>
                <a:cs typeface="Arial"/>
                <a:sym typeface="Arial"/>
              </a:defRPr>
            </a:lvl5pPr>
            <a:lvl6pPr marL="1885903" marR="0" lvl="5"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794" marR="0" lvl="6"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686" marR="0" lvl="7"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577" marR="0" lvl="8"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7" name="Shape 17"/>
          <p:cNvSpPr>
            <a:spLocks noGrp="1"/>
          </p:cNvSpPr>
          <p:nvPr>
            <p:ph type="pic" idx="3"/>
          </p:nvPr>
        </p:nvSpPr>
        <p:spPr>
          <a:xfrm>
            <a:off x="4581528" y="0"/>
            <a:ext cx="4562475" cy="6858000"/>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dk1"/>
              </a:buClr>
              <a:buFont typeface="Arial"/>
              <a:buNone/>
              <a:defRPr sz="825" b="0" i="0" u="none" strike="noStrike" cap="none">
                <a:solidFill>
                  <a:schemeClr val="dk1"/>
                </a:solidFill>
                <a:latin typeface="Arial"/>
                <a:ea typeface="Arial"/>
                <a:cs typeface="Arial"/>
                <a:sym typeface="Arial"/>
              </a:defRPr>
            </a:lvl1pPr>
            <a:lvl2pPr marL="135728" marR="0" lvl="1" indent="-59530" algn="l" rtl="0">
              <a:lnSpc>
                <a:spcPct val="118750"/>
              </a:lnSpc>
              <a:spcBef>
                <a:spcPts val="0"/>
              </a:spcBef>
              <a:spcAft>
                <a:spcPts val="0"/>
              </a:spcAft>
              <a:buClr>
                <a:schemeClr val="lt2"/>
              </a:buClr>
              <a:buSzPct val="100000"/>
              <a:buFont typeface="Arial"/>
              <a:buChar char="•"/>
              <a:defRPr sz="1200" b="0" i="0" u="none" strike="noStrike" cap="none">
                <a:solidFill>
                  <a:schemeClr val="dk1"/>
                </a:solidFill>
                <a:latin typeface="Arial"/>
                <a:ea typeface="Arial"/>
                <a:cs typeface="Arial"/>
                <a:sym typeface="Arial"/>
              </a:defRPr>
            </a:lvl2pPr>
            <a:lvl3pPr marL="264312" marR="0" lvl="2" indent="-54767" algn="l" rtl="0">
              <a:lnSpc>
                <a:spcPct val="118750"/>
              </a:lnSpc>
              <a:spcBef>
                <a:spcPts val="0"/>
              </a:spcBef>
              <a:spcAft>
                <a:spcPts val="0"/>
              </a:spcAft>
              <a:buClr>
                <a:schemeClr val="accent4"/>
              </a:buClr>
              <a:buSzPct val="100000"/>
              <a:buFont typeface="Arial"/>
              <a:buChar char="‒"/>
              <a:defRPr sz="1200" b="0" i="0" u="none" strike="noStrike" cap="none">
                <a:solidFill>
                  <a:schemeClr val="dk1"/>
                </a:solidFill>
                <a:latin typeface="Arial"/>
                <a:ea typeface="Arial"/>
                <a:cs typeface="Arial"/>
                <a:sym typeface="Arial"/>
              </a:defRPr>
            </a:lvl3pPr>
            <a:lvl4pPr marL="585773" marR="0" lvl="3" indent="-4762" algn="l" rtl="0">
              <a:lnSpc>
                <a:spcPct val="125000"/>
              </a:lnSpc>
              <a:spcBef>
                <a:spcPts val="0"/>
              </a:spcBef>
              <a:spcAft>
                <a:spcPts val="637"/>
              </a:spcAft>
              <a:buClr>
                <a:schemeClr val="dk1"/>
              </a:buClr>
              <a:buFont typeface="Arial"/>
              <a:buNone/>
              <a:defRPr sz="900" b="0" i="0" u="none" strike="noStrike" cap="none">
                <a:solidFill>
                  <a:schemeClr val="lt2"/>
                </a:solidFill>
                <a:latin typeface="Arial"/>
                <a:ea typeface="Arial"/>
                <a:cs typeface="Arial"/>
                <a:sym typeface="Arial"/>
              </a:defRPr>
            </a:lvl4pPr>
            <a:lvl5pPr marL="1543011" marR="0" lvl="4" indent="-85723" algn="l" rtl="0">
              <a:spcBef>
                <a:spcPts val="270"/>
              </a:spcBef>
              <a:buClr>
                <a:schemeClr val="dk1"/>
              </a:buClr>
              <a:buSzPct val="100000"/>
              <a:buFont typeface="Arial"/>
              <a:buChar char="»"/>
              <a:defRPr sz="1350" b="0" i="0" u="none" strike="noStrike" cap="none">
                <a:solidFill>
                  <a:schemeClr val="dk1"/>
                </a:solidFill>
                <a:latin typeface="Arial"/>
                <a:ea typeface="Arial"/>
                <a:cs typeface="Arial"/>
                <a:sym typeface="Arial"/>
              </a:defRPr>
            </a:lvl5pPr>
            <a:lvl6pPr marL="1885903" marR="0" lvl="5"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794" marR="0" lvl="6"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686" marR="0" lvl="7"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577" marR="0" lvl="8" indent="-76198"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194001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1"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3F4543"/>
              </a:buClr>
              <a:buSzPts val="2800"/>
              <a:buFont typeface="Playfair Display"/>
              <a:buNone/>
              <a:defRPr sz="2800" b="1">
                <a:solidFill>
                  <a:srgbClr val="3F4543"/>
                </a:solidFill>
                <a:latin typeface="Playfair Display"/>
                <a:ea typeface="Playfair Display"/>
                <a:cs typeface="Playfair Display"/>
                <a:sym typeface="Playfair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1" y="1536633"/>
            <a:ext cx="8520600" cy="4555200"/>
          </a:xfrm>
          <a:prstGeom prst="rect">
            <a:avLst/>
          </a:prstGeom>
          <a:noFill/>
          <a:ln>
            <a:noFill/>
          </a:ln>
        </p:spPr>
        <p:txBody>
          <a:bodyPr spcFirstLastPara="1" wrap="square" lIns="91425" tIns="91425" rIns="91425" bIns="91425" anchor="t" anchorCtr="0"/>
          <a:lstStyle>
            <a:lvl1pPr marL="457200" lvl="0" indent="-304800">
              <a:lnSpc>
                <a:spcPct val="115000"/>
              </a:lnSpc>
              <a:spcBef>
                <a:spcPts val="0"/>
              </a:spcBef>
              <a:spcAft>
                <a:spcPts val="0"/>
              </a:spcAft>
              <a:buClr>
                <a:srgbClr val="3F4543"/>
              </a:buClr>
              <a:buSzPts val="1200"/>
              <a:buFont typeface="Open Sans"/>
              <a:buChar char="●"/>
              <a:defRPr sz="1800">
                <a:solidFill>
                  <a:srgbClr val="3F4543"/>
                </a:solidFill>
                <a:latin typeface="Open Sans"/>
                <a:ea typeface="Open Sans"/>
                <a:cs typeface="Open Sans"/>
                <a:sym typeface="Open Sans"/>
              </a:defRPr>
            </a:lvl1pPr>
            <a:lvl2pPr marL="914400" lvl="1" indent="-304800">
              <a:lnSpc>
                <a:spcPct val="115000"/>
              </a:lnSpc>
              <a:spcBef>
                <a:spcPts val="1600"/>
              </a:spcBef>
              <a:spcAft>
                <a:spcPts val="0"/>
              </a:spcAft>
              <a:buClr>
                <a:srgbClr val="3F4543"/>
              </a:buClr>
              <a:buSzPts val="1200"/>
              <a:buFont typeface="Open Sans"/>
              <a:buChar char="○"/>
              <a:defRPr>
                <a:solidFill>
                  <a:srgbClr val="3F4543"/>
                </a:solidFill>
                <a:latin typeface="Open Sans"/>
                <a:ea typeface="Open Sans"/>
                <a:cs typeface="Open Sans"/>
                <a:sym typeface="Open Sans"/>
              </a:defRPr>
            </a:lvl2pPr>
            <a:lvl3pPr marL="1371600" lvl="2" indent="-304800">
              <a:lnSpc>
                <a:spcPct val="115000"/>
              </a:lnSpc>
              <a:spcBef>
                <a:spcPts val="1600"/>
              </a:spcBef>
              <a:spcAft>
                <a:spcPts val="0"/>
              </a:spcAft>
              <a:buClr>
                <a:srgbClr val="3F4543"/>
              </a:buClr>
              <a:buSzPts val="1200"/>
              <a:buFont typeface="Open Sans"/>
              <a:buChar char="■"/>
              <a:defRPr>
                <a:solidFill>
                  <a:srgbClr val="3F4543"/>
                </a:solidFill>
                <a:latin typeface="Open Sans"/>
                <a:ea typeface="Open Sans"/>
                <a:cs typeface="Open Sans"/>
                <a:sym typeface="Open Sans"/>
              </a:defRPr>
            </a:lvl3pPr>
            <a:lvl4pPr marL="1828800" lvl="3" indent="-304800">
              <a:lnSpc>
                <a:spcPct val="115000"/>
              </a:lnSpc>
              <a:spcBef>
                <a:spcPts val="1600"/>
              </a:spcBef>
              <a:spcAft>
                <a:spcPts val="0"/>
              </a:spcAft>
              <a:buClr>
                <a:srgbClr val="3F4543"/>
              </a:buClr>
              <a:buSzPts val="1200"/>
              <a:buFont typeface="Open Sans"/>
              <a:buChar char="●"/>
              <a:defRPr>
                <a:solidFill>
                  <a:srgbClr val="3F4543"/>
                </a:solidFill>
                <a:latin typeface="Open Sans"/>
                <a:ea typeface="Open Sans"/>
                <a:cs typeface="Open Sans"/>
                <a:sym typeface="Open Sans"/>
              </a:defRPr>
            </a:lvl4pPr>
            <a:lvl5pPr marL="2286000" lvl="4" indent="-304800">
              <a:lnSpc>
                <a:spcPct val="115000"/>
              </a:lnSpc>
              <a:spcBef>
                <a:spcPts val="1600"/>
              </a:spcBef>
              <a:spcAft>
                <a:spcPts val="0"/>
              </a:spcAft>
              <a:buClr>
                <a:srgbClr val="3F4543"/>
              </a:buClr>
              <a:buSzPts val="1200"/>
              <a:buFont typeface="Open Sans"/>
              <a:buChar char="○"/>
              <a:defRPr>
                <a:solidFill>
                  <a:srgbClr val="3F4543"/>
                </a:solidFill>
                <a:latin typeface="Open Sans"/>
                <a:ea typeface="Open Sans"/>
                <a:cs typeface="Open Sans"/>
                <a:sym typeface="Open Sans"/>
              </a:defRPr>
            </a:lvl5pPr>
            <a:lvl6pPr marL="2743200" lvl="5" indent="-304800">
              <a:lnSpc>
                <a:spcPct val="115000"/>
              </a:lnSpc>
              <a:spcBef>
                <a:spcPts val="1600"/>
              </a:spcBef>
              <a:spcAft>
                <a:spcPts val="0"/>
              </a:spcAft>
              <a:buClr>
                <a:srgbClr val="3F4543"/>
              </a:buClr>
              <a:buSzPts val="1200"/>
              <a:buFont typeface="Open Sans"/>
              <a:buChar char="■"/>
              <a:defRPr>
                <a:solidFill>
                  <a:srgbClr val="3F4543"/>
                </a:solidFill>
                <a:latin typeface="Open Sans"/>
                <a:ea typeface="Open Sans"/>
                <a:cs typeface="Open Sans"/>
                <a:sym typeface="Open Sans"/>
              </a:defRPr>
            </a:lvl6pPr>
            <a:lvl7pPr marL="3200400" lvl="6" indent="-304800">
              <a:lnSpc>
                <a:spcPct val="115000"/>
              </a:lnSpc>
              <a:spcBef>
                <a:spcPts val="1600"/>
              </a:spcBef>
              <a:spcAft>
                <a:spcPts val="0"/>
              </a:spcAft>
              <a:buClr>
                <a:srgbClr val="3F4543"/>
              </a:buClr>
              <a:buSzPts val="1200"/>
              <a:buFont typeface="Open Sans"/>
              <a:buChar char="●"/>
              <a:defRPr>
                <a:solidFill>
                  <a:srgbClr val="3F4543"/>
                </a:solidFill>
                <a:latin typeface="Open Sans"/>
                <a:ea typeface="Open Sans"/>
                <a:cs typeface="Open Sans"/>
                <a:sym typeface="Open Sans"/>
              </a:defRPr>
            </a:lvl7pPr>
            <a:lvl8pPr marL="3657600" lvl="7" indent="-304800">
              <a:lnSpc>
                <a:spcPct val="115000"/>
              </a:lnSpc>
              <a:spcBef>
                <a:spcPts val="1600"/>
              </a:spcBef>
              <a:spcAft>
                <a:spcPts val="0"/>
              </a:spcAft>
              <a:buClr>
                <a:srgbClr val="3F4543"/>
              </a:buClr>
              <a:buSzPts val="1200"/>
              <a:buFont typeface="Open Sans"/>
              <a:buChar char="○"/>
              <a:defRPr>
                <a:solidFill>
                  <a:srgbClr val="3F4543"/>
                </a:solidFill>
                <a:latin typeface="Open Sans"/>
                <a:ea typeface="Open Sans"/>
                <a:cs typeface="Open Sans"/>
                <a:sym typeface="Open Sans"/>
              </a:defRPr>
            </a:lvl8pPr>
            <a:lvl9pPr marL="4114800" lvl="8" indent="-304800">
              <a:lnSpc>
                <a:spcPct val="115000"/>
              </a:lnSpc>
              <a:spcBef>
                <a:spcPts val="1600"/>
              </a:spcBef>
              <a:spcAft>
                <a:spcPts val="1600"/>
              </a:spcAft>
              <a:buClr>
                <a:srgbClr val="3F4543"/>
              </a:buClr>
              <a:buSzPts val="1200"/>
              <a:buFont typeface="Open Sans"/>
              <a:buChar char="■"/>
              <a:defRPr>
                <a:solidFill>
                  <a:srgbClr val="3F4543"/>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283609" y="6271572"/>
            <a:ext cx="548700" cy="524700"/>
          </a:xfrm>
          <a:prstGeom prst="rect">
            <a:avLst/>
          </a:prstGeom>
          <a:noFill/>
          <a:ln>
            <a:noFill/>
          </a:ln>
        </p:spPr>
        <p:txBody>
          <a:bodyPr spcFirstLastPara="1" wrap="square" lIns="91425" tIns="91425" rIns="91425" bIns="91425" anchor="ctr" anchorCtr="0">
            <a:noAutofit/>
          </a:bodyPr>
          <a:lstStyle>
            <a:lvl1pPr lvl="0" algn="r">
              <a:buNone/>
              <a:defRPr sz="750">
                <a:solidFill>
                  <a:schemeClr val="dk2"/>
                </a:solidFill>
                <a:latin typeface="Playfair Display"/>
                <a:ea typeface="Playfair Display"/>
                <a:cs typeface="Playfair Display"/>
                <a:sym typeface="Playfair Display"/>
              </a:defRPr>
            </a:lvl1pPr>
            <a:lvl2pPr lvl="1" algn="r">
              <a:buNone/>
              <a:defRPr sz="750">
                <a:solidFill>
                  <a:schemeClr val="dk2"/>
                </a:solidFill>
                <a:latin typeface="Playfair Display"/>
                <a:ea typeface="Playfair Display"/>
                <a:cs typeface="Playfair Display"/>
                <a:sym typeface="Playfair Display"/>
              </a:defRPr>
            </a:lvl2pPr>
            <a:lvl3pPr lvl="2" algn="r">
              <a:buNone/>
              <a:defRPr sz="750">
                <a:solidFill>
                  <a:schemeClr val="dk2"/>
                </a:solidFill>
                <a:latin typeface="Playfair Display"/>
                <a:ea typeface="Playfair Display"/>
                <a:cs typeface="Playfair Display"/>
                <a:sym typeface="Playfair Display"/>
              </a:defRPr>
            </a:lvl3pPr>
            <a:lvl4pPr lvl="3" algn="r">
              <a:buNone/>
              <a:defRPr sz="750">
                <a:solidFill>
                  <a:schemeClr val="dk2"/>
                </a:solidFill>
                <a:latin typeface="Playfair Display"/>
                <a:ea typeface="Playfair Display"/>
                <a:cs typeface="Playfair Display"/>
                <a:sym typeface="Playfair Display"/>
              </a:defRPr>
            </a:lvl4pPr>
            <a:lvl5pPr lvl="4" algn="r">
              <a:buNone/>
              <a:defRPr sz="750">
                <a:solidFill>
                  <a:schemeClr val="dk2"/>
                </a:solidFill>
                <a:latin typeface="Playfair Display"/>
                <a:ea typeface="Playfair Display"/>
                <a:cs typeface="Playfair Display"/>
                <a:sym typeface="Playfair Display"/>
              </a:defRPr>
            </a:lvl5pPr>
            <a:lvl6pPr lvl="5" algn="r">
              <a:buNone/>
              <a:defRPr sz="750">
                <a:solidFill>
                  <a:schemeClr val="dk2"/>
                </a:solidFill>
                <a:latin typeface="Playfair Display"/>
                <a:ea typeface="Playfair Display"/>
                <a:cs typeface="Playfair Display"/>
                <a:sym typeface="Playfair Display"/>
              </a:defRPr>
            </a:lvl6pPr>
            <a:lvl7pPr lvl="6" algn="r">
              <a:buNone/>
              <a:defRPr sz="750">
                <a:solidFill>
                  <a:schemeClr val="dk2"/>
                </a:solidFill>
                <a:latin typeface="Playfair Display"/>
                <a:ea typeface="Playfair Display"/>
                <a:cs typeface="Playfair Display"/>
                <a:sym typeface="Playfair Display"/>
              </a:defRPr>
            </a:lvl7pPr>
            <a:lvl8pPr lvl="7" algn="r">
              <a:buNone/>
              <a:defRPr sz="750">
                <a:solidFill>
                  <a:schemeClr val="dk2"/>
                </a:solidFill>
                <a:latin typeface="Playfair Display"/>
                <a:ea typeface="Playfair Display"/>
                <a:cs typeface="Playfair Display"/>
                <a:sym typeface="Playfair Display"/>
              </a:defRPr>
            </a:lvl8pPr>
            <a:lvl9pPr lvl="8" algn="r">
              <a:buNone/>
              <a:defRPr sz="750">
                <a:solidFill>
                  <a:schemeClr val="dk2"/>
                </a:solidFill>
                <a:latin typeface="Playfair Display"/>
                <a:ea typeface="Playfair Display"/>
                <a:cs typeface="Playfair Display"/>
                <a:sym typeface="Playfair Display"/>
              </a:defRPr>
            </a:lvl9pPr>
          </a:lstStyle>
          <a:p>
            <a:pPr defTabSz="685783">
              <a:defRPr/>
            </a:pPr>
            <a:fld id="{00000000-1234-1234-1234-123412341234}" type="slidenum">
              <a:rPr lang="en" smtClean="0">
                <a:solidFill>
                  <a:srgbClr val="595959"/>
                </a:solidFill>
              </a:rPr>
              <a:pPr defTabSz="685783">
                <a:defRPr/>
              </a:pPr>
              <a:t>‹#›</a:t>
            </a:fld>
            <a:endParaRPr lang="en">
              <a:solidFill>
                <a:srgbClr val="595959"/>
              </a:solidFill>
            </a:endParaRPr>
          </a:p>
        </p:txBody>
      </p:sp>
      <p:pic>
        <p:nvPicPr>
          <p:cNvPr id="9" name="Google Shape;9;p1"/>
          <p:cNvPicPr preferRelativeResize="0"/>
          <p:nvPr/>
        </p:nvPicPr>
        <p:blipFill>
          <a:blip r:embed="rId23">
            <a:alphaModFix/>
          </a:blip>
          <a:stretch>
            <a:fillRect/>
          </a:stretch>
        </p:blipFill>
        <p:spPr>
          <a:xfrm>
            <a:off x="311707" y="6091827"/>
            <a:ext cx="1150427" cy="527198"/>
          </a:xfrm>
          <a:prstGeom prst="rect">
            <a:avLst/>
          </a:prstGeom>
          <a:noFill/>
          <a:ln>
            <a:noFill/>
          </a:ln>
        </p:spPr>
      </p:pic>
    </p:spTree>
    <p:extLst>
      <p:ext uri="{BB962C8B-B14F-4D97-AF65-F5344CB8AC3E}">
        <p14:creationId xmlns:p14="http://schemas.microsoft.com/office/powerpoint/2010/main" val="397219679"/>
      </p:ext>
    </p:extLst>
  </p:cSld>
  <p:clrMap bg1="lt1" tx1="dk1" bg2="dk2" tx2="lt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 id="2147484286" r:id="rId13"/>
    <p:sldLayoutId id="2147484287" r:id="rId14"/>
    <p:sldLayoutId id="2147484288" r:id="rId15"/>
    <p:sldLayoutId id="2147484289" r:id="rId16"/>
    <p:sldLayoutId id="2147484290" r:id="rId17"/>
    <p:sldLayoutId id="2147484291" r:id="rId18"/>
    <p:sldLayoutId id="2147484292" r:id="rId19"/>
    <p:sldLayoutId id="2147484293" r:id="rId20"/>
    <p:sldLayoutId id="2147484296"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hyperlink" Target="https://www.pearson.com/uk/educators/schools/subject-area/mathematics/unrivalled-support/support-from-pearson/free-online-gcse-maths-lessons.html?utm_source=enews&amp;utm_medium=email&amp;utm_campaign=GBSEMA0618GQR" TargetMode="External"/><Relationship Id="rId3" Type="http://schemas.openxmlformats.org/officeDocument/2006/relationships/hyperlink" Target="https://www.pearsonschoolsandfecolleges.co.uk/secondary/gcse-revision/catch-up-gcse-packs/free-diagnostic-tests-for-gcse?utm_source=subadvmths&amp;utm_medium=social&amp;utm_campaign=GBEDGS0321TEST" TargetMode="External"/><Relationship Id="rId7" Type="http://schemas.openxmlformats.org/officeDocument/2006/relationships/hyperlink" Target="https://qualifications.pearson.com/en/qualifications/edexcel-gcses/mathematics-2015.coursematerials.html#filterQuery=category:Pearson-UK:Category%2FTeaching-and-learning-materials&amp;filterQuery=category:Pearson-UK:Document-Type%2FContent-support"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s://www.pearson.com/uk/educators/schools/subject-area/mathematics/unrivalled-support/support-from-pearson/Free-GCSE-Maths-Revision-Posters.html?utm_source=enews&amp;utm_medium=email&amp;utm_campaign=GBSEMA0618GQR" TargetMode="External"/><Relationship Id="rId11" Type="http://schemas.openxmlformats.org/officeDocument/2006/relationships/image" Target="../media/image7.png"/><Relationship Id="rId5" Type="http://schemas.openxmlformats.org/officeDocument/2006/relationships/hyperlink" Target="https://qualifications.pearson.com/content/dam/pdf/GCSE/mathematics/2015/teaching-and-learning-materials/GCSE_Maths_Higher_Tier_Themed_and_Topic_Papers_Overview_v1.pdf" TargetMode="External"/><Relationship Id="rId10" Type="http://schemas.openxmlformats.org/officeDocument/2006/relationships/hyperlink" Target="https://qualifications.pearson.com/en/qualifications/edexcel-gcses/mathematics-2015.coursematerials.html#filterQuery=category:Pearson-UK:Category%2FTeaching-and-learning-materials&amp;filterQuery=category:Pearson-UK:Document-Type%2FExemplar-material" TargetMode="External"/><Relationship Id="rId4" Type="http://schemas.openxmlformats.org/officeDocument/2006/relationships/hyperlink" Target="https://qualifications.pearson.com/content/dam/pdf/GCSE/mathematics/2015/teaching-and-learning-materials/GCSE_Maths_Foundation_Tier_Themed_and_Topic_Papers_Overview_v2.pdf" TargetMode="External"/><Relationship Id="rId9" Type="http://schemas.openxmlformats.org/officeDocument/2006/relationships/hyperlink" Target="https://qualifications.pearson.com/content/dam/pdf/GCSE/mathematics/2015/teaching-and-learning-materials/pearson-edexcel-gcse-maths-support.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hyperlink" Target="https://qualifications.pearson.com/en/qualifications/edexcel-gcses/mathematics-2015/teaching-support/training-and-events.html" TargetMode="Externa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hyperlink" Target="https://qualifications.pearson.com/en/qualifications/edexcel-gcses/mathematics-2015.coursematerials.html#filterQuery=category:Pearson-UK:Category%2FTeaching-and-learning-materials&amp;filterQuery=category:Pearson-UK:Document-Type%2FExemplar-material" TargetMode="External"/><Relationship Id="rId3" Type="http://schemas.openxmlformats.org/officeDocument/2006/relationships/image" Target="../media/image7.png"/><Relationship Id="rId7" Type="http://schemas.openxmlformats.org/officeDocument/2006/relationships/hyperlink" Target="https://qualifications.pearson.com/en/qualifications/edexcel-gcses/mathematics-2015.coursematerials.html#filterQuery=category:Pearson-UK:Category%2FExam-materials&amp;filterQuery=category:Pearson-UK:Exam-Series%2FJune-2020"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s://qualifications.pearson.com/en/qualifications/edexcel-gcses/mathematics-2015.coursematerials.html#filterQuery=category:Pearson-UK:Category%2FTeaching-and-learning-materials&amp;filterQuery=category:Pearson-UK:Document-Type%2FPast-training-content" TargetMode="External"/><Relationship Id="rId5" Type="http://schemas.openxmlformats.org/officeDocument/2006/relationships/hyperlink" Target="https://qualifications.pearson.com/en/qualifications/edexcel-gcses/mathematics-2015/teaching-support/training-and-events.html" TargetMode="Externa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mathsemporium.com/category/gcse-mathematics/11-1ma1-linear/04-1ma1-practice-papers-questions/" TargetMode="External"/><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hyperlink" Target="https://www.mathsemporium.com/" TargetMode="External"/><Relationship Id="rId4" Type="http://schemas.openxmlformats.org/officeDocument/2006/relationships/hyperlink" Target="https://qualifications.pearson.com/en/qualifications/edexcel-gcses/mathematics-2015.coursematerials.html#filterQuery=category:Pearson-UK:Category%2FTeaching-and-learning-materials&amp;filterQuery=category:Pearson-UK:Document-Type%2FMock-paper"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pearson.com/uk/educators/schools/subject-area/mathematics/unrivalled-support/support-from-pearson/gcse-maths-transition-to-alevel.html"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hyperlink" Target="https://qualifications.pearson.com/en/qualifications/edexcel-gcses/mathematics-2015.coursematerials.html#filterQuery=category:Pearson-UK:Category%2FTeaching-and-learning-materials&amp;filterQuery=category:Pearson-UK:Document-Type%2FKey-Stage-3-support"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www.pearson.com/uk/educators/schools/subject-area/mathematics/the-power-of-maths/diversity-and-inclusion-in-maths.html" TargetMode="Externa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8Zxt7JdyzOY&amp;list=PLJl5rFr3KefDhg8Mgq9iYKEPaaVV4mW50" TargetMode="External"/><Relationship Id="rId7" Type="http://schemas.openxmlformats.org/officeDocument/2006/relationships/image" Target="../media/image40.png"/><Relationship Id="rId2" Type="http://schemas.openxmlformats.org/officeDocument/2006/relationships/hyperlink" Target="https://qualifications.pearson.com/en/subjects/mathematics/live-events.html?utm_source=enews&amp;utm_medium=email&amp;utm_campaign=GBSEMA0618GQR&amp;utm_content=febnetworkevents" TargetMode="Externa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qualifications.pearson.com/en/subjects/mathematics/live-events.html?utm_source=enews&amp;utm_medium=email&amp;utm_campaign=GBSEMA0618GQR&amp;utm_content=febnetworkevents" TargetMode="External"/><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1.xml"/><Relationship Id="rId5" Type="http://schemas.openxmlformats.org/officeDocument/2006/relationships/image" Target="../media/image7.png"/><Relationship Id="rId4" Type="http://schemas.openxmlformats.org/officeDocument/2006/relationships/hyperlink" Target="https://www.pearson.com/uk/educators/schools/subject-area/mathematics/the-power-of-maths/the-right-angle-podcast.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hyperlink" Target="https://qualifications.pearson.com/en/qualifications/edexcel-gcses/mathematics-2015/teaching-support/case-studies.html" TargetMode="Externa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4A5E0B0-D3EC-9F4A-9077-9A21AB4D797D}"/>
              </a:ext>
            </a:extLst>
          </p:cNvPr>
          <p:cNvPicPr>
            <a:picLocks noChangeAspect="1"/>
          </p:cNvPicPr>
          <p:nvPr/>
        </p:nvPicPr>
        <p:blipFill>
          <a:blip r:embed="rId3"/>
          <a:srcRect/>
          <a:stretch/>
        </p:blipFill>
        <p:spPr>
          <a:xfrm>
            <a:off x="0" y="4102"/>
            <a:ext cx="9144000" cy="6882609"/>
          </a:xfrm>
          <a:prstGeom prst="rect">
            <a:avLst/>
          </a:prstGeom>
        </p:spPr>
      </p:pic>
      <p:sp>
        <p:nvSpPr>
          <p:cNvPr id="10" name="TextBox 9">
            <a:extLst>
              <a:ext uri="{FF2B5EF4-FFF2-40B4-BE49-F238E27FC236}">
                <a16:creationId xmlns:a16="http://schemas.microsoft.com/office/drawing/2014/main" id="{05D611D5-96EA-1147-B044-D9A778C5493A}"/>
              </a:ext>
            </a:extLst>
          </p:cNvPr>
          <p:cNvSpPr txBox="1"/>
          <p:nvPr/>
        </p:nvSpPr>
        <p:spPr>
          <a:xfrm>
            <a:off x="364355" y="472409"/>
            <a:ext cx="6935942" cy="2822761"/>
          </a:xfrm>
          <a:prstGeom prst="rect">
            <a:avLst/>
          </a:prstGeom>
          <a:noFill/>
        </p:spPr>
        <p:txBody>
          <a:bodyPr wrap="square" lIns="51435" tIns="25718" rIns="51435" bIns="25718"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9pPr>
          </a:lstStyle>
          <a:p>
            <a:pPr>
              <a:lnSpc>
                <a:spcPct val="150000"/>
              </a:lnSpc>
            </a:pPr>
            <a:r>
              <a:rPr lang="en-US" sz="3000" b="1">
                <a:solidFill>
                  <a:schemeClr val="bg1"/>
                </a:solidFill>
                <a:latin typeface="Verdana"/>
                <a:ea typeface="Verdana"/>
                <a:cs typeface="Verdana"/>
              </a:rPr>
              <a:t>Pearson Edexcel </a:t>
            </a:r>
            <a:endParaRPr lang="en-US" sz="3000">
              <a:solidFill>
                <a:schemeClr val="bg1"/>
              </a:solidFill>
              <a:latin typeface="Verdana"/>
              <a:ea typeface="Verdana"/>
              <a:cs typeface="Verdana"/>
            </a:endParaRPr>
          </a:p>
          <a:p>
            <a:pPr>
              <a:lnSpc>
                <a:spcPct val="150000"/>
              </a:lnSpc>
            </a:pPr>
            <a:r>
              <a:rPr lang="en-US" sz="3000" b="1">
                <a:solidFill>
                  <a:schemeClr val="bg1"/>
                </a:solidFill>
                <a:latin typeface="Verdana"/>
                <a:ea typeface="Verdana"/>
                <a:cs typeface="Verdana"/>
              </a:rPr>
              <a:t>GCSE (9-1) Mathematics</a:t>
            </a:r>
            <a:endParaRPr lang="en-US" sz="3000">
              <a:solidFill>
                <a:schemeClr val="bg1"/>
              </a:solidFill>
              <a:latin typeface="Verdana"/>
              <a:ea typeface="Verdana"/>
              <a:cs typeface="Verdana"/>
            </a:endParaRPr>
          </a:p>
          <a:p>
            <a:pPr>
              <a:lnSpc>
                <a:spcPct val="150000"/>
              </a:lnSpc>
            </a:pPr>
            <a:endParaRPr lang="en-US" sz="3375" b="1">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sz="3038" b="1">
                <a:solidFill>
                  <a:schemeClr val="bg1"/>
                </a:solidFill>
                <a:latin typeface="Verdana"/>
                <a:ea typeface="Verdana"/>
                <a:cs typeface="Verdana"/>
              </a:rPr>
              <a:t>Support update </a:t>
            </a:r>
            <a:r>
              <a:rPr lang="en-US" sz="1013" b="1">
                <a:solidFill>
                  <a:schemeClr val="bg1"/>
                </a:solidFill>
                <a:latin typeface="Verdana"/>
                <a:ea typeface="Verdana"/>
                <a:cs typeface="Verdana"/>
              </a:rPr>
              <a:t> </a:t>
            </a:r>
            <a:r>
              <a:rPr lang="en-US" sz="3038" b="1">
                <a:solidFill>
                  <a:schemeClr val="bg1"/>
                </a:solidFill>
                <a:latin typeface="Verdana"/>
                <a:ea typeface="Verdana"/>
                <a:cs typeface="Verdana"/>
              </a:rPr>
              <a:t> </a:t>
            </a:r>
            <a:endParaRPr lang="en-US" sz="3038"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3650755A-C4F2-4DF6-BA76-E414DBFFDF13}"/>
              </a:ext>
            </a:extLst>
          </p:cNvPr>
          <p:cNvSpPr txBox="1"/>
          <p:nvPr/>
        </p:nvSpPr>
        <p:spPr>
          <a:xfrm>
            <a:off x="364355" y="3706867"/>
            <a:ext cx="2390167" cy="334707"/>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9pPr>
          </a:lstStyle>
          <a:p>
            <a:r>
              <a:rPr lang="en-GB" sz="1550" dirty="0">
                <a:solidFill>
                  <a:schemeClr val="bg1"/>
                </a:solidFill>
              </a:rPr>
              <a:t>Autumn 2021</a:t>
            </a:r>
            <a:endParaRPr lang="en-GB" sz="1575" dirty="0">
              <a:solidFill>
                <a:schemeClr val="bg1"/>
              </a:solidFill>
            </a:endParaRPr>
          </a:p>
        </p:txBody>
      </p:sp>
    </p:spTree>
    <p:extLst>
      <p:ext uri="{BB962C8B-B14F-4D97-AF65-F5344CB8AC3E}">
        <p14:creationId xmlns:p14="http://schemas.microsoft.com/office/powerpoint/2010/main" val="660080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3"/>
          <p:cNvSpPr txBox="1"/>
          <p:nvPr/>
        </p:nvSpPr>
        <p:spPr>
          <a:xfrm>
            <a:off x="2707792" y="173010"/>
            <a:ext cx="3378413" cy="39117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9pPr>
          </a:lstStyle>
          <a:p>
            <a:r>
              <a:rPr lang="en-GB" sz="2450" b="1">
                <a:solidFill>
                  <a:srgbClr val="005A70"/>
                </a:solidFill>
                <a:latin typeface="Open Sans"/>
                <a:ea typeface="Open Sans"/>
                <a:cs typeface="Open Sans"/>
              </a:rPr>
              <a:t>Practice Papers</a:t>
            </a:r>
            <a:endParaRPr lang="en-US"/>
          </a:p>
          <a:p>
            <a:endParaRPr lang="en-GB" sz="2475" b="1">
              <a:solidFill>
                <a:srgbClr val="005A7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9" name="Google Shape;289;p23"/>
          <p:cNvSpPr txBox="1"/>
          <p:nvPr/>
        </p:nvSpPr>
        <p:spPr>
          <a:xfrm>
            <a:off x="260076" y="565055"/>
            <a:ext cx="8566758" cy="5194783"/>
          </a:xfrm>
          <a:prstGeom prst="rect">
            <a:avLst/>
          </a:prstGeom>
          <a:noFill/>
          <a:ln>
            <a:noFill/>
          </a:ln>
        </p:spPr>
        <p:txBody>
          <a:bodyPr spcFirstLastPara="1" wrap="square" lIns="51427" tIns="25706" rIns="51427" bIns="25706"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9pPr>
          </a:lstStyle>
          <a:p>
            <a:r>
              <a:rPr lang="en-US" sz="1400">
                <a:ea typeface="Open Sans"/>
              </a:rPr>
              <a:t>GCSE Mathematics November 2020 Shadow Papers </a:t>
            </a:r>
          </a:p>
          <a:p>
            <a:r>
              <a:rPr lang="en-US" sz="1400">
                <a:ea typeface="Open Sans"/>
              </a:rPr>
              <a:t>More topic tests on the emporium, ~ 20-30 marks each </a:t>
            </a:r>
          </a:p>
          <a:p>
            <a:r>
              <a:rPr lang="en-US" sz="1400">
                <a:ea typeface="Open Sans"/>
              </a:rPr>
              <a:t>17 Practice Sets</a:t>
            </a:r>
          </a:p>
          <a:p>
            <a:r>
              <a:rPr lang="en-US" sz="1400">
                <a:ea typeface="Open Sans"/>
              </a:rPr>
              <a:t>AO3 Bronze/Silver Gold papers </a:t>
            </a:r>
          </a:p>
          <a:p>
            <a:r>
              <a:rPr lang="en-US" sz="1400">
                <a:ea typeface="Open Sans"/>
              </a:rPr>
              <a:t>Enhanced Skills Mapping Grids - collection of the last 7 series of performance data</a:t>
            </a:r>
          </a:p>
          <a:p>
            <a:r>
              <a:rPr lang="en-US" sz="1400">
                <a:ea typeface="Open Sans"/>
              </a:rPr>
              <a:t>KS3 </a:t>
            </a:r>
            <a:r>
              <a:rPr lang="en-US" sz="1400" err="1">
                <a:ea typeface="Open Sans"/>
              </a:rPr>
              <a:t>Maths</a:t>
            </a:r>
            <a:r>
              <a:rPr lang="en-US" sz="1400">
                <a:ea typeface="Open Sans"/>
              </a:rPr>
              <a:t> support – Escape rooms and Key Skills at KS3</a:t>
            </a:r>
          </a:p>
          <a:p>
            <a:r>
              <a:rPr lang="en-US" sz="1400">
                <a:ea typeface="Open Sans"/>
              </a:rPr>
              <a:t>Free diagnostic tests for GCSE </a:t>
            </a:r>
            <a:r>
              <a:rPr lang="en-US" sz="1400" err="1">
                <a:ea typeface="Open Sans"/>
              </a:rPr>
              <a:t>Maths</a:t>
            </a:r>
            <a:r>
              <a:rPr lang="en-US" sz="1400">
                <a:ea typeface="Open Sans"/>
              </a:rPr>
              <a:t> </a:t>
            </a:r>
            <a:r>
              <a:rPr lang="en-US" sz="1400" b="1">
                <a:ea typeface="Open Sans"/>
                <a:hlinkClick r:id="rId3"/>
              </a:rPr>
              <a:t>here</a:t>
            </a:r>
            <a:endParaRPr lang="en-US" sz="1400" b="1">
              <a:ea typeface="Open Sans"/>
            </a:endParaRPr>
          </a:p>
          <a:p>
            <a:endParaRPr lang="en-US" sz="1400">
              <a:ea typeface="Open Sans"/>
            </a:endParaRPr>
          </a:p>
          <a:p>
            <a:r>
              <a:rPr lang="en-GB" sz="1400" b="1">
                <a:ea typeface="Open Sans"/>
                <a:hlinkClick r:id="rId4"/>
              </a:rPr>
              <a:t>Foundation Tier Themed papers </a:t>
            </a:r>
            <a:r>
              <a:rPr lang="en-GB" sz="1400">
                <a:ea typeface="Open Sans"/>
              </a:rPr>
              <a:t>and</a:t>
            </a:r>
            <a:r>
              <a:rPr lang="en-GB" sz="1400" b="1">
                <a:ea typeface="Open Sans"/>
              </a:rPr>
              <a:t> </a:t>
            </a:r>
            <a:r>
              <a:rPr lang="en-GB" sz="1400" b="1">
                <a:ea typeface="Open Sans"/>
                <a:hlinkClick r:id="rId5"/>
              </a:rPr>
              <a:t>Higher Tier themed papers  </a:t>
            </a:r>
            <a:endParaRPr lang="en-GB" sz="1400">
              <a:ea typeface="Open Sans"/>
            </a:endParaRPr>
          </a:p>
          <a:p>
            <a:endParaRPr lang="en-GB" sz="1400" b="1">
              <a:ea typeface="Open Sans"/>
            </a:endParaRPr>
          </a:p>
          <a:p>
            <a:r>
              <a:rPr lang="en-GB" sz="1400" b="1" u="sng">
                <a:ea typeface="Open Sans"/>
                <a:hlinkClick r:id="rId6"/>
              </a:rPr>
              <a:t>Free Pearson Revise Posters and Teacher Guides</a:t>
            </a:r>
            <a:r>
              <a:rPr lang="en-GB" sz="1400">
                <a:ea typeface="Open Sans"/>
              </a:rPr>
              <a:t> - 3 sets of Pearson Revise Posters (6 in total) and two accompanying Teacher Revision Guides which have a focus on the topics new to Foundation and Higher Tier in the GCSE (9-1) Mathematics specification. Teacher's guide to new topics to Higher and Foundation Tier, and new topics to Foundation tier only can be found </a:t>
            </a:r>
            <a:r>
              <a:rPr lang="en-GB" sz="1400" b="1">
                <a:ea typeface="Open Sans"/>
                <a:hlinkClick r:id="rId7"/>
              </a:rPr>
              <a:t>here</a:t>
            </a:r>
            <a:r>
              <a:rPr lang="en-GB" sz="1400">
                <a:ea typeface="Open Sans"/>
              </a:rPr>
              <a:t>. </a:t>
            </a:r>
          </a:p>
          <a:p>
            <a:endParaRPr lang="en-GB" sz="1400">
              <a:ea typeface="Open Sans"/>
            </a:endParaRPr>
          </a:p>
          <a:p>
            <a:r>
              <a:rPr lang="en-GB" sz="1400" b="1">
                <a:ea typeface="Open Sans"/>
                <a:hlinkClick r:id="rId8"/>
              </a:rPr>
              <a:t>GCSE Maths Lessons</a:t>
            </a:r>
            <a:r>
              <a:rPr lang="en-GB" sz="1400">
                <a:ea typeface="Open Sans"/>
              </a:rPr>
              <a:t> - recordings of a range of GCSE Maths topics that focus on real-life problem solving.</a:t>
            </a:r>
          </a:p>
          <a:p>
            <a:endParaRPr lang="en-GB" sz="1400">
              <a:ea typeface="Open Sans"/>
            </a:endParaRPr>
          </a:p>
          <a:p>
            <a:r>
              <a:rPr lang="en-GB" sz="1400" b="1">
                <a:ea typeface="Open Sans"/>
                <a:hlinkClick r:id="rId9"/>
              </a:rPr>
              <a:t>Key GCSE Maths support PDF </a:t>
            </a:r>
            <a:r>
              <a:rPr lang="en-GB" sz="1400" b="1">
                <a:ea typeface="Open Sans"/>
              </a:rPr>
              <a:t> - </a:t>
            </a:r>
            <a:r>
              <a:rPr lang="en-GB" sz="1400">
                <a:ea typeface="Open Sans"/>
              </a:rPr>
              <a:t>a quick guide to our key GCSE Maths resources available.  </a:t>
            </a:r>
          </a:p>
          <a:p>
            <a:endParaRPr lang="en-GB" sz="1400">
              <a:ea typeface="Open Sans"/>
            </a:endParaRPr>
          </a:p>
          <a:p>
            <a:r>
              <a:rPr lang="en-GB" sz="1400">
                <a:ea typeface="Open Sans"/>
              </a:rPr>
              <a:t>Our new and improved </a:t>
            </a:r>
            <a:r>
              <a:rPr lang="en-GB" sz="1400" b="1">
                <a:ea typeface="Open Sans"/>
                <a:hlinkClick r:id="rId10"/>
              </a:rPr>
              <a:t>GCSE Maths November 2020 Exemplars</a:t>
            </a:r>
            <a:r>
              <a:rPr lang="en-GB" sz="1400">
                <a:ea typeface="Open Sans"/>
              </a:rPr>
              <a:t> which </a:t>
            </a:r>
            <a:r>
              <a:rPr lang="en-GB" sz="1400" err="1">
                <a:ea typeface="Open Sans"/>
              </a:rPr>
              <a:t>exemplies</a:t>
            </a:r>
            <a:r>
              <a:rPr lang="en-GB" sz="1400">
                <a:ea typeface="Open Sans"/>
              </a:rPr>
              <a:t> AO2 and AO3 questions can be found here. </a:t>
            </a:r>
          </a:p>
          <a:p>
            <a:endParaRPr lang="en-GB" sz="1400">
              <a:ea typeface="Open Sans"/>
            </a:endParaRPr>
          </a:p>
          <a:p>
            <a:endParaRPr lang="en-GB" sz="1400" b="1">
              <a:ea typeface="Open Sans"/>
            </a:endParaRPr>
          </a:p>
          <a:p>
            <a:endParaRPr lang="en-US" sz="1400">
              <a:ea typeface="Open Sans"/>
            </a:endParaRPr>
          </a:p>
          <a:p>
            <a:endParaRPr lang="en-US" sz="1400" b="1">
              <a:solidFill>
                <a:srgbClr val="0070C0"/>
              </a:solidFill>
              <a:ea typeface="Open Sans"/>
            </a:endParaRPr>
          </a:p>
        </p:txBody>
      </p:sp>
      <p:pic>
        <p:nvPicPr>
          <p:cNvPr id="2" name="Picture 2" descr="Shape, arrow&#10;&#10;Description automatically generated">
            <a:extLst>
              <a:ext uri="{FF2B5EF4-FFF2-40B4-BE49-F238E27FC236}">
                <a16:creationId xmlns:a16="http://schemas.microsoft.com/office/drawing/2014/main" id="{47A96062-9558-4219-A9E3-1B7A036A6ACC}"/>
              </a:ext>
            </a:extLst>
          </p:cNvPr>
          <p:cNvPicPr>
            <a:picLocks noChangeAspect="1"/>
          </p:cNvPicPr>
          <p:nvPr/>
        </p:nvPicPr>
        <p:blipFill>
          <a:blip r:embed="rId11"/>
          <a:stretch>
            <a:fillRect/>
          </a:stretch>
        </p:blipFill>
        <p:spPr>
          <a:xfrm>
            <a:off x="8145606" y="90601"/>
            <a:ext cx="968634" cy="792262"/>
          </a:xfrm>
          <a:prstGeom prst="rect">
            <a:avLst/>
          </a:prstGeom>
        </p:spPr>
      </p:pic>
    </p:spTree>
    <p:extLst>
      <p:ext uri="{BB962C8B-B14F-4D97-AF65-F5344CB8AC3E}">
        <p14:creationId xmlns:p14="http://schemas.microsoft.com/office/powerpoint/2010/main" val="171046997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 name="Picture 2" descr="Shape, arrow&#10;&#10;Description automatically generated">
            <a:extLst>
              <a:ext uri="{FF2B5EF4-FFF2-40B4-BE49-F238E27FC236}">
                <a16:creationId xmlns:a16="http://schemas.microsoft.com/office/drawing/2014/main" id="{47A96062-9558-4219-A9E3-1B7A036A6ACC}"/>
              </a:ext>
            </a:extLst>
          </p:cNvPr>
          <p:cNvPicPr>
            <a:picLocks noChangeAspect="1"/>
          </p:cNvPicPr>
          <p:nvPr/>
        </p:nvPicPr>
        <p:blipFill>
          <a:blip r:embed="rId3"/>
          <a:stretch>
            <a:fillRect/>
          </a:stretch>
        </p:blipFill>
        <p:spPr>
          <a:xfrm>
            <a:off x="8145606" y="90601"/>
            <a:ext cx="968634" cy="792262"/>
          </a:xfrm>
          <a:prstGeom prst="rect">
            <a:avLst/>
          </a:prstGeom>
        </p:spPr>
      </p:pic>
      <p:pic>
        <p:nvPicPr>
          <p:cNvPr id="3" name="Picture 3" descr="Graphical user interface, text, application&#10;&#10;Description automatically generated">
            <a:extLst>
              <a:ext uri="{FF2B5EF4-FFF2-40B4-BE49-F238E27FC236}">
                <a16:creationId xmlns:a16="http://schemas.microsoft.com/office/drawing/2014/main" id="{2A285F0B-2E93-4A5E-B355-17A0EE961CDF}"/>
              </a:ext>
            </a:extLst>
          </p:cNvPr>
          <p:cNvPicPr>
            <a:picLocks noChangeAspect="1"/>
          </p:cNvPicPr>
          <p:nvPr/>
        </p:nvPicPr>
        <p:blipFill>
          <a:blip r:embed="rId4"/>
          <a:stretch>
            <a:fillRect/>
          </a:stretch>
        </p:blipFill>
        <p:spPr>
          <a:xfrm>
            <a:off x="450508" y="818866"/>
            <a:ext cx="6670323" cy="5219960"/>
          </a:xfrm>
          <a:prstGeom prst="rect">
            <a:avLst/>
          </a:prstGeom>
        </p:spPr>
      </p:pic>
      <p:sp>
        <p:nvSpPr>
          <p:cNvPr id="4" name="TextBox 3">
            <a:extLst>
              <a:ext uri="{FF2B5EF4-FFF2-40B4-BE49-F238E27FC236}">
                <a16:creationId xmlns:a16="http://schemas.microsoft.com/office/drawing/2014/main" id="{B56C6849-C524-4D64-9B46-B873FDBF861A}"/>
              </a:ext>
            </a:extLst>
          </p:cNvPr>
          <p:cNvSpPr txBox="1"/>
          <p:nvPr/>
        </p:nvSpPr>
        <p:spPr>
          <a:xfrm>
            <a:off x="7048150" y="1956497"/>
            <a:ext cx="27431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hlinkClick r:id="rId5"/>
              </a:rPr>
              <a:t>Link here</a:t>
            </a:r>
            <a:endParaRPr lang="en-US"/>
          </a:p>
        </p:txBody>
      </p:sp>
      <p:sp>
        <p:nvSpPr>
          <p:cNvPr id="5" name="Google Shape;286;p23">
            <a:extLst>
              <a:ext uri="{FF2B5EF4-FFF2-40B4-BE49-F238E27FC236}">
                <a16:creationId xmlns:a16="http://schemas.microsoft.com/office/drawing/2014/main" id="{61E69250-3A4C-4570-9386-1B44EC38742B}"/>
              </a:ext>
            </a:extLst>
          </p:cNvPr>
          <p:cNvSpPr txBox="1"/>
          <p:nvPr/>
        </p:nvSpPr>
        <p:spPr>
          <a:xfrm>
            <a:off x="1601667" y="266843"/>
            <a:ext cx="7208540" cy="39117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9pPr>
          </a:lstStyle>
          <a:p>
            <a:r>
              <a:rPr lang="en-GB" sz="2450" b="1">
                <a:solidFill>
                  <a:srgbClr val="005A70"/>
                </a:solidFill>
                <a:latin typeface="Open Sans"/>
                <a:ea typeface="Open Sans"/>
                <a:cs typeface="Open Sans"/>
              </a:rPr>
              <a:t>Marking / Standardisation  Support </a:t>
            </a:r>
            <a:endParaRPr lang="en-US"/>
          </a:p>
          <a:p>
            <a:endParaRPr lang="en-GB" sz="2450" b="1">
              <a:solidFill>
                <a:srgbClr val="005A7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6903673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3"/>
          <p:cNvSpPr txBox="1"/>
          <p:nvPr/>
        </p:nvSpPr>
        <p:spPr>
          <a:xfrm>
            <a:off x="1605388" y="492652"/>
            <a:ext cx="7208540" cy="39117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9pPr>
          </a:lstStyle>
          <a:p>
            <a:r>
              <a:rPr lang="en-GB" sz="2450" b="1">
                <a:solidFill>
                  <a:srgbClr val="005A70"/>
                </a:solidFill>
                <a:latin typeface="Open Sans"/>
                <a:ea typeface="Open Sans"/>
                <a:cs typeface="Open Sans"/>
              </a:rPr>
              <a:t>Marking / Standardisation  Support </a:t>
            </a:r>
            <a:endParaRPr lang="en-US"/>
          </a:p>
          <a:p>
            <a:endParaRPr lang="en-GB" sz="2450" b="1">
              <a:solidFill>
                <a:srgbClr val="005A7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2" descr="Shape, arrow&#10;&#10;Description automatically generated">
            <a:extLst>
              <a:ext uri="{FF2B5EF4-FFF2-40B4-BE49-F238E27FC236}">
                <a16:creationId xmlns:a16="http://schemas.microsoft.com/office/drawing/2014/main" id="{47A96062-9558-4219-A9E3-1B7A036A6ACC}"/>
              </a:ext>
            </a:extLst>
          </p:cNvPr>
          <p:cNvPicPr>
            <a:picLocks noChangeAspect="1"/>
          </p:cNvPicPr>
          <p:nvPr/>
        </p:nvPicPr>
        <p:blipFill>
          <a:blip r:embed="rId3"/>
          <a:stretch>
            <a:fillRect/>
          </a:stretch>
        </p:blipFill>
        <p:spPr>
          <a:xfrm>
            <a:off x="8145606" y="90601"/>
            <a:ext cx="968634" cy="792262"/>
          </a:xfrm>
          <a:prstGeom prst="rect">
            <a:avLst/>
          </a:prstGeom>
        </p:spPr>
      </p:pic>
      <p:pic>
        <p:nvPicPr>
          <p:cNvPr id="3" name="Picture 3" descr="Graphical user interface, text, application&#10;&#10;Description automatically generated">
            <a:extLst>
              <a:ext uri="{FF2B5EF4-FFF2-40B4-BE49-F238E27FC236}">
                <a16:creationId xmlns:a16="http://schemas.microsoft.com/office/drawing/2014/main" id="{2A285F0B-2E93-4A5E-B355-17A0EE961CDF}"/>
              </a:ext>
            </a:extLst>
          </p:cNvPr>
          <p:cNvPicPr>
            <a:picLocks noChangeAspect="1"/>
          </p:cNvPicPr>
          <p:nvPr/>
        </p:nvPicPr>
        <p:blipFill rotWithShape="1">
          <a:blip r:embed="rId4"/>
          <a:srcRect b="90789"/>
          <a:stretch/>
        </p:blipFill>
        <p:spPr>
          <a:xfrm>
            <a:off x="495331" y="1502425"/>
            <a:ext cx="5874706" cy="422991"/>
          </a:xfrm>
          <a:prstGeom prst="rect">
            <a:avLst/>
          </a:prstGeom>
        </p:spPr>
      </p:pic>
      <p:sp>
        <p:nvSpPr>
          <p:cNvPr id="4" name="TextBox 3">
            <a:extLst>
              <a:ext uri="{FF2B5EF4-FFF2-40B4-BE49-F238E27FC236}">
                <a16:creationId xmlns:a16="http://schemas.microsoft.com/office/drawing/2014/main" id="{B56C6849-C524-4D64-9B46-B873FDBF861A}"/>
              </a:ext>
            </a:extLst>
          </p:cNvPr>
          <p:cNvSpPr txBox="1"/>
          <p:nvPr/>
        </p:nvSpPr>
        <p:spPr>
          <a:xfrm>
            <a:off x="3622998" y="1718805"/>
            <a:ext cx="274319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hlinkClick r:id="rId5"/>
              </a:rPr>
              <a:t>Link here</a:t>
            </a:r>
            <a:endParaRPr lang="en-US" sz="1200"/>
          </a:p>
        </p:txBody>
      </p:sp>
      <p:sp>
        <p:nvSpPr>
          <p:cNvPr id="5" name="TextBox 4">
            <a:extLst>
              <a:ext uri="{FF2B5EF4-FFF2-40B4-BE49-F238E27FC236}">
                <a16:creationId xmlns:a16="http://schemas.microsoft.com/office/drawing/2014/main" id="{01BDFF98-F05A-4984-ACAC-0EE9DB9A5A03}"/>
              </a:ext>
            </a:extLst>
          </p:cNvPr>
          <p:cNvSpPr txBox="1"/>
          <p:nvPr/>
        </p:nvSpPr>
        <p:spPr>
          <a:xfrm>
            <a:off x="283784" y="1510806"/>
            <a:ext cx="7246188"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1. </a:t>
            </a:r>
          </a:p>
          <a:p>
            <a:endParaRPr lang="en-US" sz="1600"/>
          </a:p>
          <a:p>
            <a:endParaRPr lang="en-US" sz="1600"/>
          </a:p>
          <a:p>
            <a:r>
              <a:rPr lang="en-US" sz="1600"/>
              <a:t>2.  Mark scheme training video – past network recording – </a:t>
            </a:r>
            <a:r>
              <a:rPr lang="en-US" sz="1600">
                <a:hlinkClick r:id="rId6"/>
              </a:rPr>
              <a:t>link here</a:t>
            </a:r>
            <a:endParaRPr lang="en-US"/>
          </a:p>
          <a:p>
            <a:endParaRPr lang="en-US" sz="1600"/>
          </a:p>
          <a:p>
            <a:r>
              <a:rPr lang="en-US" sz="1600"/>
              <a:t>3. Grade characteristics – </a:t>
            </a:r>
            <a:r>
              <a:rPr lang="en-US" sz="1600">
                <a:hlinkClick r:id="rId7"/>
              </a:rPr>
              <a:t>link here</a:t>
            </a:r>
          </a:p>
          <a:p>
            <a:endParaRPr lang="en-US" sz="1600"/>
          </a:p>
          <a:p>
            <a:r>
              <a:rPr lang="en-US" sz="1600"/>
              <a:t>4. Standardisation Packs, Higher/Foundation – November 2020 – </a:t>
            </a:r>
            <a:r>
              <a:rPr lang="en-US" sz="1600">
                <a:hlinkClick r:id="rId8"/>
              </a:rPr>
              <a:t>link here</a:t>
            </a:r>
          </a:p>
          <a:p>
            <a:endParaRPr lang="en-US" sz="1600"/>
          </a:p>
          <a:p>
            <a:r>
              <a:rPr lang="en-US" sz="1600"/>
              <a:t>5. Marking training pack – </a:t>
            </a:r>
            <a:r>
              <a:rPr lang="en-US" sz="1600">
                <a:hlinkClick r:id="rId6"/>
              </a:rPr>
              <a:t>link here</a:t>
            </a:r>
            <a:r>
              <a:rPr lang="en-US" sz="1600"/>
              <a:t> </a:t>
            </a:r>
          </a:p>
          <a:p>
            <a:endParaRPr lang="en-US" sz="1600"/>
          </a:p>
          <a:p>
            <a:endParaRPr lang="en-US" sz="1600"/>
          </a:p>
        </p:txBody>
      </p:sp>
    </p:spTree>
    <p:extLst>
      <p:ext uri="{BB962C8B-B14F-4D97-AF65-F5344CB8AC3E}">
        <p14:creationId xmlns:p14="http://schemas.microsoft.com/office/powerpoint/2010/main" val="374368198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3"/>
          <p:cNvSpPr txBox="1"/>
          <p:nvPr/>
        </p:nvSpPr>
        <p:spPr>
          <a:xfrm>
            <a:off x="3447719" y="206458"/>
            <a:ext cx="7208540" cy="39117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9pPr>
          </a:lstStyle>
          <a:p>
            <a:r>
              <a:rPr lang="en-GB" sz="2450" b="1">
                <a:solidFill>
                  <a:srgbClr val="005A70"/>
                </a:solidFill>
                <a:latin typeface="Open Sans"/>
                <a:ea typeface="Open Sans"/>
                <a:cs typeface="Open Sans"/>
              </a:rPr>
              <a:t>Coming Soon</a:t>
            </a:r>
            <a:endParaRPr lang="en-US"/>
          </a:p>
          <a:p>
            <a:endParaRPr lang="en-GB" sz="2450" b="1">
              <a:solidFill>
                <a:srgbClr val="005A7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2" descr="Shape, arrow&#10;&#10;Description automatically generated">
            <a:extLst>
              <a:ext uri="{FF2B5EF4-FFF2-40B4-BE49-F238E27FC236}">
                <a16:creationId xmlns:a16="http://schemas.microsoft.com/office/drawing/2014/main" id="{47A96062-9558-4219-A9E3-1B7A036A6ACC}"/>
              </a:ext>
            </a:extLst>
          </p:cNvPr>
          <p:cNvPicPr>
            <a:picLocks noChangeAspect="1"/>
          </p:cNvPicPr>
          <p:nvPr/>
        </p:nvPicPr>
        <p:blipFill>
          <a:blip r:embed="rId3"/>
          <a:stretch>
            <a:fillRect/>
          </a:stretch>
        </p:blipFill>
        <p:spPr>
          <a:xfrm>
            <a:off x="8145606" y="90601"/>
            <a:ext cx="968634" cy="792262"/>
          </a:xfrm>
          <a:prstGeom prst="rect">
            <a:avLst/>
          </a:prstGeom>
        </p:spPr>
      </p:pic>
      <p:sp>
        <p:nvSpPr>
          <p:cNvPr id="6" name="TextBox 5">
            <a:extLst>
              <a:ext uri="{FF2B5EF4-FFF2-40B4-BE49-F238E27FC236}">
                <a16:creationId xmlns:a16="http://schemas.microsoft.com/office/drawing/2014/main" id="{C20E3FD7-125A-4545-A458-16218062F1AA}"/>
              </a:ext>
            </a:extLst>
          </p:cNvPr>
          <p:cNvSpPr txBox="1"/>
          <p:nvPr/>
        </p:nvSpPr>
        <p:spPr>
          <a:xfrm>
            <a:off x="250166" y="793630"/>
            <a:ext cx="7246188"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Mock Set 7 (January 2022)</a:t>
            </a:r>
          </a:p>
          <a:p>
            <a:endParaRPr lang="en-US" sz="1600"/>
          </a:p>
          <a:p>
            <a:r>
              <a:rPr lang="en-US" sz="1600"/>
              <a:t>GCSE Gold Silver Bronze November 2020 Papers</a:t>
            </a:r>
          </a:p>
          <a:p>
            <a:endParaRPr lang="en-US" sz="1600"/>
          </a:p>
          <a:p>
            <a:r>
              <a:rPr lang="en-US" sz="1600"/>
              <a:t>GCSE Statistics Shadow Papers</a:t>
            </a:r>
          </a:p>
          <a:p>
            <a:endParaRPr lang="en-US" sz="1600"/>
          </a:p>
          <a:p>
            <a:r>
              <a:rPr lang="en-US" sz="1600"/>
              <a:t>Edexcel Awards Themed Papers </a:t>
            </a:r>
          </a:p>
          <a:p>
            <a:endParaRPr lang="en-US" sz="1600"/>
          </a:p>
          <a:p>
            <a:r>
              <a:rPr lang="en-US" sz="1600"/>
              <a:t>Myth busting for ELC and Edexcel Awards </a:t>
            </a:r>
          </a:p>
          <a:p>
            <a:endParaRPr lang="en-US" sz="1600"/>
          </a:p>
          <a:p>
            <a:r>
              <a:rPr lang="en-US" sz="1600"/>
              <a:t>Mark scheme training updated</a:t>
            </a:r>
          </a:p>
          <a:p>
            <a:endParaRPr lang="en-US" sz="1600"/>
          </a:p>
          <a:p>
            <a:r>
              <a:rPr lang="en-US" sz="1600"/>
              <a:t>DE&amp;I – </a:t>
            </a:r>
            <a:r>
              <a:rPr lang="en-US" sz="1600" err="1"/>
              <a:t>Maths</a:t>
            </a:r>
            <a:r>
              <a:rPr lang="en-US" sz="1600"/>
              <a:t> Activities </a:t>
            </a:r>
          </a:p>
          <a:p>
            <a:endParaRPr lang="en-US" sz="1600"/>
          </a:p>
          <a:p>
            <a:r>
              <a:rPr lang="en-US" sz="1600"/>
              <a:t>1 year Crossover SoW</a:t>
            </a:r>
          </a:p>
          <a:p>
            <a:endParaRPr lang="en-US" sz="1600"/>
          </a:p>
          <a:p>
            <a:endParaRPr lang="en-US" sz="1600"/>
          </a:p>
          <a:p>
            <a:endParaRPr lang="en-US" sz="1600"/>
          </a:p>
          <a:p>
            <a:endParaRPr lang="en-US" sz="1600"/>
          </a:p>
          <a:p>
            <a:endParaRPr lang="en-US" sz="1600"/>
          </a:p>
        </p:txBody>
      </p:sp>
    </p:spTree>
    <p:extLst>
      <p:ext uri="{BB962C8B-B14F-4D97-AF65-F5344CB8AC3E}">
        <p14:creationId xmlns:p14="http://schemas.microsoft.com/office/powerpoint/2010/main" val="131165195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3"/>
          <p:cNvSpPr txBox="1"/>
          <p:nvPr/>
        </p:nvSpPr>
        <p:spPr>
          <a:xfrm>
            <a:off x="2955393" y="157300"/>
            <a:ext cx="3236222" cy="39117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9pPr>
          </a:lstStyle>
          <a:p>
            <a:r>
              <a:rPr lang="en-GB" sz="2800" b="1">
                <a:solidFill>
                  <a:srgbClr val="005A70"/>
                </a:solidFill>
                <a:latin typeface="Open Sans"/>
                <a:ea typeface="Open Sans"/>
                <a:cs typeface="Open Sans"/>
              </a:rPr>
              <a:t>Maths Emporium </a:t>
            </a:r>
            <a:endParaRPr lang="en-US" sz="2800"/>
          </a:p>
          <a:p>
            <a:endParaRPr lang="en-GB" sz="2475" b="1">
              <a:solidFill>
                <a:srgbClr val="005A7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BB4DC1C-D1D3-4030-A396-DE4F3FF4FDE9}"/>
              </a:ext>
            </a:extLst>
          </p:cNvPr>
          <p:cNvSpPr txBox="1"/>
          <p:nvPr/>
        </p:nvSpPr>
        <p:spPr>
          <a:xfrm>
            <a:off x="347493" y="656226"/>
            <a:ext cx="9054308" cy="28406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200"/>
          </a:p>
          <a:p>
            <a:r>
              <a:rPr lang="en-US" sz="1300" kern="1200">
                <a:solidFill>
                  <a:schemeClr val="tx1"/>
                </a:solidFill>
                <a:ea typeface="ＭＳ Ｐゴシック"/>
              </a:rPr>
              <a:t>The </a:t>
            </a:r>
            <a:r>
              <a:rPr lang="en-US" sz="1300" b="1" kern="1200">
                <a:solidFill>
                  <a:srgbClr val="0070C0"/>
                </a:solidFill>
                <a:ea typeface="ＭＳ Ｐゴシック"/>
                <a:hlinkClick r:id="rId3"/>
              </a:rPr>
              <a:t>Maths Emporium</a:t>
            </a:r>
            <a:r>
              <a:rPr lang="en-US" sz="1300" b="1" kern="1200">
                <a:solidFill>
                  <a:srgbClr val="0070C0"/>
                </a:solidFill>
                <a:ea typeface="ＭＳ Ｐゴシック"/>
              </a:rPr>
              <a:t> </a:t>
            </a:r>
            <a:r>
              <a:rPr lang="en-US" sz="1300" kern="1200">
                <a:solidFill>
                  <a:srgbClr val="0070C0"/>
                </a:solidFill>
                <a:ea typeface="ＭＳ Ｐゴシック"/>
              </a:rPr>
              <a:t> </a:t>
            </a:r>
            <a:r>
              <a:rPr lang="en-GB" sz="1300" kern="1200">
                <a:solidFill>
                  <a:schemeClr val="tx1"/>
                </a:solidFill>
                <a:ea typeface="MS PGothic"/>
              </a:rPr>
              <a:t>contains a rich source of resources for GCSE Mathematics teachers. This includes: </a:t>
            </a:r>
          </a:p>
          <a:p>
            <a:pPr>
              <a:lnSpc>
                <a:spcPct val="150000"/>
              </a:lnSpc>
            </a:pPr>
            <a:r>
              <a:rPr lang="en-GB" sz="1300" kern="1200">
                <a:solidFill>
                  <a:schemeClr val="tx1"/>
                </a:solidFill>
                <a:ea typeface="MS PGothic"/>
              </a:rPr>
              <a:t>- shadow papers, </a:t>
            </a:r>
          </a:p>
          <a:p>
            <a:pPr>
              <a:lnSpc>
                <a:spcPct val="150000"/>
              </a:lnSpc>
            </a:pPr>
            <a:r>
              <a:rPr lang="en-GB" sz="1300" kern="1200">
                <a:solidFill>
                  <a:schemeClr val="tx1"/>
                </a:solidFill>
                <a:ea typeface="MS PGothic"/>
              </a:rPr>
              <a:t>- themed papers with worked solutions, </a:t>
            </a:r>
          </a:p>
          <a:p>
            <a:pPr>
              <a:lnSpc>
                <a:spcPct val="150000"/>
              </a:lnSpc>
            </a:pPr>
            <a:r>
              <a:rPr lang="en-GB" sz="1300" kern="1200">
                <a:solidFill>
                  <a:schemeClr val="tx1"/>
                </a:solidFill>
                <a:ea typeface="MS PGothic"/>
              </a:rPr>
              <a:t>- 17 practice sets, </a:t>
            </a:r>
          </a:p>
          <a:p>
            <a:pPr>
              <a:lnSpc>
                <a:spcPct val="150000"/>
              </a:lnSpc>
            </a:pPr>
            <a:r>
              <a:rPr lang="en-GB" sz="1300" kern="1200">
                <a:solidFill>
                  <a:schemeClr val="tx1"/>
                </a:solidFill>
                <a:ea typeface="MS PGothic"/>
              </a:rPr>
              <a:t>- AO3 Bronze, Silver, Gold practice papers </a:t>
            </a:r>
          </a:p>
          <a:p>
            <a:pPr>
              <a:lnSpc>
                <a:spcPct val="150000"/>
              </a:lnSpc>
            </a:pPr>
            <a:r>
              <a:rPr lang="en-GB" sz="1300" kern="1200">
                <a:solidFill>
                  <a:schemeClr val="tx1"/>
                </a:solidFill>
                <a:ea typeface="MS PGothic"/>
              </a:rPr>
              <a:t>- common question papers, </a:t>
            </a:r>
          </a:p>
          <a:p>
            <a:pPr>
              <a:lnSpc>
                <a:spcPct val="150000"/>
              </a:lnSpc>
            </a:pPr>
            <a:r>
              <a:rPr lang="en-GB" sz="1300" kern="1200">
                <a:solidFill>
                  <a:schemeClr val="tx1"/>
                </a:solidFill>
                <a:ea typeface="MS PGothic"/>
              </a:rPr>
              <a:t>- mock papers (Mock Set 6 can be found </a:t>
            </a:r>
            <a:r>
              <a:rPr lang="en-GB" sz="1300" kern="1200">
                <a:solidFill>
                  <a:schemeClr val="tx1"/>
                </a:solidFill>
                <a:ea typeface="MS PGothic"/>
                <a:hlinkClick r:id="rId4">
                  <a:extLst>
                    <a:ext uri="{A12FA001-AC4F-418D-AE19-62706E023703}">
                      <ahyp:hlinkClr xmlns:ahyp="http://schemas.microsoft.com/office/drawing/2018/hyperlinkcolor" val="tx"/>
                    </a:ext>
                  </a:extLst>
                </a:hlinkClick>
              </a:rPr>
              <a:t>here</a:t>
            </a:r>
            <a:r>
              <a:rPr lang="en-GB" sz="1300" kern="1200">
                <a:solidFill>
                  <a:schemeClr val="tx1"/>
                </a:solidFill>
                <a:ea typeface="MS PGothic"/>
              </a:rPr>
              <a:t>)</a:t>
            </a:r>
          </a:p>
          <a:p>
            <a:pPr>
              <a:lnSpc>
                <a:spcPct val="150000"/>
              </a:lnSpc>
            </a:pPr>
            <a:r>
              <a:rPr lang="en-GB" sz="1300" kern="1200">
                <a:solidFill>
                  <a:schemeClr val="tx1"/>
                </a:solidFill>
                <a:ea typeface="MS PGothic"/>
              </a:rPr>
              <a:t>- past papers, mark schemes, examiner reports, </a:t>
            </a:r>
          </a:p>
          <a:p>
            <a:pPr>
              <a:lnSpc>
                <a:spcPct val="150000"/>
              </a:lnSpc>
            </a:pPr>
            <a:endParaRPr lang="en-GB" sz="1200" kern="1200">
              <a:solidFill>
                <a:schemeClr val="tx1"/>
              </a:solidFill>
              <a:ea typeface="MS PGothic"/>
            </a:endParaRPr>
          </a:p>
        </p:txBody>
      </p:sp>
      <p:sp>
        <p:nvSpPr>
          <p:cNvPr id="5" name="TextBox 4">
            <a:extLst>
              <a:ext uri="{FF2B5EF4-FFF2-40B4-BE49-F238E27FC236}">
                <a16:creationId xmlns:a16="http://schemas.microsoft.com/office/drawing/2014/main" id="{B4BF25B7-2958-4CCE-A141-749920D84B61}"/>
              </a:ext>
            </a:extLst>
          </p:cNvPr>
          <p:cNvSpPr txBox="1"/>
          <p:nvPr/>
        </p:nvSpPr>
        <p:spPr>
          <a:xfrm>
            <a:off x="1559729" y="6186419"/>
            <a:ext cx="710738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cs typeface="Segoe UI"/>
              </a:rPr>
              <a:t>If you are not registered with the Maths Emporium, ​you can sign up using the Login/ Register button at </a:t>
            </a:r>
            <a:r>
              <a:rPr lang="en-GB" b="1">
                <a:solidFill>
                  <a:srgbClr val="0097A7"/>
                </a:solidFill>
                <a:cs typeface="Segoe UI"/>
                <a:hlinkClick r:id="rId5"/>
              </a:rPr>
              <a:t>www.mathsemporium.com</a:t>
            </a:r>
            <a:r>
              <a:rPr lang="en-GB" b="1">
                <a:cs typeface="Segoe UI"/>
              </a:rPr>
              <a:t>. </a:t>
            </a:r>
            <a:endParaRPr lang="en-US" b="1"/>
          </a:p>
        </p:txBody>
      </p:sp>
      <p:pic>
        <p:nvPicPr>
          <p:cNvPr id="2" name="Picture 2" descr="Shape, arrow&#10;&#10;Description automatically generated">
            <a:extLst>
              <a:ext uri="{FF2B5EF4-FFF2-40B4-BE49-F238E27FC236}">
                <a16:creationId xmlns:a16="http://schemas.microsoft.com/office/drawing/2014/main" id="{DD7D07B3-3F97-4AEA-AD5B-88239E284888}"/>
              </a:ext>
            </a:extLst>
          </p:cNvPr>
          <p:cNvPicPr>
            <a:picLocks noChangeAspect="1"/>
          </p:cNvPicPr>
          <p:nvPr/>
        </p:nvPicPr>
        <p:blipFill>
          <a:blip r:embed="rId6"/>
          <a:stretch>
            <a:fillRect/>
          </a:stretch>
        </p:blipFill>
        <p:spPr>
          <a:xfrm>
            <a:off x="8145606" y="90601"/>
            <a:ext cx="968634" cy="792262"/>
          </a:xfrm>
          <a:prstGeom prst="rect">
            <a:avLst/>
          </a:prstGeom>
        </p:spPr>
      </p:pic>
      <p:pic>
        <p:nvPicPr>
          <p:cNvPr id="6" name="Picture 6" descr="Diagram&#10;&#10;Description automatically generated">
            <a:extLst>
              <a:ext uri="{FF2B5EF4-FFF2-40B4-BE49-F238E27FC236}">
                <a16:creationId xmlns:a16="http://schemas.microsoft.com/office/drawing/2014/main" id="{80AD6C2A-D687-41B4-AA0E-363CD2368D1E}"/>
              </a:ext>
            </a:extLst>
          </p:cNvPr>
          <p:cNvPicPr>
            <a:picLocks noChangeAspect="1"/>
          </p:cNvPicPr>
          <p:nvPr/>
        </p:nvPicPr>
        <p:blipFill>
          <a:blip r:embed="rId7"/>
          <a:stretch>
            <a:fillRect/>
          </a:stretch>
        </p:blipFill>
        <p:spPr>
          <a:xfrm>
            <a:off x="724619" y="3223606"/>
            <a:ext cx="6383547" cy="2670908"/>
          </a:xfrm>
          <a:prstGeom prst="rect">
            <a:avLst/>
          </a:prstGeom>
        </p:spPr>
      </p:pic>
    </p:spTree>
    <p:extLst>
      <p:ext uri="{BB962C8B-B14F-4D97-AF65-F5344CB8AC3E}">
        <p14:creationId xmlns:p14="http://schemas.microsoft.com/office/powerpoint/2010/main" val="157258285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3"/>
          <p:cNvSpPr txBox="1"/>
          <p:nvPr/>
        </p:nvSpPr>
        <p:spPr>
          <a:xfrm>
            <a:off x="1281910" y="277616"/>
            <a:ext cx="8858250" cy="39117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9pPr>
          </a:lstStyle>
          <a:p>
            <a:r>
              <a:rPr lang="en-GB" sz="2450" b="1">
                <a:solidFill>
                  <a:srgbClr val="005A70"/>
                </a:solidFill>
                <a:latin typeface="Open Sans"/>
                <a:ea typeface="Open Sans"/>
                <a:cs typeface="Open Sans"/>
              </a:rPr>
              <a:t>GCSE Maths Transition to A level Maths </a:t>
            </a:r>
          </a:p>
          <a:p>
            <a:endParaRPr lang="en-GB" sz="2475" b="1">
              <a:solidFill>
                <a:srgbClr val="005A7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9" name="Google Shape;289;p23"/>
          <p:cNvSpPr txBox="1"/>
          <p:nvPr/>
        </p:nvSpPr>
        <p:spPr>
          <a:xfrm>
            <a:off x="312805" y="823895"/>
            <a:ext cx="4257266" cy="5478317"/>
          </a:xfrm>
          <a:prstGeom prst="rect">
            <a:avLst/>
          </a:prstGeom>
          <a:noFill/>
          <a:ln>
            <a:noFill/>
          </a:ln>
        </p:spPr>
        <p:txBody>
          <a:bodyPr spcFirstLastPara="1" wrap="square" lIns="51427" tIns="25706" rIns="51427" bIns="25706"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9pPr>
          </a:lstStyle>
          <a:p>
            <a:r>
              <a:rPr lang="en-GB" sz="1450">
                <a:ea typeface="Open Sans"/>
              </a:rPr>
              <a:t>The transition from GCSE to A level Maths can be challenging but, with plenty of practice, it most certainly is a rewarding experience. The chapters below focus on activities which help students to master the key skills that are needed in both AS and A level Mathematics. The topics are mainly those found in the overlap between GCSE and AS mathematics.</a:t>
            </a:r>
            <a:endParaRPr lang="en-GB"/>
          </a:p>
          <a:p>
            <a:endParaRPr lang="en-GB" sz="1450">
              <a:latin typeface="Open Sans"/>
              <a:ea typeface="Open Sans"/>
              <a:cs typeface="Open Sans"/>
            </a:endParaRPr>
          </a:p>
          <a:p>
            <a:r>
              <a:rPr lang="en-GB" sz="1450">
                <a:ea typeface="Open Sans"/>
              </a:rPr>
              <a:t>We have over </a:t>
            </a:r>
            <a:r>
              <a:rPr lang="en-GB" sz="1450" b="1">
                <a:ea typeface="Open Sans"/>
              </a:rPr>
              <a:t>123 FREE videos </a:t>
            </a:r>
            <a:endParaRPr lang="en-GB">
              <a:ea typeface="Open Sans"/>
            </a:endParaRPr>
          </a:p>
          <a:p>
            <a:r>
              <a:rPr lang="en-GB" sz="1450" b="1">
                <a:ea typeface="Open Sans"/>
              </a:rPr>
              <a:t>10 Chapters </a:t>
            </a:r>
            <a:endParaRPr lang="en-GB"/>
          </a:p>
          <a:p>
            <a:r>
              <a:rPr lang="en-GB" sz="1450" b="1">
                <a:ea typeface="Open Sans"/>
              </a:rPr>
              <a:t>Practice Questions</a:t>
            </a:r>
            <a:endParaRPr lang="en-GB"/>
          </a:p>
          <a:p>
            <a:r>
              <a:rPr lang="en-GB" sz="1450" b="1">
                <a:ea typeface="Open Sans"/>
              </a:rPr>
              <a:t>End of Chapter Exam Questions</a:t>
            </a:r>
            <a:endParaRPr lang="en-GB"/>
          </a:p>
          <a:p>
            <a:endParaRPr lang="en-GB" sz="1450" b="1">
              <a:ea typeface="Open Sans"/>
            </a:endParaRPr>
          </a:p>
          <a:p>
            <a:endParaRPr lang="en-GB" sz="1450" b="1">
              <a:ea typeface="Open Sans"/>
            </a:endParaRPr>
          </a:p>
          <a:p>
            <a:r>
              <a:rPr lang="en-GB" sz="1450" b="1">
                <a:ea typeface="Open Sans"/>
                <a:hlinkClick r:id="rId3"/>
              </a:rPr>
              <a:t>More information can be found here </a:t>
            </a:r>
            <a:endParaRPr lang="en-GB"/>
          </a:p>
          <a:p>
            <a:endParaRPr lang="en-GB" sz="1450">
              <a:latin typeface="Open Sans"/>
              <a:ea typeface="Open Sans"/>
              <a:cs typeface="Open Sans"/>
            </a:endParaRPr>
          </a:p>
          <a:p>
            <a:endParaRPr lang="en-GB" sz="1450">
              <a:latin typeface="Open Sans"/>
              <a:ea typeface="Open Sans"/>
              <a:cs typeface="Open Sans"/>
            </a:endParaRPr>
          </a:p>
          <a:p>
            <a:pPr>
              <a:lnSpc>
                <a:spcPct val="150000"/>
              </a:lnSpc>
              <a:buSzPts val="2600"/>
            </a:pPr>
            <a:endParaRPr lang="en-GB" sz="1463" b="1">
              <a:latin typeface="Open Sans"/>
              <a:ea typeface="Open Sans" panose="020B0606030504020204" pitchFamily="34" charset="0"/>
              <a:cs typeface="Open Sans"/>
            </a:endParaRPr>
          </a:p>
          <a:p>
            <a:pPr marL="192405" indent="-200025">
              <a:lnSpc>
                <a:spcPct val="150000"/>
              </a:lnSpc>
              <a:buSzPts val="2600"/>
              <a:buFont typeface="Open Sans"/>
              <a:buChar char="•"/>
            </a:pPr>
            <a:endParaRPr lang="en-GB" sz="1463">
              <a:latin typeface="Open Sans" panose="020B0606030504020204" pitchFamily="34" charset="0"/>
              <a:ea typeface="Open Sans" panose="020B0606030504020204" pitchFamily="34" charset="0"/>
              <a:cs typeface="Open Sans"/>
            </a:endParaRPr>
          </a:p>
          <a:p>
            <a:pPr marL="192405" indent="-200025">
              <a:lnSpc>
                <a:spcPct val="150000"/>
              </a:lnSpc>
              <a:buSzPts val="2600"/>
              <a:buFont typeface="Open Sans"/>
              <a:buChar char="•"/>
            </a:pPr>
            <a:endParaRPr lang="en-GB" sz="1463">
              <a:latin typeface="Open Sans" panose="020B0606030504020204" pitchFamily="34" charset="0"/>
              <a:ea typeface="Open Sans" panose="020B0606030504020204" pitchFamily="34" charset="0"/>
              <a:cs typeface="Open Sans"/>
            </a:endParaRPr>
          </a:p>
          <a:p>
            <a:pPr marL="192405" indent="-200025">
              <a:lnSpc>
                <a:spcPct val="150000"/>
              </a:lnSpc>
              <a:buSzPts val="2600"/>
              <a:buFont typeface="Open Sans"/>
              <a:buChar char="•"/>
            </a:pPr>
            <a:endParaRPr lang="en-GB" sz="1463">
              <a:latin typeface="Open Sans"/>
              <a:ea typeface="Open Sans" panose="020B0606030504020204" pitchFamily="34" charset="0"/>
              <a:cs typeface="Open Sans"/>
            </a:endParaRPr>
          </a:p>
        </p:txBody>
      </p:sp>
      <p:pic>
        <p:nvPicPr>
          <p:cNvPr id="2" name="Picture 2" descr="Graphical user interface, application&#10;&#10;Description automatically generated">
            <a:extLst>
              <a:ext uri="{FF2B5EF4-FFF2-40B4-BE49-F238E27FC236}">
                <a16:creationId xmlns:a16="http://schemas.microsoft.com/office/drawing/2014/main" id="{D94372D6-F853-4C14-81BE-554C12E9438F}"/>
              </a:ext>
            </a:extLst>
          </p:cNvPr>
          <p:cNvPicPr>
            <a:picLocks noChangeAspect="1"/>
          </p:cNvPicPr>
          <p:nvPr/>
        </p:nvPicPr>
        <p:blipFill>
          <a:blip r:embed="rId4"/>
          <a:stretch>
            <a:fillRect/>
          </a:stretch>
        </p:blipFill>
        <p:spPr>
          <a:xfrm>
            <a:off x="4611376" y="672082"/>
            <a:ext cx="4536999" cy="6235730"/>
          </a:xfrm>
          <a:prstGeom prst="rect">
            <a:avLst/>
          </a:prstGeom>
        </p:spPr>
      </p:pic>
      <p:pic>
        <p:nvPicPr>
          <p:cNvPr id="3" name="Picture 2" descr="Shape, arrow&#10;&#10;Description automatically generated">
            <a:extLst>
              <a:ext uri="{FF2B5EF4-FFF2-40B4-BE49-F238E27FC236}">
                <a16:creationId xmlns:a16="http://schemas.microsoft.com/office/drawing/2014/main" id="{0E320E0C-D61E-40CF-AC9A-D1CC67863C71}"/>
              </a:ext>
            </a:extLst>
          </p:cNvPr>
          <p:cNvPicPr>
            <a:picLocks noChangeAspect="1"/>
          </p:cNvPicPr>
          <p:nvPr/>
        </p:nvPicPr>
        <p:blipFill>
          <a:blip r:embed="rId5"/>
          <a:stretch>
            <a:fillRect/>
          </a:stretch>
        </p:blipFill>
        <p:spPr>
          <a:xfrm>
            <a:off x="8484678" y="68725"/>
            <a:ext cx="520185" cy="420377"/>
          </a:xfrm>
          <a:prstGeom prst="rect">
            <a:avLst/>
          </a:prstGeom>
        </p:spPr>
      </p:pic>
    </p:spTree>
    <p:extLst>
      <p:ext uri="{BB962C8B-B14F-4D97-AF65-F5344CB8AC3E}">
        <p14:creationId xmlns:p14="http://schemas.microsoft.com/office/powerpoint/2010/main" val="1942403734"/>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3"/>
          <p:cNvSpPr txBox="1"/>
          <p:nvPr/>
        </p:nvSpPr>
        <p:spPr>
          <a:xfrm>
            <a:off x="1281910" y="277616"/>
            <a:ext cx="8858250" cy="39117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9pPr>
          </a:lstStyle>
          <a:p>
            <a:r>
              <a:rPr lang="en-GB" sz="2450" b="1">
                <a:solidFill>
                  <a:srgbClr val="005A70"/>
                </a:solidFill>
                <a:latin typeface="Open Sans"/>
                <a:ea typeface="Open Sans"/>
                <a:cs typeface="Open Sans"/>
              </a:rPr>
              <a:t>KS3 Maths </a:t>
            </a:r>
            <a:endParaRPr lang="en-US"/>
          </a:p>
          <a:p>
            <a:endParaRPr lang="en-GB" sz="2475" b="1">
              <a:solidFill>
                <a:srgbClr val="005A7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9" name="Google Shape;289;p23"/>
          <p:cNvSpPr txBox="1"/>
          <p:nvPr/>
        </p:nvSpPr>
        <p:spPr>
          <a:xfrm>
            <a:off x="312805" y="823895"/>
            <a:ext cx="4257266" cy="5478317"/>
          </a:xfrm>
          <a:prstGeom prst="rect">
            <a:avLst/>
          </a:prstGeom>
          <a:noFill/>
          <a:ln>
            <a:noFill/>
          </a:ln>
        </p:spPr>
        <p:txBody>
          <a:bodyPr spcFirstLastPara="1" wrap="square" lIns="51427" tIns="25706" rIns="51427" bIns="25706"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9pPr>
          </a:lstStyle>
          <a:p>
            <a:r>
              <a:rPr lang="en-GB" sz="1450">
                <a:ea typeface="Open Sans"/>
              </a:rPr>
              <a:t>Key Skills at KS3 – Year 7, 8 and 9 </a:t>
            </a:r>
            <a:endParaRPr lang="en-US">
              <a:ea typeface="Open Sans"/>
            </a:endParaRPr>
          </a:p>
          <a:p>
            <a:endParaRPr lang="en-GB" sz="1450">
              <a:ea typeface="Open Sans"/>
            </a:endParaRPr>
          </a:p>
          <a:p>
            <a:r>
              <a:rPr lang="en-GB" sz="1450">
                <a:ea typeface="Open Sans"/>
              </a:rPr>
              <a:t>Escape Rooms – </a:t>
            </a:r>
            <a:r>
              <a:rPr lang="en-GB" sz="1450">
                <a:ea typeface="Open Sans"/>
                <a:hlinkClick r:id="rId3"/>
              </a:rPr>
              <a:t>link here</a:t>
            </a:r>
          </a:p>
          <a:p>
            <a:endParaRPr lang="en-GB" sz="1450">
              <a:ea typeface="Open Sans"/>
            </a:endParaRPr>
          </a:p>
          <a:p>
            <a:endParaRPr lang="en-GB" sz="1450">
              <a:ea typeface="Open Sans"/>
            </a:endParaRPr>
          </a:p>
          <a:p>
            <a:endParaRPr lang="en-GB" sz="1450">
              <a:latin typeface="Open Sans"/>
              <a:ea typeface="Open Sans"/>
              <a:cs typeface="Open Sans"/>
            </a:endParaRPr>
          </a:p>
          <a:p>
            <a:endParaRPr lang="en-GB" sz="1450">
              <a:latin typeface="Open Sans"/>
              <a:ea typeface="Open Sans"/>
              <a:cs typeface="Open Sans"/>
            </a:endParaRPr>
          </a:p>
          <a:p>
            <a:pPr>
              <a:lnSpc>
                <a:spcPct val="150000"/>
              </a:lnSpc>
              <a:buSzPts val="2600"/>
            </a:pPr>
            <a:endParaRPr lang="en-GB" sz="1463" b="1">
              <a:latin typeface="Open Sans"/>
              <a:ea typeface="Open Sans" panose="020B0606030504020204" pitchFamily="34" charset="0"/>
              <a:cs typeface="Open Sans"/>
            </a:endParaRPr>
          </a:p>
          <a:p>
            <a:pPr marL="192405" indent="-200025">
              <a:lnSpc>
                <a:spcPct val="150000"/>
              </a:lnSpc>
              <a:buSzPts val="2600"/>
              <a:buFont typeface="Open Sans"/>
              <a:buChar char="•"/>
            </a:pPr>
            <a:endParaRPr lang="en-GB" sz="1463">
              <a:latin typeface="Open Sans" panose="020B0606030504020204" pitchFamily="34" charset="0"/>
              <a:ea typeface="Open Sans" panose="020B0606030504020204" pitchFamily="34" charset="0"/>
              <a:cs typeface="Open Sans"/>
            </a:endParaRPr>
          </a:p>
          <a:p>
            <a:pPr marL="192405" indent="-200025">
              <a:lnSpc>
                <a:spcPct val="150000"/>
              </a:lnSpc>
              <a:buSzPts val="2600"/>
              <a:buFont typeface="Open Sans"/>
              <a:buChar char="•"/>
            </a:pPr>
            <a:endParaRPr lang="en-GB" sz="1463">
              <a:latin typeface="Open Sans" panose="020B0606030504020204" pitchFamily="34" charset="0"/>
              <a:ea typeface="Open Sans" panose="020B0606030504020204" pitchFamily="34" charset="0"/>
              <a:cs typeface="Open Sans"/>
            </a:endParaRPr>
          </a:p>
          <a:p>
            <a:pPr marL="192405" indent="-200025">
              <a:lnSpc>
                <a:spcPct val="150000"/>
              </a:lnSpc>
              <a:buSzPts val="2600"/>
              <a:buFont typeface="Open Sans"/>
              <a:buChar char="•"/>
            </a:pPr>
            <a:endParaRPr lang="en-GB" sz="1463">
              <a:latin typeface="Open Sans"/>
              <a:ea typeface="Open Sans" panose="020B0606030504020204" pitchFamily="34" charset="0"/>
              <a:cs typeface="Open Sans"/>
            </a:endParaRPr>
          </a:p>
        </p:txBody>
      </p:sp>
      <p:pic>
        <p:nvPicPr>
          <p:cNvPr id="3" name="Picture 2" descr="Shape, arrow&#10;&#10;Description automatically generated">
            <a:extLst>
              <a:ext uri="{FF2B5EF4-FFF2-40B4-BE49-F238E27FC236}">
                <a16:creationId xmlns:a16="http://schemas.microsoft.com/office/drawing/2014/main" id="{0E320E0C-D61E-40CF-AC9A-D1CC67863C71}"/>
              </a:ext>
            </a:extLst>
          </p:cNvPr>
          <p:cNvPicPr>
            <a:picLocks noChangeAspect="1"/>
          </p:cNvPicPr>
          <p:nvPr/>
        </p:nvPicPr>
        <p:blipFill>
          <a:blip r:embed="rId4"/>
          <a:stretch>
            <a:fillRect/>
          </a:stretch>
        </p:blipFill>
        <p:spPr>
          <a:xfrm>
            <a:off x="8484678" y="68725"/>
            <a:ext cx="520185" cy="420377"/>
          </a:xfrm>
          <a:prstGeom prst="rect">
            <a:avLst/>
          </a:prstGeom>
        </p:spPr>
      </p:pic>
      <p:pic>
        <p:nvPicPr>
          <p:cNvPr id="4" name="Picture 4" descr="A picture containing logo&#10;&#10;Description automatically generated">
            <a:extLst>
              <a:ext uri="{FF2B5EF4-FFF2-40B4-BE49-F238E27FC236}">
                <a16:creationId xmlns:a16="http://schemas.microsoft.com/office/drawing/2014/main" id="{B3FF338E-B8B0-45E3-8861-159577E4E903}"/>
              </a:ext>
            </a:extLst>
          </p:cNvPr>
          <p:cNvPicPr>
            <a:picLocks noChangeAspect="1"/>
          </p:cNvPicPr>
          <p:nvPr/>
        </p:nvPicPr>
        <p:blipFill>
          <a:blip r:embed="rId5"/>
          <a:stretch>
            <a:fillRect/>
          </a:stretch>
        </p:blipFill>
        <p:spPr>
          <a:xfrm>
            <a:off x="3407434" y="103670"/>
            <a:ext cx="5667554" cy="3398501"/>
          </a:xfrm>
          <a:prstGeom prst="rect">
            <a:avLst/>
          </a:prstGeom>
        </p:spPr>
      </p:pic>
      <p:pic>
        <p:nvPicPr>
          <p:cNvPr id="5" name="Picture 5" descr="A picture containing text, person, child, screenshot&#10;&#10;Description automatically generated">
            <a:extLst>
              <a:ext uri="{FF2B5EF4-FFF2-40B4-BE49-F238E27FC236}">
                <a16:creationId xmlns:a16="http://schemas.microsoft.com/office/drawing/2014/main" id="{2A65DFB6-6BC3-4C05-A237-F1871BD4C8B8}"/>
              </a:ext>
            </a:extLst>
          </p:cNvPr>
          <p:cNvPicPr>
            <a:picLocks noChangeAspect="1"/>
          </p:cNvPicPr>
          <p:nvPr/>
        </p:nvPicPr>
        <p:blipFill>
          <a:blip r:embed="rId6"/>
          <a:stretch>
            <a:fillRect/>
          </a:stretch>
        </p:blipFill>
        <p:spPr>
          <a:xfrm>
            <a:off x="69011" y="3097933"/>
            <a:ext cx="5201728" cy="3655500"/>
          </a:xfrm>
          <a:prstGeom prst="rect">
            <a:avLst/>
          </a:prstGeom>
        </p:spPr>
      </p:pic>
    </p:spTree>
    <p:extLst>
      <p:ext uri="{BB962C8B-B14F-4D97-AF65-F5344CB8AC3E}">
        <p14:creationId xmlns:p14="http://schemas.microsoft.com/office/powerpoint/2010/main" val="81223218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3"/>
          <p:cNvSpPr txBox="1"/>
          <p:nvPr/>
        </p:nvSpPr>
        <p:spPr>
          <a:xfrm>
            <a:off x="1281910" y="277616"/>
            <a:ext cx="8858250" cy="39117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9pPr>
          </a:lstStyle>
          <a:p>
            <a:r>
              <a:rPr lang="en-GB" sz="2450" b="1">
                <a:solidFill>
                  <a:srgbClr val="005A70"/>
                </a:solidFill>
                <a:latin typeface="Open Sans"/>
                <a:ea typeface="Open Sans"/>
                <a:cs typeface="Open Sans"/>
              </a:rPr>
              <a:t>Diversity and Inclusivity in Maths </a:t>
            </a:r>
            <a:endParaRPr lang="en-US"/>
          </a:p>
          <a:p>
            <a:endParaRPr lang="en-GB" sz="2475" b="1">
              <a:solidFill>
                <a:srgbClr val="005A7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Shape, arrow&#10;&#10;Description automatically generated">
            <a:extLst>
              <a:ext uri="{FF2B5EF4-FFF2-40B4-BE49-F238E27FC236}">
                <a16:creationId xmlns:a16="http://schemas.microsoft.com/office/drawing/2014/main" id="{0E320E0C-D61E-40CF-AC9A-D1CC67863C71}"/>
              </a:ext>
            </a:extLst>
          </p:cNvPr>
          <p:cNvPicPr>
            <a:picLocks noChangeAspect="1"/>
          </p:cNvPicPr>
          <p:nvPr/>
        </p:nvPicPr>
        <p:blipFill>
          <a:blip r:embed="rId3"/>
          <a:stretch>
            <a:fillRect/>
          </a:stretch>
        </p:blipFill>
        <p:spPr>
          <a:xfrm>
            <a:off x="8484678" y="68725"/>
            <a:ext cx="520185" cy="420377"/>
          </a:xfrm>
          <a:prstGeom prst="rect">
            <a:avLst/>
          </a:prstGeom>
        </p:spPr>
      </p:pic>
      <p:pic>
        <p:nvPicPr>
          <p:cNvPr id="4" name="Picture 4" descr="Graphical user interface, application&#10;&#10;Description automatically generated">
            <a:extLst>
              <a:ext uri="{FF2B5EF4-FFF2-40B4-BE49-F238E27FC236}">
                <a16:creationId xmlns:a16="http://schemas.microsoft.com/office/drawing/2014/main" id="{2E4F4C50-BA58-4BBD-A071-D01D955D1EED}"/>
              </a:ext>
            </a:extLst>
          </p:cNvPr>
          <p:cNvPicPr>
            <a:picLocks noChangeAspect="1"/>
          </p:cNvPicPr>
          <p:nvPr/>
        </p:nvPicPr>
        <p:blipFill>
          <a:blip r:embed="rId4"/>
          <a:stretch>
            <a:fillRect/>
          </a:stretch>
        </p:blipFill>
        <p:spPr>
          <a:xfrm>
            <a:off x="181155" y="772923"/>
            <a:ext cx="4425350" cy="3026155"/>
          </a:xfrm>
          <a:prstGeom prst="rect">
            <a:avLst/>
          </a:prstGeom>
        </p:spPr>
      </p:pic>
      <p:pic>
        <p:nvPicPr>
          <p:cNvPr id="5" name="Picture 5" descr="Graphical user interface&#10;&#10;Description automatically generated">
            <a:extLst>
              <a:ext uri="{FF2B5EF4-FFF2-40B4-BE49-F238E27FC236}">
                <a16:creationId xmlns:a16="http://schemas.microsoft.com/office/drawing/2014/main" id="{7B2C75CC-5BEE-4E38-9836-FB2499757580}"/>
              </a:ext>
            </a:extLst>
          </p:cNvPr>
          <p:cNvPicPr>
            <a:picLocks noChangeAspect="1"/>
          </p:cNvPicPr>
          <p:nvPr/>
        </p:nvPicPr>
        <p:blipFill>
          <a:blip r:embed="rId5"/>
          <a:stretch>
            <a:fillRect/>
          </a:stretch>
        </p:blipFill>
        <p:spPr>
          <a:xfrm>
            <a:off x="3890513" y="2790293"/>
            <a:ext cx="5253486" cy="4063746"/>
          </a:xfrm>
          <a:prstGeom prst="rect">
            <a:avLst/>
          </a:prstGeom>
        </p:spPr>
      </p:pic>
      <p:sp>
        <p:nvSpPr>
          <p:cNvPr id="6" name="TextBox 5">
            <a:extLst>
              <a:ext uri="{FF2B5EF4-FFF2-40B4-BE49-F238E27FC236}">
                <a16:creationId xmlns:a16="http://schemas.microsoft.com/office/drawing/2014/main" id="{9EA8964C-2DFE-4FE4-BEFE-1F16D2DEA205}"/>
              </a:ext>
            </a:extLst>
          </p:cNvPr>
          <p:cNvSpPr txBox="1"/>
          <p:nvPr/>
        </p:nvSpPr>
        <p:spPr>
          <a:xfrm>
            <a:off x="5046453" y="1155940"/>
            <a:ext cx="382150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hlinkClick r:id="rId6"/>
              </a:rPr>
              <a:t>Famous Mathematicians and Comprehension tasks Posters</a:t>
            </a:r>
            <a:endParaRPr lang="en-US"/>
          </a:p>
        </p:txBody>
      </p:sp>
    </p:spTree>
    <p:extLst>
      <p:ext uri="{BB962C8B-B14F-4D97-AF65-F5344CB8AC3E}">
        <p14:creationId xmlns:p14="http://schemas.microsoft.com/office/powerpoint/2010/main" val="126728336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AEC004-2818-47D5-83E7-75446246302C}"/>
              </a:ext>
            </a:extLst>
          </p:cNvPr>
          <p:cNvSpPr>
            <a:spLocks noGrp="1"/>
          </p:cNvSpPr>
          <p:nvPr>
            <p:ph type="sldNum" idx="12"/>
          </p:nvPr>
        </p:nvSpPr>
        <p:spPr/>
        <p:txBody>
          <a:bodyPr/>
          <a:lstStyle/>
          <a:p>
            <a:pPr marL="60326" lvl="0" indent="0" algn="l" rtl="0">
              <a:spcBef>
                <a:spcPts val="0"/>
              </a:spcBef>
              <a:spcAft>
                <a:spcPts val="0"/>
              </a:spcAft>
              <a:buNone/>
            </a:pPr>
            <a:fld id="{00000000-1234-1234-1234-123412341234}" type="slidenum">
              <a:rPr lang="en-GB"/>
              <a:pPr marL="60326" lvl="0" indent="0" algn="l" rtl="0">
                <a:spcBef>
                  <a:spcPts val="0"/>
                </a:spcBef>
                <a:spcAft>
                  <a:spcPts val="0"/>
                </a:spcAft>
                <a:buNone/>
              </a:pPr>
              <a:t>18</a:t>
            </a:fld>
            <a:endParaRPr lang="en-GB">
              <a:solidFill>
                <a:schemeClr val="dk1"/>
              </a:solidFill>
            </a:endParaRPr>
          </a:p>
        </p:txBody>
      </p:sp>
      <p:sp>
        <p:nvSpPr>
          <p:cNvPr id="7" name="Google Shape;286;p23">
            <a:extLst>
              <a:ext uri="{FF2B5EF4-FFF2-40B4-BE49-F238E27FC236}">
                <a16:creationId xmlns:a16="http://schemas.microsoft.com/office/drawing/2014/main" id="{7CBE1967-02A8-4EC9-8ED7-BF0E616CE483}"/>
              </a:ext>
            </a:extLst>
          </p:cNvPr>
          <p:cNvSpPr txBox="1"/>
          <p:nvPr/>
        </p:nvSpPr>
        <p:spPr>
          <a:xfrm>
            <a:off x="2878829" y="299492"/>
            <a:ext cx="3312787" cy="39117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9pPr>
          </a:lstStyle>
          <a:p>
            <a:r>
              <a:rPr lang="en-GB" sz="2450" b="1">
                <a:solidFill>
                  <a:srgbClr val="005A70"/>
                </a:solidFill>
                <a:latin typeface="Open Sans"/>
                <a:ea typeface="Open Sans"/>
                <a:cs typeface="Open Sans"/>
              </a:rPr>
              <a:t>Upcoming Networks</a:t>
            </a:r>
            <a:endParaRPr lang="en-US"/>
          </a:p>
          <a:p>
            <a:endParaRPr lang="en-GB" sz="2475" b="1">
              <a:solidFill>
                <a:srgbClr val="005A7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5AEA26D0-CE2A-49E4-A066-F9CDBC80E592}"/>
              </a:ext>
            </a:extLst>
          </p:cNvPr>
          <p:cNvSpPr txBox="1"/>
          <p:nvPr/>
        </p:nvSpPr>
        <p:spPr>
          <a:xfrm>
            <a:off x="413116" y="4293073"/>
            <a:ext cx="577832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kern="1200">
                <a:solidFill>
                  <a:schemeClr val="tx1"/>
                </a:solidFill>
                <a:ea typeface="MS PGothic"/>
              </a:rPr>
              <a:t>We regularly add new networks to the list. </a:t>
            </a:r>
            <a:endParaRPr lang="en-US">
              <a:solidFill>
                <a:schemeClr val="tx1"/>
              </a:solidFill>
            </a:endParaRPr>
          </a:p>
          <a:p>
            <a:r>
              <a:rPr lang="en-GB" sz="1600" b="1" kern="1200">
                <a:solidFill>
                  <a:schemeClr val="tx1"/>
                </a:solidFill>
                <a:ea typeface="MS PGothic"/>
                <a:hlinkClick r:id="rId2">
                  <a:extLst>
                    <a:ext uri="{A12FA001-AC4F-418D-AE19-62706E023703}">
                      <ahyp:hlinkClr xmlns:ahyp="http://schemas.microsoft.com/office/drawing/2018/hyperlinkcolor" val="tx"/>
                    </a:ext>
                  </a:extLst>
                </a:hlinkClick>
              </a:rPr>
              <a:t>Browse and book our networks here</a:t>
            </a:r>
            <a:r>
              <a:rPr lang="en-GB" sz="1600" b="1" kern="1200">
                <a:solidFill>
                  <a:schemeClr val="tx1"/>
                </a:solidFill>
                <a:ea typeface="MS PGothic"/>
              </a:rPr>
              <a:t>.</a:t>
            </a:r>
            <a:endParaRPr lang="en-GB">
              <a:solidFill>
                <a:schemeClr val="tx1"/>
              </a:solidFill>
            </a:endParaRPr>
          </a:p>
          <a:p>
            <a:endParaRPr lang="en-GB" sz="1600" b="1" kern="1200">
              <a:solidFill>
                <a:schemeClr val="tx1"/>
              </a:solidFill>
              <a:ea typeface="MS PGothic"/>
            </a:endParaRPr>
          </a:p>
          <a:p>
            <a:r>
              <a:rPr lang="en-GB" sz="1600" kern="1200">
                <a:solidFill>
                  <a:schemeClr val="tx1"/>
                </a:solidFill>
                <a:ea typeface="MS PGothic"/>
              </a:rPr>
              <a:t>You can watch a selection of past network recordings </a:t>
            </a:r>
            <a:r>
              <a:rPr lang="en-GB" sz="1600" b="1" kern="1200">
                <a:solidFill>
                  <a:schemeClr val="tx1"/>
                </a:solidFill>
                <a:ea typeface="MS PGothic"/>
                <a:hlinkClick r:id="rId3">
                  <a:extLst>
                    <a:ext uri="{A12FA001-AC4F-418D-AE19-62706E023703}">
                      <ahyp:hlinkClr xmlns:ahyp="http://schemas.microsoft.com/office/drawing/2018/hyperlinkcolor" val="tx"/>
                    </a:ext>
                  </a:extLst>
                </a:hlinkClick>
              </a:rPr>
              <a:t>here</a:t>
            </a:r>
            <a:r>
              <a:rPr lang="en-GB" sz="1600" kern="1200">
                <a:solidFill>
                  <a:schemeClr val="tx1"/>
                </a:solidFill>
                <a:ea typeface="MS PGothic"/>
              </a:rPr>
              <a:t>. </a:t>
            </a:r>
          </a:p>
        </p:txBody>
      </p:sp>
      <p:pic>
        <p:nvPicPr>
          <p:cNvPr id="5" name="Picture 5" descr="Graphical user interface, application&#10;&#10;Description automatically generated">
            <a:extLst>
              <a:ext uri="{FF2B5EF4-FFF2-40B4-BE49-F238E27FC236}">
                <a16:creationId xmlns:a16="http://schemas.microsoft.com/office/drawing/2014/main" id="{F906605E-1735-40CD-AECF-EC55D2832D23}"/>
              </a:ext>
            </a:extLst>
          </p:cNvPr>
          <p:cNvPicPr>
            <a:picLocks noChangeAspect="1"/>
          </p:cNvPicPr>
          <p:nvPr/>
        </p:nvPicPr>
        <p:blipFill>
          <a:blip r:embed="rId4"/>
          <a:stretch>
            <a:fillRect/>
          </a:stretch>
        </p:blipFill>
        <p:spPr>
          <a:xfrm>
            <a:off x="6276223" y="3892587"/>
            <a:ext cx="2358896" cy="2962113"/>
          </a:xfrm>
          <a:prstGeom prst="rect">
            <a:avLst/>
          </a:prstGeom>
        </p:spPr>
      </p:pic>
      <p:pic>
        <p:nvPicPr>
          <p:cNvPr id="6" name="Picture 7">
            <a:extLst>
              <a:ext uri="{FF2B5EF4-FFF2-40B4-BE49-F238E27FC236}">
                <a16:creationId xmlns:a16="http://schemas.microsoft.com/office/drawing/2014/main" id="{57AE36F1-00AE-4DCF-8D7C-1AC5F50F58BC}"/>
              </a:ext>
            </a:extLst>
          </p:cNvPr>
          <p:cNvPicPr>
            <a:picLocks noChangeAspect="1"/>
          </p:cNvPicPr>
          <p:nvPr/>
        </p:nvPicPr>
        <p:blipFill>
          <a:blip r:embed="rId5"/>
          <a:stretch>
            <a:fillRect/>
          </a:stretch>
        </p:blipFill>
        <p:spPr>
          <a:xfrm>
            <a:off x="4335885" y="4294386"/>
            <a:ext cx="950723" cy="356299"/>
          </a:xfrm>
          <a:prstGeom prst="rect">
            <a:avLst/>
          </a:prstGeom>
        </p:spPr>
      </p:pic>
      <p:pic>
        <p:nvPicPr>
          <p:cNvPr id="9" name="Picture 2" descr="Shape, arrow&#10;&#10;Description automatically generated">
            <a:extLst>
              <a:ext uri="{FF2B5EF4-FFF2-40B4-BE49-F238E27FC236}">
                <a16:creationId xmlns:a16="http://schemas.microsoft.com/office/drawing/2014/main" id="{CD388FA4-DEED-4ED2-8B91-9932AB1DD5B1}"/>
              </a:ext>
            </a:extLst>
          </p:cNvPr>
          <p:cNvPicPr>
            <a:picLocks noChangeAspect="1"/>
          </p:cNvPicPr>
          <p:nvPr/>
        </p:nvPicPr>
        <p:blipFill>
          <a:blip r:embed="rId6"/>
          <a:stretch>
            <a:fillRect/>
          </a:stretch>
        </p:blipFill>
        <p:spPr>
          <a:xfrm>
            <a:off x="8279123" y="3099"/>
            <a:ext cx="867930" cy="681487"/>
          </a:xfrm>
          <a:prstGeom prst="rect">
            <a:avLst/>
          </a:prstGeom>
        </p:spPr>
      </p:pic>
      <p:pic>
        <p:nvPicPr>
          <p:cNvPr id="13" name="Picture 13" descr="Table&#10;&#10;Description automatically generated">
            <a:extLst>
              <a:ext uri="{FF2B5EF4-FFF2-40B4-BE49-F238E27FC236}">
                <a16:creationId xmlns:a16="http://schemas.microsoft.com/office/drawing/2014/main" id="{F1ECBDF8-1773-4199-ABB7-8BE8691671EB}"/>
              </a:ext>
            </a:extLst>
          </p:cNvPr>
          <p:cNvPicPr>
            <a:picLocks noChangeAspect="1"/>
          </p:cNvPicPr>
          <p:nvPr/>
        </p:nvPicPr>
        <p:blipFill>
          <a:blip r:embed="rId7"/>
          <a:stretch>
            <a:fillRect/>
          </a:stretch>
        </p:blipFill>
        <p:spPr>
          <a:xfrm>
            <a:off x="107576" y="656932"/>
            <a:ext cx="6833346" cy="3650340"/>
          </a:xfrm>
          <a:prstGeom prst="rect">
            <a:avLst/>
          </a:prstGeom>
        </p:spPr>
      </p:pic>
    </p:spTree>
    <p:extLst>
      <p:ext uri="{BB962C8B-B14F-4D97-AF65-F5344CB8AC3E}">
        <p14:creationId xmlns:p14="http://schemas.microsoft.com/office/powerpoint/2010/main" val="2245755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AEC004-2818-47D5-83E7-75446246302C}"/>
              </a:ext>
            </a:extLst>
          </p:cNvPr>
          <p:cNvSpPr>
            <a:spLocks noGrp="1"/>
          </p:cNvSpPr>
          <p:nvPr>
            <p:ph type="sldNum" idx="12"/>
          </p:nvPr>
        </p:nvSpPr>
        <p:spPr/>
        <p:txBody>
          <a:bodyPr/>
          <a:lstStyle/>
          <a:p>
            <a:pPr marL="60326" lvl="0" indent="0" algn="l" rtl="0">
              <a:spcBef>
                <a:spcPts val="0"/>
              </a:spcBef>
              <a:spcAft>
                <a:spcPts val="0"/>
              </a:spcAft>
              <a:buNone/>
            </a:pPr>
            <a:fld id="{00000000-1234-1234-1234-123412341234}" type="slidenum">
              <a:rPr lang="en-GB"/>
              <a:pPr marL="60326" lvl="0" indent="0" algn="l" rtl="0">
                <a:spcBef>
                  <a:spcPts val="0"/>
                </a:spcBef>
                <a:spcAft>
                  <a:spcPts val="0"/>
                </a:spcAft>
                <a:buNone/>
              </a:pPr>
              <a:t>19</a:t>
            </a:fld>
            <a:endParaRPr lang="en-GB">
              <a:solidFill>
                <a:schemeClr val="dk1"/>
              </a:solidFill>
            </a:endParaRPr>
          </a:p>
        </p:txBody>
      </p:sp>
      <p:sp>
        <p:nvSpPr>
          <p:cNvPr id="7" name="Google Shape;286;p23">
            <a:extLst>
              <a:ext uri="{FF2B5EF4-FFF2-40B4-BE49-F238E27FC236}">
                <a16:creationId xmlns:a16="http://schemas.microsoft.com/office/drawing/2014/main" id="{7CBE1967-02A8-4EC9-8ED7-BF0E616CE483}"/>
              </a:ext>
            </a:extLst>
          </p:cNvPr>
          <p:cNvSpPr txBox="1"/>
          <p:nvPr/>
        </p:nvSpPr>
        <p:spPr>
          <a:xfrm>
            <a:off x="264695" y="157301"/>
            <a:ext cx="8650432" cy="134276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9pPr>
          </a:lstStyle>
          <a:p>
            <a:r>
              <a:rPr lang="en-GB" sz="2450" b="1">
                <a:solidFill>
                  <a:srgbClr val="005A70"/>
                </a:solidFill>
                <a:latin typeface="Open Sans"/>
                <a:ea typeface="Open Sans"/>
                <a:cs typeface="Open Sans"/>
              </a:rPr>
              <a:t>NEW Course: Early Career Maths Teacher Essentials </a:t>
            </a:r>
          </a:p>
          <a:p>
            <a:endParaRPr lang="en-GB" sz="2475" b="1">
              <a:solidFill>
                <a:srgbClr val="005A7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5AEA26D0-CE2A-49E4-A066-F9CDBC80E592}"/>
              </a:ext>
            </a:extLst>
          </p:cNvPr>
          <p:cNvSpPr txBox="1"/>
          <p:nvPr/>
        </p:nvSpPr>
        <p:spPr>
          <a:xfrm>
            <a:off x="2107178" y="6131786"/>
            <a:ext cx="824491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kern="1200">
                <a:solidFill>
                  <a:srgbClr val="0070C0"/>
                </a:solidFill>
                <a:ea typeface="MS PGothic"/>
                <a:hlinkClick r:id="rId2">
                  <a:extLst>
                    <a:ext uri="{A12FA001-AC4F-418D-AE19-62706E023703}">
                      <ahyp:hlinkClr xmlns:ahyp="http://schemas.microsoft.com/office/drawing/2018/hyperlinkcolor" val="tx"/>
                    </a:ext>
                  </a:extLst>
                </a:hlinkClick>
              </a:rPr>
              <a:t>Browse and book our networks here</a:t>
            </a:r>
            <a:endParaRPr lang="en-GB" sz="2000" b="1" kern="1200">
              <a:solidFill>
                <a:srgbClr val="0070C0"/>
              </a:solidFill>
              <a:ea typeface="MS PGothic"/>
            </a:endParaRPr>
          </a:p>
        </p:txBody>
      </p:sp>
      <p:sp>
        <p:nvSpPr>
          <p:cNvPr id="6" name="TextBox 5">
            <a:extLst>
              <a:ext uri="{FF2B5EF4-FFF2-40B4-BE49-F238E27FC236}">
                <a16:creationId xmlns:a16="http://schemas.microsoft.com/office/drawing/2014/main" id="{5D252A4E-749B-4C33-8F5F-D56677AD4F8B}"/>
              </a:ext>
            </a:extLst>
          </p:cNvPr>
          <p:cNvSpPr txBox="1"/>
          <p:nvPr/>
        </p:nvSpPr>
        <p:spPr>
          <a:xfrm>
            <a:off x="225319" y="673768"/>
            <a:ext cx="711831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kern="1200">
                <a:ea typeface="MS PGothic"/>
              </a:rPr>
              <a:t>Who is this course for?</a:t>
            </a:r>
            <a:r>
              <a:rPr lang="en-GB" kern="1200">
                <a:ea typeface="MS PGothic"/>
              </a:rPr>
              <a:t> </a:t>
            </a:r>
          </a:p>
          <a:p>
            <a:r>
              <a:rPr lang="en-GB" kern="1200">
                <a:ea typeface="MS PGothic"/>
              </a:rPr>
              <a:t>This series of short modules is aimed at: </a:t>
            </a:r>
          </a:p>
          <a:p>
            <a:r>
              <a:rPr lang="en-GB" kern="1200">
                <a:ea typeface="MS PGothic"/>
              </a:rPr>
              <a:t>Early career or trainee maths teachers  </a:t>
            </a:r>
          </a:p>
          <a:p>
            <a:r>
              <a:rPr lang="en-GB" kern="1200">
                <a:ea typeface="MS PGothic"/>
              </a:rPr>
              <a:t>Non-subject specialists who intend start teaching maths </a:t>
            </a:r>
          </a:p>
          <a:p>
            <a:r>
              <a:rPr lang="en-GB" kern="1200">
                <a:ea typeface="MS PGothic"/>
              </a:rPr>
              <a:t>A teacher returning to the profession after a career break </a:t>
            </a:r>
          </a:p>
          <a:p>
            <a:r>
              <a:rPr lang="en-GB" kern="1200">
                <a:ea typeface="MS PGothic"/>
              </a:rPr>
              <a:t>Anyone who would like to pursue a career as a maths teacher </a:t>
            </a:r>
          </a:p>
        </p:txBody>
      </p:sp>
      <p:pic>
        <p:nvPicPr>
          <p:cNvPr id="19" name="Picture 19" descr="Table&#10;&#10;Description automatically generated">
            <a:extLst>
              <a:ext uri="{FF2B5EF4-FFF2-40B4-BE49-F238E27FC236}">
                <a16:creationId xmlns:a16="http://schemas.microsoft.com/office/drawing/2014/main" id="{5C044094-7BD1-4120-822A-379B111F5FD8}"/>
              </a:ext>
            </a:extLst>
          </p:cNvPr>
          <p:cNvPicPr>
            <a:picLocks noChangeAspect="1"/>
          </p:cNvPicPr>
          <p:nvPr/>
        </p:nvPicPr>
        <p:blipFill>
          <a:blip r:embed="rId3"/>
          <a:stretch>
            <a:fillRect/>
          </a:stretch>
        </p:blipFill>
        <p:spPr>
          <a:xfrm>
            <a:off x="247194" y="1993875"/>
            <a:ext cx="8660549" cy="4051532"/>
          </a:xfrm>
          <a:prstGeom prst="rect">
            <a:avLst/>
          </a:prstGeom>
        </p:spPr>
      </p:pic>
      <p:pic>
        <p:nvPicPr>
          <p:cNvPr id="21" name="Picture 2" descr="Shape, arrow&#10;&#10;Description automatically generated">
            <a:extLst>
              <a:ext uri="{FF2B5EF4-FFF2-40B4-BE49-F238E27FC236}">
                <a16:creationId xmlns:a16="http://schemas.microsoft.com/office/drawing/2014/main" id="{2D3060E8-E828-4684-8EC1-4DCA42A1B08D}"/>
              </a:ext>
            </a:extLst>
          </p:cNvPr>
          <p:cNvPicPr>
            <a:picLocks noChangeAspect="1"/>
          </p:cNvPicPr>
          <p:nvPr/>
        </p:nvPicPr>
        <p:blipFill rotWithShape="1">
          <a:blip r:embed="rId4"/>
          <a:srcRect r="10112" b="-1389"/>
          <a:stretch/>
        </p:blipFill>
        <p:spPr>
          <a:xfrm>
            <a:off x="8222171" y="68725"/>
            <a:ext cx="870683" cy="803265"/>
          </a:xfrm>
          <a:prstGeom prst="rect">
            <a:avLst/>
          </a:prstGeom>
        </p:spPr>
      </p:pic>
    </p:spTree>
    <p:extLst>
      <p:ext uri="{BB962C8B-B14F-4D97-AF65-F5344CB8AC3E}">
        <p14:creationId xmlns:p14="http://schemas.microsoft.com/office/powerpoint/2010/main" val="1976083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3"/>
          <p:cNvSpPr txBox="1"/>
          <p:nvPr/>
        </p:nvSpPr>
        <p:spPr>
          <a:xfrm>
            <a:off x="360678" y="340111"/>
            <a:ext cx="8302879" cy="39117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9pPr>
          </a:lstStyle>
          <a:p>
            <a:r>
              <a:rPr lang="en-GB" sz="2450" b="1">
                <a:solidFill>
                  <a:srgbClr val="005A70"/>
                </a:solidFill>
                <a:latin typeface="Open Sans"/>
                <a:ea typeface="Open Sans"/>
                <a:cs typeface="Open Sans"/>
              </a:rPr>
              <a:t>June 2021 Series – Key support</a:t>
            </a:r>
            <a:endParaRPr lang="en-US"/>
          </a:p>
          <a:p>
            <a:endParaRPr lang="en-GB" sz="2475" b="1">
              <a:solidFill>
                <a:srgbClr val="005A7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2" descr="Shape, arrow&#10;&#10;Description automatically generated">
            <a:extLst>
              <a:ext uri="{FF2B5EF4-FFF2-40B4-BE49-F238E27FC236}">
                <a16:creationId xmlns:a16="http://schemas.microsoft.com/office/drawing/2014/main" id="{47A96062-9558-4219-A9E3-1B7A036A6ACC}"/>
              </a:ext>
            </a:extLst>
          </p:cNvPr>
          <p:cNvPicPr>
            <a:picLocks noChangeAspect="1"/>
          </p:cNvPicPr>
          <p:nvPr/>
        </p:nvPicPr>
        <p:blipFill>
          <a:blip r:embed="rId3"/>
          <a:stretch>
            <a:fillRect/>
          </a:stretch>
        </p:blipFill>
        <p:spPr>
          <a:xfrm>
            <a:off x="8145606" y="90601"/>
            <a:ext cx="968634" cy="792262"/>
          </a:xfrm>
          <a:prstGeom prst="rect">
            <a:avLst/>
          </a:prstGeom>
        </p:spPr>
      </p:pic>
      <p:pic>
        <p:nvPicPr>
          <p:cNvPr id="4" name="Picture 4" descr="Text&#10;&#10;Description automatically generated">
            <a:extLst>
              <a:ext uri="{FF2B5EF4-FFF2-40B4-BE49-F238E27FC236}">
                <a16:creationId xmlns:a16="http://schemas.microsoft.com/office/drawing/2014/main" id="{F983C53F-FF30-401D-860B-582473ED988A}"/>
              </a:ext>
            </a:extLst>
          </p:cNvPr>
          <p:cNvPicPr>
            <a:picLocks noChangeAspect="1"/>
          </p:cNvPicPr>
          <p:nvPr/>
        </p:nvPicPr>
        <p:blipFill>
          <a:blip r:embed="rId4"/>
          <a:stretch>
            <a:fillRect/>
          </a:stretch>
        </p:blipFill>
        <p:spPr>
          <a:xfrm>
            <a:off x="128911" y="740816"/>
            <a:ext cx="4439975" cy="2350335"/>
          </a:xfrm>
          <a:prstGeom prst="rect">
            <a:avLst/>
          </a:prstGeom>
        </p:spPr>
      </p:pic>
      <p:pic>
        <p:nvPicPr>
          <p:cNvPr id="5" name="Picture 6" descr="Text&#10;&#10;Description automatically generated">
            <a:extLst>
              <a:ext uri="{FF2B5EF4-FFF2-40B4-BE49-F238E27FC236}">
                <a16:creationId xmlns:a16="http://schemas.microsoft.com/office/drawing/2014/main" id="{52516588-19D4-41A4-9182-AFE9CEC07560}"/>
              </a:ext>
            </a:extLst>
          </p:cNvPr>
          <p:cNvPicPr>
            <a:picLocks noChangeAspect="1"/>
          </p:cNvPicPr>
          <p:nvPr/>
        </p:nvPicPr>
        <p:blipFill>
          <a:blip r:embed="rId5"/>
          <a:stretch>
            <a:fillRect/>
          </a:stretch>
        </p:blipFill>
        <p:spPr>
          <a:xfrm>
            <a:off x="143729" y="3180952"/>
            <a:ext cx="4371761" cy="2294787"/>
          </a:xfrm>
          <a:prstGeom prst="rect">
            <a:avLst/>
          </a:prstGeom>
        </p:spPr>
      </p:pic>
      <p:pic>
        <p:nvPicPr>
          <p:cNvPr id="7" name="Picture 7" descr="Graphical user interface, text&#10;&#10;Description automatically generated">
            <a:extLst>
              <a:ext uri="{FF2B5EF4-FFF2-40B4-BE49-F238E27FC236}">
                <a16:creationId xmlns:a16="http://schemas.microsoft.com/office/drawing/2014/main" id="{5495FA5F-7692-4C3F-9FC0-1C37EA617333}"/>
              </a:ext>
            </a:extLst>
          </p:cNvPr>
          <p:cNvPicPr>
            <a:picLocks noChangeAspect="1"/>
          </p:cNvPicPr>
          <p:nvPr/>
        </p:nvPicPr>
        <p:blipFill>
          <a:blip r:embed="rId6"/>
          <a:stretch>
            <a:fillRect/>
          </a:stretch>
        </p:blipFill>
        <p:spPr>
          <a:xfrm>
            <a:off x="4286817" y="985690"/>
            <a:ext cx="4768912" cy="1695274"/>
          </a:xfrm>
          <a:prstGeom prst="rect">
            <a:avLst/>
          </a:prstGeom>
        </p:spPr>
      </p:pic>
      <p:pic>
        <p:nvPicPr>
          <p:cNvPr id="8" name="Picture 8" descr="Graphical user interface, text, application&#10;&#10;Description automatically generated">
            <a:extLst>
              <a:ext uri="{FF2B5EF4-FFF2-40B4-BE49-F238E27FC236}">
                <a16:creationId xmlns:a16="http://schemas.microsoft.com/office/drawing/2014/main" id="{44A55FD5-27A0-401D-B5BD-03E5B57EE588}"/>
              </a:ext>
            </a:extLst>
          </p:cNvPr>
          <p:cNvPicPr>
            <a:picLocks noChangeAspect="1"/>
          </p:cNvPicPr>
          <p:nvPr/>
        </p:nvPicPr>
        <p:blipFill>
          <a:blip r:embed="rId7"/>
          <a:stretch>
            <a:fillRect/>
          </a:stretch>
        </p:blipFill>
        <p:spPr>
          <a:xfrm>
            <a:off x="4343401" y="2741082"/>
            <a:ext cx="4768912" cy="1941676"/>
          </a:xfrm>
          <a:prstGeom prst="rect">
            <a:avLst/>
          </a:prstGeom>
        </p:spPr>
      </p:pic>
      <p:pic>
        <p:nvPicPr>
          <p:cNvPr id="9" name="Picture 9" descr="Graphical user interface, text&#10;&#10;Description automatically generated">
            <a:extLst>
              <a:ext uri="{FF2B5EF4-FFF2-40B4-BE49-F238E27FC236}">
                <a16:creationId xmlns:a16="http://schemas.microsoft.com/office/drawing/2014/main" id="{3368A658-9692-49B2-B81D-38BC579B208F}"/>
              </a:ext>
            </a:extLst>
          </p:cNvPr>
          <p:cNvPicPr>
            <a:picLocks noChangeAspect="1"/>
          </p:cNvPicPr>
          <p:nvPr/>
        </p:nvPicPr>
        <p:blipFill>
          <a:blip r:embed="rId8"/>
          <a:stretch>
            <a:fillRect/>
          </a:stretch>
        </p:blipFill>
        <p:spPr>
          <a:xfrm>
            <a:off x="4581055" y="4442446"/>
            <a:ext cx="4293605" cy="2386672"/>
          </a:xfrm>
          <a:prstGeom prst="rect">
            <a:avLst/>
          </a:prstGeom>
        </p:spPr>
      </p:pic>
    </p:spTree>
    <p:extLst>
      <p:ext uri="{BB962C8B-B14F-4D97-AF65-F5344CB8AC3E}">
        <p14:creationId xmlns:p14="http://schemas.microsoft.com/office/powerpoint/2010/main" val="2635976877"/>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AEC004-2818-47D5-83E7-75446246302C}"/>
              </a:ext>
            </a:extLst>
          </p:cNvPr>
          <p:cNvSpPr>
            <a:spLocks noGrp="1"/>
          </p:cNvSpPr>
          <p:nvPr>
            <p:ph type="sldNum" idx="12"/>
          </p:nvPr>
        </p:nvSpPr>
        <p:spPr/>
        <p:txBody>
          <a:bodyPr/>
          <a:lstStyle/>
          <a:p>
            <a:pPr marL="60326" lvl="0" indent="0" algn="l" rtl="0">
              <a:spcBef>
                <a:spcPts val="0"/>
              </a:spcBef>
              <a:spcAft>
                <a:spcPts val="0"/>
              </a:spcAft>
              <a:buNone/>
            </a:pPr>
            <a:fld id="{00000000-1234-1234-1234-123412341234}" type="slidenum">
              <a:rPr lang="en-GB"/>
              <a:pPr marL="60326" lvl="0" indent="0" algn="l" rtl="0">
                <a:spcBef>
                  <a:spcPts val="0"/>
                </a:spcBef>
                <a:spcAft>
                  <a:spcPts val="0"/>
                </a:spcAft>
                <a:buNone/>
              </a:pPr>
              <a:t>20</a:t>
            </a:fld>
            <a:endParaRPr lang="en-GB">
              <a:solidFill>
                <a:schemeClr val="dk1"/>
              </a:solidFill>
            </a:endParaRPr>
          </a:p>
        </p:txBody>
      </p:sp>
      <p:sp>
        <p:nvSpPr>
          <p:cNvPr id="7" name="Google Shape;286;p23">
            <a:extLst>
              <a:ext uri="{FF2B5EF4-FFF2-40B4-BE49-F238E27FC236}">
                <a16:creationId xmlns:a16="http://schemas.microsoft.com/office/drawing/2014/main" id="{7CBE1967-02A8-4EC9-8ED7-BF0E616CE483}"/>
              </a:ext>
            </a:extLst>
          </p:cNvPr>
          <p:cNvSpPr txBox="1"/>
          <p:nvPr/>
        </p:nvSpPr>
        <p:spPr>
          <a:xfrm>
            <a:off x="2059331" y="207637"/>
            <a:ext cx="4833141" cy="5880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9pPr>
          </a:lstStyle>
          <a:p>
            <a:r>
              <a:rPr lang="en-GB" sz="2450" b="1">
                <a:solidFill>
                  <a:srgbClr val="FF0000"/>
                </a:solidFill>
                <a:latin typeface="Open Sans"/>
                <a:ea typeface="Open Sans"/>
                <a:cs typeface="Open Sans"/>
              </a:rPr>
              <a:t>NEW </a:t>
            </a:r>
            <a:r>
              <a:rPr lang="en-GB" sz="2450" b="1">
                <a:solidFill>
                  <a:srgbClr val="005A70"/>
                </a:solidFill>
                <a:latin typeface="Open Sans"/>
                <a:ea typeface="Open Sans"/>
                <a:cs typeface="Open Sans"/>
              </a:rPr>
              <a:t>Podcast: The Right Angle </a:t>
            </a:r>
          </a:p>
          <a:p>
            <a:endParaRPr lang="en-GB" sz="2475" b="1">
              <a:solidFill>
                <a:srgbClr val="005A7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E6B6E631-CCEC-4EB6-A251-F01626D72FD2}"/>
              </a:ext>
            </a:extLst>
          </p:cNvPr>
          <p:cNvSpPr txBox="1"/>
          <p:nvPr/>
        </p:nvSpPr>
        <p:spPr>
          <a:xfrm>
            <a:off x="3528534" y="826898"/>
            <a:ext cx="552140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solidFill>
                  <a:srgbClr val="333333"/>
                </a:solidFill>
                <a:latin typeface="Open Sans"/>
                <a:ea typeface="Open Sans"/>
                <a:cs typeface="Open Sans"/>
              </a:rPr>
              <a:t>The Right Angle invites topical discussions, debates and insights from a range of thought leaders, award-winning maths educators and facilitators.  Our subject partner hosts, Mark Heslop and Nicola Woodford-Smith lead conversations on themes such as the evolution of technology to support learning, student engagement and diversity and inclusion across the education of mathematics. </a:t>
            </a:r>
            <a:endParaRPr lang="en-US" sz="1800"/>
          </a:p>
        </p:txBody>
      </p:sp>
      <p:pic>
        <p:nvPicPr>
          <p:cNvPr id="5" name="Picture 7">
            <a:extLst>
              <a:ext uri="{FF2B5EF4-FFF2-40B4-BE49-F238E27FC236}">
                <a16:creationId xmlns:a16="http://schemas.microsoft.com/office/drawing/2014/main" id="{2615A018-3370-4F82-990F-37352722A3B8}"/>
              </a:ext>
            </a:extLst>
          </p:cNvPr>
          <p:cNvPicPr>
            <a:picLocks noChangeAspect="1"/>
          </p:cNvPicPr>
          <p:nvPr/>
        </p:nvPicPr>
        <p:blipFill>
          <a:blip r:embed="rId2"/>
          <a:stretch>
            <a:fillRect/>
          </a:stretch>
        </p:blipFill>
        <p:spPr>
          <a:xfrm>
            <a:off x="99350" y="865614"/>
            <a:ext cx="3432646" cy="1943875"/>
          </a:xfrm>
          <a:prstGeom prst="rect">
            <a:avLst/>
          </a:prstGeom>
        </p:spPr>
      </p:pic>
      <p:sp>
        <p:nvSpPr>
          <p:cNvPr id="8" name="TextBox 7">
            <a:extLst>
              <a:ext uri="{FF2B5EF4-FFF2-40B4-BE49-F238E27FC236}">
                <a16:creationId xmlns:a16="http://schemas.microsoft.com/office/drawing/2014/main" id="{A80ABBBD-B368-4E1A-90A0-5BFDA9A10621}"/>
              </a:ext>
            </a:extLst>
          </p:cNvPr>
          <p:cNvSpPr txBox="1"/>
          <p:nvPr/>
        </p:nvSpPr>
        <p:spPr>
          <a:xfrm>
            <a:off x="170631" y="3637912"/>
            <a:ext cx="8780864"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003057"/>
                </a:solidFill>
                <a:latin typeface="Open Sans"/>
                <a:ea typeface="Open Sans"/>
                <a:cs typeface="Open Sans"/>
              </a:rPr>
              <a:t>Ep 01: 'Addressing the gaps' with Nicola Whiston</a:t>
            </a:r>
          </a:p>
          <a:p>
            <a:r>
              <a:rPr lang="en-US">
                <a:solidFill>
                  <a:srgbClr val="333333"/>
                </a:solidFill>
                <a:latin typeface="Open Sans"/>
                <a:ea typeface="Open Sans"/>
                <a:cs typeface="Open Sans"/>
              </a:rPr>
              <a:t>In our first episode, Nicola chats to award winning Nicola Whiston, Director of Maths at Ormiston Horizon Academy. They discuss how to engage learners from disadvantaged backgrounds as well as how to approach some lost learning due to the pandemic.</a:t>
            </a:r>
          </a:p>
        </p:txBody>
      </p:sp>
      <p:pic>
        <p:nvPicPr>
          <p:cNvPr id="9" name="Picture 9">
            <a:extLst>
              <a:ext uri="{FF2B5EF4-FFF2-40B4-BE49-F238E27FC236}">
                <a16:creationId xmlns:a16="http://schemas.microsoft.com/office/drawing/2014/main" id="{5771A16C-3075-430F-9ABA-5D363749E4E0}"/>
              </a:ext>
            </a:extLst>
          </p:cNvPr>
          <p:cNvPicPr>
            <a:picLocks noChangeAspect="1"/>
          </p:cNvPicPr>
          <p:nvPr/>
        </p:nvPicPr>
        <p:blipFill>
          <a:blip r:embed="rId3"/>
          <a:stretch>
            <a:fillRect/>
          </a:stretch>
        </p:blipFill>
        <p:spPr>
          <a:xfrm>
            <a:off x="170629" y="4679536"/>
            <a:ext cx="7380825" cy="2038111"/>
          </a:xfrm>
          <a:prstGeom prst="rect">
            <a:avLst/>
          </a:prstGeom>
        </p:spPr>
      </p:pic>
      <p:sp>
        <p:nvSpPr>
          <p:cNvPr id="10" name="TextBox 9">
            <a:extLst>
              <a:ext uri="{FF2B5EF4-FFF2-40B4-BE49-F238E27FC236}">
                <a16:creationId xmlns:a16="http://schemas.microsoft.com/office/drawing/2014/main" id="{B057A31C-BC21-41FC-AF39-9DAEF747950F}"/>
              </a:ext>
            </a:extLst>
          </p:cNvPr>
          <p:cNvSpPr txBox="1"/>
          <p:nvPr/>
        </p:nvSpPr>
        <p:spPr>
          <a:xfrm>
            <a:off x="5016075" y="6405174"/>
            <a:ext cx="253538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333333"/>
                </a:solidFill>
                <a:latin typeface="Open Sans"/>
                <a:hlinkClick r:id="rId4"/>
              </a:rPr>
              <a:t>Click here to listen</a:t>
            </a:r>
            <a:endParaRPr lang="en-US" b="1">
              <a:solidFill>
                <a:srgbClr val="333333"/>
              </a:solidFill>
              <a:latin typeface="Open Sans"/>
            </a:endParaRPr>
          </a:p>
        </p:txBody>
      </p:sp>
      <p:pic>
        <p:nvPicPr>
          <p:cNvPr id="11" name="Picture 2" descr="Shape, arrow&#10;&#10;Description automatically generated">
            <a:extLst>
              <a:ext uri="{FF2B5EF4-FFF2-40B4-BE49-F238E27FC236}">
                <a16:creationId xmlns:a16="http://schemas.microsoft.com/office/drawing/2014/main" id="{7E780B14-9E2F-4F2A-9CCB-7CF2FD3F0272}"/>
              </a:ext>
            </a:extLst>
          </p:cNvPr>
          <p:cNvPicPr>
            <a:picLocks noChangeAspect="1"/>
          </p:cNvPicPr>
          <p:nvPr/>
        </p:nvPicPr>
        <p:blipFill>
          <a:blip r:embed="rId5"/>
          <a:stretch>
            <a:fillRect/>
          </a:stretch>
        </p:blipFill>
        <p:spPr>
          <a:xfrm>
            <a:off x="8145606" y="3099"/>
            <a:ext cx="968634" cy="792262"/>
          </a:xfrm>
          <a:prstGeom prst="rect">
            <a:avLst/>
          </a:prstGeom>
        </p:spPr>
      </p:pic>
    </p:spTree>
    <p:extLst>
      <p:ext uri="{BB962C8B-B14F-4D97-AF65-F5344CB8AC3E}">
        <p14:creationId xmlns:p14="http://schemas.microsoft.com/office/powerpoint/2010/main" val="2604873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3"/>
          <p:cNvSpPr txBox="1"/>
          <p:nvPr/>
        </p:nvSpPr>
        <p:spPr>
          <a:xfrm>
            <a:off x="360678" y="340111"/>
            <a:ext cx="8302879" cy="39117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9pPr>
          </a:lstStyle>
          <a:p>
            <a:r>
              <a:rPr lang="en-GB" sz="2450" b="1">
                <a:solidFill>
                  <a:srgbClr val="005A70"/>
                </a:solidFill>
                <a:latin typeface="Open Sans"/>
                <a:ea typeface="Open Sans"/>
                <a:cs typeface="Open Sans"/>
              </a:rPr>
              <a:t>June 2021 Series – Key support</a:t>
            </a:r>
            <a:endParaRPr lang="en-US"/>
          </a:p>
          <a:p>
            <a:endParaRPr lang="en-GB" sz="2475" b="1">
              <a:solidFill>
                <a:srgbClr val="005A7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2" descr="Shape, arrow&#10;&#10;Description automatically generated">
            <a:extLst>
              <a:ext uri="{FF2B5EF4-FFF2-40B4-BE49-F238E27FC236}">
                <a16:creationId xmlns:a16="http://schemas.microsoft.com/office/drawing/2014/main" id="{47A96062-9558-4219-A9E3-1B7A036A6ACC}"/>
              </a:ext>
            </a:extLst>
          </p:cNvPr>
          <p:cNvPicPr>
            <a:picLocks noChangeAspect="1"/>
          </p:cNvPicPr>
          <p:nvPr/>
        </p:nvPicPr>
        <p:blipFill>
          <a:blip r:embed="rId3"/>
          <a:stretch>
            <a:fillRect/>
          </a:stretch>
        </p:blipFill>
        <p:spPr>
          <a:xfrm>
            <a:off x="8145606" y="90601"/>
            <a:ext cx="968634" cy="792262"/>
          </a:xfrm>
          <a:prstGeom prst="rect">
            <a:avLst/>
          </a:prstGeom>
        </p:spPr>
      </p:pic>
      <p:pic>
        <p:nvPicPr>
          <p:cNvPr id="11" name="Picture 11" descr="Diagram, text&#10;&#10;Description automatically generated">
            <a:extLst>
              <a:ext uri="{FF2B5EF4-FFF2-40B4-BE49-F238E27FC236}">
                <a16:creationId xmlns:a16="http://schemas.microsoft.com/office/drawing/2014/main" id="{B84AE258-85BC-485A-AE01-37515FC54788}"/>
              </a:ext>
            </a:extLst>
          </p:cNvPr>
          <p:cNvPicPr>
            <a:picLocks noChangeAspect="1"/>
          </p:cNvPicPr>
          <p:nvPr/>
        </p:nvPicPr>
        <p:blipFill>
          <a:blip r:embed="rId4"/>
          <a:stretch>
            <a:fillRect/>
          </a:stretch>
        </p:blipFill>
        <p:spPr>
          <a:xfrm>
            <a:off x="654113" y="1162677"/>
            <a:ext cx="2743200" cy="1635536"/>
          </a:xfrm>
          <a:prstGeom prst="rect">
            <a:avLst/>
          </a:prstGeom>
        </p:spPr>
      </p:pic>
      <p:grpSp>
        <p:nvGrpSpPr>
          <p:cNvPr id="13" name="Group 12">
            <a:extLst>
              <a:ext uri="{FF2B5EF4-FFF2-40B4-BE49-F238E27FC236}">
                <a16:creationId xmlns:a16="http://schemas.microsoft.com/office/drawing/2014/main" id="{D8C5E662-02BB-42CE-8F0A-1ADF1D1E920A}"/>
              </a:ext>
            </a:extLst>
          </p:cNvPr>
          <p:cNvGrpSpPr/>
          <p:nvPr/>
        </p:nvGrpSpPr>
        <p:grpSpPr>
          <a:xfrm>
            <a:off x="5180845" y="1218365"/>
            <a:ext cx="3558011" cy="5100507"/>
            <a:chOff x="5656152" y="1127830"/>
            <a:chExt cx="2743200" cy="3855656"/>
          </a:xfrm>
        </p:grpSpPr>
        <p:pic>
          <p:nvPicPr>
            <p:cNvPr id="3" name="Picture 5" descr="Text&#10;&#10;Description automatically generated">
              <a:extLst>
                <a:ext uri="{FF2B5EF4-FFF2-40B4-BE49-F238E27FC236}">
                  <a16:creationId xmlns:a16="http://schemas.microsoft.com/office/drawing/2014/main" id="{FDEB538A-E773-4D8A-B4B7-8146E077D2BF}"/>
                </a:ext>
              </a:extLst>
            </p:cNvPr>
            <p:cNvPicPr>
              <a:picLocks noChangeAspect="1"/>
            </p:cNvPicPr>
            <p:nvPr/>
          </p:nvPicPr>
          <p:blipFill>
            <a:blip r:embed="rId5"/>
            <a:stretch>
              <a:fillRect/>
            </a:stretch>
          </p:blipFill>
          <p:spPr>
            <a:xfrm>
              <a:off x="5656152" y="1127830"/>
              <a:ext cx="2743200" cy="731985"/>
            </a:xfrm>
            <a:prstGeom prst="rect">
              <a:avLst/>
            </a:prstGeom>
          </p:spPr>
        </p:pic>
        <p:pic>
          <p:nvPicPr>
            <p:cNvPr id="6" name="Picture 9" descr="Table&#10;&#10;Description automatically generated">
              <a:extLst>
                <a:ext uri="{FF2B5EF4-FFF2-40B4-BE49-F238E27FC236}">
                  <a16:creationId xmlns:a16="http://schemas.microsoft.com/office/drawing/2014/main" id="{B57DD68F-4D54-4406-B9AB-9D647269D934}"/>
                </a:ext>
              </a:extLst>
            </p:cNvPr>
            <p:cNvPicPr>
              <a:picLocks noChangeAspect="1"/>
            </p:cNvPicPr>
            <p:nvPr/>
          </p:nvPicPr>
          <p:blipFill>
            <a:blip r:embed="rId6"/>
            <a:stretch>
              <a:fillRect/>
            </a:stretch>
          </p:blipFill>
          <p:spPr>
            <a:xfrm>
              <a:off x="5656152" y="1950653"/>
              <a:ext cx="2743200" cy="1530773"/>
            </a:xfrm>
            <a:prstGeom prst="rect">
              <a:avLst/>
            </a:prstGeom>
          </p:spPr>
        </p:pic>
        <p:pic>
          <p:nvPicPr>
            <p:cNvPr id="12" name="Picture 12" descr="Graphical user interface, diagram&#10;&#10;Description automatically generated">
              <a:extLst>
                <a:ext uri="{FF2B5EF4-FFF2-40B4-BE49-F238E27FC236}">
                  <a16:creationId xmlns:a16="http://schemas.microsoft.com/office/drawing/2014/main" id="{D95ECD4C-BD2F-404F-8225-EBBE00BB3BFC}"/>
                </a:ext>
              </a:extLst>
            </p:cNvPr>
            <p:cNvPicPr>
              <a:picLocks noChangeAspect="1"/>
            </p:cNvPicPr>
            <p:nvPr/>
          </p:nvPicPr>
          <p:blipFill>
            <a:blip r:embed="rId7"/>
            <a:stretch>
              <a:fillRect/>
            </a:stretch>
          </p:blipFill>
          <p:spPr>
            <a:xfrm>
              <a:off x="5656152" y="3707842"/>
              <a:ext cx="2743200" cy="1275644"/>
            </a:xfrm>
            <a:prstGeom prst="rect">
              <a:avLst/>
            </a:prstGeom>
          </p:spPr>
        </p:pic>
      </p:grpSp>
      <p:pic>
        <p:nvPicPr>
          <p:cNvPr id="14" name="Picture 14" descr="Graphical user interface, text, application, email&#10;&#10;Description automatically generated">
            <a:extLst>
              <a:ext uri="{FF2B5EF4-FFF2-40B4-BE49-F238E27FC236}">
                <a16:creationId xmlns:a16="http://schemas.microsoft.com/office/drawing/2014/main" id="{D5FFFC2D-6449-40A7-A3DA-21CF27AA6FFF}"/>
              </a:ext>
            </a:extLst>
          </p:cNvPr>
          <p:cNvPicPr>
            <a:picLocks noChangeAspect="1"/>
          </p:cNvPicPr>
          <p:nvPr/>
        </p:nvPicPr>
        <p:blipFill>
          <a:blip r:embed="rId8"/>
          <a:stretch>
            <a:fillRect/>
          </a:stretch>
        </p:blipFill>
        <p:spPr>
          <a:xfrm>
            <a:off x="224074" y="3651625"/>
            <a:ext cx="4678377" cy="2055769"/>
          </a:xfrm>
          <a:prstGeom prst="rect">
            <a:avLst/>
          </a:prstGeom>
        </p:spPr>
      </p:pic>
      <p:sp>
        <p:nvSpPr>
          <p:cNvPr id="15" name="Arrow: Left-Right 14">
            <a:extLst>
              <a:ext uri="{FF2B5EF4-FFF2-40B4-BE49-F238E27FC236}">
                <a16:creationId xmlns:a16="http://schemas.microsoft.com/office/drawing/2014/main" id="{B948D25D-703E-4A05-AC78-E9D2846B709C}"/>
              </a:ext>
            </a:extLst>
          </p:cNvPr>
          <p:cNvSpPr/>
          <p:nvPr/>
        </p:nvSpPr>
        <p:spPr>
          <a:xfrm rot="-2220000">
            <a:off x="3907340" y="2869812"/>
            <a:ext cx="1210900" cy="48662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046787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3"/>
          <p:cNvSpPr txBox="1"/>
          <p:nvPr/>
        </p:nvSpPr>
        <p:spPr>
          <a:xfrm>
            <a:off x="360678" y="340111"/>
            <a:ext cx="8302879" cy="39117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9pPr>
          </a:lstStyle>
          <a:p>
            <a:r>
              <a:rPr lang="en-GB" sz="2450" b="1">
                <a:solidFill>
                  <a:srgbClr val="005A70"/>
                </a:solidFill>
                <a:latin typeface="Open Sans"/>
                <a:ea typeface="Open Sans"/>
                <a:cs typeface="Open Sans"/>
              </a:rPr>
              <a:t>Our Customers are Our Priority</a:t>
            </a:r>
            <a:endParaRPr lang="en-US"/>
          </a:p>
          <a:p>
            <a:endParaRPr lang="en-GB" sz="2475" b="1">
              <a:solidFill>
                <a:srgbClr val="005A7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2" descr="Shape, arrow&#10;&#10;Description automatically generated">
            <a:extLst>
              <a:ext uri="{FF2B5EF4-FFF2-40B4-BE49-F238E27FC236}">
                <a16:creationId xmlns:a16="http://schemas.microsoft.com/office/drawing/2014/main" id="{47A96062-9558-4219-A9E3-1B7A036A6ACC}"/>
              </a:ext>
            </a:extLst>
          </p:cNvPr>
          <p:cNvPicPr>
            <a:picLocks noChangeAspect="1"/>
          </p:cNvPicPr>
          <p:nvPr/>
        </p:nvPicPr>
        <p:blipFill>
          <a:blip r:embed="rId3"/>
          <a:stretch>
            <a:fillRect/>
          </a:stretch>
        </p:blipFill>
        <p:spPr>
          <a:xfrm>
            <a:off x="8145606" y="90601"/>
            <a:ext cx="968634" cy="792262"/>
          </a:xfrm>
          <a:prstGeom prst="rect">
            <a:avLst/>
          </a:prstGeom>
        </p:spPr>
      </p:pic>
      <p:pic>
        <p:nvPicPr>
          <p:cNvPr id="3" name="Picture 3" descr="Graphical user interface, text, application, chat or text message&#10;&#10;Description automatically generated">
            <a:extLst>
              <a:ext uri="{FF2B5EF4-FFF2-40B4-BE49-F238E27FC236}">
                <a16:creationId xmlns:a16="http://schemas.microsoft.com/office/drawing/2014/main" id="{F53DB2CE-10FD-4814-BB5D-31D291CEC27B}"/>
              </a:ext>
            </a:extLst>
          </p:cNvPr>
          <p:cNvPicPr>
            <a:picLocks noChangeAspect="1"/>
          </p:cNvPicPr>
          <p:nvPr/>
        </p:nvPicPr>
        <p:blipFill>
          <a:blip r:embed="rId4"/>
          <a:stretch>
            <a:fillRect/>
          </a:stretch>
        </p:blipFill>
        <p:spPr>
          <a:xfrm>
            <a:off x="371192" y="1032464"/>
            <a:ext cx="7779190" cy="1726209"/>
          </a:xfrm>
          <a:prstGeom prst="rect">
            <a:avLst/>
          </a:prstGeom>
        </p:spPr>
      </p:pic>
      <p:pic>
        <p:nvPicPr>
          <p:cNvPr id="4" name="Picture 4" descr="Logo&#10;&#10;Description automatically generated">
            <a:extLst>
              <a:ext uri="{FF2B5EF4-FFF2-40B4-BE49-F238E27FC236}">
                <a16:creationId xmlns:a16="http://schemas.microsoft.com/office/drawing/2014/main" id="{EA6A659C-545F-40ED-BF63-E0581CDD7F28}"/>
              </a:ext>
            </a:extLst>
          </p:cNvPr>
          <p:cNvPicPr>
            <a:picLocks noChangeAspect="1"/>
          </p:cNvPicPr>
          <p:nvPr/>
        </p:nvPicPr>
        <p:blipFill>
          <a:blip r:embed="rId5"/>
          <a:stretch>
            <a:fillRect/>
          </a:stretch>
        </p:blipFill>
        <p:spPr>
          <a:xfrm>
            <a:off x="1695262" y="5486997"/>
            <a:ext cx="5651625" cy="580492"/>
          </a:xfrm>
          <a:prstGeom prst="rect">
            <a:avLst/>
          </a:prstGeom>
        </p:spPr>
      </p:pic>
      <p:pic>
        <p:nvPicPr>
          <p:cNvPr id="5" name="Picture 6" descr="Graphical user interface, text, application, chat or text message&#10;&#10;Description automatically generated">
            <a:extLst>
              <a:ext uri="{FF2B5EF4-FFF2-40B4-BE49-F238E27FC236}">
                <a16:creationId xmlns:a16="http://schemas.microsoft.com/office/drawing/2014/main" id="{A94B2904-C614-4D7B-863D-AA08016EF8C3}"/>
              </a:ext>
            </a:extLst>
          </p:cNvPr>
          <p:cNvPicPr>
            <a:picLocks noChangeAspect="1"/>
          </p:cNvPicPr>
          <p:nvPr/>
        </p:nvPicPr>
        <p:blipFill>
          <a:blip r:embed="rId6"/>
          <a:stretch>
            <a:fillRect/>
          </a:stretch>
        </p:blipFill>
        <p:spPr>
          <a:xfrm>
            <a:off x="371192" y="3151407"/>
            <a:ext cx="4802863" cy="1222881"/>
          </a:xfrm>
          <a:prstGeom prst="rect">
            <a:avLst/>
          </a:prstGeom>
        </p:spPr>
      </p:pic>
      <p:pic>
        <p:nvPicPr>
          <p:cNvPr id="7" name="Picture 7">
            <a:extLst>
              <a:ext uri="{FF2B5EF4-FFF2-40B4-BE49-F238E27FC236}">
                <a16:creationId xmlns:a16="http://schemas.microsoft.com/office/drawing/2014/main" id="{D5D4FC6B-4B88-4BAC-8FC7-0AB2811C7106}"/>
              </a:ext>
            </a:extLst>
          </p:cNvPr>
          <p:cNvPicPr>
            <a:picLocks noChangeAspect="1"/>
          </p:cNvPicPr>
          <p:nvPr/>
        </p:nvPicPr>
        <p:blipFill>
          <a:blip r:embed="rId7"/>
          <a:stretch>
            <a:fillRect/>
          </a:stretch>
        </p:blipFill>
        <p:spPr>
          <a:xfrm>
            <a:off x="3030648" y="4078031"/>
            <a:ext cx="5855328" cy="1225590"/>
          </a:xfrm>
          <a:prstGeom prst="rect">
            <a:avLst/>
          </a:prstGeom>
        </p:spPr>
      </p:pic>
      <p:pic>
        <p:nvPicPr>
          <p:cNvPr id="8" name="Picture 8" descr="Graphical user interface, text&#10;&#10;Description automatically generated">
            <a:extLst>
              <a:ext uri="{FF2B5EF4-FFF2-40B4-BE49-F238E27FC236}">
                <a16:creationId xmlns:a16="http://schemas.microsoft.com/office/drawing/2014/main" id="{2515E261-24DE-4388-BF1C-542E4E7C45C9}"/>
              </a:ext>
            </a:extLst>
          </p:cNvPr>
          <p:cNvPicPr>
            <a:picLocks noChangeAspect="1"/>
          </p:cNvPicPr>
          <p:nvPr/>
        </p:nvPicPr>
        <p:blipFill>
          <a:blip r:embed="rId8"/>
          <a:stretch>
            <a:fillRect/>
          </a:stretch>
        </p:blipFill>
        <p:spPr>
          <a:xfrm>
            <a:off x="5169528" y="2574974"/>
            <a:ext cx="3716447" cy="802704"/>
          </a:xfrm>
          <a:prstGeom prst="rect">
            <a:avLst/>
          </a:prstGeom>
        </p:spPr>
      </p:pic>
    </p:spTree>
    <p:extLst>
      <p:ext uri="{BB962C8B-B14F-4D97-AF65-F5344CB8AC3E}">
        <p14:creationId xmlns:p14="http://schemas.microsoft.com/office/powerpoint/2010/main" val="259342644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3"/>
          <p:cNvSpPr txBox="1"/>
          <p:nvPr/>
        </p:nvSpPr>
        <p:spPr>
          <a:xfrm>
            <a:off x="360678" y="340111"/>
            <a:ext cx="8302879" cy="39117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9pPr>
          </a:lstStyle>
          <a:p>
            <a:r>
              <a:rPr lang="en-GB" sz="2450" b="1">
                <a:solidFill>
                  <a:srgbClr val="005A70"/>
                </a:solidFill>
                <a:latin typeface="Open Sans"/>
                <a:ea typeface="Open Sans"/>
                <a:cs typeface="Open Sans"/>
              </a:rPr>
              <a:t>Summer 2021 TAG Statistics</a:t>
            </a:r>
            <a:endParaRPr lang="en-US"/>
          </a:p>
          <a:p>
            <a:endParaRPr lang="en-GB" sz="2475" b="1">
              <a:solidFill>
                <a:srgbClr val="005A7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2" descr="Shape, arrow&#10;&#10;Description automatically generated">
            <a:extLst>
              <a:ext uri="{FF2B5EF4-FFF2-40B4-BE49-F238E27FC236}">
                <a16:creationId xmlns:a16="http://schemas.microsoft.com/office/drawing/2014/main" id="{47A96062-9558-4219-A9E3-1B7A036A6ACC}"/>
              </a:ext>
            </a:extLst>
          </p:cNvPr>
          <p:cNvPicPr>
            <a:picLocks noChangeAspect="1"/>
          </p:cNvPicPr>
          <p:nvPr/>
        </p:nvPicPr>
        <p:blipFill>
          <a:blip r:embed="rId3"/>
          <a:stretch>
            <a:fillRect/>
          </a:stretch>
        </p:blipFill>
        <p:spPr>
          <a:xfrm>
            <a:off x="8145606" y="90601"/>
            <a:ext cx="968634" cy="792262"/>
          </a:xfrm>
          <a:prstGeom prst="rect">
            <a:avLst/>
          </a:prstGeom>
        </p:spPr>
      </p:pic>
      <p:pic>
        <p:nvPicPr>
          <p:cNvPr id="6" name="Picture 8" descr="Table&#10;&#10;Description automatically generated">
            <a:extLst>
              <a:ext uri="{FF2B5EF4-FFF2-40B4-BE49-F238E27FC236}">
                <a16:creationId xmlns:a16="http://schemas.microsoft.com/office/drawing/2014/main" id="{98B734AB-26C9-4EA0-9B56-9441D899A092}"/>
              </a:ext>
            </a:extLst>
          </p:cNvPr>
          <p:cNvPicPr>
            <a:picLocks noChangeAspect="1"/>
          </p:cNvPicPr>
          <p:nvPr/>
        </p:nvPicPr>
        <p:blipFill>
          <a:blip r:embed="rId4"/>
          <a:stretch>
            <a:fillRect/>
          </a:stretch>
        </p:blipFill>
        <p:spPr>
          <a:xfrm>
            <a:off x="314608" y="920153"/>
            <a:ext cx="8175279" cy="1147337"/>
          </a:xfrm>
          <a:prstGeom prst="rect">
            <a:avLst/>
          </a:prstGeom>
        </p:spPr>
      </p:pic>
      <p:pic>
        <p:nvPicPr>
          <p:cNvPr id="9" name="Picture 9" descr="Table&#10;&#10;Description automatically generated">
            <a:extLst>
              <a:ext uri="{FF2B5EF4-FFF2-40B4-BE49-F238E27FC236}">
                <a16:creationId xmlns:a16="http://schemas.microsoft.com/office/drawing/2014/main" id="{704ED509-BDB9-43D8-8FCC-8C2FF09F6632}"/>
              </a:ext>
            </a:extLst>
          </p:cNvPr>
          <p:cNvPicPr>
            <a:picLocks noChangeAspect="1"/>
          </p:cNvPicPr>
          <p:nvPr/>
        </p:nvPicPr>
        <p:blipFill>
          <a:blip r:embed="rId5"/>
          <a:stretch>
            <a:fillRect/>
          </a:stretch>
        </p:blipFill>
        <p:spPr>
          <a:xfrm>
            <a:off x="823865" y="2389512"/>
            <a:ext cx="7394418" cy="3414365"/>
          </a:xfrm>
          <a:prstGeom prst="rect">
            <a:avLst/>
          </a:prstGeom>
        </p:spPr>
      </p:pic>
    </p:spTree>
    <p:extLst>
      <p:ext uri="{BB962C8B-B14F-4D97-AF65-F5344CB8AC3E}">
        <p14:creationId xmlns:p14="http://schemas.microsoft.com/office/powerpoint/2010/main" val="321904350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3"/>
          <p:cNvSpPr txBox="1"/>
          <p:nvPr/>
        </p:nvSpPr>
        <p:spPr>
          <a:xfrm>
            <a:off x="360678" y="340111"/>
            <a:ext cx="8302879" cy="39117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9pPr>
          </a:lstStyle>
          <a:p>
            <a:r>
              <a:rPr lang="en-GB" sz="2450" b="1">
                <a:solidFill>
                  <a:srgbClr val="005A70"/>
                </a:solidFill>
                <a:latin typeface="Open Sans"/>
                <a:ea typeface="Open Sans"/>
                <a:cs typeface="Open Sans"/>
              </a:rPr>
              <a:t>CAG vs TAG Statistics</a:t>
            </a:r>
            <a:endParaRPr lang="en-US"/>
          </a:p>
          <a:p>
            <a:endParaRPr lang="en-GB" sz="2475" b="1">
              <a:solidFill>
                <a:srgbClr val="005A7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2" descr="Shape, arrow&#10;&#10;Description automatically generated">
            <a:extLst>
              <a:ext uri="{FF2B5EF4-FFF2-40B4-BE49-F238E27FC236}">
                <a16:creationId xmlns:a16="http://schemas.microsoft.com/office/drawing/2014/main" id="{47A96062-9558-4219-A9E3-1B7A036A6ACC}"/>
              </a:ext>
            </a:extLst>
          </p:cNvPr>
          <p:cNvPicPr>
            <a:picLocks noChangeAspect="1"/>
          </p:cNvPicPr>
          <p:nvPr/>
        </p:nvPicPr>
        <p:blipFill>
          <a:blip r:embed="rId3"/>
          <a:stretch>
            <a:fillRect/>
          </a:stretch>
        </p:blipFill>
        <p:spPr>
          <a:xfrm>
            <a:off x="8145606" y="90601"/>
            <a:ext cx="968634" cy="792262"/>
          </a:xfrm>
          <a:prstGeom prst="rect">
            <a:avLst/>
          </a:prstGeom>
        </p:spPr>
      </p:pic>
      <p:pic>
        <p:nvPicPr>
          <p:cNvPr id="3" name="Picture 3">
            <a:extLst>
              <a:ext uri="{FF2B5EF4-FFF2-40B4-BE49-F238E27FC236}">
                <a16:creationId xmlns:a16="http://schemas.microsoft.com/office/drawing/2014/main" id="{3E37830B-485F-4616-9976-D0329171FE96}"/>
              </a:ext>
            </a:extLst>
          </p:cNvPr>
          <p:cNvPicPr>
            <a:picLocks noChangeAspect="1"/>
          </p:cNvPicPr>
          <p:nvPr/>
        </p:nvPicPr>
        <p:blipFill>
          <a:blip r:embed="rId4"/>
          <a:stretch>
            <a:fillRect/>
          </a:stretch>
        </p:blipFill>
        <p:spPr>
          <a:xfrm>
            <a:off x="314608" y="3363132"/>
            <a:ext cx="8175279" cy="1953746"/>
          </a:xfrm>
          <a:prstGeom prst="rect">
            <a:avLst/>
          </a:prstGeom>
        </p:spPr>
      </p:pic>
      <p:pic>
        <p:nvPicPr>
          <p:cNvPr id="4" name="Picture 4" descr="Table&#10;&#10;Description automatically generated">
            <a:extLst>
              <a:ext uri="{FF2B5EF4-FFF2-40B4-BE49-F238E27FC236}">
                <a16:creationId xmlns:a16="http://schemas.microsoft.com/office/drawing/2014/main" id="{A1D52860-5DFA-44A0-B9FD-2F8D7ACE8175}"/>
              </a:ext>
            </a:extLst>
          </p:cNvPr>
          <p:cNvPicPr>
            <a:picLocks noChangeAspect="1"/>
          </p:cNvPicPr>
          <p:nvPr/>
        </p:nvPicPr>
        <p:blipFill>
          <a:blip r:embed="rId5"/>
          <a:stretch>
            <a:fillRect/>
          </a:stretch>
        </p:blipFill>
        <p:spPr>
          <a:xfrm>
            <a:off x="314608" y="996389"/>
            <a:ext cx="8175278" cy="1877577"/>
          </a:xfrm>
          <a:prstGeom prst="rect">
            <a:avLst/>
          </a:prstGeom>
        </p:spPr>
      </p:pic>
    </p:spTree>
    <p:extLst>
      <p:ext uri="{BB962C8B-B14F-4D97-AF65-F5344CB8AC3E}">
        <p14:creationId xmlns:p14="http://schemas.microsoft.com/office/powerpoint/2010/main" val="281621108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3"/>
          <p:cNvSpPr txBox="1"/>
          <p:nvPr/>
        </p:nvSpPr>
        <p:spPr>
          <a:xfrm>
            <a:off x="360678" y="340111"/>
            <a:ext cx="8302879" cy="39117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9pPr>
          </a:lstStyle>
          <a:p>
            <a:r>
              <a:rPr lang="en-GB" sz="2450" b="1">
                <a:solidFill>
                  <a:srgbClr val="005A70"/>
                </a:solidFill>
                <a:latin typeface="Open Sans"/>
                <a:ea typeface="Open Sans"/>
                <a:cs typeface="Open Sans"/>
              </a:rPr>
              <a:t>November Series – Key dates </a:t>
            </a:r>
            <a:endParaRPr lang="en-US"/>
          </a:p>
          <a:p>
            <a:endParaRPr lang="en-GB" sz="2475" b="1">
              <a:solidFill>
                <a:srgbClr val="005A7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2" descr="Shape, arrow&#10;&#10;Description automatically generated">
            <a:extLst>
              <a:ext uri="{FF2B5EF4-FFF2-40B4-BE49-F238E27FC236}">
                <a16:creationId xmlns:a16="http://schemas.microsoft.com/office/drawing/2014/main" id="{47A96062-9558-4219-A9E3-1B7A036A6ACC}"/>
              </a:ext>
            </a:extLst>
          </p:cNvPr>
          <p:cNvPicPr>
            <a:picLocks noChangeAspect="1"/>
          </p:cNvPicPr>
          <p:nvPr/>
        </p:nvPicPr>
        <p:blipFill>
          <a:blip r:embed="rId3"/>
          <a:stretch>
            <a:fillRect/>
          </a:stretch>
        </p:blipFill>
        <p:spPr>
          <a:xfrm>
            <a:off x="8145606" y="90601"/>
            <a:ext cx="968634" cy="792262"/>
          </a:xfrm>
          <a:prstGeom prst="rect">
            <a:avLst/>
          </a:prstGeom>
        </p:spPr>
      </p:pic>
      <p:graphicFrame>
        <p:nvGraphicFramePr>
          <p:cNvPr id="6" name="Table 6">
            <a:extLst>
              <a:ext uri="{FF2B5EF4-FFF2-40B4-BE49-F238E27FC236}">
                <a16:creationId xmlns:a16="http://schemas.microsoft.com/office/drawing/2014/main" id="{DFEEB1FB-E8DD-4066-8C02-0B4590CA094C}"/>
              </a:ext>
            </a:extLst>
          </p:cNvPr>
          <p:cNvGraphicFramePr>
            <a:graphicFrameLocks noGrp="1"/>
          </p:cNvGraphicFramePr>
          <p:nvPr>
            <p:extLst>
              <p:ext uri="{D42A27DB-BD31-4B8C-83A1-F6EECF244321}">
                <p14:modId xmlns:p14="http://schemas.microsoft.com/office/powerpoint/2010/main" val="3230166145"/>
              </p:ext>
            </p:extLst>
          </p:nvPr>
        </p:nvGraphicFramePr>
        <p:xfrm>
          <a:off x="386218" y="1022958"/>
          <a:ext cx="8216201" cy="2133600"/>
        </p:xfrm>
        <a:graphic>
          <a:graphicData uri="http://schemas.openxmlformats.org/drawingml/2006/table">
            <a:tbl>
              <a:tblPr firstRow="1" bandRow="1">
                <a:tableStyleId>{5940675A-B579-460E-94D1-54222C63F5DA}</a:tableStyleId>
              </a:tblPr>
              <a:tblGrid>
                <a:gridCol w="4534422">
                  <a:extLst>
                    <a:ext uri="{9D8B030D-6E8A-4147-A177-3AD203B41FA5}">
                      <a16:colId xmlns:a16="http://schemas.microsoft.com/office/drawing/2014/main" val="827156580"/>
                    </a:ext>
                  </a:extLst>
                </a:gridCol>
                <a:gridCol w="3681779">
                  <a:extLst>
                    <a:ext uri="{9D8B030D-6E8A-4147-A177-3AD203B41FA5}">
                      <a16:colId xmlns:a16="http://schemas.microsoft.com/office/drawing/2014/main" val="1217956118"/>
                    </a:ext>
                  </a:extLst>
                </a:gridCol>
              </a:tblGrid>
              <a:tr h="288808">
                <a:tc>
                  <a:txBody>
                    <a:bodyPr/>
                    <a:lstStyle/>
                    <a:p>
                      <a:r>
                        <a:rPr lang="en-US" sz="1400" b="1" dirty="0"/>
                        <a:t>Date </a:t>
                      </a:r>
                    </a:p>
                  </a:txBody>
                  <a:tcPr>
                    <a:solidFill>
                      <a:schemeClr val="accent4">
                        <a:lumMod val="20000"/>
                        <a:lumOff val="80000"/>
                      </a:schemeClr>
                    </a:solidFill>
                  </a:tcPr>
                </a:tc>
                <a:tc>
                  <a:txBody>
                    <a:bodyPr/>
                    <a:lstStyle/>
                    <a:p>
                      <a:r>
                        <a:rPr lang="en-US" sz="1400" b="1"/>
                        <a:t>Activity</a:t>
                      </a:r>
                    </a:p>
                  </a:txBody>
                  <a:tcPr>
                    <a:solidFill>
                      <a:schemeClr val="accent4">
                        <a:lumMod val="20000"/>
                        <a:lumOff val="80000"/>
                      </a:schemeClr>
                    </a:solidFill>
                  </a:tcPr>
                </a:tc>
                <a:extLst>
                  <a:ext uri="{0D108BD9-81ED-4DB2-BD59-A6C34878D82A}">
                    <a16:rowId xmlns:a16="http://schemas.microsoft.com/office/drawing/2014/main" val="1045360220"/>
                  </a:ext>
                </a:extLst>
              </a:tr>
              <a:tr h="288808">
                <a:tc>
                  <a:txBody>
                    <a:bodyPr/>
                    <a:lstStyle/>
                    <a:p>
                      <a:r>
                        <a:rPr lang="en-US" sz="1400" dirty="0"/>
                        <a:t>Paper 1F/1H</a:t>
                      </a:r>
                    </a:p>
                  </a:txBody>
                  <a:tcPr/>
                </a:tc>
                <a:tc>
                  <a:txBody>
                    <a:bodyPr/>
                    <a:lstStyle/>
                    <a:p>
                      <a:r>
                        <a:rPr lang="en-US" sz="1400" dirty="0"/>
                        <a:t>Tuesday 2nd November</a:t>
                      </a:r>
                    </a:p>
                  </a:txBody>
                  <a:tcPr/>
                </a:tc>
                <a:extLst>
                  <a:ext uri="{0D108BD9-81ED-4DB2-BD59-A6C34878D82A}">
                    <a16:rowId xmlns:a16="http://schemas.microsoft.com/office/drawing/2014/main" val="4205136591"/>
                  </a:ext>
                </a:extLst>
              </a:tr>
              <a:tr h="288808">
                <a:tc>
                  <a:txBody>
                    <a:bodyPr/>
                    <a:lstStyle/>
                    <a:p>
                      <a:r>
                        <a:rPr lang="en-US" sz="1400"/>
                        <a:t>Paper 2F/2H</a:t>
                      </a:r>
                    </a:p>
                  </a:txBody>
                  <a:tcPr/>
                </a:tc>
                <a:tc>
                  <a:txBody>
                    <a:bodyPr/>
                    <a:lstStyle/>
                    <a:p>
                      <a:r>
                        <a:rPr lang="en-US" sz="1400"/>
                        <a:t>Thursday 4th November</a:t>
                      </a:r>
                    </a:p>
                  </a:txBody>
                  <a:tcPr/>
                </a:tc>
                <a:extLst>
                  <a:ext uri="{0D108BD9-81ED-4DB2-BD59-A6C34878D82A}">
                    <a16:rowId xmlns:a16="http://schemas.microsoft.com/office/drawing/2014/main" val="2205972029"/>
                  </a:ext>
                </a:extLst>
              </a:tr>
              <a:tr h="288808">
                <a:tc>
                  <a:txBody>
                    <a:bodyPr/>
                    <a:lstStyle/>
                    <a:p>
                      <a:r>
                        <a:rPr lang="en-US" sz="1400"/>
                        <a:t>Paper 3F/3H</a:t>
                      </a:r>
                    </a:p>
                  </a:txBody>
                  <a:tcPr/>
                </a:tc>
                <a:tc>
                  <a:txBody>
                    <a:bodyPr/>
                    <a:lstStyle/>
                    <a:p>
                      <a:r>
                        <a:rPr lang="en-US" sz="1400"/>
                        <a:t>Monday 8th November</a:t>
                      </a:r>
                    </a:p>
                  </a:txBody>
                  <a:tcPr/>
                </a:tc>
                <a:extLst>
                  <a:ext uri="{0D108BD9-81ED-4DB2-BD59-A6C34878D82A}">
                    <a16:rowId xmlns:a16="http://schemas.microsoft.com/office/drawing/2014/main" val="3770986475"/>
                  </a:ext>
                </a:extLst>
              </a:tr>
              <a:tr h="288808">
                <a:tc>
                  <a:txBody>
                    <a:bodyPr/>
                    <a:lstStyle/>
                    <a:p>
                      <a:pPr lvl="0">
                        <a:buNone/>
                      </a:pPr>
                      <a:r>
                        <a:rPr lang="en-GB" sz="1400" b="0" i="0" u="none" strike="noStrike" noProof="0">
                          <a:latin typeface="Arial"/>
                        </a:rPr>
                        <a:t>GCSE High late/ refund/ amendment deadline</a:t>
                      </a:r>
                      <a:endParaRPr lang="en-US" b="0"/>
                    </a:p>
                  </a:txBody>
                  <a:tcPr/>
                </a:tc>
                <a:tc>
                  <a:txBody>
                    <a:bodyPr/>
                    <a:lstStyle/>
                    <a:p>
                      <a:pPr lvl="0">
                        <a:buNone/>
                      </a:pPr>
                      <a:r>
                        <a:rPr lang="en-US" sz="1400"/>
                        <a:t>Sunday 31st October </a:t>
                      </a:r>
                    </a:p>
                  </a:txBody>
                  <a:tcPr/>
                </a:tc>
                <a:extLst>
                  <a:ext uri="{0D108BD9-81ED-4DB2-BD59-A6C34878D82A}">
                    <a16:rowId xmlns:a16="http://schemas.microsoft.com/office/drawing/2014/main" val="1166928387"/>
                  </a:ext>
                </a:extLst>
              </a:tr>
              <a:tr h="288808">
                <a:tc>
                  <a:txBody>
                    <a:bodyPr/>
                    <a:lstStyle/>
                    <a:p>
                      <a:pPr lvl="0" algn="l">
                        <a:lnSpc>
                          <a:spcPct val="100000"/>
                        </a:lnSpc>
                        <a:spcBef>
                          <a:spcPts val="0"/>
                        </a:spcBef>
                        <a:spcAft>
                          <a:spcPts val="0"/>
                        </a:spcAft>
                        <a:buNone/>
                      </a:pPr>
                      <a:r>
                        <a:rPr lang="en-GB" sz="1400" b="0" i="0" u="none" strike="noStrike" noProof="0">
                          <a:latin typeface="Arial"/>
                        </a:rPr>
                        <a:t>GCSE High late/ amendment deadline</a:t>
                      </a:r>
                      <a:endParaRPr lang="en-GB" sz="1400" b="0" i="0" u="none" strike="noStrike" noProof="0"/>
                    </a:p>
                  </a:txBody>
                  <a:tcPr/>
                </a:tc>
                <a:tc>
                  <a:txBody>
                    <a:bodyPr/>
                    <a:lstStyle/>
                    <a:p>
                      <a:pPr lvl="0">
                        <a:buNone/>
                      </a:pPr>
                      <a:r>
                        <a:rPr lang="en-US" sz="1400"/>
                        <a:t>Monday 1st November </a:t>
                      </a:r>
                    </a:p>
                  </a:txBody>
                  <a:tcPr/>
                </a:tc>
                <a:extLst>
                  <a:ext uri="{0D108BD9-81ED-4DB2-BD59-A6C34878D82A}">
                    <a16:rowId xmlns:a16="http://schemas.microsoft.com/office/drawing/2014/main" val="537817886"/>
                  </a:ext>
                </a:extLst>
              </a:tr>
              <a:tr h="288807">
                <a:tc>
                  <a:txBody>
                    <a:bodyPr/>
                    <a:lstStyle/>
                    <a:p>
                      <a:pPr lvl="0">
                        <a:buNone/>
                      </a:pPr>
                      <a:r>
                        <a:rPr lang="en-US" sz="1400" b="0" i="0" u="none" strike="noStrike" noProof="0">
                          <a:latin typeface="Arial"/>
                        </a:rPr>
                        <a:t>Results day – GCSE Maths</a:t>
                      </a:r>
                      <a:endParaRPr lang="en-US"/>
                    </a:p>
                  </a:txBody>
                  <a:tcPr/>
                </a:tc>
                <a:tc>
                  <a:txBody>
                    <a:bodyPr/>
                    <a:lstStyle/>
                    <a:p>
                      <a:pPr lvl="0" algn="l">
                        <a:lnSpc>
                          <a:spcPct val="100000"/>
                        </a:lnSpc>
                        <a:spcBef>
                          <a:spcPts val="0"/>
                        </a:spcBef>
                        <a:spcAft>
                          <a:spcPts val="0"/>
                        </a:spcAft>
                        <a:buNone/>
                      </a:pPr>
                      <a:r>
                        <a:rPr lang="en-US" sz="1400" b="0" i="0" u="none" strike="noStrike" noProof="0" dirty="0">
                          <a:latin typeface="Arial"/>
                        </a:rPr>
                        <a:t>13th January 2022</a:t>
                      </a:r>
                      <a:endParaRPr lang="en-US" dirty="0"/>
                    </a:p>
                  </a:txBody>
                  <a:tcPr/>
                </a:tc>
                <a:extLst>
                  <a:ext uri="{0D108BD9-81ED-4DB2-BD59-A6C34878D82A}">
                    <a16:rowId xmlns:a16="http://schemas.microsoft.com/office/drawing/2014/main" val="4108168347"/>
                  </a:ext>
                </a:extLst>
              </a:tr>
            </a:tbl>
          </a:graphicData>
        </a:graphic>
      </p:graphicFrame>
    </p:spTree>
    <p:extLst>
      <p:ext uri="{BB962C8B-B14F-4D97-AF65-F5344CB8AC3E}">
        <p14:creationId xmlns:p14="http://schemas.microsoft.com/office/powerpoint/2010/main" val="370676267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77791-CD52-4FDD-96A3-E412A130D5F3}"/>
              </a:ext>
            </a:extLst>
          </p:cNvPr>
          <p:cNvSpPr>
            <a:spLocks noGrp="1"/>
          </p:cNvSpPr>
          <p:nvPr>
            <p:ph type="title"/>
          </p:nvPr>
        </p:nvSpPr>
        <p:spPr/>
        <p:txBody>
          <a:bodyPr/>
          <a:lstStyle/>
          <a:p>
            <a:r>
              <a:rPr lang="en-GB" dirty="0"/>
              <a:t>Summer 2022 Support</a:t>
            </a:r>
          </a:p>
        </p:txBody>
      </p:sp>
      <p:sp>
        <p:nvSpPr>
          <p:cNvPr id="3" name="Text Placeholder 2">
            <a:extLst>
              <a:ext uri="{FF2B5EF4-FFF2-40B4-BE49-F238E27FC236}">
                <a16:creationId xmlns:a16="http://schemas.microsoft.com/office/drawing/2014/main" id="{4B0BC544-D0FE-4AF3-A500-C28AC73EE235}"/>
              </a:ext>
            </a:extLst>
          </p:cNvPr>
          <p:cNvSpPr>
            <a:spLocks noGrp="1"/>
          </p:cNvSpPr>
          <p:nvPr>
            <p:ph type="body" idx="1"/>
          </p:nvPr>
        </p:nvSpPr>
        <p:spPr/>
        <p:txBody>
          <a:bodyPr/>
          <a:lstStyle/>
          <a:p>
            <a:endParaRPr lang="en-GB" dirty="0"/>
          </a:p>
        </p:txBody>
      </p:sp>
      <p:sp>
        <p:nvSpPr>
          <p:cNvPr id="5" name="Text Placeholder 4">
            <a:extLst>
              <a:ext uri="{FF2B5EF4-FFF2-40B4-BE49-F238E27FC236}">
                <a16:creationId xmlns:a16="http://schemas.microsoft.com/office/drawing/2014/main" id="{EF3472D3-2F39-463C-8271-0270B5306256}"/>
              </a:ext>
            </a:extLst>
          </p:cNvPr>
          <p:cNvSpPr>
            <a:spLocks noGrp="1"/>
          </p:cNvSpPr>
          <p:nvPr>
            <p:ph type="body" idx="3"/>
          </p:nvPr>
        </p:nvSpPr>
        <p:spPr/>
        <p:txBody>
          <a:bodyPr/>
          <a:lstStyle/>
          <a:p>
            <a:endParaRPr lang="en-GB"/>
          </a:p>
        </p:txBody>
      </p:sp>
      <p:sp>
        <p:nvSpPr>
          <p:cNvPr id="6" name="Slide Number Placeholder 5">
            <a:extLst>
              <a:ext uri="{FF2B5EF4-FFF2-40B4-BE49-F238E27FC236}">
                <a16:creationId xmlns:a16="http://schemas.microsoft.com/office/drawing/2014/main" id="{1199D6FF-F992-4347-9C1E-6C7F70062254}"/>
              </a:ext>
            </a:extLst>
          </p:cNvPr>
          <p:cNvSpPr>
            <a:spLocks noGrp="1"/>
          </p:cNvSpPr>
          <p:nvPr>
            <p:ph type="sldNum" idx="12"/>
          </p:nvPr>
        </p:nvSpPr>
        <p:spPr/>
        <p:txBody>
          <a:bodyPr/>
          <a:lstStyle/>
          <a:p>
            <a:pPr algn="l">
              <a:buSzPct val="25000"/>
            </a:pPr>
            <a:fld id="{00000000-1234-1234-1234-123412341234}" type="slidenum">
              <a:rPr lang="en-GB" sz="600" b="1" smtClean="0">
                <a:solidFill>
                  <a:schemeClr val="lt2"/>
                </a:solidFill>
                <a:latin typeface="Arial"/>
                <a:ea typeface="Arial"/>
                <a:cs typeface="Arial"/>
                <a:sym typeface="Arial"/>
              </a:rPr>
              <a:pPr algn="l">
                <a:buSzPct val="25000"/>
              </a:pPr>
              <a:t>8</a:t>
            </a:fld>
            <a:endParaRPr lang="en-GB" sz="600" b="1">
              <a:solidFill>
                <a:schemeClr val="lt2"/>
              </a:solidFill>
              <a:latin typeface="Arial"/>
              <a:ea typeface="Arial"/>
              <a:cs typeface="Arial"/>
              <a:sym typeface="Arial"/>
            </a:endParaRPr>
          </a:p>
        </p:txBody>
      </p:sp>
      <p:pic>
        <p:nvPicPr>
          <p:cNvPr id="8" name="Picture 7">
            <a:extLst>
              <a:ext uri="{FF2B5EF4-FFF2-40B4-BE49-F238E27FC236}">
                <a16:creationId xmlns:a16="http://schemas.microsoft.com/office/drawing/2014/main" id="{9BD3102C-B079-4279-B538-E1DA393F449F}"/>
              </a:ext>
            </a:extLst>
          </p:cNvPr>
          <p:cNvPicPr>
            <a:picLocks noChangeAspect="1"/>
          </p:cNvPicPr>
          <p:nvPr/>
        </p:nvPicPr>
        <p:blipFill>
          <a:blip r:embed="rId2"/>
          <a:stretch>
            <a:fillRect/>
          </a:stretch>
        </p:blipFill>
        <p:spPr>
          <a:xfrm>
            <a:off x="4061275" y="5457826"/>
            <a:ext cx="4869632" cy="1102180"/>
          </a:xfrm>
          <a:prstGeom prst="rect">
            <a:avLst/>
          </a:prstGeom>
        </p:spPr>
      </p:pic>
      <p:pic>
        <p:nvPicPr>
          <p:cNvPr id="10" name="Picture 9">
            <a:extLst>
              <a:ext uri="{FF2B5EF4-FFF2-40B4-BE49-F238E27FC236}">
                <a16:creationId xmlns:a16="http://schemas.microsoft.com/office/drawing/2014/main" id="{FBB74678-2409-4D3F-B1C6-2C76215CFFE5}"/>
              </a:ext>
            </a:extLst>
          </p:cNvPr>
          <p:cNvPicPr>
            <a:picLocks noChangeAspect="1"/>
          </p:cNvPicPr>
          <p:nvPr/>
        </p:nvPicPr>
        <p:blipFill>
          <a:blip r:embed="rId3"/>
          <a:stretch>
            <a:fillRect/>
          </a:stretch>
        </p:blipFill>
        <p:spPr>
          <a:xfrm>
            <a:off x="431514" y="1387597"/>
            <a:ext cx="6780437" cy="3919363"/>
          </a:xfrm>
          <a:prstGeom prst="rect">
            <a:avLst/>
          </a:prstGeom>
        </p:spPr>
      </p:pic>
      <p:pic>
        <p:nvPicPr>
          <p:cNvPr id="12" name="Picture 11">
            <a:extLst>
              <a:ext uri="{FF2B5EF4-FFF2-40B4-BE49-F238E27FC236}">
                <a16:creationId xmlns:a16="http://schemas.microsoft.com/office/drawing/2014/main" id="{59C7580E-6F88-45F2-8B41-AD59A87BE55E}"/>
              </a:ext>
            </a:extLst>
          </p:cNvPr>
          <p:cNvPicPr>
            <a:picLocks noChangeAspect="1"/>
          </p:cNvPicPr>
          <p:nvPr/>
        </p:nvPicPr>
        <p:blipFill>
          <a:blip r:embed="rId4"/>
          <a:stretch>
            <a:fillRect/>
          </a:stretch>
        </p:blipFill>
        <p:spPr>
          <a:xfrm>
            <a:off x="7371837" y="214535"/>
            <a:ext cx="1559070" cy="1173062"/>
          </a:xfrm>
          <a:prstGeom prst="rect">
            <a:avLst/>
          </a:prstGeom>
        </p:spPr>
      </p:pic>
    </p:spTree>
    <p:extLst>
      <p:ext uri="{BB962C8B-B14F-4D97-AF65-F5344CB8AC3E}">
        <p14:creationId xmlns:p14="http://schemas.microsoft.com/office/powerpoint/2010/main" val="2357952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3"/>
          <p:cNvSpPr txBox="1"/>
          <p:nvPr/>
        </p:nvSpPr>
        <p:spPr>
          <a:xfrm>
            <a:off x="2707792" y="173010"/>
            <a:ext cx="3378413" cy="39117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82" b="0" i="0" u="none" strike="noStrike" cap="none">
                <a:solidFill>
                  <a:srgbClr val="000000"/>
                </a:solidFill>
                <a:latin typeface="Arial"/>
                <a:ea typeface="Arial"/>
                <a:cs typeface="Arial"/>
                <a:sym typeface="Arial"/>
              </a:defRPr>
            </a:lvl9pPr>
          </a:lstStyle>
          <a:p>
            <a:r>
              <a:rPr lang="en-GB" sz="2450" b="1">
                <a:solidFill>
                  <a:srgbClr val="005A70"/>
                </a:solidFill>
                <a:latin typeface="Open Sans"/>
                <a:ea typeface="Open Sans"/>
                <a:cs typeface="Open Sans"/>
              </a:rPr>
              <a:t>Case studies </a:t>
            </a:r>
            <a:endParaRPr lang="en-US"/>
          </a:p>
          <a:p>
            <a:endParaRPr lang="en-GB" sz="2475" b="1">
              <a:solidFill>
                <a:srgbClr val="005A7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2" descr="Shape, arrow&#10;&#10;Description automatically generated">
            <a:extLst>
              <a:ext uri="{FF2B5EF4-FFF2-40B4-BE49-F238E27FC236}">
                <a16:creationId xmlns:a16="http://schemas.microsoft.com/office/drawing/2014/main" id="{47A96062-9558-4219-A9E3-1B7A036A6ACC}"/>
              </a:ext>
            </a:extLst>
          </p:cNvPr>
          <p:cNvPicPr>
            <a:picLocks noChangeAspect="1"/>
          </p:cNvPicPr>
          <p:nvPr/>
        </p:nvPicPr>
        <p:blipFill>
          <a:blip r:embed="rId3"/>
          <a:stretch>
            <a:fillRect/>
          </a:stretch>
        </p:blipFill>
        <p:spPr>
          <a:xfrm>
            <a:off x="8145606" y="90601"/>
            <a:ext cx="968634" cy="792262"/>
          </a:xfrm>
          <a:prstGeom prst="rect">
            <a:avLst/>
          </a:prstGeom>
        </p:spPr>
      </p:pic>
      <p:pic>
        <p:nvPicPr>
          <p:cNvPr id="3" name="Picture 3" descr="Graphical user interface&#10;&#10;Description automatically generated">
            <a:extLst>
              <a:ext uri="{FF2B5EF4-FFF2-40B4-BE49-F238E27FC236}">
                <a16:creationId xmlns:a16="http://schemas.microsoft.com/office/drawing/2014/main" id="{FFF1FEFC-AC89-4B8C-AC6B-6AF0E7520D7A}"/>
              </a:ext>
            </a:extLst>
          </p:cNvPr>
          <p:cNvPicPr>
            <a:picLocks noChangeAspect="1"/>
          </p:cNvPicPr>
          <p:nvPr/>
        </p:nvPicPr>
        <p:blipFill>
          <a:blip r:embed="rId4"/>
          <a:stretch>
            <a:fillRect/>
          </a:stretch>
        </p:blipFill>
        <p:spPr>
          <a:xfrm>
            <a:off x="768724" y="746214"/>
            <a:ext cx="7326405" cy="4794072"/>
          </a:xfrm>
          <a:prstGeom prst="rect">
            <a:avLst/>
          </a:prstGeom>
        </p:spPr>
      </p:pic>
      <p:sp>
        <p:nvSpPr>
          <p:cNvPr id="4" name="TextBox 3">
            <a:extLst>
              <a:ext uri="{FF2B5EF4-FFF2-40B4-BE49-F238E27FC236}">
                <a16:creationId xmlns:a16="http://schemas.microsoft.com/office/drawing/2014/main" id="{4FBE8413-1BB5-4DA9-ACC6-F1811269181E}"/>
              </a:ext>
            </a:extLst>
          </p:cNvPr>
          <p:cNvSpPr txBox="1"/>
          <p:nvPr/>
        </p:nvSpPr>
        <p:spPr>
          <a:xfrm>
            <a:off x="2214282" y="5710518"/>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hlinkClick r:id="rId5"/>
              </a:rPr>
              <a:t>Link here</a:t>
            </a:r>
            <a:endParaRPr lang="en-US" b="1"/>
          </a:p>
        </p:txBody>
      </p:sp>
    </p:spTree>
    <p:extLst>
      <p:ext uri="{BB962C8B-B14F-4D97-AF65-F5344CB8AC3E}">
        <p14:creationId xmlns:p14="http://schemas.microsoft.com/office/powerpoint/2010/main" val="2150961120"/>
      </p:ext>
    </p:extLst>
  </p:cSld>
  <p:clrMapOvr>
    <a:masterClrMapping/>
  </p:clrMapOvr>
  <p:transition spd="med">
    <p:fade/>
  </p:transition>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a:defP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45BF2C8BA29D4CA1CF1B28CB215945" ma:contentTypeVersion="12" ma:contentTypeDescription="Create a new document." ma:contentTypeScope="" ma:versionID="b7c75a65805f70d3d9760fcc3d541167">
  <xsd:schema xmlns:xsd="http://www.w3.org/2001/XMLSchema" xmlns:xs="http://www.w3.org/2001/XMLSchema" xmlns:p="http://schemas.microsoft.com/office/2006/metadata/properties" xmlns:ns2="aef15915-1ad9-4df2-a051-24e841bbfed3" xmlns:ns3="d37093ce-74a9-4ead-ba34-b65f3c860946" targetNamespace="http://schemas.microsoft.com/office/2006/metadata/properties" ma:root="true" ma:fieldsID="79a76864c7b71d0faca09d3d8be39e3a" ns2:_="" ns3:_="">
    <xsd:import namespace="aef15915-1ad9-4df2-a051-24e841bbfed3"/>
    <xsd:import namespace="d37093ce-74a9-4ead-ba34-b65f3c8609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f15915-1ad9-4df2-a051-24e841bbfe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7093ce-74a9-4ead-ba34-b65f3c86094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7B3831-CA9B-40D7-9331-EDF330B6F1D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1E03EE7-77F6-4375-B594-D59625281F28}">
  <ds:schemaRefs>
    <ds:schemaRef ds:uri="http://schemas.microsoft.com/sharepoint/v3/contenttype/forms"/>
  </ds:schemaRefs>
</ds:datastoreItem>
</file>

<file path=customXml/itemProps3.xml><?xml version="1.0" encoding="utf-8"?>
<ds:datastoreItem xmlns:ds="http://schemas.openxmlformats.org/officeDocument/2006/customXml" ds:itemID="{62ACF4F2-7923-4C49-9387-62DA585953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f15915-1ad9-4df2-a051-24e841bbfed3"/>
    <ds:schemaRef ds:uri="d37093ce-74a9-4ead-ba34-b65f3c8609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TotalTime>
  <Words>838</Words>
  <Application>Microsoft Office PowerPoint</Application>
  <PresentationFormat>On-screen Show (4:3)</PresentationFormat>
  <Paragraphs>141</Paragraphs>
  <Slides>20</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Verdana</vt:lpstr>
      <vt:lpstr>Calibri</vt:lpstr>
      <vt:lpstr>Open Sans</vt:lpstr>
      <vt:lpstr>Arial</vt:lpstr>
      <vt:lpstr>Playfair Display</vt:lpstr>
      <vt:lpstr>Times New Roman</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Summer 2022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 Saira</dc:creator>
  <cp:lastModifiedBy>Vickers, Rebecca</cp:lastModifiedBy>
  <cp:revision>89</cp:revision>
  <dcterms:created xsi:type="dcterms:W3CDTF">2021-01-19T17:47:28Z</dcterms:created>
  <dcterms:modified xsi:type="dcterms:W3CDTF">2021-10-07T15:57:56Z</dcterms:modified>
</cp:coreProperties>
</file>