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1"/>
  </p:notesMasterIdLst>
  <p:handoutMasterIdLst>
    <p:handoutMasterId r:id="rId22"/>
  </p:handoutMasterIdLst>
  <p:sldIdLst>
    <p:sldId id="256" r:id="rId5"/>
    <p:sldId id="1884" r:id="rId6"/>
    <p:sldId id="2079" r:id="rId7"/>
    <p:sldId id="2074" r:id="rId8"/>
    <p:sldId id="2080" r:id="rId9"/>
    <p:sldId id="2075" r:id="rId10"/>
    <p:sldId id="2082" r:id="rId11"/>
    <p:sldId id="2081" r:id="rId12"/>
    <p:sldId id="2076" r:id="rId13"/>
    <p:sldId id="2073" r:id="rId14"/>
    <p:sldId id="1917" r:id="rId15"/>
    <p:sldId id="2083" r:id="rId16"/>
    <p:sldId id="1916" r:id="rId17"/>
    <p:sldId id="2077" r:id="rId18"/>
    <p:sldId id="437" r:id="rId19"/>
    <p:sldId id="442" r:id="rId20"/>
  </p:sldIdLst>
  <p:sldSz cx="9144000" cy="5143500" type="screen16x9"/>
  <p:notesSz cx="9144000" cy="6858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D6E6"/>
    <a:srgbClr val="E6E6E6"/>
    <a:srgbClr val="FF5527"/>
    <a:srgbClr val="37C5F7"/>
    <a:srgbClr val="1CD164"/>
    <a:srgbClr val="AE20AE"/>
    <a:srgbClr val="FF54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29" autoAdjust="0"/>
    <p:restoredTop sz="85560" autoAdjust="0"/>
  </p:normalViewPr>
  <p:slideViewPr>
    <p:cSldViewPr>
      <p:cViewPr varScale="1">
        <p:scale>
          <a:sx n="96" d="100"/>
          <a:sy n="96" d="100"/>
        </p:scale>
        <p:origin x="456" y="60"/>
      </p:cViewPr>
      <p:guideLst>
        <p:guide orient="horz" pos="1620"/>
        <p:guide pos="2880"/>
      </p:guideLst>
    </p:cSldViewPr>
  </p:slideViewPr>
  <p:outlineViewPr>
    <p:cViewPr>
      <p:scale>
        <a:sx n="33" d="100"/>
        <a:sy n="33" d="100"/>
      </p:scale>
      <p:origin x="0" y="-25752"/>
    </p:cViewPr>
  </p:outlineViewPr>
  <p:notesTextViewPr>
    <p:cViewPr>
      <p:scale>
        <a:sx n="100" d="100"/>
        <a:sy n="100" d="100"/>
      </p:scale>
      <p:origin x="0" y="0"/>
    </p:cViewPr>
  </p:notesTextViewPr>
  <p:notesViewPr>
    <p:cSldViewPr>
      <p:cViewPr varScale="1">
        <p:scale>
          <a:sx n="86" d="100"/>
          <a:sy n="86" d="100"/>
        </p:scale>
        <p:origin x="2088"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filestorage\OCR\SD\Subject_Advisors\Subjects\Maths\05%20GCSE\Entri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Percentages of the national cohort (all ages) awarded each grade in GCSE (9-1) Mathematics in 2017-2021</a:t>
            </a:r>
            <a:endParaRPr lang="en-GB"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2021</c:v>
          </c:tx>
          <c:spPr>
            <a:ln w="28575" cap="rnd">
              <a:solidFill>
                <a:srgbClr val="FF0000"/>
              </a:solidFill>
              <a:round/>
            </a:ln>
            <a:effectLst/>
          </c:spPr>
          <c:marker>
            <c:symbol val="none"/>
          </c:marker>
          <c:cat>
            <c:strRef>
              <c:f>Sheet1!$C$2:$L$2</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Sheet1!$C$3:$L$3</c:f>
              <c:numCache>
                <c:formatCode>General</c:formatCode>
                <c:ptCount val="10"/>
                <c:pt idx="0">
                  <c:v>4.8</c:v>
                </c:pt>
                <c:pt idx="1">
                  <c:v>6.8</c:v>
                </c:pt>
                <c:pt idx="2">
                  <c:v>9.1</c:v>
                </c:pt>
                <c:pt idx="3">
                  <c:v>10.1</c:v>
                </c:pt>
                <c:pt idx="4">
                  <c:v>17.899999999999999</c:v>
                </c:pt>
                <c:pt idx="5">
                  <c:v>20.5</c:v>
                </c:pt>
                <c:pt idx="6">
                  <c:v>14</c:v>
                </c:pt>
                <c:pt idx="7">
                  <c:v>9.6999999999999993</c:v>
                </c:pt>
                <c:pt idx="8">
                  <c:v>5.5</c:v>
                </c:pt>
                <c:pt idx="9">
                  <c:v>1.6</c:v>
                </c:pt>
              </c:numCache>
            </c:numRef>
          </c:val>
          <c:smooth val="0"/>
          <c:extLst>
            <c:ext xmlns:c16="http://schemas.microsoft.com/office/drawing/2014/chart" uri="{C3380CC4-5D6E-409C-BE32-E72D297353CC}">
              <c16:uniqueId val="{00000000-9E77-4FD0-9D68-B7F06FC315FC}"/>
            </c:ext>
          </c:extLst>
        </c:ser>
        <c:ser>
          <c:idx val="1"/>
          <c:order val="1"/>
          <c:tx>
            <c:v>2020</c:v>
          </c:tx>
          <c:spPr>
            <a:ln w="28575" cap="rnd">
              <a:solidFill>
                <a:schemeClr val="bg2">
                  <a:lumMod val="75000"/>
                </a:schemeClr>
              </a:solidFill>
              <a:prstDash val="solid"/>
              <a:round/>
            </a:ln>
            <a:effectLst/>
          </c:spPr>
          <c:marker>
            <c:symbol val="none"/>
          </c:marker>
          <c:cat>
            <c:strRef>
              <c:f>Sheet1!$C$2:$L$2</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Sheet1!$C$4:$L$4</c:f>
              <c:numCache>
                <c:formatCode>General</c:formatCode>
                <c:ptCount val="10"/>
                <c:pt idx="0">
                  <c:v>4.2</c:v>
                </c:pt>
                <c:pt idx="1">
                  <c:v>6.2</c:v>
                </c:pt>
                <c:pt idx="2">
                  <c:v>8.6</c:v>
                </c:pt>
                <c:pt idx="3">
                  <c:v>10.1</c:v>
                </c:pt>
                <c:pt idx="4">
                  <c:v>16.600000000000001</c:v>
                </c:pt>
                <c:pt idx="5">
                  <c:v>20.9</c:v>
                </c:pt>
                <c:pt idx="6">
                  <c:v>17.8</c:v>
                </c:pt>
                <c:pt idx="7">
                  <c:v>10.4</c:v>
                </c:pt>
                <c:pt idx="8">
                  <c:v>4.5</c:v>
                </c:pt>
                <c:pt idx="9">
                  <c:v>0.7</c:v>
                </c:pt>
              </c:numCache>
            </c:numRef>
          </c:val>
          <c:smooth val="0"/>
          <c:extLst>
            <c:ext xmlns:c16="http://schemas.microsoft.com/office/drawing/2014/chart" uri="{C3380CC4-5D6E-409C-BE32-E72D297353CC}">
              <c16:uniqueId val="{00000001-9E77-4FD0-9D68-B7F06FC315FC}"/>
            </c:ext>
          </c:extLst>
        </c:ser>
        <c:ser>
          <c:idx val="2"/>
          <c:order val="2"/>
          <c:tx>
            <c:v>2019</c:v>
          </c:tx>
          <c:spPr>
            <a:ln w="28575" cap="rnd">
              <a:solidFill>
                <a:schemeClr val="accent6">
                  <a:lumMod val="60000"/>
                  <a:lumOff val="40000"/>
                </a:schemeClr>
              </a:solidFill>
              <a:prstDash val="dash"/>
              <a:round/>
            </a:ln>
            <a:effectLst/>
          </c:spPr>
          <c:marker>
            <c:symbol val="none"/>
          </c:marker>
          <c:cat>
            <c:strRef>
              <c:f>Sheet1!$C$2:$L$2</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Sheet1!$C$5:$L$5</c:f>
              <c:numCache>
                <c:formatCode>General</c:formatCode>
                <c:ptCount val="10"/>
                <c:pt idx="0">
                  <c:v>2.9</c:v>
                </c:pt>
                <c:pt idx="1">
                  <c:v>5.6</c:v>
                </c:pt>
                <c:pt idx="2">
                  <c:v>7.4</c:v>
                </c:pt>
                <c:pt idx="3">
                  <c:v>9</c:v>
                </c:pt>
                <c:pt idx="4">
                  <c:v>14.8</c:v>
                </c:pt>
                <c:pt idx="5">
                  <c:v>19.899999999999999</c:v>
                </c:pt>
                <c:pt idx="6">
                  <c:v>18.600000000000001</c:v>
                </c:pt>
                <c:pt idx="7">
                  <c:v>12.6</c:v>
                </c:pt>
                <c:pt idx="8">
                  <c:v>6.9</c:v>
                </c:pt>
                <c:pt idx="9">
                  <c:v>2.2999999999999998</c:v>
                </c:pt>
              </c:numCache>
            </c:numRef>
          </c:val>
          <c:smooth val="0"/>
          <c:extLst>
            <c:ext xmlns:c16="http://schemas.microsoft.com/office/drawing/2014/chart" uri="{C3380CC4-5D6E-409C-BE32-E72D297353CC}">
              <c16:uniqueId val="{00000002-9E77-4FD0-9D68-B7F06FC315FC}"/>
            </c:ext>
          </c:extLst>
        </c:ser>
        <c:ser>
          <c:idx val="3"/>
          <c:order val="3"/>
          <c:tx>
            <c:v>2018</c:v>
          </c:tx>
          <c:spPr>
            <a:ln w="28575" cap="rnd">
              <a:solidFill>
                <a:schemeClr val="accent5">
                  <a:lumMod val="60000"/>
                  <a:lumOff val="40000"/>
                </a:schemeClr>
              </a:solidFill>
              <a:prstDash val="dash"/>
              <a:round/>
            </a:ln>
            <a:effectLst/>
          </c:spPr>
          <c:marker>
            <c:symbol val="none"/>
          </c:marker>
          <c:cat>
            <c:strRef>
              <c:f>Sheet1!$C$2:$L$2</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Sheet1!$C$6:$L$6</c:f>
              <c:numCache>
                <c:formatCode>General</c:formatCode>
                <c:ptCount val="10"/>
                <c:pt idx="0">
                  <c:v>2.9</c:v>
                </c:pt>
                <c:pt idx="1">
                  <c:v>5.4</c:v>
                </c:pt>
                <c:pt idx="2">
                  <c:v>7.4</c:v>
                </c:pt>
                <c:pt idx="3">
                  <c:v>9.4</c:v>
                </c:pt>
                <c:pt idx="4">
                  <c:v>15.2</c:v>
                </c:pt>
                <c:pt idx="5">
                  <c:v>19.399999999999999</c:v>
                </c:pt>
                <c:pt idx="6">
                  <c:v>18.600000000000001</c:v>
                </c:pt>
                <c:pt idx="7">
                  <c:v>12.8</c:v>
                </c:pt>
                <c:pt idx="8">
                  <c:v>6.6</c:v>
                </c:pt>
                <c:pt idx="9">
                  <c:v>2.2999999999999998</c:v>
                </c:pt>
              </c:numCache>
            </c:numRef>
          </c:val>
          <c:smooth val="0"/>
          <c:extLst>
            <c:ext xmlns:c16="http://schemas.microsoft.com/office/drawing/2014/chart" uri="{C3380CC4-5D6E-409C-BE32-E72D297353CC}">
              <c16:uniqueId val="{00000003-9E77-4FD0-9D68-B7F06FC315FC}"/>
            </c:ext>
          </c:extLst>
        </c:ser>
        <c:ser>
          <c:idx val="4"/>
          <c:order val="4"/>
          <c:tx>
            <c:v>2017</c:v>
          </c:tx>
          <c:spPr>
            <a:ln w="28575" cap="rnd">
              <a:solidFill>
                <a:schemeClr val="accent4">
                  <a:lumMod val="60000"/>
                  <a:lumOff val="40000"/>
                </a:schemeClr>
              </a:solidFill>
              <a:prstDash val="dash"/>
              <a:round/>
            </a:ln>
            <a:effectLst/>
          </c:spPr>
          <c:marker>
            <c:symbol val="none"/>
          </c:marker>
          <c:cat>
            <c:strRef>
              <c:f>Sheet1!$C$2:$L$2</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Sheet1!$C$7:$L$7</c:f>
              <c:numCache>
                <c:formatCode>General</c:formatCode>
                <c:ptCount val="10"/>
                <c:pt idx="0">
                  <c:v>3.5</c:v>
                </c:pt>
                <c:pt idx="1">
                  <c:v>6.4</c:v>
                </c:pt>
                <c:pt idx="2">
                  <c:v>9.3000000000000007</c:v>
                </c:pt>
                <c:pt idx="3">
                  <c:v>10.6</c:v>
                </c:pt>
                <c:pt idx="4">
                  <c:v>18.3</c:v>
                </c:pt>
                <c:pt idx="5">
                  <c:v>20.8</c:v>
                </c:pt>
                <c:pt idx="6">
                  <c:v>13.1</c:v>
                </c:pt>
                <c:pt idx="7">
                  <c:v>9.5</c:v>
                </c:pt>
                <c:pt idx="8">
                  <c:v>6.4</c:v>
                </c:pt>
                <c:pt idx="9">
                  <c:v>2.1</c:v>
                </c:pt>
              </c:numCache>
            </c:numRef>
          </c:val>
          <c:smooth val="0"/>
          <c:extLst>
            <c:ext xmlns:c16="http://schemas.microsoft.com/office/drawing/2014/chart" uri="{C3380CC4-5D6E-409C-BE32-E72D297353CC}">
              <c16:uniqueId val="{00000004-9E77-4FD0-9D68-B7F06FC315FC}"/>
            </c:ext>
          </c:extLst>
        </c:ser>
        <c:dLbls>
          <c:showLegendKey val="0"/>
          <c:showVal val="0"/>
          <c:showCatName val="0"/>
          <c:showSerName val="0"/>
          <c:showPercent val="0"/>
          <c:showBubbleSize val="0"/>
        </c:dLbls>
        <c:smooth val="0"/>
        <c:axId val="676091624"/>
        <c:axId val="676093920"/>
      </c:lineChart>
      <c:catAx>
        <c:axId val="676091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093920"/>
        <c:crosses val="autoZero"/>
        <c:auto val="1"/>
        <c:lblAlgn val="ctr"/>
        <c:lblOffset val="100"/>
        <c:noMultiLvlLbl val="0"/>
      </c:catAx>
      <c:valAx>
        <c:axId val="676093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200">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6091624"/>
        <c:crosses val="autoZero"/>
        <c:crossBetween val="between"/>
      </c:valAx>
      <c:spPr>
        <a:noFill/>
        <a:ln>
          <a:noFill/>
        </a:ln>
        <a:effectLst/>
      </c:spPr>
    </c:plotArea>
    <c:legend>
      <c:legendPos val="r"/>
      <c:layout>
        <c:manualLayout>
          <c:xMode val="edge"/>
          <c:yMode val="edge"/>
          <c:x val="0.90244465798079476"/>
          <c:y val="0.34224879527144048"/>
          <c:w val="8.8340439611310093E-2"/>
          <c:h val="0.4818502465928770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0" i="0" baseline="0" dirty="0">
                <a:effectLst/>
              </a:rPr>
              <a:t>Percentages of the national cohort (age 16) awarded each grade in GCSE (9-1) Mathematics in 2017-2021</a:t>
            </a:r>
            <a:endParaRPr lang="en-GB"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v>2021</c:v>
          </c:tx>
          <c:spPr>
            <a:ln w="28575" cap="rnd">
              <a:solidFill>
                <a:srgbClr val="FF0000"/>
              </a:solidFill>
              <a:round/>
            </a:ln>
            <a:effectLst/>
          </c:spPr>
          <c:marker>
            <c:symbol val="none"/>
          </c:marker>
          <c:cat>
            <c:strRef>
              <c:f>Sheet1!$F$4:$O$4</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Sheet1!$F$5:$O$5</c:f>
              <c:numCache>
                <c:formatCode>General</c:formatCode>
                <c:ptCount val="10"/>
                <c:pt idx="0">
                  <c:v>6</c:v>
                </c:pt>
                <c:pt idx="1">
                  <c:v>8.6</c:v>
                </c:pt>
                <c:pt idx="2">
                  <c:v>11.4</c:v>
                </c:pt>
                <c:pt idx="3">
                  <c:v>12.7</c:v>
                </c:pt>
                <c:pt idx="4">
                  <c:v>20.399999999999999</c:v>
                </c:pt>
                <c:pt idx="5">
                  <c:v>18.8</c:v>
                </c:pt>
                <c:pt idx="6">
                  <c:v>9.9</c:v>
                </c:pt>
                <c:pt idx="7">
                  <c:v>7</c:v>
                </c:pt>
                <c:pt idx="8">
                  <c:v>4.3</c:v>
                </c:pt>
                <c:pt idx="9">
                  <c:v>0.9</c:v>
                </c:pt>
              </c:numCache>
            </c:numRef>
          </c:val>
          <c:smooth val="0"/>
          <c:extLst>
            <c:ext xmlns:c16="http://schemas.microsoft.com/office/drawing/2014/chart" uri="{C3380CC4-5D6E-409C-BE32-E72D297353CC}">
              <c16:uniqueId val="{00000000-56B2-4583-AAE8-3DFDDD663CBD}"/>
            </c:ext>
          </c:extLst>
        </c:ser>
        <c:ser>
          <c:idx val="1"/>
          <c:order val="1"/>
          <c:tx>
            <c:v>2020</c:v>
          </c:tx>
          <c:spPr>
            <a:ln w="28575" cap="rnd">
              <a:solidFill>
                <a:schemeClr val="accent1">
                  <a:lumMod val="75000"/>
                </a:schemeClr>
              </a:solidFill>
              <a:prstDash val="solid"/>
              <a:round/>
            </a:ln>
            <a:effectLst/>
          </c:spPr>
          <c:marker>
            <c:symbol val="none"/>
          </c:marker>
          <c:cat>
            <c:strRef>
              <c:f>Sheet1!$F$4:$O$4</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Sheet1!$F$6:$O$6</c:f>
              <c:numCache>
                <c:formatCode>General</c:formatCode>
                <c:ptCount val="10"/>
                <c:pt idx="0">
                  <c:v>5.4</c:v>
                </c:pt>
                <c:pt idx="1">
                  <c:v>7.9</c:v>
                </c:pt>
                <c:pt idx="2">
                  <c:v>11</c:v>
                </c:pt>
                <c:pt idx="3">
                  <c:v>13</c:v>
                </c:pt>
                <c:pt idx="4">
                  <c:v>20.100000000000001</c:v>
                </c:pt>
                <c:pt idx="5">
                  <c:v>19.7</c:v>
                </c:pt>
                <c:pt idx="6">
                  <c:v>11.1</c:v>
                </c:pt>
                <c:pt idx="7">
                  <c:v>7.2</c:v>
                </c:pt>
                <c:pt idx="8">
                  <c:v>4</c:v>
                </c:pt>
                <c:pt idx="9">
                  <c:v>0.6</c:v>
                </c:pt>
              </c:numCache>
            </c:numRef>
          </c:val>
          <c:smooth val="0"/>
          <c:extLst>
            <c:ext xmlns:c16="http://schemas.microsoft.com/office/drawing/2014/chart" uri="{C3380CC4-5D6E-409C-BE32-E72D297353CC}">
              <c16:uniqueId val="{00000001-56B2-4583-AAE8-3DFDDD663CBD}"/>
            </c:ext>
          </c:extLst>
        </c:ser>
        <c:ser>
          <c:idx val="2"/>
          <c:order val="2"/>
          <c:tx>
            <c:v>2019</c:v>
          </c:tx>
          <c:spPr>
            <a:ln w="28575" cap="rnd">
              <a:solidFill>
                <a:srgbClr val="92D050"/>
              </a:solidFill>
              <a:prstDash val="dash"/>
              <a:round/>
            </a:ln>
            <a:effectLst/>
          </c:spPr>
          <c:marker>
            <c:symbol val="none"/>
          </c:marker>
          <c:cat>
            <c:strRef>
              <c:f>Sheet1!$F$4:$O$4</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Sheet1!$F$7:$O$7</c:f>
              <c:numCache>
                <c:formatCode>General</c:formatCode>
                <c:ptCount val="10"/>
                <c:pt idx="0">
                  <c:v>3.7</c:v>
                </c:pt>
                <c:pt idx="1">
                  <c:v>7.1</c:v>
                </c:pt>
                <c:pt idx="2">
                  <c:v>9.5</c:v>
                </c:pt>
                <c:pt idx="3">
                  <c:v>11.5</c:v>
                </c:pt>
                <c:pt idx="4">
                  <c:v>18.2</c:v>
                </c:pt>
                <c:pt idx="5">
                  <c:v>21.4</c:v>
                </c:pt>
                <c:pt idx="6">
                  <c:v>12.8</c:v>
                </c:pt>
                <c:pt idx="7">
                  <c:v>8.6</c:v>
                </c:pt>
                <c:pt idx="8">
                  <c:v>5.4</c:v>
                </c:pt>
                <c:pt idx="9">
                  <c:v>1.8</c:v>
                </c:pt>
              </c:numCache>
            </c:numRef>
          </c:val>
          <c:smooth val="0"/>
          <c:extLst>
            <c:ext xmlns:c16="http://schemas.microsoft.com/office/drawing/2014/chart" uri="{C3380CC4-5D6E-409C-BE32-E72D297353CC}">
              <c16:uniqueId val="{00000002-56B2-4583-AAE8-3DFDDD663CBD}"/>
            </c:ext>
          </c:extLst>
        </c:ser>
        <c:ser>
          <c:idx val="3"/>
          <c:order val="3"/>
          <c:tx>
            <c:v>2018</c:v>
          </c:tx>
          <c:spPr>
            <a:ln w="28575" cap="rnd">
              <a:solidFill>
                <a:schemeClr val="accent2"/>
              </a:solidFill>
              <a:prstDash val="dash"/>
              <a:round/>
            </a:ln>
            <a:effectLst/>
          </c:spPr>
          <c:marker>
            <c:symbol val="none"/>
          </c:marker>
          <c:cat>
            <c:strRef>
              <c:f>Sheet1!$F$4:$O$4</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Sheet1!$F$8:$O$8</c:f>
              <c:numCache>
                <c:formatCode>General</c:formatCode>
                <c:ptCount val="10"/>
                <c:pt idx="0">
                  <c:v>3.6</c:v>
                </c:pt>
                <c:pt idx="1">
                  <c:v>6.9</c:v>
                </c:pt>
                <c:pt idx="2">
                  <c:v>9.5</c:v>
                </c:pt>
                <c:pt idx="3">
                  <c:v>11.9</c:v>
                </c:pt>
                <c:pt idx="4">
                  <c:v>18.5</c:v>
                </c:pt>
                <c:pt idx="5">
                  <c:v>20.6</c:v>
                </c:pt>
                <c:pt idx="6">
                  <c:v>12.9</c:v>
                </c:pt>
                <c:pt idx="7">
                  <c:v>8.9</c:v>
                </c:pt>
                <c:pt idx="8">
                  <c:v>5.4</c:v>
                </c:pt>
                <c:pt idx="9">
                  <c:v>1.8</c:v>
                </c:pt>
              </c:numCache>
            </c:numRef>
          </c:val>
          <c:smooth val="0"/>
          <c:extLst>
            <c:ext xmlns:c16="http://schemas.microsoft.com/office/drawing/2014/chart" uri="{C3380CC4-5D6E-409C-BE32-E72D297353CC}">
              <c16:uniqueId val="{00000003-56B2-4583-AAE8-3DFDDD663CBD}"/>
            </c:ext>
          </c:extLst>
        </c:ser>
        <c:ser>
          <c:idx val="4"/>
          <c:order val="4"/>
          <c:tx>
            <c:v>2017</c:v>
          </c:tx>
          <c:spPr>
            <a:ln w="28575" cap="rnd">
              <a:solidFill>
                <a:schemeClr val="accent3"/>
              </a:solidFill>
              <a:prstDash val="dash"/>
              <a:round/>
            </a:ln>
            <a:effectLst/>
          </c:spPr>
          <c:marker>
            <c:symbol val="none"/>
          </c:marker>
          <c:cat>
            <c:strRef>
              <c:f>Sheet1!$F$4:$O$4</c:f>
              <c:strCache>
                <c:ptCount val="10"/>
                <c:pt idx="0">
                  <c:v>Grade 9</c:v>
                </c:pt>
                <c:pt idx="1">
                  <c:v>Grade 8</c:v>
                </c:pt>
                <c:pt idx="2">
                  <c:v>Grade 7</c:v>
                </c:pt>
                <c:pt idx="3">
                  <c:v>Grade 6</c:v>
                </c:pt>
                <c:pt idx="4">
                  <c:v>Grade 5</c:v>
                </c:pt>
                <c:pt idx="5">
                  <c:v>Grade 4</c:v>
                </c:pt>
                <c:pt idx="6">
                  <c:v>Grade 3</c:v>
                </c:pt>
                <c:pt idx="7">
                  <c:v>Grade 2</c:v>
                </c:pt>
                <c:pt idx="8">
                  <c:v>Grade 1</c:v>
                </c:pt>
                <c:pt idx="9">
                  <c:v>Ungraded</c:v>
                </c:pt>
              </c:strCache>
            </c:strRef>
          </c:cat>
          <c:val>
            <c:numRef>
              <c:f>Sheet1!$F$9:$O$9</c:f>
              <c:numCache>
                <c:formatCode>General</c:formatCode>
                <c:ptCount val="10"/>
                <c:pt idx="0">
                  <c:v>3.5</c:v>
                </c:pt>
                <c:pt idx="1">
                  <c:v>6.7</c:v>
                </c:pt>
                <c:pt idx="2">
                  <c:v>9.6999999999999993</c:v>
                </c:pt>
                <c:pt idx="3">
                  <c:v>11.1</c:v>
                </c:pt>
                <c:pt idx="4">
                  <c:v>18.7</c:v>
                </c:pt>
                <c:pt idx="5">
                  <c:v>21</c:v>
                </c:pt>
                <c:pt idx="6">
                  <c:v>12.4</c:v>
                </c:pt>
                <c:pt idx="7">
                  <c:v>8.8000000000000007</c:v>
                </c:pt>
                <c:pt idx="8">
                  <c:v>6.1</c:v>
                </c:pt>
                <c:pt idx="9">
                  <c:v>2</c:v>
                </c:pt>
              </c:numCache>
            </c:numRef>
          </c:val>
          <c:smooth val="0"/>
          <c:extLst>
            <c:ext xmlns:c16="http://schemas.microsoft.com/office/drawing/2014/chart" uri="{C3380CC4-5D6E-409C-BE32-E72D297353CC}">
              <c16:uniqueId val="{00000004-56B2-4583-AAE8-3DFDDD663CBD}"/>
            </c:ext>
          </c:extLst>
        </c:ser>
        <c:dLbls>
          <c:showLegendKey val="0"/>
          <c:showVal val="0"/>
          <c:showCatName val="0"/>
          <c:showSerName val="0"/>
          <c:showPercent val="0"/>
          <c:showBubbleSize val="0"/>
        </c:dLbls>
        <c:smooth val="0"/>
        <c:axId val="681565560"/>
        <c:axId val="681564576"/>
      </c:lineChart>
      <c:catAx>
        <c:axId val="681565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564576"/>
        <c:crosses val="autoZero"/>
        <c:auto val="1"/>
        <c:lblAlgn val="ctr"/>
        <c:lblOffset val="100"/>
        <c:noMultiLvlLbl val="0"/>
      </c:catAx>
      <c:valAx>
        <c:axId val="6815645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sz="1100">
                    <a:latin typeface="Arial" panose="020B0604020202020204" pitchFamily="34" charset="0"/>
                    <a:cs typeface="Arial" panose="020B0604020202020204" pitchFamily="34" charset="0"/>
                  </a:rPr>
                  <a:t>%</a:t>
                </a:r>
              </a:p>
            </c:rich>
          </c:tx>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815655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6350">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noFill/>
            </a:ln>
          </c:spPr>
          <c:marker>
            <c:spPr>
              <a:solidFill>
                <a:schemeClr val="tx1"/>
              </a:solidFill>
              <a:ln>
                <a:noFill/>
              </a:ln>
            </c:spPr>
          </c:marker>
          <c:cat>
            <c:strRef>
              <c:f>Sheet3!$C$141:$K$141</c:f>
              <c:strCache>
                <c:ptCount val="9"/>
                <c:pt idx="0">
                  <c:v>summer 2017</c:v>
                </c:pt>
                <c:pt idx="1">
                  <c:v>November 2017</c:v>
                </c:pt>
                <c:pt idx="2">
                  <c:v>summer 2018</c:v>
                </c:pt>
                <c:pt idx="3">
                  <c:v>November 2018</c:v>
                </c:pt>
                <c:pt idx="4">
                  <c:v>summer 2019</c:v>
                </c:pt>
                <c:pt idx="5">
                  <c:v>November 2019</c:v>
                </c:pt>
                <c:pt idx="6">
                  <c:v>summer 2020</c:v>
                </c:pt>
                <c:pt idx="7">
                  <c:v>November 2020</c:v>
                </c:pt>
                <c:pt idx="8">
                  <c:v>summer 2021</c:v>
                </c:pt>
              </c:strCache>
            </c:strRef>
          </c:cat>
          <c:val>
            <c:numRef>
              <c:f>Sheet3!$C$142:$K$142</c:f>
              <c:numCache>
                <c:formatCode>General</c:formatCode>
                <c:ptCount val="9"/>
                <c:pt idx="0">
                  <c:v>29402</c:v>
                </c:pt>
                <c:pt idx="1">
                  <c:v>2141</c:v>
                </c:pt>
                <c:pt idx="2">
                  <c:v>42243</c:v>
                </c:pt>
                <c:pt idx="3">
                  <c:v>3181</c:v>
                </c:pt>
                <c:pt idx="4">
                  <c:v>44953</c:v>
                </c:pt>
                <c:pt idx="5">
                  <c:v>2989</c:v>
                </c:pt>
                <c:pt idx="6">
                  <c:v>58574</c:v>
                </c:pt>
                <c:pt idx="7">
                  <c:v>3567</c:v>
                </c:pt>
                <c:pt idx="8">
                  <c:v>59238</c:v>
                </c:pt>
              </c:numCache>
            </c:numRef>
          </c:val>
          <c:smooth val="0"/>
          <c:extLst>
            <c:ext xmlns:c16="http://schemas.microsoft.com/office/drawing/2014/chart" uri="{C3380CC4-5D6E-409C-BE32-E72D297353CC}">
              <c16:uniqueId val="{00000000-B6B5-4949-BB42-D6714ACF23A6}"/>
            </c:ext>
          </c:extLst>
        </c:ser>
        <c:dLbls>
          <c:showLegendKey val="0"/>
          <c:showVal val="0"/>
          <c:showCatName val="0"/>
          <c:showSerName val="0"/>
          <c:showPercent val="0"/>
          <c:showBubbleSize val="0"/>
        </c:dLbls>
        <c:marker val="1"/>
        <c:smooth val="0"/>
        <c:axId val="126112896"/>
        <c:axId val="126114816"/>
      </c:lineChart>
      <c:catAx>
        <c:axId val="126112896"/>
        <c:scaling>
          <c:orientation val="minMax"/>
        </c:scaling>
        <c:delete val="0"/>
        <c:axPos val="b"/>
        <c:numFmt formatCode="General" sourceLinked="0"/>
        <c:majorTickMark val="out"/>
        <c:minorTickMark val="none"/>
        <c:tickLblPos val="nextTo"/>
        <c:txPr>
          <a:bodyPr/>
          <a:lstStyle/>
          <a:p>
            <a:pPr>
              <a:defRPr sz="1400" b="0"/>
            </a:pPr>
            <a:endParaRPr lang="en-US"/>
          </a:p>
        </c:txPr>
        <c:crossAx val="126114816"/>
        <c:crosses val="autoZero"/>
        <c:auto val="1"/>
        <c:lblAlgn val="ctr"/>
        <c:lblOffset val="100"/>
        <c:noMultiLvlLbl val="0"/>
      </c:catAx>
      <c:valAx>
        <c:axId val="126114816"/>
        <c:scaling>
          <c:orientation val="minMax"/>
          <c:max val="60000"/>
        </c:scaling>
        <c:delete val="0"/>
        <c:axPos val="l"/>
        <c:majorGridlines/>
        <c:numFmt formatCode="General" sourceLinked="1"/>
        <c:majorTickMark val="out"/>
        <c:minorTickMark val="none"/>
        <c:tickLblPos val="nextTo"/>
        <c:crossAx val="126112896"/>
        <c:crosses val="autoZero"/>
        <c:crossBetween val="between"/>
      </c:valAx>
    </c:plotArea>
    <c:plotVisOnly val="1"/>
    <c:dispBlanksAs val="gap"/>
    <c:showDLblsOverMax val="0"/>
  </c:chart>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0.11017</cdr:x>
      <cdr:y>0.27378</cdr:y>
    </cdr:from>
    <cdr:to>
      <cdr:x>0.32203</cdr:x>
      <cdr:y>0.45091</cdr:y>
    </cdr:to>
    <cdr:cxnSp macro="">
      <cdr:nvCxnSpPr>
        <cdr:cNvPr id="2" name="Straight Connector 1">
          <a:extLst xmlns:a="http://schemas.openxmlformats.org/drawingml/2006/main">
            <a:ext uri="{FF2B5EF4-FFF2-40B4-BE49-F238E27FC236}">
              <a16:creationId xmlns:a16="http://schemas.microsoft.com/office/drawing/2014/main" id="{51A5E72B-F444-42B2-88BF-73B4D092ED35}"/>
            </a:ext>
          </a:extLst>
        </cdr:cNvPr>
        <cdr:cNvCxnSpPr>
          <a:cxnSpLocks xmlns:a="http://schemas.openxmlformats.org/drawingml/2006/main"/>
        </cdr:cNvCxnSpPr>
      </cdr:nvCxnSpPr>
      <cdr:spPr>
        <a:xfrm xmlns:a="http://schemas.openxmlformats.org/drawingml/2006/main" flipV="1">
          <a:off x="936105" y="1113009"/>
          <a:ext cx="1800200" cy="720080"/>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0.32203</cdr:x>
      <cdr:y>0.23835</cdr:y>
    </cdr:from>
    <cdr:to>
      <cdr:x>0.52542</cdr:x>
      <cdr:y>0.27362</cdr:y>
    </cdr:to>
    <cdr:cxnSp macro="">
      <cdr:nvCxnSpPr>
        <cdr:cNvPr id="3" name="Straight Connector 2">
          <a:extLst xmlns:a="http://schemas.openxmlformats.org/drawingml/2006/main">
            <a:ext uri="{FF2B5EF4-FFF2-40B4-BE49-F238E27FC236}">
              <a16:creationId xmlns:a16="http://schemas.microsoft.com/office/drawing/2014/main" id="{C285089F-3E8A-4905-8494-27A76D6D2503}"/>
            </a:ext>
          </a:extLst>
        </cdr:cNvPr>
        <cdr:cNvCxnSpPr>
          <a:cxnSpLocks xmlns:a="http://schemas.openxmlformats.org/drawingml/2006/main"/>
        </cdr:cNvCxnSpPr>
      </cdr:nvCxnSpPr>
      <cdr:spPr>
        <a:xfrm xmlns:a="http://schemas.openxmlformats.org/drawingml/2006/main" flipH="1">
          <a:off x="2736305" y="968993"/>
          <a:ext cx="1728192" cy="143372"/>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0.52542</cdr:x>
      <cdr:y>0.04352</cdr:y>
    </cdr:from>
    <cdr:to>
      <cdr:x>0.72881</cdr:x>
      <cdr:y>0.23375</cdr:y>
    </cdr:to>
    <cdr:cxnSp macro="">
      <cdr:nvCxnSpPr>
        <cdr:cNvPr id="4" name="Straight Connector 3">
          <a:extLst xmlns:a="http://schemas.openxmlformats.org/drawingml/2006/main">
            <a:ext uri="{FF2B5EF4-FFF2-40B4-BE49-F238E27FC236}">
              <a16:creationId xmlns:a16="http://schemas.microsoft.com/office/drawing/2014/main" id="{2A7ADC64-BFB4-4AE8-8271-83F58DA9B5E6}"/>
            </a:ext>
          </a:extLst>
        </cdr:cNvPr>
        <cdr:cNvCxnSpPr>
          <a:cxnSpLocks xmlns:a="http://schemas.openxmlformats.org/drawingml/2006/main"/>
        </cdr:cNvCxnSpPr>
      </cdr:nvCxnSpPr>
      <cdr:spPr>
        <a:xfrm xmlns:a="http://schemas.openxmlformats.org/drawingml/2006/main" flipH="1">
          <a:off x="4464497" y="176905"/>
          <a:ext cx="1728192" cy="773371"/>
        </a:xfrm>
        <a:prstGeom xmlns:a="http://schemas.openxmlformats.org/drawingml/2006/main" prst="line">
          <a:avLst/>
        </a:prstGeom>
        <a:ln xmlns:a="http://schemas.openxmlformats.org/drawingml/2006/main" w="28575">
          <a:solidFill>
            <a:srgbClr val="00B05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444197B-CAF5-404C-B574-F7B6830F615E}"/>
              </a:ext>
            </a:extLst>
          </p:cNvPr>
          <p:cNvSpPr>
            <a:spLocks noGrp="1"/>
          </p:cNvSpPr>
          <p:nvPr>
            <p:ph type="hdr" sz="quarter"/>
          </p:nvPr>
        </p:nvSpPr>
        <p:spPr>
          <a:xfrm>
            <a:off x="0" y="0"/>
            <a:ext cx="3962400" cy="3429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C7959179-3865-4FC3-AFCD-A36268A9A31B}"/>
              </a:ext>
            </a:extLst>
          </p:cNvPr>
          <p:cNvSpPr>
            <a:spLocks noGrp="1"/>
          </p:cNvSpPr>
          <p:nvPr>
            <p:ph type="dt" sz="quarter" idx="1"/>
          </p:nvPr>
        </p:nvSpPr>
        <p:spPr>
          <a:xfrm>
            <a:off x="5180013" y="0"/>
            <a:ext cx="3962400" cy="3429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5D2F81E-5A39-4524-8143-591EEE624DD1}" type="datetimeFigureOut">
              <a:rPr lang="en-US"/>
              <a:pPr>
                <a:defRPr/>
              </a:pPr>
              <a:t>10/8/2021</a:t>
            </a:fld>
            <a:endParaRPr lang="en-US"/>
          </a:p>
        </p:txBody>
      </p:sp>
      <p:sp>
        <p:nvSpPr>
          <p:cNvPr id="4" name="Footer Placeholder 3">
            <a:extLst>
              <a:ext uri="{FF2B5EF4-FFF2-40B4-BE49-F238E27FC236}">
                <a16:creationId xmlns:a16="http://schemas.microsoft.com/office/drawing/2014/main" id="{3F2683F7-4C1F-4BC6-B415-97B2E4897A3C}"/>
              </a:ext>
            </a:extLst>
          </p:cNvPr>
          <p:cNvSpPr>
            <a:spLocks noGrp="1"/>
          </p:cNvSpPr>
          <p:nvPr>
            <p:ph type="ftr" sz="quarter" idx="2"/>
          </p:nvPr>
        </p:nvSpPr>
        <p:spPr>
          <a:xfrm>
            <a:off x="0" y="6513513"/>
            <a:ext cx="3962400" cy="3429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 name="Slide Number Placeholder 4">
            <a:extLst>
              <a:ext uri="{FF2B5EF4-FFF2-40B4-BE49-F238E27FC236}">
                <a16:creationId xmlns:a16="http://schemas.microsoft.com/office/drawing/2014/main" id="{83617684-2C90-407B-9BD1-4255CEED8A23}"/>
              </a:ext>
            </a:extLst>
          </p:cNvPr>
          <p:cNvSpPr>
            <a:spLocks noGrp="1"/>
          </p:cNvSpPr>
          <p:nvPr>
            <p:ph type="sldNum" sz="quarter" idx="3"/>
          </p:nvPr>
        </p:nvSpPr>
        <p:spPr>
          <a:xfrm>
            <a:off x="5180013" y="6513513"/>
            <a:ext cx="3962400" cy="3429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1CAA4DC-FCF3-47FE-87E5-A2B67EE1EA3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770C159-8FF9-45D6-B297-7475951D1EED}"/>
              </a:ext>
            </a:extLst>
          </p:cNvPr>
          <p:cNvSpPr>
            <a:spLocks noGrp="1"/>
          </p:cNvSpPr>
          <p:nvPr>
            <p:ph type="hdr" sz="quarter"/>
          </p:nvPr>
        </p:nvSpPr>
        <p:spPr>
          <a:xfrm>
            <a:off x="0" y="0"/>
            <a:ext cx="3962400" cy="3444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3" name="Date Placeholder 2">
            <a:extLst>
              <a:ext uri="{FF2B5EF4-FFF2-40B4-BE49-F238E27FC236}">
                <a16:creationId xmlns:a16="http://schemas.microsoft.com/office/drawing/2014/main" id="{A4667B7D-133D-4A2E-A1EB-CC717D7EAB0B}"/>
              </a:ext>
            </a:extLst>
          </p:cNvPr>
          <p:cNvSpPr>
            <a:spLocks noGrp="1"/>
          </p:cNvSpPr>
          <p:nvPr>
            <p:ph type="dt" idx="1"/>
          </p:nvPr>
        </p:nvSpPr>
        <p:spPr>
          <a:xfrm>
            <a:off x="5180013" y="0"/>
            <a:ext cx="3962400" cy="3444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2E9D4C2F-1533-4748-B82F-121C41DD3466}" type="datetimeFigureOut">
              <a:rPr lang="en-US"/>
              <a:pPr>
                <a:defRPr/>
              </a:pPr>
              <a:t>10/8/2021</a:t>
            </a:fld>
            <a:endParaRPr lang="en-US"/>
          </a:p>
        </p:txBody>
      </p:sp>
      <p:sp>
        <p:nvSpPr>
          <p:cNvPr id="4" name="Slide Image Placeholder 3">
            <a:extLst>
              <a:ext uri="{FF2B5EF4-FFF2-40B4-BE49-F238E27FC236}">
                <a16:creationId xmlns:a16="http://schemas.microsoft.com/office/drawing/2014/main" id="{92A864E7-FC68-4124-B27A-BCCBC5207EE8}"/>
              </a:ext>
            </a:extLst>
          </p:cNvPr>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67FAF24-52BE-475D-AEFF-7E9022BD32B7}"/>
              </a:ext>
            </a:extLst>
          </p:cNvPr>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6EBB3935-48A1-44D1-A38C-E2B81464412F}"/>
              </a:ext>
            </a:extLst>
          </p:cNvPr>
          <p:cNvSpPr>
            <a:spLocks noGrp="1"/>
          </p:cNvSpPr>
          <p:nvPr>
            <p:ph type="ftr" sz="quarter" idx="4"/>
          </p:nvPr>
        </p:nvSpPr>
        <p:spPr>
          <a:xfrm>
            <a:off x="0" y="6513513"/>
            <a:ext cx="3962400" cy="3444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7" name="Slide Number Placeholder 6">
            <a:extLst>
              <a:ext uri="{FF2B5EF4-FFF2-40B4-BE49-F238E27FC236}">
                <a16:creationId xmlns:a16="http://schemas.microsoft.com/office/drawing/2014/main" id="{0C403B3E-D6B7-4EF1-8517-9074E4796CA3}"/>
              </a:ext>
            </a:extLst>
          </p:cNvPr>
          <p:cNvSpPr>
            <a:spLocks noGrp="1"/>
          </p:cNvSpPr>
          <p:nvPr>
            <p:ph type="sldNum" sz="quarter" idx="5"/>
          </p:nvPr>
        </p:nvSpPr>
        <p:spPr>
          <a:xfrm>
            <a:off x="5180013" y="6513513"/>
            <a:ext cx="3962400" cy="3444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F806F6A-6DC0-4755-AA2C-EF512C73F6A9}" type="slidenum">
              <a:rPr lang="en-US"/>
              <a:pPr>
                <a:defRPr/>
              </a:pPr>
              <a:t>‹#›</a:t>
            </a:fld>
            <a:endParaRPr 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data for all GCSE (9-1) Mathematics qualifications.</a:t>
            </a:r>
          </a:p>
          <a:p>
            <a:r>
              <a:rPr lang="en-GB" dirty="0"/>
              <a:t>Source: Ofqual (2021, 2020 &amp; 2019) &amp; JCQ (2018 &amp; 2017).</a:t>
            </a:r>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2</a:t>
            </a:fld>
            <a:endParaRPr lang="en-US" dirty="0"/>
          </a:p>
        </p:txBody>
      </p:sp>
    </p:spTree>
    <p:extLst>
      <p:ext uri="{BB962C8B-B14F-4D97-AF65-F5344CB8AC3E}">
        <p14:creationId xmlns:p14="http://schemas.microsoft.com/office/powerpoint/2010/main" val="29745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a:t>We review all OCR GCSE maths papers to ensure that wording used is as clear and simple as possible for students.</a:t>
            </a:r>
            <a:r>
              <a:rPr lang="en-GB" sz="1200" baseline="0" dirty="0"/>
              <a:t> </a:t>
            </a:r>
            <a:r>
              <a:rPr lang="en-GB" sz="1200" dirty="0"/>
              <a:t>Contexts used are kept succinct, without excess wording.</a:t>
            </a:r>
          </a:p>
          <a:p>
            <a:pPr eaLnBrk="1" hangingPunct="1"/>
            <a:endParaRPr lang="en-GB" sz="1200" dirty="0"/>
          </a:p>
          <a:p>
            <a:pPr eaLnBrk="1" hangingPunct="1"/>
            <a:r>
              <a:rPr lang="en-GB" sz="1200" dirty="0"/>
              <a:t>All OCR GCSE maths papers begin with the simpler questions targeting the lower grades at each tier, before moving on and building steadily through the paper to questions targeting the upper grades at each tier, developing candidate’s confidence as they go.</a:t>
            </a:r>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11</a:t>
            </a:fld>
            <a:endParaRPr lang="en-US"/>
          </a:p>
        </p:txBody>
      </p:sp>
    </p:spTree>
    <p:extLst>
      <p:ext uri="{BB962C8B-B14F-4D97-AF65-F5344CB8AC3E}">
        <p14:creationId xmlns:p14="http://schemas.microsoft.com/office/powerpoint/2010/main" val="1847965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a:t>We review all OCR GCSE maths papers to ensure that wording used is as clear and simple as possible for students.</a:t>
            </a:r>
            <a:r>
              <a:rPr lang="en-GB" sz="1200" baseline="0" dirty="0"/>
              <a:t> </a:t>
            </a:r>
            <a:r>
              <a:rPr lang="en-GB" sz="1200" dirty="0"/>
              <a:t>Contexts used are kept succinct, without excess wording.</a:t>
            </a:r>
          </a:p>
          <a:p>
            <a:pPr eaLnBrk="1" hangingPunct="1"/>
            <a:endParaRPr lang="en-GB" sz="1200" dirty="0"/>
          </a:p>
          <a:p>
            <a:pPr eaLnBrk="1" hangingPunct="1"/>
            <a:r>
              <a:rPr lang="en-GB" sz="1200" dirty="0"/>
              <a:t>All OCR GCSE maths papers begin with the simpler questions targeting the lower grades at each tier, before moving on and building steadily through the paper to questions targeting the upper grades at each tier, developing candidate’s confidence as they go.</a:t>
            </a:r>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12</a:t>
            </a:fld>
            <a:endParaRPr lang="en-US"/>
          </a:p>
        </p:txBody>
      </p:sp>
    </p:spTree>
    <p:extLst>
      <p:ext uri="{BB962C8B-B14F-4D97-AF65-F5344CB8AC3E}">
        <p14:creationId xmlns:p14="http://schemas.microsoft.com/office/powerpoint/2010/main" val="68543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sz="1200" dirty="0"/>
              <a:t>We review all OCR GCSE maths papers to ensure that wording used is as clear and simple as possible for students.</a:t>
            </a:r>
            <a:r>
              <a:rPr lang="en-GB" sz="1200" baseline="0" dirty="0"/>
              <a:t> </a:t>
            </a:r>
            <a:r>
              <a:rPr lang="en-GB" sz="1200" dirty="0"/>
              <a:t>Contexts used are kept succinct, without excess wording.</a:t>
            </a:r>
          </a:p>
          <a:p>
            <a:pPr eaLnBrk="1" hangingPunct="1"/>
            <a:endParaRPr lang="en-GB" sz="1200" dirty="0"/>
          </a:p>
          <a:p>
            <a:pPr eaLnBrk="1" hangingPunct="1"/>
            <a:r>
              <a:rPr lang="en-GB" sz="1200" dirty="0"/>
              <a:t>All OCR GCSE maths papers begin with the simpler questions targeting the lower grades at each tier, before moving on and building steadily through the paper to questions targeting the upper grades at each tier, developing candidate’s confidence as they go.</a:t>
            </a:r>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13</a:t>
            </a:fld>
            <a:endParaRPr lang="en-US"/>
          </a:p>
        </p:txBody>
      </p:sp>
    </p:spTree>
    <p:extLst>
      <p:ext uri="{BB962C8B-B14F-4D97-AF65-F5344CB8AC3E}">
        <p14:creationId xmlns:p14="http://schemas.microsoft.com/office/powerpoint/2010/main" val="543141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14</a:t>
            </a:fld>
            <a:endParaRPr lang="en-US" dirty="0"/>
          </a:p>
        </p:txBody>
      </p:sp>
    </p:spTree>
    <p:extLst>
      <p:ext uri="{BB962C8B-B14F-4D97-AF65-F5344CB8AC3E}">
        <p14:creationId xmlns:p14="http://schemas.microsoft.com/office/powerpoint/2010/main" val="1640473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15</a:t>
            </a:fld>
            <a:endParaRPr lang="en-US"/>
          </a:p>
        </p:txBody>
      </p:sp>
    </p:spTree>
    <p:extLst>
      <p:ext uri="{BB962C8B-B14F-4D97-AF65-F5344CB8AC3E}">
        <p14:creationId xmlns:p14="http://schemas.microsoft.com/office/powerpoint/2010/main" val="22389575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16</a:t>
            </a:fld>
            <a:endParaRPr lang="en-US"/>
          </a:p>
        </p:txBody>
      </p:sp>
    </p:spTree>
    <p:extLst>
      <p:ext uri="{BB962C8B-B14F-4D97-AF65-F5344CB8AC3E}">
        <p14:creationId xmlns:p14="http://schemas.microsoft.com/office/powerpoint/2010/main" val="427070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National data for all GCSE (9-1) Mathematics qualifications.</a:t>
            </a:r>
          </a:p>
          <a:p>
            <a:r>
              <a:rPr lang="en-GB" dirty="0"/>
              <a:t>Source: Ofqual - https://analytics.ofqual.gov.uk/apps/GCSE/Outcomes/</a:t>
            </a:r>
          </a:p>
          <a:p>
            <a:endParaRPr lang="en-GB" dirty="0"/>
          </a:p>
          <a:p>
            <a:r>
              <a:rPr lang="en-GB" dirty="0"/>
              <a:t>16 year olds accounted for 77.6% of the whole entry in 2021.</a:t>
            </a:r>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3</a:t>
            </a:fld>
            <a:endParaRPr lang="en-US" dirty="0"/>
          </a:p>
        </p:txBody>
      </p:sp>
    </p:spTree>
    <p:extLst>
      <p:ext uri="{BB962C8B-B14F-4D97-AF65-F5344CB8AC3E}">
        <p14:creationId xmlns:p14="http://schemas.microsoft.com/office/powerpoint/2010/main" val="325962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4</a:t>
            </a:fld>
            <a:endParaRPr lang="en-US" dirty="0"/>
          </a:p>
        </p:txBody>
      </p:sp>
    </p:spTree>
    <p:extLst>
      <p:ext uri="{BB962C8B-B14F-4D97-AF65-F5344CB8AC3E}">
        <p14:creationId xmlns:p14="http://schemas.microsoft.com/office/powerpoint/2010/main" val="38739274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5</a:t>
            </a:fld>
            <a:endParaRPr lang="en-US" dirty="0"/>
          </a:p>
        </p:txBody>
      </p:sp>
    </p:spTree>
    <p:extLst>
      <p:ext uri="{BB962C8B-B14F-4D97-AF65-F5344CB8AC3E}">
        <p14:creationId xmlns:p14="http://schemas.microsoft.com/office/powerpoint/2010/main" val="1729298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6</a:t>
            </a:fld>
            <a:endParaRPr lang="en-US" dirty="0"/>
          </a:p>
        </p:txBody>
      </p:sp>
    </p:spTree>
    <p:extLst>
      <p:ext uri="{BB962C8B-B14F-4D97-AF65-F5344CB8AC3E}">
        <p14:creationId xmlns:p14="http://schemas.microsoft.com/office/powerpoint/2010/main" val="3954413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7</a:t>
            </a:fld>
            <a:endParaRPr lang="en-US" dirty="0"/>
          </a:p>
        </p:txBody>
      </p:sp>
    </p:spTree>
    <p:extLst>
      <p:ext uri="{BB962C8B-B14F-4D97-AF65-F5344CB8AC3E}">
        <p14:creationId xmlns:p14="http://schemas.microsoft.com/office/powerpoint/2010/main" val="7065769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8</a:t>
            </a:fld>
            <a:endParaRPr lang="en-US" dirty="0"/>
          </a:p>
        </p:txBody>
      </p:sp>
    </p:spTree>
    <p:extLst>
      <p:ext uri="{BB962C8B-B14F-4D97-AF65-F5344CB8AC3E}">
        <p14:creationId xmlns:p14="http://schemas.microsoft.com/office/powerpoint/2010/main" val="286401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F806F6A-6DC0-4755-AA2C-EF512C73F6A9}" type="slidenum">
              <a:rPr lang="en-US" smtClean="0"/>
              <a:pPr>
                <a:defRPr/>
              </a:pPr>
              <a:t>9</a:t>
            </a:fld>
            <a:endParaRPr lang="en-US" dirty="0"/>
          </a:p>
        </p:txBody>
      </p:sp>
    </p:spTree>
    <p:extLst>
      <p:ext uri="{BB962C8B-B14F-4D97-AF65-F5344CB8AC3E}">
        <p14:creationId xmlns:p14="http://schemas.microsoft.com/office/powerpoint/2010/main" val="224316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B93598E0-8983-4B99-A44E-F854C24E435C}"/>
              </a:ext>
            </a:extLst>
          </p:cNvPr>
          <p:cNvSpPr>
            <a:spLocks noGrp="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Image Title Slide 1">
    <p:spTree>
      <p:nvGrpSpPr>
        <p:cNvPr id="1" name=""/>
        <p:cNvGrpSpPr/>
        <p:nvPr/>
      </p:nvGrpSpPr>
      <p:grpSpPr>
        <a:xfrm>
          <a:off x="0" y="0"/>
          <a:ext cx="0" cy="0"/>
          <a:chOff x="0" y="0"/>
          <a:chExt cx="0" cy="0"/>
        </a:xfrm>
      </p:grpSpPr>
      <p:pic>
        <p:nvPicPr>
          <p:cNvPr id="3" name="Picture 2" descr="Teacher and students looking at a computer">
            <a:extLst>
              <a:ext uri="{FF2B5EF4-FFF2-40B4-BE49-F238E27FC236}">
                <a16:creationId xmlns:a16="http://schemas.microsoft.com/office/drawing/2014/main" id="{B2E8150E-9320-3140-85FE-9445B81350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804"/>
            <a:ext cx="9144000" cy="4425696"/>
          </a:xfrm>
          <a:prstGeom prst="rect">
            <a:avLst/>
          </a:prstGeom>
        </p:spPr>
      </p:pic>
      <p:sp>
        <p:nvSpPr>
          <p:cNvPr id="14" name="Rectangle 13">
            <a:extLst>
              <a:ext uri="{FF2B5EF4-FFF2-40B4-BE49-F238E27FC236}">
                <a16:creationId xmlns:a16="http://schemas.microsoft.com/office/drawing/2014/main" id="{4E6AEB6B-7670-9E4D-8487-DF31C315D431}"/>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11"/>
          <p:cNvSpPr>
            <a:spLocks noGrp="1"/>
          </p:cNvSpPr>
          <p:nvPr>
            <p:ph type="body" sz="quarter" idx="10"/>
          </p:nvPr>
        </p:nvSpPr>
        <p:spPr>
          <a:xfrm>
            <a:off x="1485900" y="2976857"/>
            <a:ext cx="6172200" cy="380873"/>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pic>
        <p:nvPicPr>
          <p:cNvPr id="9" name="Picture 2">
            <a:extLst>
              <a:ext uri="{FF2B5EF4-FFF2-40B4-BE49-F238E27FC236}">
                <a16:creationId xmlns:a16="http://schemas.microsoft.com/office/drawing/2014/main" id="{D1415C6E-0991-2041-ADD9-1789E0BA3387}"/>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6352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Blue">
    <p:bg>
      <p:bgPr>
        <a:solidFill>
          <a:schemeClr val="tx2"/>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p:spPr>
        <p:txBody>
          <a:bodyPr/>
          <a:lstStyle>
            <a:lvl1pPr algn="ctr">
              <a:defRPr sz="1950" b="1" i="1">
                <a:solidFill>
                  <a:schemeClr val="bg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p:spPr>
        <p:txBody>
          <a:bodyPr/>
          <a:lstStyle>
            <a:lvl1pPr algn="ctr">
              <a:lnSpc>
                <a:spcPts val="3000"/>
              </a:lnSpc>
              <a:spcBef>
                <a:spcPts val="225"/>
              </a:spcBef>
              <a:defRPr sz="2925" b="1" i="0" spc="-45" baseline="0">
                <a:solidFill>
                  <a:schemeClr val="bg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42027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Yellow">
    <p:bg>
      <p:bgPr>
        <a:solidFill>
          <a:schemeClr val="accent3"/>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8"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1019650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Grey">
    <p:bg>
      <p:bgPr>
        <a:solidFill>
          <a:schemeClr val="accent1"/>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2275340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Divider Pale Blue">
    <p:bg>
      <p:bgPr>
        <a:solidFill>
          <a:schemeClr val="accent2"/>
        </a:solidFill>
        <a:effectLst/>
      </p:bgPr>
    </p:bg>
    <p:spTree>
      <p:nvGrpSpPr>
        <p:cNvPr id="1" name=""/>
        <p:cNvGrpSpPr/>
        <p:nvPr/>
      </p:nvGrpSpPr>
      <p:grpSpPr>
        <a:xfrm>
          <a:off x="0" y="0"/>
          <a:ext cx="0" cy="0"/>
          <a:chOff x="0" y="0"/>
          <a:chExt cx="0" cy="0"/>
        </a:xfrm>
      </p:grpSpPr>
      <p:sp>
        <p:nvSpPr>
          <p:cNvPr id="9" name="Text Placeholder 6"/>
          <p:cNvSpPr>
            <a:spLocks noGrp="1"/>
          </p:cNvSpPr>
          <p:nvPr>
            <p:ph type="body" sz="quarter" idx="10"/>
          </p:nvPr>
        </p:nvSpPr>
        <p:spPr>
          <a:xfrm>
            <a:off x="1905000" y="1657350"/>
            <a:ext cx="5334000" cy="300083"/>
          </a:xfr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10" name="Text Placeholder 6"/>
          <p:cNvSpPr>
            <a:spLocks noGrp="1"/>
          </p:cNvSpPr>
          <p:nvPr>
            <p:ph type="body" sz="quarter" idx="11"/>
          </p:nvPr>
        </p:nvSpPr>
        <p:spPr>
          <a:xfrm>
            <a:off x="1104900" y="2077135"/>
            <a:ext cx="6934200" cy="384721"/>
          </a:xfr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411610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White">
    <p:spTree>
      <p:nvGrpSpPr>
        <p:cNvPr id="1" name=""/>
        <p:cNvGrpSpPr/>
        <p:nvPr/>
      </p:nvGrpSpPr>
      <p:grpSpPr>
        <a:xfrm>
          <a:off x="0" y="0"/>
          <a:ext cx="0" cy="0"/>
          <a:chOff x="0" y="0"/>
          <a:chExt cx="0" cy="0"/>
        </a:xfrm>
      </p:grpSpPr>
      <p:sp>
        <p:nvSpPr>
          <p:cNvPr id="4" name="Text Placeholder 6"/>
          <p:cNvSpPr>
            <a:spLocks noGrp="1"/>
          </p:cNvSpPr>
          <p:nvPr>
            <p:ph type="body" sz="quarter" idx="10"/>
          </p:nvPr>
        </p:nvSpPr>
        <p:spPr>
          <a:xfrm>
            <a:off x="1905000" y="1657350"/>
            <a:ext cx="5334000" cy="300083"/>
          </a:xfrm>
          <a:prstGeom prst="rect">
            <a:avLst/>
          </a:prstGeom>
        </p:spPr>
        <p:txBody>
          <a:bodyPr/>
          <a:lstStyle>
            <a:lvl1pPr algn="ctr">
              <a:defRPr sz="1950" b="1" i="1">
                <a:solidFill>
                  <a:schemeClr val="tx1"/>
                </a:solidFill>
                <a:latin typeface="Arial" panose="020B0604020202020204" pitchFamily="34" charset="0"/>
                <a:ea typeface="Arial" panose="020B0604020202020204" pitchFamily="34" charset="0"/>
                <a:cs typeface="Arial" panose="020B0604020202020204" pitchFamily="34" charset="0"/>
              </a:defRPr>
            </a:lvl1pPr>
          </a:lstStyle>
          <a:p>
            <a:pPr lvl="0"/>
            <a:r>
              <a:rPr lang="en-US"/>
              <a:t>Click to edit Master text styles</a:t>
            </a:r>
          </a:p>
        </p:txBody>
      </p:sp>
      <p:sp>
        <p:nvSpPr>
          <p:cNvPr id="7" name="Text Placeholder 6"/>
          <p:cNvSpPr>
            <a:spLocks noGrp="1"/>
          </p:cNvSpPr>
          <p:nvPr>
            <p:ph type="body" sz="quarter" idx="11"/>
          </p:nvPr>
        </p:nvSpPr>
        <p:spPr>
          <a:xfrm>
            <a:off x="1104900" y="2077135"/>
            <a:ext cx="6934200" cy="384721"/>
          </a:xfrm>
          <a:prstGeom prst="rect">
            <a:avLst/>
          </a:prstGeom>
        </p:spPr>
        <p:txBody>
          <a:bodyPr/>
          <a:lstStyle>
            <a:lvl1pPr algn="ctr">
              <a:lnSpc>
                <a:spcPts val="3000"/>
              </a:lnSpc>
              <a:spcBef>
                <a:spcPts val="225"/>
              </a:spcBef>
              <a:defRPr sz="2925" b="1" i="0" spc="-45" baseline="0">
                <a:solidFill>
                  <a:schemeClr val="tx1"/>
                </a:solidFill>
                <a:latin typeface="Arial" charset="0"/>
                <a:ea typeface="Arial" charset="0"/>
                <a:cs typeface="Arial" charset="0"/>
              </a:defRPr>
            </a:lvl1pPr>
          </a:lstStyle>
          <a:p>
            <a:pPr lvl="0"/>
            <a:r>
              <a:rPr lang="en-US"/>
              <a:t>Click to edit Master text styles</a:t>
            </a:r>
          </a:p>
        </p:txBody>
      </p:sp>
    </p:spTree>
    <p:extLst>
      <p:ext uri="{BB962C8B-B14F-4D97-AF65-F5344CB8AC3E}">
        <p14:creationId xmlns:p14="http://schemas.microsoft.com/office/powerpoint/2010/main" val="337230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4" name="object 4">
            <a:extLst>
              <a:ext uri="{FF2B5EF4-FFF2-40B4-BE49-F238E27FC236}">
                <a16:creationId xmlns:a16="http://schemas.microsoft.com/office/drawing/2014/main" id="{389D856C-067B-4DEA-8DD6-914E19C20F87}"/>
              </a:ext>
            </a:extLst>
          </p:cNvPr>
          <p:cNvSpPr>
            <a:spLocks/>
          </p:cNvSpPr>
          <p:nvPr userDrawn="1"/>
        </p:nvSpPr>
        <p:spPr bwMode="auto">
          <a:xfrm>
            <a:off x="579438" y="860425"/>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9" name="Text Placeholder 8"/>
          <p:cNvSpPr>
            <a:spLocks noGrp="1"/>
          </p:cNvSpPr>
          <p:nvPr>
            <p:ph type="body" sz="quarter" idx="10"/>
          </p:nvPr>
        </p:nvSpPr>
        <p:spPr>
          <a:xfrm>
            <a:off x="533401" y="438150"/>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13" name="Text Placeholder 12"/>
          <p:cNvSpPr>
            <a:spLocks noGrp="1"/>
          </p:cNvSpPr>
          <p:nvPr>
            <p:ph type="body" sz="quarter" idx="12"/>
          </p:nvPr>
        </p:nvSpPr>
        <p:spPr>
          <a:xfrm>
            <a:off x="533400" y="1066800"/>
            <a:ext cx="8031162" cy="215444"/>
          </a:xfrm>
        </p:spPr>
        <p:txBody>
          <a:bodyPr/>
          <a:lstStyle>
            <a:lvl1pPr>
              <a:defRPr sz="1400" spc="-15" baseline="0">
                <a:latin typeface="Arial" charset="0"/>
                <a:ea typeface="Arial" charset="0"/>
                <a:cs typeface="Arial" charset="0"/>
              </a:defRPr>
            </a:lvl1pPr>
            <a:lvl2pPr marL="2700">
              <a:defRPr sz="1400">
                <a:latin typeface="Arial" charset="0"/>
                <a:ea typeface="Arial" charset="0"/>
                <a:cs typeface="Arial" charset="0"/>
              </a:defRPr>
            </a:lvl2pPr>
            <a:lvl3pPr>
              <a:defRPr sz="1400"/>
            </a:lvl3pPr>
            <a:lvl4pPr>
              <a:defRPr sz="1400"/>
            </a:lvl4pPr>
            <a:lvl5pPr>
              <a:defRPr sz="1400"/>
            </a:lvl5pPr>
          </a:lstStyle>
          <a:p>
            <a:pPr lvl="0"/>
            <a:r>
              <a:rPr lang="en-US" altLang="x-none"/>
              <a:t>Click to edit Master text styles</a:t>
            </a:r>
          </a:p>
        </p:txBody>
      </p:sp>
    </p:spTree>
    <p:extLst>
      <p:ext uri="{BB962C8B-B14F-4D97-AF65-F5344CB8AC3E}">
        <p14:creationId xmlns:p14="http://schemas.microsoft.com/office/powerpoint/2010/main" val="3583696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26E71842-B87A-4BA9-AC38-7F3FCD5C416F}"/>
              </a:ext>
            </a:extLst>
          </p:cNvPr>
          <p:cNvSpPr>
            <a:spLocks/>
          </p:cNvSpPr>
          <p:nvPr userDrawn="1"/>
        </p:nvSpPr>
        <p:spPr bwMode="auto">
          <a:xfrm>
            <a:off x="579438" y="860425"/>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8150"/>
            <a:ext cx="8031163" cy="338554"/>
          </a:xfr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7" name="Text Placeholder 12"/>
          <p:cNvSpPr>
            <a:spLocks noGrp="1"/>
          </p:cNvSpPr>
          <p:nvPr>
            <p:ph type="body" sz="quarter" idx="12"/>
          </p:nvPr>
        </p:nvSpPr>
        <p:spPr>
          <a:xfrm>
            <a:off x="533400" y="1066800"/>
            <a:ext cx="3810000" cy="215444"/>
          </a:xfrm>
        </p:spPr>
        <p:txBody>
          <a:bodyPr/>
          <a:lstStyle>
            <a:lvl1pPr>
              <a:defRPr sz="1400" spc="-15" baseline="0">
                <a:latin typeface="Arial" charset="0"/>
                <a:ea typeface="Arial" charset="0"/>
                <a:cs typeface="Arial" charset="0"/>
              </a:defRPr>
            </a:lvl1pPr>
            <a:lvl2pPr marL="2700">
              <a:defRPr sz="1050">
                <a:latin typeface="Arial" charset="0"/>
                <a:ea typeface="Arial" charset="0"/>
                <a:cs typeface="Arial" charset="0"/>
              </a:defRPr>
            </a:lvl2pPr>
          </a:lstStyle>
          <a:p>
            <a:pPr lvl="0"/>
            <a:r>
              <a:rPr lang="en-US" altLang="x-none"/>
              <a:t>Click to edit Master text styles</a:t>
            </a:r>
          </a:p>
        </p:txBody>
      </p:sp>
      <p:sp>
        <p:nvSpPr>
          <p:cNvPr id="10" name="Text Placeholder 9"/>
          <p:cNvSpPr>
            <a:spLocks noGrp="1"/>
          </p:cNvSpPr>
          <p:nvPr>
            <p:ph type="body" sz="quarter" idx="13"/>
          </p:nvPr>
        </p:nvSpPr>
        <p:spPr>
          <a:xfrm>
            <a:off x="4572001" y="1077952"/>
            <a:ext cx="3992562" cy="215444"/>
          </a:xfr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Tree>
    <p:extLst>
      <p:ext uri="{BB962C8B-B14F-4D97-AF65-F5344CB8AC3E}">
        <p14:creationId xmlns:p14="http://schemas.microsoft.com/office/powerpoint/2010/main" val="5951822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icture">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170F71FD-AD37-44A6-82A7-F474C73B735A}"/>
              </a:ext>
            </a:extLst>
          </p:cNvPr>
          <p:cNvSpPr>
            <a:spLocks/>
          </p:cNvSpPr>
          <p:nvPr userDrawn="1"/>
        </p:nvSpPr>
        <p:spPr bwMode="auto">
          <a:xfrm>
            <a:off x="579438" y="858838"/>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8" name="Text Placeholder 9"/>
          <p:cNvSpPr>
            <a:spLocks noGrp="1"/>
          </p:cNvSpPr>
          <p:nvPr>
            <p:ph type="body" sz="quarter" idx="13"/>
          </p:nvPr>
        </p:nvSpPr>
        <p:spPr>
          <a:xfrm>
            <a:off x="4572001" y="1075987"/>
            <a:ext cx="3992562"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Picture Placeholder 15"/>
          <p:cNvSpPr>
            <a:spLocks noGrp="1"/>
          </p:cNvSpPr>
          <p:nvPr>
            <p:ph type="pic" sz="quarter" idx="15"/>
          </p:nvPr>
        </p:nvSpPr>
        <p:spPr>
          <a:xfrm>
            <a:off x="533400" y="1076325"/>
            <a:ext cx="3810000" cy="3171825"/>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1548306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5" name="object 4">
            <a:extLst>
              <a:ext uri="{FF2B5EF4-FFF2-40B4-BE49-F238E27FC236}">
                <a16:creationId xmlns:a16="http://schemas.microsoft.com/office/drawing/2014/main" id="{977E42F5-ED53-47A4-AC2D-E1C4906EE6A1}"/>
              </a:ext>
            </a:extLst>
          </p:cNvPr>
          <p:cNvSpPr>
            <a:spLocks/>
          </p:cNvSpPr>
          <p:nvPr userDrawn="1"/>
        </p:nvSpPr>
        <p:spPr bwMode="auto">
          <a:xfrm>
            <a:off x="579438" y="858838"/>
            <a:ext cx="7985125" cy="34925"/>
          </a:xfrm>
          <a:custGeom>
            <a:avLst/>
            <a:gdLst>
              <a:gd name="T0" fmla="*/ 0 w 8352155"/>
              <a:gd name="T1" fmla="*/ 0 h 45719"/>
              <a:gd name="T2" fmla="*/ 6377997 w 8352155"/>
              <a:gd name="T3" fmla="*/ 0 h 45719"/>
              <a:gd name="T4" fmla="*/ 0 60000 65536"/>
              <a:gd name="T5" fmla="*/ 0 60000 65536"/>
            </a:gdLst>
            <a:ahLst/>
            <a:cxnLst>
              <a:cxn ang="T4">
                <a:pos x="T0" y="T1"/>
              </a:cxn>
              <a:cxn ang="T5">
                <a:pos x="T2" y="T3"/>
              </a:cxn>
            </a:cxnLst>
            <a:rect l="0" t="0" r="r" b="b"/>
            <a:pathLst>
              <a:path w="8352155" h="45719">
                <a:moveTo>
                  <a:pt x="0" y="0"/>
                </a:moveTo>
                <a:lnTo>
                  <a:pt x="8351901" y="0"/>
                </a:lnTo>
              </a:path>
            </a:pathLst>
          </a:custGeom>
          <a:noFill/>
          <a:ln w="6604">
            <a:solidFill>
              <a:srgbClr val="1D1D1B"/>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6" name="Text Placeholder 8"/>
          <p:cNvSpPr>
            <a:spLocks noGrp="1"/>
          </p:cNvSpPr>
          <p:nvPr>
            <p:ph type="body" sz="quarter" idx="10"/>
          </p:nvPr>
        </p:nvSpPr>
        <p:spPr>
          <a:xfrm>
            <a:off x="533401" y="436185"/>
            <a:ext cx="8031163" cy="338554"/>
          </a:xfrm>
          <a:prstGeom prst="rect">
            <a:avLst/>
          </a:prstGeom>
        </p:spPr>
        <p:txBody>
          <a:bodyPr/>
          <a:lstStyle>
            <a:lvl1pPr>
              <a:defRPr sz="2200" b="1" i="0" spc="-45" baseline="0">
                <a:latin typeface="Arial" charset="0"/>
                <a:ea typeface="Arial" charset="0"/>
                <a:cs typeface="Arial" charset="0"/>
              </a:defRPr>
            </a:lvl1pPr>
          </a:lstStyle>
          <a:p>
            <a:pPr lvl="0"/>
            <a:r>
              <a:rPr lang="en-US"/>
              <a:t>Click to edit Master text styles</a:t>
            </a:r>
          </a:p>
        </p:txBody>
      </p:sp>
      <p:sp>
        <p:nvSpPr>
          <p:cNvPr id="7" name="Text Placeholder 9"/>
          <p:cNvSpPr>
            <a:spLocks noGrp="1"/>
          </p:cNvSpPr>
          <p:nvPr>
            <p:ph type="body" sz="quarter" idx="13"/>
          </p:nvPr>
        </p:nvSpPr>
        <p:spPr>
          <a:xfrm>
            <a:off x="5114267" y="1075987"/>
            <a:ext cx="3450296" cy="215444"/>
          </a:xfrm>
          <a:prstGeom prst="rect">
            <a:avLst/>
          </a:prstGeom>
        </p:spPr>
        <p:txBody>
          <a:bodyPr/>
          <a:lstStyle>
            <a:lvl1pPr>
              <a:lnSpc>
                <a:spcPct val="100000"/>
              </a:lnSpc>
              <a:spcBef>
                <a:spcPts val="0"/>
              </a:spcBef>
              <a:defRPr sz="1400" spc="-15" baseline="0">
                <a:latin typeface="Arial" charset="0"/>
                <a:ea typeface="Arial" charset="0"/>
                <a:cs typeface="Arial" charset="0"/>
              </a:defRPr>
            </a:lvl1pPr>
            <a:lvl2pPr>
              <a:defRPr sz="1050" spc="-45" baseline="0">
                <a:latin typeface="Arial" charset="0"/>
                <a:ea typeface="Arial" charset="0"/>
                <a:cs typeface="Arial" charset="0"/>
              </a:defRPr>
            </a:lvl2pPr>
            <a:lvl3pPr>
              <a:defRPr sz="1050" spc="-45" baseline="0">
                <a:latin typeface="Arial" charset="0"/>
                <a:ea typeface="Arial" charset="0"/>
                <a:cs typeface="Arial" charset="0"/>
              </a:defRPr>
            </a:lvl3pPr>
            <a:lvl4pPr>
              <a:defRPr sz="1050" spc="-45" baseline="0">
                <a:latin typeface="Arial" charset="0"/>
                <a:ea typeface="Arial" charset="0"/>
                <a:cs typeface="Arial" charset="0"/>
              </a:defRPr>
            </a:lvl4pPr>
            <a:lvl5pPr>
              <a:defRPr sz="1050" spc="-45" baseline="0">
                <a:latin typeface="Arial" charset="0"/>
                <a:ea typeface="Arial" charset="0"/>
                <a:cs typeface="Arial" charset="0"/>
              </a:defRPr>
            </a:lvl5pPr>
          </a:lstStyle>
          <a:p>
            <a:pPr lvl="0"/>
            <a:r>
              <a:rPr lang="en-US" altLang="x-none"/>
              <a:t>Click to edit Master text styles</a:t>
            </a:r>
          </a:p>
        </p:txBody>
      </p:sp>
      <p:sp>
        <p:nvSpPr>
          <p:cNvPr id="16" name="Chart Placeholder 15"/>
          <p:cNvSpPr>
            <a:spLocks noGrp="1"/>
          </p:cNvSpPr>
          <p:nvPr>
            <p:ph type="chart" sz="quarter" idx="16"/>
          </p:nvPr>
        </p:nvSpPr>
        <p:spPr>
          <a:xfrm>
            <a:off x="579438" y="1076325"/>
            <a:ext cx="4306887" cy="3400425"/>
          </a:xfrm>
          <a:prstGeom prst="rect">
            <a:avLst/>
          </a:prstGeom>
          <a:solidFill>
            <a:schemeClr val="bg1">
              <a:lumMod val="95000"/>
            </a:schemeClr>
          </a:solidFill>
        </p:spPr>
        <p:txBody>
          <a:bodyPr/>
          <a:lstStyle/>
          <a:p>
            <a:pPr lvl="0"/>
            <a:r>
              <a:rPr lang="en-US" noProof="0"/>
              <a:t>Click icon to add chart</a:t>
            </a:r>
          </a:p>
        </p:txBody>
      </p:sp>
    </p:spTree>
    <p:extLst>
      <p:ext uri="{BB962C8B-B14F-4D97-AF65-F5344CB8AC3E}">
        <p14:creationId xmlns:p14="http://schemas.microsoft.com/office/powerpoint/2010/main" val="1083288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 Quote">
    <p:spTree>
      <p:nvGrpSpPr>
        <p:cNvPr id="1" name=""/>
        <p:cNvGrpSpPr/>
        <p:nvPr/>
      </p:nvGrpSpPr>
      <p:grpSpPr>
        <a:xfrm>
          <a:off x="0" y="0"/>
          <a:ext cx="0" cy="0"/>
          <a:chOff x="0" y="0"/>
          <a:chExt cx="0" cy="0"/>
        </a:xfrm>
      </p:grpSpPr>
      <p:sp>
        <p:nvSpPr>
          <p:cNvPr id="11" name="Picture Placeholder 10"/>
          <p:cNvSpPr>
            <a:spLocks noGrp="1"/>
          </p:cNvSpPr>
          <p:nvPr>
            <p:ph type="pic" sz="quarter" idx="11"/>
          </p:nvPr>
        </p:nvSpPr>
        <p:spPr>
          <a:xfrm>
            <a:off x="0" y="0"/>
            <a:ext cx="9144000" cy="5143500"/>
          </a:xfrm>
          <a:prstGeom prst="rect">
            <a:avLst/>
          </a:prstGeom>
        </p:spPr>
        <p:txBody>
          <a:bodyPr/>
          <a:lstStyle/>
          <a:p>
            <a:pPr lvl="0"/>
            <a:r>
              <a:rPr lang="en-US" noProof="0"/>
              <a:t>Click icon to add picture</a:t>
            </a:r>
            <a:endParaRPr lang="en-US" noProof="0" dirty="0"/>
          </a:p>
        </p:txBody>
      </p:sp>
      <p:sp>
        <p:nvSpPr>
          <p:cNvPr id="7" name="Text Placeholder 6"/>
          <p:cNvSpPr>
            <a:spLocks noGrp="1"/>
          </p:cNvSpPr>
          <p:nvPr>
            <p:ph type="body" sz="quarter" idx="10"/>
          </p:nvPr>
        </p:nvSpPr>
        <p:spPr>
          <a:xfrm>
            <a:off x="838200" y="3599868"/>
            <a:ext cx="3733800" cy="1543633"/>
          </a:xfrm>
          <a:prstGeom prst="rect">
            <a:avLst/>
          </a:prstGeom>
          <a:solidFill>
            <a:schemeClr val="bg1"/>
          </a:solidFill>
        </p:spPr>
        <p:txBody>
          <a:bodyPr lIns="251999" tIns="180000" rIns="180000" bIns="288000" anchor="b"/>
          <a:lstStyle>
            <a:lvl1pPr>
              <a:defRPr sz="1200" b="0" i="1">
                <a:latin typeface="Arial" panose="020B0604020202020204" pitchFamily="34" charset="0"/>
                <a:ea typeface="Arial" panose="020B0604020202020204" pitchFamily="34" charset="0"/>
                <a:cs typeface="Arial" panose="020B0604020202020204" pitchFamily="34" charset="0"/>
              </a:defRPr>
            </a:lvl1pPr>
            <a:lvl2pPr>
              <a:defRPr sz="1200" b="0" i="1">
                <a:latin typeface="Arial" panose="020B0604020202020204" pitchFamily="34" charset="0"/>
                <a:ea typeface="Arial" panose="020B0604020202020204" pitchFamily="34" charset="0"/>
                <a:cs typeface="Arial" panose="020B0604020202020204" pitchFamily="34" charset="0"/>
              </a:defRPr>
            </a:lvl2pPr>
            <a:lvl3pPr>
              <a:defRPr sz="1200" b="0" i="1">
                <a:latin typeface="Arial" panose="020B0604020202020204" pitchFamily="34" charset="0"/>
                <a:ea typeface="Arial" panose="020B0604020202020204" pitchFamily="34" charset="0"/>
                <a:cs typeface="Arial" panose="020B0604020202020204" pitchFamily="34" charset="0"/>
              </a:defRPr>
            </a:lvl3pPr>
            <a:lvl4pPr>
              <a:defRPr sz="1200" b="0" i="1">
                <a:latin typeface="Arial" panose="020B0604020202020204" pitchFamily="34" charset="0"/>
                <a:ea typeface="Arial" panose="020B0604020202020204" pitchFamily="34" charset="0"/>
                <a:cs typeface="Arial" panose="020B0604020202020204" pitchFamily="34" charset="0"/>
              </a:defRPr>
            </a:lvl4pPr>
            <a:lvl5pPr>
              <a:defRPr sz="1200" b="0" i="1">
                <a:latin typeface="Arial" panose="020B0604020202020204" pitchFamily="34" charset="0"/>
                <a:ea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3789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mage Title Slide 2">
    <p:spTree>
      <p:nvGrpSpPr>
        <p:cNvPr id="1" name=""/>
        <p:cNvGrpSpPr/>
        <p:nvPr/>
      </p:nvGrpSpPr>
      <p:grpSpPr>
        <a:xfrm>
          <a:off x="0" y="0"/>
          <a:ext cx="0" cy="0"/>
          <a:chOff x="0" y="0"/>
          <a:chExt cx="0" cy="0"/>
        </a:xfrm>
      </p:grpSpPr>
      <p:pic>
        <p:nvPicPr>
          <p:cNvPr id="3" name="Picture 2" descr="Teacher and students working on a computer">
            <a:extLst>
              <a:ext uri="{FF2B5EF4-FFF2-40B4-BE49-F238E27FC236}">
                <a16:creationId xmlns:a16="http://schemas.microsoft.com/office/drawing/2014/main" id="{50B96B56-192A-5B4C-95BD-1563A2EA6AB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804"/>
            <a:ext cx="9144000" cy="4425696"/>
          </a:xfrm>
          <a:prstGeom prst="rect">
            <a:avLst/>
          </a:prstGeom>
        </p:spPr>
      </p:pic>
      <p:sp>
        <p:nvSpPr>
          <p:cNvPr id="10" name="Rectangle 9">
            <a:extLst>
              <a:ext uri="{FF2B5EF4-FFF2-40B4-BE49-F238E27FC236}">
                <a16:creationId xmlns:a16="http://schemas.microsoft.com/office/drawing/2014/main" id="{363765C9-2FDD-F64B-B993-1C5A9E433635}"/>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9" name="Text Placeholder 11"/>
          <p:cNvSpPr>
            <a:spLocks noGrp="1"/>
          </p:cNvSpPr>
          <p:nvPr>
            <p:ph type="body" sz="quarter" idx="10"/>
          </p:nvPr>
        </p:nvSpPr>
        <p:spPr>
          <a:xfrm>
            <a:off x="5486400" y="1962150"/>
            <a:ext cx="3438526" cy="609600"/>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pic>
        <p:nvPicPr>
          <p:cNvPr id="7" name="Picture 2">
            <a:extLst>
              <a:ext uri="{FF2B5EF4-FFF2-40B4-BE49-F238E27FC236}">
                <a16:creationId xmlns:a16="http://schemas.microsoft.com/office/drawing/2014/main" id="{426770DE-6248-ED46-9491-A3D0AA51E56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9621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ue Quote">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567E140-B4B0-45FB-92A4-C8903AB77FC0}"/>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bg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5940973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Yellow Quote">
    <p:bg>
      <p:bgPr>
        <a:solidFill>
          <a:schemeClr val="accent3"/>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1517CF4-234F-4610-A8FB-B1204E2AF1D4}"/>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3840459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rey Quote">
    <p:bg>
      <p:bgPr>
        <a:solidFill>
          <a:schemeClr val="accent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DEDC0AC1-F145-4B2A-83B6-59E582B803FA}"/>
              </a:ext>
            </a:extLst>
          </p:cNvPr>
          <p:cNvSpPr>
            <a:spLocks noGrp="1"/>
          </p:cNvSpPr>
          <p:nvPr>
            <p:ph type="title"/>
          </p:nvPr>
        </p:nvSpPr>
        <p:spPr>
          <a:xfrm>
            <a:off x="1295400" y="1809750"/>
            <a:ext cx="6553200" cy="994172"/>
          </a:xfrm>
          <a:prstGeom prst="rect">
            <a:avLst/>
          </a:prstGeom>
        </p:spPr>
        <p:txBody>
          <a:bodyPr anchor="ctr"/>
          <a:lstStyle>
            <a:lvl1pPr algn="ctr">
              <a:defRPr sz="2200" b="1"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41323648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le Blue Quote">
    <p:bg>
      <p:bgPr>
        <a:solidFill>
          <a:schemeClr val="accent2"/>
        </a:solid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295400" y="1809750"/>
            <a:ext cx="6553200" cy="994172"/>
          </a:xfrm>
          <a:prstGeom prst="rect">
            <a:avLst/>
          </a:prstGeom>
        </p:spPr>
        <p:txBody>
          <a:bodyPr anchor="ctr"/>
          <a:lstStyle>
            <a:lvl1pPr algn="ctr">
              <a:defRPr sz="2200" b="1" i="0">
                <a:solidFill>
                  <a:schemeClr val="tx1"/>
                </a:solidFill>
                <a:latin typeface="Arial" charset="0"/>
                <a:ea typeface="Arial" charset="0"/>
                <a:cs typeface="Arial" charset="0"/>
              </a:defRPr>
            </a:lvl1pPr>
          </a:lstStyle>
          <a:p>
            <a:r>
              <a:rPr lang="en-US"/>
              <a:t>Click to edit Master title style</a:t>
            </a:r>
            <a:endParaRPr lang="en-US" dirty="0"/>
          </a:p>
        </p:txBody>
      </p:sp>
    </p:spTree>
    <p:extLst>
      <p:ext uri="{BB962C8B-B14F-4D97-AF65-F5344CB8AC3E}">
        <p14:creationId xmlns:p14="http://schemas.microsoft.com/office/powerpoint/2010/main" val="21361895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351F23-BC4E-4BF7-9D8C-8EA752AFCFCF}"/>
              </a:ext>
            </a:extLst>
          </p:cNvPr>
          <p:cNvSpPr>
            <a:spLocks noChangeArrowheads="1"/>
          </p:cNvSpPr>
          <p:nvPr userDrawn="1"/>
        </p:nvSpPr>
        <p:spPr bwMode="auto">
          <a:xfrm>
            <a:off x="0" y="0"/>
            <a:ext cx="4572000" cy="5143500"/>
          </a:xfrm>
          <a:prstGeom prst="rect">
            <a:avLst/>
          </a:prstGeom>
          <a:solidFill>
            <a:schemeClr val="tx2"/>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p>
        </p:txBody>
      </p:sp>
      <p:sp>
        <p:nvSpPr>
          <p:cNvPr id="8"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bg1"/>
                </a:solidFill>
                <a:latin typeface="Arial" charset="0"/>
                <a:ea typeface="Arial" charset="0"/>
                <a:cs typeface="Arial" charset="0"/>
              </a:defRPr>
            </a:lvl1pPr>
          </a:lstStyle>
          <a:p>
            <a:r>
              <a:rPr lang="en-US"/>
              <a:t>Click to edit Master title style</a:t>
            </a:r>
            <a:endParaRPr lang="en-US" dirty="0"/>
          </a:p>
        </p:txBody>
      </p:sp>
      <p:sp>
        <p:nvSpPr>
          <p:cNvPr id="10" name="Picture Placeholder 9"/>
          <p:cNvSpPr>
            <a:spLocks noGrp="1"/>
          </p:cNvSpPr>
          <p:nvPr>
            <p:ph type="pic" sz="quarter" idx="10"/>
          </p:nvPr>
        </p:nvSpPr>
        <p:spPr>
          <a:xfrm>
            <a:off x="4572000" y="0"/>
            <a:ext cx="4572000" cy="51435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1403426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Yellow">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DE331DE-1AAC-4A7A-97D5-95966EB1E0EC}"/>
              </a:ext>
            </a:extLst>
          </p:cNvPr>
          <p:cNvSpPr>
            <a:spLocks noChangeArrowheads="1"/>
          </p:cNvSpPr>
          <p:nvPr userDrawn="1"/>
        </p:nvSpPr>
        <p:spPr bwMode="auto">
          <a:xfrm>
            <a:off x="0" y="0"/>
            <a:ext cx="4572000" cy="5143500"/>
          </a:xfrm>
          <a:prstGeom prst="rect">
            <a:avLst/>
          </a:prstGeom>
          <a:solidFill>
            <a:schemeClr val="accent3"/>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tx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5188548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cture Grey">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B2EC00-9F7B-4ECF-82FB-35D446B112A0}"/>
              </a:ext>
            </a:extLst>
          </p:cNvPr>
          <p:cNvSpPr>
            <a:spLocks noChangeArrowheads="1"/>
          </p:cNvSpPr>
          <p:nvPr userDrawn="1"/>
        </p:nvSpPr>
        <p:spPr bwMode="auto">
          <a:xfrm>
            <a:off x="0" y="0"/>
            <a:ext cx="4572000" cy="5143500"/>
          </a:xfrm>
          <a:prstGeom prst="rect">
            <a:avLst/>
          </a:prstGeom>
          <a:solidFill>
            <a:schemeClr val="accent1"/>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tx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p:spPr>
        <p:txBody>
          <a:bodyPr/>
          <a:lstStyle/>
          <a:p>
            <a:pPr lvl="0"/>
            <a:r>
              <a:rPr lang="en-US" noProof="0"/>
              <a:t>Click icon to add picture</a:t>
            </a:r>
          </a:p>
        </p:txBody>
      </p:sp>
    </p:spTree>
    <p:extLst>
      <p:ext uri="{BB962C8B-B14F-4D97-AF65-F5344CB8AC3E}">
        <p14:creationId xmlns:p14="http://schemas.microsoft.com/office/powerpoint/2010/main" val="25168217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cture Pal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3C4B67-B18A-40F4-82FE-6451D38C4546}"/>
              </a:ext>
            </a:extLst>
          </p:cNvPr>
          <p:cNvSpPr>
            <a:spLocks noChangeArrowheads="1"/>
          </p:cNvSpPr>
          <p:nvPr userDrawn="1"/>
        </p:nvSpPr>
        <p:spPr bwMode="auto">
          <a:xfrm>
            <a:off x="0" y="0"/>
            <a:ext cx="4572000" cy="5143500"/>
          </a:xfrm>
          <a:prstGeom prst="rect">
            <a:avLst/>
          </a:prstGeom>
          <a:solidFill>
            <a:schemeClr val="accent2"/>
          </a:solidFill>
          <a:ln>
            <a:noFill/>
          </a:ln>
        </p:spPr>
        <p:txBody>
          <a:bodyPr lIns="0" tIns="0" rIns="0" bIns="0" anchor="ct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algn="ctr" eaLnBrk="1" hangingPunct="1">
              <a:defRPr/>
            </a:pPr>
            <a:endParaRPr lang="en-US"/>
          </a:p>
        </p:txBody>
      </p:sp>
      <p:sp>
        <p:nvSpPr>
          <p:cNvPr id="7" name="Title 1"/>
          <p:cNvSpPr>
            <a:spLocks noGrp="1"/>
          </p:cNvSpPr>
          <p:nvPr>
            <p:ph type="title"/>
          </p:nvPr>
        </p:nvSpPr>
        <p:spPr>
          <a:xfrm>
            <a:off x="457200" y="571500"/>
            <a:ext cx="3657600" cy="3771900"/>
          </a:xfrm>
          <a:prstGeom prst="rect">
            <a:avLst/>
          </a:prstGeom>
        </p:spPr>
        <p:txBody>
          <a:bodyPr anchor="t"/>
          <a:lstStyle>
            <a:lvl1pPr algn="l">
              <a:defRPr sz="1800" b="0" i="0">
                <a:solidFill>
                  <a:schemeClr val="tx1"/>
                </a:solidFill>
                <a:latin typeface="Arial" charset="0"/>
                <a:ea typeface="Arial" charset="0"/>
                <a:cs typeface="Arial" charset="0"/>
              </a:defRPr>
            </a:lvl1pPr>
          </a:lstStyle>
          <a:p>
            <a:r>
              <a:rPr lang="en-US"/>
              <a:t>Click to edit Master title style</a:t>
            </a:r>
            <a:endParaRPr lang="en-US" dirty="0"/>
          </a:p>
        </p:txBody>
      </p:sp>
      <p:sp>
        <p:nvSpPr>
          <p:cNvPr id="8" name="Picture Placeholder 9"/>
          <p:cNvSpPr>
            <a:spLocks noGrp="1"/>
          </p:cNvSpPr>
          <p:nvPr>
            <p:ph type="pic" sz="quarter" idx="10"/>
          </p:nvPr>
        </p:nvSpPr>
        <p:spPr>
          <a:xfrm>
            <a:off x="4572000" y="0"/>
            <a:ext cx="4572000" cy="5143500"/>
          </a:xfrm>
          <a:prstGeom prst="rect">
            <a:avLst/>
          </a:prstGeom>
        </p:spPr>
        <p:txBody>
          <a:bodyPr/>
          <a:lstStyle/>
          <a:p>
            <a:pPr lvl="0"/>
            <a:r>
              <a:rPr lang="en-US" noProof="0"/>
              <a:t>Click icon to add picture</a:t>
            </a:r>
          </a:p>
        </p:txBody>
      </p:sp>
    </p:spTree>
    <p:extLst>
      <p:ext uri="{BB962C8B-B14F-4D97-AF65-F5344CB8AC3E}">
        <p14:creationId xmlns:p14="http://schemas.microsoft.com/office/powerpoint/2010/main" val="3926962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15157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Image Title Slide 3">
    <p:spTree>
      <p:nvGrpSpPr>
        <p:cNvPr id="1" name=""/>
        <p:cNvGrpSpPr/>
        <p:nvPr/>
      </p:nvGrpSpPr>
      <p:grpSpPr>
        <a:xfrm>
          <a:off x="0" y="0"/>
          <a:ext cx="0" cy="0"/>
          <a:chOff x="0" y="0"/>
          <a:chExt cx="0" cy="0"/>
        </a:xfrm>
      </p:grpSpPr>
      <p:pic>
        <p:nvPicPr>
          <p:cNvPr id="3" name="Picture 2" descr="Teacher and student discussing work">
            <a:extLst>
              <a:ext uri="{FF2B5EF4-FFF2-40B4-BE49-F238E27FC236}">
                <a16:creationId xmlns:a16="http://schemas.microsoft.com/office/drawing/2014/main" id="{15EC65A1-F32F-1041-B35C-F50EE7C607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7804"/>
            <a:ext cx="9144000" cy="4425696"/>
          </a:xfrm>
          <a:prstGeom prst="rect">
            <a:avLst/>
          </a:prstGeom>
        </p:spPr>
      </p:pic>
      <p:sp>
        <p:nvSpPr>
          <p:cNvPr id="10" name="Rectangle 9">
            <a:extLst>
              <a:ext uri="{FF2B5EF4-FFF2-40B4-BE49-F238E27FC236}">
                <a16:creationId xmlns:a16="http://schemas.microsoft.com/office/drawing/2014/main" id="{ED35BCA1-60E8-7544-A6BD-2BECADC68240}"/>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11"/>
          <p:cNvSpPr>
            <a:spLocks noGrp="1"/>
          </p:cNvSpPr>
          <p:nvPr>
            <p:ph type="body" sz="quarter" idx="10"/>
          </p:nvPr>
        </p:nvSpPr>
        <p:spPr>
          <a:xfrm>
            <a:off x="5486400" y="1962150"/>
            <a:ext cx="3438526" cy="609600"/>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pic>
        <p:nvPicPr>
          <p:cNvPr id="9" name="Picture 2">
            <a:extLst>
              <a:ext uri="{FF2B5EF4-FFF2-40B4-BE49-F238E27FC236}">
                <a16:creationId xmlns:a16="http://schemas.microsoft.com/office/drawing/2014/main" id="{78B0E07C-E666-2D4A-BCBD-82D187FA0D6E}"/>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42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Image Title Slide_insert own image">
    <p:spTree>
      <p:nvGrpSpPr>
        <p:cNvPr id="1" name=""/>
        <p:cNvGrpSpPr/>
        <p:nvPr/>
      </p:nvGrpSpPr>
      <p:grpSpPr>
        <a:xfrm>
          <a:off x="0" y="0"/>
          <a:ext cx="0" cy="0"/>
          <a:chOff x="0" y="0"/>
          <a:chExt cx="0" cy="0"/>
        </a:xfrm>
      </p:grpSpPr>
      <p:pic>
        <p:nvPicPr>
          <p:cNvPr id="6" name="Picture 8">
            <a:extLst>
              <a:ext uri="{FF2B5EF4-FFF2-40B4-BE49-F238E27FC236}">
                <a16:creationId xmlns:a16="http://schemas.microsoft.com/office/drawing/2014/main" id="{CEC03F3A-4EAC-41BD-95E4-65797075550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8550" y="2419350"/>
            <a:ext cx="1852613"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9"/>
          <p:cNvSpPr>
            <a:spLocks noGrp="1"/>
          </p:cNvSpPr>
          <p:nvPr>
            <p:ph type="pic" sz="quarter" idx="12"/>
          </p:nvPr>
        </p:nvSpPr>
        <p:spPr>
          <a:xfrm>
            <a:off x="0" y="720760"/>
            <a:ext cx="9144000" cy="4422740"/>
          </a:xfrm>
          <a:prstGeom prst="rect">
            <a:avLst/>
          </a:prstGeom>
          <a:solidFill>
            <a:schemeClr val="bg2">
              <a:lumMod val="95000"/>
            </a:schemeClr>
          </a:solidFill>
        </p:spPr>
        <p:txBody>
          <a:bodyPr/>
          <a:lstStyle/>
          <a:p>
            <a:pPr lvl="0"/>
            <a:r>
              <a:rPr lang="en-US" noProof="0"/>
              <a:t>Click icon to add picture</a:t>
            </a:r>
          </a:p>
        </p:txBody>
      </p:sp>
      <p:sp>
        <p:nvSpPr>
          <p:cNvPr id="7" name="Text Placeholder 11"/>
          <p:cNvSpPr>
            <a:spLocks noGrp="1"/>
          </p:cNvSpPr>
          <p:nvPr>
            <p:ph type="body" sz="quarter" idx="10"/>
          </p:nvPr>
        </p:nvSpPr>
        <p:spPr>
          <a:xfrm>
            <a:off x="1485900" y="2976857"/>
            <a:ext cx="6172200" cy="380873"/>
          </a:xfrm>
          <a:prstGeom prst="rect">
            <a:avLst/>
          </a:prstGeom>
        </p:spPr>
        <p:txBody>
          <a:bodyPr/>
          <a:lstStyle>
            <a:lvl1pPr algn="ctr">
              <a:defRPr sz="2475"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8"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13" name="Rectangle 12">
            <a:extLst>
              <a:ext uri="{FF2B5EF4-FFF2-40B4-BE49-F238E27FC236}">
                <a16:creationId xmlns:a16="http://schemas.microsoft.com/office/drawing/2014/main" id="{9259095B-FD6B-9F4E-92BD-8E5DF30D6B24}"/>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0" name="Picture 2">
            <a:extLst>
              <a:ext uri="{FF2B5EF4-FFF2-40B4-BE49-F238E27FC236}">
                <a16:creationId xmlns:a16="http://schemas.microsoft.com/office/drawing/2014/main" id="{94D1B228-8EBE-8E4C-AACA-362707FEAD08}"/>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81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DD32CE5-D310-4934-8ED3-A9BFFAB6F578}"/>
              </a:ext>
            </a:extLst>
          </p:cNvPr>
          <p:cNvSpPr/>
          <p:nvPr userDrawn="1"/>
        </p:nvSpPr>
        <p:spPr>
          <a:xfrm>
            <a:off x="0" y="720761"/>
            <a:ext cx="9144000" cy="4422740"/>
          </a:xfrm>
          <a:custGeom>
            <a:avLst/>
            <a:gdLst/>
            <a:ahLst/>
            <a:cxnLst/>
            <a:rect l="l" t="t" r="r" b="b"/>
            <a:pathLst>
              <a:path w="9144000" h="5770245">
                <a:moveTo>
                  <a:pt x="0" y="5770029"/>
                </a:moveTo>
                <a:lnTo>
                  <a:pt x="9144000" y="5770029"/>
                </a:lnTo>
                <a:lnTo>
                  <a:pt x="9144000" y="0"/>
                </a:lnTo>
                <a:lnTo>
                  <a:pt x="0" y="0"/>
                </a:lnTo>
                <a:lnTo>
                  <a:pt x="0" y="5770029"/>
                </a:lnTo>
                <a:close/>
              </a:path>
            </a:pathLst>
          </a:custGeom>
          <a:solidFill>
            <a:schemeClr val="tx2"/>
          </a:solidFill>
        </p:spPr>
        <p:txBody>
          <a:bodyPr lIns="0" tIns="0" rIns="0" bIns="0"/>
          <a:lstStyle/>
          <a:p>
            <a:pPr eaLnBrk="1" fontAlgn="auto" hangingPunct="1">
              <a:spcBef>
                <a:spcPts val="0"/>
              </a:spcBef>
              <a:spcAft>
                <a:spcPts val="0"/>
              </a:spcAft>
              <a:defRPr/>
            </a:pPr>
            <a:endParaRPr dirty="0">
              <a:latin typeface="+mn-lt"/>
              <a:ea typeface="+mn-ea"/>
            </a:endParaRPr>
          </a:p>
        </p:txBody>
      </p:sp>
      <p:sp>
        <p:nvSpPr>
          <p:cNvPr id="12" name="Text Placeholder 11"/>
          <p:cNvSpPr>
            <a:spLocks noGrp="1"/>
          </p:cNvSpPr>
          <p:nvPr>
            <p:ph type="body" sz="quarter" idx="10"/>
          </p:nvPr>
        </p:nvSpPr>
        <p:spPr>
          <a:xfrm>
            <a:off x="1485900" y="3829051"/>
            <a:ext cx="6172200" cy="246221"/>
          </a:xfrm>
        </p:spPr>
        <p:txBody>
          <a:bodyPr/>
          <a:lstStyle>
            <a:lvl1pPr algn="ctr">
              <a:defRPr sz="16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6" name="Text Placeholder 15"/>
          <p:cNvSpPr>
            <a:spLocks noGrp="1"/>
          </p:cNvSpPr>
          <p:nvPr>
            <p:ph type="body" sz="quarter" idx="11"/>
          </p:nvPr>
        </p:nvSpPr>
        <p:spPr>
          <a:xfrm>
            <a:off x="381000" y="4743451"/>
            <a:ext cx="3276600" cy="150041"/>
          </a:xfrm>
        </p:spPr>
        <p:txBody>
          <a:bodyPr/>
          <a:lstStyle>
            <a:lvl1pPr>
              <a:defRPr sz="975" b="1" i="0" spc="-45" baseline="0">
                <a:solidFill>
                  <a:schemeClr val="bg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p:spPr>
        <p:txBody>
          <a:bodyPr anchor="ctr"/>
          <a:lstStyle>
            <a:lvl1pPr algn="ctr">
              <a:lnSpc>
                <a:spcPts val="3000"/>
              </a:lnSpc>
              <a:spcBef>
                <a:spcPts val="600"/>
              </a:spcBef>
              <a:defRPr sz="2700" b="1" i="0">
                <a:solidFill>
                  <a:schemeClr val="bg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6C5CE19B-4CE9-444B-885A-D143C7EE3D74}"/>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2">
            <a:extLst>
              <a:ext uri="{FF2B5EF4-FFF2-40B4-BE49-F238E27FC236}">
                <a16:creationId xmlns:a16="http://schemas.microsoft.com/office/drawing/2014/main" id="{A5C81BAA-7EC6-5749-87E0-E6F0D47869FF}"/>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574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614B08F-928F-4AF2-BFB6-02BF04AFC157}"/>
              </a:ext>
            </a:extLst>
          </p:cNvPr>
          <p:cNvSpPr>
            <a:spLocks/>
          </p:cNvSpPr>
          <p:nvPr userDrawn="1"/>
        </p:nvSpPr>
        <p:spPr bwMode="auto">
          <a:xfrm>
            <a:off x="0" y="720761"/>
            <a:ext cx="9144000" cy="4422740"/>
          </a:xfrm>
          <a:custGeom>
            <a:avLst/>
            <a:gdLst>
              <a:gd name="T0" fmla="*/ 0 w 9144000"/>
              <a:gd name="T1" fmla="*/ 1369004 h 5770245"/>
              <a:gd name="T2" fmla="*/ 9144000 w 9144000"/>
              <a:gd name="T3" fmla="*/ 1369004 h 5770245"/>
              <a:gd name="T4" fmla="*/ 9144000 w 9144000"/>
              <a:gd name="T5" fmla="*/ 0 h 5770245"/>
              <a:gd name="T6" fmla="*/ 0 w 9144000"/>
              <a:gd name="T7" fmla="*/ 0 h 5770245"/>
              <a:gd name="T8" fmla="*/ 0 w 9144000"/>
              <a:gd name="T9" fmla="*/ 1369004 h 5770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770245">
                <a:moveTo>
                  <a:pt x="0" y="5770029"/>
                </a:moveTo>
                <a:lnTo>
                  <a:pt x="9144000" y="5770029"/>
                </a:lnTo>
                <a:lnTo>
                  <a:pt x="9144000" y="0"/>
                </a:lnTo>
                <a:lnTo>
                  <a:pt x="0" y="0"/>
                </a:lnTo>
                <a:lnTo>
                  <a:pt x="0" y="5770029"/>
                </a:lnTo>
                <a:close/>
              </a:path>
            </a:pathLst>
          </a:custGeom>
          <a:solidFill>
            <a:schemeClr val="accent3"/>
          </a:solidFill>
          <a:ln>
            <a:noFill/>
          </a:ln>
        </p:spPr>
        <p:txBody>
          <a:bodyPr lIns="0" tIns="0" rIns="0" bIns="0"/>
          <a:lstStyle/>
          <a:p>
            <a:endParaRPr lang="en-GB"/>
          </a:p>
        </p:txBody>
      </p:sp>
      <p:sp>
        <p:nvSpPr>
          <p:cNvPr id="11"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2"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EE6CDBD7-4D3B-704D-9433-C2E9C5B187BC}"/>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2">
            <a:extLst>
              <a:ext uri="{FF2B5EF4-FFF2-40B4-BE49-F238E27FC236}">
                <a16:creationId xmlns:a16="http://schemas.microsoft.com/office/drawing/2014/main" id="{DE1EA77E-A88F-EC4A-8D0E-858582E52EC2}"/>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5282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6776859A-9DD5-47BF-9B83-933859D515B6}"/>
              </a:ext>
            </a:extLst>
          </p:cNvPr>
          <p:cNvSpPr>
            <a:spLocks/>
          </p:cNvSpPr>
          <p:nvPr userDrawn="1"/>
        </p:nvSpPr>
        <p:spPr bwMode="auto">
          <a:xfrm>
            <a:off x="0" y="720761"/>
            <a:ext cx="9144000" cy="4422740"/>
          </a:xfrm>
          <a:custGeom>
            <a:avLst/>
            <a:gdLst>
              <a:gd name="T0" fmla="*/ 0 w 9144000"/>
              <a:gd name="T1" fmla="*/ 1369004 h 5770245"/>
              <a:gd name="T2" fmla="*/ 9144000 w 9144000"/>
              <a:gd name="T3" fmla="*/ 1369004 h 5770245"/>
              <a:gd name="T4" fmla="*/ 9144000 w 9144000"/>
              <a:gd name="T5" fmla="*/ 0 h 5770245"/>
              <a:gd name="T6" fmla="*/ 0 w 9144000"/>
              <a:gd name="T7" fmla="*/ 0 h 5770245"/>
              <a:gd name="T8" fmla="*/ 0 w 9144000"/>
              <a:gd name="T9" fmla="*/ 1369004 h 57702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44000" h="5770245">
                <a:moveTo>
                  <a:pt x="0" y="5770029"/>
                </a:moveTo>
                <a:lnTo>
                  <a:pt x="9144000" y="5770029"/>
                </a:lnTo>
                <a:lnTo>
                  <a:pt x="9144000" y="0"/>
                </a:lnTo>
                <a:lnTo>
                  <a:pt x="0" y="0"/>
                </a:lnTo>
                <a:lnTo>
                  <a:pt x="0" y="5770029"/>
                </a:lnTo>
                <a:close/>
              </a:path>
            </a:pathLst>
          </a:custGeom>
          <a:solidFill>
            <a:schemeClr val="accent1"/>
          </a:solidFill>
          <a:ln>
            <a:noFill/>
          </a:ln>
        </p:spPr>
        <p:txBody>
          <a:bodyPr lIns="0" tIns="0" rIns="0" bIns="0"/>
          <a:lstStyle/>
          <a:p>
            <a:endParaRPr lang="en-GB"/>
          </a:p>
        </p:txBody>
      </p:sp>
      <p:sp>
        <p:nvSpPr>
          <p:cNvPr id="12"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3"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E7D26B14-BE15-E04A-B2C6-CD020969C8B1}"/>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2">
            <a:extLst>
              <a:ext uri="{FF2B5EF4-FFF2-40B4-BE49-F238E27FC236}">
                <a16:creationId xmlns:a16="http://schemas.microsoft.com/office/drawing/2014/main" id="{EA16A5C2-D94A-C549-B748-F62ECED7AC29}"/>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056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ale Blue Title Slide">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09492841-6065-4554-9FCF-C596EDE0B644}"/>
              </a:ext>
            </a:extLst>
          </p:cNvPr>
          <p:cNvSpPr/>
          <p:nvPr userDrawn="1"/>
        </p:nvSpPr>
        <p:spPr>
          <a:xfrm>
            <a:off x="0" y="720761"/>
            <a:ext cx="9144000" cy="4422740"/>
          </a:xfrm>
          <a:custGeom>
            <a:avLst/>
            <a:gdLst/>
            <a:ahLst/>
            <a:cxnLst/>
            <a:rect l="l" t="t" r="r" b="b"/>
            <a:pathLst>
              <a:path w="9144000" h="5770245">
                <a:moveTo>
                  <a:pt x="0" y="5770029"/>
                </a:moveTo>
                <a:lnTo>
                  <a:pt x="9144000" y="5770029"/>
                </a:lnTo>
                <a:lnTo>
                  <a:pt x="9144000" y="0"/>
                </a:lnTo>
                <a:lnTo>
                  <a:pt x="0" y="0"/>
                </a:lnTo>
                <a:lnTo>
                  <a:pt x="0" y="5770029"/>
                </a:lnTo>
                <a:close/>
              </a:path>
            </a:pathLst>
          </a:custGeom>
          <a:solidFill>
            <a:schemeClr val="accent2"/>
          </a:solidFill>
        </p:spPr>
        <p:txBody>
          <a:bodyPr lIns="0" tIns="0" rIns="0" bIns="0"/>
          <a:lstStyle/>
          <a:p>
            <a:pPr eaLnBrk="1" fontAlgn="auto" hangingPunct="1">
              <a:spcBef>
                <a:spcPts val="0"/>
              </a:spcBef>
              <a:spcAft>
                <a:spcPts val="0"/>
              </a:spcAft>
              <a:defRPr/>
            </a:pPr>
            <a:endParaRPr dirty="0">
              <a:solidFill>
                <a:srgbClr val="FF0000"/>
              </a:solidFill>
              <a:latin typeface="+mn-lt"/>
              <a:ea typeface="+mn-ea"/>
            </a:endParaRPr>
          </a:p>
        </p:txBody>
      </p:sp>
      <p:sp>
        <p:nvSpPr>
          <p:cNvPr id="10" name="Text Placeholder 11"/>
          <p:cNvSpPr>
            <a:spLocks noGrp="1"/>
          </p:cNvSpPr>
          <p:nvPr>
            <p:ph type="body" sz="quarter" idx="10"/>
          </p:nvPr>
        </p:nvSpPr>
        <p:spPr>
          <a:xfrm>
            <a:off x="1485900" y="3829051"/>
            <a:ext cx="6172200" cy="246221"/>
          </a:xfrm>
          <a:prstGeom prst="rect">
            <a:avLst/>
          </a:prstGeom>
        </p:spPr>
        <p:txBody>
          <a:bodyPr/>
          <a:lstStyle>
            <a:lvl1pPr algn="ctr">
              <a:defRPr sz="16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1"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7" name="Text Placeholder 11"/>
          <p:cNvSpPr>
            <a:spLocks noGrp="1"/>
          </p:cNvSpPr>
          <p:nvPr>
            <p:ph type="body" sz="quarter" idx="12"/>
          </p:nvPr>
        </p:nvSpPr>
        <p:spPr>
          <a:xfrm>
            <a:off x="1238250" y="2179365"/>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9" name="Rectangle 8">
            <a:extLst>
              <a:ext uri="{FF2B5EF4-FFF2-40B4-BE49-F238E27FC236}">
                <a16:creationId xmlns:a16="http://schemas.microsoft.com/office/drawing/2014/main" id="{45096F1A-0C87-304A-9BD6-DF09D2C312E1}"/>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8" name="Picture 2">
            <a:extLst>
              <a:ext uri="{FF2B5EF4-FFF2-40B4-BE49-F238E27FC236}">
                <a16:creationId xmlns:a16="http://schemas.microsoft.com/office/drawing/2014/main" id="{3B5C3D92-A21C-5B4B-8F76-289E5ED2E3DC}"/>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8034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6" name="Text Placeholder 11"/>
          <p:cNvSpPr>
            <a:spLocks noGrp="1"/>
          </p:cNvSpPr>
          <p:nvPr>
            <p:ph type="body" sz="quarter" idx="10"/>
          </p:nvPr>
        </p:nvSpPr>
        <p:spPr>
          <a:xfrm>
            <a:off x="1238250" y="1962150"/>
            <a:ext cx="6667500" cy="384721"/>
          </a:xfrm>
          <a:prstGeom prst="rect">
            <a:avLst/>
          </a:prstGeom>
        </p:spPr>
        <p:txBody>
          <a:bodyPr anchor="ctr"/>
          <a:lstStyle>
            <a:lvl1pPr algn="ctr">
              <a:lnSpc>
                <a:spcPts val="3000"/>
              </a:lnSpc>
              <a:spcBef>
                <a:spcPts val="600"/>
              </a:spcBef>
              <a:defRPr sz="2700" b="1"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7" name="Text Placeholder 15"/>
          <p:cNvSpPr>
            <a:spLocks noGrp="1"/>
          </p:cNvSpPr>
          <p:nvPr>
            <p:ph type="body" sz="quarter" idx="11"/>
          </p:nvPr>
        </p:nvSpPr>
        <p:spPr>
          <a:xfrm>
            <a:off x="381000" y="4743451"/>
            <a:ext cx="3276600" cy="150041"/>
          </a:xfrm>
          <a:prstGeom prst="rect">
            <a:avLst/>
          </a:prstGeom>
        </p:spPr>
        <p:txBody>
          <a:bodyPr/>
          <a:lstStyle>
            <a:lvl1pPr>
              <a:defRPr sz="975" b="1" i="0" spc="-45" baseline="0">
                <a:solidFill>
                  <a:schemeClr val="tx1"/>
                </a:solidFill>
                <a:latin typeface="Arial" charset="0"/>
                <a:ea typeface="Arial" charset="0"/>
                <a:cs typeface="Arial" charset="0"/>
              </a:defRPr>
            </a:lvl1pPr>
          </a:lstStyle>
          <a:p>
            <a:pPr lvl="0"/>
            <a:r>
              <a:rPr lang="en-US"/>
              <a:t>Click to edit Master text styles</a:t>
            </a:r>
          </a:p>
        </p:txBody>
      </p:sp>
      <p:sp>
        <p:nvSpPr>
          <p:cNvPr id="8" name="Text Placeholder 11"/>
          <p:cNvSpPr>
            <a:spLocks noGrp="1"/>
          </p:cNvSpPr>
          <p:nvPr>
            <p:ph type="body" sz="quarter" idx="12"/>
          </p:nvPr>
        </p:nvSpPr>
        <p:spPr>
          <a:xfrm>
            <a:off x="2438633" y="3727906"/>
            <a:ext cx="4266735" cy="215444"/>
          </a:xfrm>
          <a:prstGeom prst="rect">
            <a:avLst/>
          </a:prstGeom>
        </p:spPr>
        <p:txBody>
          <a:bodyPr/>
          <a:lstStyle>
            <a:lvl1pPr algn="ctr">
              <a:lnSpc>
                <a:spcPct val="100000"/>
              </a:lnSpc>
              <a:spcBef>
                <a:spcPts val="600"/>
              </a:spcBef>
              <a:defRPr sz="1400" b="0" i="0">
                <a:solidFill>
                  <a:schemeClr val="tx1"/>
                </a:solidFill>
                <a:latin typeface="Arial" charset="0"/>
                <a:ea typeface="Arial" charset="0"/>
                <a:cs typeface="Arial" charset="0"/>
              </a:defRPr>
            </a:lvl1pPr>
            <a:lvl2pPr>
              <a:defRPr b="0" i="0">
                <a:latin typeface="Arial" charset="0"/>
                <a:ea typeface="Arial" charset="0"/>
                <a:cs typeface="Arial" charset="0"/>
              </a:defRPr>
            </a:lvl2pPr>
            <a:lvl3pPr>
              <a:defRPr b="0" i="0">
                <a:latin typeface="Arial" charset="0"/>
                <a:ea typeface="Arial" charset="0"/>
                <a:cs typeface="Arial" charset="0"/>
              </a:defRPr>
            </a:lvl3pPr>
            <a:lvl4pPr>
              <a:defRPr b="0" i="0">
                <a:latin typeface="Arial" charset="0"/>
                <a:ea typeface="Arial" charset="0"/>
                <a:cs typeface="Arial" charset="0"/>
              </a:defRPr>
            </a:lvl4pPr>
            <a:lvl5pPr>
              <a:defRPr b="0" i="0">
                <a:latin typeface="Arial" charset="0"/>
                <a:ea typeface="Arial" charset="0"/>
                <a:cs typeface="Arial" charset="0"/>
              </a:defRPr>
            </a:lvl5pPr>
          </a:lstStyle>
          <a:p>
            <a:pPr lvl="0"/>
            <a:r>
              <a:rPr lang="en-US"/>
              <a:t>Click to edit Master text styles</a:t>
            </a:r>
          </a:p>
        </p:txBody>
      </p:sp>
      <p:sp>
        <p:nvSpPr>
          <p:cNvPr id="10" name="Rectangle 9">
            <a:extLst>
              <a:ext uri="{FF2B5EF4-FFF2-40B4-BE49-F238E27FC236}">
                <a16:creationId xmlns:a16="http://schemas.microsoft.com/office/drawing/2014/main" id="{3574EC70-C525-054E-88EB-035C47E49BE0}"/>
              </a:ext>
            </a:extLst>
          </p:cNvPr>
          <p:cNvSpPr/>
          <p:nvPr userDrawn="1"/>
        </p:nvSpPr>
        <p:spPr>
          <a:xfrm>
            <a:off x="0" y="0"/>
            <a:ext cx="9144000" cy="720760"/>
          </a:xfrm>
          <a:prstGeom prst="rect">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9" name="Picture 2">
            <a:extLst>
              <a:ext uri="{FF2B5EF4-FFF2-40B4-BE49-F238E27FC236}">
                <a16:creationId xmlns:a16="http://schemas.microsoft.com/office/drawing/2014/main" id="{69855F8D-5CBF-1740-9056-F5292A9B8618}"/>
              </a:ext>
            </a:extLst>
          </p:cNvPr>
          <p:cNvPicPr>
            <a:picLocks noChangeAspect="1" noChangeArrowheads="1"/>
          </p:cNvPicPr>
          <p:nvPr userDrawn="1"/>
        </p:nvPicPr>
        <p:blipFill>
          <a:blip r:embed="rId2" cstate="hqprint">
            <a:extLst>
              <a:ext uri="{28A0092B-C50C-407E-A947-70E740481C1C}">
                <a14:useLocalDpi xmlns:a14="http://schemas.microsoft.com/office/drawing/2010/main" val="0"/>
              </a:ext>
            </a:extLst>
          </a:blip>
          <a:srcRect/>
          <a:stretch/>
        </p:blipFill>
        <p:spPr bwMode="auto">
          <a:xfrm>
            <a:off x="7776000" y="157212"/>
            <a:ext cx="1029597" cy="40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404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Holder 3">
            <a:extLst>
              <a:ext uri="{FF2B5EF4-FFF2-40B4-BE49-F238E27FC236}">
                <a16:creationId xmlns:a16="http://schemas.microsoft.com/office/drawing/2014/main" id="{0E468280-27F0-4EAA-878F-10E1E203B8F0}"/>
              </a:ext>
            </a:extLst>
          </p:cNvPr>
          <p:cNvSpPr>
            <a:spLocks noGrp="1"/>
          </p:cNvSpPr>
          <p:nvPr>
            <p:ph type="body" idx="1"/>
          </p:nvPr>
        </p:nvSpPr>
        <p:spPr bwMode="auto">
          <a:xfrm>
            <a:off x="457200" y="1184275"/>
            <a:ext cx="8229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endParaRPr lang="en-US" altLang="en-US" dirty="0"/>
          </a:p>
        </p:txBody>
      </p:sp>
    </p:spTree>
  </p:cSld>
  <p:clrMap bg1="lt1" tx1="dk1" bg2="lt2" tx2="dk2" accent1="accent1" accent2="accent2" accent3="accent3" accent4="accent4" accent5="accent5" accent6="accent6" hlink="hlink" folHlink="folHlink"/>
  <p:sldLayoutIdLst>
    <p:sldLayoutId id="2147484115" r:id="rId1"/>
    <p:sldLayoutId id="2147484116" r:id="rId2"/>
    <p:sldLayoutId id="2147484117" r:id="rId3"/>
    <p:sldLayoutId id="2147484118" r:id="rId4"/>
    <p:sldLayoutId id="2147484119" r:id="rId5"/>
    <p:sldLayoutId id="2147484120" r:id="rId6"/>
    <p:sldLayoutId id="2147484121" r:id="rId7"/>
    <p:sldLayoutId id="2147484122" r:id="rId8"/>
    <p:sldLayoutId id="2147484123" r:id="rId9"/>
    <p:sldLayoutId id="2147484127" r:id="rId10"/>
    <p:sldLayoutId id="2147484128" r:id="rId11"/>
    <p:sldLayoutId id="2147484129" r:id="rId12"/>
    <p:sldLayoutId id="2147484130" r:id="rId13"/>
    <p:sldLayoutId id="2147484131" r:id="rId14"/>
    <p:sldLayoutId id="2147484132" r:id="rId15"/>
    <p:sldLayoutId id="2147484133" r:id="rId16"/>
    <p:sldLayoutId id="2147484134" r:id="rId17"/>
    <p:sldLayoutId id="2147484135" r:id="rId18"/>
    <p:sldLayoutId id="2147484136" r:id="rId19"/>
    <p:sldLayoutId id="2147484137" r:id="rId20"/>
    <p:sldLayoutId id="2147484138" r:id="rId21"/>
    <p:sldLayoutId id="2147484139" r:id="rId22"/>
    <p:sldLayoutId id="2147484140" r:id="rId23"/>
    <p:sldLayoutId id="2147484141" r:id="rId24"/>
    <p:sldLayoutId id="2147484142" r:id="rId25"/>
    <p:sldLayoutId id="2147484143" r:id="rId26"/>
    <p:sldLayoutId id="2147484144" r:id="rId27"/>
    <p:sldLayoutId id="2147484145" r:id="rId28"/>
  </p:sldLayoutIdLst>
  <p:hf hdr="0" ftr="0" dt="0"/>
  <p:txStyles>
    <p:titleStyle>
      <a:lvl1pPr algn="ctr" rtl="0" eaLnBrk="1" fontAlgn="base" hangingPunct="1">
        <a:spcBef>
          <a:spcPct val="0"/>
        </a:spcBef>
        <a:spcAft>
          <a:spcPct val="0"/>
        </a:spcAft>
        <a:defRPr>
          <a:solidFill>
            <a:schemeClr val="tx2"/>
          </a:solidFill>
          <a:latin typeface="+mj-lt"/>
          <a:ea typeface="MS PGothic" panose="020B0600070205080204" pitchFamily="34" charset="-128"/>
          <a:cs typeface="+mj-cs"/>
        </a:defRPr>
      </a:lvl1pPr>
      <a:lvl2pPr algn="ctr" rtl="0" eaLnBrk="1" fontAlgn="base" hangingPunct="1">
        <a:spcBef>
          <a:spcPct val="0"/>
        </a:spcBef>
        <a:spcAft>
          <a:spcPct val="0"/>
        </a:spcAft>
        <a:defRPr>
          <a:solidFill>
            <a:schemeClr val="tx2"/>
          </a:solidFill>
          <a:latin typeface="Calibri" charset="0"/>
          <a:ea typeface="MS PGothic" panose="020B0600070205080204" pitchFamily="34" charset="-128"/>
        </a:defRPr>
      </a:lvl2pPr>
      <a:lvl3pPr algn="ctr" rtl="0" eaLnBrk="1" fontAlgn="base" hangingPunct="1">
        <a:spcBef>
          <a:spcPct val="0"/>
        </a:spcBef>
        <a:spcAft>
          <a:spcPct val="0"/>
        </a:spcAft>
        <a:defRPr>
          <a:solidFill>
            <a:schemeClr val="tx2"/>
          </a:solidFill>
          <a:latin typeface="Calibri" charset="0"/>
          <a:ea typeface="MS PGothic" panose="020B0600070205080204" pitchFamily="34" charset="-128"/>
        </a:defRPr>
      </a:lvl3pPr>
      <a:lvl4pPr algn="ctr" rtl="0" eaLnBrk="1" fontAlgn="base" hangingPunct="1">
        <a:spcBef>
          <a:spcPct val="0"/>
        </a:spcBef>
        <a:spcAft>
          <a:spcPct val="0"/>
        </a:spcAft>
        <a:defRPr>
          <a:solidFill>
            <a:schemeClr val="tx2"/>
          </a:solidFill>
          <a:latin typeface="Calibri" charset="0"/>
          <a:ea typeface="MS PGothic" panose="020B0600070205080204" pitchFamily="34" charset="-128"/>
        </a:defRPr>
      </a:lvl4pPr>
      <a:lvl5pPr algn="ctr" rtl="0" eaLnBrk="1" fontAlgn="base" hangingPunct="1">
        <a:spcBef>
          <a:spcPct val="0"/>
        </a:spcBef>
        <a:spcAft>
          <a:spcPct val="0"/>
        </a:spcAft>
        <a:defRPr>
          <a:solidFill>
            <a:schemeClr val="tx2"/>
          </a:solidFill>
          <a:latin typeface="Calibri" charset="0"/>
          <a:ea typeface="MS PGothic" panose="020B0600070205080204" pitchFamily="34" charset="-128"/>
        </a:defRPr>
      </a:lvl5pPr>
      <a:lvl6pPr marL="342900" algn="ctr" rtl="0" eaLnBrk="1" fontAlgn="base" hangingPunct="1">
        <a:spcBef>
          <a:spcPct val="0"/>
        </a:spcBef>
        <a:spcAft>
          <a:spcPct val="0"/>
        </a:spcAft>
        <a:defRPr>
          <a:solidFill>
            <a:schemeClr val="tx2"/>
          </a:solidFill>
          <a:latin typeface="Calibri" charset="0"/>
          <a:ea typeface="ＭＳ Ｐゴシック" charset="-128"/>
        </a:defRPr>
      </a:lvl6pPr>
      <a:lvl7pPr marL="685800" algn="ctr" rtl="0" eaLnBrk="1" fontAlgn="base" hangingPunct="1">
        <a:spcBef>
          <a:spcPct val="0"/>
        </a:spcBef>
        <a:spcAft>
          <a:spcPct val="0"/>
        </a:spcAft>
        <a:defRPr>
          <a:solidFill>
            <a:schemeClr val="tx2"/>
          </a:solidFill>
          <a:latin typeface="Calibri" charset="0"/>
          <a:ea typeface="ＭＳ Ｐゴシック" charset="-128"/>
        </a:defRPr>
      </a:lvl7pPr>
      <a:lvl8pPr marL="1028700" algn="ctr" rtl="0" eaLnBrk="1" fontAlgn="base" hangingPunct="1">
        <a:spcBef>
          <a:spcPct val="0"/>
        </a:spcBef>
        <a:spcAft>
          <a:spcPct val="0"/>
        </a:spcAft>
        <a:defRPr>
          <a:solidFill>
            <a:schemeClr val="tx2"/>
          </a:solidFill>
          <a:latin typeface="Calibri" charset="0"/>
          <a:ea typeface="ＭＳ Ｐゴシック" charset="-128"/>
        </a:defRPr>
      </a:lvl8pPr>
      <a:lvl9pPr marL="1371600" algn="ctr" rtl="0" eaLnBrk="1" fontAlgn="base" hangingPunct="1">
        <a:spcBef>
          <a:spcPct val="0"/>
        </a:spcBef>
        <a:spcAft>
          <a:spcPct val="0"/>
        </a:spcAft>
        <a:defRPr>
          <a:solidFill>
            <a:schemeClr val="tx2"/>
          </a:solidFill>
          <a:latin typeface="Calibri" charset="0"/>
          <a:ea typeface="ＭＳ Ｐゴシック" charset="-128"/>
        </a:defRPr>
      </a:lvl9pPr>
    </p:titleStyle>
    <p:body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hyperlink" Target="https://twitter.com/ocr_maths" TargetMode="External"/><Relationship Id="rId4" Type="http://schemas.openxmlformats.org/officeDocument/2006/relationships/hyperlink" Target="http://www.ocr.org.uk/qualifications/gcse-mathematics-j560-from-2015"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hyperlink" Target="https://twitter.com/ocr_math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twitter.com/ocr_math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ocr.org.uk/qualifications/gcse/mathematics-j560-from-2015/assessment/#gcse-assessment-guides"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hyperlink" Target="https://twitter.com/ocr_maths" TargetMode="External"/><Relationship Id="rId4" Type="http://schemas.openxmlformats.org/officeDocument/2006/relationships/hyperlink" Target="http://www.ocr.org.uk/qualifications/gcse-mathematics-j560-from-2015"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7.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5.xml"/><Relationship Id="rId6" Type="http://schemas.openxmlformats.org/officeDocument/2006/relationships/hyperlink" Target="https://www.ocr.org.uk/qualifications/gcse/mathematics-j560-from-2015" TargetMode="External"/><Relationship Id="rId11" Type="http://schemas.openxmlformats.org/officeDocument/2006/relationships/image" Target="../media/image12.png"/><Relationship Id="rId5" Type="http://schemas.openxmlformats.org/officeDocument/2006/relationships/hyperlink" Target="https://twitter.com/ocr_maths" TargetMode="External"/><Relationship Id="rId10" Type="http://schemas.openxmlformats.org/officeDocument/2006/relationships/image" Target="../media/image11.png"/><Relationship Id="rId4" Type="http://schemas.openxmlformats.org/officeDocument/2006/relationships/hyperlink" Target="http://www.ocr.org.uk/qualifications/gcse-mathematics-j560-from-2015"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8" Type="http://schemas.openxmlformats.org/officeDocument/2006/relationships/hyperlink" Target="https://twitter.com/ocr_maths" TargetMode="External"/><Relationship Id="rId3" Type="http://schemas.openxmlformats.org/officeDocument/2006/relationships/hyperlink" Target="https://www.ocr.org.uk/qualifications/gcse/mathematics-j560-from-2015" TargetMode="External"/><Relationship Id="rId7" Type="http://schemas.openxmlformats.org/officeDocument/2006/relationships/hyperlink" Target="http://www.ocr.org.uk/qualifications/gcse-mathematics-j560-from-2015"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hyperlink" Target="https://www.ocr.org.uk/administration/support-and-tools/siu/gcse-maths-amendments-628187"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ocr.org.uk/qualifications/gcse/mathematics-j560-from-2015" TargetMode="External"/><Relationship Id="rId7" Type="http://schemas.openxmlformats.org/officeDocument/2006/relationships/hyperlink" Target="https://twitter.com/ocr_maths"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hyperlink" Target="mailto:maths@ocr.org.uk" TargetMode="External"/><Relationship Id="rId5" Type="http://schemas.openxmlformats.org/officeDocument/2006/relationships/hyperlink" Target="https://www.ocr.org.uk/qualifications/expression-of-interest" TargetMode="External"/><Relationship Id="rId4" Type="http://schemas.openxmlformats.org/officeDocument/2006/relationships/hyperlink" Target="https://www.ocr.org.uk/qualifications/professional-development/events/?type=GCSE&amp;subject=Mathematic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chart" Target="../charts/chart1.xml"/><Relationship Id="rId4" Type="http://schemas.openxmlformats.org/officeDocument/2006/relationships/hyperlink" Target="https://twitter.com/ocr_math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chart" Target="../charts/chart2.xml"/><Relationship Id="rId4" Type="http://schemas.openxmlformats.org/officeDocument/2006/relationships/hyperlink" Target="https://twitter.com/ocr_maths"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https://twitter.com/ocr_maths"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www.gov.uk/government/consultations/proposed-changes-to-the-assessment-of-gcses-as-and-a-levels-in-2022" TargetMode="External"/><Relationship Id="rId5" Type="http://schemas.openxmlformats.org/officeDocument/2006/relationships/hyperlink" Target="https://www.ocr.org.uk/news/dfe-and-ofqual-announce-changes-to-gcse-as-and-a-level-assessments-grading-and-the-timing-of-results-days-for-summer-2022" TargetMode="External"/><Relationship Id="rId4" Type="http://schemas.openxmlformats.org/officeDocument/2006/relationships/hyperlink" Target="https://twitter.com/ocr_math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 Id="rId5" Type="http://schemas.openxmlformats.org/officeDocument/2006/relationships/hyperlink" Target="https://www.ocr.org.uk/administration/general-qualifications/preparation/key-dates-and-timetables" TargetMode="External"/><Relationship Id="rId4" Type="http://schemas.openxmlformats.org/officeDocument/2006/relationships/hyperlink" Target="https://twitter.com/ocr_math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5" Type="http://schemas.openxmlformats.org/officeDocument/2006/relationships/hyperlink" Target="https://www.gov.uk/government/speeches/ofquals-approach-to-grading-exams-and-assessments-in-summer-2022-and-autumn-2021" TargetMode="External"/><Relationship Id="rId4" Type="http://schemas.openxmlformats.org/officeDocument/2006/relationships/hyperlink" Target="https://twitter.com/ocr_maths"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twitter.com/ocr_math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ocr.org.uk/qualifications/gcse-mathematics-j560-from-2015" TargetMode="External"/><Relationship Id="rId7" Type="http://schemas.openxmlformats.org/officeDocument/2006/relationships/hyperlink" Target="https://www.ocr.org.uk/qualifications/gcse/mathematics-j560-from-2015/assessment/#gcse-alternative-papers"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www.ocr.org.uk/qualifications/gcse/mathematics-j560-from-2015/assessment/#gcse-practice-papers-and-mark-schemes" TargetMode="External"/><Relationship Id="rId5" Type="http://schemas.openxmlformats.org/officeDocument/2006/relationships/hyperlink" Target="https://www.ocr.org.uk/qualifications/past-paper-finder/past-paper-schedule/" TargetMode="External"/><Relationship Id="rId4" Type="http://schemas.openxmlformats.org/officeDocument/2006/relationships/hyperlink" Target="https://twitter.com/ocr_math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87841D-7FBB-1D4B-AB25-6BBEDF3A3835}"/>
              </a:ext>
            </a:extLst>
          </p:cNvPr>
          <p:cNvSpPr>
            <a:spLocks noGrp="1"/>
          </p:cNvSpPr>
          <p:nvPr>
            <p:ph type="body" sz="quarter" idx="10"/>
          </p:nvPr>
        </p:nvSpPr>
        <p:spPr>
          <a:xfrm>
            <a:off x="1485900" y="2976857"/>
            <a:ext cx="6172200" cy="837922"/>
          </a:xfrm>
        </p:spPr>
        <p:txBody>
          <a:bodyPr/>
          <a:lstStyle/>
          <a:p>
            <a:r>
              <a:rPr lang="en-US" dirty="0"/>
              <a:t>GCSE (9-1) Mathematics</a:t>
            </a:r>
          </a:p>
          <a:p>
            <a:r>
              <a:rPr lang="en-GB" dirty="0"/>
              <a:t>October 2021 update</a:t>
            </a:r>
            <a:endParaRPr lang="en-US" dirty="0"/>
          </a:p>
        </p:txBody>
      </p:sp>
      <p:sp>
        <p:nvSpPr>
          <p:cNvPr id="3" name="Text Placeholder 2">
            <a:extLst>
              <a:ext uri="{FF2B5EF4-FFF2-40B4-BE49-F238E27FC236}">
                <a16:creationId xmlns:a16="http://schemas.microsoft.com/office/drawing/2014/main" id="{64E73CFE-A8C4-0842-AB78-D1B4C8E5C4B6}"/>
              </a:ext>
            </a:extLst>
          </p:cNvPr>
          <p:cNvSpPr>
            <a:spLocks noGrp="1"/>
          </p:cNvSpPr>
          <p:nvPr>
            <p:ph type="body" sz="quarter" idx="11"/>
          </p:nvPr>
        </p:nvSpPr>
        <p:spPr>
          <a:xfrm>
            <a:off x="381000" y="4743451"/>
            <a:ext cx="3276600" cy="150041"/>
          </a:xfrm>
        </p:spPr>
        <p:txBody>
          <a:bodyPr/>
          <a:lstStyle/>
          <a:p>
            <a:r>
              <a:rPr lang="en-US" dirty="0"/>
              <a:t>Neil Ogden | OCR </a:t>
            </a:r>
            <a:r>
              <a:rPr lang="en-US" dirty="0" err="1"/>
              <a:t>Maths</a:t>
            </a:r>
            <a:r>
              <a:rPr lang="en-US" dirty="0"/>
              <a:t> Subject Advisor | October 2021</a:t>
            </a:r>
          </a:p>
        </p:txBody>
      </p:sp>
    </p:spTree>
    <p:extLst>
      <p:ext uri="{BB962C8B-B14F-4D97-AF65-F5344CB8AC3E}">
        <p14:creationId xmlns:p14="http://schemas.microsoft.com/office/powerpoint/2010/main" val="174511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hart 18">
            <a:extLst>
              <a:ext uri="{FF2B5EF4-FFF2-40B4-BE49-F238E27FC236}">
                <a16:creationId xmlns:a16="http://schemas.microsoft.com/office/drawing/2014/main" id="{00000000-0008-0000-0200-00000A000000}"/>
              </a:ext>
            </a:extLst>
          </p:cNvPr>
          <p:cNvGraphicFramePr>
            <a:graphicFrameLocks/>
          </p:cNvGraphicFramePr>
          <p:nvPr/>
        </p:nvGraphicFramePr>
        <p:xfrm>
          <a:off x="395535" y="954685"/>
          <a:ext cx="8496945" cy="406533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 Placeholder 1">
            <a:extLst>
              <a:ext uri="{FF2B5EF4-FFF2-40B4-BE49-F238E27FC236}">
                <a16:creationId xmlns:a16="http://schemas.microsoft.com/office/drawing/2014/main" id="{528249C2-77D3-4074-989F-743451EDFDF4}"/>
              </a:ext>
            </a:extLst>
          </p:cNvPr>
          <p:cNvSpPr>
            <a:spLocks noGrp="1"/>
          </p:cNvSpPr>
          <p:nvPr>
            <p:ph type="body" sz="quarter" idx="10"/>
          </p:nvPr>
        </p:nvSpPr>
        <p:spPr/>
        <p:txBody>
          <a:bodyPr/>
          <a:lstStyle/>
          <a:p>
            <a:r>
              <a:rPr lang="en-GB" dirty="0">
                <a:latin typeface="+mj-lt"/>
              </a:rPr>
              <a:t>OCR GCSE (9-1) Mathematics entries</a:t>
            </a:r>
          </a:p>
        </p:txBody>
      </p:sp>
      <p:cxnSp>
        <p:nvCxnSpPr>
          <p:cNvPr id="6" name="Straight Connector 5">
            <a:extLst>
              <a:ext uri="{FF2B5EF4-FFF2-40B4-BE49-F238E27FC236}">
                <a16:creationId xmlns:a16="http://schemas.microsoft.com/office/drawing/2014/main" id="{AD9537C2-855A-4084-B41C-71E5945E6AC7}"/>
              </a:ext>
            </a:extLst>
          </p:cNvPr>
          <p:cNvCxnSpPr>
            <a:cxnSpLocks/>
          </p:cNvCxnSpPr>
          <p:nvPr/>
        </p:nvCxnSpPr>
        <p:spPr>
          <a:xfrm flipV="1">
            <a:off x="2267744" y="4263938"/>
            <a:ext cx="1728192" cy="36004"/>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EBB49DF4-1DC7-45B1-9CD8-83E73949077D}"/>
              </a:ext>
            </a:extLst>
          </p:cNvPr>
          <p:cNvCxnSpPr>
            <a:cxnSpLocks/>
          </p:cNvCxnSpPr>
          <p:nvPr/>
        </p:nvCxnSpPr>
        <p:spPr>
          <a:xfrm>
            <a:off x="3995936" y="4263938"/>
            <a:ext cx="1728192" cy="0"/>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AC5B582-D41A-4A08-BEC8-9BCC68694825}"/>
              </a:ext>
            </a:extLst>
          </p:cNvPr>
          <p:cNvCxnSpPr>
            <a:cxnSpLocks/>
          </p:cNvCxnSpPr>
          <p:nvPr/>
        </p:nvCxnSpPr>
        <p:spPr>
          <a:xfrm flipV="1">
            <a:off x="5724128" y="4227934"/>
            <a:ext cx="1728192" cy="52696"/>
          </a:xfrm>
          <a:prstGeom prst="line">
            <a:avLst/>
          </a:prstGeom>
          <a:ln w="28575">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CDB799B-7594-48E0-B8BF-099A2B3C1A11}"/>
              </a:ext>
            </a:extLst>
          </p:cNvPr>
          <p:cNvCxnSpPr>
            <a:cxnSpLocks/>
          </p:cNvCxnSpPr>
          <p:nvPr/>
        </p:nvCxnSpPr>
        <p:spPr>
          <a:xfrm flipH="1">
            <a:off x="6588224" y="1104945"/>
            <a:ext cx="1728192" cy="52696"/>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8" name="TextBox 3">
            <a:extLst>
              <a:ext uri="{FF2B5EF4-FFF2-40B4-BE49-F238E27FC236}">
                <a16:creationId xmlns:a16="http://schemas.microsoft.com/office/drawing/2014/main" id="{23CBB173-8B39-45E5-8055-40BF64138300}"/>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4"/>
              </a:rPr>
              <a:t>ocr.org.uk/</a:t>
            </a:r>
            <a:r>
              <a:rPr lang="en-GB" sz="1400" dirty="0" err="1">
                <a:latin typeface="+mj-lt"/>
                <a:hlinkClick r:id="rId4"/>
              </a:rPr>
              <a:t>gcsemaths</a:t>
            </a:r>
            <a:r>
              <a:rPr lang="en-GB" sz="1400" dirty="0">
                <a:latin typeface="+mj-lt"/>
              </a:rPr>
              <a:t> </a:t>
            </a:r>
          </a:p>
          <a:p>
            <a:pPr algn="r"/>
            <a:r>
              <a:rPr lang="en-GB" sz="1400" dirty="0">
                <a:latin typeface="+mj-lt"/>
                <a:hlinkClick r:id="rId5"/>
              </a:rPr>
              <a:t>@</a:t>
            </a:r>
            <a:r>
              <a:rPr lang="en-GB" sz="1400" dirty="0" err="1">
                <a:latin typeface="+mj-lt"/>
                <a:hlinkClick r:id="rId5"/>
              </a:rPr>
              <a:t>OCR_Maths</a:t>
            </a:r>
            <a:endParaRPr lang="en-GB" sz="1400" dirty="0">
              <a:latin typeface="+mj-lt"/>
            </a:endParaRPr>
          </a:p>
        </p:txBody>
      </p:sp>
    </p:spTree>
    <p:extLst>
      <p:ext uri="{BB962C8B-B14F-4D97-AF65-F5344CB8AC3E}">
        <p14:creationId xmlns:p14="http://schemas.microsoft.com/office/powerpoint/2010/main" val="4219490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BA1AF6-401F-49AB-9910-885B73A1062B}"/>
              </a:ext>
            </a:extLst>
          </p:cNvPr>
          <p:cNvSpPr>
            <a:spLocks noGrp="1"/>
          </p:cNvSpPr>
          <p:nvPr>
            <p:ph type="body" sz="quarter" idx="10"/>
          </p:nvPr>
        </p:nvSpPr>
        <p:spPr>
          <a:xfrm>
            <a:off x="533401" y="438150"/>
            <a:ext cx="8031163" cy="338554"/>
          </a:xfrm>
        </p:spPr>
        <p:txBody>
          <a:bodyPr/>
          <a:lstStyle/>
          <a:p>
            <a:r>
              <a:rPr lang="en-GB" dirty="0">
                <a:latin typeface="+mj-lt"/>
              </a:rPr>
              <a:t>Accessibility</a:t>
            </a:r>
          </a:p>
        </p:txBody>
      </p:sp>
      <p:sp>
        <p:nvSpPr>
          <p:cNvPr id="9" name="Text Placeholder 2">
            <a:extLst>
              <a:ext uri="{FF2B5EF4-FFF2-40B4-BE49-F238E27FC236}">
                <a16:creationId xmlns:a16="http://schemas.microsoft.com/office/drawing/2014/main" id="{FABF8800-6F0D-496C-8043-CB01C8A1DD1E}"/>
              </a:ext>
            </a:extLst>
          </p:cNvPr>
          <p:cNvSpPr>
            <a:spLocks noGrp="1"/>
          </p:cNvSpPr>
          <p:nvPr>
            <p:ph type="body" sz="quarter" idx="12"/>
          </p:nvPr>
        </p:nvSpPr>
        <p:spPr>
          <a:xfrm>
            <a:off x="536906" y="972054"/>
            <a:ext cx="8031162" cy="3693319"/>
          </a:xfrm>
        </p:spPr>
        <p:txBody>
          <a:bodyPr/>
          <a:lstStyle/>
          <a:p>
            <a:pPr marL="0" indent="0">
              <a:buNone/>
            </a:pPr>
            <a:r>
              <a:rPr lang="en-GB" sz="1600" dirty="0"/>
              <a:t>Accessibility is a key consideration in setting OCR GCSE (9-1) Maths materials, determined by OCR’s research-informed </a:t>
            </a:r>
            <a:r>
              <a:rPr lang="en-US" sz="1600" b="1" dirty="0"/>
              <a:t>Accessibility Principles</a:t>
            </a:r>
            <a:r>
              <a:rPr lang="en-GB" sz="1600" dirty="0"/>
              <a:t>.</a:t>
            </a:r>
          </a:p>
          <a:p>
            <a:pPr marL="0" indent="0">
              <a:buNone/>
            </a:pPr>
            <a:endParaRPr lang="en-GB" sz="1600" dirty="0"/>
          </a:p>
          <a:p>
            <a:pPr marL="285750" indent="-285750" eaLnBrk="1" hangingPunct="1">
              <a:buFont typeface="Arial" panose="020B0604020202020204" pitchFamily="34" charset="0"/>
              <a:buChar char="•"/>
            </a:pPr>
            <a:r>
              <a:rPr lang="en-US" sz="1600" dirty="0"/>
              <a:t>Simplicity of language.</a:t>
            </a:r>
          </a:p>
          <a:p>
            <a:pPr marL="285750" indent="-285750" eaLnBrk="1" hangingPunct="1">
              <a:buFont typeface="Arial" panose="020B0604020202020204" pitchFamily="34" charset="0"/>
              <a:buChar char="•"/>
            </a:pPr>
            <a:endParaRPr lang="en-US" sz="1600" dirty="0"/>
          </a:p>
          <a:p>
            <a:pPr marL="285750" indent="-285750">
              <a:buFont typeface="Arial" panose="020B0604020202020204" pitchFamily="34" charset="0"/>
              <a:buChar char="•"/>
            </a:pPr>
            <a:r>
              <a:rPr lang="en-GB" sz="1600" dirty="0"/>
              <a:t>Contexts are kept succinct, without excess wording.</a:t>
            </a:r>
          </a:p>
          <a:p>
            <a:pPr marL="285750" indent="-285750" eaLnBrk="1" hangingPunct="1">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 simple assessment structure.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1600" dirty="0"/>
              <a:t>An easy to follow paper layout and easy to read fonts used.</a:t>
            </a:r>
            <a:endParaRPr lang="en-GB" sz="1600" dirty="0"/>
          </a:p>
          <a:p>
            <a:pPr marL="285750" indent="-285750" eaLnBrk="1" hangingPunct="1">
              <a:buFont typeface="Arial" panose="020B0604020202020204" pitchFamily="34" charset="0"/>
              <a:buChar char="•"/>
            </a:pPr>
            <a:endParaRPr lang="en-GB" sz="1600" dirty="0"/>
          </a:p>
          <a:p>
            <a:pPr marL="285750" indent="-285750" eaLnBrk="1" hangingPunct="1">
              <a:buFont typeface="Arial" panose="020B0604020202020204" pitchFamily="34" charset="0"/>
              <a:buChar char="•"/>
            </a:pPr>
            <a:r>
              <a:rPr lang="en-GB" sz="1600" dirty="0"/>
              <a:t>Our question papers begin with the lowest demand questions, developing candidate’s confidence as they go.</a:t>
            </a:r>
          </a:p>
        </p:txBody>
      </p:sp>
      <p:sp>
        <p:nvSpPr>
          <p:cNvPr id="6" name="TextBox 3">
            <a:extLst>
              <a:ext uri="{FF2B5EF4-FFF2-40B4-BE49-F238E27FC236}">
                <a16:creationId xmlns:a16="http://schemas.microsoft.com/office/drawing/2014/main" id="{8AE22A2F-4F1D-40C7-A814-E53F7797E9AB}"/>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Tree>
    <p:extLst>
      <p:ext uri="{BB962C8B-B14F-4D97-AF65-F5344CB8AC3E}">
        <p14:creationId xmlns:p14="http://schemas.microsoft.com/office/powerpoint/2010/main" val="30469379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BA1AF6-401F-49AB-9910-885B73A1062B}"/>
              </a:ext>
            </a:extLst>
          </p:cNvPr>
          <p:cNvSpPr>
            <a:spLocks noGrp="1"/>
          </p:cNvSpPr>
          <p:nvPr>
            <p:ph type="body" sz="quarter" idx="10"/>
          </p:nvPr>
        </p:nvSpPr>
        <p:spPr>
          <a:xfrm>
            <a:off x="533401" y="438150"/>
            <a:ext cx="8031163" cy="338554"/>
          </a:xfrm>
        </p:spPr>
        <p:txBody>
          <a:bodyPr/>
          <a:lstStyle/>
          <a:p>
            <a:r>
              <a:rPr lang="en-GB" dirty="0">
                <a:latin typeface="+mj-lt"/>
              </a:rPr>
              <a:t>Accessibility</a:t>
            </a:r>
          </a:p>
        </p:txBody>
      </p:sp>
      <p:sp>
        <p:nvSpPr>
          <p:cNvPr id="9" name="Text Placeholder 2">
            <a:extLst>
              <a:ext uri="{FF2B5EF4-FFF2-40B4-BE49-F238E27FC236}">
                <a16:creationId xmlns:a16="http://schemas.microsoft.com/office/drawing/2014/main" id="{FABF8800-6F0D-496C-8043-CB01C8A1DD1E}"/>
              </a:ext>
            </a:extLst>
          </p:cNvPr>
          <p:cNvSpPr>
            <a:spLocks noGrp="1"/>
          </p:cNvSpPr>
          <p:nvPr>
            <p:ph type="body" sz="quarter" idx="12"/>
          </p:nvPr>
        </p:nvSpPr>
        <p:spPr>
          <a:xfrm>
            <a:off x="536906" y="972054"/>
            <a:ext cx="8031162" cy="492443"/>
          </a:xfrm>
        </p:spPr>
        <p:txBody>
          <a:bodyPr/>
          <a:lstStyle/>
          <a:p>
            <a:pPr marL="0" indent="0">
              <a:buNone/>
            </a:pPr>
            <a:r>
              <a:rPr lang="en-GB" sz="1600" dirty="0"/>
              <a:t>Accessibility is a key consideration in setting OCR GCSE (9-1) Maths materials, determined by OCR’s research-informed </a:t>
            </a:r>
            <a:r>
              <a:rPr lang="en-US" sz="1600" b="1" dirty="0"/>
              <a:t>Accessibility Principles</a:t>
            </a:r>
            <a:r>
              <a:rPr lang="en-GB" sz="1600" dirty="0"/>
              <a:t>.</a:t>
            </a:r>
          </a:p>
        </p:txBody>
      </p:sp>
      <p:sp>
        <p:nvSpPr>
          <p:cNvPr id="6" name="TextBox 3">
            <a:extLst>
              <a:ext uri="{FF2B5EF4-FFF2-40B4-BE49-F238E27FC236}">
                <a16:creationId xmlns:a16="http://schemas.microsoft.com/office/drawing/2014/main" id="{8AE22A2F-4F1D-40C7-A814-E53F7797E9AB}"/>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pic>
        <p:nvPicPr>
          <p:cNvPr id="2" name="Picture 1">
            <a:extLst>
              <a:ext uri="{FF2B5EF4-FFF2-40B4-BE49-F238E27FC236}">
                <a16:creationId xmlns:a16="http://schemas.microsoft.com/office/drawing/2014/main" id="{773DBA5F-707C-4F77-8A05-CF7A9FA62C8A}"/>
              </a:ext>
            </a:extLst>
          </p:cNvPr>
          <p:cNvPicPr>
            <a:picLocks noChangeAspect="1"/>
          </p:cNvPicPr>
          <p:nvPr/>
        </p:nvPicPr>
        <p:blipFill>
          <a:blip r:embed="rId5"/>
          <a:stretch>
            <a:fillRect/>
          </a:stretch>
        </p:blipFill>
        <p:spPr>
          <a:xfrm>
            <a:off x="2142791" y="1779196"/>
            <a:ext cx="5093506" cy="3202646"/>
          </a:xfrm>
          <a:prstGeom prst="rect">
            <a:avLst/>
          </a:prstGeom>
          <a:ln w="6350">
            <a:solidFill>
              <a:schemeClr val="tx1"/>
            </a:solidFill>
          </a:ln>
        </p:spPr>
      </p:pic>
      <p:sp>
        <p:nvSpPr>
          <p:cNvPr id="4" name="TextBox 3">
            <a:extLst>
              <a:ext uri="{FF2B5EF4-FFF2-40B4-BE49-F238E27FC236}">
                <a16:creationId xmlns:a16="http://schemas.microsoft.com/office/drawing/2014/main" id="{F874CED2-16CE-4225-B9B7-F1FA4C7EEC27}"/>
              </a:ext>
            </a:extLst>
          </p:cNvPr>
          <p:cNvSpPr txBox="1"/>
          <p:nvPr/>
        </p:nvSpPr>
        <p:spPr>
          <a:xfrm>
            <a:off x="7367760" y="1705428"/>
            <a:ext cx="1726202" cy="719034"/>
          </a:xfrm>
          <a:prstGeom prst="rect">
            <a:avLst/>
          </a:prstGeom>
        </p:spPr>
        <p:txBody>
          <a:bodyPr vert="horz" wrap="square" lIns="36000" tIns="36000" rIns="36000" bIns="36000" rtlCol="0">
            <a:spAutoFit/>
          </a:bodyPr>
          <a:lstStyle/>
          <a:p>
            <a:pPr marL="12700" algn="l">
              <a:lnSpc>
                <a:spcPct val="100000"/>
              </a:lnSpc>
            </a:pPr>
            <a:r>
              <a:rPr lang="en-GB" sz="1400" dirty="0">
                <a:solidFill>
                  <a:srgbClr val="1D1D1B"/>
                </a:solidFill>
                <a:latin typeface="+mn-lt"/>
                <a:cs typeface="BlissPro"/>
              </a:rPr>
              <a:t>Arial font is accessible and easy to read.</a:t>
            </a:r>
          </a:p>
        </p:txBody>
      </p:sp>
      <p:grpSp>
        <p:nvGrpSpPr>
          <p:cNvPr id="11" name="Group 10">
            <a:extLst>
              <a:ext uri="{FF2B5EF4-FFF2-40B4-BE49-F238E27FC236}">
                <a16:creationId xmlns:a16="http://schemas.microsoft.com/office/drawing/2014/main" id="{F309929B-4F96-4707-8ECD-FDF86B578542}"/>
              </a:ext>
            </a:extLst>
          </p:cNvPr>
          <p:cNvGrpSpPr/>
          <p:nvPr/>
        </p:nvGrpSpPr>
        <p:grpSpPr>
          <a:xfrm>
            <a:off x="4868385" y="1868846"/>
            <a:ext cx="2439098" cy="330169"/>
            <a:chOff x="4644008" y="1881541"/>
            <a:chExt cx="2439098" cy="330169"/>
          </a:xfrm>
        </p:grpSpPr>
        <p:sp>
          <p:nvSpPr>
            <p:cNvPr id="7" name="Oval 6">
              <a:extLst>
                <a:ext uri="{FF2B5EF4-FFF2-40B4-BE49-F238E27FC236}">
                  <a16:creationId xmlns:a16="http://schemas.microsoft.com/office/drawing/2014/main" id="{299FE1C0-E2BF-48AB-826A-4A54BCCCFF68}"/>
                </a:ext>
              </a:extLst>
            </p:cNvPr>
            <p:cNvSpPr/>
            <p:nvPr/>
          </p:nvSpPr>
          <p:spPr>
            <a:xfrm>
              <a:off x="4644008" y="1923678"/>
              <a:ext cx="1008112" cy="288032"/>
            </a:xfrm>
            <a:prstGeom prst="ellipse">
              <a:avLst/>
            </a:prstGeom>
            <a:noFill/>
            <a:ln w="12700">
              <a:solidFill>
                <a:srgbClr val="FF5527"/>
              </a:solidFill>
            </a:ln>
          </p:spPr>
          <p:txBody>
            <a:bodyPr wrap="square" lIns="0" tIns="0" rIns="0" bIns="0" rtlCol="0" anchor="ctr"/>
            <a:lstStyle/>
            <a:p>
              <a:pPr marL="12700" algn="l"/>
              <a:endParaRPr lang="en-GB" sz="1400" b="1" dirty="0">
                <a:latin typeface="+mj-lt"/>
              </a:endParaRPr>
            </a:p>
          </p:txBody>
        </p:sp>
        <p:cxnSp>
          <p:nvCxnSpPr>
            <p:cNvPr id="10" name="Straight Connector 9">
              <a:extLst>
                <a:ext uri="{FF2B5EF4-FFF2-40B4-BE49-F238E27FC236}">
                  <a16:creationId xmlns:a16="http://schemas.microsoft.com/office/drawing/2014/main" id="{E8E92308-3F7C-45E7-B650-A578803AA0AE}"/>
                </a:ext>
              </a:extLst>
            </p:cNvPr>
            <p:cNvCxnSpPr>
              <a:cxnSpLocks/>
              <a:endCxn id="7" idx="6"/>
            </p:cNvCxnSpPr>
            <p:nvPr/>
          </p:nvCxnSpPr>
          <p:spPr>
            <a:xfrm flipH="1">
              <a:off x="5652120" y="1881541"/>
              <a:ext cx="1430986" cy="186153"/>
            </a:xfrm>
            <a:prstGeom prst="line">
              <a:avLst/>
            </a:prstGeom>
            <a:ln w="12700">
              <a:solidFill>
                <a:srgbClr val="FF5527"/>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412F0C6B-949A-4C65-BB96-F6A17B0B797F}"/>
              </a:ext>
            </a:extLst>
          </p:cNvPr>
          <p:cNvGrpSpPr/>
          <p:nvPr/>
        </p:nvGrpSpPr>
        <p:grpSpPr>
          <a:xfrm>
            <a:off x="1824823" y="1833471"/>
            <a:ext cx="778821" cy="236414"/>
            <a:chOff x="4080741" y="1923678"/>
            <a:chExt cx="1571379" cy="288032"/>
          </a:xfrm>
        </p:grpSpPr>
        <p:sp>
          <p:nvSpPr>
            <p:cNvPr id="13" name="Oval 12">
              <a:extLst>
                <a:ext uri="{FF2B5EF4-FFF2-40B4-BE49-F238E27FC236}">
                  <a16:creationId xmlns:a16="http://schemas.microsoft.com/office/drawing/2014/main" id="{8B42A63A-1E83-4EF5-ACE7-17CEB3120B4A}"/>
                </a:ext>
              </a:extLst>
            </p:cNvPr>
            <p:cNvSpPr/>
            <p:nvPr/>
          </p:nvSpPr>
          <p:spPr>
            <a:xfrm>
              <a:off x="4644008" y="1923678"/>
              <a:ext cx="1008112" cy="288032"/>
            </a:xfrm>
            <a:prstGeom prst="ellipse">
              <a:avLst/>
            </a:prstGeom>
            <a:noFill/>
            <a:ln w="12700">
              <a:solidFill>
                <a:srgbClr val="FF5527"/>
              </a:solidFill>
            </a:ln>
          </p:spPr>
          <p:txBody>
            <a:bodyPr wrap="square" lIns="0" tIns="0" rIns="0" bIns="0" rtlCol="0" anchor="ctr"/>
            <a:lstStyle/>
            <a:p>
              <a:pPr marL="12700" algn="l"/>
              <a:endParaRPr lang="en-GB" sz="1400" b="1" dirty="0">
                <a:latin typeface="+mj-lt"/>
              </a:endParaRPr>
            </a:p>
          </p:txBody>
        </p:sp>
        <p:cxnSp>
          <p:nvCxnSpPr>
            <p:cNvPr id="14" name="Straight Connector 13">
              <a:extLst>
                <a:ext uri="{FF2B5EF4-FFF2-40B4-BE49-F238E27FC236}">
                  <a16:creationId xmlns:a16="http://schemas.microsoft.com/office/drawing/2014/main" id="{985B6169-7C30-4140-AA06-CCAE5E409846}"/>
                </a:ext>
              </a:extLst>
            </p:cNvPr>
            <p:cNvCxnSpPr>
              <a:cxnSpLocks/>
            </p:cNvCxnSpPr>
            <p:nvPr/>
          </p:nvCxnSpPr>
          <p:spPr>
            <a:xfrm flipV="1">
              <a:off x="4080741" y="2073272"/>
              <a:ext cx="581897" cy="6903"/>
            </a:xfrm>
            <a:prstGeom prst="line">
              <a:avLst/>
            </a:prstGeom>
            <a:ln w="12700">
              <a:solidFill>
                <a:srgbClr val="FF5527"/>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BE2442C1-6B31-4309-944A-3F6A4F7E8DA8}"/>
              </a:ext>
            </a:extLst>
          </p:cNvPr>
          <p:cNvSpPr txBox="1"/>
          <p:nvPr/>
        </p:nvSpPr>
        <p:spPr>
          <a:xfrm>
            <a:off x="251520" y="1707654"/>
            <a:ext cx="1584176" cy="1365365"/>
          </a:xfrm>
          <a:prstGeom prst="rect">
            <a:avLst/>
          </a:prstGeom>
        </p:spPr>
        <p:txBody>
          <a:bodyPr vert="horz" wrap="square" lIns="36000" tIns="36000" rIns="36000" bIns="36000" rtlCol="0">
            <a:spAutoFit/>
          </a:bodyPr>
          <a:lstStyle/>
          <a:p>
            <a:pPr marL="12700" algn="l">
              <a:lnSpc>
                <a:spcPct val="100000"/>
              </a:lnSpc>
            </a:pPr>
            <a:r>
              <a:rPr lang="en-GB" sz="1400" dirty="0">
                <a:solidFill>
                  <a:srgbClr val="1D1D1B"/>
                </a:solidFill>
                <a:latin typeface="+mn-lt"/>
                <a:cs typeface="BlissPro"/>
              </a:rPr>
              <a:t>We’ve published a list of character names we’ll use, so students can become familiar with them.</a:t>
            </a:r>
          </a:p>
        </p:txBody>
      </p:sp>
      <p:grpSp>
        <p:nvGrpSpPr>
          <p:cNvPr id="19" name="Group 18">
            <a:extLst>
              <a:ext uri="{FF2B5EF4-FFF2-40B4-BE49-F238E27FC236}">
                <a16:creationId xmlns:a16="http://schemas.microsoft.com/office/drawing/2014/main" id="{46B7F1A6-D474-4F8B-B73B-E51BBD6AE7DD}"/>
              </a:ext>
            </a:extLst>
          </p:cNvPr>
          <p:cNvGrpSpPr/>
          <p:nvPr/>
        </p:nvGrpSpPr>
        <p:grpSpPr>
          <a:xfrm rot="10800000">
            <a:off x="1763688" y="2192670"/>
            <a:ext cx="828095" cy="1331201"/>
            <a:chOff x="4644008" y="1923678"/>
            <a:chExt cx="1795662" cy="288032"/>
          </a:xfrm>
        </p:grpSpPr>
        <p:sp>
          <p:nvSpPr>
            <p:cNvPr id="20" name="Oval 19">
              <a:extLst>
                <a:ext uri="{FF2B5EF4-FFF2-40B4-BE49-F238E27FC236}">
                  <a16:creationId xmlns:a16="http://schemas.microsoft.com/office/drawing/2014/main" id="{81CF44D6-439D-4B52-A8E7-F969A45EA2B9}"/>
                </a:ext>
              </a:extLst>
            </p:cNvPr>
            <p:cNvSpPr/>
            <p:nvPr/>
          </p:nvSpPr>
          <p:spPr>
            <a:xfrm>
              <a:off x="4644008" y="1923678"/>
              <a:ext cx="1008112" cy="288032"/>
            </a:xfrm>
            <a:prstGeom prst="ellipse">
              <a:avLst/>
            </a:prstGeom>
            <a:noFill/>
            <a:ln w="12700">
              <a:solidFill>
                <a:srgbClr val="FF5527"/>
              </a:solidFill>
            </a:ln>
          </p:spPr>
          <p:txBody>
            <a:bodyPr wrap="square" lIns="0" tIns="0" rIns="0" bIns="0" rtlCol="0" anchor="ctr"/>
            <a:lstStyle/>
            <a:p>
              <a:pPr marL="12700" algn="l"/>
              <a:endParaRPr lang="en-GB" sz="1400" b="1" dirty="0">
                <a:latin typeface="+mj-lt"/>
              </a:endParaRPr>
            </a:p>
          </p:txBody>
        </p:sp>
        <p:cxnSp>
          <p:nvCxnSpPr>
            <p:cNvPr id="21" name="Straight Connector 20">
              <a:extLst>
                <a:ext uri="{FF2B5EF4-FFF2-40B4-BE49-F238E27FC236}">
                  <a16:creationId xmlns:a16="http://schemas.microsoft.com/office/drawing/2014/main" id="{ADAECCD5-569A-4BC7-A580-9EDC903A8337}"/>
                </a:ext>
              </a:extLst>
            </p:cNvPr>
            <p:cNvCxnSpPr>
              <a:cxnSpLocks/>
              <a:endCxn id="20" idx="6"/>
            </p:cNvCxnSpPr>
            <p:nvPr/>
          </p:nvCxnSpPr>
          <p:spPr>
            <a:xfrm rot="10800000" flipV="1">
              <a:off x="5652120" y="1938001"/>
              <a:ext cx="787550" cy="129693"/>
            </a:xfrm>
            <a:prstGeom prst="line">
              <a:avLst/>
            </a:prstGeom>
            <a:ln w="12700">
              <a:solidFill>
                <a:srgbClr val="FF5527"/>
              </a:solidFill>
            </a:ln>
          </p:spPr>
          <p:style>
            <a:lnRef idx="1">
              <a:schemeClr val="accent1"/>
            </a:lnRef>
            <a:fillRef idx="0">
              <a:schemeClr val="accent1"/>
            </a:fillRef>
            <a:effectRef idx="0">
              <a:schemeClr val="accent1"/>
            </a:effectRef>
            <a:fontRef idx="minor">
              <a:schemeClr val="tx1"/>
            </a:fontRef>
          </p:style>
        </p:cxnSp>
      </p:grpSp>
      <p:sp>
        <p:nvSpPr>
          <p:cNvPr id="24" name="TextBox 23">
            <a:extLst>
              <a:ext uri="{FF2B5EF4-FFF2-40B4-BE49-F238E27FC236}">
                <a16:creationId xmlns:a16="http://schemas.microsoft.com/office/drawing/2014/main" id="{BCE7F919-F2B9-4B0C-8A49-BA361A18CCC3}"/>
              </a:ext>
            </a:extLst>
          </p:cNvPr>
          <p:cNvSpPr txBox="1"/>
          <p:nvPr/>
        </p:nvSpPr>
        <p:spPr>
          <a:xfrm>
            <a:off x="251520" y="3457672"/>
            <a:ext cx="1584176" cy="1365365"/>
          </a:xfrm>
          <a:prstGeom prst="rect">
            <a:avLst/>
          </a:prstGeom>
        </p:spPr>
        <p:txBody>
          <a:bodyPr vert="horz" wrap="square" lIns="36000" tIns="36000" rIns="36000" bIns="36000" rtlCol="0">
            <a:spAutoFit/>
          </a:bodyPr>
          <a:lstStyle/>
          <a:p>
            <a:pPr marL="12700"/>
            <a:r>
              <a:rPr lang="en-GB" sz="1400" dirty="0">
                <a:solidFill>
                  <a:srgbClr val="1D1D1B"/>
                </a:solidFill>
                <a:latin typeface="+mn-lt"/>
                <a:cs typeface="BlissPro"/>
              </a:rPr>
              <a:t>We read from left to right, so text is left aligned to help students spot and read given information.</a:t>
            </a:r>
          </a:p>
        </p:txBody>
      </p:sp>
      <p:grpSp>
        <p:nvGrpSpPr>
          <p:cNvPr id="29" name="Group 28">
            <a:extLst>
              <a:ext uri="{FF2B5EF4-FFF2-40B4-BE49-F238E27FC236}">
                <a16:creationId xmlns:a16="http://schemas.microsoft.com/office/drawing/2014/main" id="{97063E65-EAB9-4CF7-BB4F-431863561D7A}"/>
              </a:ext>
            </a:extLst>
          </p:cNvPr>
          <p:cNvGrpSpPr/>
          <p:nvPr/>
        </p:nvGrpSpPr>
        <p:grpSpPr>
          <a:xfrm>
            <a:off x="2267743" y="4014253"/>
            <a:ext cx="5039740" cy="429240"/>
            <a:chOff x="4606547" y="1887441"/>
            <a:chExt cx="2592289" cy="324269"/>
          </a:xfrm>
        </p:grpSpPr>
        <p:sp>
          <p:nvSpPr>
            <p:cNvPr id="30" name="Oval 29">
              <a:extLst>
                <a:ext uri="{FF2B5EF4-FFF2-40B4-BE49-F238E27FC236}">
                  <a16:creationId xmlns:a16="http://schemas.microsoft.com/office/drawing/2014/main" id="{4CE9D44D-FDC8-4463-8CB3-5EFD024E5E47}"/>
                </a:ext>
              </a:extLst>
            </p:cNvPr>
            <p:cNvSpPr/>
            <p:nvPr/>
          </p:nvSpPr>
          <p:spPr>
            <a:xfrm>
              <a:off x="4606547" y="1923678"/>
              <a:ext cx="1008112" cy="288032"/>
            </a:xfrm>
            <a:prstGeom prst="ellipse">
              <a:avLst/>
            </a:prstGeom>
            <a:noFill/>
            <a:ln w="12700">
              <a:solidFill>
                <a:srgbClr val="FF5527"/>
              </a:solidFill>
            </a:ln>
          </p:spPr>
          <p:txBody>
            <a:bodyPr wrap="square" lIns="0" tIns="0" rIns="0" bIns="0" rtlCol="0" anchor="ctr"/>
            <a:lstStyle/>
            <a:p>
              <a:pPr marL="12700" algn="l"/>
              <a:endParaRPr lang="en-GB" sz="1400" b="1" dirty="0">
                <a:latin typeface="+mj-lt"/>
              </a:endParaRPr>
            </a:p>
          </p:txBody>
        </p:sp>
        <p:cxnSp>
          <p:nvCxnSpPr>
            <p:cNvPr id="31" name="Straight Connector 30">
              <a:extLst>
                <a:ext uri="{FF2B5EF4-FFF2-40B4-BE49-F238E27FC236}">
                  <a16:creationId xmlns:a16="http://schemas.microsoft.com/office/drawing/2014/main" id="{93BCFD4A-C34C-4832-A6ED-BF48D0127123}"/>
                </a:ext>
              </a:extLst>
            </p:cNvPr>
            <p:cNvCxnSpPr>
              <a:endCxn id="30" idx="6"/>
            </p:cNvCxnSpPr>
            <p:nvPr/>
          </p:nvCxnSpPr>
          <p:spPr>
            <a:xfrm flipH="1">
              <a:off x="5614659" y="1887441"/>
              <a:ext cx="1584177" cy="180253"/>
            </a:xfrm>
            <a:prstGeom prst="line">
              <a:avLst/>
            </a:prstGeom>
            <a:ln w="12700">
              <a:solidFill>
                <a:srgbClr val="FF5527"/>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521A70C1-F3D2-4F83-9DD0-59ABBCA3A93B}"/>
              </a:ext>
            </a:extLst>
          </p:cNvPr>
          <p:cNvSpPr txBox="1"/>
          <p:nvPr/>
        </p:nvSpPr>
        <p:spPr>
          <a:xfrm>
            <a:off x="7369665" y="3223849"/>
            <a:ext cx="1666831" cy="1580808"/>
          </a:xfrm>
          <a:prstGeom prst="rect">
            <a:avLst/>
          </a:prstGeom>
        </p:spPr>
        <p:txBody>
          <a:bodyPr vert="horz" wrap="square" lIns="36000" tIns="36000" rIns="36000" bIns="36000" rtlCol="0">
            <a:spAutoFit/>
          </a:bodyPr>
          <a:lstStyle/>
          <a:p>
            <a:pPr marL="12700" algn="l">
              <a:lnSpc>
                <a:spcPct val="100000"/>
              </a:lnSpc>
            </a:pPr>
            <a:r>
              <a:rPr lang="en-GB" sz="1400" dirty="0">
                <a:solidFill>
                  <a:srgbClr val="1D1D1B"/>
                </a:solidFill>
                <a:latin typeface="+mn-lt"/>
                <a:cs typeface="BlissPro"/>
              </a:rPr>
              <a:t>Sentence prompts are included, to help students understand what is required and to structure their answer.</a:t>
            </a:r>
          </a:p>
        </p:txBody>
      </p:sp>
    </p:spTree>
    <p:extLst>
      <p:ext uri="{BB962C8B-B14F-4D97-AF65-F5344CB8AC3E}">
        <p14:creationId xmlns:p14="http://schemas.microsoft.com/office/powerpoint/2010/main" val="1046722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a:extLst>
              <a:ext uri="{FF2B5EF4-FFF2-40B4-BE49-F238E27FC236}">
                <a16:creationId xmlns:a16="http://schemas.microsoft.com/office/drawing/2014/main" id="{CDBA1AF6-401F-49AB-9910-885B73A1062B}"/>
              </a:ext>
            </a:extLst>
          </p:cNvPr>
          <p:cNvSpPr>
            <a:spLocks noGrp="1"/>
          </p:cNvSpPr>
          <p:nvPr>
            <p:ph type="body" sz="quarter" idx="10"/>
          </p:nvPr>
        </p:nvSpPr>
        <p:spPr>
          <a:xfrm>
            <a:off x="533401" y="438150"/>
            <a:ext cx="8031163" cy="338554"/>
          </a:xfrm>
        </p:spPr>
        <p:txBody>
          <a:bodyPr/>
          <a:lstStyle/>
          <a:p>
            <a:r>
              <a:rPr lang="en-GB" dirty="0">
                <a:latin typeface="+mj-lt"/>
              </a:rPr>
              <a:t>Accessibility</a:t>
            </a:r>
          </a:p>
        </p:txBody>
      </p:sp>
      <p:sp>
        <p:nvSpPr>
          <p:cNvPr id="9" name="Text Placeholder 2">
            <a:extLst>
              <a:ext uri="{FF2B5EF4-FFF2-40B4-BE49-F238E27FC236}">
                <a16:creationId xmlns:a16="http://schemas.microsoft.com/office/drawing/2014/main" id="{FABF8800-6F0D-496C-8043-CB01C8A1DD1E}"/>
              </a:ext>
            </a:extLst>
          </p:cNvPr>
          <p:cNvSpPr>
            <a:spLocks noGrp="1"/>
          </p:cNvSpPr>
          <p:nvPr>
            <p:ph type="body" sz="quarter" idx="12"/>
          </p:nvPr>
        </p:nvSpPr>
        <p:spPr>
          <a:xfrm>
            <a:off x="536906" y="972054"/>
            <a:ext cx="7635494" cy="2856167"/>
          </a:xfrm>
        </p:spPr>
        <p:txBody>
          <a:bodyPr/>
          <a:lstStyle/>
          <a:p>
            <a:pPr marL="285750" indent="-285750" eaLnBrk="1" hangingPunct="1">
              <a:buFont typeface="Arial" panose="020B0604020202020204" pitchFamily="34" charset="0"/>
              <a:buChar char="•"/>
            </a:pPr>
            <a:r>
              <a:rPr lang="en-GB" sz="1600" dirty="0"/>
              <a:t>To discover more about how we write our question papers, </a:t>
            </a:r>
            <a:r>
              <a:rPr lang="en-GB" sz="1600" b="1" dirty="0"/>
              <a:t>download our ‘Exploring our question papers’</a:t>
            </a:r>
            <a:r>
              <a:rPr lang="en-GB" sz="1600" dirty="0"/>
              <a:t> guide from the </a:t>
            </a:r>
            <a:r>
              <a:rPr lang="en-GB" sz="1600" dirty="0">
                <a:hlinkClick r:id="rId3"/>
              </a:rPr>
              <a:t>GCSE (9-1) Maths website</a:t>
            </a:r>
            <a:r>
              <a:rPr lang="en-GB" sz="1600" dirty="0"/>
              <a:t>.</a:t>
            </a:r>
          </a:p>
          <a:p>
            <a:pPr marL="285750" indent="-285750" eaLnBrk="1" hangingPunct="1">
              <a:buFont typeface="Arial" panose="020B0604020202020204" pitchFamily="34" charset="0"/>
              <a:buChar char="•"/>
            </a:pPr>
            <a:endParaRPr lang="en-GB" sz="1600" dirty="0"/>
          </a:p>
          <a:p>
            <a:pPr marL="285750" indent="-285750" eaLnBrk="1" hangingPunct="1">
              <a:buFont typeface="Arial" panose="020B0604020202020204" pitchFamily="34" charset="0"/>
              <a:buChar char="•"/>
            </a:pPr>
            <a:r>
              <a:rPr lang="en-GB" sz="1600" dirty="0"/>
              <a:t>As well as detailing our </a:t>
            </a:r>
            <a:r>
              <a:rPr lang="en-GB" sz="1600" b="1" dirty="0"/>
              <a:t>Accessibility Principles</a:t>
            </a:r>
            <a:r>
              <a:rPr lang="en-GB" sz="1600" dirty="0"/>
              <a:t>, it includes</a:t>
            </a:r>
          </a:p>
          <a:p>
            <a:pPr marL="971550" lvl="2" indent="-285750">
              <a:buSzPct val="72000"/>
              <a:buFont typeface="Courier New" panose="02070309020205020404" pitchFamily="49" charset="0"/>
              <a:buChar char="o"/>
            </a:pPr>
            <a:r>
              <a:rPr lang="en-GB" sz="1600" dirty="0"/>
              <a:t>a list of command words with definitions</a:t>
            </a:r>
          </a:p>
          <a:p>
            <a:pPr marL="971550" lvl="2" indent="-285750">
              <a:buSzPct val="72000"/>
              <a:buFont typeface="Courier New" panose="02070309020205020404" pitchFamily="49" charset="0"/>
              <a:buChar char="o"/>
            </a:pPr>
            <a:r>
              <a:rPr lang="en-GB" sz="1600" dirty="0"/>
              <a:t>command words posters</a:t>
            </a:r>
          </a:p>
          <a:p>
            <a:pPr marL="971550" lvl="2" indent="-285750">
              <a:buSzPct val="72000"/>
              <a:buFont typeface="Courier New" panose="02070309020205020404" pitchFamily="49" charset="0"/>
              <a:buChar char="o"/>
            </a:pPr>
            <a:r>
              <a:rPr lang="en-GB" sz="1600" dirty="0"/>
              <a:t>a list of character names</a:t>
            </a:r>
          </a:p>
          <a:p>
            <a:pPr marL="971550" lvl="2" indent="-285750">
              <a:buSzPct val="72000"/>
              <a:buFont typeface="Courier New" panose="02070309020205020404" pitchFamily="49" charset="0"/>
              <a:buChar char="o"/>
            </a:pPr>
            <a:r>
              <a:rPr lang="en-GB" sz="1600" dirty="0"/>
              <a:t>formulae guides</a:t>
            </a:r>
          </a:p>
          <a:p>
            <a:pPr marL="971550" lvl="2" indent="-285750">
              <a:buSzPct val="72000"/>
              <a:buFont typeface="Courier New" panose="02070309020205020404" pitchFamily="49" charset="0"/>
              <a:buChar char="o"/>
            </a:pPr>
            <a:r>
              <a:rPr lang="en-GB" sz="1600" dirty="0"/>
              <a:t>annotated questions</a:t>
            </a:r>
          </a:p>
          <a:p>
            <a:pPr marL="971550" lvl="2" indent="-285750">
              <a:buSzPct val="72000"/>
              <a:buFont typeface="Courier New" panose="02070309020205020404" pitchFamily="49" charset="0"/>
              <a:buChar char="o"/>
            </a:pPr>
            <a:r>
              <a:rPr lang="en-GB" sz="1600" dirty="0"/>
              <a:t>…and more!</a:t>
            </a:r>
          </a:p>
        </p:txBody>
      </p:sp>
      <p:sp>
        <p:nvSpPr>
          <p:cNvPr id="6" name="TextBox 3">
            <a:extLst>
              <a:ext uri="{FF2B5EF4-FFF2-40B4-BE49-F238E27FC236}">
                <a16:creationId xmlns:a16="http://schemas.microsoft.com/office/drawing/2014/main" id="{8AE22A2F-4F1D-40C7-A814-E53F7797E9AB}"/>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4"/>
              </a:rPr>
              <a:t>ocr.org.uk/</a:t>
            </a:r>
            <a:r>
              <a:rPr lang="en-GB" sz="1400" dirty="0" err="1">
                <a:latin typeface="+mj-lt"/>
                <a:hlinkClick r:id="rId4"/>
              </a:rPr>
              <a:t>gcsemaths</a:t>
            </a:r>
            <a:r>
              <a:rPr lang="en-GB" sz="1400" dirty="0">
                <a:latin typeface="+mj-lt"/>
              </a:rPr>
              <a:t> </a:t>
            </a:r>
          </a:p>
          <a:p>
            <a:pPr algn="r"/>
            <a:r>
              <a:rPr lang="en-GB" sz="1400" dirty="0">
                <a:latin typeface="+mj-lt"/>
                <a:hlinkClick r:id="rId5"/>
              </a:rPr>
              <a:t>@</a:t>
            </a:r>
            <a:r>
              <a:rPr lang="en-GB" sz="1400" dirty="0" err="1">
                <a:latin typeface="+mj-lt"/>
                <a:hlinkClick r:id="rId5"/>
              </a:rPr>
              <a:t>OCR_Maths</a:t>
            </a:r>
            <a:endParaRPr lang="en-GB" sz="1400" dirty="0">
              <a:latin typeface="+mj-lt"/>
            </a:endParaRPr>
          </a:p>
        </p:txBody>
      </p:sp>
      <p:pic>
        <p:nvPicPr>
          <p:cNvPr id="3" name="Picture 2">
            <a:extLst>
              <a:ext uri="{FF2B5EF4-FFF2-40B4-BE49-F238E27FC236}">
                <a16:creationId xmlns:a16="http://schemas.microsoft.com/office/drawing/2014/main" id="{27BEDC03-8675-4245-A7A7-55BA1034058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60232" y="1779662"/>
            <a:ext cx="2267917" cy="3206234"/>
          </a:xfrm>
          <a:prstGeom prst="rect">
            <a:avLst/>
          </a:prstGeom>
        </p:spPr>
      </p:pic>
    </p:spTree>
    <p:extLst>
      <p:ext uri="{BB962C8B-B14F-4D97-AF65-F5344CB8AC3E}">
        <p14:creationId xmlns:p14="http://schemas.microsoft.com/office/powerpoint/2010/main" val="32901542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headphones&#10;&#10;Description automatically generated with low confidence">
            <a:extLst>
              <a:ext uri="{FF2B5EF4-FFF2-40B4-BE49-F238E27FC236}">
                <a16:creationId xmlns:a16="http://schemas.microsoft.com/office/drawing/2014/main" id="{672E825D-1BE4-4E78-8E39-F9F35C4D6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4662" y="961370"/>
            <a:ext cx="2299480" cy="3250856"/>
          </a:xfrm>
          <a:prstGeom prst="rect">
            <a:avLst/>
          </a:prstGeom>
          <a:ln w="6350">
            <a:solidFill>
              <a:schemeClr val="tx1"/>
            </a:solidFill>
          </a:ln>
        </p:spPr>
      </p:pic>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a:xfrm>
            <a:off x="533401" y="438150"/>
            <a:ext cx="8031163" cy="369332"/>
          </a:xfrm>
        </p:spPr>
        <p:txBody>
          <a:bodyPr/>
          <a:lstStyle/>
          <a:p>
            <a:r>
              <a:rPr lang="en-GB" sz="2400" b="1" dirty="0"/>
              <a:t>Recent resources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4"/>
              </a:rPr>
              <a:t>ocr.org.uk/</a:t>
            </a:r>
            <a:r>
              <a:rPr lang="en-GB" sz="1400" dirty="0" err="1">
                <a:latin typeface="+mj-lt"/>
                <a:hlinkClick r:id="rId4"/>
              </a:rPr>
              <a:t>gcsemaths</a:t>
            </a:r>
            <a:r>
              <a:rPr lang="en-GB" sz="1400" dirty="0">
                <a:latin typeface="+mj-lt"/>
              </a:rPr>
              <a:t> </a:t>
            </a:r>
          </a:p>
          <a:p>
            <a:pPr algn="r"/>
            <a:r>
              <a:rPr lang="en-GB" sz="1400" dirty="0">
                <a:latin typeface="+mj-lt"/>
                <a:hlinkClick r:id="rId5"/>
              </a:rPr>
              <a:t>@</a:t>
            </a:r>
            <a:r>
              <a:rPr lang="en-GB" sz="1400" dirty="0" err="1">
                <a:latin typeface="+mj-lt"/>
                <a:hlinkClick r:id="rId5"/>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57957" y="934505"/>
            <a:ext cx="6336705"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a:spcBef>
                <a:spcPts val="0"/>
              </a:spcBef>
              <a:defRPr/>
            </a:pPr>
            <a:r>
              <a:rPr lang="en-GB" dirty="0"/>
              <a:t>Recently published resources include…</a:t>
            </a:r>
          </a:p>
          <a:p>
            <a:pPr>
              <a:spcBef>
                <a:spcPts val="0"/>
              </a:spcBef>
              <a:defRPr/>
            </a:pPr>
            <a:endParaRPr lang="en-GB" dirty="0"/>
          </a:p>
          <a:p>
            <a:pPr marL="685800" lvl="1" indent="-342900">
              <a:spcBef>
                <a:spcPts val="0"/>
              </a:spcBef>
              <a:buFont typeface="Arial" panose="020B0604020202020204" pitchFamily="34" charset="0"/>
              <a:buChar char="•"/>
              <a:defRPr/>
            </a:pPr>
            <a:r>
              <a:rPr lang="en-GB" dirty="0"/>
              <a:t>exploring our question papers guide,</a:t>
            </a:r>
          </a:p>
          <a:p>
            <a:pPr marL="685800" lvl="1" indent="-342900">
              <a:spcBef>
                <a:spcPts val="0"/>
              </a:spcBef>
              <a:buFont typeface="Arial" panose="020B0604020202020204" pitchFamily="34" charset="0"/>
              <a:buChar char="•"/>
              <a:defRPr/>
            </a:pPr>
            <a:r>
              <a:rPr lang="en-GB" dirty="0"/>
              <a:t>alternative papers (summer 2019 &amp; November 2020),</a:t>
            </a:r>
          </a:p>
          <a:p>
            <a:pPr marL="685800" lvl="1" indent="-342900">
              <a:spcBef>
                <a:spcPts val="0"/>
              </a:spcBef>
              <a:buFont typeface="Arial" panose="020B0604020202020204" pitchFamily="34" charset="0"/>
              <a:buChar char="•"/>
              <a:defRPr/>
            </a:pPr>
            <a:r>
              <a:rPr lang="en-GB" dirty="0"/>
              <a:t>grade 1-4 practice materials,</a:t>
            </a:r>
          </a:p>
          <a:p>
            <a:pPr marL="685800" lvl="1" indent="-342900">
              <a:spcBef>
                <a:spcPts val="0"/>
              </a:spcBef>
              <a:buFont typeface="Arial" panose="020B0604020202020204" pitchFamily="34" charset="0"/>
              <a:buChar char="•"/>
              <a:defRPr/>
            </a:pPr>
            <a:r>
              <a:rPr lang="en-GB" dirty="0"/>
              <a:t>more check in tests,</a:t>
            </a:r>
          </a:p>
          <a:p>
            <a:pPr marL="685800" lvl="1" indent="-342900">
              <a:spcBef>
                <a:spcPts val="0"/>
              </a:spcBef>
              <a:buFont typeface="Arial" panose="020B0604020202020204" pitchFamily="34" charset="0"/>
              <a:buChar char="•"/>
              <a:defRPr/>
            </a:pPr>
            <a:r>
              <a:rPr lang="en-GB" sz="1800" dirty="0"/>
              <a:t>an updated 1-year Curriculum planner,</a:t>
            </a:r>
            <a:endParaRPr lang="en-GB" dirty="0"/>
          </a:p>
          <a:p>
            <a:pPr marL="685800" lvl="1" indent="-342900">
              <a:spcBef>
                <a:spcPts val="0"/>
              </a:spcBef>
              <a:buFont typeface="Arial" panose="020B0604020202020204" pitchFamily="34" charset="0"/>
              <a:buChar char="•"/>
              <a:defRPr/>
            </a:pPr>
            <a:r>
              <a:rPr lang="en-GB" dirty="0"/>
              <a:t>more teaching activities,</a:t>
            </a:r>
          </a:p>
          <a:p>
            <a:pPr marL="685800" lvl="1" indent="-342900">
              <a:spcBef>
                <a:spcPts val="0"/>
              </a:spcBef>
              <a:buFont typeface="Arial" panose="020B0604020202020204" pitchFamily="34" charset="0"/>
              <a:buChar char="•"/>
              <a:defRPr/>
            </a:pPr>
            <a:r>
              <a:rPr lang="en-GB" dirty="0"/>
              <a:t>OCR / Cambridge University Press topic worksheets,</a:t>
            </a:r>
          </a:p>
          <a:p>
            <a:pPr marL="685800" lvl="1" indent="-342900">
              <a:spcBef>
                <a:spcPts val="0"/>
              </a:spcBef>
              <a:buFont typeface="Arial" panose="020B0604020202020204" pitchFamily="34" charset="0"/>
              <a:buChar char="•"/>
              <a:defRPr/>
            </a:pPr>
            <a:r>
              <a:rPr lang="en-GB" dirty="0"/>
              <a:t>ExamBuilder topic tests.</a:t>
            </a:r>
          </a:p>
          <a:p>
            <a:pPr>
              <a:spcBef>
                <a:spcPts val="0"/>
              </a:spcBef>
              <a:defRPr/>
            </a:pPr>
            <a:endParaRPr lang="en-GB" dirty="0"/>
          </a:p>
          <a:p>
            <a:pPr>
              <a:spcBef>
                <a:spcPts val="0"/>
              </a:spcBef>
              <a:defRPr/>
            </a:pPr>
            <a:r>
              <a:rPr lang="en-GB" dirty="0"/>
              <a:t>Plus even more to come…</a:t>
            </a:r>
          </a:p>
          <a:p>
            <a:pPr>
              <a:spcBef>
                <a:spcPts val="0"/>
              </a:spcBef>
              <a:defRPr/>
            </a:pPr>
            <a:endParaRPr lang="en-GB" dirty="0"/>
          </a:p>
          <a:p>
            <a:pPr>
              <a:spcBef>
                <a:spcPts val="0"/>
              </a:spcBef>
              <a:defRPr/>
            </a:pPr>
            <a:r>
              <a:rPr lang="en-GB" dirty="0"/>
              <a:t>All are available from </a:t>
            </a:r>
            <a:r>
              <a:rPr lang="en-GB" dirty="0">
                <a:hlinkClick r:id="rId6"/>
              </a:rPr>
              <a:t>ocr.org.uk/</a:t>
            </a:r>
            <a:r>
              <a:rPr lang="en-GB" dirty="0" err="1">
                <a:hlinkClick r:id="rId6"/>
              </a:rPr>
              <a:t>gcsemaths</a:t>
            </a:r>
            <a:r>
              <a:rPr lang="en-GB" dirty="0"/>
              <a:t>, along with many other resources.</a:t>
            </a:r>
          </a:p>
        </p:txBody>
      </p:sp>
      <p:pic>
        <p:nvPicPr>
          <p:cNvPr id="8" name="Picture 7" descr="Text&#10;&#10;Description automatically generated with medium confidence">
            <a:extLst>
              <a:ext uri="{FF2B5EF4-FFF2-40B4-BE49-F238E27FC236}">
                <a16:creationId xmlns:a16="http://schemas.microsoft.com/office/drawing/2014/main" id="{34586A69-0790-402F-A916-846FCE31F53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425210">
            <a:off x="6394663" y="961370"/>
            <a:ext cx="2292022" cy="3248231"/>
          </a:xfrm>
          <a:prstGeom prst="rect">
            <a:avLst/>
          </a:prstGeom>
          <a:ln w="6350">
            <a:solidFill>
              <a:schemeClr val="tx1"/>
            </a:solidFill>
          </a:ln>
        </p:spPr>
      </p:pic>
      <p:pic>
        <p:nvPicPr>
          <p:cNvPr id="9" name="Picture 8" descr="Text&#10;&#10;Description automatically generated">
            <a:extLst>
              <a:ext uri="{FF2B5EF4-FFF2-40B4-BE49-F238E27FC236}">
                <a16:creationId xmlns:a16="http://schemas.microsoft.com/office/drawing/2014/main" id="{44331935-8266-451F-BA36-0A01F5B0A4CD}"/>
              </a:ext>
            </a:extLst>
          </p:cNvPr>
          <p:cNvPicPr>
            <a:picLocks noChangeAspect="1"/>
          </p:cNvPicPr>
          <p:nvPr/>
        </p:nvPicPr>
        <p:blipFill>
          <a:blip r:embed="rId8"/>
          <a:stretch>
            <a:fillRect/>
          </a:stretch>
        </p:blipFill>
        <p:spPr>
          <a:xfrm rot="758077">
            <a:off x="6473654" y="1025940"/>
            <a:ext cx="2258758" cy="3208029"/>
          </a:xfrm>
          <a:prstGeom prst="rect">
            <a:avLst/>
          </a:prstGeom>
          <a:ln w="6350">
            <a:solidFill>
              <a:schemeClr val="tx1"/>
            </a:solidFill>
          </a:ln>
        </p:spPr>
      </p:pic>
      <p:pic>
        <p:nvPicPr>
          <p:cNvPr id="15" name="Picture 14" descr="Diagram&#10;&#10;Description automatically generated with low confidence">
            <a:extLst>
              <a:ext uri="{FF2B5EF4-FFF2-40B4-BE49-F238E27FC236}">
                <a16:creationId xmlns:a16="http://schemas.microsoft.com/office/drawing/2014/main" id="{AE705DC3-2DAF-4462-BB36-9FAE3147AE9A}"/>
              </a:ext>
            </a:extLst>
          </p:cNvPr>
          <p:cNvPicPr>
            <a:picLocks noChangeAspect="1"/>
          </p:cNvPicPr>
          <p:nvPr/>
        </p:nvPicPr>
        <p:blipFill>
          <a:blip r:embed="rId9"/>
          <a:stretch>
            <a:fillRect/>
          </a:stretch>
        </p:blipFill>
        <p:spPr>
          <a:xfrm rot="1100383">
            <a:off x="6549474" y="1136057"/>
            <a:ext cx="2115054" cy="2987792"/>
          </a:xfrm>
          <a:prstGeom prst="rect">
            <a:avLst/>
          </a:prstGeom>
          <a:ln w="6350">
            <a:solidFill>
              <a:schemeClr val="tx1"/>
            </a:solidFill>
          </a:ln>
        </p:spPr>
      </p:pic>
      <p:pic>
        <p:nvPicPr>
          <p:cNvPr id="13" name="Picture 12" descr="Graphical user interface&#10;&#10;Description automatically generated with low confidence">
            <a:extLst>
              <a:ext uri="{FF2B5EF4-FFF2-40B4-BE49-F238E27FC236}">
                <a16:creationId xmlns:a16="http://schemas.microsoft.com/office/drawing/2014/main" id="{6C394D66-351E-4EFF-83CD-1A3FBDD0952E}"/>
              </a:ext>
            </a:extLst>
          </p:cNvPr>
          <p:cNvPicPr>
            <a:picLocks noChangeAspect="1"/>
          </p:cNvPicPr>
          <p:nvPr/>
        </p:nvPicPr>
        <p:blipFill>
          <a:blip r:embed="rId10"/>
          <a:stretch>
            <a:fillRect/>
          </a:stretch>
        </p:blipFill>
        <p:spPr>
          <a:xfrm rot="1617066">
            <a:off x="6254399" y="2103300"/>
            <a:ext cx="2581559" cy="1298178"/>
          </a:xfrm>
          <a:prstGeom prst="rect">
            <a:avLst/>
          </a:prstGeom>
          <a:ln w="6350">
            <a:solidFill>
              <a:schemeClr val="tx1"/>
            </a:solidFill>
          </a:ln>
        </p:spPr>
      </p:pic>
      <p:pic>
        <p:nvPicPr>
          <p:cNvPr id="11" name="Picture 10" descr="Text&#10;&#10;Description automatically generated with medium confidence">
            <a:extLst>
              <a:ext uri="{FF2B5EF4-FFF2-40B4-BE49-F238E27FC236}">
                <a16:creationId xmlns:a16="http://schemas.microsoft.com/office/drawing/2014/main" id="{4A74F667-2545-448D-A5F4-50A5F55D724A}"/>
              </a:ext>
            </a:extLst>
          </p:cNvPr>
          <p:cNvPicPr>
            <a:picLocks noChangeAspect="1"/>
          </p:cNvPicPr>
          <p:nvPr/>
        </p:nvPicPr>
        <p:blipFill>
          <a:blip r:embed="rId11"/>
          <a:stretch>
            <a:fillRect/>
          </a:stretch>
        </p:blipFill>
        <p:spPr>
          <a:xfrm rot="1612505">
            <a:off x="6591617" y="1478831"/>
            <a:ext cx="2005572" cy="2873078"/>
          </a:xfrm>
          <a:prstGeom prst="rect">
            <a:avLst/>
          </a:prstGeom>
          <a:ln w="6350">
            <a:solidFill>
              <a:schemeClr val="tx1"/>
            </a:solidFill>
          </a:ln>
        </p:spPr>
      </p:pic>
      <p:pic>
        <p:nvPicPr>
          <p:cNvPr id="17" name="Picture 16" descr="Graphical user interface, text&#10;&#10;Description automatically generated">
            <a:extLst>
              <a:ext uri="{FF2B5EF4-FFF2-40B4-BE49-F238E27FC236}">
                <a16:creationId xmlns:a16="http://schemas.microsoft.com/office/drawing/2014/main" id="{6604EA74-5F4B-4089-BBD7-C9A99B8A14AB}"/>
              </a:ext>
            </a:extLst>
          </p:cNvPr>
          <p:cNvPicPr>
            <a:picLocks noChangeAspect="1"/>
          </p:cNvPicPr>
          <p:nvPr/>
        </p:nvPicPr>
        <p:blipFill>
          <a:blip r:embed="rId12"/>
          <a:stretch>
            <a:fillRect/>
          </a:stretch>
        </p:blipFill>
        <p:spPr>
          <a:xfrm rot="2159834">
            <a:off x="6532614" y="1933792"/>
            <a:ext cx="1970448" cy="2801674"/>
          </a:xfrm>
          <a:prstGeom prst="rect">
            <a:avLst/>
          </a:prstGeom>
          <a:ln w="6350">
            <a:solidFill>
              <a:schemeClr val="tx1"/>
            </a:solidFill>
          </a:ln>
        </p:spPr>
      </p:pic>
      <p:pic>
        <p:nvPicPr>
          <p:cNvPr id="19" name="Picture 18" descr="A picture containing diagram&#10;&#10;Description automatically generated">
            <a:extLst>
              <a:ext uri="{FF2B5EF4-FFF2-40B4-BE49-F238E27FC236}">
                <a16:creationId xmlns:a16="http://schemas.microsoft.com/office/drawing/2014/main" id="{11D8FB42-4374-49D9-B628-C7977A5E039C}"/>
              </a:ext>
            </a:extLst>
          </p:cNvPr>
          <p:cNvPicPr>
            <a:picLocks noChangeAspect="1"/>
          </p:cNvPicPr>
          <p:nvPr/>
        </p:nvPicPr>
        <p:blipFill>
          <a:blip r:embed="rId13"/>
          <a:stretch>
            <a:fillRect/>
          </a:stretch>
        </p:blipFill>
        <p:spPr>
          <a:xfrm rot="2225771">
            <a:off x="6570849" y="2093014"/>
            <a:ext cx="1881379" cy="2715765"/>
          </a:xfrm>
          <a:prstGeom prst="rect">
            <a:avLst/>
          </a:prstGeom>
          <a:ln w="6350">
            <a:solidFill>
              <a:schemeClr val="tx1"/>
            </a:solidFill>
          </a:ln>
        </p:spPr>
      </p:pic>
    </p:spTree>
    <p:extLst>
      <p:ext uri="{BB962C8B-B14F-4D97-AF65-F5344CB8AC3E}">
        <p14:creationId xmlns:p14="http://schemas.microsoft.com/office/powerpoint/2010/main" val="16949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1000" fill="hold"/>
                                        <p:tgtEl>
                                          <p:spTgt spid="9"/>
                                        </p:tgtEl>
                                        <p:attrNameLst>
                                          <p:attrName>ppt_w</p:attrName>
                                        </p:attrNameLst>
                                      </p:cBhvr>
                                      <p:tavLst>
                                        <p:tav tm="0">
                                          <p:val>
                                            <p:fltVal val="0"/>
                                          </p:val>
                                        </p:tav>
                                        <p:tav tm="100000">
                                          <p:val>
                                            <p:strVal val="#ppt_w"/>
                                          </p:val>
                                        </p:tav>
                                      </p:tavLst>
                                    </p:anim>
                                    <p:anim calcmode="lin" valueType="num">
                                      <p:cBhvr>
                                        <p:cTn id="18" dur="1000" fill="hold"/>
                                        <p:tgtEl>
                                          <p:spTgt spid="9"/>
                                        </p:tgtEl>
                                        <p:attrNameLst>
                                          <p:attrName>ppt_h</p:attrName>
                                        </p:attrNameLst>
                                      </p:cBhvr>
                                      <p:tavLst>
                                        <p:tav tm="0">
                                          <p:val>
                                            <p:fltVal val="0"/>
                                          </p:val>
                                        </p:tav>
                                        <p:tav tm="100000">
                                          <p:val>
                                            <p:strVal val="#ppt_h"/>
                                          </p:val>
                                        </p:tav>
                                      </p:tavLst>
                                    </p:anim>
                                    <p:anim calcmode="lin" valueType="num">
                                      <p:cBhvr>
                                        <p:cTn id="19" dur="1000" fill="hold"/>
                                        <p:tgtEl>
                                          <p:spTgt spid="9"/>
                                        </p:tgtEl>
                                        <p:attrNameLst>
                                          <p:attrName>style.rotation</p:attrName>
                                        </p:attrNameLst>
                                      </p:cBhvr>
                                      <p:tavLst>
                                        <p:tav tm="0">
                                          <p:val>
                                            <p:fltVal val="90"/>
                                          </p:val>
                                        </p:tav>
                                        <p:tav tm="100000">
                                          <p:val>
                                            <p:fltVal val="0"/>
                                          </p:val>
                                        </p:tav>
                                      </p:tavLst>
                                    </p:anim>
                                    <p:animEffect transition="in" filter="fade">
                                      <p:cBhvr>
                                        <p:cTn id="20" dur="10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1000" fill="hold"/>
                                        <p:tgtEl>
                                          <p:spTgt spid="13"/>
                                        </p:tgtEl>
                                        <p:attrNameLst>
                                          <p:attrName>ppt_w</p:attrName>
                                        </p:attrNameLst>
                                      </p:cBhvr>
                                      <p:tavLst>
                                        <p:tav tm="0">
                                          <p:val>
                                            <p:fltVal val="0"/>
                                          </p:val>
                                        </p:tav>
                                        <p:tav tm="100000">
                                          <p:val>
                                            <p:strVal val="#ppt_w"/>
                                          </p:val>
                                        </p:tav>
                                      </p:tavLst>
                                    </p:anim>
                                    <p:anim calcmode="lin" valueType="num">
                                      <p:cBhvr>
                                        <p:cTn id="33" dur="1000" fill="hold"/>
                                        <p:tgtEl>
                                          <p:spTgt spid="13"/>
                                        </p:tgtEl>
                                        <p:attrNameLst>
                                          <p:attrName>ppt_h</p:attrName>
                                        </p:attrNameLst>
                                      </p:cBhvr>
                                      <p:tavLst>
                                        <p:tav tm="0">
                                          <p:val>
                                            <p:fltVal val="0"/>
                                          </p:val>
                                        </p:tav>
                                        <p:tav tm="100000">
                                          <p:val>
                                            <p:strVal val="#ppt_h"/>
                                          </p:val>
                                        </p:tav>
                                      </p:tavLst>
                                    </p:anim>
                                    <p:anim calcmode="lin" valueType="num">
                                      <p:cBhvr>
                                        <p:cTn id="34" dur="1000" fill="hold"/>
                                        <p:tgtEl>
                                          <p:spTgt spid="13"/>
                                        </p:tgtEl>
                                        <p:attrNameLst>
                                          <p:attrName>style.rotation</p:attrName>
                                        </p:attrNameLst>
                                      </p:cBhvr>
                                      <p:tavLst>
                                        <p:tav tm="0">
                                          <p:val>
                                            <p:fltVal val="90"/>
                                          </p:val>
                                        </p:tav>
                                        <p:tav tm="100000">
                                          <p:val>
                                            <p:fltVal val="0"/>
                                          </p:val>
                                        </p:tav>
                                      </p:tavLst>
                                    </p:anim>
                                    <p:animEffect transition="in" filter="fade">
                                      <p:cBhvr>
                                        <p:cTn id="35" dur="1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ppt_x"/>
                                          </p:val>
                                        </p:tav>
                                        <p:tav tm="100000">
                                          <p:val>
                                            <p:strVal val="#ppt_x"/>
                                          </p:val>
                                        </p:tav>
                                      </p:tavLst>
                                    </p:anim>
                                    <p:anim calcmode="lin" valueType="num">
                                      <p:cBhvr additive="base">
                                        <p:cTn id="4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1000" fill="hold"/>
                                        <p:tgtEl>
                                          <p:spTgt spid="19"/>
                                        </p:tgtEl>
                                        <p:attrNameLst>
                                          <p:attrName>ppt_w</p:attrName>
                                        </p:attrNameLst>
                                      </p:cBhvr>
                                      <p:tavLst>
                                        <p:tav tm="0">
                                          <p:val>
                                            <p:fltVal val="0"/>
                                          </p:val>
                                        </p:tav>
                                        <p:tav tm="100000">
                                          <p:val>
                                            <p:strVal val="#ppt_w"/>
                                          </p:val>
                                        </p:tav>
                                      </p:tavLst>
                                    </p:anim>
                                    <p:anim calcmode="lin" valueType="num">
                                      <p:cBhvr>
                                        <p:cTn id="53" dur="1000" fill="hold"/>
                                        <p:tgtEl>
                                          <p:spTgt spid="19"/>
                                        </p:tgtEl>
                                        <p:attrNameLst>
                                          <p:attrName>ppt_h</p:attrName>
                                        </p:attrNameLst>
                                      </p:cBhvr>
                                      <p:tavLst>
                                        <p:tav tm="0">
                                          <p:val>
                                            <p:fltVal val="0"/>
                                          </p:val>
                                        </p:tav>
                                        <p:tav tm="100000">
                                          <p:val>
                                            <p:strVal val="#ppt_h"/>
                                          </p:val>
                                        </p:tav>
                                      </p:tavLst>
                                    </p:anim>
                                    <p:anim calcmode="lin" valueType="num">
                                      <p:cBhvr>
                                        <p:cTn id="54" dur="1000" fill="hold"/>
                                        <p:tgtEl>
                                          <p:spTgt spid="19"/>
                                        </p:tgtEl>
                                        <p:attrNameLst>
                                          <p:attrName>style.rotation</p:attrName>
                                        </p:attrNameLst>
                                      </p:cBhvr>
                                      <p:tavLst>
                                        <p:tav tm="0">
                                          <p:val>
                                            <p:fltVal val="90"/>
                                          </p:val>
                                        </p:tav>
                                        <p:tav tm="100000">
                                          <p:val>
                                            <p:fltVal val="0"/>
                                          </p:val>
                                        </p:tav>
                                      </p:tavLst>
                                    </p:anim>
                                    <p:animEffect transition="in" filter="fade">
                                      <p:cBhvr>
                                        <p:cTn id="5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719D99-C4F2-449D-8E6F-CB6812DA37EF}"/>
              </a:ext>
            </a:extLst>
          </p:cNvPr>
          <p:cNvSpPr>
            <a:spLocks noGrp="1"/>
          </p:cNvSpPr>
          <p:nvPr>
            <p:ph type="body" sz="quarter" idx="10"/>
          </p:nvPr>
        </p:nvSpPr>
        <p:spPr>
          <a:xfrm>
            <a:off x="533401" y="438150"/>
            <a:ext cx="8031163" cy="369332"/>
          </a:xfrm>
        </p:spPr>
        <p:txBody>
          <a:bodyPr/>
          <a:lstStyle/>
          <a:p>
            <a:r>
              <a:rPr lang="en-GB" sz="2400" dirty="0"/>
              <a:t>OCR GCSE (9-1) Maths Specification update</a:t>
            </a:r>
          </a:p>
        </p:txBody>
      </p:sp>
      <p:sp>
        <p:nvSpPr>
          <p:cNvPr id="24" name="TextBox 23">
            <a:extLst>
              <a:ext uri="{FF2B5EF4-FFF2-40B4-BE49-F238E27FC236}">
                <a16:creationId xmlns:a16="http://schemas.microsoft.com/office/drawing/2014/main" id="{3093D169-EC60-47D0-A15D-8A222D8DF638}"/>
              </a:ext>
            </a:extLst>
          </p:cNvPr>
          <p:cNvSpPr txBox="1"/>
          <p:nvPr/>
        </p:nvSpPr>
        <p:spPr>
          <a:xfrm>
            <a:off x="317462" y="915566"/>
            <a:ext cx="5993473" cy="4278094"/>
          </a:xfrm>
          <a:prstGeom prst="rect">
            <a:avLst/>
          </a:prstGeom>
          <a:noFill/>
        </p:spPr>
        <p:txBody>
          <a:bodyPr wrap="square">
            <a:spAutoFit/>
          </a:bodyPr>
          <a:lstStyle/>
          <a:p>
            <a:r>
              <a:rPr lang="en-GB" sz="1600" dirty="0">
                <a:latin typeface="+mn-lt"/>
              </a:rPr>
              <a:t>We recently made some small updates to our GCSE (9-1) Maths Specification. You can download the latest version from </a:t>
            </a:r>
            <a:r>
              <a:rPr lang="en-GB" sz="1600" dirty="0">
                <a:latin typeface="+mn-lt"/>
                <a:hlinkClick r:id="rId3"/>
              </a:rPr>
              <a:t>ocr.org.uk/</a:t>
            </a:r>
            <a:r>
              <a:rPr lang="en-GB" sz="1600" dirty="0" err="1">
                <a:latin typeface="+mn-lt"/>
                <a:hlinkClick r:id="rId3"/>
              </a:rPr>
              <a:t>gcsemaths</a:t>
            </a:r>
            <a:r>
              <a:rPr lang="en-GB" sz="1600" dirty="0">
                <a:latin typeface="+mn-lt"/>
              </a:rPr>
              <a:t>.</a:t>
            </a:r>
          </a:p>
          <a:p>
            <a:pPr marL="285750" indent="-285750">
              <a:buFont typeface="Arial" panose="020B0604020202020204" pitchFamily="34" charset="0"/>
              <a:buChar char="•"/>
            </a:pPr>
            <a:r>
              <a:rPr lang="en-GB" sz="1600" dirty="0">
                <a:latin typeface="+mn-lt"/>
              </a:rPr>
              <a:t>Most amends are updated links to qualification &amp; admin support.</a:t>
            </a:r>
          </a:p>
          <a:p>
            <a:pPr marL="285750" indent="-285750">
              <a:buFont typeface="Arial" panose="020B0604020202020204" pitchFamily="34" charset="0"/>
              <a:buChar char="•"/>
            </a:pPr>
            <a:r>
              <a:rPr lang="en-GB" sz="1600" dirty="0">
                <a:latin typeface="+mn-lt"/>
              </a:rPr>
              <a:t>No content has been changed, but we've added a couple of clarifications.</a:t>
            </a:r>
          </a:p>
          <a:p>
            <a:pPr marL="742950" lvl="1" indent="-285750">
              <a:buSzPct val="72000"/>
              <a:buFont typeface="Courier New" panose="02070309020205020404" pitchFamily="49" charset="0"/>
              <a:buChar char="o"/>
            </a:pPr>
            <a:r>
              <a:rPr lang="en-GB" sz="1600" dirty="0">
                <a:latin typeface="+mn-lt"/>
              </a:rPr>
              <a:t>This includes confirmation that students are not required to know Venn diagram notation (union, intersection and complement symbols) for our qualification.</a:t>
            </a:r>
          </a:p>
          <a:p>
            <a:pPr marL="742950" lvl="1" indent="-285750">
              <a:buSzPct val="72000"/>
              <a:buFont typeface="Courier New" panose="02070309020205020404" pitchFamily="49" charset="0"/>
              <a:buChar char="o"/>
            </a:pPr>
            <a:endParaRPr lang="en-GB" sz="1600" dirty="0">
              <a:latin typeface="+mn-lt"/>
            </a:endParaRPr>
          </a:p>
          <a:p>
            <a:endParaRPr lang="en-GB" sz="1600" dirty="0">
              <a:latin typeface="+mn-lt"/>
            </a:endParaRPr>
          </a:p>
          <a:p>
            <a:endParaRPr lang="en-GB" sz="1600" dirty="0">
              <a:latin typeface="+mn-lt"/>
            </a:endParaRPr>
          </a:p>
          <a:p>
            <a:endParaRPr lang="en-GB" sz="1600" dirty="0">
              <a:latin typeface="+mn-lt"/>
            </a:endParaRPr>
          </a:p>
          <a:p>
            <a:endParaRPr lang="en-GB" sz="1600" dirty="0">
              <a:latin typeface="+mn-lt"/>
            </a:endParaRPr>
          </a:p>
          <a:p>
            <a:endParaRPr lang="en-GB" sz="1600" dirty="0">
              <a:latin typeface="+mn-lt"/>
            </a:endParaRPr>
          </a:p>
          <a:p>
            <a:r>
              <a:rPr lang="en-GB" sz="1600" dirty="0">
                <a:latin typeface="+mn-lt"/>
              </a:rPr>
              <a:t>For full information, please see our </a:t>
            </a:r>
            <a:r>
              <a:rPr lang="en-GB" sz="1600" dirty="0">
                <a:latin typeface="+mn-lt"/>
                <a:hlinkClick r:id="rId4"/>
              </a:rPr>
              <a:t>subject information update</a:t>
            </a:r>
            <a:r>
              <a:rPr lang="en-GB" sz="1600" dirty="0">
                <a:latin typeface="+mn-lt"/>
              </a:rPr>
              <a:t>.</a:t>
            </a:r>
          </a:p>
        </p:txBody>
      </p:sp>
      <p:pic>
        <p:nvPicPr>
          <p:cNvPr id="25" name="Picture 24" descr="A person looking at a phone&#10;&#10;Description automatically generated with low confidence">
            <a:extLst>
              <a:ext uri="{FF2B5EF4-FFF2-40B4-BE49-F238E27FC236}">
                <a16:creationId xmlns:a16="http://schemas.microsoft.com/office/drawing/2014/main" id="{E572C91A-2C24-434E-A6C0-29AA4EEDBE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07217" y="961370"/>
            <a:ext cx="2399487" cy="3400344"/>
          </a:xfrm>
          <a:prstGeom prst="rect">
            <a:avLst/>
          </a:prstGeom>
          <a:ln w="6350">
            <a:solidFill>
              <a:schemeClr val="tx1"/>
            </a:solidFill>
          </a:ln>
        </p:spPr>
      </p:pic>
      <p:pic>
        <p:nvPicPr>
          <p:cNvPr id="27" name="Picture 26" descr="Text&#10;&#10;Description automatically generated">
            <a:extLst>
              <a:ext uri="{FF2B5EF4-FFF2-40B4-BE49-F238E27FC236}">
                <a16:creationId xmlns:a16="http://schemas.microsoft.com/office/drawing/2014/main" id="{C6D09383-1C4B-4D84-A93C-33CB752A8027}"/>
              </a:ext>
            </a:extLst>
          </p:cNvPr>
          <p:cNvPicPr>
            <a:picLocks noChangeAspect="1"/>
          </p:cNvPicPr>
          <p:nvPr/>
        </p:nvPicPr>
        <p:blipFill>
          <a:blip r:embed="rId6"/>
          <a:stretch>
            <a:fillRect/>
          </a:stretch>
        </p:blipFill>
        <p:spPr>
          <a:xfrm>
            <a:off x="395536" y="3435846"/>
            <a:ext cx="5805523" cy="1368152"/>
          </a:xfrm>
          <a:prstGeom prst="rect">
            <a:avLst/>
          </a:prstGeom>
        </p:spPr>
      </p:pic>
      <p:sp>
        <p:nvSpPr>
          <p:cNvPr id="29" name="TextBox 3">
            <a:extLst>
              <a:ext uri="{FF2B5EF4-FFF2-40B4-BE49-F238E27FC236}">
                <a16:creationId xmlns:a16="http://schemas.microsoft.com/office/drawing/2014/main" id="{FE116F06-0490-4B1C-99E2-C093B86BF3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7"/>
              </a:rPr>
              <a:t>ocr.org.uk/</a:t>
            </a:r>
            <a:r>
              <a:rPr lang="en-GB" sz="1400" dirty="0" err="1">
                <a:latin typeface="+mj-lt"/>
                <a:hlinkClick r:id="rId7"/>
              </a:rPr>
              <a:t>gcsemaths</a:t>
            </a:r>
            <a:r>
              <a:rPr lang="en-GB" sz="1400" dirty="0">
                <a:latin typeface="+mj-lt"/>
              </a:rPr>
              <a:t> </a:t>
            </a:r>
          </a:p>
          <a:p>
            <a:pPr algn="r"/>
            <a:r>
              <a:rPr lang="en-GB" sz="1400" dirty="0">
                <a:latin typeface="+mj-lt"/>
                <a:hlinkClick r:id="rId8"/>
              </a:rPr>
              <a:t>@</a:t>
            </a:r>
            <a:r>
              <a:rPr lang="en-GB" sz="1400" dirty="0" err="1">
                <a:latin typeface="+mj-lt"/>
                <a:hlinkClick r:id="rId8"/>
              </a:rPr>
              <a:t>OCR_Maths</a:t>
            </a:r>
            <a:endParaRPr lang="en-GB" sz="1400" dirty="0">
              <a:latin typeface="+mj-lt"/>
            </a:endParaRPr>
          </a:p>
        </p:txBody>
      </p:sp>
      <p:sp>
        <p:nvSpPr>
          <p:cNvPr id="3" name="Oval 2">
            <a:extLst>
              <a:ext uri="{FF2B5EF4-FFF2-40B4-BE49-F238E27FC236}">
                <a16:creationId xmlns:a16="http://schemas.microsoft.com/office/drawing/2014/main" id="{7AF75F56-787E-4237-BFFC-0BC47255B3D1}"/>
              </a:ext>
            </a:extLst>
          </p:cNvPr>
          <p:cNvSpPr/>
          <p:nvPr/>
        </p:nvSpPr>
        <p:spPr>
          <a:xfrm>
            <a:off x="4644008" y="4083918"/>
            <a:ext cx="1368152" cy="550368"/>
          </a:xfrm>
          <a:prstGeom prst="ellipse">
            <a:avLst/>
          </a:prstGeom>
          <a:noFill/>
          <a:ln w="12700">
            <a:solidFill>
              <a:srgbClr val="FF0000"/>
            </a:solidFill>
          </a:ln>
        </p:spPr>
        <p:txBody>
          <a:bodyPr wrap="square" lIns="0" tIns="0" rIns="0" bIns="0" rtlCol="0" anchor="ctr"/>
          <a:lstStyle/>
          <a:p>
            <a:pPr marL="12700" algn="l"/>
            <a:endParaRPr lang="en-GB" sz="1400" b="1" dirty="0">
              <a:latin typeface="+mj-lt"/>
            </a:endParaRPr>
          </a:p>
        </p:txBody>
      </p:sp>
      <p:sp>
        <p:nvSpPr>
          <p:cNvPr id="8" name="Oval 7">
            <a:extLst>
              <a:ext uri="{FF2B5EF4-FFF2-40B4-BE49-F238E27FC236}">
                <a16:creationId xmlns:a16="http://schemas.microsoft.com/office/drawing/2014/main" id="{188ADFE7-77E7-4857-988B-4C84F6CF5AD7}"/>
              </a:ext>
            </a:extLst>
          </p:cNvPr>
          <p:cNvSpPr/>
          <p:nvPr/>
        </p:nvSpPr>
        <p:spPr>
          <a:xfrm>
            <a:off x="3491880" y="4361714"/>
            <a:ext cx="1368152" cy="550368"/>
          </a:xfrm>
          <a:prstGeom prst="ellipse">
            <a:avLst/>
          </a:prstGeom>
          <a:noFill/>
          <a:ln w="12700">
            <a:solidFill>
              <a:srgbClr val="FF0000"/>
            </a:solidFill>
          </a:ln>
        </p:spPr>
        <p:txBody>
          <a:bodyPr wrap="square" lIns="0" tIns="0" rIns="0" bIns="0" rtlCol="0" anchor="ctr"/>
          <a:lstStyle/>
          <a:p>
            <a:pPr marL="12700" algn="l"/>
            <a:endParaRPr lang="en-GB" sz="1400" b="1" dirty="0">
              <a:latin typeface="+mj-lt"/>
            </a:endParaRPr>
          </a:p>
        </p:txBody>
      </p:sp>
    </p:spTree>
    <p:extLst>
      <p:ext uri="{BB962C8B-B14F-4D97-AF65-F5344CB8AC3E}">
        <p14:creationId xmlns:p14="http://schemas.microsoft.com/office/powerpoint/2010/main" val="203338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13D22B2-9A31-4DCE-8F24-99E6B495610A}"/>
              </a:ext>
            </a:extLst>
          </p:cNvPr>
          <p:cNvSpPr>
            <a:spLocks noGrp="1"/>
          </p:cNvSpPr>
          <p:nvPr>
            <p:ph type="body" sz="quarter" idx="10"/>
          </p:nvPr>
        </p:nvSpPr>
        <p:spPr>
          <a:xfrm>
            <a:off x="533401" y="438150"/>
            <a:ext cx="8031163" cy="369332"/>
          </a:xfrm>
        </p:spPr>
        <p:txBody>
          <a:bodyPr/>
          <a:lstStyle/>
          <a:p>
            <a:r>
              <a:rPr lang="en-GB" sz="2400" dirty="0"/>
              <a:t>OCR GCSE (9-1) Maths support</a:t>
            </a:r>
          </a:p>
        </p:txBody>
      </p:sp>
      <p:sp>
        <p:nvSpPr>
          <p:cNvPr id="27" name="TextBox 9">
            <a:extLst>
              <a:ext uri="{FF2B5EF4-FFF2-40B4-BE49-F238E27FC236}">
                <a16:creationId xmlns:a16="http://schemas.microsoft.com/office/drawing/2014/main" id="{2EC95E43-6B89-424C-964A-7C177BAAB96E}"/>
              </a:ext>
            </a:extLst>
          </p:cNvPr>
          <p:cNvSpPr txBox="1">
            <a:spLocks noChangeArrowheads="1"/>
          </p:cNvSpPr>
          <p:nvPr/>
        </p:nvSpPr>
        <p:spPr bwMode="auto">
          <a:xfrm>
            <a:off x="523207" y="1131590"/>
            <a:ext cx="365659" cy="833540"/>
          </a:xfrm>
          <a:prstGeom prst="rect">
            <a:avLst/>
          </a:prstGeom>
          <a:noFill/>
          <a:ln w="9525">
            <a:noFill/>
            <a:miter lim="800000"/>
            <a:headEnd/>
            <a:tailEnd/>
          </a:ln>
        </p:spPr>
        <p:txBody>
          <a:bodyPr/>
          <a:lstStyle/>
          <a:p>
            <a:pPr algn="ctr"/>
            <a:r>
              <a:rPr lang="en-GB" sz="3600" b="1" i="1">
                <a:solidFill>
                  <a:srgbClr val="C00000"/>
                </a:solidFill>
                <a:latin typeface="Myriad Pro" pitchFamily="34" charset="0"/>
              </a:rPr>
              <a:t>1</a:t>
            </a:r>
          </a:p>
        </p:txBody>
      </p:sp>
      <p:sp>
        <p:nvSpPr>
          <p:cNvPr id="28" name="TextBox 11">
            <a:extLst>
              <a:ext uri="{FF2B5EF4-FFF2-40B4-BE49-F238E27FC236}">
                <a16:creationId xmlns:a16="http://schemas.microsoft.com/office/drawing/2014/main" id="{F5B3CA47-F923-49DD-9ECB-476F65AC8BB3}"/>
              </a:ext>
            </a:extLst>
          </p:cNvPr>
          <p:cNvSpPr txBox="1">
            <a:spLocks noChangeArrowheads="1"/>
          </p:cNvSpPr>
          <p:nvPr/>
        </p:nvSpPr>
        <p:spPr bwMode="auto">
          <a:xfrm>
            <a:off x="523616" y="2073373"/>
            <a:ext cx="378347" cy="832172"/>
          </a:xfrm>
          <a:prstGeom prst="rect">
            <a:avLst/>
          </a:prstGeom>
          <a:noFill/>
          <a:ln w="9525">
            <a:noFill/>
            <a:miter lim="800000"/>
            <a:headEnd/>
            <a:tailEnd/>
          </a:ln>
        </p:spPr>
        <p:txBody>
          <a:bodyPr/>
          <a:lstStyle/>
          <a:p>
            <a:pPr algn="ctr"/>
            <a:r>
              <a:rPr lang="en-GB" sz="3600" b="1" i="1">
                <a:solidFill>
                  <a:srgbClr val="C00000"/>
                </a:solidFill>
                <a:latin typeface="Myriad Pro" pitchFamily="34" charset="0"/>
              </a:rPr>
              <a:t>2</a:t>
            </a:r>
          </a:p>
        </p:txBody>
      </p:sp>
      <p:sp>
        <p:nvSpPr>
          <p:cNvPr id="29" name="TextBox 12">
            <a:extLst>
              <a:ext uri="{FF2B5EF4-FFF2-40B4-BE49-F238E27FC236}">
                <a16:creationId xmlns:a16="http://schemas.microsoft.com/office/drawing/2014/main" id="{F832DC4B-9191-4F43-901C-EFEE3A69780A}"/>
              </a:ext>
            </a:extLst>
          </p:cNvPr>
          <p:cNvSpPr txBox="1">
            <a:spLocks noChangeArrowheads="1"/>
          </p:cNvSpPr>
          <p:nvPr/>
        </p:nvSpPr>
        <p:spPr bwMode="auto">
          <a:xfrm>
            <a:off x="523207" y="3023492"/>
            <a:ext cx="365659" cy="832172"/>
          </a:xfrm>
          <a:prstGeom prst="rect">
            <a:avLst/>
          </a:prstGeom>
          <a:noFill/>
          <a:ln w="9525">
            <a:noFill/>
            <a:miter lim="800000"/>
            <a:headEnd/>
            <a:tailEnd/>
          </a:ln>
        </p:spPr>
        <p:txBody>
          <a:bodyPr/>
          <a:lstStyle/>
          <a:p>
            <a:pPr algn="ctr"/>
            <a:r>
              <a:rPr lang="en-GB" sz="3600" b="1" i="1">
                <a:solidFill>
                  <a:srgbClr val="C00000"/>
                </a:solidFill>
                <a:latin typeface="Myriad Pro" pitchFamily="34" charset="0"/>
              </a:rPr>
              <a:t>3</a:t>
            </a:r>
          </a:p>
        </p:txBody>
      </p:sp>
      <p:sp>
        <p:nvSpPr>
          <p:cNvPr id="30" name="TextBox 29">
            <a:extLst>
              <a:ext uri="{FF2B5EF4-FFF2-40B4-BE49-F238E27FC236}">
                <a16:creationId xmlns:a16="http://schemas.microsoft.com/office/drawing/2014/main" id="{D4332C24-657E-4875-A87C-052985B02680}"/>
              </a:ext>
            </a:extLst>
          </p:cNvPr>
          <p:cNvSpPr txBox="1"/>
          <p:nvPr/>
        </p:nvSpPr>
        <p:spPr>
          <a:xfrm>
            <a:off x="1387706" y="1131590"/>
            <a:ext cx="5436426" cy="833541"/>
          </a:xfrm>
          <a:prstGeom prst="rect">
            <a:avLst/>
          </a:prstGeom>
          <a:ln>
            <a:noFill/>
          </a:ln>
        </p:spPr>
        <p:txBody>
          <a:bodyPr anchor="ctr">
            <a:normAutofit fontScale="92500"/>
          </a:bodyPr>
          <a:lstStyle/>
          <a:p>
            <a:pPr fontAlgn="auto">
              <a:spcBef>
                <a:spcPts val="0"/>
              </a:spcBef>
              <a:spcAft>
                <a:spcPts val="0"/>
              </a:spcAft>
              <a:defRPr/>
            </a:pPr>
            <a:r>
              <a:rPr lang="en-GB" sz="2400" b="1" dirty="0">
                <a:latin typeface="+mn-lt"/>
              </a:rPr>
              <a:t>Download</a:t>
            </a:r>
            <a:r>
              <a:rPr lang="en-GB" sz="2400" dirty="0">
                <a:latin typeface="+mn-lt"/>
              </a:rPr>
              <a:t> the specification &amp; resources</a:t>
            </a:r>
          </a:p>
          <a:p>
            <a:pPr fontAlgn="auto">
              <a:spcBef>
                <a:spcPts val="0"/>
              </a:spcBef>
              <a:spcAft>
                <a:spcPts val="0"/>
              </a:spcAft>
              <a:defRPr/>
            </a:pPr>
            <a:r>
              <a:rPr lang="en-GB" sz="2400" dirty="0">
                <a:latin typeface="+mn-lt"/>
                <a:hlinkClick r:id="rId3"/>
              </a:rPr>
              <a:t>ocr.org.uk/</a:t>
            </a:r>
            <a:r>
              <a:rPr lang="en-GB" sz="2400" dirty="0" err="1">
                <a:latin typeface="+mn-lt"/>
                <a:hlinkClick r:id="rId3"/>
              </a:rPr>
              <a:t>gcsemaths</a:t>
            </a:r>
            <a:endParaRPr lang="en-GB" sz="2400" dirty="0">
              <a:latin typeface="+mn-lt"/>
            </a:endParaRPr>
          </a:p>
        </p:txBody>
      </p:sp>
      <p:sp>
        <p:nvSpPr>
          <p:cNvPr id="31" name="TextBox 30">
            <a:extLst>
              <a:ext uri="{FF2B5EF4-FFF2-40B4-BE49-F238E27FC236}">
                <a16:creationId xmlns:a16="http://schemas.microsoft.com/office/drawing/2014/main" id="{119DC496-E8D6-4CBC-A17D-743BC51E65E5}"/>
              </a:ext>
            </a:extLst>
          </p:cNvPr>
          <p:cNvSpPr txBox="1"/>
          <p:nvPr/>
        </p:nvSpPr>
        <p:spPr>
          <a:xfrm>
            <a:off x="1387706" y="2046085"/>
            <a:ext cx="5436426" cy="833541"/>
          </a:xfrm>
          <a:prstGeom prst="rect">
            <a:avLst/>
          </a:prstGeom>
          <a:ln>
            <a:noFill/>
          </a:ln>
        </p:spPr>
        <p:txBody>
          <a:bodyPr anchor="ctr">
            <a:normAutofit/>
          </a:bodyPr>
          <a:lstStyle/>
          <a:p>
            <a:pPr fontAlgn="auto">
              <a:spcBef>
                <a:spcPts val="0"/>
              </a:spcBef>
              <a:spcAft>
                <a:spcPts val="0"/>
              </a:spcAft>
              <a:defRPr/>
            </a:pPr>
            <a:r>
              <a:rPr lang="en-GB" sz="2250" b="1" dirty="0">
                <a:latin typeface="+mn-lt"/>
              </a:rPr>
              <a:t>Book </a:t>
            </a:r>
            <a:r>
              <a:rPr lang="en-GB" sz="2250" dirty="0">
                <a:latin typeface="+mn-lt"/>
              </a:rPr>
              <a:t>onto CPD Training</a:t>
            </a:r>
          </a:p>
          <a:p>
            <a:pPr fontAlgn="auto">
              <a:spcBef>
                <a:spcPts val="0"/>
              </a:spcBef>
              <a:spcAft>
                <a:spcPts val="0"/>
              </a:spcAft>
              <a:defRPr/>
            </a:pPr>
            <a:r>
              <a:rPr lang="en-GB" sz="2250" dirty="0">
                <a:latin typeface="+mn-lt"/>
                <a:hlinkClick r:id="rId4"/>
              </a:rPr>
              <a:t>ocr.org.uk/</a:t>
            </a:r>
            <a:r>
              <a:rPr lang="en-GB" sz="2250" dirty="0" err="1">
                <a:latin typeface="+mn-lt"/>
                <a:hlinkClick r:id="rId4"/>
              </a:rPr>
              <a:t>gcsemathscpd</a:t>
            </a:r>
            <a:endParaRPr lang="en-GB" sz="2250" dirty="0">
              <a:latin typeface="+mn-lt"/>
            </a:endParaRPr>
          </a:p>
        </p:txBody>
      </p:sp>
      <p:sp>
        <p:nvSpPr>
          <p:cNvPr id="32" name="Rectangle 15">
            <a:extLst>
              <a:ext uri="{FF2B5EF4-FFF2-40B4-BE49-F238E27FC236}">
                <a16:creationId xmlns:a16="http://schemas.microsoft.com/office/drawing/2014/main" id="{CDF777B9-1449-4454-90F4-C7E9C9C66D02}"/>
              </a:ext>
            </a:extLst>
          </p:cNvPr>
          <p:cNvSpPr>
            <a:spLocks noChangeArrowheads="1"/>
          </p:cNvSpPr>
          <p:nvPr/>
        </p:nvSpPr>
        <p:spPr bwMode="auto">
          <a:xfrm>
            <a:off x="1387706" y="3028597"/>
            <a:ext cx="5436426" cy="784830"/>
          </a:xfrm>
          <a:prstGeom prst="rect">
            <a:avLst/>
          </a:prstGeom>
          <a:noFill/>
          <a:ln w="9525">
            <a:noFill/>
            <a:miter lim="800000"/>
            <a:headEnd/>
            <a:tailEnd/>
          </a:ln>
        </p:spPr>
        <p:txBody>
          <a:bodyPr wrap="square" anchor="ctr">
            <a:spAutoFit/>
          </a:bodyPr>
          <a:lstStyle/>
          <a:p>
            <a:r>
              <a:rPr lang="en-GB" sz="2250" b="1" dirty="0">
                <a:latin typeface="+mn-lt"/>
              </a:rPr>
              <a:t>Sign up </a:t>
            </a:r>
            <a:r>
              <a:rPr lang="en-GB" sz="2250" dirty="0">
                <a:latin typeface="+mn-lt"/>
              </a:rPr>
              <a:t>to teach</a:t>
            </a:r>
          </a:p>
          <a:p>
            <a:r>
              <a:rPr lang="en-GB" sz="2250" dirty="0">
                <a:latin typeface="+mn-lt"/>
                <a:hlinkClick r:id="rId5"/>
              </a:rPr>
              <a:t>ocr.org.uk/</a:t>
            </a:r>
            <a:r>
              <a:rPr lang="en-GB" sz="2250" dirty="0" err="1">
                <a:latin typeface="+mn-lt"/>
                <a:hlinkClick r:id="rId5"/>
              </a:rPr>
              <a:t>teachwithocr</a:t>
            </a:r>
            <a:endParaRPr lang="en-GB" sz="2250" dirty="0">
              <a:latin typeface="+mn-lt"/>
            </a:endParaRPr>
          </a:p>
        </p:txBody>
      </p:sp>
      <p:sp>
        <p:nvSpPr>
          <p:cNvPr id="33" name="TextBox 16">
            <a:extLst>
              <a:ext uri="{FF2B5EF4-FFF2-40B4-BE49-F238E27FC236}">
                <a16:creationId xmlns:a16="http://schemas.microsoft.com/office/drawing/2014/main" id="{F70D55AF-A959-4A88-B080-9B8D5BF5D1A0}"/>
              </a:ext>
            </a:extLst>
          </p:cNvPr>
          <p:cNvSpPr txBox="1">
            <a:spLocks noChangeArrowheads="1"/>
          </p:cNvSpPr>
          <p:nvPr/>
        </p:nvSpPr>
        <p:spPr bwMode="auto">
          <a:xfrm>
            <a:off x="529198" y="3995042"/>
            <a:ext cx="366812" cy="832172"/>
          </a:xfrm>
          <a:prstGeom prst="rect">
            <a:avLst/>
          </a:prstGeom>
          <a:noFill/>
          <a:ln w="9525">
            <a:noFill/>
            <a:miter lim="800000"/>
            <a:headEnd/>
            <a:tailEnd/>
          </a:ln>
        </p:spPr>
        <p:txBody>
          <a:bodyPr/>
          <a:lstStyle/>
          <a:p>
            <a:pPr algn="ctr"/>
            <a:r>
              <a:rPr lang="en-GB" sz="3600" b="1" i="1">
                <a:solidFill>
                  <a:srgbClr val="C00000"/>
                </a:solidFill>
                <a:latin typeface="Myriad Pro" pitchFamily="34" charset="0"/>
              </a:rPr>
              <a:t>4</a:t>
            </a:r>
          </a:p>
        </p:txBody>
      </p:sp>
      <p:sp>
        <p:nvSpPr>
          <p:cNvPr id="34" name="TextBox 18">
            <a:extLst>
              <a:ext uri="{FF2B5EF4-FFF2-40B4-BE49-F238E27FC236}">
                <a16:creationId xmlns:a16="http://schemas.microsoft.com/office/drawing/2014/main" id="{CBF5C13A-142D-4785-BB5B-AA2D1687EC73}"/>
              </a:ext>
            </a:extLst>
          </p:cNvPr>
          <p:cNvSpPr txBox="1">
            <a:spLocks noChangeArrowheads="1"/>
          </p:cNvSpPr>
          <p:nvPr/>
        </p:nvSpPr>
        <p:spPr bwMode="auto">
          <a:xfrm>
            <a:off x="1397134" y="3953466"/>
            <a:ext cx="7063298" cy="832172"/>
          </a:xfrm>
          <a:prstGeom prst="rect">
            <a:avLst/>
          </a:prstGeom>
          <a:noFill/>
          <a:ln w="9525">
            <a:noFill/>
            <a:miter lim="800000"/>
            <a:headEnd/>
            <a:tailEnd/>
          </a:ln>
        </p:spPr>
        <p:txBody>
          <a:bodyPr anchor="ctr"/>
          <a:lstStyle/>
          <a:p>
            <a:r>
              <a:rPr lang="en-GB" sz="2250" b="1" dirty="0">
                <a:latin typeface="+mn-lt"/>
              </a:rPr>
              <a:t>Talk to us</a:t>
            </a:r>
          </a:p>
          <a:p>
            <a:r>
              <a:rPr lang="en-GB" sz="2250" u="sng" dirty="0">
                <a:latin typeface="+mn-lt"/>
                <a:hlinkClick r:id="rId6"/>
              </a:rPr>
              <a:t>maths@ocr.org.uk</a:t>
            </a:r>
            <a:r>
              <a:rPr lang="en-GB" sz="2250" dirty="0">
                <a:latin typeface="+mn-lt"/>
              </a:rPr>
              <a:t>/</a:t>
            </a:r>
            <a:r>
              <a:rPr lang="en-GB" sz="2250" dirty="0">
                <a:latin typeface="+mn-lt"/>
                <a:hlinkClick r:id="rId7"/>
              </a:rPr>
              <a:t>@OCR_Maths</a:t>
            </a:r>
            <a:r>
              <a:rPr lang="en-GB" sz="2250" dirty="0">
                <a:latin typeface="+mn-lt"/>
              </a:rPr>
              <a:t>/01223 553 998 </a:t>
            </a:r>
            <a:endParaRPr lang="en-GB" sz="2250" b="1" dirty="0">
              <a:latin typeface="+mn-lt"/>
            </a:endParaRPr>
          </a:p>
        </p:txBody>
      </p:sp>
    </p:spTree>
    <p:extLst>
      <p:ext uri="{BB962C8B-B14F-4D97-AF65-F5344CB8AC3E}">
        <p14:creationId xmlns:p14="http://schemas.microsoft.com/office/powerpoint/2010/main" val="3719481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a:xfrm>
            <a:off x="467544" y="486400"/>
            <a:ext cx="8031163" cy="338554"/>
          </a:xfrm>
        </p:spPr>
        <p:txBody>
          <a:bodyPr/>
          <a:lstStyle/>
          <a:p>
            <a:r>
              <a:rPr lang="en-GB" dirty="0"/>
              <a:t>National GCSE (9-1) Maths results</a:t>
            </a:r>
            <a:r>
              <a:rPr lang="en-GB" b="1" dirty="0"/>
              <a:t> – All ages (summer series)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graphicFrame>
        <p:nvGraphicFramePr>
          <p:cNvPr id="4" name="Table 3">
            <a:extLst>
              <a:ext uri="{FF2B5EF4-FFF2-40B4-BE49-F238E27FC236}">
                <a16:creationId xmlns:a16="http://schemas.microsoft.com/office/drawing/2014/main" id="{507DAE45-2FAB-4E99-99DF-7BB632343A98}"/>
              </a:ext>
            </a:extLst>
          </p:cNvPr>
          <p:cNvGraphicFramePr>
            <a:graphicFrameLocks noGrp="1"/>
          </p:cNvGraphicFramePr>
          <p:nvPr>
            <p:extLst>
              <p:ext uri="{D42A27DB-BD31-4B8C-83A1-F6EECF244321}">
                <p14:modId xmlns:p14="http://schemas.microsoft.com/office/powerpoint/2010/main" val="2435305700"/>
              </p:ext>
            </p:extLst>
          </p:nvPr>
        </p:nvGraphicFramePr>
        <p:xfrm>
          <a:off x="395536" y="910244"/>
          <a:ext cx="8568956" cy="1507014"/>
        </p:xfrm>
        <a:graphic>
          <a:graphicData uri="http://schemas.openxmlformats.org/drawingml/2006/table">
            <a:tbl>
              <a:tblPr/>
              <a:tblGrid>
                <a:gridCol w="778996">
                  <a:extLst>
                    <a:ext uri="{9D8B030D-6E8A-4147-A177-3AD203B41FA5}">
                      <a16:colId xmlns:a16="http://schemas.microsoft.com/office/drawing/2014/main" val="3920967778"/>
                    </a:ext>
                  </a:extLst>
                </a:gridCol>
                <a:gridCol w="778996">
                  <a:extLst>
                    <a:ext uri="{9D8B030D-6E8A-4147-A177-3AD203B41FA5}">
                      <a16:colId xmlns:a16="http://schemas.microsoft.com/office/drawing/2014/main" val="2042124583"/>
                    </a:ext>
                  </a:extLst>
                </a:gridCol>
                <a:gridCol w="778996">
                  <a:extLst>
                    <a:ext uri="{9D8B030D-6E8A-4147-A177-3AD203B41FA5}">
                      <a16:colId xmlns:a16="http://schemas.microsoft.com/office/drawing/2014/main" val="1906636380"/>
                    </a:ext>
                  </a:extLst>
                </a:gridCol>
                <a:gridCol w="778996">
                  <a:extLst>
                    <a:ext uri="{9D8B030D-6E8A-4147-A177-3AD203B41FA5}">
                      <a16:colId xmlns:a16="http://schemas.microsoft.com/office/drawing/2014/main" val="3909057600"/>
                    </a:ext>
                  </a:extLst>
                </a:gridCol>
                <a:gridCol w="778996">
                  <a:extLst>
                    <a:ext uri="{9D8B030D-6E8A-4147-A177-3AD203B41FA5}">
                      <a16:colId xmlns:a16="http://schemas.microsoft.com/office/drawing/2014/main" val="2132196481"/>
                    </a:ext>
                  </a:extLst>
                </a:gridCol>
                <a:gridCol w="778996">
                  <a:extLst>
                    <a:ext uri="{9D8B030D-6E8A-4147-A177-3AD203B41FA5}">
                      <a16:colId xmlns:a16="http://schemas.microsoft.com/office/drawing/2014/main" val="800762884"/>
                    </a:ext>
                  </a:extLst>
                </a:gridCol>
                <a:gridCol w="778996">
                  <a:extLst>
                    <a:ext uri="{9D8B030D-6E8A-4147-A177-3AD203B41FA5}">
                      <a16:colId xmlns:a16="http://schemas.microsoft.com/office/drawing/2014/main" val="1338043890"/>
                    </a:ext>
                  </a:extLst>
                </a:gridCol>
                <a:gridCol w="778996">
                  <a:extLst>
                    <a:ext uri="{9D8B030D-6E8A-4147-A177-3AD203B41FA5}">
                      <a16:colId xmlns:a16="http://schemas.microsoft.com/office/drawing/2014/main" val="350860658"/>
                    </a:ext>
                  </a:extLst>
                </a:gridCol>
                <a:gridCol w="778996">
                  <a:extLst>
                    <a:ext uri="{9D8B030D-6E8A-4147-A177-3AD203B41FA5}">
                      <a16:colId xmlns:a16="http://schemas.microsoft.com/office/drawing/2014/main" val="3725384188"/>
                    </a:ext>
                  </a:extLst>
                </a:gridCol>
                <a:gridCol w="778996">
                  <a:extLst>
                    <a:ext uri="{9D8B030D-6E8A-4147-A177-3AD203B41FA5}">
                      <a16:colId xmlns:a16="http://schemas.microsoft.com/office/drawing/2014/main" val="3446015184"/>
                    </a:ext>
                  </a:extLst>
                </a:gridCol>
                <a:gridCol w="778996">
                  <a:extLst>
                    <a:ext uri="{9D8B030D-6E8A-4147-A177-3AD203B41FA5}">
                      <a16:colId xmlns:a16="http://schemas.microsoft.com/office/drawing/2014/main" val="2382388088"/>
                    </a:ext>
                  </a:extLst>
                </a:gridCol>
              </a:tblGrid>
              <a:tr h="389107">
                <a:tc>
                  <a:txBody>
                    <a:bodyPr/>
                    <a:lstStyle/>
                    <a:p>
                      <a:pPr algn="ctr" fontAlgn="ctr"/>
                      <a:r>
                        <a:rPr lang="en-GB" sz="1200" b="1" i="0" u="none" strike="noStrike" dirty="0">
                          <a:solidFill>
                            <a:srgbClr val="3C3C3C"/>
                          </a:solidFill>
                          <a:effectLst/>
                          <a:latin typeface="+mn-lt"/>
                        </a:rPr>
                        <a:t>Year</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9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8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7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6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5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4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3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2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1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Ungraded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extLst>
                  <a:ext uri="{0D108BD9-81ED-4DB2-BD59-A6C34878D82A}">
                    <a16:rowId xmlns:a16="http://schemas.microsoft.com/office/drawing/2014/main" val="1192094605"/>
                  </a:ext>
                </a:extLst>
              </a:tr>
              <a:tr h="228527">
                <a:tc>
                  <a:txBody>
                    <a:bodyPr/>
                    <a:lstStyle/>
                    <a:p>
                      <a:pPr algn="ctr" fontAlgn="ctr"/>
                      <a:r>
                        <a:rPr lang="en-GB" sz="1200" b="1" i="0" u="none" strike="noStrike" dirty="0">
                          <a:solidFill>
                            <a:srgbClr val="3C3C3C"/>
                          </a:solidFill>
                          <a:effectLst/>
                          <a:latin typeface="+mn-lt"/>
                        </a:rPr>
                        <a:t>2021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4.8</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6.8</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9.1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10.1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17.9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20.5</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14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9.7</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5.5</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fontAlgn="ctr"/>
                      <a:r>
                        <a:rPr lang="en-GB" sz="1200" b="1" i="0" u="none" strike="noStrike" dirty="0">
                          <a:solidFill>
                            <a:srgbClr val="3C3C3C"/>
                          </a:solidFill>
                          <a:effectLst/>
                          <a:latin typeface="+mn-lt"/>
                        </a:rPr>
                        <a:t>1.6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extLst>
                  <a:ext uri="{0D108BD9-81ED-4DB2-BD59-A6C34878D82A}">
                    <a16:rowId xmlns:a16="http://schemas.microsoft.com/office/drawing/2014/main" val="141334427"/>
                  </a:ext>
                </a:extLst>
              </a:tr>
              <a:tr h="222345">
                <a:tc>
                  <a:txBody>
                    <a:bodyPr/>
                    <a:lstStyle/>
                    <a:p>
                      <a:pPr algn="ctr" fontAlgn="b"/>
                      <a:r>
                        <a:rPr lang="en-GB" sz="1200" b="0" i="0" u="none" strike="noStrike" dirty="0">
                          <a:solidFill>
                            <a:srgbClr val="3C3C3C"/>
                          </a:solidFill>
                          <a:effectLst/>
                          <a:latin typeface="+mn-lt"/>
                        </a:rPr>
                        <a:t>2020</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dirty="0">
                          <a:solidFill>
                            <a:srgbClr val="3C3C3C"/>
                          </a:solidFill>
                          <a:effectLst/>
                          <a:latin typeface="+mn-lt"/>
                        </a:rPr>
                        <a:t>4.2</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a:solidFill>
                            <a:srgbClr val="3C3C3C"/>
                          </a:solidFill>
                          <a:effectLst/>
                          <a:latin typeface="+mn-lt"/>
                        </a:rPr>
                        <a:t>6.2</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a:solidFill>
                            <a:srgbClr val="3C3C3C"/>
                          </a:solidFill>
                          <a:effectLst/>
                          <a:latin typeface="+mn-lt"/>
                        </a:rPr>
                        <a:t>8.6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a:solidFill>
                            <a:srgbClr val="3C3C3C"/>
                          </a:solidFill>
                          <a:effectLst/>
                          <a:latin typeface="+mn-lt"/>
                        </a:rPr>
                        <a:t>10.1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a:solidFill>
                            <a:srgbClr val="3C3C3C"/>
                          </a:solidFill>
                          <a:effectLst/>
                          <a:latin typeface="+mn-lt"/>
                        </a:rPr>
                        <a:t>16.6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dirty="0">
                          <a:solidFill>
                            <a:srgbClr val="3C3C3C"/>
                          </a:solidFill>
                          <a:effectLst/>
                          <a:latin typeface="+mn-lt"/>
                        </a:rPr>
                        <a:t>20.9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a:solidFill>
                            <a:srgbClr val="3C3C3C"/>
                          </a:solidFill>
                          <a:effectLst/>
                          <a:latin typeface="+mn-lt"/>
                        </a:rPr>
                        <a:t>17.8</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dirty="0">
                          <a:solidFill>
                            <a:srgbClr val="3C3C3C"/>
                          </a:solidFill>
                          <a:effectLst/>
                          <a:latin typeface="+mn-lt"/>
                        </a:rPr>
                        <a:t>10.4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dirty="0">
                          <a:solidFill>
                            <a:srgbClr val="3C3C3C"/>
                          </a:solidFill>
                          <a:effectLst/>
                          <a:latin typeface="+mn-lt"/>
                        </a:rPr>
                        <a:t>4.5</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fontAlgn="ctr"/>
                      <a:r>
                        <a:rPr lang="en-GB" sz="1200" b="0" i="0" u="none" strike="noStrike">
                          <a:solidFill>
                            <a:srgbClr val="3C3C3C"/>
                          </a:solidFill>
                          <a:effectLst/>
                          <a:latin typeface="+mn-lt"/>
                        </a:rPr>
                        <a:t>0.7</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extLst>
                  <a:ext uri="{0D108BD9-81ED-4DB2-BD59-A6C34878D82A}">
                    <a16:rowId xmlns:a16="http://schemas.microsoft.com/office/drawing/2014/main" val="343104045"/>
                  </a:ext>
                </a:extLst>
              </a:tr>
              <a:tr h="222345">
                <a:tc>
                  <a:txBody>
                    <a:bodyPr/>
                    <a:lstStyle/>
                    <a:p>
                      <a:pPr algn="ctr" fontAlgn="b"/>
                      <a:r>
                        <a:rPr lang="en-GB" sz="1200" b="0" i="0" u="none" strike="noStrike" dirty="0">
                          <a:solidFill>
                            <a:srgbClr val="3C3C3C"/>
                          </a:solidFill>
                          <a:effectLst/>
                          <a:latin typeface="+mn-lt"/>
                        </a:rPr>
                        <a:t>2019</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2.9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a:solidFill>
                            <a:srgbClr val="3C3C3C"/>
                          </a:solidFill>
                          <a:effectLst/>
                          <a:latin typeface="+mn-lt"/>
                        </a:rPr>
                        <a:t>5.6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7.4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a:solidFill>
                            <a:srgbClr val="3C3C3C"/>
                          </a:solidFill>
                          <a:effectLst/>
                          <a:latin typeface="+mn-lt"/>
                        </a:rPr>
                        <a:t>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a:solidFill>
                            <a:srgbClr val="3C3C3C"/>
                          </a:solidFill>
                          <a:effectLst/>
                          <a:latin typeface="+mn-lt"/>
                        </a:rPr>
                        <a:t>14.8</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19.9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18.6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12.6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6.9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fontAlgn="ctr"/>
                      <a:r>
                        <a:rPr lang="en-GB" sz="1200" b="0" i="0" u="none" strike="noStrike" dirty="0">
                          <a:solidFill>
                            <a:srgbClr val="3C3C3C"/>
                          </a:solidFill>
                          <a:effectLst/>
                          <a:latin typeface="+mn-lt"/>
                        </a:rPr>
                        <a:t>2.3</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extLst>
                  <a:ext uri="{0D108BD9-81ED-4DB2-BD59-A6C34878D82A}">
                    <a16:rowId xmlns:a16="http://schemas.microsoft.com/office/drawing/2014/main" val="2498702772"/>
                  </a:ext>
                </a:extLst>
              </a:tr>
              <a:tr h="222345">
                <a:tc>
                  <a:txBody>
                    <a:bodyPr/>
                    <a:lstStyle/>
                    <a:p>
                      <a:pPr algn="ctr" fontAlgn="b"/>
                      <a:r>
                        <a:rPr lang="en-GB" sz="1200" b="0" i="0" u="none" strike="noStrike">
                          <a:solidFill>
                            <a:srgbClr val="3C3C3C"/>
                          </a:solidFill>
                          <a:effectLst/>
                          <a:latin typeface="+mn-lt"/>
                        </a:rPr>
                        <a:t>2018</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2.9</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5.4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7.4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9.4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15.2</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19.4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18.6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a:solidFill>
                            <a:srgbClr val="3C3C3C"/>
                          </a:solidFill>
                          <a:effectLst/>
                          <a:latin typeface="+mn-lt"/>
                        </a:rPr>
                        <a:t>12.8</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dirty="0">
                          <a:solidFill>
                            <a:srgbClr val="3C3C3C"/>
                          </a:solidFill>
                          <a:effectLst/>
                          <a:latin typeface="+mn-lt"/>
                        </a:rPr>
                        <a:t>6.6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fontAlgn="ctr"/>
                      <a:r>
                        <a:rPr lang="en-GB" sz="1200" b="0" i="0" u="none" strike="noStrike" dirty="0">
                          <a:solidFill>
                            <a:srgbClr val="3C3C3C"/>
                          </a:solidFill>
                          <a:effectLst/>
                          <a:latin typeface="+mn-lt"/>
                        </a:rPr>
                        <a:t>2.3</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extLst>
                  <a:ext uri="{0D108BD9-81ED-4DB2-BD59-A6C34878D82A}">
                    <a16:rowId xmlns:a16="http://schemas.microsoft.com/office/drawing/2014/main" val="438679285"/>
                  </a:ext>
                </a:extLst>
              </a:tr>
              <a:tr h="222345">
                <a:tc>
                  <a:txBody>
                    <a:bodyPr/>
                    <a:lstStyle/>
                    <a:p>
                      <a:pPr algn="ctr" fontAlgn="b"/>
                      <a:r>
                        <a:rPr lang="en-GB" sz="1200" b="0" i="0" u="none" strike="noStrike">
                          <a:solidFill>
                            <a:srgbClr val="3C3C3C"/>
                          </a:solidFill>
                          <a:effectLst/>
                          <a:latin typeface="+mn-lt"/>
                        </a:rPr>
                        <a:t>2017</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3.5</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6.4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9.3</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10.6</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18.3</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20.8</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13.1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9.5</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a:solidFill>
                            <a:srgbClr val="3C3C3C"/>
                          </a:solidFill>
                          <a:effectLst/>
                          <a:latin typeface="+mn-lt"/>
                        </a:rPr>
                        <a:t>6.4</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fontAlgn="ctr"/>
                      <a:r>
                        <a:rPr lang="en-GB" sz="1200" b="0" i="0" u="none" strike="noStrike" dirty="0">
                          <a:solidFill>
                            <a:srgbClr val="3C3C3C"/>
                          </a:solidFill>
                          <a:effectLst/>
                          <a:latin typeface="+mn-lt"/>
                        </a:rPr>
                        <a:t>2.1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extLst>
                  <a:ext uri="{0D108BD9-81ED-4DB2-BD59-A6C34878D82A}">
                    <a16:rowId xmlns:a16="http://schemas.microsoft.com/office/drawing/2014/main" val="3198840172"/>
                  </a:ext>
                </a:extLst>
              </a:tr>
            </a:tbl>
          </a:graphicData>
        </a:graphic>
      </p:graphicFrame>
      <p:graphicFrame>
        <p:nvGraphicFramePr>
          <p:cNvPr id="11" name="Chart 10">
            <a:extLst>
              <a:ext uri="{FF2B5EF4-FFF2-40B4-BE49-F238E27FC236}">
                <a16:creationId xmlns:a16="http://schemas.microsoft.com/office/drawing/2014/main" id="{D67F975E-6089-431B-A895-B3C32010B277}"/>
              </a:ext>
            </a:extLst>
          </p:cNvPr>
          <p:cNvGraphicFramePr>
            <a:graphicFrameLocks/>
          </p:cNvGraphicFramePr>
          <p:nvPr>
            <p:extLst>
              <p:ext uri="{D42A27DB-BD31-4B8C-83A1-F6EECF244321}">
                <p14:modId xmlns:p14="http://schemas.microsoft.com/office/powerpoint/2010/main" val="3077772240"/>
              </p:ext>
            </p:extLst>
          </p:nvPr>
        </p:nvGraphicFramePr>
        <p:xfrm>
          <a:off x="395536" y="2492717"/>
          <a:ext cx="8568952" cy="25499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07690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graphicFrame>
        <p:nvGraphicFramePr>
          <p:cNvPr id="4" name="Table 3">
            <a:extLst>
              <a:ext uri="{FF2B5EF4-FFF2-40B4-BE49-F238E27FC236}">
                <a16:creationId xmlns:a16="http://schemas.microsoft.com/office/drawing/2014/main" id="{507DAE45-2FAB-4E99-99DF-7BB632343A98}"/>
              </a:ext>
            </a:extLst>
          </p:cNvPr>
          <p:cNvGraphicFramePr>
            <a:graphicFrameLocks noGrp="1"/>
          </p:cNvGraphicFramePr>
          <p:nvPr>
            <p:extLst>
              <p:ext uri="{D42A27DB-BD31-4B8C-83A1-F6EECF244321}">
                <p14:modId xmlns:p14="http://schemas.microsoft.com/office/powerpoint/2010/main" val="2294311208"/>
              </p:ext>
            </p:extLst>
          </p:nvPr>
        </p:nvGraphicFramePr>
        <p:xfrm>
          <a:off x="395536" y="910244"/>
          <a:ext cx="8568956" cy="1507014"/>
        </p:xfrm>
        <a:graphic>
          <a:graphicData uri="http://schemas.openxmlformats.org/drawingml/2006/table">
            <a:tbl>
              <a:tblPr/>
              <a:tblGrid>
                <a:gridCol w="778996">
                  <a:extLst>
                    <a:ext uri="{9D8B030D-6E8A-4147-A177-3AD203B41FA5}">
                      <a16:colId xmlns:a16="http://schemas.microsoft.com/office/drawing/2014/main" val="3920967778"/>
                    </a:ext>
                  </a:extLst>
                </a:gridCol>
                <a:gridCol w="778996">
                  <a:extLst>
                    <a:ext uri="{9D8B030D-6E8A-4147-A177-3AD203B41FA5}">
                      <a16:colId xmlns:a16="http://schemas.microsoft.com/office/drawing/2014/main" val="2042124583"/>
                    </a:ext>
                  </a:extLst>
                </a:gridCol>
                <a:gridCol w="778996">
                  <a:extLst>
                    <a:ext uri="{9D8B030D-6E8A-4147-A177-3AD203B41FA5}">
                      <a16:colId xmlns:a16="http://schemas.microsoft.com/office/drawing/2014/main" val="1906636380"/>
                    </a:ext>
                  </a:extLst>
                </a:gridCol>
                <a:gridCol w="778996">
                  <a:extLst>
                    <a:ext uri="{9D8B030D-6E8A-4147-A177-3AD203B41FA5}">
                      <a16:colId xmlns:a16="http://schemas.microsoft.com/office/drawing/2014/main" val="3909057600"/>
                    </a:ext>
                  </a:extLst>
                </a:gridCol>
                <a:gridCol w="778996">
                  <a:extLst>
                    <a:ext uri="{9D8B030D-6E8A-4147-A177-3AD203B41FA5}">
                      <a16:colId xmlns:a16="http://schemas.microsoft.com/office/drawing/2014/main" val="2132196481"/>
                    </a:ext>
                  </a:extLst>
                </a:gridCol>
                <a:gridCol w="778996">
                  <a:extLst>
                    <a:ext uri="{9D8B030D-6E8A-4147-A177-3AD203B41FA5}">
                      <a16:colId xmlns:a16="http://schemas.microsoft.com/office/drawing/2014/main" val="800762884"/>
                    </a:ext>
                  </a:extLst>
                </a:gridCol>
                <a:gridCol w="778996">
                  <a:extLst>
                    <a:ext uri="{9D8B030D-6E8A-4147-A177-3AD203B41FA5}">
                      <a16:colId xmlns:a16="http://schemas.microsoft.com/office/drawing/2014/main" val="1338043890"/>
                    </a:ext>
                  </a:extLst>
                </a:gridCol>
                <a:gridCol w="778996">
                  <a:extLst>
                    <a:ext uri="{9D8B030D-6E8A-4147-A177-3AD203B41FA5}">
                      <a16:colId xmlns:a16="http://schemas.microsoft.com/office/drawing/2014/main" val="350860658"/>
                    </a:ext>
                  </a:extLst>
                </a:gridCol>
                <a:gridCol w="778996">
                  <a:extLst>
                    <a:ext uri="{9D8B030D-6E8A-4147-A177-3AD203B41FA5}">
                      <a16:colId xmlns:a16="http://schemas.microsoft.com/office/drawing/2014/main" val="3725384188"/>
                    </a:ext>
                  </a:extLst>
                </a:gridCol>
                <a:gridCol w="778996">
                  <a:extLst>
                    <a:ext uri="{9D8B030D-6E8A-4147-A177-3AD203B41FA5}">
                      <a16:colId xmlns:a16="http://schemas.microsoft.com/office/drawing/2014/main" val="3446015184"/>
                    </a:ext>
                  </a:extLst>
                </a:gridCol>
                <a:gridCol w="778996">
                  <a:extLst>
                    <a:ext uri="{9D8B030D-6E8A-4147-A177-3AD203B41FA5}">
                      <a16:colId xmlns:a16="http://schemas.microsoft.com/office/drawing/2014/main" val="2382388088"/>
                    </a:ext>
                  </a:extLst>
                </a:gridCol>
              </a:tblGrid>
              <a:tr h="389107">
                <a:tc>
                  <a:txBody>
                    <a:bodyPr/>
                    <a:lstStyle/>
                    <a:p>
                      <a:pPr algn="ctr" fontAlgn="ctr"/>
                      <a:r>
                        <a:rPr lang="en-GB" sz="1200" b="1" i="0" u="none" strike="noStrike" dirty="0">
                          <a:solidFill>
                            <a:srgbClr val="3C3C3C"/>
                          </a:solidFill>
                          <a:effectLst/>
                          <a:latin typeface="+mn-lt"/>
                        </a:rPr>
                        <a:t>Year</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9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8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7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Grade 6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5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4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3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2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a:solidFill>
                            <a:srgbClr val="3C3C3C"/>
                          </a:solidFill>
                          <a:effectLst/>
                          <a:latin typeface="+mn-lt"/>
                        </a:rPr>
                        <a:t>Grade 1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tc>
                  <a:txBody>
                    <a:bodyPr/>
                    <a:lstStyle/>
                    <a:p>
                      <a:pPr algn="ctr" fontAlgn="ctr"/>
                      <a:r>
                        <a:rPr lang="en-GB" sz="1200" b="1" i="0" u="none" strike="noStrike" dirty="0">
                          <a:solidFill>
                            <a:srgbClr val="3C3C3C"/>
                          </a:solidFill>
                          <a:effectLst/>
                          <a:latin typeface="+mn-lt"/>
                        </a:rPr>
                        <a:t>Ungraded (%)</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DCDADA"/>
                    </a:solidFill>
                  </a:tcPr>
                </a:tc>
                <a:extLst>
                  <a:ext uri="{0D108BD9-81ED-4DB2-BD59-A6C34878D82A}">
                    <a16:rowId xmlns:a16="http://schemas.microsoft.com/office/drawing/2014/main" val="1192094605"/>
                  </a:ext>
                </a:extLst>
              </a:tr>
              <a:tr h="228527">
                <a:tc>
                  <a:txBody>
                    <a:bodyPr/>
                    <a:lstStyle/>
                    <a:p>
                      <a:pPr algn="ctr" fontAlgn="ctr"/>
                      <a:r>
                        <a:rPr lang="en-GB" sz="1200" b="1" i="0" u="none" strike="noStrike" dirty="0">
                          <a:solidFill>
                            <a:srgbClr val="3C3C3C"/>
                          </a:solidFill>
                          <a:effectLst/>
                          <a:latin typeface="+mn-lt"/>
                        </a:rPr>
                        <a:t>2021</a:t>
                      </a:r>
                    </a:p>
                  </a:txBody>
                  <a:tcPr marL="0" marR="0" marT="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dirty="0">
                          <a:solidFill>
                            <a:srgbClr val="000000"/>
                          </a:solidFill>
                          <a:effectLst/>
                          <a:latin typeface="+mn-lt"/>
                        </a:rPr>
                        <a:t>6</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8.6</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11.4</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12.7</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20.4</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18.8</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9.9</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7</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4.3</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tc>
                  <a:txBody>
                    <a:bodyPr/>
                    <a:lstStyle/>
                    <a:p>
                      <a:pPr algn="ctr" rtl="0" fontAlgn="ctr"/>
                      <a:r>
                        <a:rPr lang="en-GB" sz="1200" b="1" i="0" u="none" strike="noStrike">
                          <a:solidFill>
                            <a:srgbClr val="000000"/>
                          </a:solidFill>
                          <a:effectLst/>
                          <a:latin typeface="+mn-lt"/>
                        </a:rPr>
                        <a:t>0.9</a:t>
                      </a:r>
                    </a:p>
                  </a:txBody>
                  <a:tcPr marL="6350" marR="6350" marT="6350" marB="0" anchor="ctr">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0000"/>
                    </a:solidFill>
                  </a:tcPr>
                </a:tc>
                <a:extLst>
                  <a:ext uri="{0D108BD9-81ED-4DB2-BD59-A6C34878D82A}">
                    <a16:rowId xmlns:a16="http://schemas.microsoft.com/office/drawing/2014/main" val="141334427"/>
                  </a:ext>
                </a:extLst>
              </a:tr>
              <a:tr h="222345">
                <a:tc>
                  <a:txBody>
                    <a:bodyPr/>
                    <a:lstStyle/>
                    <a:p>
                      <a:pPr algn="ctr" fontAlgn="b"/>
                      <a:r>
                        <a:rPr lang="en-GB" sz="1200" b="0" i="0" u="none" strike="noStrike" dirty="0">
                          <a:solidFill>
                            <a:srgbClr val="3C3C3C"/>
                          </a:solidFill>
                          <a:effectLst/>
                          <a:latin typeface="+mn-lt"/>
                        </a:rPr>
                        <a:t>2020</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dirty="0">
                          <a:solidFill>
                            <a:srgbClr val="000000"/>
                          </a:solidFill>
                          <a:effectLst/>
                          <a:latin typeface="+mn-lt"/>
                        </a:rPr>
                        <a:t>5.4</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dirty="0">
                          <a:solidFill>
                            <a:srgbClr val="000000"/>
                          </a:solidFill>
                          <a:effectLst/>
                          <a:latin typeface="+mn-lt"/>
                        </a:rPr>
                        <a:t>7.9</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dirty="0">
                          <a:solidFill>
                            <a:srgbClr val="000000"/>
                          </a:solidFill>
                          <a:effectLst/>
                          <a:latin typeface="+mn-lt"/>
                        </a:rPr>
                        <a:t>11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a:solidFill>
                            <a:srgbClr val="000000"/>
                          </a:solidFill>
                          <a:effectLst/>
                          <a:latin typeface="+mn-lt"/>
                        </a:rPr>
                        <a:t>13</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dirty="0">
                          <a:solidFill>
                            <a:srgbClr val="000000"/>
                          </a:solidFill>
                          <a:effectLst/>
                          <a:latin typeface="+mn-lt"/>
                        </a:rPr>
                        <a:t>20.1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dirty="0">
                          <a:solidFill>
                            <a:srgbClr val="000000"/>
                          </a:solidFill>
                          <a:effectLst/>
                          <a:latin typeface="+mn-lt"/>
                        </a:rPr>
                        <a:t>19.7</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a:solidFill>
                            <a:srgbClr val="000000"/>
                          </a:solidFill>
                          <a:effectLst/>
                          <a:latin typeface="+mn-lt"/>
                        </a:rPr>
                        <a:t>11.1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a:solidFill>
                            <a:srgbClr val="000000"/>
                          </a:solidFill>
                          <a:effectLst/>
                          <a:latin typeface="+mn-lt"/>
                        </a:rPr>
                        <a:t>7.2</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a:solidFill>
                            <a:srgbClr val="000000"/>
                          </a:solidFill>
                          <a:effectLst/>
                          <a:latin typeface="+mn-lt"/>
                        </a:rPr>
                        <a:t>4</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tc>
                  <a:txBody>
                    <a:bodyPr/>
                    <a:lstStyle/>
                    <a:p>
                      <a:pPr algn="ctr" rtl="0" fontAlgn="b"/>
                      <a:r>
                        <a:rPr lang="en-GB" sz="1200" b="0" i="0" u="none" strike="noStrike">
                          <a:solidFill>
                            <a:srgbClr val="000000"/>
                          </a:solidFill>
                          <a:effectLst/>
                          <a:latin typeface="+mn-lt"/>
                        </a:rPr>
                        <a:t>0.6</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EAAAA"/>
                    </a:solidFill>
                  </a:tcPr>
                </a:tc>
                <a:extLst>
                  <a:ext uri="{0D108BD9-81ED-4DB2-BD59-A6C34878D82A}">
                    <a16:rowId xmlns:a16="http://schemas.microsoft.com/office/drawing/2014/main" val="343104045"/>
                  </a:ext>
                </a:extLst>
              </a:tr>
              <a:tr h="222345">
                <a:tc>
                  <a:txBody>
                    <a:bodyPr/>
                    <a:lstStyle/>
                    <a:p>
                      <a:pPr algn="ctr" fontAlgn="b"/>
                      <a:r>
                        <a:rPr lang="en-GB" sz="1200" b="0" i="0" u="none" strike="noStrike" dirty="0">
                          <a:solidFill>
                            <a:srgbClr val="3C3C3C"/>
                          </a:solidFill>
                          <a:effectLst/>
                          <a:latin typeface="+mn-lt"/>
                        </a:rPr>
                        <a:t>2019</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a:solidFill>
                            <a:srgbClr val="000000"/>
                          </a:solidFill>
                          <a:effectLst/>
                          <a:latin typeface="+mn-lt"/>
                        </a:rPr>
                        <a:t>3.7</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a:solidFill>
                            <a:srgbClr val="000000"/>
                          </a:solidFill>
                          <a:effectLst/>
                          <a:latin typeface="+mn-lt"/>
                        </a:rPr>
                        <a:t>7.1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a:solidFill>
                            <a:srgbClr val="000000"/>
                          </a:solidFill>
                          <a:effectLst/>
                          <a:latin typeface="+mn-lt"/>
                        </a:rPr>
                        <a:t>9.5</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dirty="0">
                          <a:solidFill>
                            <a:srgbClr val="000000"/>
                          </a:solidFill>
                          <a:effectLst/>
                          <a:latin typeface="+mn-lt"/>
                        </a:rPr>
                        <a:t>11.5</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dirty="0">
                          <a:solidFill>
                            <a:srgbClr val="000000"/>
                          </a:solidFill>
                          <a:effectLst/>
                          <a:latin typeface="+mn-lt"/>
                        </a:rPr>
                        <a:t>18.2</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dirty="0">
                          <a:solidFill>
                            <a:srgbClr val="000000"/>
                          </a:solidFill>
                          <a:effectLst/>
                          <a:latin typeface="+mn-lt"/>
                        </a:rPr>
                        <a:t>21.4</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dirty="0">
                          <a:solidFill>
                            <a:srgbClr val="000000"/>
                          </a:solidFill>
                          <a:effectLst/>
                          <a:latin typeface="+mn-lt"/>
                        </a:rPr>
                        <a:t>12.8</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dirty="0">
                          <a:solidFill>
                            <a:srgbClr val="000000"/>
                          </a:solidFill>
                          <a:effectLst/>
                          <a:latin typeface="+mn-lt"/>
                        </a:rPr>
                        <a:t>8.6</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dirty="0">
                          <a:solidFill>
                            <a:srgbClr val="000000"/>
                          </a:solidFill>
                          <a:effectLst/>
                          <a:latin typeface="+mn-lt"/>
                        </a:rPr>
                        <a:t>5.4</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tc>
                  <a:txBody>
                    <a:bodyPr/>
                    <a:lstStyle/>
                    <a:p>
                      <a:pPr algn="ctr" rtl="0" fontAlgn="b"/>
                      <a:r>
                        <a:rPr lang="en-GB" sz="1200" b="0" i="0" u="none" strike="noStrike">
                          <a:solidFill>
                            <a:srgbClr val="000000"/>
                          </a:solidFill>
                          <a:effectLst/>
                          <a:latin typeface="+mn-lt"/>
                        </a:rPr>
                        <a:t>1.8</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A9D08E"/>
                    </a:solidFill>
                  </a:tcPr>
                </a:tc>
                <a:extLst>
                  <a:ext uri="{0D108BD9-81ED-4DB2-BD59-A6C34878D82A}">
                    <a16:rowId xmlns:a16="http://schemas.microsoft.com/office/drawing/2014/main" val="2498702772"/>
                  </a:ext>
                </a:extLst>
              </a:tr>
              <a:tr h="222345">
                <a:tc>
                  <a:txBody>
                    <a:bodyPr/>
                    <a:lstStyle/>
                    <a:p>
                      <a:pPr algn="ctr" fontAlgn="b"/>
                      <a:r>
                        <a:rPr lang="en-GB" sz="1200" b="0" i="0" u="none" strike="noStrike">
                          <a:solidFill>
                            <a:srgbClr val="3C3C3C"/>
                          </a:solidFill>
                          <a:effectLst/>
                          <a:latin typeface="+mn-lt"/>
                        </a:rPr>
                        <a:t>2018</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a:solidFill>
                            <a:srgbClr val="000000"/>
                          </a:solidFill>
                          <a:effectLst/>
                          <a:latin typeface="+mn-lt"/>
                        </a:rPr>
                        <a:t>3.6</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a:solidFill>
                            <a:srgbClr val="000000"/>
                          </a:solidFill>
                          <a:effectLst/>
                          <a:latin typeface="+mn-lt"/>
                        </a:rPr>
                        <a:t>6.9</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a:solidFill>
                            <a:srgbClr val="000000"/>
                          </a:solidFill>
                          <a:effectLst/>
                          <a:latin typeface="+mn-lt"/>
                        </a:rPr>
                        <a:t>9.5</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a:solidFill>
                            <a:srgbClr val="000000"/>
                          </a:solidFill>
                          <a:effectLst/>
                          <a:latin typeface="+mn-lt"/>
                        </a:rPr>
                        <a:t>11.9</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a:solidFill>
                            <a:srgbClr val="000000"/>
                          </a:solidFill>
                          <a:effectLst/>
                          <a:latin typeface="+mn-lt"/>
                        </a:rPr>
                        <a:t>18.5</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a:solidFill>
                            <a:srgbClr val="000000"/>
                          </a:solidFill>
                          <a:effectLst/>
                          <a:latin typeface="+mn-lt"/>
                        </a:rPr>
                        <a:t>20.6</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dirty="0">
                          <a:solidFill>
                            <a:srgbClr val="000000"/>
                          </a:solidFill>
                          <a:effectLst/>
                          <a:latin typeface="+mn-lt"/>
                        </a:rPr>
                        <a:t>12.9</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dirty="0">
                          <a:solidFill>
                            <a:srgbClr val="000000"/>
                          </a:solidFill>
                          <a:effectLst/>
                          <a:latin typeface="+mn-lt"/>
                        </a:rPr>
                        <a:t>8.9</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dirty="0">
                          <a:solidFill>
                            <a:srgbClr val="000000"/>
                          </a:solidFill>
                          <a:effectLst/>
                          <a:latin typeface="+mn-lt"/>
                        </a:rPr>
                        <a:t>5.4</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tc>
                  <a:txBody>
                    <a:bodyPr/>
                    <a:lstStyle/>
                    <a:p>
                      <a:pPr algn="ctr" rtl="0" fontAlgn="b"/>
                      <a:r>
                        <a:rPr lang="en-GB" sz="1200" b="0" i="0" u="none" strike="noStrike" dirty="0">
                          <a:solidFill>
                            <a:srgbClr val="000000"/>
                          </a:solidFill>
                          <a:effectLst/>
                          <a:latin typeface="+mn-lt"/>
                        </a:rPr>
                        <a:t>1.8</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BDD7EE"/>
                    </a:solidFill>
                  </a:tcPr>
                </a:tc>
                <a:extLst>
                  <a:ext uri="{0D108BD9-81ED-4DB2-BD59-A6C34878D82A}">
                    <a16:rowId xmlns:a16="http://schemas.microsoft.com/office/drawing/2014/main" val="438679285"/>
                  </a:ext>
                </a:extLst>
              </a:tr>
              <a:tr h="222345">
                <a:tc>
                  <a:txBody>
                    <a:bodyPr/>
                    <a:lstStyle/>
                    <a:p>
                      <a:pPr algn="ctr" fontAlgn="b"/>
                      <a:r>
                        <a:rPr lang="en-GB" sz="1200" b="0" i="0" u="none" strike="noStrike">
                          <a:solidFill>
                            <a:srgbClr val="3C3C3C"/>
                          </a:solidFill>
                          <a:effectLst/>
                          <a:latin typeface="+mn-lt"/>
                        </a:rPr>
                        <a:t>2017</a:t>
                      </a:r>
                    </a:p>
                  </a:txBody>
                  <a:tcPr marL="0" marR="0" marT="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3.5</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6.7</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9.7</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11.1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18.7</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21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12.4</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a:solidFill>
                            <a:srgbClr val="000000"/>
                          </a:solidFill>
                          <a:effectLst/>
                          <a:latin typeface="+mn-lt"/>
                        </a:rPr>
                        <a:t>8.8</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dirty="0">
                          <a:solidFill>
                            <a:srgbClr val="000000"/>
                          </a:solidFill>
                          <a:effectLst/>
                          <a:latin typeface="+mn-lt"/>
                        </a:rPr>
                        <a:t>6.1</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tc>
                  <a:txBody>
                    <a:bodyPr/>
                    <a:lstStyle/>
                    <a:p>
                      <a:pPr algn="ctr" rtl="0" fontAlgn="b"/>
                      <a:r>
                        <a:rPr lang="en-GB" sz="1200" b="0" i="0" u="none" strike="noStrike" dirty="0">
                          <a:solidFill>
                            <a:srgbClr val="000000"/>
                          </a:solidFill>
                          <a:effectLst/>
                          <a:latin typeface="+mn-lt"/>
                        </a:rPr>
                        <a:t>2</a:t>
                      </a:r>
                    </a:p>
                  </a:txBody>
                  <a:tcPr marL="6350" marR="6350" marT="6350" marB="0" anchor="b">
                    <a:lnL w="12700" cap="flat" cmpd="sng" algn="ctr">
                      <a:solidFill>
                        <a:srgbClr val="3C3C3C"/>
                      </a:solidFill>
                      <a:prstDash val="solid"/>
                      <a:round/>
                      <a:headEnd type="none" w="med" len="med"/>
                      <a:tailEnd type="none" w="med" len="med"/>
                    </a:lnL>
                    <a:lnR w="12700" cap="flat" cmpd="sng" algn="ctr">
                      <a:solidFill>
                        <a:srgbClr val="3C3C3C"/>
                      </a:solidFill>
                      <a:prstDash val="solid"/>
                      <a:round/>
                      <a:headEnd type="none" w="med" len="med"/>
                      <a:tailEnd type="none" w="med" len="med"/>
                    </a:lnR>
                    <a:lnT w="12700" cap="flat" cmpd="sng" algn="ctr">
                      <a:solidFill>
                        <a:srgbClr val="3C3C3C"/>
                      </a:solidFill>
                      <a:prstDash val="solid"/>
                      <a:round/>
                      <a:headEnd type="none" w="med" len="med"/>
                      <a:tailEnd type="none" w="med" len="med"/>
                    </a:lnT>
                    <a:lnB w="12700" cap="flat" cmpd="sng" algn="ctr">
                      <a:solidFill>
                        <a:srgbClr val="3C3C3C"/>
                      </a:solidFill>
                      <a:prstDash val="solid"/>
                      <a:round/>
                      <a:headEnd type="none" w="med" len="med"/>
                      <a:tailEnd type="none" w="med" len="med"/>
                    </a:lnB>
                    <a:solidFill>
                      <a:srgbClr val="FFD966"/>
                    </a:solidFill>
                  </a:tcPr>
                </a:tc>
                <a:extLst>
                  <a:ext uri="{0D108BD9-81ED-4DB2-BD59-A6C34878D82A}">
                    <a16:rowId xmlns:a16="http://schemas.microsoft.com/office/drawing/2014/main" val="3198840172"/>
                  </a:ext>
                </a:extLst>
              </a:tr>
            </a:tbl>
          </a:graphicData>
        </a:graphic>
      </p:graphicFrame>
      <p:sp>
        <p:nvSpPr>
          <p:cNvPr id="8" name="Text Placeholder 1">
            <a:extLst>
              <a:ext uri="{FF2B5EF4-FFF2-40B4-BE49-F238E27FC236}">
                <a16:creationId xmlns:a16="http://schemas.microsoft.com/office/drawing/2014/main" id="{142CFEF3-2005-475B-9687-564C8D80421C}"/>
              </a:ext>
            </a:extLst>
          </p:cNvPr>
          <p:cNvSpPr>
            <a:spLocks noGrp="1"/>
          </p:cNvSpPr>
          <p:nvPr>
            <p:ph type="body" sz="quarter" idx="10"/>
          </p:nvPr>
        </p:nvSpPr>
        <p:spPr>
          <a:xfrm>
            <a:off x="467544" y="486400"/>
            <a:ext cx="8031163" cy="338554"/>
          </a:xfrm>
        </p:spPr>
        <p:txBody>
          <a:bodyPr/>
          <a:lstStyle/>
          <a:p>
            <a:r>
              <a:rPr lang="en-GB" dirty="0"/>
              <a:t>National GCSE (9-1) Maths results</a:t>
            </a:r>
            <a:r>
              <a:rPr lang="en-GB" b="1" dirty="0"/>
              <a:t> – age 16 (summer series)</a:t>
            </a:r>
            <a:endParaRPr lang="en-US" dirty="0"/>
          </a:p>
        </p:txBody>
      </p:sp>
      <p:graphicFrame>
        <p:nvGraphicFramePr>
          <p:cNvPr id="10" name="Chart 9">
            <a:extLst>
              <a:ext uri="{FF2B5EF4-FFF2-40B4-BE49-F238E27FC236}">
                <a16:creationId xmlns:a16="http://schemas.microsoft.com/office/drawing/2014/main" id="{BC22D53C-F423-44F1-8F7B-97E463678B66}"/>
              </a:ext>
            </a:extLst>
          </p:cNvPr>
          <p:cNvGraphicFramePr>
            <a:graphicFrameLocks/>
          </p:cNvGraphicFramePr>
          <p:nvPr>
            <p:extLst>
              <p:ext uri="{D42A27DB-BD31-4B8C-83A1-F6EECF244321}">
                <p14:modId xmlns:p14="http://schemas.microsoft.com/office/powerpoint/2010/main" val="2487171608"/>
              </p:ext>
            </p:extLst>
          </p:nvPr>
        </p:nvGraphicFramePr>
        <p:xfrm>
          <a:off x="395536" y="2492716"/>
          <a:ext cx="8568952" cy="25499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5815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p:txBody>
          <a:bodyPr/>
          <a:lstStyle/>
          <a:p>
            <a:r>
              <a:rPr lang="en-GB" dirty="0"/>
              <a:t>Autumn 2021 details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201600" y="1052736"/>
            <a:ext cx="8834896"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defTabSz="914400">
              <a:spcBef>
                <a:spcPts val="0"/>
              </a:spcBef>
              <a:buFont typeface="Arial" panose="020B0604020202020204" pitchFamily="34" charset="0"/>
              <a:buChar char="•"/>
              <a:defRPr/>
            </a:pPr>
            <a:r>
              <a:rPr lang="en-GB" kern="0" dirty="0"/>
              <a:t>The deadline for making entries for GCSE qualifications in the autumn 2021 series was Monday 4 October.</a:t>
            </a:r>
          </a:p>
          <a:p>
            <a:pPr marL="342900" indent="-342900" defTabSz="914400">
              <a:spcBef>
                <a:spcPts val="0"/>
              </a:spcBef>
              <a:buFont typeface="Arial" panose="020B0604020202020204" pitchFamily="34" charset="0"/>
              <a:buChar char="•"/>
              <a:defRPr/>
            </a:pPr>
            <a:endParaRPr lang="en-GB" kern="0" dirty="0"/>
          </a:p>
          <a:p>
            <a:pPr marL="342900" indent="-342900" defTabSz="914400">
              <a:spcBef>
                <a:spcPts val="0"/>
              </a:spcBef>
              <a:buFont typeface="Arial" panose="020B0604020202020204" pitchFamily="34" charset="0"/>
              <a:buChar char="•"/>
              <a:defRPr/>
            </a:pPr>
            <a:r>
              <a:rPr lang="en-GB" kern="0" dirty="0"/>
              <a:t>The exam dates are…</a:t>
            </a:r>
          </a:p>
          <a:p>
            <a:pPr marL="342900" indent="-342900" defTabSz="914400">
              <a:spcBef>
                <a:spcPts val="0"/>
              </a:spcBef>
              <a:buFont typeface="Arial" panose="020B0604020202020204" pitchFamily="34" charset="0"/>
              <a:buChar char="•"/>
              <a:defRPr/>
            </a:pPr>
            <a:endParaRPr lang="en-GB" kern="0" dirty="0"/>
          </a:p>
          <a:p>
            <a:pPr marL="685800" lvl="1" indent="-342900" defTabSz="914400">
              <a:spcBef>
                <a:spcPts val="0"/>
              </a:spcBef>
              <a:buFont typeface="Arial" panose="020B0604020202020204" pitchFamily="34" charset="0"/>
              <a:buChar char="•"/>
              <a:defRPr/>
            </a:pPr>
            <a:r>
              <a:rPr lang="en-US" kern="0" dirty="0"/>
              <a:t>Paper 1 (Foundation) / Paper 4 (Higher) - calculator - </a:t>
            </a:r>
            <a:r>
              <a:rPr lang="en-US" b="1" kern="0" dirty="0"/>
              <a:t>Tue 2 Nov am</a:t>
            </a:r>
          </a:p>
          <a:p>
            <a:pPr marL="685800" lvl="1" indent="-342900" defTabSz="914400">
              <a:spcBef>
                <a:spcPts val="0"/>
              </a:spcBef>
              <a:buFont typeface="Arial" panose="020B0604020202020204" pitchFamily="34" charset="0"/>
              <a:buChar char="•"/>
              <a:defRPr/>
            </a:pPr>
            <a:endParaRPr lang="en-US" b="1" kern="0" dirty="0"/>
          </a:p>
          <a:p>
            <a:pPr marL="685800" lvl="1" indent="-342900" defTabSz="914400">
              <a:spcBef>
                <a:spcPts val="0"/>
              </a:spcBef>
              <a:buFont typeface="Arial" panose="020B0604020202020204" pitchFamily="34" charset="0"/>
              <a:buChar char="•"/>
              <a:defRPr/>
            </a:pPr>
            <a:r>
              <a:rPr lang="en-US" kern="0" dirty="0"/>
              <a:t>Paper 2 (Foundation) / Paper 5 (Higher) - non-calculator - </a:t>
            </a:r>
            <a:r>
              <a:rPr lang="en-US" b="1" kern="0" dirty="0"/>
              <a:t>Thu 4 Nov am</a:t>
            </a:r>
          </a:p>
          <a:p>
            <a:pPr marL="685800" lvl="1" indent="-342900" defTabSz="914400">
              <a:spcBef>
                <a:spcPts val="0"/>
              </a:spcBef>
              <a:buFont typeface="Arial" panose="020B0604020202020204" pitchFamily="34" charset="0"/>
              <a:buChar char="•"/>
              <a:defRPr/>
            </a:pPr>
            <a:endParaRPr lang="en-US" b="1" kern="0" dirty="0"/>
          </a:p>
          <a:p>
            <a:pPr marL="685800" lvl="1" indent="-342900" defTabSz="914400">
              <a:spcBef>
                <a:spcPts val="0"/>
              </a:spcBef>
              <a:buFont typeface="Arial" panose="020B0604020202020204" pitchFamily="34" charset="0"/>
              <a:buChar char="•"/>
              <a:defRPr/>
            </a:pPr>
            <a:r>
              <a:rPr lang="en-US" kern="0" dirty="0"/>
              <a:t>Paper 3 (Foundation) / Paper 6 (Higher) - calculator - </a:t>
            </a:r>
            <a:r>
              <a:rPr lang="en-US" b="1" kern="0" dirty="0"/>
              <a:t>Mon 8 Nov am</a:t>
            </a:r>
            <a:endParaRPr lang="en-GB" b="1" kern="0" dirty="0"/>
          </a:p>
        </p:txBody>
      </p:sp>
    </p:spTree>
    <p:extLst>
      <p:ext uri="{BB962C8B-B14F-4D97-AF65-F5344CB8AC3E}">
        <p14:creationId xmlns:p14="http://schemas.microsoft.com/office/powerpoint/2010/main" val="985744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p:txBody>
          <a:bodyPr/>
          <a:lstStyle/>
          <a:p>
            <a:r>
              <a:rPr lang="en-GB" dirty="0"/>
              <a:t>Summer 2022 details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201600" y="1052736"/>
            <a:ext cx="8834896"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a:spcBef>
                <a:spcPts val="0"/>
              </a:spcBef>
              <a:buFont typeface="Arial" panose="020B0604020202020204" pitchFamily="34" charset="0"/>
              <a:buChar char="•"/>
              <a:defRPr/>
            </a:pPr>
            <a:r>
              <a:rPr lang="en-GB" sz="2000" dirty="0">
                <a:effectLst/>
                <a:ea typeface="Times New Roman" panose="02020603050405020304" pitchFamily="18" charset="0"/>
                <a:cs typeface="Symbol" panose="05050102010706020507" pitchFamily="18" charset="2"/>
              </a:rPr>
              <a:t>The outcome of the recent Ofqual and DfE consultation on 2022 assessments in GCSE, AS and A Level qualifications has now been published.</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The consultation received 6725 responses in total, with almost a quarter from students.</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We’ve published </a:t>
            </a:r>
            <a:r>
              <a:rPr lang="en-GB" sz="2000" dirty="0">
                <a:effectLst/>
                <a:ea typeface="Times New Roman" panose="02020603050405020304" pitchFamily="18" charset="0"/>
                <a:cs typeface="Symbol" panose="05050102010706020507" pitchFamily="18" charset="2"/>
                <a:hlinkClick r:id="rId5"/>
              </a:rPr>
              <a:t>a summary of the outcomes for you</a:t>
            </a:r>
            <a:r>
              <a:rPr lang="en-GB" sz="2000" dirty="0">
                <a:effectLst/>
                <a:ea typeface="Times New Roman" panose="02020603050405020304" pitchFamily="18" charset="0"/>
                <a:cs typeface="Symbol" panose="05050102010706020507" pitchFamily="18" charset="2"/>
              </a:rPr>
              <a:t>, or you can </a:t>
            </a:r>
            <a:r>
              <a:rPr lang="en-GB" sz="2000" dirty="0">
                <a:effectLst/>
                <a:ea typeface="Times New Roman" panose="02020603050405020304" pitchFamily="18" charset="0"/>
                <a:cs typeface="Symbol" panose="05050102010706020507" pitchFamily="18" charset="2"/>
                <a:hlinkClick r:id="rId6"/>
              </a:rPr>
              <a:t>read the full outcome</a:t>
            </a:r>
            <a:r>
              <a:rPr lang="en-GB" sz="2000" dirty="0">
                <a:effectLst/>
                <a:ea typeface="Times New Roman" panose="02020603050405020304" pitchFamily="18" charset="0"/>
                <a:cs typeface="Symbol" panose="05050102010706020507" pitchFamily="18" charset="2"/>
              </a:rPr>
              <a:t>.</a:t>
            </a:r>
          </a:p>
          <a:p>
            <a:pPr marL="342900" indent="-342900">
              <a:spcBef>
                <a:spcPts val="0"/>
              </a:spcBef>
              <a:buFont typeface="Arial" panose="020B0604020202020204" pitchFamily="34" charset="0"/>
              <a:buChar char="•"/>
              <a:defRPr/>
            </a:pPr>
            <a:endParaRPr lang="en-GB" sz="2000" dirty="0">
              <a:effectLst/>
              <a:ea typeface="Times New Roman" panose="02020603050405020304" pitchFamily="18" charset="0"/>
              <a:cs typeface="Symbol" panose="05050102010706020507" pitchFamily="18" charset="2"/>
            </a:endParaRPr>
          </a:p>
          <a:p>
            <a:pPr marL="342900" indent="-342900">
              <a:spcBef>
                <a:spcPts val="0"/>
              </a:spcBef>
              <a:buFont typeface="Arial" panose="020B0604020202020204" pitchFamily="34" charset="0"/>
              <a:buChar char="•"/>
              <a:defRPr/>
            </a:pPr>
            <a:r>
              <a:rPr lang="en-GB" sz="2000" b="1" dirty="0">
                <a:effectLst/>
                <a:ea typeface="Times New Roman" panose="02020603050405020304" pitchFamily="18" charset="0"/>
                <a:cs typeface="Symbol" panose="05050102010706020507" pitchFamily="18" charset="2"/>
              </a:rPr>
              <a:t>Advance information</a:t>
            </a:r>
            <a:r>
              <a:rPr lang="en-GB" sz="2000" dirty="0">
                <a:effectLst/>
                <a:ea typeface="Times New Roman" panose="02020603050405020304" pitchFamily="18" charset="0"/>
                <a:cs typeface="Symbol" panose="05050102010706020507" pitchFamily="18" charset="2"/>
              </a:rPr>
              <a:t> will be issued for GCSE, AS &amp; A Level maths qualifications. These will be released by 7 February 2022.</a:t>
            </a:r>
          </a:p>
          <a:p>
            <a:pPr>
              <a:spcBef>
                <a:spcPts val="0"/>
              </a:spcBef>
              <a:defRPr/>
            </a:pPr>
            <a:endParaRPr lang="en-GB" sz="2000" dirty="0">
              <a:effectLst/>
              <a:ea typeface="Times New Roman" panose="02020603050405020304" pitchFamily="18" charset="0"/>
              <a:cs typeface="Symbol" panose="05050102010706020507" pitchFamily="18" charset="2"/>
            </a:endParaRPr>
          </a:p>
          <a:p>
            <a:pPr marL="342900" indent="-342900">
              <a:spcBef>
                <a:spcPts val="0"/>
              </a:spcBef>
              <a:buFont typeface="Arial" panose="020B0604020202020204" pitchFamily="34" charset="0"/>
              <a:buChar char="•"/>
              <a:defRPr/>
            </a:pPr>
            <a:r>
              <a:rPr lang="en-GB" sz="2000" dirty="0">
                <a:effectLst/>
                <a:ea typeface="Times New Roman" panose="02020603050405020304" pitchFamily="18" charset="0"/>
                <a:cs typeface="Symbol" panose="05050102010706020507" pitchFamily="18" charset="2"/>
              </a:rPr>
              <a:t>A </a:t>
            </a:r>
            <a:r>
              <a:rPr lang="en-GB" sz="2000" b="1" dirty="0">
                <a:effectLst/>
                <a:ea typeface="Times New Roman" panose="02020603050405020304" pitchFamily="18" charset="0"/>
                <a:cs typeface="Symbol" panose="05050102010706020507" pitchFamily="18" charset="2"/>
              </a:rPr>
              <a:t>formulae sheet</a:t>
            </a:r>
            <a:r>
              <a:rPr lang="en-GB" sz="2000" dirty="0">
                <a:effectLst/>
                <a:ea typeface="Times New Roman" panose="02020603050405020304" pitchFamily="18" charset="0"/>
                <a:cs typeface="Symbol" panose="05050102010706020507" pitchFamily="18" charset="2"/>
              </a:rPr>
              <a:t> will be issued for GCSE (9-1) Maths. Students will be given a clean copy in the examination.</a:t>
            </a:r>
          </a:p>
        </p:txBody>
      </p:sp>
    </p:spTree>
    <p:extLst>
      <p:ext uri="{BB962C8B-B14F-4D97-AF65-F5344CB8AC3E}">
        <p14:creationId xmlns:p14="http://schemas.microsoft.com/office/powerpoint/2010/main" val="92712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p:txBody>
          <a:bodyPr/>
          <a:lstStyle/>
          <a:p>
            <a:r>
              <a:rPr lang="en-GB" dirty="0"/>
              <a:t>Summer 2022 details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201600" y="1052736"/>
            <a:ext cx="8834896"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a:spcBef>
                <a:spcPts val="0"/>
              </a:spcBef>
              <a:buFont typeface="Arial" panose="020B0604020202020204" pitchFamily="34" charset="0"/>
              <a:buChar char="•"/>
              <a:defRPr/>
            </a:pPr>
            <a:r>
              <a:rPr lang="en-GB" sz="2000" dirty="0">
                <a:effectLst/>
                <a:ea typeface="Times New Roman" panose="02020603050405020304" pitchFamily="18" charset="0"/>
                <a:cs typeface="Symbol" panose="05050102010706020507" pitchFamily="18" charset="2"/>
              </a:rPr>
              <a:t>For the summer 2022 assessments, we can also confirm that…</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advance information will be issued for </a:t>
            </a:r>
            <a:r>
              <a:rPr lang="en-GB" sz="2000" b="1" dirty="0">
                <a:effectLst/>
                <a:ea typeface="Times New Roman" panose="02020603050405020304" pitchFamily="18" charset="0"/>
                <a:cs typeface="Symbol" panose="05050102010706020507" pitchFamily="18" charset="2"/>
              </a:rPr>
              <a:t>Core Maths</a:t>
            </a:r>
            <a:r>
              <a:rPr lang="en-GB" sz="2000" dirty="0">
                <a:effectLst/>
                <a:ea typeface="Times New Roman" panose="02020603050405020304" pitchFamily="18" charset="0"/>
                <a:cs typeface="Symbol" panose="05050102010706020507" pitchFamily="18" charset="2"/>
              </a:rPr>
              <a:t> qualifications</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advance information and a formulae sheet will be issued for </a:t>
            </a:r>
            <a:r>
              <a:rPr lang="en-GB" sz="2000" b="1" dirty="0">
                <a:effectLst/>
                <a:ea typeface="Times New Roman" panose="02020603050405020304" pitchFamily="18" charset="0"/>
                <a:cs typeface="Symbol" panose="05050102010706020507" pitchFamily="18" charset="2"/>
              </a:rPr>
              <a:t>Level 3 FSMQ: Additional Mathematics</a:t>
            </a:r>
            <a:r>
              <a:rPr lang="en-GB" sz="2000" dirty="0">
                <a:effectLst/>
                <a:ea typeface="Times New Roman" panose="02020603050405020304" pitchFamily="18" charset="0"/>
                <a:cs typeface="Symbol" panose="05050102010706020507" pitchFamily="18" charset="2"/>
              </a:rPr>
              <a:t>.</a:t>
            </a:r>
          </a:p>
          <a:p>
            <a:pPr marL="342900" indent="-342900">
              <a:spcBef>
                <a:spcPts val="0"/>
              </a:spcBef>
              <a:buFont typeface="Arial" panose="020B0604020202020204" pitchFamily="34" charset="0"/>
              <a:buChar char="•"/>
              <a:defRPr/>
            </a:pPr>
            <a:endParaRPr lang="en-GB" sz="2000" dirty="0">
              <a:effectLst/>
              <a:ea typeface="Times New Roman" panose="02020603050405020304" pitchFamily="18" charset="0"/>
              <a:cs typeface="Symbol" panose="05050102010706020507" pitchFamily="18" charset="2"/>
            </a:endParaRPr>
          </a:p>
          <a:p>
            <a:pPr marL="342900" indent="-342900">
              <a:spcBef>
                <a:spcPts val="0"/>
              </a:spcBef>
              <a:buFont typeface="Arial" panose="020B0604020202020204" pitchFamily="34" charset="0"/>
              <a:buChar char="•"/>
              <a:defRPr/>
            </a:pPr>
            <a:r>
              <a:rPr lang="en-GB" sz="2000" b="1" dirty="0">
                <a:ea typeface="Times New Roman" panose="02020603050405020304" pitchFamily="18" charset="0"/>
                <a:cs typeface="Symbol" panose="05050102010706020507" pitchFamily="18" charset="2"/>
              </a:rPr>
              <a:t>P</a:t>
            </a:r>
            <a:r>
              <a:rPr lang="en-GB" sz="2000" b="1" dirty="0">
                <a:effectLst/>
                <a:ea typeface="Times New Roman" panose="02020603050405020304" pitchFamily="18" charset="0"/>
                <a:cs typeface="Symbol" panose="05050102010706020507" pitchFamily="18" charset="2"/>
              </a:rPr>
              <a:t>rovisional</a:t>
            </a:r>
            <a:r>
              <a:rPr lang="en-GB" sz="2000" dirty="0">
                <a:effectLst/>
                <a:ea typeface="Times New Roman" panose="02020603050405020304" pitchFamily="18" charset="0"/>
                <a:cs typeface="Symbol" panose="05050102010706020507" pitchFamily="18" charset="2"/>
              </a:rPr>
              <a:t> summer 2022 timetables are available on the </a:t>
            </a:r>
            <a:r>
              <a:rPr lang="en-GB" sz="2000" dirty="0">
                <a:effectLst/>
                <a:ea typeface="Times New Roman" panose="02020603050405020304" pitchFamily="18" charset="0"/>
                <a:cs typeface="Symbol" panose="05050102010706020507" pitchFamily="18" charset="2"/>
                <a:hlinkClick r:id="rId5"/>
              </a:rPr>
              <a:t>OCR website</a:t>
            </a:r>
            <a:r>
              <a:rPr lang="en-GB" sz="2000" dirty="0">
                <a:effectLst/>
                <a:ea typeface="Times New Roman" panose="02020603050405020304" pitchFamily="18" charset="0"/>
                <a:cs typeface="Symbol" panose="05050102010706020507" pitchFamily="18" charset="2"/>
              </a:rPr>
              <a:t>.</a:t>
            </a:r>
          </a:p>
          <a:p>
            <a:pPr marL="685800" lvl="1" indent="-342900">
              <a:spcBef>
                <a:spcPts val="0"/>
              </a:spcBef>
              <a:buSzPct val="72000"/>
              <a:buFont typeface="Courier New" panose="02070309020205020404" pitchFamily="49" charset="0"/>
              <a:buChar char="o"/>
              <a:defRPr/>
            </a:pPr>
            <a:r>
              <a:rPr lang="en-GB" sz="2000" dirty="0">
                <a:ea typeface="Times New Roman" panose="02020603050405020304" pitchFamily="18" charset="0"/>
                <a:cs typeface="Symbol" panose="05050102010706020507" pitchFamily="18" charset="2"/>
              </a:rPr>
              <a:t>GCSE (9-1) Maths paper 1 &amp; paper 4 – Friday 20 May 2022 (tbc)</a:t>
            </a:r>
          </a:p>
          <a:p>
            <a:pPr marL="685800" lvl="1" indent="-342900">
              <a:spcBef>
                <a:spcPts val="0"/>
              </a:spcBef>
              <a:buSzPct val="72000"/>
              <a:buFont typeface="Courier New" panose="02070309020205020404" pitchFamily="49" charset="0"/>
              <a:buChar char="o"/>
              <a:defRPr/>
            </a:pPr>
            <a:r>
              <a:rPr lang="en-GB" sz="2000" dirty="0">
                <a:ea typeface="Times New Roman" panose="02020603050405020304" pitchFamily="18" charset="0"/>
                <a:cs typeface="Symbol" panose="05050102010706020507" pitchFamily="18" charset="2"/>
              </a:rPr>
              <a:t>GCSE (9-1) Maths paper 2 &amp; paper 5 – Tuesday 7 June 2022 (tbc)</a:t>
            </a:r>
          </a:p>
          <a:p>
            <a:pPr marL="685800" lvl="1" indent="-342900">
              <a:spcBef>
                <a:spcPts val="0"/>
              </a:spcBef>
              <a:buSzPct val="72000"/>
              <a:buFont typeface="Courier New" panose="02070309020205020404" pitchFamily="49" charset="0"/>
              <a:buChar char="o"/>
              <a:defRPr/>
            </a:pPr>
            <a:r>
              <a:rPr lang="en-GB" sz="2000" dirty="0">
                <a:ea typeface="Times New Roman" panose="02020603050405020304" pitchFamily="18" charset="0"/>
                <a:cs typeface="Symbol" panose="05050102010706020507" pitchFamily="18" charset="2"/>
              </a:rPr>
              <a:t>GCSE (9-1) Maths paper 3 &amp; paper 6 – Monday 13 June 2022 (tbc)</a:t>
            </a:r>
          </a:p>
          <a:p>
            <a:pPr lvl="1">
              <a:spcBef>
                <a:spcPts val="0"/>
              </a:spcBef>
              <a:buSzPct val="72000"/>
              <a:defRPr/>
            </a:pPr>
            <a:endParaRPr lang="en-GB" sz="2000" dirty="0">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2851021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p:txBody>
          <a:bodyPr/>
          <a:lstStyle/>
          <a:p>
            <a:r>
              <a:rPr lang="en-GB" dirty="0"/>
              <a:t>Summer 2022 details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201600" y="1052736"/>
            <a:ext cx="8834896"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a:spcBef>
                <a:spcPts val="0"/>
              </a:spcBef>
              <a:buFont typeface="Arial" panose="020B0604020202020204" pitchFamily="34" charset="0"/>
              <a:buChar char="•"/>
              <a:defRPr/>
            </a:pPr>
            <a:r>
              <a:rPr lang="en-GB" sz="2000" dirty="0">
                <a:effectLst/>
                <a:ea typeface="Times New Roman" panose="02020603050405020304" pitchFamily="18" charset="0"/>
                <a:cs typeface="Symbol" panose="05050102010706020507" pitchFamily="18" charset="2"/>
              </a:rPr>
              <a:t>Ofqual has </a:t>
            </a:r>
            <a:r>
              <a:rPr lang="en-GB" sz="2000" dirty="0">
                <a:effectLst/>
                <a:ea typeface="Times New Roman" panose="02020603050405020304" pitchFamily="18" charset="0"/>
                <a:cs typeface="Symbol" panose="05050102010706020507" pitchFamily="18" charset="2"/>
                <a:hlinkClick r:id="rId5"/>
              </a:rPr>
              <a:t>confirmed</a:t>
            </a:r>
            <a:r>
              <a:rPr lang="en-GB" sz="2000" dirty="0">
                <a:effectLst/>
                <a:ea typeface="Times New Roman" panose="02020603050405020304" pitchFamily="18" charset="0"/>
                <a:cs typeface="Symbol" panose="05050102010706020507" pitchFamily="18" charset="2"/>
              </a:rPr>
              <a:t> that grade boundaries in 2022 will be set ‘</a:t>
            </a:r>
            <a:r>
              <a:rPr lang="en-GB" sz="2000" b="1" dirty="0">
                <a:effectLst/>
                <a:ea typeface="Times New Roman" panose="02020603050405020304" pitchFamily="18" charset="0"/>
                <a:cs typeface="Symbol" panose="05050102010706020507" pitchFamily="18" charset="2"/>
              </a:rPr>
              <a:t>based on a profile that reflects a midpoint between 2021 and pre-pandemic grading</a:t>
            </a:r>
            <a:r>
              <a:rPr lang="en-GB" sz="2000" dirty="0">
                <a:effectLst/>
                <a:ea typeface="Times New Roman" panose="02020603050405020304" pitchFamily="18" charset="0"/>
                <a:cs typeface="Symbol" panose="05050102010706020507" pitchFamily="18" charset="2"/>
              </a:rPr>
              <a:t>’.</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This will be based on an average of 2019 and 2021 results for each subject.</a:t>
            </a:r>
          </a:p>
          <a:p>
            <a:pPr marL="685800" lvl="1" indent="-342900">
              <a:spcBef>
                <a:spcPts val="0"/>
              </a:spcBef>
              <a:buSzPct val="72000"/>
              <a:buFont typeface="Courier New" panose="02070309020205020404" pitchFamily="49" charset="0"/>
              <a:buChar char="o"/>
              <a:defRPr/>
            </a:pPr>
            <a:r>
              <a:rPr lang="en-GB" sz="2000" b="0" i="0" dirty="0">
                <a:solidFill>
                  <a:srgbClr val="444444"/>
                </a:solidFill>
                <a:effectLst/>
              </a:rPr>
              <a:t>The aim is then in 2023 to return to results in line with pre-pandemic years.</a:t>
            </a:r>
            <a:endParaRPr lang="en-GB" sz="2000" dirty="0">
              <a:effectLst/>
              <a:ea typeface="Times New Roman" panose="02020603050405020304" pitchFamily="18" charset="0"/>
              <a:cs typeface="Symbol" panose="05050102010706020507" pitchFamily="18" charset="2"/>
            </a:endParaRPr>
          </a:p>
        </p:txBody>
      </p:sp>
    </p:spTree>
    <p:extLst>
      <p:ext uri="{BB962C8B-B14F-4D97-AF65-F5344CB8AC3E}">
        <p14:creationId xmlns:p14="http://schemas.microsoft.com/office/powerpoint/2010/main" val="119705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p:txBody>
          <a:bodyPr/>
          <a:lstStyle/>
          <a:p>
            <a:r>
              <a:rPr lang="en-GB" dirty="0"/>
              <a:t>November 2022 details</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201600" y="1052736"/>
            <a:ext cx="8834896"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a:spcBef>
                <a:spcPts val="0"/>
              </a:spcBef>
              <a:buFont typeface="Arial" panose="020B0604020202020204" pitchFamily="34" charset="0"/>
              <a:buChar char="•"/>
              <a:defRPr/>
            </a:pPr>
            <a:r>
              <a:rPr lang="en-GB" sz="2000" dirty="0">
                <a:effectLst/>
                <a:ea typeface="Times New Roman" panose="02020603050405020304" pitchFamily="18" charset="0"/>
                <a:cs typeface="Symbol" panose="05050102010706020507" pitchFamily="18" charset="2"/>
              </a:rPr>
              <a:t>For the GCSE (9-1) Maths November 2022 series…</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advance information will be issued in </a:t>
            </a:r>
            <a:r>
              <a:rPr lang="en-GB" sz="2000" b="1" dirty="0">
                <a:effectLst/>
                <a:ea typeface="Times New Roman" panose="02020603050405020304" pitchFamily="18" charset="0"/>
                <a:cs typeface="Symbol" panose="05050102010706020507" pitchFamily="18" charset="2"/>
              </a:rPr>
              <a:t>July 2022</a:t>
            </a:r>
            <a:r>
              <a:rPr lang="en-GB" sz="2000" dirty="0">
                <a:effectLst/>
                <a:ea typeface="Times New Roman" panose="02020603050405020304" pitchFamily="18" charset="0"/>
                <a:cs typeface="Symbol" panose="05050102010706020507" pitchFamily="18" charset="2"/>
              </a:rPr>
              <a:t>,</a:t>
            </a:r>
          </a:p>
          <a:p>
            <a:pPr marL="685800" lvl="1" indent="-342900">
              <a:spcBef>
                <a:spcPts val="0"/>
              </a:spcBef>
              <a:buSzPct val="72000"/>
              <a:buFont typeface="Courier New" panose="02070309020205020404" pitchFamily="49" charset="0"/>
              <a:buChar char="o"/>
              <a:defRPr/>
            </a:pPr>
            <a:r>
              <a:rPr lang="en-GB" sz="2000" dirty="0">
                <a:effectLst/>
                <a:ea typeface="Times New Roman" panose="02020603050405020304" pitchFamily="18" charset="0"/>
                <a:cs typeface="Symbol" panose="05050102010706020507" pitchFamily="18" charset="2"/>
              </a:rPr>
              <a:t>students will again be issued a formulae sheet in the exam.</a:t>
            </a:r>
          </a:p>
        </p:txBody>
      </p:sp>
    </p:spTree>
    <p:extLst>
      <p:ext uri="{BB962C8B-B14F-4D97-AF65-F5344CB8AC3E}">
        <p14:creationId xmlns:p14="http://schemas.microsoft.com/office/powerpoint/2010/main" val="127323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D8BD1-FDEF-EA42-A40B-F52F898AFCF2}"/>
              </a:ext>
            </a:extLst>
          </p:cNvPr>
          <p:cNvSpPr>
            <a:spLocks noGrp="1"/>
          </p:cNvSpPr>
          <p:nvPr>
            <p:ph type="body" sz="quarter" idx="10"/>
          </p:nvPr>
        </p:nvSpPr>
        <p:spPr>
          <a:xfrm>
            <a:off x="533401" y="438150"/>
            <a:ext cx="8031163" cy="369332"/>
          </a:xfrm>
        </p:spPr>
        <p:txBody>
          <a:bodyPr/>
          <a:lstStyle/>
          <a:p>
            <a:r>
              <a:rPr lang="en-GB" sz="2400" b="1" dirty="0"/>
              <a:t>Past paper publishing</a:t>
            </a:r>
            <a:endParaRPr lang="en-US" dirty="0"/>
          </a:p>
        </p:txBody>
      </p:sp>
      <p:sp>
        <p:nvSpPr>
          <p:cNvPr id="7" name="TextBox 3">
            <a:extLst>
              <a:ext uri="{FF2B5EF4-FFF2-40B4-BE49-F238E27FC236}">
                <a16:creationId xmlns:a16="http://schemas.microsoft.com/office/drawing/2014/main" id="{A0A4B887-E8EF-408A-8CF2-8E96EF2B6104}"/>
              </a:ext>
            </a:extLst>
          </p:cNvPr>
          <p:cNvSpPr txBox="1">
            <a:spLocks noChangeArrowheads="1"/>
          </p:cNvSpPr>
          <p:nvPr/>
        </p:nvSpPr>
        <p:spPr bwMode="auto">
          <a:xfrm>
            <a:off x="6826045" y="44485"/>
            <a:ext cx="2267917" cy="523220"/>
          </a:xfrm>
          <a:prstGeom prst="rect">
            <a:avLst/>
          </a:prstGeom>
          <a:noFill/>
          <a:ln w="9525">
            <a:noFill/>
            <a:miter lim="800000"/>
            <a:headEnd/>
            <a:tailEnd/>
          </a:ln>
        </p:spPr>
        <p:txBody>
          <a:bodyPr wrap="square">
            <a:spAutoFit/>
          </a:bodyPr>
          <a:lstStyle/>
          <a:p>
            <a:pPr algn="r"/>
            <a:r>
              <a:rPr lang="en-GB" sz="1400" dirty="0">
                <a:latin typeface="+mj-lt"/>
                <a:hlinkClick r:id="rId3"/>
              </a:rPr>
              <a:t>ocr.org.uk/</a:t>
            </a:r>
            <a:r>
              <a:rPr lang="en-GB" sz="1400" dirty="0" err="1">
                <a:latin typeface="+mj-lt"/>
                <a:hlinkClick r:id="rId3"/>
              </a:rPr>
              <a:t>gcsemaths</a:t>
            </a:r>
            <a:r>
              <a:rPr lang="en-GB" sz="1400" dirty="0">
                <a:latin typeface="+mj-lt"/>
              </a:rPr>
              <a:t> </a:t>
            </a:r>
          </a:p>
          <a:p>
            <a:pPr algn="r"/>
            <a:r>
              <a:rPr lang="en-GB" sz="1400" dirty="0">
                <a:latin typeface="+mj-lt"/>
                <a:hlinkClick r:id="rId4"/>
              </a:rPr>
              <a:t>@</a:t>
            </a:r>
            <a:r>
              <a:rPr lang="en-GB" sz="1400" dirty="0" err="1">
                <a:latin typeface="+mj-lt"/>
                <a:hlinkClick r:id="rId4"/>
              </a:rPr>
              <a:t>OCR_Maths</a:t>
            </a:r>
            <a:endParaRPr lang="en-GB" sz="1400" dirty="0">
              <a:latin typeface="+mj-lt"/>
            </a:endParaRPr>
          </a:p>
        </p:txBody>
      </p:sp>
      <p:sp>
        <p:nvSpPr>
          <p:cNvPr id="6" name="Content Placeholder 2">
            <a:extLst>
              <a:ext uri="{FF2B5EF4-FFF2-40B4-BE49-F238E27FC236}">
                <a16:creationId xmlns:a16="http://schemas.microsoft.com/office/drawing/2014/main" id="{E84CCCFE-D4AE-404A-8985-3886283A2DB8}"/>
              </a:ext>
            </a:extLst>
          </p:cNvPr>
          <p:cNvSpPr txBox="1">
            <a:spLocks/>
          </p:cNvSpPr>
          <p:nvPr/>
        </p:nvSpPr>
        <p:spPr>
          <a:xfrm>
            <a:off x="201600" y="1052736"/>
            <a:ext cx="8834896" cy="3463230"/>
          </a:xfrm>
          <a:prstGeom prst="rect">
            <a:avLst/>
          </a:prstGeom>
        </p:spPr>
        <p:txBody>
          <a:bodyPr/>
          <a:lstStyle>
            <a:lvl1pPr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1pPr>
            <a:lvl2pPr marL="3429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2pPr>
            <a:lvl3pPr marL="6858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3pPr>
            <a:lvl4pPr marL="10287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4pPr>
            <a:lvl5pPr marL="1371600" algn="l" rtl="0" eaLnBrk="1" fontAlgn="base" hangingPunct="1">
              <a:spcBef>
                <a:spcPct val="20000"/>
              </a:spcBef>
              <a:spcAft>
                <a:spcPct val="0"/>
              </a:spcAft>
              <a:defRPr>
                <a:solidFill>
                  <a:schemeClr val="tx1"/>
                </a:solidFill>
                <a:latin typeface="+mn-lt"/>
                <a:ea typeface="MS PGothic" panose="020B0600070205080204" pitchFamily="34" charset="-128"/>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a:lstStyle>
          <a:p>
            <a:pPr marL="342900" indent="-342900">
              <a:spcBef>
                <a:spcPts val="0"/>
              </a:spcBef>
              <a:buFont typeface="Arial" panose="020B0604020202020204" pitchFamily="34" charset="0"/>
              <a:buChar char="•"/>
              <a:defRPr/>
            </a:pPr>
            <a:r>
              <a:rPr lang="en-GB" sz="2000" dirty="0"/>
              <a:t>Question papers/mark schemes/examiners’ reports/Analysis Grids from the </a:t>
            </a:r>
            <a:r>
              <a:rPr lang="en-GB" sz="2000" b="1" dirty="0"/>
              <a:t>November 2020</a:t>
            </a:r>
            <a:r>
              <a:rPr lang="en-GB" sz="2000" dirty="0"/>
              <a:t> series will be moved from Interchange to the OCR public website in early July 2022.</a:t>
            </a:r>
          </a:p>
          <a:p>
            <a:pPr marL="685800" lvl="1" indent="-342900">
              <a:spcBef>
                <a:spcPts val="0"/>
              </a:spcBef>
              <a:buSzPct val="72000"/>
              <a:buFont typeface="Courier New" panose="02070309020205020404" pitchFamily="49" charset="0"/>
              <a:buChar char="o"/>
              <a:defRPr/>
            </a:pPr>
            <a:r>
              <a:rPr lang="en-GB" sz="2000" dirty="0"/>
              <a:t>View our </a:t>
            </a:r>
            <a:r>
              <a:rPr lang="en-GB" sz="2000" dirty="0">
                <a:hlinkClick r:id="rId5"/>
              </a:rPr>
              <a:t>past paper schedule page</a:t>
            </a:r>
            <a:r>
              <a:rPr lang="en-GB" sz="2000" dirty="0"/>
              <a:t> to see when past papers and related materials will be publicly published.</a:t>
            </a:r>
          </a:p>
          <a:p>
            <a:pPr marL="342900" indent="-342900">
              <a:spcBef>
                <a:spcPts val="0"/>
              </a:spcBef>
              <a:buFont typeface="Arial" panose="020B0604020202020204" pitchFamily="34" charset="0"/>
              <a:buChar char="•"/>
              <a:defRPr/>
            </a:pPr>
            <a:endParaRPr lang="en-GB" sz="2000" dirty="0"/>
          </a:p>
          <a:p>
            <a:pPr marL="342900" indent="-342900">
              <a:spcBef>
                <a:spcPts val="0"/>
              </a:spcBef>
              <a:buFont typeface="Arial" panose="020B0604020202020204" pitchFamily="34" charset="0"/>
              <a:buChar char="•"/>
              <a:defRPr/>
            </a:pPr>
            <a:r>
              <a:rPr lang="en-GB" sz="2000" dirty="0"/>
              <a:t>On the GCSE (9-1) Maths ‘Assessment’ webpage, 2 sets of </a:t>
            </a:r>
            <a:r>
              <a:rPr lang="en-GB" sz="2000" dirty="0">
                <a:hlinkClick r:id="rId6"/>
              </a:rPr>
              <a:t>practice papers</a:t>
            </a:r>
            <a:r>
              <a:rPr lang="en-GB" sz="2000" dirty="0"/>
              <a:t> and 2 sets of </a:t>
            </a:r>
            <a:r>
              <a:rPr lang="en-GB" sz="2000" dirty="0">
                <a:hlinkClick r:id="rId7"/>
              </a:rPr>
              <a:t>Alternative Papers</a:t>
            </a:r>
            <a:r>
              <a:rPr lang="en-GB" sz="2000" dirty="0"/>
              <a:t> also remain secure.</a:t>
            </a:r>
          </a:p>
        </p:txBody>
      </p:sp>
    </p:spTree>
    <p:extLst>
      <p:ext uri="{BB962C8B-B14F-4D97-AF65-F5344CB8AC3E}">
        <p14:creationId xmlns:p14="http://schemas.microsoft.com/office/powerpoint/2010/main" val="2314593253"/>
      </p:ext>
    </p:extLst>
  </p:cSld>
  <p:clrMapOvr>
    <a:masterClrMapping/>
  </p:clrMapOvr>
</p:sld>
</file>

<file path=ppt/theme/theme1.xml><?xml version="1.0" encoding="utf-8"?>
<a:theme xmlns:a="http://schemas.openxmlformats.org/drawingml/2006/main" name="Office Theme">
  <a:themeElements>
    <a:clrScheme name="OCR Corporate">
      <a:dk1>
        <a:srgbClr val="3C3C3C"/>
      </a:dk1>
      <a:lt1>
        <a:srgbClr val="FFFFFF"/>
      </a:lt1>
      <a:dk2>
        <a:srgbClr val="20234E"/>
      </a:dk2>
      <a:lt2>
        <a:srgbClr val="E7E6E6"/>
      </a:lt2>
      <a:accent1>
        <a:srgbClr val="CDCDCB"/>
      </a:accent1>
      <a:accent2>
        <a:srgbClr val="BDD6E6"/>
      </a:accent2>
      <a:accent3>
        <a:srgbClr val="D5AF1E"/>
      </a:accent3>
      <a:accent4>
        <a:srgbClr val="E95920"/>
      </a:accent4>
      <a:accent5>
        <a:srgbClr val="1B96A5"/>
      </a:accent5>
      <a:accent6>
        <a:srgbClr val="99A820"/>
      </a:accent6>
      <a:hlink>
        <a:srgbClr val="1B96A5"/>
      </a:hlink>
      <a:folHlink>
        <a:srgbClr val="E95920"/>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AC20AC"/>
        </a:solidFill>
      </a:spPr>
      <a:bodyPr wrap="square" lIns="0" tIns="0" rIns="0" bIns="0" rtlCol="0" anchor="ctr"/>
      <a:lstStyle>
        <a:defPPr marL="12700" algn="l">
          <a:defRPr sz="1400" b="1" dirty="0">
            <a:latin typeface="+mj-lt"/>
          </a:defRPr>
        </a:defPPr>
      </a:lstStyle>
    </a:spDef>
    <a:txDef>
      <a:spPr/>
      <a:bodyPr vert="horz" wrap="square" lIns="0" tIns="0" rIns="0" bIns="0" rtlCol="0">
        <a:spAutoFit/>
      </a:bodyPr>
      <a:lstStyle>
        <a:defPPr marL="12700" algn="l">
          <a:lnSpc>
            <a:spcPct val="100000"/>
          </a:lnSpc>
          <a:defRPr sz="1400" dirty="0" smtClean="0">
            <a:solidFill>
              <a:srgbClr val="1D1D1B"/>
            </a:solidFill>
            <a:latin typeface="+mn-lt"/>
            <a:cs typeface="BlissPro"/>
          </a:defRPr>
        </a:defPPr>
      </a:lstStyle>
    </a:txDef>
  </a:objectDefaults>
  <a:extraClrSchemeLst/>
  <a:extLst>
    <a:ext uri="{05A4C25C-085E-4340-85A3-A5531E510DB2}">
      <thm15:themeFamily xmlns:thm15="http://schemas.microsoft.com/office/thememl/2012/main" name="Presentation4" id="{B4730355-4D08-F14D-8B1E-227D08C26137}" vid="{AE8275DE-5667-4E42-8C14-1B84733579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F2633703E9ED45BC1207561ED9AE73" ma:contentTypeVersion="11" ma:contentTypeDescription="Create a new document." ma:contentTypeScope="" ma:versionID="6321d29c76510e17209a5f6cb2e83272">
  <xsd:schema xmlns:xsd="http://www.w3.org/2001/XMLSchema" xmlns:xs="http://www.w3.org/2001/XMLSchema" xmlns:p="http://schemas.microsoft.com/office/2006/metadata/properties" xmlns:ns3="a0cb3653-b17e-46b7-8422-d6c8e3c85f54" xmlns:ns4="cfb83bbe-f0bb-41b9-9d26-63f04bc85bb2" targetNamespace="http://schemas.microsoft.com/office/2006/metadata/properties" ma:root="true" ma:fieldsID="04f2be0fba1a1b436211484f52e62d37" ns3:_="" ns4:_="">
    <xsd:import namespace="a0cb3653-b17e-46b7-8422-d6c8e3c85f54"/>
    <xsd:import namespace="cfb83bbe-f0bb-41b9-9d26-63f04bc85bb2"/>
    <xsd:element name="properties">
      <xsd:complexType>
        <xsd:sequence>
          <xsd:element name="documentManagement">
            <xsd:complexType>
              <xsd:all>
                <xsd:element ref="ns3:_dlc_DocId" minOccurs="0"/>
                <xsd:element ref="ns3:_dlc_DocIdUrl" minOccurs="0"/>
                <xsd:element ref="ns3:_dlc_DocIdPersistId" minOccurs="0"/>
                <xsd:element ref="ns4:Template" minOccurs="0"/>
                <xsd:element ref="ns4:BU"/>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cb3653-b17e-46b7-8422-d6c8e3c85f5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cfb83bbe-f0bb-41b9-9d26-63f04bc85bb2" elementFormDefault="qualified">
    <xsd:import namespace="http://schemas.microsoft.com/office/2006/documentManagement/types"/>
    <xsd:import namespace="http://schemas.microsoft.com/office/infopath/2007/PartnerControls"/>
    <xsd:element name="Template" ma:index="11" nillable="true" ma:displayName="Template" ma:internalName="Template">
      <xsd:simpleType>
        <xsd:restriction base="dms:Text">
          <xsd:maxLength value="255"/>
        </xsd:restriction>
      </xsd:simpleType>
    </xsd:element>
    <xsd:element name="BU" ma:index="12" ma:displayName="BU" ma:default="Group" ma:format="Dropdown" ma:internalName="BU">
      <xsd:simpleType>
        <xsd:restriction base="dms:Choice">
          <xsd:enumeration value="CAIE"/>
          <xsd:enumeration value="CAE"/>
          <xsd:enumeration value="Group"/>
          <xsd:enumeration value="OCR"/>
          <xsd:enumeration value="CAA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BU xmlns="cfb83bbe-f0bb-41b9-9d26-63f04bc85bb2">Group</BU>
    <Template xmlns="cfb83bbe-f0bb-41b9-9d26-63f04bc85bb2">Powerpoint</Template>
  </documentManagement>
</p:properties>
</file>

<file path=customXml/itemProps1.xml><?xml version="1.0" encoding="utf-8"?>
<ds:datastoreItem xmlns:ds="http://schemas.openxmlformats.org/officeDocument/2006/customXml" ds:itemID="{04CC74A6-4B04-4BD1-9614-DC8E94FA6F5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cb3653-b17e-46b7-8422-d6c8e3c85f54"/>
    <ds:schemaRef ds:uri="cfb83bbe-f0bb-41b9-9d26-63f04bc85b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BA41EB8-7115-417D-83E8-FEFAEC60DA79}">
  <ds:schemaRefs>
    <ds:schemaRef ds:uri="http://schemas.microsoft.com/office/2006/metadata/longProperties"/>
  </ds:schemaRefs>
</ds:datastoreItem>
</file>

<file path=customXml/itemProps3.xml><?xml version="1.0" encoding="utf-8"?>
<ds:datastoreItem xmlns:ds="http://schemas.openxmlformats.org/officeDocument/2006/customXml" ds:itemID="{A49B5B1A-403D-4548-BA74-6F4A429BCCF2}">
  <ds:schemaRefs>
    <ds:schemaRef ds:uri="http://www.w3.org/XML/1998/namespace"/>
    <ds:schemaRef ds:uri="http://schemas.microsoft.com/office/infopath/2007/PartnerControls"/>
    <ds:schemaRef ds:uri="http://purl.org/dc/terms/"/>
    <ds:schemaRef ds:uri="cfb83bbe-f0bb-41b9-9d26-63f04bc85bb2"/>
    <ds:schemaRef ds:uri="http://schemas.microsoft.com/office/2006/documentManagement/types"/>
    <ds:schemaRef ds:uri="http://purl.org/dc/dcmitype/"/>
    <ds:schemaRef ds:uri="http://purl.org/dc/elements/1.1/"/>
    <ds:schemaRef ds:uri="http://schemas.openxmlformats.org/package/2006/metadata/core-properties"/>
    <ds:schemaRef ds:uri="a0cb3653-b17e-46b7-8422-d6c8e3c85f54"/>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Maths GCSE</Template>
  <TotalTime>1636</TotalTime>
  <Words>1669</Words>
  <Application>Microsoft Office PowerPoint</Application>
  <PresentationFormat>On-screen Show (16:9)</PresentationFormat>
  <Paragraphs>307</Paragraphs>
  <Slides>16</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Courier New</vt:lpstr>
      <vt:lpstr>Myriad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Jenkins</dc:creator>
  <cp:lastModifiedBy>Vickers, Rebecca</cp:lastModifiedBy>
  <cp:revision>57</cp:revision>
  <cp:lastPrinted>2016-06-28T09:02:14Z</cp:lastPrinted>
  <dcterms:created xsi:type="dcterms:W3CDTF">2020-07-21T13:51:31Z</dcterms:created>
  <dcterms:modified xsi:type="dcterms:W3CDTF">2021-10-08T15:50:40Z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2016-06-27T00:00:00Z</vt:filetime>
  </property>
  <property fmtid="{D5CDD505-2E9C-101B-9397-08002B2CF9AE}" pid="3" name="Creator">
    <vt:lpwstr>Adobe Illustrator CC 2015 (Macintosh)</vt:lpwstr>
  </property>
  <property fmtid="{D5CDD505-2E9C-101B-9397-08002B2CF9AE}" pid="4" name="LastSaved">
    <vt:filetime>2016-06-27T00:00:00Z</vt:filetime>
  </property>
  <property fmtid="{D5CDD505-2E9C-101B-9397-08002B2CF9AE}" pid="5" name="_dlc_DocId">
    <vt:lpwstr>DECSDN4DT5Y4-280-227</vt:lpwstr>
  </property>
  <property fmtid="{D5CDD505-2E9C-101B-9397-08002B2CF9AE}" pid="6" name="_dlc_DocIdItemGuid">
    <vt:lpwstr>6ff64648-075f-42fe-adc4-2ae9a9c67803</vt:lpwstr>
  </property>
  <property fmtid="{D5CDD505-2E9C-101B-9397-08002B2CF9AE}" pid="7" name="_dlc_DocIdUrl">
    <vt:lpwstr>http://insite.ucles.org.uk/_layouts/DocIdRedir.aspx?ID=DECSDN4DT5Y4-280-227, DECSDN4DT5Y4-280-227</vt:lpwstr>
  </property>
  <property fmtid="{D5CDD505-2E9C-101B-9397-08002B2CF9AE}" pid="8" name="ContentTypeId">
    <vt:lpwstr>0x010100D3F2633703E9ED45BC1207561ED9AE73</vt:lpwstr>
  </property>
  <property fmtid="{D5CDD505-2E9C-101B-9397-08002B2CF9AE}" pid="9" name="Order">
    <vt:lpwstr>22700.0000000000</vt:lpwstr>
  </property>
</Properties>
</file>