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2" r:id="rId2"/>
    <p:sldId id="2643" r:id="rId3"/>
    <p:sldId id="2645" r:id="rId4"/>
    <p:sldId id="262" r:id="rId5"/>
    <p:sldId id="273" r:id="rId6"/>
    <p:sldId id="2637" r:id="rId7"/>
    <p:sldId id="2638" r:id="rId8"/>
    <p:sldId id="2639" r:id="rId9"/>
    <p:sldId id="2646" r:id="rId10"/>
    <p:sldId id="264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63E5E7-3DE3-459E-A616-9C3B92153A8D}" v="809" dt="2021-02-05T08:58:19.0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7E63E5E7-3DE3-459E-A616-9C3B92153A8D}"/>
    <pc:docChg chg="undo custSel addSld delSld modSld">
      <pc:chgData name="Clifft, Jacqui" userId="e081c27f-f45d-4bac-b4a7-d1871eea1aad" providerId="ADAL" clId="{7E63E5E7-3DE3-459E-A616-9C3B92153A8D}" dt="2021-02-05T08:58:19.024" v="2135" actId="20577"/>
      <pc:docMkLst>
        <pc:docMk/>
      </pc:docMkLst>
      <pc:sldChg chg="addSp modSp mod">
        <pc:chgData name="Clifft, Jacqui" userId="e081c27f-f45d-4bac-b4a7-d1871eea1aad" providerId="ADAL" clId="{7E63E5E7-3DE3-459E-A616-9C3B92153A8D}" dt="2021-02-05T07:19:40.550" v="922" actId="1076"/>
        <pc:sldMkLst>
          <pc:docMk/>
          <pc:sldMk cId="4061990253" sldId="262"/>
        </pc:sldMkLst>
        <pc:spChg chg="add mod">
          <ac:chgData name="Clifft, Jacqui" userId="e081c27f-f45d-4bac-b4a7-d1871eea1aad" providerId="ADAL" clId="{7E63E5E7-3DE3-459E-A616-9C3B92153A8D}" dt="2021-02-05T07:19:40.550" v="922" actId="1076"/>
          <ac:spMkLst>
            <pc:docMk/>
            <pc:sldMk cId="4061990253" sldId="262"/>
            <ac:spMk id="5" creationId="{85B899EE-B48D-4688-9080-B8C37E7A54A7}"/>
          </ac:spMkLst>
        </pc:spChg>
        <pc:spChg chg="mod">
          <ac:chgData name="Clifft, Jacqui" userId="e081c27f-f45d-4bac-b4a7-d1871eea1aad" providerId="ADAL" clId="{7E63E5E7-3DE3-459E-A616-9C3B92153A8D}" dt="2021-02-05T07:16:55.822" v="890" actId="20577"/>
          <ac:spMkLst>
            <pc:docMk/>
            <pc:sldMk cId="4061990253" sldId="262"/>
            <ac:spMk id="10" creationId="{2AB31DD9-8E2E-46DD-AF29-7B4D41EA3658}"/>
          </ac:spMkLst>
        </pc:spChg>
        <pc:picChg chg="add mod">
          <ac:chgData name="Clifft, Jacqui" userId="e081c27f-f45d-4bac-b4a7-d1871eea1aad" providerId="ADAL" clId="{7E63E5E7-3DE3-459E-A616-9C3B92153A8D}" dt="2021-02-05T07:19:35.785" v="921" actId="1076"/>
          <ac:picMkLst>
            <pc:docMk/>
            <pc:sldMk cId="4061990253" sldId="262"/>
            <ac:picMk id="4" creationId="{8ADD0981-BED3-4302-B33C-9AF762BFDD2E}"/>
          </ac:picMkLst>
        </pc:picChg>
        <pc:picChg chg="add mod">
          <ac:chgData name="Clifft, Jacqui" userId="e081c27f-f45d-4bac-b4a7-d1871eea1aad" providerId="ADAL" clId="{7E63E5E7-3DE3-459E-A616-9C3B92153A8D}" dt="2021-02-05T07:17:21.094" v="896" actId="1076"/>
          <ac:picMkLst>
            <pc:docMk/>
            <pc:sldMk cId="4061990253" sldId="262"/>
            <ac:picMk id="1026" creationId="{2450AA70-CBA1-485A-911F-041B1D321710}"/>
          </ac:picMkLst>
        </pc:picChg>
      </pc:sldChg>
      <pc:sldChg chg="modSp mod">
        <pc:chgData name="Clifft, Jacqui" userId="e081c27f-f45d-4bac-b4a7-d1871eea1aad" providerId="ADAL" clId="{7E63E5E7-3DE3-459E-A616-9C3B92153A8D}" dt="2021-02-05T08:34:00.806" v="2080" actId="20577"/>
        <pc:sldMkLst>
          <pc:docMk/>
          <pc:sldMk cId="4284245350" sldId="272"/>
        </pc:sldMkLst>
        <pc:spChg chg="mod">
          <ac:chgData name="Clifft, Jacqui" userId="e081c27f-f45d-4bac-b4a7-d1871eea1aad" providerId="ADAL" clId="{7E63E5E7-3DE3-459E-A616-9C3B92153A8D}" dt="2021-02-05T08:34:00.806" v="2080" actId="20577"/>
          <ac:spMkLst>
            <pc:docMk/>
            <pc:sldMk cId="4284245350" sldId="272"/>
            <ac:spMk id="3" creationId="{00000000-0000-0000-0000-000000000000}"/>
          </ac:spMkLst>
        </pc:spChg>
      </pc:sldChg>
      <pc:sldChg chg="addSp delSp modSp mod">
        <pc:chgData name="Clifft, Jacqui" userId="e081c27f-f45d-4bac-b4a7-d1871eea1aad" providerId="ADAL" clId="{7E63E5E7-3DE3-459E-A616-9C3B92153A8D}" dt="2021-02-05T07:30:18.257" v="1432" actId="1076"/>
        <pc:sldMkLst>
          <pc:docMk/>
          <pc:sldMk cId="564609733" sldId="273"/>
        </pc:sldMkLst>
        <pc:spChg chg="add del mod">
          <ac:chgData name="Clifft, Jacqui" userId="e081c27f-f45d-4bac-b4a7-d1871eea1aad" providerId="ADAL" clId="{7E63E5E7-3DE3-459E-A616-9C3B92153A8D}" dt="2021-02-05T07:10:02.412" v="566" actId="478"/>
          <ac:spMkLst>
            <pc:docMk/>
            <pc:sldMk cId="564609733" sldId="273"/>
            <ac:spMk id="6" creationId="{5620D7C5-0CC1-48CE-BF2D-2E53FC7B21D6}"/>
          </ac:spMkLst>
        </pc:spChg>
        <pc:spChg chg="mod">
          <ac:chgData name="Clifft, Jacqui" userId="e081c27f-f45d-4bac-b4a7-d1871eea1aad" providerId="ADAL" clId="{7E63E5E7-3DE3-459E-A616-9C3B92153A8D}" dt="2021-02-05T06:41:38" v="53" actId="1076"/>
          <ac:spMkLst>
            <pc:docMk/>
            <pc:sldMk cId="564609733" sldId="273"/>
            <ac:spMk id="7" creationId="{34170844-A6DB-4EF5-B64A-949EEFBE6AEA}"/>
          </ac:spMkLst>
        </pc:spChg>
        <pc:spChg chg="mod">
          <ac:chgData name="Clifft, Jacqui" userId="e081c27f-f45d-4bac-b4a7-d1871eea1aad" providerId="ADAL" clId="{7E63E5E7-3DE3-459E-A616-9C3B92153A8D}" dt="2021-02-05T07:30:18.257" v="1432" actId="1076"/>
          <ac:spMkLst>
            <pc:docMk/>
            <pc:sldMk cId="564609733" sldId="273"/>
            <ac:spMk id="10" creationId="{4354E2B1-015F-49CE-9770-4DDD36444C69}"/>
          </ac:spMkLst>
        </pc:spChg>
        <pc:picChg chg="add del mod">
          <ac:chgData name="Clifft, Jacqui" userId="e081c27f-f45d-4bac-b4a7-d1871eea1aad" providerId="ADAL" clId="{7E63E5E7-3DE3-459E-A616-9C3B92153A8D}" dt="2021-02-05T07:18:45.623" v="901" actId="478"/>
          <ac:picMkLst>
            <pc:docMk/>
            <pc:sldMk cId="564609733" sldId="273"/>
            <ac:picMk id="4" creationId="{23F11054-4525-490A-A134-4711E3262A24}"/>
          </ac:picMkLst>
        </pc:picChg>
        <pc:picChg chg="add del mod">
          <ac:chgData name="Clifft, Jacqui" userId="e081c27f-f45d-4bac-b4a7-d1871eea1aad" providerId="ADAL" clId="{7E63E5E7-3DE3-459E-A616-9C3B92153A8D}" dt="2021-02-05T07:10:04.282" v="567" actId="478"/>
          <ac:picMkLst>
            <pc:docMk/>
            <pc:sldMk cId="564609733" sldId="273"/>
            <ac:picMk id="8" creationId="{0BEDD7A8-836C-4BD9-ABF4-BF6487AD0AAF}"/>
          </ac:picMkLst>
        </pc:picChg>
        <pc:picChg chg="add mod">
          <ac:chgData name="Clifft, Jacqui" userId="e081c27f-f45d-4bac-b4a7-d1871eea1aad" providerId="ADAL" clId="{7E63E5E7-3DE3-459E-A616-9C3B92153A8D}" dt="2021-02-05T07:18:52.195" v="904" actId="1076"/>
          <ac:picMkLst>
            <pc:docMk/>
            <pc:sldMk cId="564609733" sldId="273"/>
            <ac:picMk id="9" creationId="{A6F071A6-3B9F-4C16-BE15-9A53D40865D0}"/>
          </ac:picMkLst>
        </pc:picChg>
      </pc:sldChg>
      <pc:sldChg chg="addSp delSp modSp mod">
        <pc:chgData name="Clifft, Jacqui" userId="e081c27f-f45d-4bac-b4a7-d1871eea1aad" providerId="ADAL" clId="{7E63E5E7-3DE3-459E-A616-9C3B92153A8D}" dt="2021-02-05T07:28:58.696" v="1400" actId="20577"/>
        <pc:sldMkLst>
          <pc:docMk/>
          <pc:sldMk cId="2483527723" sldId="2637"/>
        </pc:sldMkLst>
        <pc:spChg chg="mod">
          <ac:chgData name="Clifft, Jacqui" userId="e081c27f-f45d-4bac-b4a7-d1871eea1aad" providerId="ADAL" clId="{7E63E5E7-3DE3-459E-A616-9C3B92153A8D}" dt="2021-02-05T07:28:58.696" v="1400" actId="20577"/>
          <ac:spMkLst>
            <pc:docMk/>
            <pc:sldMk cId="2483527723" sldId="2637"/>
            <ac:spMk id="3" creationId="{C108D53A-CBF5-4B0E-8282-15120F8F0D36}"/>
          </ac:spMkLst>
        </pc:spChg>
        <pc:picChg chg="add del mod">
          <ac:chgData name="Clifft, Jacqui" userId="e081c27f-f45d-4bac-b4a7-d1871eea1aad" providerId="ADAL" clId="{7E63E5E7-3DE3-459E-A616-9C3B92153A8D}" dt="2021-02-05T07:18:54.499" v="905" actId="478"/>
          <ac:picMkLst>
            <pc:docMk/>
            <pc:sldMk cId="2483527723" sldId="2637"/>
            <ac:picMk id="5" creationId="{642B69FD-7ABA-406C-95EE-22D8978BA445}"/>
          </ac:picMkLst>
        </pc:picChg>
        <pc:picChg chg="add mod">
          <ac:chgData name="Clifft, Jacqui" userId="e081c27f-f45d-4bac-b4a7-d1871eea1aad" providerId="ADAL" clId="{7E63E5E7-3DE3-459E-A616-9C3B92153A8D}" dt="2021-02-05T07:19:00.273" v="908" actId="1076"/>
          <ac:picMkLst>
            <pc:docMk/>
            <pc:sldMk cId="2483527723" sldId="2637"/>
            <ac:picMk id="9" creationId="{85021C74-1A64-47DC-90B0-E3BB90A49F76}"/>
          </ac:picMkLst>
        </pc:picChg>
      </pc:sldChg>
      <pc:sldChg chg="addSp delSp modSp mod">
        <pc:chgData name="Clifft, Jacqui" userId="e081c27f-f45d-4bac-b4a7-d1871eea1aad" providerId="ADAL" clId="{7E63E5E7-3DE3-459E-A616-9C3B92153A8D}" dt="2021-02-05T08:58:07.663" v="2126" actId="20577"/>
        <pc:sldMkLst>
          <pc:docMk/>
          <pc:sldMk cId="3387439793" sldId="2638"/>
        </pc:sldMkLst>
        <pc:spChg chg="del">
          <ac:chgData name="Clifft, Jacqui" userId="e081c27f-f45d-4bac-b4a7-d1871eea1aad" providerId="ADAL" clId="{7E63E5E7-3DE3-459E-A616-9C3B92153A8D}" dt="2021-02-05T08:16:53.859" v="1645" actId="478"/>
          <ac:spMkLst>
            <pc:docMk/>
            <pc:sldMk cId="3387439793" sldId="2638"/>
            <ac:spMk id="2" creationId="{B4718B10-2DAF-4E11-9FD0-7BA96F20A1A1}"/>
          </ac:spMkLst>
        </pc:spChg>
        <pc:spChg chg="add mod">
          <ac:chgData name="Clifft, Jacqui" userId="e081c27f-f45d-4bac-b4a7-d1871eea1aad" providerId="ADAL" clId="{7E63E5E7-3DE3-459E-A616-9C3B92153A8D}" dt="2021-02-05T08:28:17.103" v="1914" actId="14100"/>
          <ac:spMkLst>
            <pc:docMk/>
            <pc:sldMk cId="3387439793" sldId="2638"/>
            <ac:spMk id="9" creationId="{F17156C5-D139-48C8-A7F1-4812F28618D4}"/>
          </ac:spMkLst>
        </pc:spChg>
        <pc:spChg chg="add mod">
          <ac:chgData name="Clifft, Jacqui" userId="e081c27f-f45d-4bac-b4a7-d1871eea1aad" providerId="ADAL" clId="{7E63E5E7-3DE3-459E-A616-9C3B92153A8D}" dt="2021-02-05T08:28:21.015" v="1915" actId="14100"/>
          <ac:spMkLst>
            <pc:docMk/>
            <pc:sldMk cId="3387439793" sldId="2638"/>
            <ac:spMk id="11" creationId="{7313AD3E-B437-4545-829D-8CD6FAED9616}"/>
          </ac:spMkLst>
        </pc:spChg>
        <pc:spChg chg="add del mod">
          <ac:chgData name="Clifft, Jacqui" userId="e081c27f-f45d-4bac-b4a7-d1871eea1aad" providerId="ADAL" clId="{7E63E5E7-3DE3-459E-A616-9C3B92153A8D}" dt="2021-02-05T08:24:16.066" v="1799" actId="478"/>
          <ac:spMkLst>
            <pc:docMk/>
            <pc:sldMk cId="3387439793" sldId="2638"/>
            <ac:spMk id="12" creationId="{4EFAEBC8-C122-4D46-8749-99BF13083593}"/>
          </ac:spMkLst>
        </pc:spChg>
        <pc:spChg chg="add del mod">
          <ac:chgData name="Clifft, Jacqui" userId="e081c27f-f45d-4bac-b4a7-d1871eea1aad" providerId="ADAL" clId="{7E63E5E7-3DE3-459E-A616-9C3B92153A8D}" dt="2021-02-05T08:22:45.835" v="1759" actId="478"/>
          <ac:spMkLst>
            <pc:docMk/>
            <pc:sldMk cId="3387439793" sldId="2638"/>
            <ac:spMk id="13" creationId="{23621704-8458-4C9E-B230-543AAFEE2509}"/>
          </ac:spMkLst>
        </pc:spChg>
        <pc:spChg chg="add mod">
          <ac:chgData name="Clifft, Jacqui" userId="e081c27f-f45d-4bac-b4a7-d1871eea1aad" providerId="ADAL" clId="{7E63E5E7-3DE3-459E-A616-9C3B92153A8D}" dt="2021-02-05T08:28:35.893" v="1919" actId="1076"/>
          <ac:spMkLst>
            <pc:docMk/>
            <pc:sldMk cId="3387439793" sldId="2638"/>
            <ac:spMk id="14" creationId="{F825CCBB-7432-49C2-B3B4-EF73E8304F66}"/>
          </ac:spMkLst>
        </pc:spChg>
        <pc:spChg chg="add mod">
          <ac:chgData name="Clifft, Jacqui" userId="e081c27f-f45d-4bac-b4a7-d1871eea1aad" providerId="ADAL" clId="{7E63E5E7-3DE3-459E-A616-9C3B92153A8D}" dt="2021-02-05T08:58:07.663" v="2126" actId="20577"/>
          <ac:spMkLst>
            <pc:docMk/>
            <pc:sldMk cId="3387439793" sldId="2638"/>
            <ac:spMk id="15" creationId="{147CB385-CB13-4571-91FF-557B0A1224B3}"/>
          </ac:spMkLst>
        </pc:spChg>
        <pc:spChg chg="add mod">
          <ac:chgData name="Clifft, Jacqui" userId="e081c27f-f45d-4bac-b4a7-d1871eea1aad" providerId="ADAL" clId="{7E63E5E7-3DE3-459E-A616-9C3B92153A8D}" dt="2021-02-05T08:29:48.103" v="1931" actId="207"/>
          <ac:spMkLst>
            <pc:docMk/>
            <pc:sldMk cId="3387439793" sldId="2638"/>
            <ac:spMk id="17" creationId="{BDFD345C-BB62-483A-A94F-F2CBC3AC9798}"/>
          </ac:spMkLst>
        </pc:spChg>
        <pc:spChg chg="add del mod">
          <ac:chgData name="Clifft, Jacqui" userId="e081c27f-f45d-4bac-b4a7-d1871eea1aad" providerId="ADAL" clId="{7E63E5E7-3DE3-459E-A616-9C3B92153A8D}" dt="2021-02-05T08:30:25.857" v="1935" actId="478"/>
          <ac:spMkLst>
            <pc:docMk/>
            <pc:sldMk cId="3387439793" sldId="2638"/>
            <ac:spMk id="19" creationId="{402196F5-8890-4890-AB39-8FEA142DA111}"/>
          </ac:spMkLst>
        </pc:spChg>
        <pc:spChg chg="add mod">
          <ac:chgData name="Clifft, Jacqui" userId="e081c27f-f45d-4bac-b4a7-d1871eea1aad" providerId="ADAL" clId="{7E63E5E7-3DE3-459E-A616-9C3B92153A8D}" dt="2021-02-05T08:30:57.489" v="1941" actId="207"/>
          <ac:spMkLst>
            <pc:docMk/>
            <pc:sldMk cId="3387439793" sldId="2638"/>
            <ac:spMk id="21" creationId="{24D27386-C6EE-4EEA-818C-1F7C5473E953}"/>
          </ac:spMkLst>
        </pc:spChg>
        <pc:picChg chg="add del">
          <ac:chgData name="Clifft, Jacqui" userId="e081c27f-f45d-4bac-b4a7-d1871eea1aad" providerId="ADAL" clId="{7E63E5E7-3DE3-459E-A616-9C3B92153A8D}" dt="2021-02-05T07:15:41.569" v="834" actId="22"/>
          <ac:picMkLst>
            <pc:docMk/>
            <pc:sldMk cId="3387439793" sldId="2638"/>
            <ac:picMk id="4" creationId="{F37E9AB9-93DA-47AD-B567-5F28E94AC31B}"/>
          </ac:picMkLst>
        </pc:picChg>
        <pc:picChg chg="add mod">
          <ac:chgData name="Clifft, Jacqui" userId="e081c27f-f45d-4bac-b4a7-d1871eea1aad" providerId="ADAL" clId="{7E63E5E7-3DE3-459E-A616-9C3B92153A8D}" dt="2021-02-05T08:19:31.145" v="1694" actId="1076"/>
          <ac:picMkLst>
            <pc:docMk/>
            <pc:sldMk cId="3387439793" sldId="2638"/>
            <ac:picMk id="6" creationId="{2EB7EF00-2B0C-46F9-A564-8335C45A5806}"/>
          </ac:picMkLst>
        </pc:picChg>
        <pc:picChg chg="add mod">
          <ac:chgData name="Clifft, Jacqui" userId="e081c27f-f45d-4bac-b4a7-d1871eea1aad" providerId="ADAL" clId="{7E63E5E7-3DE3-459E-A616-9C3B92153A8D}" dt="2021-02-05T08:28:54.159" v="1923" actId="1076"/>
          <ac:picMkLst>
            <pc:docMk/>
            <pc:sldMk cId="3387439793" sldId="2638"/>
            <ac:picMk id="8" creationId="{72C0C921-575C-4DCA-9B97-2068F557FA8D}"/>
          </ac:picMkLst>
        </pc:picChg>
      </pc:sldChg>
      <pc:sldChg chg="addSp delSp modSp mod">
        <pc:chgData name="Clifft, Jacqui" userId="e081c27f-f45d-4bac-b4a7-d1871eea1aad" providerId="ADAL" clId="{7E63E5E7-3DE3-459E-A616-9C3B92153A8D}" dt="2021-02-05T07:40:20.396" v="1643" actId="113"/>
        <pc:sldMkLst>
          <pc:docMk/>
          <pc:sldMk cId="3415331786" sldId="2639"/>
        </pc:sldMkLst>
        <pc:spChg chg="mod">
          <ac:chgData name="Clifft, Jacqui" userId="e081c27f-f45d-4bac-b4a7-d1871eea1aad" providerId="ADAL" clId="{7E63E5E7-3DE3-459E-A616-9C3B92153A8D}" dt="2021-02-05T07:38:17.703" v="1623" actId="1076"/>
          <ac:spMkLst>
            <pc:docMk/>
            <pc:sldMk cId="3415331786" sldId="2639"/>
            <ac:spMk id="2" creationId="{7E4AB234-D801-4FC2-BB72-FAB9C8B21463}"/>
          </ac:spMkLst>
        </pc:spChg>
        <pc:spChg chg="mod">
          <ac:chgData name="Clifft, Jacqui" userId="e081c27f-f45d-4bac-b4a7-d1871eea1aad" providerId="ADAL" clId="{7E63E5E7-3DE3-459E-A616-9C3B92153A8D}" dt="2021-02-05T07:40:20.396" v="1643" actId="113"/>
          <ac:spMkLst>
            <pc:docMk/>
            <pc:sldMk cId="3415331786" sldId="2639"/>
            <ac:spMk id="7" creationId="{9C2C7A72-7C4A-4506-8DEE-575441380A26}"/>
          </ac:spMkLst>
        </pc:spChg>
        <pc:picChg chg="add del mod">
          <ac:chgData name="Clifft, Jacqui" userId="e081c27f-f45d-4bac-b4a7-d1871eea1aad" providerId="ADAL" clId="{7E63E5E7-3DE3-459E-A616-9C3B92153A8D}" dt="2021-02-05T07:19:03.679" v="909" actId="478"/>
          <ac:picMkLst>
            <pc:docMk/>
            <pc:sldMk cId="3415331786" sldId="2639"/>
            <ac:picMk id="4" creationId="{869EA0A4-AA60-4B58-9E65-CBF5840F6DE0}"/>
          </ac:picMkLst>
        </pc:picChg>
        <pc:picChg chg="add mod">
          <ac:chgData name="Clifft, Jacqui" userId="e081c27f-f45d-4bac-b4a7-d1871eea1aad" providerId="ADAL" clId="{7E63E5E7-3DE3-459E-A616-9C3B92153A8D}" dt="2021-02-05T07:19:14.421" v="915" actId="1076"/>
          <ac:picMkLst>
            <pc:docMk/>
            <pc:sldMk cId="3415331786" sldId="2639"/>
            <ac:picMk id="6" creationId="{8472EAB6-4E32-469A-91D2-35FF22AF7E2A}"/>
          </ac:picMkLst>
        </pc:picChg>
      </pc:sldChg>
      <pc:sldChg chg="addSp delSp modSp del mod">
        <pc:chgData name="Clifft, Jacqui" userId="e081c27f-f45d-4bac-b4a7-d1871eea1aad" providerId="ADAL" clId="{7E63E5E7-3DE3-459E-A616-9C3B92153A8D}" dt="2021-02-05T08:35:58.758" v="2081" actId="47"/>
        <pc:sldMkLst>
          <pc:docMk/>
          <pc:sldMk cId="2384819719" sldId="2641"/>
        </pc:sldMkLst>
        <pc:picChg chg="add del mod">
          <ac:chgData name="Clifft, Jacqui" userId="e081c27f-f45d-4bac-b4a7-d1871eea1aad" providerId="ADAL" clId="{7E63E5E7-3DE3-459E-A616-9C3B92153A8D}" dt="2021-02-05T07:19:19.794" v="916" actId="478"/>
          <ac:picMkLst>
            <pc:docMk/>
            <pc:sldMk cId="2384819719" sldId="2641"/>
            <ac:picMk id="4" creationId="{D788553E-9E68-4CE1-827A-0BCF17D4E6EB}"/>
          </ac:picMkLst>
        </pc:picChg>
        <pc:picChg chg="add mod">
          <ac:chgData name="Clifft, Jacqui" userId="e081c27f-f45d-4bac-b4a7-d1871eea1aad" providerId="ADAL" clId="{7E63E5E7-3DE3-459E-A616-9C3B92153A8D}" dt="2021-02-05T07:19:27.798" v="920" actId="14100"/>
          <ac:picMkLst>
            <pc:docMk/>
            <pc:sldMk cId="2384819719" sldId="2641"/>
            <ac:picMk id="8" creationId="{49F57B2E-E7E3-45CF-BA1C-4DB9E29FDAA7}"/>
          </ac:picMkLst>
        </pc:picChg>
      </pc:sldChg>
      <pc:sldChg chg="addSp modSp mod">
        <pc:chgData name="Clifft, Jacqui" userId="e081c27f-f45d-4bac-b4a7-d1871eea1aad" providerId="ADAL" clId="{7E63E5E7-3DE3-459E-A616-9C3B92153A8D}" dt="2021-02-05T08:37:08.513" v="2089" actId="20577"/>
        <pc:sldMkLst>
          <pc:docMk/>
          <pc:sldMk cId="3123064864" sldId="2642"/>
        </pc:sldMkLst>
        <pc:spChg chg="mod">
          <ac:chgData name="Clifft, Jacqui" userId="e081c27f-f45d-4bac-b4a7-d1871eea1aad" providerId="ADAL" clId="{7E63E5E7-3DE3-459E-A616-9C3B92153A8D}" dt="2021-02-05T06:54:13.776" v="462" actId="20577"/>
          <ac:spMkLst>
            <pc:docMk/>
            <pc:sldMk cId="3123064864" sldId="2642"/>
            <ac:spMk id="6" creationId="{1678FD38-1421-43FD-A6FF-C882039887D2}"/>
          </ac:spMkLst>
        </pc:spChg>
        <pc:spChg chg="add mod">
          <ac:chgData name="Clifft, Jacqui" userId="e081c27f-f45d-4bac-b4a7-d1871eea1aad" providerId="ADAL" clId="{7E63E5E7-3DE3-459E-A616-9C3B92153A8D}" dt="2021-02-05T08:37:08.513" v="2089" actId="20577"/>
          <ac:spMkLst>
            <pc:docMk/>
            <pc:sldMk cId="3123064864" sldId="2642"/>
            <ac:spMk id="9" creationId="{A36F6637-D4CE-4D0E-9E67-C753E64BDA28}"/>
          </ac:spMkLst>
        </pc:spChg>
        <pc:picChg chg="add mod">
          <ac:chgData name="Clifft, Jacqui" userId="e081c27f-f45d-4bac-b4a7-d1871eea1aad" providerId="ADAL" clId="{7E63E5E7-3DE3-459E-A616-9C3B92153A8D}" dt="2021-02-05T06:59:17.599" v="509" actId="1076"/>
          <ac:picMkLst>
            <pc:docMk/>
            <pc:sldMk cId="3123064864" sldId="2642"/>
            <ac:picMk id="10" creationId="{59E5CADB-EBF0-490C-A778-BB96B826BC17}"/>
          </ac:picMkLst>
        </pc:picChg>
      </pc:sldChg>
      <pc:sldChg chg="addSp delSp modSp del mod">
        <pc:chgData name="Clifft, Jacqui" userId="e081c27f-f45d-4bac-b4a7-d1871eea1aad" providerId="ADAL" clId="{7E63E5E7-3DE3-459E-A616-9C3B92153A8D}" dt="2021-02-05T08:33:28.900" v="2076" actId="47"/>
        <pc:sldMkLst>
          <pc:docMk/>
          <pc:sldMk cId="2895142760" sldId="2644"/>
        </pc:sldMkLst>
        <pc:spChg chg="add del mod">
          <ac:chgData name="Clifft, Jacqui" userId="e081c27f-f45d-4bac-b4a7-d1871eea1aad" providerId="ADAL" clId="{7E63E5E7-3DE3-459E-A616-9C3B92153A8D}" dt="2021-02-05T07:32:58.818" v="1477" actId="478"/>
          <ac:spMkLst>
            <pc:docMk/>
            <pc:sldMk cId="2895142760" sldId="2644"/>
            <ac:spMk id="2" creationId="{FA7AEB80-FFBA-4CE1-BBAE-274A94A1798C}"/>
          </ac:spMkLst>
        </pc:spChg>
        <pc:picChg chg="add mod">
          <ac:chgData name="Clifft, Jacqui" userId="e081c27f-f45d-4bac-b4a7-d1871eea1aad" providerId="ADAL" clId="{7E63E5E7-3DE3-459E-A616-9C3B92153A8D}" dt="2021-02-05T08:16:47.582" v="1644" actId="1076"/>
          <ac:picMkLst>
            <pc:docMk/>
            <pc:sldMk cId="2895142760" sldId="2644"/>
            <ac:picMk id="5" creationId="{8E4812D9-F1B1-4C2D-A69C-B9877CA972F6}"/>
          </ac:picMkLst>
        </pc:picChg>
      </pc:sldChg>
      <pc:sldChg chg="modSp add mod">
        <pc:chgData name="Clifft, Jacqui" userId="e081c27f-f45d-4bac-b4a7-d1871eea1aad" providerId="ADAL" clId="{7E63E5E7-3DE3-459E-A616-9C3B92153A8D}" dt="2021-02-05T08:58:19.024" v="2135" actId="20577"/>
        <pc:sldMkLst>
          <pc:docMk/>
          <pc:sldMk cId="3943013971" sldId="2646"/>
        </pc:sldMkLst>
        <pc:spChg chg="mod">
          <ac:chgData name="Clifft, Jacqui" userId="e081c27f-f45d-4bac-b4a7-d1871eea1aad" providerId="ADAL" clId="{7E63E5E7-3DE3-459E-A616-9C3B92153A8D}" dt="2021-02-05T08:31:41.578" v="1951" actId="20577"/>
          <ac:spMkLst>
            <pc:docMk/>
            <pc:sldMk cId="3943013971" sldId="2646"/>
            <ac:spMk id="14" creationId="{F825CCBB-7432-49C2-B3B4-EF73E8304F66}"/>
          </ac:spMkLst>
        </pc:spChg>
        <pc:spChg chg="mod">
          <ac:chgData name="Clifft, Jacqui" userId="e081c27f-f45d-4bac-b4a7-d1871eea1aad" providerId="ADAL" clId="{7E63E5E7-3DE3-459E-A616-9C3B92153A8D}" dt="2021-02-05T08:58:19.024" v="2135" actId="20577"/>
          <ac:spMkLst>
            <pc:docMk/>
            <pc:sldMk cId="3943013971" sldId="2646"/>
            <ac:spMk id="15" creationId="{147CB385-CB13-4571-91FF-557B0A1224B3}"/>
          </ac:spMkLst>
        </pc:spChg>
        <pc:spChg chg="mod">
          <ac:chgData name="Clifft, Jacqui" userId="e081c27f-f45d-4bac-b4a7-d1871eea1aad" providerId="ADAL" clId="{7E63E5E7-3DE3-459E-A616-9C3B92153A8D}" dt="2021-02-05T08:32:10.491" v="1980" actId="20577"/>
          <ac:spMkLst>
            <pc:docMk/>
            <pc:sldMk cId="3943013971" sldId="2646"/>
            <ac:spMk id="17" creationId="{BDFD345C-BB62-483A-A94F-F2CBC3AC9798}"/>
          </ac:spMkLst>
        </pc:spChg>
        <pc:spChg chg="mod">
          <ac:chgData name="Clifft, Jacqui" userId="e081c27f-f45d-4bac-b4a7-d1871eea1aad" providerId="ADAL" clId="{7E63E5E7-3DE3-459E-A616-9C3B92153A8D}" dt="2021-02-05T08:33:13.119" v="2075" actId="20577"/>
          <ac:spMkLst>
            <pc:docMk/>
            <pc:sldMk cId="3943013971" sldId="2646"/>
            <ac:spMk id="21" creationId="{24D27386-C6EE-4EEA-818C-1F7C5473E95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05/02/2021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4</a:t>
            </a:r>
          </a:p>
        </p:txBody>
      </p:sp>
      <p:sp>
        <p:nvSpPr>
          <p:cNvPr id="3" name="Subtitle 2"/>
          <p:cNvSpPr>
            <a:spLocks noGrp="1"/>
          </p:cNvSpPr>
          <p:nvPr>
            <p:ph type="subTitle" idx="1"/>
          </p:nvPr>
        </p:nvSpPr>
        <p:spPr>
          <a:xfrm>
            <a:off x="1847528" y="3068960"/>
            <a:ext cx="7776864" cy="622920"/>
          </a:xfrm>
        </p:spPr>
        <p:txBody>
          <a:bodyPr>
            <a:normAutofit fontScale="85000" lnSpcReduction="20000"/>
          </a:bodyPr>
          <a:lstStyle/>
          <a:p>
            <a:pPr algn="l"/>
            <a:r>
              <a:rPr lang="en-GB" sz="2400" b="1" dirty="0">
                <a:solidFill>
                  <a:schemeClr val="tx1"/>
                </a:solidFill>
                <a:effectLst/>
                <a:latin typeface="Arial" panose="020B0604020202020204" pitchFamily="34" charset="0"/>
                <a:ea typeface="Calibri" panose="020F0502020204030204" pitchFamily="34" charset="0"/>
              </a:rPr>
              <a:t>Solve problems involving  fractions to calculate quantities, and fractions to divide quantities (3)</a:t>
            </a:r>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6" y="1515024"/>
            <a:ext cx="6888253"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36F6637-D4CE-4D0E-9E67-C753E64BDA28}"/>
                  </a:ext>
                </a:extLst>
              </p:cNvPr>
              <p:cNvSpPr txBox="1"/>
              <p:nvPr/>
            </p:nvSpPr>
            <p:spPr>
              <a:xfrm>
                <a:off x="5539000" y="2314320"/>
                <a:ext cx="6279419" cy="2820324"/>
              </a:xfrm>
              <a:prstGeom prst="rect">
                <a:avLst/>
              </a:prstGeom>
              <a:solidFill>
                <a:schemeClr val="bg1"/>
              </a:solidFill>
            </p:spPr>
            <p:txBody>
              <a:bodyPr wrap="square" rtlCol="0">
                <a:spAutoFit/>
              </a:bodyPr>
              <a:lstStyle/>
              <a:p>
                <a:pPr marL="0" indent="0" algn="l">
                  <a:buNone/>
                </a:pPr>
                <a:r>
                  <a:rPr lang="en-GB" sz="2400" b="1" dirty="0">
                    <a:latin typeface="VAG-Rounded-Bold"/>
                  </a:rPr>
                  <a:t>There are 40 grapes in a box. </a:t>
                </a:r>
              </a:p>
              <a:p>
                <a:pPr marL="0" indent="0">
                  <a:buNone/>
                </a:pPr>
                <a:r>
                  <a:rPr lang="en-GB" sz="2400" b="1" dirty="0">
                    <a:latin typeface="VAG-Rounded-Bold"/>
                  </a:rPr>
                  <a:t>Gemma eats </a:t>
                </a:r>
                <a:r>
                  <a:rPr lang="en-GB" sz="2400" b="1" i="0" u="none" strike="noStrike" baseline="0" dirty="0">
                    <a:latin typeface="VAG-Rounded-Bold"/>
                  </a:rPr>
                  <a:t> </a:t>
                </a:r>
                <a14:m>
                  <m:oMath xmlns:m="http://schemas.openxmlformats.org/officeDocument/2006/math">
                    <m:f>
                      <m:fPr>
                        <m:ctrlPr>
                          <a:rPr lang="en-GB" sz="2400" b="1" i="1" u="none" strike="noStrike" baseline="0" smtClean="0">
                            <a:latin typeface="Cambria Math" panose="02040503050406030204" pitchFamily="18" charset="0"/>
                          </a:rPr>
                        </m:ctrlPr>
                      </m:fPr>
                      <m:num>
                        <m:r>
                          <a:rPr lang="en-GB" sz="2400" b="1" i="1" u="none" strike="noStrike" baseline="0" smtClean="0">
                            <a:latin typeface="Cambria Math" panose="02040503050406030204" pitchFamily="18" charset="0"/>
                          </a:rPr>
                          <m:t>𝟒</m:t>
                        </m:r>
                      </m:num>
                      <m:den>
                        <m:r>
                          <a:rPr lang="en-GB" sz="2400" b="1" i="1" u="none" strike="noStrike" baseline="0" smtClean="0">
                            <a:latin typeface="Cambria Math" panose="02040503050406030204" pitchFamily="18" charset="0"/>
                          </a:rPr>
                          <m:t>𝟏𝟎</m:t>
                        </m:r>
                      </m:den>
                    </m:f>
                  </m:oMath>
                </a14:m>
                <a:r>
                  <a:rPr lang="en-GB" sz="2400" b="1" dirty="0">
                    <a:latin typeface="VAG-Rounded-Bold"/>
                  </a:rPr>
                  <a:t> </a:t>
                </a:r>
                <a:r>
                  <a:rPr lang="en-GB" sz="2400" b="1" i="0" u="none" strike="noStrike" baseline="0" dirty="0">
                    <a:latin typeface="VAG-Rounded-Bold"/>
                  </a:rPr>
                  <a:t>of them </a:t>
                </a:r>
                <a:r>
                  <a:rPr lang="en-GB" sz="2400" b="1" dirty="0">
                    <a:latin typeface="VAG-Rounded-Bold"/>
                  </a:rPr>
                  <a:t>and her sister  Lucy eats  </a:t>
                </a:r>
                <a14:m>
                  <m:oMath xmlns:m="http://schemas.openxmlformats.org/officeDocument/2006/math">
                    <m:f>
                      <m:fPr>
                        <m:ctrlPr>
                          <a:rPr lang="en-GB" sz="2400" b="1" i="1">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𝟓</m:t>
                        </m:r>
                      </m:den>
                    </m:f>
                  </m:oMath>
                </a14:m>
                <a:r>
                  <a:rPr lang="en-GB" sz="2400" b="1" i="0" u="none" strike="noStrike" baseline="0" dirty="0">
                    <a:latin typeface="VAG-Rounded-Bold"/>
                  </a:rPr>
                  <a:t> of them</a:t>
                </a:r>
                <a:r>
                  <a:rPr lang="en-GB" sz="2400" b="1" dirty="0">
                    <a:latin typeface="VAG-Rounded-Bold"/>
                  </a:rPr>
                  <a:t>. </a:t>
                </a:r>
                <a:endParaRPr lang="en-GB" sz="2400" b="1" i="0" u="none" strike="noStrike" baseline="0" dirty="0">
                  <a:latin typeface="VAG-Rounded-Bold"/>
                </a:endParaRPr>
              </a:p>
              <a:p>
                <a:pPr marL="0" indent="0">
                  <a:buNone/>
                </a:pPr>
                <a:endParaRPr lang="en-US" sz="2400" dirty="0">
                  <a:latin typeface="+mn-lt"/>
                  <a:ea typeface="Bariol" charset="0"/>
                  <a:cs typeface="Bariol" charset="0"/>
                </a:endParaRPr>
              </a:p>
              <a:p>
                <a:pPr marL="0" indent="0">
                  <a:buNone/>
                </a:pPr>
                <a:r>
                  <a:rPr lang="en-US" sz="2000" b="1" dirty="0">
                    <a:latin typeface="+mn-lt"/>
                    <a:ea typeface="Bariol" charset="0"/>
                    <a:cs typeface="Bariol" charset="0"/>
                  </a:rPr>
                  <a:t>Who eats more grapes- Gemma or Lucy?</a:t>
                </a:r>
              </a:p>
              <a:p>
                <a:pPr marL="0" indent="0">
                  <a:buNone/>
                </a:pPr>
                <a:endParaRPr lang="en-US" sz="2000" b="1" dirty="0">
                  <a:latin typeface="+mn-lt"/>
                  <a:ea typeface="Bariol" charset="0"/>
                  <a:cs typeface="Bariol" charset="0"/>
                </a:endParaRPr>
              </a:p>
              <a:p>
                <a:pPr marL="0" indent="0">
                  <a:buNone/>
                </a:pPr>
                <a:r>
                  <a:rPr lang="en-US" sz="2000" b="1" dirty="0">
                    <a:latin typeface="+mn-lt"/>
                    <a:ea typeface="Bariol" charset="0"/>
                    <a:cs typeface="Bariol" charset="0"/>
                  </a:rPr>
                  <a:t>How many </a:t>
                </a:r>
                <a:r>
                  <a:rPr lang="en-US" sz="2000" b="1" dirty="0">
                    <a:ea typeface="Bariol" charset="0"/>
                    <a:cs typeface="Bariol" charset="0"/>
                  </a:rPr>
                  <a:t>grapes are left</a:t>
                </a:r>
                <a:r>
                  <a:rPr lang="en-US" sz="2000" b="1" dirty="0">
                    <a:latin typeface="+mn-lt"/>
                    <a:ea typeface="Bariol" charset="0"/>
                    <a:cs typeface="Bariol" charset="0"/>
                  </a:rPr>
                  <a:t>?</a:t>
                </a:r>
              </a:p>
            </p:txBody>
          </p:sp>
        </mc:Choice>
        <mc:Fallback xmlns="">
          <p:sp>
            <p:nvSpPr>
              <p:cNvPr id="9" name="TextBox 8">
                <a:extLst>
                  <a:ext uri="{FF2B5EF4-FFF2-40B4-BE49-F238E27FC236}">
                    <a16:creationId xmlns:a16="http://schemas.microsoft.com/office/drawing/2014/main" id="{A36F6637-D4CE-4D0E-9E67-C753E64BDA28}"/>
                  </a:ext>
                </a:extLst>
              </p:cNvPr>
              <p:cNvSpPr txBox="1">
                <a:spLocks noRot="1" noChangeAspect="1" noMove="1" noResize="1" noEditPoints="1" noAdjustHandles="1" noChangeArrowheads="1" noChangeShapeType="1" noTextEdit="1"/>
              </p:cNvSpPr>
              <p:nvPr/>
            </p:nvSpPr>
            <p:spPr>
              <a:xfrm>
                <a:off x="5539000" y="2314320"/>
                <a:ext cx="6279419" cy="2820324"/>
              </a:xfrm>
              <a:prstGeom prst="rect">
                <a:avLst/>
              </a:prstGeom>
              <a:blipFill>
                <a:blip r:embed="rId2"/>
                <a:stretch>
                  <a:fillRect l="-1553" t="-1732" b="-3247"/>
                </a:stretch>
              </a:blipFill>
            </p:spPr>
            <p:txBody>
              <a:bodyPr/>
              <a:lstStyle/>
              <a:p>
                <a:r>
                  <a:rPr lang="en-GB">
                    <a:noFill/>
                  </a:rPr>
                  <a:t> </a:t>
                </a:r>
              </a:p>
            </p:txBody>
          </p:sp>
        </mc:Fallback>
      </mc:AlternateContent>
      <p:pic>
        <p:nvPicPr>
          <p:cNvPr id="10" name="Picture 2" descr="Image result for grapes drawing royalty free">
            <a:extLst>
              <a:ext uri="{FF2B5EF4-FFF2-40B4-BE49-F238E27FC236}">
                <a16:creationId xmlns:a16="http://schemas.microsoft.com/office/drawing/2014/main" id="{59E5CADB-EBF0-490C-A778-BB96B826BC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47" t="12993" r="16160" b="9367"/>
          <a:stretch/>
        </p:blipFill>
        <p:spPr bwMode="auto">
          <a:xfrm>
            <a:off x="10826606" y="4054110"/>
            <a:ext cx="991813" cy="77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06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439034" y="974276"/>
            <a:ext cx="8229600" cy="580926"/>
          </a:xfrm>
        </p:spPr>
        <p:txBody>
          <a:bodyPr>
            <a:normAutofit fontScale="90000"/>
          </a:bodyPr>
          <a:lstStyle/>
          <a:p>
            <a:pPr algn="l"/>
            <a:r>
              <a:rPr lang="en-GB" sz="1800" b="1" dirty="0">
                <a:effectLst/>
                <a:latin typeface="Arial" panose="020B0604020202020204" pitchFamily="34" charset="0"/>
                <a:ea typeface="Calibri" panose="020F0502020204030204" pitchFamily="34" charset="0"/>
              </a:rPr>
              <a:t> Solve problems involving  fractions to calculate quantities, and fractions to divide quantities</a:t>
            </a: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AB31DD9-8E2E-46DD-AF29-7B4D41EA3658}"/>
                  </a:ext>
                </a:extLst>
              </p:cNvPr>
              <p:cNvSpPr txBox="1"/>
              <p:nvPr/>
            </p:nvSpPr>
            <p:spPr>
              <a:xfrm>
                <a:off x="1802964" y="1875032"/>
                <a:ext cx="8344237" cy="3267433"/>
              </a:xfrm>
              <a:prstGeom prst="rect">
                <a:avLst/>
              </a:prstGeom>
              <a:solidFill>
                <a:schemeClr val="bg1"/>
              </a:solidFill>
            </p:spPr>
            <p:txBody>
              <a:bodyPr wrap="square" rtlCol="0">
                <a:spAutoFit/>
              </a:bodyPr>
              <a:lstStyle/>
              <a:p>
                <a:pPr algn="l"/>
                <a:r>
                  <a:rPr lang="en-GB" sz="3200" b="1" i="0" u="none" strike="noStrike" baseline="0" dirty="0">
                    <a:latin typeface="VAG-Rounded-Bold"/>
                  </a:rPr>
                  <a:t>Freddie has 105 grapes.</a:t>
                </a:r>
              </a:p>
              <a:p>
                <a:pPr algn="l"/>
                <a:r>
                  <a:rPr lang="en-GB" sz="3200" b="1" i="0" u="none" strike="noStrike" baseline="0" dirty="0">
                    <a:latin typeface="VAG-Rounded-Bold"/>
                  </a:rPr>
                  <a:t>He eats </a:t>
                </a:r>
                <a14:m>
                  <m:oMath xmlns:m="http://schemas.openxmlformats.org/officeDocument/2006/math">
                    <m:f>
                      <m:fPr>
                        <m:ctrlPr>
                          <a:rPr lang="en-GB" sz="3200" b="1" i="1" u="none" strike="noStrike" baseline="0" smtClean="0">
                            <a:latin typeface="Cambria Math" panose="02040503050406030204" pitchFamily="18" charset="0"/>
                          </a:rPr>
                        </m:ctrlPr>
                      </m:fPr>
                      <m:num>
                        <m:r>
                          <a:rPr lang="en-GB" sz="3200" b="1" i="1" u="none" strike="noStrike" baseline="0" smtClean="0">
                            <a:latin typeface="Cambria Math" panose="02040503050406030204" pitchFamily="18" charset="0"/>
                          </a:rPr>
                          <m:t>𝟑</m:t>
                        </m:r>
                      </m:num>
                      <m:den>
                        <m:r>
                          <a:rPr lang="en-GB" sz="3200" b="1" i="1" u="none" strike="noStrike" baseline="0" smtClean="0">
                            <a:latin typeface="Cambria Math" panose="02040503050406030204" pitchFamily="18" charset="0"/>
                          </a:rPr>
                          <m:t>𝟕</m:t>
                        </m:r>
                      </m:den>
                    </m:f>
                  </m:oMath>
                </a14:m>
                <a:r>
                  <a:rPr lang="en-GB" sz="3200" b="1" dirty="0">
                    <a:latin typeface="VAG-Rounded-Bold"/>
                  </a:rPr>
                  <a:t> </a:t>
                </a:r>
                <a:r>
                  <a:rPr lang="en-GB" sz="3200" b="1" i="0" u="none" strike="noStrike" baseline="0" dirty="0">
                    <a:latin typeface="VAG-Rounded-Bold"/>
                  </a:rPr>
                  <a:t>of them for his snack.</a:t>
                </a:r>
              </a:p>
              <a:p>
                <a:pPr algn="l"/>
                <a:r>
                  <a:rPr lang="en-GB" sz="3200" b="1" i="0" u="none" strike="noStrike" baseline="0" dirty="0">
                    <a:latin typeface="VAG-Rounded-Bold"/>
                  </a:rPr>
                  <a:t>Freddie then eats </a:t>
                </a:r>
                <a14:m>
                  <m:oMath xmlns:m="http://schemas.openxmlformats.org/officeDocument/2006/math">
                    <m:f>
                      <m:fPr>
                        <m:ctrlPr>
                          <a:rPr lang="en-GB" sz="3200" b="1" i="1" u="none" strike="noStrike" baseline="0" smtClean="0">
                            <a:latin typeface="Cambria Math" panose="02040503050406030204" pitchFamily="18" charset="0"/>
                          </a:rPr>
                        </m:ctrlPr>
                      </m:fPr>
                      <m:num>
                        <m:r>
                          <a:rPr lang="en-GB" sz="3200" b="1" i="1" u="none" strike="noStrike" baseline="0" smtClean="0">
                            <a:latin typeface="Cambria Math" panose="02040503050406030204" pitchFamily="18" charset="0"/>
                          </a:rPr>
                          <m:t>𝟑</m:t>
                        </m:r>
                      </m:num>
                      <m:den>
                        <m:r>
                          <a:rPr lang="en-GB" sz="3200" b="1" i="1" u="none" strike="noStrike" baseline="0" smtClean="0">
                            <a:latin typeface="Cambria Math" panose="02040503050406030204" pitchFamily="18" charset="0"/>
                          </a:rPr>
                          <m:t>𝟏𝟎</m:t>
                        </m:r>
                      </m:den>
                    </m:f>
                  </m:oMath>
                </a14:m>
                <a:r>
                  <a:rPr lang="en-GB" sz="3200" b="1" dirty="0">
                    <a:latin typeface="VAG-Rounded-Bold"/>
                  </a:rPr>
                  <a:t> </a:t>
                </a:r>
                <a:r>
                  <a:rPr lang="en-GB" sz="3200" b="1" i="0" u="none" strike="noStrike" baseline="0" dirty="0">
                    <a:latin typeface="VAG-Rounded-Bold"/>
                  </a:rPr>
                  <a:t> of the grapes that are left.</a:t>
                </a:r>
              </a:p>
              <a:p>
                <a:pPr algn="l"/>
                <a:endParaRPr lang="en-GB" sz="3200" b="1" dirty="0">
                  <a:latin typeface="VAG-Rounded-Bold"/>
                </a:endParaRPr>
              </a:p>
              <a:p>
                <a:pPr algn="l"/>
                <a:r>
                  <a:rPr lang="en-GB" sz="3200" b="1" dirty="0">
                    <a:latin typeface="VAG-Rounded-Bold"/>
                  </a:rPr>
                  <a:t>How many does this leave him with?</a:t>
                </a:r>
                <a:endParaRPr lang="en-GB" sz="3200" b="1" i="0" u="none" strike="noStrike" baseline="0" dirty="0">
                  <a:latin typeface="VAG-Rounded-Bold"/>
                </a:endParaRPr>
              </a:p>
              <a:p>
                <a:pPr algn="l"/>
                <a:r>
                  <a:rPr lang="en-GB" sz="1800" b="1" i="0" u="none" strike="noStrike" baseline="0" dirty="0">
                    <a:solidFill>
                      <a:srgbClr val="FFFFFF"/>
                    </a:solidFill>
                    <a:latin typeface="VAG-Rounded-Bold"/>
                  </a:rPr>
                  <a:t>How many does this leave him with?</a:t>
                </a:r>
                <a:endParaRPr lang="en-GB" dirty="0"/>
              </a:p>
            </p:txBody>
          </p:sp>
        </mc:Choice>
        <mc:Fallback xmlns="">
          <p:sp>
            <p:nvSpPr>
              <p:cNvPr id="10" name="TextBox 9">
                <a:extLst>
                  <a:ext uri="{FF2B5EF4-FFF2-40B4-BE49-F238E27FC236}">
                    <a16:creationId xmlns:a16="http://schemas.microsoft.com/office/drawing/2014/main" id="{2AB31DD9-8E2E-46DD-AF29-7B4D41EA3658}"/>
                  </a:ext>
                </a:extLst>
              </p:cNvPr>
              <p:cNvSpPr txBox="1">
                <a:spLocks noRot="1" noChangeAspect="1" noMove="1" noResize="1" noEditPoints="1" noAdjustHandles="1" noChangeArrowheads="1" noChangeShapeType="1" noTextEdit="1"/>
              </p:cNvSpPr>
              <p:nvPr/>
            </p:nvSpPr>
            <p:spPr>
              <a:xfrm>
                <a:off x="1802964" y="1875032"/>
                <a:ext cx="8344237" cy="3267433"/>
              </a:xfrm>
              <a:prstGeom prst="rect">
                <a:avLst/>
              </a:prstGeom>
              <a:blipFill>
                <a:blip r:embed="rId2"/>
                <a:stretch>
                  <a:fillRect l="-1899" t="-2425" b="-2052"/>
                </a:stretch>
              </a:blipFill>
            </p:spPr>
            <p:txBody>
              <a:bodyPr/>
              <a:lstStyle/>
              <a:p>
                <a:r>
                  <a:rPr lang="en-GB">
                    <a:noFill/>
                  </a:rPr>
                  <a:t> </a:t>
                </a:r>
              </a:p>
            </p:txBody>
          </p:sp>
        </mc:Fallback>
      </mc:AlternateContent>
      <p:pic>
        <p:nvPicPr>
          <p:cNvPr id="1026" name="Picture 2" descr="Image result for grapes drawing royalty free">
            <a:extLst>
              <a:ext uri="{FF2B5EF4-FFF2-40B4-BE49-F238E27FC236}">
                <a16:creationId xmlns:a16="http://schemas.microsoft.com/office/drawing/2014/main" id="{2450AA70-CBA1-485A-911F-041B1D3217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47" t="12993" r="16160" b="9367"/>
          <a:stretch/>
        </p:blipFill>
        <p:spPr bwMode="auto">
          <a:xfrm>
            <a:off x="8352483" y="3958281"/>
            <a:ext cx="2023648" cy="15765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ADD0981-BED3-4302-B33C-9AF762BFDD2E}"/>
              </a:ext>
            </a:extLst>
          </p:cNvPr>
          <p:cNvPicPr>
            <a:picLocks noChangeAspect="1"/>
          </p:cNvPicPr>
          <p:nvPr/>
        </p:nvPicPr>
        <p:blipFill>
          <a:blip r:embed="rId4"/>
          <a:stretch>
            <a:fillRect/>
          </a:stretch>
        </p:blipFill>
        <p:spPr>
          <a:xfrm>
            <a:off x="1701603" y="5306246"/>
            <a:ext cx="714375" cy="457200"/>
          </a:xfrm>
          <a:prstGeom prst="rect">
            <a:avLst/>
          </a:prstGeom>
        </p:spPr>
      </p:pic>
      <p:sp>
        <p:nvSpPr>
          <p:cNvPr id="5" name="TextBox 4">
            <a:extLst>
              <a:ext uri="{FF2B5EF4-FFF2-40B4-BE49-F238E27FC236}">
                <a16:creationId xmlns:a16="http://schemas.microsoft.com/office/drawing/2014/main" id="{85B899EE-B48D-4688-9080-B8C37E7A54A7}"/>
              </a:ext>
            </a:extLst>
          </p:cNvPr>
          <p:cNvSpPr txBox="1"/>
          <p:nvPr/>
        </p:nvSpPr>
        <p:spPr>
          <a:xfrm>
            <a:off x="2561634" y="5350180"/>
            <a:ext cx="3137856" cy="369332"/>
          </a:xfrm>
          <a:prstGeom prst="rect">
            <a:avLst/>
          </a:prstGeom>
          <a:noFill/>
        </p:spPr>
        <p:txBody>
          <a:bodyPr wrap="square" rtlCol="0">
            <a:spAutoFit/>
          </a:bodyPr>
          <a:lstStyle/>
          <a:p>
            <a:r>
              <a:rPr lang="en-GB" dirty="0"/>
              <a:t>Adapted from Dip and Pick</a:t>
            </a: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772150" y="1304479"/>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354E2B1-015F-49CE-9770-4DDD36444C69}"/>
                  </a:ext>
                </a:extLst>
              </p:cNvPr>
              <p:cNvSpPr txBox="1"/>
              <p:nvPr/>
            </p:nvSpPr>
            <p:spPr>
              <a:xfrm>
                <a:off x="219830" y="1306140"/>
                <a:ext cx="5499018" cy="4550541"/>
              </a:xfrm>
              <a:prstGeom prst="rect">
                <a:avLst/>
              </a:prstGeom>
              <a:solidFill>
                <a:schemeClr val="accent5">
                  <a:lumMod val="20000"/>
                  <a:lumOff val="80000"/>
                </a:schemeClr>
              </a:solidFill>
            </p:spPr>
            <p:txBody>
              <a:bodyPr wrap="square" rtlCol="0">
                <a:spAutoFit/>
              </a:bodyPr>
              <a:lstStyle/>
              <a:p>
                <a:endParaRPr lang="en-GB" sz="2400" i="1" dirty="0"/>
              </a:p>
              <a:p>
                <a:r>
                  <a:rPr lang="en-GB" sz="2400" i="1" dirty="0"/>
                  <a:t>There are some grapes. Freddie eats some of the grapes. Then he eats more grapes later.</a:t>
                </a:r>
              </a:p>
              <a:p>
                <a:endParaRPr lang="en-GB" sz="2400" i="1" dirty="0"/>
              </a:p>
              <a:p>
                <a:r>
                  <a:rPr lang="en-GB" sz="2000" b="1" i="1" dirty="0">
                    <a:latin typeface="+mj-lt"/>
                  </a:rPr>
                  <a:t>Key fact: he eats </a:t>
                </a:r>
                <a14:m>
                  <m:oMath xmlns:m="http://schemas.openxmlformats.org/officeDocument/2006/math">
                    <m:f>
                      <m:fPr>
                        <m:ctrlPr>
                          <a:rPr lang="en-GB" sz="2000" b="1" i="1" u="none" strike="noStrike" baseline="0" smtClean="0">
                            <a:latin typeface="Cambria Math" panose="02040503050406030204" pitchFamily="18" charset="0"/>
                          </a:rPr>
                        </m:ctrlPr>
                      </m:fPr>
                      <m:num>
                        <m:r>
                          <a:rPr lang="en-GB" sz="2000" b="1" i="1" u="none" strike="noStrike" baseline="0" smtClean="0">
                            <a:latin typeface="Cambria Math" panose="02040503050406030204" pitchFamily="18" charset="0"/>
                          </a:rPr>
                          <m:t>𝟑</m:t>
                        </m:r>
                      </m:num>
                      <m:den>
                        <m:r>
                          <a:rPr lang="en-GB" sz="2000" b="1" i="1" u="none" strike="noStrike" baseline="0" smtClean="0">
                            <a:latin typeface="Cambria Math" panose="02040503050406030204" pitchFamily="18" charset="0"/>
                          </a:rPr>
                          <m:t>𝟕</m:t>
                        </m:r>
                      </m:den>
                    </m:f>
                  </m:oMath>
                </a14:m>
                <a:r>
                  <a:rPr lang="en-GB" sz="2000" b="1" dirty="0">
                    <a:latin typeface="+mj-lt"/>
                  </a:rPr>
                  <a:t>  of the grapes for a snack</a:t>
                </a:r>
                <a:endParaRPr lang="en-GB" sz="2000" b="1" i="1" dirty="0">
                  <a:latin typeface="+mj-lt"/>
                </a:endParaRPr>
              </a:p>
              <a:p>
                <a:endParaRPr lang="en-GB" sz="2400" i="1" dirty="0"/>
              </a:p>
              <a:p>
                <a:r>
                  <a:rPr lang="en-GB" sz="2000" b="1" i="1" dirty="0"/>
                  <a:t>Key fact: he eats </a:t>
                </a:r>
                <a14:m>
                  <m:oMath xmlns:m="http://schemas.openxmlformats.org/officeDocument/2006/math">
                    <m:f>
                      <m:fPr>
                        <m:ctrlPr>
                          <a:rPr lang="en-GB" sz="2000" b="1" i="1" u="none" strike="noStrike" baseline="0" smtClean="0">
                            <a:latin typeface="Cambria Math" panose="02040503050406030204" pitchFamily="18" charset="0"/>
                          </a:rPr>
                        </m:ctrlPr>
                      </m:fPr>
                      <m:num>
                        <m:r>
                          <a:rPr lang="en-GB" sz="2000" b="1" i="1" u="none" strike="noStrike" baseline="0" smtClean="0">
                            <a:latin typeface="Cambria Math" panose="02040503050406030204" pitchFamily="18" charset="0"/>
                          </a:rPr>
                          <m:t>𝟑</m:t>
                        </m:r>
                      </m:num>
                      <m:den>
                        <m:r>
                          <a:rPr lang="en-GB" sz="2000" b="1" i="1" u="none" strike="noStrike" baseline="0" smtClean="0">
                            <a:latin typeface="Cambria Math" panose="02040503050406030204" pitchFamily="18" charset="0"/>
                          </a:rPr>
                          <m:t>𝟏𝟎</m:t>
                        </m:r>
                      </m:den>
                    </m:f>
                  </m:oMath>
                </a14:m>
                <a:r>
                  <a:rPr lang="en-GB" sz="2000" b="1" dirty="0"/>
                  <a:t>   of the grapes left  later.</a:t>
                </a:r>
                <a:r>
                  <a:rPr lang="en-GB" sz="2000" b="1" i="1" dirty="0"/>
                  <a:t> </a:t>
                </a:r>
              </a:p>
              <a:p>
                <a:endParaRPr lang="en-GB" sz="2000" b="1" i="1" dirty="0"/>
              </a:p>
              <a:p>
                <a:r>
                  <a:rPr lang="en-GB" sz="2400" i="1" dirty="0"/>
                  <a:t>We have to work out how many are left.</a:t>
                </a:r>
              </a:p>
            </p:txBody>
          </p:sp>
        </mc:Choice>
        <mc:Fallback xmlns="">
          <p:sp>
            <p:nvSpPr>
              <p:cNvPr id="10" name="TextBox 9">
                <a:extLst>
                  <a:ext uri="{FF2B5EF4-FFF2-40B4-BE49-F238E27FC236}">
                    <a16:creationId xmlns:a16="http://schemas.microsoft.com/office/drawing/2014/main" id="{4354E2B1-015F-49CE-9770-4DDD36444C69}"/>
                  </a:ext>
                </a:extLst>
              </p:cNvPr>
              <p:cNvSpPr txBox="1">
                <a:spLocks noRot="1" noChangeAspect="1" noMove="1" noResize="1" noEditPoints="1" noAdjustHandles="1" noChangeArrowheads="1" noChangeShapeType="1" noTextEdit="1"/>
              </p:cNvSpPr>
              <p:nvPr/>
            </p:nvSpPr>
            <p:spPr>
              <a:xfrm>
                <a:off x="219830" y="1306140"/>
                <a:ext cx="5499018" cy="4550541"/>
              </a:xfrm>
              <a:prstGeom prst="rect">
                <a:avLst/>
              </a:prstGeom>
              <a:blipFill>
                <a:blip r:embed="rId2"/>
                <a:stretch>
                  <a:fillRect l="-1663" r="-887" b="-2142"/>
                </a:stretch>
              </a:blipFill>
            </p:spPr>
            <p:txBody>
              <a:bodyPr/>
              <a:lstStyle/>
              <a:p>
                <a:r>
                  <a:rPr lang="en-GB">
                    <a:noFill/>
                  </a:rPr>
                  <a:t> </a:t>
                </a:r>
              </a:p>
            </p:txBody>
          </p:sp>
        </mc:Fallback>
      </mc:AlternateContent>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9" name="Picture 8">
            <a:extLst>
              <a:ext uri="{FF2B5EF4-FFF2-40B4-BE49-F238E27FC236}">
                <a16:creationId xmlns:a16="http://schemas.microsoft.com/office/drawing/2014/main" id="{A6F071A6-3B9F-4C16-BE15-9A53D40865D0}"/>
              </a:ext>
            </a:extLst>
          </p:cNvPr>
          <p:cNvPicPr>
            <a:picLocks noChangeAspect="1"/>
          </p:cNvPicPr>
          <p:nvPr/>
        </p:nvPicPr>
        <p:blipFill>
          <a:blip r:embed="rId3"/>
          <a:stretch>
            <a:fillRect/>
          </a:stretch>
        </p:blipFill>
        <p:spPr>
          <a:xfrm>
            <a:off x="5878754" y="2113240"/>
            <a:ext cx="6040114" cy="2525150"/>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492384"/>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t>Work out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𝟕</m:t>
                        </m:r>
                        <m:r>
                          <a:rPr lang="en-GB" b="1" i="1" smtClean="0">
                            <a:latin typeface="Cambria Math" panose="02040503050406030204" pitchFamily="18" charset="0"/>
                          </a:rPr>
                          <m:t> </m:t>
                        </m:r>
                      </m:den>
                    </m:f>
                  </m:oMath>
                </a14:m>
                <a:r>
                  <a:rPr lang="en-GB" b="1" dirty="0"/>
                  <a:t> of 105 </a:t>
                </a:r>
              </a:p>
              <a:p>
                <a:endParaRPr lang="en-GB" b="1"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Work out how many he has left to eat by subtracting the answer from 105.</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Work out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𝟏𝟎</m:t>
                        </m:r>
                        <m:r>
                          <a:rPr lang="en-GB" b="1" i="1" smtClean="0">
                            <a:latin typeface="Cambria Math" panose="02040503050406030204" pitchFamily="18" charset="0"/>
                          </a:rPr>
                          <m:t> </m:t>
                        </m:r>
                      </m:den>
                    </m:f>
                  </m:oMath>
                </a14:m>
                <a:r>
                  <a:rPr lang="en-GB" b="1" dirty="0">
                    <a:cs typeface="Times New Roman" panose="02020603050405020304" pitchFamily="18" charset="0"/>
                  </a:rPr>
                  <a:t> of the grapes he hasn’t eaten.</a:t>
                </a:r>
              </a:p>
              <a:p>
                <a:endParaRPr lang="en-GB" b="1" dirty="0">
                  <a:cs typeface="Times New Roman" panose="02020603050405020304" pitchFamily="18" charset="0"/>
                </a:endParaRPr>
              </a:p>
              <a:p>
                <a:r>
                  <a:rPr lang="en-GB" b="1" dirty="0">
                    <a:cs typeface="Times New Roman" panose="02020603050405020304" pitchFamily="18" charset="0"/>
                  </a:rPr>
                  <a:t>Step 4:</a:t>
                </a:r>
              </a:p>
              <a:p>
                <a:r>
                  <a:rPr lang="en-GB" b="1" dirty="0">
                    <a:cs typeface="Times New Roman" panose="02020603050405020304" pitchFamily="18" charset="0"/>
                  </a:rPr>
                  <a:t>Work out how many grapes are left. </a:t>
                </a:r>
              </a:p>
              <a:p>
                <a:endParaRPr lang="en-GB" b="1" dirty="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446410" y="1425730"/>
                <a:ext cx="4518053" cy="4492384"/>
              </a:xfrm>
              <a:prstGeom prst="rect">
                <a:avLst/>
              </a:prstGeom>
              <a:blipFill>
                <a:blip r:embed="rId2"/>
                <a:stretch>
                  <a:fillRect l="-1080" t="-814"/>
                </a:stretch>
              </a:blipFill>
            </p:spPr>
            <p:txBody>
              <a:bodyPr/>
              <a:lstStyle/>
              <a:p>
                <a:r>
                  <a:rPr lang="en-GB">
                    <a:noFill/>
                  </a:rPr>
                  <a:t> </a:t>
                </a:r>
              </a:p>
            </p:txBody>
          </p:sp>
        </mc:Fallback>
      </mc:AlternateContent>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85021C74-1A64-47DC-90B0-E3BB90A49F76}"/>
              </a:ext>
            </a:extLst>
          </p:cNvPr>
          <p:cNvPicPr>
            <a:picLocks noChangeAspect="1"/>
          </p:cNvPicPr>
          <p:nvPr/>
        </p:nvPicPr>
        <p:blipFill>
          <a:blip r:embed="rId3"/>
          <a:stretch>
            <a:fillRect/>
          </a:stretch>
        </p:blipFill>
        <p:spPr>
          <a:xfrm>
            <a:off x="5781001" y="2346691"/>
            <a:ext cx="5806900" cy="2427652"/>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B7EF00-2B0C-46F9-A564-8335C45A5806}"/>
              </a:ext>
            </a:extLst>
          </p:cNvPr>
          <p:cNvPicPr>
            <a:picLocks noChangeAspect="1"/>
          </p:cNvPicPr>
          <p:nvPr/>
        </p:nvPicPr>
        <p:blipFill>
          <a:blip r:embed="rId2"/>
          <a:stretch>
            <a:fillRect/>
          </a:stretch>
        </p:blipFill>
        <p:spPr>
          <a:xfrm>
            <a:off x="525518" y="786602"/>
            <a:ext cx="4879962" cy="2322950"/>
          </a:xfrm>
          <a:prstGeom prst="rect">
            <a:avLst/>
          </a:prstGeom>
        </p:spPr>
      </p:pic>
      <p:pic>
        <p:nvPicPr>
          <p:cNvPr id="8" name="Picture 7">
            <a:extLst>
              <a:ext uri="{FF2B5EF4-FFF2-40B4-BE49-F238E27FC236}">
                <a16:creationId xmlns:a16="http://schemas.microsoft.com/office/drawing/2014/main" id="{72C0C921-575C-4DCA-9B97-2068F557FA8D}"/>
              </a:ext>
            </a:extLst>
          </p:cNvPr>
          <p:cNvPicPr>
            <a:picLocks noChangeAspect="1"/>
          </p:cNvPicPr>
          <p:nvPr/>
        </p:nvPicPr>
        <p:blipFill>
          <a:blip r:embed="rId3"/>
          <a:stretch>
            <a:fillRect/>
          </a:stretch>
        </p:blipFill>
        <p:spPr>
          <a:xfrm>
            <a:off x="396646" y="4313185"/>
            <a:ext cx="5077840" cy="2235136"/>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17156C5-D139-48C8-A7F1-4812F28618D4}"/>
                  </a:ext>
                </a:extLst>
              </p:cNvPr>
              <p:cNvSpPr txBox="1"/>
              <p:nvPr/>
            </p:nvSpPr>
            <p:spPr>
              <a:xfrm>
                <a:off x="525518" y="178106"/>
                <a:ext cx="7098530" cy="491288"/>
              </a:xfrm>
              <a:prstGeom prst="rect">
                <a:avLst/>
              </a:prstGeom>
              <a:solidFill>
                <a:schemeClr val="accent1">
                  <a:lumMod val="20000"/>
                  <a:lumOff val="80000"/>
                </a:schemeClr>
              </a:solidFill>
            </p:spPr>
            <p:txBody>
              <a:bodyPr wrap="square" rtlCol="0">
                <a:spAutoFit/>
              </a:bodyPr>
              <a:lstStyle/>
              <a:p>
                <a:r>
                  <a:rPr lang="en-GB" b="1" dirty="0"/>
                  <a:t>Step 1: Work out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𝟕</m:t>
                        </m:r>
                        <m:r>
                          <a:rPr lang="en-GB" b="1" i="1" smtClean="0">
                            <a:latin typeface="Cambria Math" panose="02040503050406030204" pitchFamily="18" charset="0"/>
                          </a:rPr>
                          <m:t> </m:t>
                        </m:r>
                      </m:den>
                    </m:f>
                  </m:oMath>
                </a14:m>
                <a:r>
                  <a:rPr lang="en-GB" b="1" dirty="0"/>
                  <a:t> of 105 </a:t>
                </a:r>
              </a:p>
            </p:txBody>
          </p:sp>
        </mc:Choice>
        <mc:Fallback xmlns="">
          <p:sp>
            <p:nvSpPr>
              <p:cNvPr id="9" name="TextBox 8">
                <a:extLst>
                  <a:ext uri="{FF2B5EF4-FFF2-40B4-BE49-F238E27FC236}">
                    <a16:creationId xmlns:a16="http://schemas.microsoft.com/office/drawing/2014/main" id="{F17156C5-D139-48C8-A7F1-4812F28618D4}"/>
                  </a:ext>
                </a:extLst>
              </p:cNvPr>
              <p:cNvSpPr txBox="1">
                <a:spLocks noRot="1" noChangeAspect="1" noMove="1" noResize="1" noEditPoints="1" noAdjustHandles="1" noChangeArrowheads="1" noChangeShapeType="1" noTextEdit="1"/>
              </p:cNvSpPr>
              <p:nvPr/>
            </p:nvSpPr>
            <p:spPr>
              <a:xfrm>
                <a:off x="525518" y="178106"/>
                <a:ext cx="7098530" cy="491288"/>
              </a:xfrm>
              <a:prstGeom prst="rect">
                <a:avLst/>
              </a:prstGeom>
              <a:blipFill>
                <a:blip r:embed="rId4"/>
                <a:stretch>
                  <a:fillRect l="-687" b="-61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313AD3E-B437-4545-829D-8CD6FAED9616}"/>
                  </a:ext>
                </a:extLst>
              </p:cNvPr>
              <p:cNvSpPr txBox="1"/>
              <p:nvPr/>
            </p:nvSpPr>
            <p:spPr>
              <a:xfrm>
                <a:off x="525518" y="3557172"/>
                <a:ext cx="7098530" cy="491287"/>
              </a:xfrm>
              <a:prstGeom prst="rect">
                <a:avLst/>
              </a:prstGeom>
              <a:solidFill>
                <a:schemeClr val="accent1">
                  <a:lumMod val="20000"/>
                  <a:lumOff val="80000"/>
                </a:schemeClr>
              </a:solidFill>
            </p:spPr>
            <p:txBody>
              <a:bodyPr wrap="square">
                <a:spAutoFit/>
              </a:bodyPr>
              <a:lstStyle/>
              <a:p>
                <a:r>
                  <a:rPr lang="en-GB" b="1" dirty="0">
                    <a:cs typeface="Times New Roman" panose="02020603050405020304" pitchFamily="18" charset="0"/>
                  </a:rPr>
                  <a:t>Step 3: Work out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𝟏𝟎</m:t>
                        </m:r>
                        <m:r>
                          <a:rPr lang="en-GB" b="1" i="1" smtClean="0">
                            <a:latin typeface="Cambria Math" panose="02040503050406030204" pitchFamily="18" charset="0"/>
                          </a:rPr>
                          <m:t> </m:t>
                        </m:r>
                      </m:den>
                    </m:f>
                  </m:oMath>
                </a14:m>
                <a:r>
                  <a:rPr lang="en-GB" b="1" dirty="0">
                    <a:cs typeface="Times New Roman" panose="02020603050405020304" pitchFamily="18" charset="0"/>
                  </a:rPr>
                  <a:t> of the grapes he hasn’t eaten.</a:t>
                </a:r>
              </a:p>
            </p:txBody>
          </p:sp>
        </mc:Choice>
        <mc:Fallback xmlns="">
          <p:sp>
            <p:nvSpPr>
              <p:cNvPr id="11" name="TextBox 10">
                <a:extLst>
                  <a:ext uri="{FF2B5EF4-FFF2-40B4-BE49-F238E27FC236}">
                    <a16:creationId xmlns:a16="http://schemas.microsoft.com/office/drawing/2014/main" id="{7313AD3E-B437-4545-829D-8CD6FAED9616}"/>
                  </a:ext>
                </a:extLst>
              </p:cNvPr>
              <p:cNvSpPr txBox="1">
                <a:spLocks noRot="1" noChangeAspect="1" noMove="1" noResize="1" noEditPoints="1" noAdjustHandles="1" noChangeArrowheads="1" noChangeShapeType="1" noTextEdit="1"/>
              </p:cNvSpPr>
              <p:nvPr/>
            </p:nvSpPr>
            <p:spPr>
              <a:xfrm>
                <a:off x="525518" y="3557172"/>
                <a:ext cx="7098530" cy="491287"/>
              </a:xfrm>
              <a:prstGeom prst="rect">
                <a:avLst/>
              </a:prstGeom>
              <a:blipFill>
                <a:blip r:embed="rId5"/>
                <a:stretch>
                  <a:fillRect l="-687" b="-7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825CCBB-7432-49C2-B3B4-EF73E8304F66}"/>
                  </a:ext>
                </a:extLst>
              </p:cNvPr>
              <p:cNvSpPr txBox="1"/>
              <p:nvPr/>
            </p:nvSpPr>
            <p:spPr>
              <a:xfrm>
                <a:off x="5948996" y="849988"/>
                <a:ext cx="1675052" cy="2526589"/>
              </a:xfrm>
              <a:prstGeom prst="rect">
                <a:avLst/>
              </a:prstGeom>
              <a:solidFill>
                <a:schemeClr val="bg2"/>
              </a:solidFill>
            </p:spPr>
            <p:txBody>
              <a:bodyPr wrap="square" rtlCol="0">
                <a:spAutoFit/>
              </a:bodyPr>
              <a:lstStyle/>
              <a:p>
                <a:r>
                  <a:rPr lang="en-GB" sz="1600" b="1" dirty="0"/>
                  <a:t>105÷ 7 = </a:t>
                </a:r>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r>
                      <a:rPr lang="en-GB" sz="1600" b="1" i="0" smtClean="0">
                        <a:latin typeface="Cambria Math" panose="02040503050406030204" pitchFamily="18" charset="0"/>
                      </a:rPr>
                      <m:t> </m:t>
                    </m:r>
                  </m:oMath>
                </a14:m>
                <a:endParaRPr lang="en-GB" sz="1600" b="1" i="1" dirty="0">
                  <a:latin typeface="Cambria Math" panose="02040503050406030204" pitchFamily="18" charset="0"/>
                </a:endParaRPr>
              </a:p>
              <a:p>
                <a:endParaRPr lang="en-GB" sz="1600" b="1" i="1" dirty="0">
                  <a:latin typeface="Cambria Math" panose="02040503050406030204" pitchFamily="18" charset="0"/>
                </a:endParaRPr>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oMath>
                </a14:m>
                <a:r>
                  <a:rPr lang="en-GB" sz="1600" dirty="0"/>
                  <a:t> of 105 = ?</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𝟐</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oMath>
                </a14:m>
                <a:r>
                  <a:rPr lang="en-GB" sz="1600" dirty="0"/>
                  <a:t> of 105 = ?</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𝟑</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oMath>
                </a14:m>
                <a:r>
                  <a:rPr lang="en-GB" sz="1600" dirty="0"/>
                  <a:t> of 105 = ?</a:t>
                </a:r>
              </a:p>
              <a:p>
                <a:endParaRPr lang="en-GB" dirty="0"/>
              </a:p>
            </p:txBody>
          </p:sp>
        </mc:Choice>
        <mc:Fallback xmlns="">
          <p:sp>
            <p:nvSpPr>
              <p:cNvPr id="14" name="TextBox 13">
                <a:extLst>
                  <a:ext uri="{FF2B5EF4-FFF2-40B4-BE49-F238E27FC236}">
                    <a16:creationId xmlns:a16="http://schemas.microsoft.com/office/drawing/2014/main" id="{F825CCBB-7432-49C2-B3B4-EF73E8304F66}"/>
                  </a:ext>
                </a:extLst>
              </p:cNvPr>
              <p:cNvSpPr txBox="1">
                <a:spLocks noRot="1" noChangeAspect="1" noMove="1" noResize="1" noEditPoints="1" noAdjustHandles="1" noChangeArrowheads="1" noChangeShapeType="1" noTextEdit="1"/>
              </p:cNvSpPr>
              <p:nvPr/>
            </p:nvSpPr>
            <p:spPr>
              <a:xfrm>
                <a:off x="5948996" y="849988"/>
                <a:ext cx="1675052" cy="2526589"/>
              </a:xfrm>
              <a:prstGeom prst="rect">
                <a:avLst/>
              </a:prstGeom>
              <a:blipFill>
                <a:blip r:embed="rId6"/>
                <a:stretch>
                  <a:fillRect l="-2182"/>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147CB385-CB13-4571-91FF-557B0A1224B3}"/>
                  </a:ext>
                </a:extLst>
              </p:cNvPr>
              <p:cNvSpPr txBox="1"/>
              <p:nvPr/>
            </p:nvSpPr>
            <p:spPr>
              <a:xfrm>
                <a:off x="5512492" y="4189284"/>
                <a:ext cx="2410047" cy="2530436"/>
              </a:xfrm>
              <a:prstGeom prst="rect">
                <a:avLst/>
              </a:prstGeom>
              <a:solidFill>
                <a:schemeClr val="bg2"/>
              </a:solidFill>
            </p:spPr>
            <p:txBody>
              <a:bodyPr wrap="square" rtlCol="0">
                <a:spAutoFit/>
              </a:bodyPr>
              <a:lstStyle/>
              <a:p>
                <a:r>
                  <a:rPr lang="en-GB" sz="1600" b="1" dirty="0"/>
                  <a:t>Grapes left ÷ 10  = </a:t>
                </a:r>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r>
                      <a:rPr lang="en-GB" sz="1600" b="1" i="0" smtClean="0">
                        <a:latin typeface="Cambria Math" panose="02040503050406030204" pitchFamily="18" charset="0"/>
                      </a:rPr>
                      <m:t> </m:t>
                    </m:r>
                  </m:oMath>
                </a14:m>
                <a:endParaRPr lang="en-GB" sz="1600" b="1" i="1" dirty="0"/>
              </a:p>
              <a:p>
                <a:endParaRPr lang="en-GB" sz="1600" b="1" i="1"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oMath>
                </a14:m>
                <a:r>
                  <a:rPr lang="en-GB" sz="1600" dirty="0"/>
                  <a:t> of grapes eaten  = ?</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𝟐</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oMath>
                </a14:m>
                <a:r>
                  <a:rPr lang="en-GB" sz="1600" dirty="0"/>
                  <a:t> of grapes eaten = ?</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𝟑</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oMath>
                </a14:m>
                <a:r>
                  <a:rPr lang="en-GB" sz="1600" dirty="0"/>
                  <a:t> of grapes eaten = ?</a:t>
                </a:r>
              </a:p>
              <a:p>
                <a:endParaRPr lang="en-GB" dirty="0"/>
              </a:p>
            </p:txBody>
          </p:sp>
        </mc:Choice>
        <mc:Fallback>
          <p:sp>
            <p:nvSpPr>
              <p:cNvPr id="15" name="TextBox 14">
                <a:extLst>
                  <a:ext uri="{FF2B5EF4-FFF2-40B4-BE49-F238E27FC236}">
                    <a16:creationId xmlns:a16="http://schemas.microsoft.com/office/drawing/2014/main" id="{147CB385-CB13-4571-91FF-557B0A1224B3}"/>
                  </a:ext>
                </a:extLst>
              </p:cNvPr>
              <p:cNvSpPr txBox="1">
                <a:spLocks noRot="1" noChangeAspect="1" noMove="1" noResize="1" noEditPoints="1" noAdjustHandles="1" noChangeArrowheads="1" noChangeShapeType="1" noTextEdit="1"/>
              </p:cNvSpPr>
              <p:nvPr/>
            </p:nvSpPr>
            <p:spPr>
              <a:xfrm>
                <a:off x="5512492" y="4189284"/>
                <a:ext cx="2410047" cy="2530436"/>
              </a:xfrm>
              <a:prstGeom prst="rect">
                <a:avLst/>
              </a:prstGeom>
              <a:blipFill>
                <a:blip r:embed="rId7"/>
                <a:stretch>
                  <a:fillRect l="-1263"/>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BDFD345C-BB62-483A-A94F-F2CBC3AC9798}"/>
              </a:ext>
            </a:extLst>
          </p:cNvPr>
          <p:cNvSpPr txBox="1"/>
          <p:nvPr/>
        </p:nvSpPr>
        <p:spPr>
          <a:xfrm>
            <a:off x="7743160" y="2186222"/>
            <a:ext cx="4186570" cy="923330"/>
          </a:xfrm>
          <a:prstGeom prst="rect">
            <a:avLst/>
          </a:prstGeom>
          <a:solidFill>
            <a:schemeClr val="accent1">
              <a:lumMod val="20000"/>
              <a:lumOff val="80000"/>
            </a:schemeClr>
          </a:solidFill>
        </p:spPr>
        <p:txBody>
          <a:bodyPr wrap="square">
            <a:spAutoFit/>
          </a:bodyPr>
          <a:lstStyle/>
          <a:p>
            <a:r>
              <a:rPr lang="en-GB" b="1" dirty="0">
                <a:cs typeface="Times New Roman" panose="02020603050405020304" pitchFamily="18" charset="0"/>
              </a:rPr>
              <a:t>Step 2:Work out how many he has left to eat by subtracting the answer from 105.</a:t>
            </a:r>
          </a:p>
        </p:txBody>
      </p:sp>
      <p:sp>
        <p:nvSpPr>
          <p:cNvPr id="21" name="TextBox 20">
            <a:extLst>
              <a:ext uri="{FF2B5EF4-FFF2-40B4-BE49-F238E27FC236}">
                <a16:creationId xmlns:a16="http://schemas.microsoft.com/office/drawing/2014/main" id="{24D27386-C6EE-4EEA-818C-1F7C5473E953}"/>
              </a:ext>
            </a:extLst>
          </p:cNvPr>
          <p:cNvSpPr txBox="1"/>
          <p:nvPr/>
        </p:nvSpPr>
        <p:spPr>
          <a:xfrm>
            <a:off x="8252193" y="5196776"/>
            <a:ext cx="3168504" cy="923330"/>
          </a:xfrm>
          <a:prstGeom prst="rect">
            <a:avLst/>
          </a:prstGeom>
          <a:solidFill>
            <a:schemeClr val="accent1">
              <a:lumMod val="20000"/>
              <a:lumOff val="80000"/>
            </a:schemeClr>
          </a:solidFill>
        </p:spPr>
        <p:txBody>
          <a:bodyPr wrap="square">
            <a:spAutoFit/>
          </a:bodyPr>
          <a:lstStyle/>
          <a:p>
            <a:r>
              <a:rPr lang="en-GB" sz="1800" b="1" dirty="0">
                <a:cs typeface="Times New Roman" panose="02020603050405020304" pitchFamily="18" charset="0"/>
              </a:rPr>
              <a:t>Step 4:</a:t>
            </a:r>
          </a:p>
          <a:p>
            <a:r>
              <a:rPr lang="en-GB" sz="1800" b="1" dirty="0">
                <a:cs typeface="Times New Roman" panose="02020603050405020304" pitchFamily="18" charset="0"/>
              </a:rPr>
              <a:t>Work out how many grapes are left.</a:t>
            </a:r>
          </a:p>
        </p:txBody>
      </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60650" y="499808"/>
            <a:ext cx="8229600" cy="580926"/>
          </a:xfrm>
        </p:spPr>
        <p:txBody>
          <a:bodyPr>
            <a:normAutofit/>
          </a:bodyPr>
          <a:lstStyle/>
          <a:p>
            <a:pPr algn="l"/>
            <a:r>
              <a:rPr lang="en-GB" sz="2800" b="1" dirty="0"/>
              <a:t>Carry out your plan: show your reasoning</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C2C7A72-7C4A-4506-8DEE-575441380A26}"/>
                  </a:ext>
                </a:extLst>
              </p:cNvPr>
              <p:cNvSpPr txBox="1"/>
              <p:nvPr/>
            </p:nvSpPr>
            <p:spPr>
              <a:xfrm>
                <a:off x="138911" y="1508745"/>
                <a:ext cx="4986811" cy="4747325"/>
              </a:xfrm>
              <a:prstGeom prst="rect">
                <a:avLst/>
              </a:prstGeom>
              <a:solidFill>
                <a:schemeClr val="accent5">
                  <a:lumMod val="20000"/>
                  <a:lumOff val="80000"/>
                </a:schemeClr>
              </a:solidFill>
            </p:spPr>
            <p:txBody>
              <a:bodyPr wrap="square" rtlCol="0">
                <a:spAutoFit/>
              </a:bodyPr>
              <a:lstStyle/>
              <a:p>
                <a:r>
                  <a:rPr lang="en-GB" sz="1400" b="1" dirty="0"/>
                  <a:t>Step 1: Work out </a:t>
                </a:r>
                <a14:m>
                  <m:oMath xmlns:m="http://schemas.openxmlformats.org/officeDocument/2006/math">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𝟑</m:t>
                        </m:r>
                      </m:num>
                      <m:den>
                        <m:r>
                          <a:rPr lang="en-GB" sz="1400" b="1" i="1" smtClean="0">
                            <a:latin typeface="Cambria Math" panose="02040503050406030204" pitchFamily="18" charset="0"/>
                          </a:rPr>
                          <m:t>𝟕</m:t>
                        </m:r>
                        <m:r>
                          <a:rPr lang="en-GB" sz="1400" b="1" i="1" smtClean="0">
                            <a:latin typeface="Cambria Math" panose="02040503050406030204" pitchFamily="18" charset="0"/>
                          </a:rPr>
                          <m:t> </m:t>
                        </m:r>
                      </m:den>
                    </m:f>
                  </m:oMath>
                </a14:m>
                <a:r>
                  <a:rPr lang="en-GB" sz="1400" b="1" dirty="0"/>
                  <a:t> of 105 </a:t>
                </a:r>
              </a:p>
              <a:p>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7 </m:t>
                        </m:r>
                      </m:den>
                    </m:f>
                    <m:r>
                      <a:rPr lang="en-GB" sz="1400" b="0" i="1" smtClean="0">
                        <a:latin typeface="Cambria Math" panose="02040503050406030204" pitchFamily="18" charset="0"/>
                      </a:rPr>
                      <m:t> </m:t>
                    </m:r>
                  </m:oMath>
                </a14:m>
                <a:r>
                  <a:rPr lang="en-GB" sz="1400" dirty="0"/>
                  <a:t> of 105  = 15   or  105 ÷ 7= 15  </a:t>
                </a:r>
              </a:p>
              <a:p>
                <a:r>
                  <a:rPr lang="en-GB" sz="1400" dirty="0"/>
                  <a:t>15 x 3 = </a:t>
                </a:r>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7 </m:t>
                        </m:r>
                      </m:den>
                    </m:f>
                  </m:oMath>
                </a14:m>
                <a:r>
                  <a:rPr lang="en-GB" sz="1400" i="1" dirty="0"/>
                  <a:t>   </a:t>
                </a:r>
                <a:r>
                  <a:rPr lang="en-GB" sz="1400" dirty="0"/>
                  <a:t>so </a:t>
                </a:r>
                <a:r>
                  <a:rPr lang="en-GB" sz="1400" i="1" dirty="0"/>
                  <a:t> </a:t>
                </a:r>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7 </m:t>
                        </m:r>
                      </m:den>
                    </m:f>
                  </m:oMath>
                </a14:m>
                <a:r>
                  <a:rPr lang="en-GB" sz="1400" dirty="0">
                    <a:cs typeface="Times New Roman" panose="02020603050405020304" pitchFamily="18" charset="0"/>
                  </a:rPr>
                  <a:t> of 105 = 45</a:t>
                </a:r>
              </a:p>
              <a:p>
                <a:endParaRPr lang="en-GB" sz="1400" b="1" dirty="0">
                  <a:cs typeface="Times New Roman" panose="02020603050405020304" pitchFamily="18" charset="0"/>
                </a:endParaRPr>
              </a:p>
              <a:p>
                <a:r>
                  <a:rPr lang="en-GB" sz="1400" b="1" dirty="0">
                    <a:cs typeface="Times New Roman" panose="02020603050405020304" pitchFamily="18" charset="0"/>
                  </a:rPr>
                  <a:t>Step 2:</a:t>
                </a:r>
              </a:p>
              <a:p>
                <a:r>
                  <a:rPr lang="en-GB" sz="1400" b="1" dirty="0">
                    <a:cs typeface="Times New Roman" panose="02020603050405020304" pitchFamily="18" charset="0"/>
                  </a:rPr>
                  <a:t>Work out how many he has left to eat by subtracting the answer from 105.</a:t>
                </a:r>
              </a:p>
              <a:p>
                <a:r>
                  <a:rPr lang="en-GB" sz="1400" dirty="0">
                    <a:cs typeface="Times New Roman" panose="02020603050405020304" pitchFamily="18" charset="0"/>
                  </a:rPr>
                  <a:t>105- 45 = 60</a:t>
                </a:r>
              </a:p>
              <a:p>
                <a:endParaRPr lang="en-GB" sz="1400" b="1" dirty="0">
                  <a:cs typeface="Times New Roman" panose="02020603050405020304" pitchFamily="18" charset="0"/>
                </a:endParaRPr>
              </a:p>
              <a:p>
                <a:r>
                  <a:rPr lang="en-GB" sz="1400" b="1" dirty="0">
                    <a:cs typeface="Times New Roman" panose="02020603050405020304" pitchFamily="18" charset="0"/>
                  </a:rPr>
                  <a:t>Step 3:</a:t>
                </a:r>
              </a:p>
              <a:p>
                <a:r>
                  <a:rPr lang="en-GB" sz="1400" b="1" dirty="0">
                    <a:cs typeface="Times New Roman" panose="02020603050405020304" pitchFamily="18" charset="0"/>
                  </a:rPr>
                  <a:t>Work out </a:t>
                </a:r>
                <a14:m>
                  <m:oMath xmlns:m="http://schemas.openxmlformats.org/officeDocument/2006/math">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𝟑</m:t>
                        </m:r>
                      </m:num>
                      <m:den>
                        <m:r>
                          <a:rPr lang="en-GB" sz="1400" b="1" i="1" smtClean="0">
                            <a:latin typeface="Cambria Math" panose="02040503050406030204" pitchFamily="18" charset="0"/>
                          </a:rPr>
                          <m:t>𝟏𝟎</m:t>
                        </m:r>
                        <m:r>
                          <a:rPr lang="en-GB" sz="1400" b="1" i="1" smtClean="0">
                            <a:latin typeface="Cambria Math" panose="02040503050406030204" pitchFamily="18" charset="0"/>
                          </a:rPr>
                          <m:t> </m:t>
                        </m:r>
                      </m:den>
                    </m:f>
                  </m:oMath>
                </a14:m>
                <a:r>
                  <a:rPr lang="en-GB" sz="1400" b="1" dirty="0">
                    <a:cs typeface="Times New Roman" panose="02020603050405020304" pitchFamily="18" charset="0"/>
                  </a:rPr>
                  <a:t> of the </a:t>
                </a:r>
                <a:r>
                  <a:rPr lang="en-GB" sz="1400" dirty="0">
                    <a:cs typeface="Times New Roman" panose="02020603050405020304" pitchFamily="18" charset="0"/>
                  </a:rPr>
                  <a:t>(60) </a:t>
                </a:r>
                <a:r>
                  <a:rPr lang="en-GB" sz="1400" b="1" dirty="0">
                    <a:cs typeface="Times New Roman" panose="02020603050405020304" pitchFamily="18" charset="0"/>
                  </a:rPr>
                  <a:t>grapes he hasn’t eaten .</a:t>
                </a:r>
              </a:p>
              <a:p>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10 </m:t>
                        </m:r>
                      </m:den>
                    </m:f>
                    <m:r>
                      <a:rPr lang="en-GB" sz="1400" b="0" i="1" smtClean="0">
                        <a:latin typeface="Cambria Math" panose="02040503050406030204" pitchFamily="18" charset="0"/>
                      </a:rPr>
                      <m:t> </m:t>
                    </m:r>
                  </m:oMath>
                </a14:m>
                <a:r>
                  <a:rPr lang="en-GB" sz="1400" dirty="0"/>
                  <a:t> of 60 = 6   or  60 ÷ 10= 6  </a:t>
                </a:r>
              </a:p>
              <a:p>
                <a:endParaRPr lang="en-GB" sz="1400" dirty="0"/>
              </a:p>
              <a:p>
                <a:r>
                  <a:rPr lang="en-GB" sz="1400" dirty="0"/>
                  <a:t>6 x 3 = </a:t>
                </a:r>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10 </m:t>
                        </m:r>
                      </m:den>
                    </m:f>
                  </m:oMath>
                </a14:m>
                <a:r>
                  <a:rPr lang="en-GB" sz="1400" i="1" dirty="0"/>
                  <a:t>   </a:t>
                </a:r>
                <a:r>
                  <a:rPr lang="en-GB" sz="1400" dirty="0"/>
                  <a:t>so </a:t>
                </a:r>
                <a:r>
                  <a:rPr lang="en-GB" sz="1400" i="1" dirty="0"/>
                  <a:t> </a:t>
                </a:r>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10 </m:t>
                        </m:r>
                      </m:den>
                    </m:f>
                  </m:oMath>
                </a14:m>
                <a:r>
                  <a:rPr lang="en-GB" sz="1400" dirty="0">
                    <a:cs typeface="Times New Roman" panose="02020603050405020304" pitchFamily="18" charset="0"/>
                  </a:rPr>
                  <a:t> of 60 = 18</a:t>
                </a:r>
              </a:p>
              <a:p>
                <a:endParaRPr lang="en-GB" sz="1400" b="1" dirty="0">
                  <a:cs typeface="Times New Roman" panose="02020603050405020304" pitchFamily="18" charset="0"/>
                </a:endParaRPr>
              </a:p>
              <a:p>
                <a:r>
                  <a:rPr lang="en-GB" sz="1400" b="1" dirty="0">
                    <a:cs typeface="Times New Roman" panose="02020603050405020304" pitchFamily="18" charset="0"/>
                  </a:rPr>
                  <a:t>Step 4:</a:t>
                </a:r>
              </a:p>
              <a:p>
                <a:r>
                  <a:rPr lang="en-GB" sz="1400" b="1" dirty="0">
                    <a:cs typeface="Times New Roman" panose="02020603050405020304" pitchFamily="18" charset="0"/>
                  </a:rPr>
                  <a:t>Work out how many grapes are left.</a:t>
                </a:r>
              </a:p>
              <a:p>
                <a:r>
                  <a:rPr lang="en-GB" sz="1400" dirty="0">
                    <a:cs typeface="Times New Roman" panose="02020603050405020304" pitchFamily="18" charset="0"/>
                  </a:rPr>
                  <a:t>60-18 = 42 </a:t>
                </a:r>
              </a:p>
              <a:p>
                <a:r>
                  <a:rPr lang="en-GB" sz="1400" dirty="0">
                    <a:cs typeface="Times New Roman" panose="02020603050405020304" pitchFamily="18" charset="0"/>
                  </a:rPr>
                  <a:t>42 grapes left </a:t>
                </a:r>
              </a:p>
            </p:txBody>
          </p:sp>
        </mc:Choice>
        <mc:Fallback xmlns="">
          <p:sp>
            <p:nvSpPr>
              <p:cNvPr id="7" name="TextBox 6">
                <a:extLst>
                  <a:ext uri="{FF2B5EF4-FFF2-40B4-BE49-F238E27FC236}">
                    <a16:creationId xmlns:a16="http://schemas.microsoft.com/office/drawing/2014/main" id="{9C2C7A72-7C4A-4506-8DEE-575441380A26}"/>
                  </a:ext>
                </a:extLst>
              </p:cNvPr>
              <p:cNvSpPr txBox="1">
                <a:spLocks noRot="1" noChangeAspect="1" noMove="1" noResize="1" noEditPoints="1" noAdjustHandles="1" noChangeArrowheads="1" noChangeShapeType="1" noTextEdit="1"/>
              </p:cNvSpPr>
              <p:nvPr/>
            </p:nvSpPr>
            <p:spPr>
              <a:xfrm>
                <a:off x="138911" y="1508745"/>
                <a:ext cx="4986811" cy="4747325"/>
              </a:xfrm>
              <a:prstGeom prst="rect">
                <a:avLst/>
              </a:prstGeom>
              <a:blipFill>
                <a:blip r:embed="rId2"/>
                <a:stretch>
                  <a:fillRect l="-367" b="-513"/>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8472EAB6-4E32-469A-91D2-35FF22AF7E2A}"/>
              </a:ext>
            </a:extLst>
          </p:cNvPr>
          <p:cNvPicPr>
            <a:picLocks noChangeAspect="1"/>
          </p:cNvPicPr>
          <p:nvPr/>
        </p:nvPicPr>
        <p:blipFill>
          <a:blip r:embed="rId3"/>
          <a:stretch>
            <a:fillRect/>
          </a:stretch>
        </p:blipFill>
        <p:spPr>
          <a:xfrm>
            <a:off x="5659207" y="2662806"/>
            <a:ext cx="5789852" cy="2420525"/>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B7EF00-2B0C-46F9-A564-8335C45A5806}"/>
              </a:ext>
            </a:extLst>
          </p:cNvPr>
          <p:cNvPicPr>
            <a:picLocks noChangeAspect="1"/>
          </p:cNvPicPr>
          <p:nvPr/>
        </p:nvPicPr>
        <p:blipFill>
          <a:blip r:embed="rId2"/>
          <a:stretch>
            <a:fillRect/>
          </a:stretch>
        </p:blipFill>
        <p:spPr>
          <a:xfrm>
            <a:off x="525518" y="786602"/>
            <a:ext cx="4879962" cy="2322950"/>
          </a:xfrm>
          <a:prstGeom prst="rect">
            <a:avLst/>
          </a:prstGeom>
        </p:spPr>
      </p:pic>
      <p:pic>
        <p:nvPicPr>
          <p:cNvPr id="8" name="Picture 7">
            <a:extLst>
              <a:ext uri="{FF2B5EF4-FFF2-40B4-BE49-F238E27FC236}">
                <a16:creationId xmlns:a16="http://schemas.microsoft.com/office/drawing/2014/main" id="{72C0C921-575C-4DCA-9B97-2068F557FA8D}"/>
              </a:ext>
            </a:extLst>
          </p:cNvPr>
          <p:cNvPicPr>
            <a:picLocks noChangeAspect="1"/>
          </p:cNvPicPr>
          <p:nvPr/>
        </p:nvPicPr>
        <p:blipFill>
          <a:blip r:embed="rId3"/>
          <a:stretch>
            <a:fillRect/>
          </a:stretch>
        </p:blipFill>
        <p:spPr>
          <a:xfrm>
            <a:off x="396646" y="4313185"/>
            <a:ext cx="5077840" cy="2235136"/>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17156C5-D139-48C8-A7F1-4812F28618D4}"/>
                  </a:ext>
                </a:extLst>
              </p:cNvPr>
              <p:cNvSpPr txBox="1"/>
              <p:nvPr/>
            </p:nvSpPr>
            <p:spPr>
              <a:xfrm>
                <a:off x="525518" y="178106"/>
                <a:ext cx="7098530" cy="491288"/>
              </a:xfrm>
              <a:prstGeom prst="rect">
                <a:avLst/>
              </a:prstGeom>
              <a:solidFill>
                <a:schemeClr val="accent1">
                  <a:lumMod val="20000"/>
                  <a:lumOff val="80000"/>
                </a:schemeClr>
              </a:solidFill>
            </p:spPr>
            <p:txBody>
              <a:bodyPr wrap="square" rtlCol="0">
                <a:spAutoFit/>
              </a:bodyPr>
              <a:lstStyle/>
              <a:p>
                <a:r>
                  <a:rPr lang="en-GB" b="1" dirty="0"/>
                  <a:t>Step 1: Work out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𝟕</m:t>
                        </m:r>
                        <m:r>
                          <a:rPr lang="en-GB" b="1" i="1" smtClean="0">
                            <a:latin typeface="Cambria Math" panose="02040503050406030204" pitchFamily="18" charset="0"/>
                          </a:rPr>
                          <m:t> </m:t>
                        </m:r>
                      </m:den>
                    </m:f>
                  </m:oMath>
                </a14:m>
                <a:r>
                  <a:rPr lang="en-GB" b="1" dirty="0"/>
                  <a:t> of 105 </a:t>
                </a:r>
              </a:p>
            </p:txBody>
          </p:sp>
        </mc:Choice>
        <mc:Fallback xmlns="">
          <p:sp>
            <p:nvSpPr>
              <p:cNvPr id="9" name="TextBox 8">
                <a:extLst>
                  <a:ext uri="{FF2B5EF4-FFF2-40B4-BE49-F238E27FC236}">
                    <a16:creationId xmlns:a16="http://schemas.microsoft.com/office/drawing/2014/main" id="{F17156C5-D139-48C8-A7F1-4812F28618D4}"/>
                  </a:ext>
                </a:extLst>
              </p:cNvPr>
              <p:cNvSpPr txBox="1">
                <a:spLocks noRot="1" noChangeAspect="1" noMove="1" noResize="1" noEditPoints="1" noAdjustHandles="1" noChangeArrowheads="1" noChangeShapeType="1" noTextEdit="1"/>
              </p:cNvSpPr>
              <p:nvPr/>
            </p:nvSpPr>
            <p:spPr>
              <a:xfrm>
                <a:off x="525518" y="178106"/>
                <a:ext cx="7098530" cy="491288"/>
              </a:xfrm>
              <a:prstGeom prst="rect">
                <a:avLst/>
              </a:prstGeom>
              <a:blipFill>
                <a:blip r:embed="rId4"/>
                <a:stretch>
                  <a:fillRect l="-687" b="-61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313AD3E-B437-4545-829D-8CD6FAED9616}"/>
                  </a:ext>
                </a:extLst>
              </p:cNvPr>
              <p:cNvSpPr txBox="1"/>
              <p:nvPr/>
            </p:nvSpPr>
            <p:spPr>
              <a:xfrm>
                <a:off x="525518" y="3557172"/>
                <a:ext cx="7098530" cy="491287"/>
              </a:xfrm>
              <a:prstGeom prst="rect">
                <a:avLst/>
              </a:prstGeom>
              <a:solidFill>
                <a:schemeClr val="accent1">
                  <a:lumMod val="20000"/>
                  <a:lumOff val="80000"/>
                </a:schemeClr>
              </a:solidFill>
            </p:spPr>
            <p:txBody>
              <a:bodyPr wrap="square">
                <a:spAutoFit/>
              </a:bodyPr>
              <a:lstStyle/>
              <a:p>
                <a:r>
                  <a:rPr lang="en-GB" b="1" dirty="0">
                    <a:cs typeface="Times New Roman" panose="02020603050405020304" pitchFamily="18" charset="0"/>
                  </a:rPr>
                  <a:t>Step 3: Work out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𝟏𝟎</m:t>
                        </m:r>
                        <m:r>
                          <a:rPr lang="en-GB" b="1" i="1" smtClean="0">
                            <a:latin typeface="Cambria Math" panose="02040503050406030204" pitchFamily="18" charset="0"/>
                          </a:rPr>
                          <m:t> </m:t>
                        </m:r>
                      </m:den>
                    </m:f>
                  </m:oMath>
                </a14:m>
                <a:r>
                  <a:rPr lang="en-GB" b="1" dirty="0">
                    <a:cs typeface="Times New Roman" panose="02020603050405020304" pitchFamily="18" charset="0"/>
                  </a:rPr>
                  <a:t> of the grapes he hasn’t eaten.</a:t>
                </a:r>
              </a:p>
            </p:txBody>
          </p:sp>
        </mc:Choice>
        <mc:Fallback xmlns="">
          <p:sp>
            <p:nvSpPr>
              <p:cNvPr id="11" name="TextBox 10">
                <a:extLst>
                  <a:ext uri="{FF2B5EF4-FFF2-40B4-BE49-F238E27FC236}">
                    <a16:creationId xmlns:a16="http://schemas.microsoft.com/office/drawing/2014/main" id="{7313AD3E-B437-4545-829D-8CD6FAED9616}"/>
                  </a:ext>
                </a:extLst>
              </p:cNvPr>
              <p:cNvSpPr txBox="1">
                <a:spLocks noRot="1" noChangeAspect="1" noMove="1" noResize="1" noEditPoints="1" noAdjustHandles="1" noChangeArrowheads="1" noChangeShapeType="1" noTextEdit="1"/>
              </p:cNvSpPr>
              <p:nvPr/>
            </p:nvSpPr>
            <p:spPr>
              <a:xfrm>
                <a:off x="525518" y="3557172"/>
                <a:ext cx="7098530" cy="491287"/>
              </a:xfrm>
              <a:prstGeom prst="rect">
                <a:avLst/>
              </a:prstGeom>
              <a:blipFill>
                <a:blip r:embed="rId5"/>
                <a:stretch>
                  <a:fillRect l="-687" b="-7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825CCBB-7432-49C2-B3B4-EF73E8304F66}"/>
                  </a:ext>
                </a:extLst>
              </p:cNvPr>
              <p:cNvSpPr txBox="1"/>
              <p:nvPr/>
            </p:nvSpPr>
            <p:spPr>
              <a:xfrm>
                <a:off x="5948996" y="849988"/>
                <a:ext cx="1675052" cy="2526589"/>
              </a:xfrm>
              <a:prstGeom prst="rect">
                <a:avLst/>
              </a:prstGeom>
              <a:solidFill>
                <a:schemeClr val="bg2"/>
              </a:solidFill>
            </p:spPr>
            <p:txBody>
              <a:bodyPr wrap="square" rtlCol="0">
                <a:spAutoFit/>
              </a:bodyPr>
              <a:lstStyle/>
              <a:p>
                <a:r>
                  <a:rPr lang="en-GB" sz="1600" b="1" dirty="0"/>
                  <a:t>105÷ 7 = </a:t>
                </a:r>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r>
                      <a:rPr lang="en-GB" sz="1600" b="1" i="0" smtClean="0">
                        <a:latin typeface="Cambria Math" panose="02040503050406030204" pitchFamily="18" charset="0"/>
                      </a:rPr>
                      <m:t> </m:t>
                    </m:r>
                  </m:oMath>
                </a14:m>
                <a:endParaRPr lang="en-GB" sz="1600" b="1" i="1" dirty="0">
                  <a:latin typeface="Cambria Math" panose="02040503050406030204" pitchFamily="18" charset="0"/>
                </a:endParaRPr>
              </a:p>
              <a:p>
                <a:endParaRPr lang="en-GB" sz="1600" b="1" i="1" dirty="0">
                  <a:latin typeface="Cambria Math" panose="02040503050406030204" pitchFamily="18" charset="0"/>
                </a:endParaRPr>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oMath>
                </a14:m>
                <a:r>
                  <a:rPr lang="en-GB" sz="1600" dirty="0"/>
                  <a:t> of 105 = 15</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𝟐</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oMath>
                </a14:m>
                <a:r>
                  <a:rPr lang="en-GB" sz="1600" dirty="0"/>
                  <a:t> of 105 = 30</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𝟑</m:t>
                        </m:r>
                      </m:num>
                      <m:den>
                        <m:r>
                          <a:rPr lang="en-GB" sz="1600" b="1" i="1" smtClean="0">
                            <a:latin typeface="Cambria Math" panose="02040503050406030204" pitchFamily="18" charset="0"/>
                          </a:rPr>
                          <m:t>𝟕</m:t>
                        </m:r>
                        <m:r>
                          <a:rPr lang="en-GB" sz="1600" b="1" i="1" smtClean="0">
                            <a:latin typeface="Cambria Math" panose="02040503050406030204" pitchFamily="18" charset="0"/>
                          </a:rPr>
                          <m:t> </m:t>
                        </m:r>
                      </m:den>
                    </m:f>
                  </m:oMath>
                </a14:m>
                <a:r>
                  <a:rPr lang="en-GB" sz="1600" dirty="0"/>
                  <a:t> of 105 = 45</a:t>
                </a:r>
              </a:p>
              <a:p>
                <a:endParaRPr lang="en-GB" dirty="0"/>
              </a:p>
            </p:txBody>
          </p:sp>
        </mc:Choice>
        <mc:Fallback xmlns="">
          <p:sp>
            <p:nvSpPr>
              <p:cNvPr id="14" name="TextBox 13">
                <a:extLst>
                  <a:ext uri="{FF2B5EF4-FFF2-40B4-BE49-F238E27FC236}">
                    <a16:creationId xmlns:a16="http://schemas.microsoft.com/office/drawing/2014/main" id="{F825CCBB-7432-49C2-B3B4-EF73E8304F66}"/>
                  </a:ext>
                </a:extLst>
              </p:cNvPr>
              <p:cNvSpPr txBox="1">
                <a:spLocks noRot="1" noChangeAspect="1" noMove="1" noResize="1" noEditPoints="1" noAdjustHandles="1" noChangeArrowheads="1" noChangeShapeType="1" noTextEdit="1"/>
              </p:cNvSpPr>
              <p:nvPr/>
            </p:nvSpPr>
            <p:spPr>
              <a:xfrm>
                <a:off x="5948996" y="849988"/>
                <a:ext cx="1675052" cy="2526589"/>
              </a:xfrm>
              <a:prstGeom prst="rect">
                <a:avLst/>
              </a:prstGeom>
              <a:blipFill>
                <a:blip r:embed="rId6"/>
                <a:stretch>
                  <a:fillRect l="-2182"/>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147CB385-CB13-4571-91FF-557B0A1224B3}"/>
                  </a:ext>
                </a:extLst>
              </p:cNvPr>
              <p:cNvSpPr txBox="1"/>
              <p:nvPr/>
            </p:nvSpPr>
            <p:spPr>
              <a:xfrm>
                <a:off x="5512492" y="4189284"/>
                <a:ext cx="2410047" cy="2530436"/>
              </a:xfrm>
              <a:prstGeom prst="rect">
                <a:avLst/>
              </a:prstGeom>
              <a:solidFill>
                <a:schemeClr val="bg2"/>
              </a:solidFill>
            </p:spPr>
            <p:txBody>
              <a:bodyPr wrap="square" rtlCol="0">
                <a:spAutoFit/>
              </a:bodyPr>
              <a:lstStyle/>
              <a:p>
                <a:r>
                  <a:rPr lang="en-GB" sz="1600" b="1" dirty="0"/>
                  <a:t>60  ÷ 10  = </a:t>
                </a:r>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r>
                      <a:rPr lang="en-GB" sz="1600" b="1" i="0" smtClean="0">
                        <a:latin typeface="Cambria Math" panose="02040503050406030204" pitchFamily="18" charset="0"/>
                      </a:rPr>
                      <m:t> </m:t>
                    </m:r>
                  </m:oMath>
                </a14:m>
                <a:endParaRPr lang="en-GB" sz="1600" b="1" i="1" dirty="0"/>
              </a:p>
              <a:p>
                <a:endParaRPr lang="en-GB" sz="1600" b="1" i="1"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oMath>
                </a14:m>
                <a:r>
                  <a:rPr lang="en-GB" sz="1600" dirty="0"/>
                  <a:t> of 60  = 6</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𝟐</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oMath>
                </a14:m>
                <a:r>
                  <a:rPr lang="en-GB" sz="1600" dirty="0"/>
                  <a:t> of 60 = 12</a:t>
                </a:r>
              </a:p>
              <a:p>
                <a:endParaRPr lang="en-GB" sz="1600" dirty="0"/>
              </a:p>
              <a:p>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𝟑</m:t>
                        </m:r>
                      </m:num>
                      <m:den>
                        <m:r>
                          <a:rPr lang="en-GB" sz="1600" b="1" i="1" smtClean="0">
                            <a:latin typeface="Cambria Math" panose="02040503050406030204" pitchFamily="18" charset="0"/>
                          </a:rPr>
                          <m:t>𝟏𝟎</m:t>
                        </m:r>
                        <m:r>
                          <a:rPr lang="en-GB" sz="1600" b="1" i="1" smtClean="0">
                            <a:latin typeface="Cambria Math" panose="02040503050406030204" pitchFamily="18" charset="0"/>
                          </a:rPr>
                          <m:t>  </m:t>
                        </m:r>
                      </m:den>
                    </m:f>
                  </m:oMath>
                </a14:m>
                <a:r>
                  <a:rPr lang="en-GB" sz="1600" dirty="0"/>
                  <a:t> of </a:t>
                </a:r>
                <a:r>
                  <a:rPr lang="en-GB" sz="1600"/>
                  <a:t>grapes eaten </a:t>
                </a:r>
                <a:r>
                  <a:rPr lang="en-GB" sz="1600" dirty="0"/>
                  <a:t>= 18</a:t>
                </a:r>
              </a:p>
              <a:p>
                <a:endParaRPr lang="en-GB" dirty="0"/>
              </a:p>
            </p:txBody>
          </p:sp>
        </mc:Choice>
        <mc:Fallback>
          <p:sp>
            <p:nvSpPr>
              <p:cNvPr id="15" name="TextBox 14">
                <a:extLst>
                  <a:ext uri="{FF2B5EF4-FFF2-40B4-BE49-F238E27FC236}">
                    <a16:creationId xmlns:a16="http://schemas.microsoft.com/office/drawing/2014/main" id="{147CB385-CB13-4571-91FF-557B0A1224B3}"/>
                  </a:ext>
                </a:extLst>
              </p:cNvPr>
              <p:cNvSpPr txBox="1">
                <a:spLocks noRot="1" noChangeAspect="1" noMove="1" noResize="1" noEditPoints="1" noAdjustHandles="1" noChangeArrowheads="1" noChangeShapeType="1" noTextEdit="1"/>
              </p:cNvSpPr>
              <p:nvPr/>
            </p:nvSpPr>
            <p:spPr>
              <a:xfrm>
                <a:off x="5512492" y="4189284"/>
                <a:ext cx="2410047" cy="2530436"/>
              </a:xfrm>
              <a:prstGeom prst="rect">
                <a:avLst/>
              </a:prstGeom>
              <a:blipFill>
                <a:blip r:embed="rId7"/>
                <a:stretch>
                  <a:fillRect l="-1263"/>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BDFD345C-BB62-483A-A94F-F2CBC3AC9798}"/>
              </a:ext>
            </a:extLst>
          </p:cNvPr>
          <p:cNvSpPr txBox="1"/>
          <p:nvPr/>
        </p:nvSpPr>
        <p:spPr>
          <a:xfrm>
            <a:off x="7817588" y="1374618"/>
            <a:ext cx="4186570" cy="1477328"/>
          </a:xfrm>
          <a:prstGeom prst="rect">
            <a:avLst/>
          </a:prstGeom>
          <a:solidFill>
            <a:schemeClr val="accent1">
              <a:lumMod val="20000"/>
              <a:lumOff val="80000"/>
            </a:schemeClr>
          </a:solidFill>
        </p:spPr>
        <p:txBody>
          <a:bodyPr wrap="square">
            <a:spAutoFit/>
          </a:bodyPr>
          <a:lstStyle/>
          <a:p>
            <a:r>
              <a:rPr lang="en-GB" b="1" dirty="0">
                <a:cs typeface="Times New Roman" panose="02020603050405020304" pitchFamily="18" charset="0"/>
              </a:rPr>
              <a:t>Step 2:Work out how many he has left to eat by subtracting the answer from 105.</a:t>
            </a:r>
          </a:p>
          <a:p>
            <a:endParaRPr lang="en-GB" b="1" dirty="0">
              <a:cs typeface="Times New Roman" panose="02020603050405020304" pitchFamily="18" charset="0"/>
            </a:endParaRPr>
          </a:p>
          <a:p>
            <a:r>
              <a:rPr lang="en-GB" b="1" dirty="0">
                <a:cs typeface="Times New Roman" panose="02020603050405020304" pitchFamily="18" charset="0"/>
              </a:rPr>
              <a:t>105 - 45 = 60 grapes left</a:t>
            </a:r>
          </a:p>
        </p:txBody>
      </p:sp>
      <p:sp>
        <p:nvSpPr>
          <p:cNvPr id="21" name="TextBox 20">
            <a:extLst>
              <a:ext uri="{FF2B5EF4-FFF2-40B4-BE49-F238E27FC236}">
                <a16:creationId xmlns:a16="http://schemas.microsoft.com/office/drawing/2014/main" id="{24D27386-C6EE-4EEA-818C-1F7C5473E953}"/>
              </a:ext>
            </a:extLst>
          </p:cNvPr>
          <p:cNvSpPr txBox="1"/>
          <p:nvPr/>
        </p:nvSpPr>
        <p:spPr>
          <a:xfrm>
            <a:off x="8252193" y="4600037"/>
            <a:ext cx="3168504" cy="1754326"/>
          </a:xfrm>
          <a:prstGeom prst="rect">
            <a:avLst/>
          </a:prstGeom>
          <a:solidFill>
            <a:schemeClr val="accent1">
              <a:lumMod val="20000"/>
              <a:lumOff val="80000"/>
            </a:schemeClr>
          </a:solidFill>
        </p:spPr>
        <p:txBody>
          <a:bodyPr wrap="square">
            <a:spAutoFit/>
          </a:bodyPr>
          <a:lstStyle/>
          <a:p>
            <a:r>
              <a:rPr lang="en-GB" sz="1800" b="1" dirty="0">
                <a:cs typeface="Times New Roman" panose="02020603050405020304" pitchFamily="18" charset="0"/>
              </a:rPr>
              <a:t>Step 4:</a:t>
            </a:r>
          </a:p>
          <a:p>
            <a:r>
              <a:rPr lang="en-GB" sz="1800" b="1" dirty="0">
                <a:cs typeface="Times New Roman" panose="02020603050405020304" pitchFamily="18" charset="0"/>
              </a:rPr>
              <a:t>Work out how many grapes are left.</a:t>
            </a:r>
          </a:p>
          <a:p>
            <a:r>
              <a:rPr lang="en-GB" b="1" dirty="0">
                <a:cs typeface="Times New Roman" panose="02020603050405020304" pitchFamily="18" charset="0"/>
              </a:rPr>
              <a:t>60 – 18 = 42</a:t>
            </a:r>
          </a:p>
          <a:p>
            <a:endParaRPr lang="en-GB" sz="1800" b="1" dirty="0">
              <a:cs typeface="Times New Roman" panose="02020603050405020304" pitchFamily="18" charset="0"/>
            </a:endParaRPr>
          </a:p>
          <a:p>
            <a:r>
              <a:rPr lang="en-GB" b="1" dirty="0">
                <a:cs typeface="Times New Roman" panose="02020603050405020304" pitchFamily="18" charset="0"/>
              </a:rPr>
              <a:t>He has 42 grapes left.</a:t>
            </a:r>
            <a:endParaRPr lang="en-GB" sz="1800" b="1" dirty="0">
              <a:cs typeface="Times New Roman" panose="02020603050405020304" pitchFamily="18" charset="0"/>
            </a:endParaRPr>
          </a:p>
        </p:txBody>
      </p:sp>
    </p:spTree>
    <p:extLst>
      <p:ext uri="{BB962C8B-B14F-4D97-AF65-F5344CB8AC3E}">
        <p14:creationId xmlns:p14="http://schemas.microsoft.com/office/powerpoint/2010/main" val="3943013971"/>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TotalTime>
  <Words>1018</Words>
  <Application>Microsoft Office PowerPoint</Application>
  <PresentationFormat>Widescreen</PresentationFormat>
  <Paragraphs>174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Cambria Math</vt:lpstr>
      <vt:lpstr>Symbol</vt:lpstr>
      <vt:lpstr>VAG-Rounded-Bold</vt:lpstr>
      <vt:lpstr>3_HIAS PowerPoint template</vt:lpstr>
      <vt:lpstr>Year 4</vt:lpstr>
      <vt:lpstr> HIAS Blended Learning Resource</vt:lpstr>
      <vt:lpstr>PowerPoint Presentation</vt:lpstr>
      <vt:lpstr> Solve problems involving  fractions to calculate quantities, and fractions to divide quantities</vt:lpstr>
      <vt:lpstr>Understand the problem</vt:lpstr>
      <vt:lpstr>Make a Plan</vt:lpstr>
      <vt:lpstr>PowerPoint Presentation</vt:lpstr>
      <vt:lpstr>Carry out your plan: show your reasoning</vt:lpstr>
      <vt:lpstr>PowerPoint Presentation</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Clifft, Jacqui</cp:lastModifiedBy>
  <cp:revision>11</cp:revision>
  <dcterms:created xsi:type="dcterms:W3CDTF">2021-01-05T11:02:27Z</dcterms:created>
  <dcterms:modified xsi:type="dcterms:W3CDTF">2021-02-05T08:58:33Z</dcterms:modified>
</cp:coreProperties>
</file>