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6"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B79B8D-7FA3-4049-9427-FEC0B205625B}" v="7" dt="2021-02-24T07:29:39.7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ey, Natalie" userId="a8f9db5a-56a5-410f-b4be-06d8425976a7" providerId="ADAL" clId="{C5465C42-F51D-4B56-91D9-BFA781185272}"/>
    <pc:docChg chg="modSld">
      <pc:chgData name="Ivey, Natalie" userId="a8f9db5a-56a5-410f-b4be-06d8425976a7" providerId="ADAL" clId="{C5465C42-F51D-4B56-91D9-BFA781185272}" dt="2021-02-23T09:56:29.039" v="33" actId="20577"/>
      <pc:docMkLst>
        <pc:docMk/>
      </pc:docMkLst>
      <pc:sldChg chg="modSp mod">
        <pc:chgData name="Ivey, Natalie" userId="a8f9db5a-56a5-410f-b4be-06d8425976a7" providerId="ADAL" clId="{C5465C42-F51D-4B56-91D9-BFA781185272}" dt="2021-02-23T09:55:30.341" v="5" actId="20577"/>
        <pc:sldMkLst>
          <pc:docMk/>
          <pc:sldMk cId="564609733" sldId="273"/>
        </pc:sldMkLst>
        <pc:spChg chg="mod">
          <ac:chgData name="Ivey, Natalie" userId="a8f9db5a-56a5-410f-b4be-06d8425976a7" providerId="ADAL" clId="{C5465C42-F51D-4B56-91D9-BFA781185272}" dt="2021-02-23T09:55:30.341" v="5" actId="20577"/>
          <ac:spMkLst>
            <pc:docMk/>
            <pc:sldMk cId="564609733" sldId="273"/>
            <ac:spMk id="10" creationId="{4354E2B1-015F-49CE-9770-4DDD36444C69}"/>
          </ac:spMkLst>
        </pc:spChg>
      </pc:sldChg>
      <pc:sldChg chg="modSp mod">
        <pc:chgData name="Ivey, Natalie" userId="a8f9db5a-56a5-410f-b4be-06d8425976a7" providerId="ADAL" clId="{C5465C42-F51D-4B56-91D9-BFA781185272}" dt="2021-02-23T09:56:29.039" v="33" actId="20577"/>
        <pc:sldMkLst>
          <pc:docMk/>
          <pc:sldMk cId="3387439793" sldId="2638"/>
        </pc:sldMkLst>
        <pc:spChg chg="mod">
          <ac:chgData name="Ivey, Natalie" userId="a8f9db5a-56a5-410f-b4be-06d8425976a7" providerId="ADAL" clId="{C5465C42-F51D-4B56-91D9-BFA781185272}" dt="2021-02-23T09:56:29.039" v="33" actId="20577"/>
          <ac:spMkLst>
            <pc:docMk/>
            <pc:sldMk cId="3387439793" sldId="2638"/>
            <ac:spMk id="40" creationId="{6FCDF0CD-75C2-4A52-B4B8-2BBC48C8ADD2}"/>
          </ac:spMkLst>
        </pc:spChg>
        <pc:spChg chg="mod">
          <ac:chgData name="Ivey, Natalie" userId="a8f9db5a-56a5-410f-b4be-06d8425976a7" providerId="ADAL" clId="{C5465C42-F51D-4B56-91D9-BFA781185272}" dt="2021-02-23T09:55:49.036" v="13" actId="20577"/>
          <ac:spMkLst>
            <pc:docMk/>
            <pc:sldMk cId="3387439793" sldId="2638"/>
            <ac:spMk id="59" creationId="{D55A7D9F-9519-4317-9411-0669D63D29A2}"/>
          </ac:spMkLst>
        </pc:spChg>
      </pc:sldChg>
    </pc:docChg>
  </pc:docChgLst>
  <pc:docChgLst>
    <pc:chgData name="Natalie Ivey" userId="9a726589543c3241" providerId="LiveId" clId="{C46136F2-4350-448C-BB05-B974A5494444}"/>
    <pc:docChg chg="undo custSel addSld delSld modSld">
      <pc:chgData name="Natalie Ivey" userId="9a726589543c3241" providerId="LiveId" clId="{C46136F2-4350-448C-BB05-B974A5494444}" dt="2021-02-12T12:52:25.595" v="1291" actId="27636"/>
      <pc:docMkLst>
        <pc:docMk/>
      </pc:docMkLst>
      <pc:sldChg chg="modSp mod">
        <pc:chgData name="Natalie Ivey" userId="9a726589543c3241" providerId="LiveId" clId="{C46136F2-4350-448C-BB05-B974A5494444}" dt="2021-02-12T12:52:25.595" v="1291" actId="27636"/>
        <pc:sldMkLst>
          <pc:docMk/>
          <pc:sldMk cId="4284245350" sldId="272"/>
        </pc:sldMkLst>
        <pc:spChg chg="mod">
          <ac:chgData name="Natalie Ivey" userId="9a726589543c3241" providerId="LiveId" clId="{C46136F2-4350-448C-BB05-B974A5494444}" dt="2021-02-12T12:52:25.595" v="1291" actId="27636"/>
          <ac:spMkLst>
            <pc:docMk/>
            <pc:sldMk cId="4284245350" sldId="272"/>
            <ac:spMk id="3" creationId="{00000000-0000-0000-0000-000000000000}"/>
          </ac:spMkLst>
        </pc:spChg>
      </pc:sldChg>
      <pc:sldChg chg="addSp delSp modSp mod">
        <pc:chgData name="Natalie Ivey" userId="9a726589543c3241" providerId="LiveId" clId="{C46136F2-4350-448C-BB05-B974A5494444}" dt="2021-02-12T11:48:35.233" v="446" actId="20577"/>
        <pc:sldMkLst>
          <pc:docMk/>
          <pc:sldMk cId="564609733" sldId="273"/>
        </pc:sldMkLst>
        <pc:spChg chg="mod">
          <ac:chgData name="Natalie Ivey" userId="9a726589543c3241" providerId="LiveId" clId="{C46136F2-4350-448C-BB05-B974A5494444}" dt="2021-02-12T11:48:35.233" v="446" actId="20577"/>
          <ac:spMkLst>
            <pc:docMk/>
            <pc:sldMk cId="564609733" sldId="273"/>
            <ac:spMk id="10" creationId="{4354E2B1-015F-49CE-9770-4DDD36444C69}"/>
          </ac:spMkLst>
        </pc:spChg>
        <pc:picChg chg="add del mod">
          <ac:chgData name="Natalie Ivey" userId="9a726589543c3241" providerId="LiveId" clId="{C46136F2-4350-448C-BB05-B974A5494444}" dt="2021-02-12T11:45:40.273" v="2" actId="21"/>
          <ac:picMkLst>
            <pc:docMk/>
            <pc:sldMk cId="564609733" sldId="273"/>
            <ac:picMk id="9" creationId="{1F47465E-120B-4D4D-A767-A85A97FCC123}"/>
          </ac:picMkLst>
        </pc:picChg>
        <pc:picChg chg="del">
          <ac:chgData name="Natalie Ivey" userId="9a726589543c3241" providerId="LiveId" clId="{C46136F2-4350-448C-BB05-B974A5494444}" dt="2021-02-12T11:45:36.345" v="0" actId="21"/>
          <ac:picMkLst>
            <pc:docMk/>
            <pc:sldMk cId="564609733" sldId="273"/>
            <ac:picMk id="12" creationId="{E85730D2-F120-4695-8BED-64140B89D0C0}"/>
          </ac:picMkLst>
        </pc:picChg>
        <pc:picChg chg="add mod">
          <ac:chgData name="Natalie Ivey" userId="9a726589543c3241" providerId="LiveId" clId="{C46136F2-4350-448C-BB05-B974A5494444}" dt="2021-02-12T11:45:52.379" v="7" actId="1076"/>
          <ac:picMkLst>
            <pc:docMk/>
            <pc:sldMk cId="564609733" sldId="273"/>
            <ac:picMk id="13" creationId="{CE54FFA4-F45D-40BE-8E07-2EB5662BBDED}"/>
          </ac:picMkLst>
        </pc:picChg>
      </pc:sldChg>
      <pc:sldChg chg="addSp delSp modSp mod">
        <pc:chgData name="Natalie Ivey" userId="9a726589543c3241" providerId="LiveId" clId="{C46136F2-4350-448C-BB05-B974A5494444}" dt="2021-02-12T12:04:33.790" v="930" actId="20578"/>
        <pc:sldMkLst>
          <pc:docMk/>
          <pc:sldMk cId="2483527723" sldId="2637"/>
        </pc:sldMkLst>
        <pc:spChg chg="mod">
          <ac:chgData name="Natalie Ivey" userId="9a726589543c3241" providerId="LiveId" clId="{C46136F2-4350-448C-BB05-B974A5494444}" dt="2021-02-12T12:04:33.790" v="930" actId="20578"/>
          <ac:spMkLst>
            <pc:docMk/>
            <pc:sldMk cId="2483527723" sldId="2637"/>
            <ac:spMk id="3" creationId="{C108D53A-CBF5-4B0E-8282-15120F8F0D36}"/>
          </ac:spMkLst>
        </pc:spChg>
        <pc:picChg chg="add mod">
          <ac:chgData name="Natalie Ivey" userId="9a726589543c3241" providerId="LiveId" clId="{C46136F2-4350-448C-BB05-B974A5494444}" dt="2021-02-12T11:46:00.405" v="11" actId="14100"/>
          <ac:picMkLst>
            <pc:docMk/>
            <pc:sldMk cId="2483527723" sldId="2637"/>
            <ac:picMk id="9" creationId="{EAFAF0EA-809C-400E-B3D3-1DCAC4451F3B}"/>
          </ac:picMkLst>
        </pc:picChg>
        <pc:picChg chg="del">
          <ac:chgData name="Natalie Ivey" userId="9a726589543c3241" providerId="LiveId" clId="{C46136F2-4350-448C-BB05-B974A5494444}" dt="2021-02-12T11:45:56.752" v="9" actId="21"/>
          <ac:picMkLst>
            <pc:docMk/>
            <pc:sldMk cId="2483527723" sldId="2637"/>
            <ac:picMk id="12" creationId="{27F359C0-8D9F-4DA4-B4FD-0A6C3C4B7EE9}"/>
          </ac:picMkLst>
        </pc:picChg>
      </pc:sldChg>
      <pc:sldChg chg="addSp delSp modSp mod modAnim">
        <pc:chgData name="Natalie Ivey" userId="9a726589543c3241" providerId="LiveId" clId="{C46136F2-4350-448C-BB05-B974A5494444}" dt="2021-02-12T12:11:19.544" v="1270" actId="21"/>
        <pc:sldMkLst>
          <pc:docMk/>
          <pc:sldMk cId="3387439793" sldId="2638"/>
        </pc:sldMkLst>
        <pc:spChg chg="del mod">
          <ac:chgData name="Natalie Ivey" userId="9a726589543c3241" providerId="LiveId" clId="{C46136F2-4350-448C-BB05-B974A5494444}" dt="2021-02-12T11:51:47.287" v="547" actId="21"/>
          <ac:spMkLst>
            <pc:docMk/>
            <pc:sldMk cId="3387439793" sldId="2638"/>
            <ac:spMk id="3" creationId="{EA16C14A-CC82-46B3-B998-5161EC11C5C6}"/>
          </ac:spMkLst>
        </pc:spChg>
        <pc:spChg chg="del">
          <ac:chgData name="Natalie Ivey" userId="9a726589543c3241" providerId="LiveId" clId="{C46136F2-4350-448C-BB05-B974A5494444}" dt="2021-02-12T11:48:54.038" v="448" actId="21"/>
          <ac:spMkLst>
            <pc:docMk/>
            <pc:sldMk cId="3387439793" sldId="2638"/>
            <ac:spMk id="5" creationId="{4F4ED119-46D8-406E-BB17-8E73E83F2CF6}"/>
          </ac:spMkLst>
        </pc:spChg>
        <pc:spChg chg="del">
          <ac:chgData name="Natalie Ivey" userId="9a726589543c3241" providerId="LiveId" clId="{C46136F2-4350-448C-BB05-B974A5494444}" dt="2021-02-12T11:51:47.287" v="547" actId="21"/>
          <ac:spMkLst>
            <pc:docMk/>
            <pc:sldMk cId="3387439793" sldId="2638"/>
            <ac:spMk id="6" creationId="{12CAAB3D-9DF6-4E7C-8404-86AAE6EA0745}"/>
          </ac:spMkLst>
        </pc:spChg>
        <pc:spChg chg="del">
          <ac:chgData name="Natalie Ivey" userId="9a726589543c3241" providerId="LiveId" clId="{C46136F2-4350-448C-BB05-B974A5494444}" dt="2021-02-12T11:48:57.350" v="449" actId="21"/>
          <ac:spMkLst>
            <pc:docMk/>
            <pc:sldMk cId="3387439793" sldId="2638"/>
            <ac:spMk id="7" creationId="{89F745ED-5503-4D4A-AFCD-B3B78C77483B}"/>
          </ac:spMkLst>
        </pc:spChg>
        <pc:spChg chg="del">
          <ac:chgData name="Natalie Ivey" userId="9a726589543c3241" providerId="LiveId" clId="{C46136F2-4350-448C-BB05-B974A5494444}" dt="2021-02-12T11:51:47.287" v="547" actId="21"/>
          <ac:spMkLst>
            <pc:docMk/>
            <pc:sldMk cId="3387439793" sldId="2638"/>
            <ac:spMk id="8" creationId="{64E12FE3-6EC0-4B68-BEAA-ED2325F40A1B}"/>
          </ac:spMkLst>
        </pc:spChg>
        <pc:spChg chg="del">
          <ac:chgData name="Natalie Ivey" userId="9a726589543c3241" providerId="LiveId" clId="{C46136F2-4350-448C-BB05-B974A5494444}" dt="2021-02-12T11:48:50.195" v="447" actId="21"/>
          <ac:spMkLst>
            <pc:docMk/>
            <pc:sldMk cId="3387439793" sldId="2638"/>
            <ac:spMk id="9" creationId="{B161DCD5-0203-42EC-8CBB-3B1C5ABE5E3F}"/>
          </ac:spMkLst>
        </pc:spChg>
        <pc:spChg chg="add mod">
          <ac:chgData name="Natalie Ivey" userId="9a726589543c3241" providerId="LiveId" clId="{C46136F2-4350-448C-BB05-B974A5494444}" dt="2021-02-12T11:52:10.798" v="568" actId="1076"/>
          <ac:spMkLst>
            <pc:docMk/>
            <pc:sldMk cId="3387439793" sldId="2638"/>
            <ac:spMk id="14" creationId="{C5C539E4-5C87-41F0-B114-B56586676B63}"/>
          </ac:spMkLst>
        </pc:spChg>
        <pc:spChg chg="add mod">
          <ac:chgData name="Natalie Ivey" userId="9a726589543c3241" providerId="LiveId" clId="{C46136F2-4350-448C-BB05-B974A5494444}" dt="2021-02-12T11:52:38.583" v="597" actId="14100"/>
          <ac:spMkLst>
            <pc:docMk/>
            <pc:sldMk cId="3387439793" sldId="2638"/>
            <ac:spMk id="15" creationId="{E2866A3A-00DF-472A-86D1-C0C009CE7F58}"/>
          </ac:spMkLst>
        </pc:spChg>
        <pc:spChg chg="del">
          <ac:chgData name="Natalie Ivey" userId="9a726589543c3241" providerId="LiveId" clId="{C46136F2-4350-448C-BB05-B974A5494444}" dt="2021-02-12T11:49:42.857" v="455" actId="21"/>
          <ac:spMkLst>
            <pc:docMk/>
            <pc:sldMk cId="3387439793" sldId="2638"/>
            <ac:spMk id="16" creationId="{E70CEDD6-6EC8-47AD-85A7-F972C50E34D3}"/>
          </ac:spMkLst>
        </pc:spChg>
        <pc:spChg chg="del">
          <ac:chgData name="Natalie Ivey" userId="9a726589543c3241" providerId="LiveId" clId="{C46136F2-4350-448C-BB05-B974A5494444}" dt="2021-02-12T11:49:57.774" v="457" actId="21"/>
          <ac:spMkLst>
            <pc:docMk/>
            <pc:sldMk cId="3387439793" sldId="2638"/>
            <ac:spMk id="17" creationId="{69E088B4-94CE-4930-96FB-A2A23BA5BADA}"/>
          </ac:spMkLst>
        </pc:spChg>
        <pc:spChg chg="del">
          <ac:chgData name="Natalie Ivey" userId="9a726589543c3241" providerId="LiveId" clId="{C46136F2-4350-448C-BB05-B974A5494444}" dt="2021-02-12T11:50:02.776" v="459" actId="21"/>
          <ac:spMkLst>
            <pc:docMk/>
            <pc:sldMk cId="3387439793" sldId="2638"/>
            <ac:spMk id="18" creationId="{0223C158-03D3-4D65-842A-6E3C0C649FA3}"/>
          </ac:spMkLst>
        </pc:spChg>
        <pc:spChg chg="del">
          <ac:chgData name="Natalie Ivey" userId="9a726589543c3241" providerId="LiveId" clId="{C46136F2-4350-448C-BB05-B974A5494444}" dt="2021-02-12T11:49:57.774" v="457" actId="21"/>
          <ac:spMkLst>
            <pc:docMk/>
            <pc:sldMk cId="3387439793" sldId="2638"/>
            <ac:spMk id="20" creationId="{EE7A1DE9-EAA8-4CCD-A18A-96EBCA0D5DF2}"/>
          </ac:spMkLst>
        </pc:spChg>
        <pc:spChg chg="del">
          <ac:chgData name="Natalie Ivey" userId="9a726589543c3241" providerId="LiveId" clId="{C46136F2-4350-448C-BB05-B974A5494444}" dt="2021-02-12T11:49:57.774" v="457" actId="21"/>
          <ac:spMkLst>
            <pc:docMk/>
            <pc:sldMk cId="3387439793" sldId="2638"/>
            <ac:spMk id="21" creationId="{E971860D-1AAF-44F6-B413-5B86BF9DB1EC}"/>
          </ac:spMkLst>
        </pc:spChg>
        <pc:spChg chg="add mod">
          <ac:chgData name="Natalie Ivey" userId="9a726589543c3241" providerId="LiveId" clId="{C46136F2-4350-448C-BB05-B974A5494444}" dt="2021-02-12T12:11:02.721" v="1268" actId="14100"/>
          <ac:spMkLst>
            <pc:docMk/>
            <pc:sldMk cId="3387439793" sldId="2638"/>
            <ac:spMk id="25" creationId="{D3206107-90ED-4732-8638-791DDD8ED855}"/>
          </ac:spMkLst>
        </pc:spChg>
        <pc:spChg chg="add del mod">
          <ac:chgData name="Natalie Ivey" userId="9a726589543c3241" providerId="LiveId" clId="{C46136F2-4350-448C-BB05-B974A5494444}" dt="2021-02-12T12:11:19.544" v="1270" actId="21"/>
          <ac:spMkLst>
            <pc:docMk/>
            <pc:sldMk cId="3387439793" sldId="2638"/>
            <ac:spMk id="26" creationId="{D4704997-3735-4256-8CE0-DCE020754D76}"/>
          </ac:spMkLst>
        </pc:spChg>
        <pc:spChg chg="del">
          <ac:chgData name="Natalie Ivey" userId="9a726589543c3241" providerId="LiveId" clId="{C46136F2-4350-448C-BB05-B974A5494444}" dt="2021-02-12T11:49:37.094" v="453" actId="21"/>
          <ac:spMkLst>
            <pc:docMk/>
            <pc:sldMk cId="3387439793" sldId="2638"/>
            <ac:spMk id="28" creationId="{2F14B56C-8504-4BA5-879A-F4421A8AD096}"/>
          </ac:spMkLst>
        </pc:spChg>
        <pc:spChg chg="del">
          <ac:chgData name="Natalie Ivey" userId="9a726589543c3241" providerId="LiveId" clId="{C46136F2-4350-448C-BB05-B974A5494444}" dt="2021-02-12T11:49:35.311" v="452" actId="21"/>
          <ac:spMkLst>
            <pc:docMk/>
            <pc:sldMk cId="3387439793" sldId="2638"/>
            <ac:spMk id="29" creationId="{0CE89EC0-5622-40FF-9A34-AFD901B34F58}"/>
          </ac:spMkLst>
        </pc:spChg>
        <pc:spChg chg="del">
          <ac:chgData name="Natalie Ivey" userId="9a726589543c3241" providerId="LiveId" clId="{C46136F2-4350-448C-BB05-B974A5494444}" dt="2021-02-12T11:49:38.764" v="454" actId="21"/>
          <ac:spMkLst>
            <pc:docMk/>
            <pc:sldMk cId="3387439793" sldId="2638"/>
            <ac:spMk id="30" creationId="{28EB246E-02F7-4661-8364-1FCDEE96ACD3}"/>
          </ac:spMkLst>
        </pc:spChg>
        <pc:spChg chg="del">
          <ac:chgData name="Natalie Ivey" userId="9a726589543c3241" providerId="LiveId" clId="{C46136F2-4350-448C-BB05-B974A5494444}" dt="2021-02-12T11:49:57.774" v="457" actId="21"/>
          <ac:spMkLst>
            <pc:docMk/>
            <pc:sldMk cId="3387439793" sldId="2638"/>
            <ac:spMk id="31" creationId="{C9FFF72C-BB11-4A5E-B1AD-4A803354C91C}"/>
          </ac:spMkLst>
        </pc:spChg>
        <pc:spChg chg="del">
          <ac:chgData name="Natalie Ivey" userId="9a726589543c3241" providerId="LiveId" clId="{C46136F2-4350-448C-BB05-B974A5494444}" dt="2021-02-12T11:49:57.774" v="457" actId="21"/>
          <ac:spMkLst>
            <pc:docMk/>
            <pc:sldMk cId="3387439793" sldId="2638"/>
            <ac:spMk id="32" creationId="{589D6898-434F-44E8-8774-0DBA3F8F9B27}"/>
          </ac:spMkLst>
        </pc:spChg>
        <pc:spChg chg="del">
          <ac:chgData name="Natalie Ivey" userId="9a726589543c3241" providerId="LiveId" clId="{C46136F2-4350-448C-BB05-B974A5494444}" dt="2021-02-12T11:49:57.774" v="457" actId="21"/>
          <ac:spMkLst>
            <pc:docMk/>
            <pc:sldMk cId="3387439793" sldId="2638"/>
            <ac:spMk id="37" creationId="{8C0905D3-0B17-4783-B399-A58C30660CBF}"/>
          </ac:spMkLst>
        </pc:spChg>
        <pc:spChg chg="del">
          <ac:chgData name="Natalie Ivey" userId="9a726589543c3241" providerId="LiveId" clId="{C46136F2-4350-448C-BB05-B974A5494444}" dt="2021-02-12T11:49:57.774" v="457" actId="21"/>
          <ac:spMkLst>
            <pc:docMk/>
            <pc:sldMk cId="3387439793" sldId="2638"/>
            <ac:spMk id="38" creationId="{CC856B79-0375-4F48-912C-09733682CDC0}"/>
          </ac:spMkLst>
        </pc:spChg>
        <pc:spChg chg="mod">
          <ac:chgData name="Natalie Ivey" userId="9a726589543c3241" providerId="LiveId" clId="{C46136F2-4350-448C-BB05-B974A5494444}" dt="2021-02-12T11:54:24.868" v="792" actId="20577"/>
          <ac:spMkLst>
            <pc:docMk/>
            <pc:sldMk cId="3387439793" sldId="2638"/>
            <ac:spMk id="40" creationId="{6FCDF0CD-75C2-4A52-B4B8-2BBC48C8ADD2}"/>
          </ac:spMkLst>
        </pc:spChg>
        <pc:spChg chg="del">
          <ac:chgData name="Natalie Ivey" userId="9a726589543c3241" providerId="LiveId" clId="{C46136F2-4350-448C-BB05-B974A5494444}" dt="2021-02-12T11:49:44.743" v="456" actId="21"/>
          <ac:spMkLst>
            <pc:docMk/>
            <pc:sldMk cId="3387439793" sldId="2638"/>
            <ac:spMk id="43" creationId="{8F19DD1F-A913-40FC-B067-3743A35067E3}"/>
          </ac:spMkLst>
        </pc:spChg>
        <pc:spChg chg="del">
          <ac:chgData name="Natalie Ivey" userId="9a726589543c3241" providerId="LiveId" clId="{C46136F2-4350-448C-BB05-B974A5494444}" dt="2021-02-12T11:49:57.774" v="457" actId="21"/>
          <ac:spMkLst>
            <pc:docMk/>
            <pc:sldMk cId="3387439793" sldId="2638"/>
            <ac:spMk id="44" creationId="{F7704A75-92AC-4679-8CAA-CFD5C34E0644}"/>
          </ac:spMkLst>
        </pc:spChg>
        <pc:spChg chg="del">
          <ac:chgData name="Natalie Ivey" userId="9a726589543c3241" providerId="LiveId" clId="{C46136F2-4350-448C-BB05-B974A5494444}" dt="2021-02-12T11:49:57.774" v="457" actId="21"/>
          <ac:spMkLst>
            <pc:docMk/>
            <pc:sldMk cId="3387439793" sldId="2638"/>
            <ac:spMk id="45" creationId="{57C65652-B6BF-4C24-AC04-F3BDCB0C9A4C}"/>
          </ac:spMkLst>
        </pc:spChg>
        <pc:spChg chg="add mod">
          <ac:chgData name="Natalie Ivey" userId="9a726589543c3241" providerId="LiveId" clId="{C46136F2-4350-448C-BB05-B974A5494444}" dt="2021-02-12T11:51:48.789" v="548"/>
          <ac:spMkLst>
            <pc:docMk/>
            <pc:sldMk cId="3387439793" sldId="2638"/>
            <ac:spMk id="51" creationId="{6BCC59FD-BCC4-4640-9BB2-77118A2B7916}"/>
          </ac:spMkLst>
        </pc:spChg>
        <pc:spChg chg="add mod">
          <ac:chgData name="Natalie Ivey" userId="9a726589543c3241" providerId="LiveId" clId="{C46136F2-4350-448C-BB05-B974A5494444}" dt="2021-02-12T11:51:48.789" v="548"/>
          <ac:spMkLst>
            <pc:docMk/>
            <pc:sldMk cId="3387439793" sldId="2638"/>
            <ac:spMk id="52" creationId="{8E13E67C-1E46-453C-8F42-E5ABD059A289}"/>
          </ac:spMkLst>
        </pc:spChg>
        <pc:spChg chg="add mod">
          <ac:chgData name="Natalie Ivey" userId="9a726589543c3241" providerId="LiveId" clId="{C46136F2-4350-448C-BB05-B974A5494444}" dt="2021-02-12T11:51:48.789" v="548"/>
          <ac:spMkLst>
            <pc:docMk/>
            <pc:sldMk cId="3387439793" sldId="2638"/>
            <ac:spMk id="53" creationId="{E2835751-9169-45F4-8F95-D85A74B1B9C1}"/>
          </ac:spMkLst>
        </pc:spChg>
        <pc:spChg chg="add mod">
          <ac:chgData name="Natalie Ivey" userId="9a726589543c3241" providerId="LiveId" clId="{C46136F2-4350-448C-BB05-B974A5494444}" dt="2021-02-12T11:52:17.296" v="570" actId="1076"/>
          <ac:spMkLst>
            <pc:docMk/>
            <pc:sldMk cId="3387439793" sldId="2638"/>
            <ac:spMk id="56" creationId="{487CCEEC-7C58-4B6A-93F7-99461B1E7D26}"/>
          </ac:spMkLst>
        </pc:spChg>
        <pc:spChg chg="add mod">
          <ac:chgData name="Natalie Ivey" userId="9a726589543c3241" providerId="LiveId" clId="{C46136F2-4350-448C-BB05-B974A5494444}" dt="2021-02-12T11:52:30.603" v="593" actId="122"/>
          <ac:spMkLst>
            <pc:docMk/>
            <pc:sldMk cId="3387439793" sldId="2638"/>
            <ac:spMk id="57" creationId="{781DF853-9A61-4AD6-A036-71FA22F070C2}"/>
          </ac:spMkLst>
        </pc:spChg>
        <pc:spChg chg="add mod">
          <ac:chgData name="Natalie Ivey" userId="9a726589543c3241" providerId="LiveId" clId="{C46136F2-4350-448C-BB05-B974A5494444}" dt="2021-02-12T11:53:43.579" v="694" actId="1076"/>
          <ac:spMkLst>
            <pc:docMk/>
            <pc:sldMk cId="3387439793" sldId="2638"/>
            <ac:spMk id="58" creationId="{D5C295B3-7152-4EB4-917C-A12042FFA1B1}"/>
          </ac:spMkLst>
        </pc:spChg>
        <pc:spChg chg="add mod">
          <ac:chgData name="Natalie Ivey" userId="9a726589543c3241" providerId="LiveId" clId="{C46136F2-4350-448C-BB05-B974A5494444}" dt="2021-02-12T12:10:48.762" v="1263" actId="20577"/>
          <ac:spMkLst>
            <pc:docMk/>
            <pc:sldMk cId="3387439793" sldId="2638"/>
            <ac:spMk id="59" creationId="{D55A7D9F-9519-4317-9411-0669D63D29A2}"/>
          </ac:spMkLst>
        </pc:spChg>
        <pc:graphicFrameChg chg="add mod modGraphic">
          <ac:chgData name="Natalie Ivey" userId="9a726589543c3241" providerId="LiveId" clId="{C46136F2-4350-448C-BB05-B974A5494444}" dt="2021-02-12T11:51:17.303" v="493" actId="122"/>
          <ac:graphicFrameMkLst>
            <pc:docMk/>
            <pc:sldMk cId="3387439793" sldId="2638"/>
            <ac:graphicFrameMk id="12" creationId="{FD52C5E5-5ED0-44CC-8C85-87590A6E450B}"/>
          </ac:graphicFrameMkLst>
        </pc:graphicFrameChg>
        <pc:picChg chg="add del mod">
          <ac:chgData name="Natalie Ivey" userId="9a726589543c3241" providerId="LiveId" clId="{C46136F2-4350-448C-BB05-B974A5494444}" dt="2021-02-12T11:50:33.540" v="471" actId="21"/>
          <ac:picMkLst>
            <pc:docMk/>
            <pc:sldMk cId="3387439793" sldId="2638"/>
            <ac:picMk id="10" creationId="{33C91AD2-9068-4A8A-B6BD-A15CBAD1B263}"/>
          </ac:picMkLst>
        </pc:picChg>
        <pc:picChg chg="del">
          <ac:chgData name="Natalie Ivey" userId="9a726589543c3241" providerId="LiveId" clId="{C46136F2-4350-448C-BB05-B974A5494444}" dt="2021-02-12T11:49:57.774" v="457" actId="21"/>
          <ac:picMkLst>
            <pc:docMk/>
            <pc:sldMk cId="3387439793" sldId="2638"/>
            <ac:picMk id="27" creationId="{4EEBE8CC-2FE0-46E5-9D61-F2F1B934F98C}"/>
          </ac:picMkLst>
        </pc:picChg>
        <pc:picChg chg="add mod">
          <ac:chgData name="Natalie Ivey" userId="9a726589543c3241" providerId="LiveId" clId="{C46136F2-4350-448C-BB05-B974A5494444}" dt="2021-02-12T11:50:31.855" v="470" actId="1076"/>
          <ac:picMkLst>
            <pc:docMk/>
            <pc:sldMk cId="3387439793" sldId="2638"/>
            <ac:picMk id="34" creationId="{A9421062-3CB4-4E72-83B7-FC964E79831E}"/>
          </ac:picMkLst>
        </pc:picChg>
        <pc:picChg chg="add mod">
          <ac:chgData name="Natalie Ivey" userId="9a726589543c3241" providerId="LiveId" clId="{C46136F2-4350-448C-BB05-B974A5494444}" dt="2021-02-12T11:50:37.459" v="473" actId="1076"/>
          <ac:picMkLst>
            <pc:docMk/>
            <pc:sldMk cId="3387439793" sldId="2638"/>
            <ac:picMk id="35" creationId="{778AEBA5-A631-4702-BCDB-EFE80A3149A5}"/>
          </ac:picMkLst>
        </pc:picChg>
        <pc:picChg chg="add mod">
          <ac:chgData name="Natalie Ivey" userId="9a726589543c3241" providerId="LiveId" clId="{C46136F2-4350-448C-BB05-B974A5494444}" dt="2021-02-12T11:50:43.921" v="475" actId="1076"/>
          <ac:picMkLst>
            <pc:docMk/>
            <pc:sldMk cId="3387439793" sldId="2638"/>
            <ac:picMk id="39" creationId="{D432C998-6058-4594-8290-6DF5FE959F63}"/>
          </ac:picMkLst>
        </pc:picChg>
        <pc:picChg chg="add mod">
          <ac:chgData name="Natalie Ivey" userId="9a726589543c3241" providerId="LiveId" clId="{C46136F2-4350-448C-BB05-B974A5494444}" dt="2021-02-12T11:50:48.220" v="477" actId="1076"/>
          <ac:picMkLst>
            <pc:docMk/>
            <pc:sldMk cId="3387439793" sldId="2638"/>
            <ac:picMk id="41" creationId="{08CD6AB0-57A2-4F03-AE17-0CA51BAF74C2}"/>
          </ac:picMkLst>
        </pc:picChg>
        <pc:picChg chg="add mod">
          <ac:chgData name="Natalie Ivey" userId="9a726589543c3241" providerId="LiveId" clId="{C46136F2-4350-448C-BB05-B974A5494444}" dt="2021-02-12T11:50:51.432" v="479" actId="1076"/>
          <ac:picMkLst>
            <pc:docMk/>
            <pc:sldMk cId="3387439793" sldId="2638"/>
            <ac:picMk id="42" creationId="{E19BE675-E263-408A-AA94-3BF55604B4B5}"/>
          </ac:picMkLst>
        </pc:picChg>
        <pc:picChg chg="add mod">
          <ac:chgData name="Natalie Ivey" userId="9a726589543c3241" providerId="LiveId" clId="{C46136F2-4350-448C-BB05-B974A5494444}" dt="2021-02-12T11:51:03.386" v="481" actId="1076"/>
          <ac:picMkLst>
            <pc:docMk/>
            <pc:sldMk cId="3387439793" sldId="2638"/>
            <ac:picMk id="46" creationId="{0B25A6B0-7FE3-4961-A6B6-96783F3F4764}"/>
          </ac:picMkLst>
        </pc:picChg>
        <pc:picChg chg="add mod">
          <ac:chgData name="Natalie Ivey" userId="9a726589543c3241" providerId="LiveId" clId="{C46136F2-4350-448C-BB05-B974A5494444}" dt="2021-02-12T11:51:03.386" v="481" actId="1076"/>
          <ac:picMkLst>
            <pc:docMk/>
            <pc:sldMk cId="3387439793" sldId="2638"/>
            <ac:picMk id="47" creationId="{DA4F6032-7D18-423A-A885-3DF65AFBD0C7}"/>
          </ac:picMkLst>
        </pc:picChg>
        <pc:picChg chg="add mod">
          <ac:chgData name="Natalie Ivey" userId="9a726589543c3241" providerId="LiveId" clId="{C46136F2-4350-448C-BB05-B974A5494444}" dt="2021-02-12T11:51:03.386" v="481" actId="1076"/>
          <ac:picMkLst>
            <pc:docMk/>
            <pc:sldMk cId="3387439793" sldId="2638"/>
            <ac:picMk id="48" creationId="{11BF96A7-3834-4594-86CC-2CE87E8D0321}"/>
          </ac:picMkLst>
        </pc:picChg>
        <pc:picChg chg="add mod">
          <ac:chgData name="Natalie Ivey" userId="9a726589543c3241" providerId="LiveId" clId="{C46136F2-4350-448C-BB05-B974A5494444}" dt="2021-02-12T11:51:03.386" v="481" actId="1076"/>
          <ac:picMkLst>
            <pc:docMk/>
            <pc:sldMk cId="3387439793" sldId="2638"/>
            <ac:picMk id="49" creationId="{CD3E2C4F-C4EF-4B85-AFE9-9079F7325670}"/>
          </ac:picMkLst>
        </pc:picChg>
        <pc:picChg chg="add mod">
          <ac:chgData name="Natalie Ivey" userId="9a726589543c3241" providerId="LiveId" clId="{C46136F2-4350-448C-BB05-B974A5494444}" dt="2021-02-12T11:51:03.386" v="481" actId="1076"/>
          <ac:picMkLst>
            <pc:docMk/>
            <pc:sldMk cId="3387439793" sldId="2638"/>
            <ac:picMk id="50" creationId="{0FC590D7-AFC9-467C-B51A-C13E370EA693}"/>
          </ac:picMkLst>
        </pc:picChg>
        <pc:cxnChg chg="del mod">
          <ac:chgData name="Natalie Ivey" userId="9a726589543c3241" providerId="LiveId" clId="{C46136F2-4350-448C-BB05-B974A5494444}" dt="2021-02-12T11:51:47.287" v="547" actId="21"/>
          <ac:cxnSpMkLst>
            <pc:docMk/>
            <pc:sldMk cId="3387439793" sldId="2638"/>
            <ac:cxnSpMk id="11" creationId="{845AD3E8-0B90-45BA-A160-23A37630E312}"/>
          </ac:cxnSpMkLst>
        </pc:cxnChg>
        <pc:cxnChg chg="del mod">
          <ac:chgData name="Natalie Ivey" userId="9a726589543c3241" providerId="LiveId" clId="{C46136F2-4350-448C-BB05-B974A5494444}" dt="2021-02-12T11:51:47.287" v="547" actId="21"/>
          <ac:cxnSpMkLst>
            <pc:docMk/>
            <pc:sldMk cId="3387439793" sldId="2638"/>
            <ac:cxnSpMk id="13" creationId="{D22C2740-43DD-4AC8-8FA1-E0C2DB52D3F3}"/>
          </ac:cxnSpMkLst>
        </pc:cxnChg>
        <pc:cxnChg chg="del">
          <ac:chgData name="Natalie Ivey" userId="9a726589543c3241" providerId="LiveId" clId="{C46136F2-4350-448C-BB05-B974A5494444}" dt="2021-02-12T11:49:57.774" v="457" actId="21"/>
          <ac:cxnSpMkLst>
            <pc:docMk/>
            <pc:sldMk cId="3387439793" sldId="2638"/>
            <ac:cxnSpMk id="23" creationId="{E7FAE989-0597-471F-AA3E-A6F4111E1C6E}"/>
          </ac:cxnSpMkLst>
        </pc:cxnChg>
        <pc:cxnChg chg="del">
          <ac:chgData name="Natalie Ivey" userId="9a726589543c3241" providerId="LiveId" clId="{C46136F2-4350-448C-BB05-B974A5494444}" dt="2021-02-12T11:49:57.774" v="457" actId="21"/>
          <ac:cxnSpMkLst>
            <pc:docMk/>
            <pc:sldMk cId="3387439793" sldId="2638"/>
            <ac:cxnSpMk id="24" creationId="{ED0BE40E-22DC-436A-8178-118CF81F4A58}"/>
          </ac:cxnSpMkLst>
        </pc:cxnChg>
        <pc:cxnChg chg="del">
          <ac:chgData name="Natalie Ivey" userId="9a726589543c3241" providerId="LiveId" clId="{C46136F2-4350-448C-BB05-B974A5494444}" dt="2021-02-12T11:49:59.546" v="458" actId="21"/>
          <ac:cxnSpMkLst>
            <pc:docMk/>
            <pc:sldMk cId="3387439793" sldId="2638"/>
            <ac:cxnSpMk id="36" creationId="{625B970A-332F-4E4F-B447-E247EDDC24DB}"/>
          </ac:cxnSpMkLst>
        </pc:cxnChg>
        <pc:cxnChg chg="add mod">
          <ac:chgData name="Natalie Ivey" userId="9a726589543c3241" providerId="LiveId" clId="{C46136F2-4350-448C-BB05-B974A5494444}" dt="2021-02-12T11:51:48.789" v="548"/>
          <ac:cxnSpMkLst>
            <pc:docMk/>
            <pc:sldMk cId="3387439793" sldId="2638"/>
            <ac:cxnSpMk id="54" creationId="{A8F7E903-5373-4753-AAC4-3B3D54677313}"/>
          </ac:cxnSpMkLst>
        </pc:cxnChg>
        <pc:cxnChg chg="add mod">
          <ac:chgData name="Natalie Ivey" userId="9a726589543c3241" providerId="LiveId" clId="{C46136F2-4350-448C-BB05-B974A5494444}" dt="2021-02-12T11:51:48.789" v="548"/>
          <ac:cxnSpMkLst>
            <pc:docMk/>
            <pc:sldMk cId="3387439793" sldId="2638"/>
            <ac:cxnSpMk id="55" creationId="{2BDE8824-5180-4D2B-A961-4EA201C67461}"/>
          </ac:cxnSpMkLst>
        </pc:cxnChg>
      </pc:sldChg>
      <pc:sldChg chg="addSp delSp modSp mod">
        <pc:chgData name="Natalie Ivey" userId="9a726589543c3241" providerId="LiveId" clId="{C46136F2-4350-448C-BB05-B974A5494444}" dt="2021-02-12T11:55:10.784" v="824" actId="20577"/>
        <pc:sldMkLst>
          <pc:docMk/>
          <pc:sldMk cId="3415331786" sldId="2639"/>
        </pc:sldMkLst>
        <pc:spChg chg="mod">
          <ac:chgData name="Natalie Ivey" userId="9a726589543c3241" providerId="LiveId" clId="{C46136F2-4350-448C-BB05-B974A5494444}" dt="2021-02-12T11:55:10.784" v="824" actId="20577"/>
          <ac:spMkLst>
            <pc:docMk/>
            <pc:sldMk cId="3415331786" sldId="2639"/>
            <ac:spMk id="7" creationId="{9C2C7A72-7C4A-4506-8DEE-575441380A26}"/>
          </ac:spMkLst>
        </pc:spChg>
        <pc:picChg chg="del">
          <ac:chgData name="Natalie Ivey" userId="9a726589543c3241" providerId="LiveId" clId="{C46136F2-4350-448C-BB05-B974A5494444}" dt="2021-02-12T11:53:08.366" v="602" actId="21"/>
          <ac:picMkLst>
            <pc:docMk/>
            <pc:sldMk cId="3415331786" sldId="2639"/>
            <ac:picMk id="4" creationId="{50CEFB71-669A-4090-83FD-1E1BB804FA4F}"/>
          </ac:picMkLst>
        </pc:picChg>
        <pc:picChg chg="del">
          <ac:chgData name="Natalie Ivey" userId="9a726589543c3241" providerId="LiveId" clId="{C46136F2-4350-448C-BB05-B974A5494444}" dt="2021-02-12T11:53:06.732" v="601" actId="21"/>
          <ac:picMkLst>
            <pc:docMk/>
            <pc:sldMk cId="3415331786" sldId="2639"/>
            <ac:picMk id="6" creationId="{A77D9F2C-99CF-4D28-9626-FF3AC9F1DD0C}"/>
          </ac:picMkLst>
        </pc:picChg>
        <pc:picChg chg="del">
          <ac:chgData name="Natalie Ivey" userId="9a726589543c3241" providerId="LiveId" clId="{C46136F2-4350-448C-BB05-B974A5494444}" dt="2021-02-12T11:53:02.342" v="599" actId="21"/>
          <ac:picMkLst>
            <pc:docMk/>
            <pc:sldMk cId="3415331786" sldId="2639"/>
            <ac:picMk id="9" creationId="{85BBC253-8DBA-4435-AC08-5B7573F389F4}"/>
          </ac:picMkLst>
        </pc:picChg>
        <pc:picChg chg="add mod">
          <ac:chgData name="Natalie Ivey" userId="9a726589543c3241" providerId="LiveId" clId="{C46136F2-4350-448C-BB05-B974A5494444}" dt="2021-02-12T11:53:03.975" v="600" actId="1076"/>
          <ac:picMkLst>
            <pc:docMk/>
            <pc:sldMk cId="3415331786" sldId="2639"/>
            <ac:picMk id="12" creationId="{5657834B-0477-455D-9DB7-07A8E350FB4D}"/>
          </ac:picMkLst>
        </pc:picChg>
      </pc:sldChg>
      <pc:sldChg chg="addSp delSp modSp mod">
        <pc:chgData name="Natalie Ivey" userId="9a726589543c3241" providerId="LiveId" clId="{C46136F2-4350-448C-BB05-B974A5494444}" dt="2021-02-12T12:07:49.837" v="1087" actId="20577"/>
        <pc:sldMkLst>
          <pc:docMk/>
          <pc:sldMk cId="2384819719" sldId="2641"/>
        </pc:sldMkLst>
        <pc:spChg chg="mod">
          <ac:chgData name="Natalie Ivey" userId="9a726589543c3241" providerId="LiveId" clId="{C46136F2-4350-448C-BB05-B974A5494444}" dt="2021-02-12T12:07:49.837" v="1087" actId="20577"/>
          <ac:spMkLst>
            <pc:docMk/>
            <pc:sldMk cId="2384819719" sldId="2641"/>
            <ac:spMk id="7" creationId="{82B95C2A-ABE7-40E7-8C98-4D1427C073AA}"/>
          </ac:spMkLst>
        </pc:spChg>
        <pc:picChg chg="del">
          <ac:chgData name="Natalie Ivey" userId="9a726589543c3241" providerId="LiveId" clId="{C46136F2-4350-448C-BB05-B974A5494444}" dt="2021-02-12T12:07:03.323" v="964" actId="21"/>
          <ac:picMkLst>
            <pc:docMk/>
            <pc:sldMk cId="2384819719" sldId="2641"/>
            <ac:picMk id="8" creationId="{5BD90A9E-5D4D-4617-B17F-651C4F6B94B3}"/>
          </ac:picMkLst>
        </pc:picChg>
        <pc:picChg chg="add mod">
          <ac:chgData name="Natalie Ivey" userId="9a726589543c3241" providerId="LiveId" clId="{C46136F2-4350-448C-BB05-B974A5494444}" dt="2021-02-12T12:07:00.772" v="963"/>
          <ac:picMkLst>
            <pc:docMk/>
            <pc:sldMk cId="2384819719" sldId="2641"/>
            <ac:picMk id="11" creationId="{9C45E377-63D3-4750-B957-CE847EDF6755}"/>
          </ac:picMkLst>
        </pc:picChg>
      </pc:sldChg>
      <pc:sldChg chg="addSp delSp modSp mod">
        <pc:chgData name="Natalie Ivey" userId="9a726589543c3241" providerId="LiveId" clId="{C46136F2-4350-448C-BB05-B974A5494444}" dt="2021-02-12T12:10:13.474" v="1259" actId="1076"/>
        <pc:sldMkLst>
          <pc:docMk/>
          <pc:sldMk cId="3123064864" sldId="2642"/>
        </pc:sldMkLst>
        <pc:spChg chg="del">
          <ac:chgData name="Natalie Ivey" userId="9a726589543c3241" providerId="LiveId" clId="{C46136F2-4350-448C-BB05-B974A5494444}" dt="2021-02-12T12:07:54.044" v="1088" actId="21"/>
          <ac:spMkLst>
            <pc:docMk/>
            <pc:sldMk cId="3123064864" sldId="2642"/>
            <ac:spMk id="3" creationId="{3BFEB9C7-CE0A-4F9C-9513-D00613767FBC}"/>
          </ac:spMkLst>
        </pc:spChg>
        <pc:spChg chg="add mod">
          <ac:chgData name="Natalie Ivey" userId="9a726589543c3241" providerId="LiveId" clId="{C46136F2-4350-448C-BB05-B974A5494444}" dt="2021-02-12T12:09:53.151" v="1246" actId="115"/>
          <ac:spMkLst>
            <pc:docMk/>
            <pc:sldMk cId="3123064864" sldId="2642"/>
            <ac:spMk id="5" creationId="{10456AB1-6855-421D-A817-AD5EFA423D15}"/>
          </ac:spMkLst>
        </pc:spChg>
        <pc:graphicFrameChg chg="add mod modGraphic">
          <ac:chgData name="Natalie Ivey" userId="9a726589543c3241" providerId="LiveId" clId="{C46136F2-4350-448C-BB05-B974A5494444}" dt="2021-02-12T12:10:13.474" v="1259" actId="1076"/>
          <ac:graphicFrameMkLst>
            <pc:docMk/>
            <pc:sldMk cId="3123064864" sldId="2642"/>
            <ac:graphicFrameMk id="9" creationId="{8FA14A2C-6B5F-41CA-922F-CFC2BB877F3B}"/>
          </ac:graphicFrameMkLst>
        </pc:graphicFrameChg>
        <pc:picChg chg="del">
          <ac:chgData name="Natalie Ivey" userId="9a726589543c3241" providerId="LiveId" clId="{C46136F2-4350-448C-BB05-B974A5494444}" dt="2021-02-12T12:07:56.110" v="1089" actId="21"/>
          <ac:picMkLst>
            <pc:docMk/>
            <pc:sldMk cId="3123064864" sldId="2642"/>
            <ac:picMk id="4" creationId="{D68BAB29-70A4-434F-BDCD-AC6EBB6FB40A}"/>
          </ac:picMkLst>
        </pc:picChg>
      </pc:sldChg>
      <pc:sldChg chg="del">
        <pc:chgData name="Natalie Ivey" userId="9a726589543c3241" providerId="LiveId" clId="{C46136F2-4350-448C-BB05-B974A5494444}" dt="2021-02-12T11:54:47.069" v="794" actId="2696"/>
        <pc:sldMkLst>
          <pc:docMk/>
          <pc:sldMk cId="2895142760" sldId="2644"/>
        </pc:sldMkLst>
      </pc:sldChg>
      <pc:sldChg chg="addSp delSp modSp new mod modAnim">
        <pc:chgData name="Natalie Ivey" userId="9a726589543c3241" providerId="LiveId" clId="{C46136F2-4350-448C-BB05-B974A5494444}" dt="2021-02-12T12:12:14.151" v="1286" actId="1076"/>
        <pc:sldMkLst>
          <pc:docMk/>
          <pc:sldMk cId="1271989794" sldId="2646"/>
        </pc:sldMkLst>
        <pc:spChg chg="add mod">
          <ac:chgData name="Natalie Ivey" userId="9a726589543c3241" providerId="LiveId" clId="{C46136F2-4350-448C-BB05-B974A5494444}" dt="2021-02-12T11:57:10.118" v="862" actId="1076"/>
          <ac:spMkLst>
            <pc:docMk/>
            <pc:sldMk cId="1271989794" sldId="2646"/>
            <ac:spMk id="3" creationId="{59AA95C5-F731-44FE-BA6D-5E63493345B6}"/>
          </ac:spMkLst>
        </pc:spChg>
        <pc:spChg chg="add del mod">
          <ac:chgData name="Natalie Ivey" userId="9a726589543c3241" providerId="LiveId" clId="{C46136F2-4350-448C-BB05-B974A5494444}" dt="2021-02-12T11:56:39.919" v="853" actId="21"/>
          <ac:spMkLst>
            <pc:docMk/>
            <pc:sldMk cId="1271989794" sldId="2646"/>
            <ac:spMk id="4" creationId="{2731A85E-DF69-48CD-8753-2F7A1805D76C}"/>
          </ac:spMkLst>
        </pc:spChg>
        <pc:spChg chg="add del mod">
          <ac:chgData name="Natalie Ivey" userId="9a726589543c3241" providerId="LiveId" clId="{C46136F2-4350-448C-BB05-B974A5494444}" dt="2021-02-12T11:56:42.508" v="854" actId="21"/>
          <ac:spMkLst>
            <pc:docMk/>
            <pc:sldMk cId="1271989794" sldId="2646"/>
            <ac:spMk id="5" creationId="{C663E7FD-C82B-482F-B12E-322FEAAF218D}"/>
          </ac:spMkLst>
        </pc:spChg>
        <pc:spChg chg="add del mod">
          <ac:chgData name="Natalie Ivey" userId="9a726589543c3241" providerId="LiveId" clId="{C46136F2-4350-448C-BB05-B974A5494444}" dt="2021-02-12T11:56:37.614" v="852" actId="21"/>
          <ac:spMkLst>
            <pc:docMk/>
            <pc:sldMk cId="1271989794" sldId="2646"/>
            <ac:spMk id="6" creationId="{E3B6B259-4499-489B-B85F-B9F156319CB4}"/>
          </ac:spMkLst>
        </pc:spChg>
        <pc:spChg chg="add del mod">
          <ac:chgData name="Natalie Ivey" userId="9a726589543c3241" providerId="LiveId" clId="{C46136F2-4350-448C-BB05-B974A5494444}" dt="2021-02-12T11:57:05.544" v="860" actId="21"/>
          <ac:spMkLst>
            <pc:docMk/>
            <pc:sldMk cId="1271989794" sldId="2646"/>
            <ac:spMk id="7" creationId="{434CA7A2-F4A0-4E25-9657-AC6B23A73233}"/>
          </ac:spMkLst>
        </pc:spChg>
        <pc:spChg chg="add del mod">
          <ac:chgData name="Natalie Ivey" userId="9a726589543c3241" providerId="LiveId" clId="{C46136F2-4350-448C-BB05-B974A5494444}" dt="2021-02-12T11:57:05.544" v="860" actId="21"/>
          <ac:spMkLst>
            <pc:docMk/>
            <pc:sldMk cId="1271989794" sldId="2646"/>
            <ac:spMk id="8" creationId="{5BC7BA2D-3F92-4214-8C73-670668F89D96}"/>
          </ac:spMkLst>
        </pc:spChg>
        <pc:spChg chg="add del mod">
          <ac:chgData name="Natalie Ivey" userId="9a726589543c3241" providerId="LiveId" clId="{C46136F2-4350-448C-BB05-B974A5494444}" dt="2021-02-12T11:57:05.544" v="860" actId="21"/>
          <ac:spMkLst>
            <pc:docMk/>
            <pc:sldMk cId="1271989794" sldId="2646"/>
            <ac:spMk id="9" creationId="{ACA1E078-EC33-4A8E-B9E2-7ACD32F4E351}"/>
          </ac:spMkLst>
        </pc:spChg>
        <pc:spChg chg="add del mod">
          <ac:chgData name="Natalie Ivey" userId="9a726589543c3241" providerId="LiveId" clId="{C46136F2-4350-448C-BB05-B974A5494444}" dt="2021-02-12T11:57:05.544" v="860" actId="21"/>
          <ac:spMkLst>
            <pc:docMk/>
            <pc:sldMk cId="1271989794" sldId="2646"/>
            <ac:spMk id="10" creationId="{1053E51C-239B-490A-81C5-8D02597FC4BE}"/>
          </ac:spMkLst>
        </pc:spChg>
        <pc:spChg chg="add del mod">
          <ac:chgData name="Natalie Ivey" userId="9a726589543c3241" providerId="LiveId" clId="{C46136F2-4350-448C-BB05-B974A5494444}" dt="2021-02-12T11:57:05.544" v="860" actId="21"/>
          <ac:spMkLst>
            <pc:docMk/>
            <pc:sldMk cId="1271989794" sldId="2646"/>
            <ac:spMk id="11" creationId="{C47641AB-D6D1-4AAD-8DAE-3915B6495E90}"/>
          </ac:spMkLst>
        </pc:spChg>
        <pc:spChg chg="add del mod">
          <ac:chgData name="Natalie Ivey" userId="9a726589543c3241" providerId="LiveId" clId="{C46136F2-4350-448C-BB05-B974A5494444}" dt="2021-02-12T11:57:05.544" v="860" actId="21"/>
          <ac:spMkLst>
            <pc:docMk/>
            <pc:sldMk cId="1271989794" sldId="2646"/>
            <ac:spMk id="12" creationId="{411F2CEC-93AC-4262-9D97-87D2C2B93491}"/>
          </ac:spMkLst>
        </pc:spChg>
        <pc:spChg chg="add del mod">
          <ac:chgData name="Natalie Ivey" userId="9a726589543c3241" providerId="LiveId" clId="{C46136F2-4350-448C-BB05-B974A5494444}" dt="2021-02-12T11:57:07.784" v="861" actId="21"/>
          <ac:spMkLst>
            <pc:docMk/>
            <pc:sldMk cId="1271989794" sldId="2646"/>
            <ac:spMk id="13" creationId="{1975F772-5C60-4524-9933-557AA163766F}"/>
          </ac:spMkLst>
        </pc:spChg>
        <pc:spChg chg="add del mod">
          <ac:chgData name="Natalie Ivey" userId="9a726589543c3241" providerId="LiveId" clId="{C46136F2-4350-448C-BB05-B974A5494444}" dt="2021-02-12T11:57:05.544" v="860" actId="21"/>
          <ac:spMkLst>
            <pc:docMk/>
            <pc:sldMk cId="1271989794" sldId="2646"/>
            <ac:spMk id="14" creationId="{FCE3B64A-1AAB-4D32-B31E-F7497710CAAB}"/>
          </ac:spMkLst>
        </pc:spChg>
        <pc:spChg chg="add del mod">
          <ac:chgData name="Natalie Ivey" userId="9a726589543c3241" providerId="LiveId" clId="{C46136F2-4350-448C-BB05-B974A5494444}" dt="2021-02-12T11:57:05.544" v="860" actId="21"/>
          <ac:spMkLst>
            <pc:docMk/>
            <pc:sldMk cId="1271989794" sldId="2646"/>
            <ac:spMk id="15" creationId="{A58710DA-495B-42B0-90EB-67E4950D04A6}"/>
          </ac:spMkLst>
        </pc:spChg>
        <pc:spChg chg="add del mod">
          <ac:chgData name="Natalie Ivey" userId="9a726589543c3241" providerId="LiveId" clId="{C46136F2-4350-448C-BB05-B974A5494444}" dt="2021-02-12T11:56:52.925" v="858" actId="21"/>
          <ac:spMkLst>
            <pc:docMk/>
            <pc:sldMk cId="1271989794" sldId="2646"/>
            <ac:spMk id="16" creationId="{EEE1F12A-C763-43B1-9712-425B7A5652B6}"/>
          </ac:spMkLst>
        </pc:spChg>
        <pc:spChg chg="add mod ord">
          <ac:chgData name="Natalie Ivey" userId="9a726589543c3241" providerId="LiveId" clId="{C46136F2-4350-448C-BB05-B974A5494444}" dt="2021-02-12T11:59:21.690" v="883" actId="1076"/>
          <ac:spMkLst>
            <pc:docMk/>
            <pc:sldMk cId="1271989794" sldId="2646"/>
            <ac:spMk id="39" creationId="{BE543F50-6E62-4880-A931-340BBE0528CE}"/>
          </ac:spMkLst>
        </pc:spChg>
        <pc:spChg chg="add mod ord">
          <ac:chgData name="Natalie Ivey" userId="9a726589543c3241" providerId="LiveId" clId="{C46136F2-4350-448C-BB05-B974A5494444}" dt="2021-02-12T11:59:08.504" v="881" actId="167"/>
          <ac:spMkLst>
            <pc:docMk/>
            <pc:sldMk cId="1271989794" sldId="2646"/>
            <ac:spMk id="40" creationId="{5773A637-6FE9-4166-A248-ED7DDD834266}"/>
          </ac:spMkLst>
        </pc:spChg>
        <pc:spChg chg="add mod">
          <ac:chgData name="Natalie Ivey" userId="9a726589543c3241" providerId="LiveId" clId="{C46136F2-4350-448C-BB05-B974A5494444}" dt="2021-02-12T12:04:13.850" v="924" actId="20577"/>
          <ac:spMkLst>
            <pc:docMk/>
            <pc:sldMk cId="1271989794" sldId="2646"/>
            <ac:spMk id="41" creationId="{9F666E08-C471-40F3-BC28-751DA92E9600}"/>
          </ac:spMkLst>
        </pc:spChg>
        <pc:spChg chg="add del mod">
          <ac:chgData name="Natalie Ivey" userId="9a726589543c3241" providerId="LiveId" clId="{C46136F2-4350-448C-BB05-B974A5494444}" dt="2021-02-12T12:04:18.534" v="926"/>
          <ac:spMkLst>
            <pc:docMk/>
            <pc:sldMk cId="1271989794" sldId="2646"/>
            <ac:spMk id="42" creationId="{C855CD23-56B9-44E4-917F-C2C7A10718ED}"/>
          </ac:spMkLst>
        </pc:spChg>
        <pc:spChg chg="add mod">
          <ac:chgData name="Natalie Ivey" userId="9a726589543c3241" providerId="LiveId" clId="{C46136F2-4350-448C-BB05-B974A5494444}" dt="2021-02-12T12:04:24.962" v="928" actId="1076"/>
          <ac:spMkLst>
            <pc:docMk/>
            <pc:sldMk cId="1271989794" sldId="2646"/>
            <ac:spMk id="43" creationId="{9E90D301-855A-4989-8E71-4E5EE39F04F7}"/>
          </ac:spMkLst>
        </pc:spChg>
        <pc:spChg chg="add mod">
          <ac:chgData name="Natalie Ivey" userId="9a726589543c3241" providerId="LiveId" clId="{C46136F2-4350-448C-BB05-B974A5494444}" dt="2021-02-12T12:04:43.570" v="932" actId="1076"/>
          <ac:spMkLst>
            <pc:docMk/>
            <pc:sldMk cId="1271989794" sldId="2646"/>
            <ac:spMk id="45" creationId="{083B7D8A-F393-4131-9432-F17FEC26A75D}"/>
          </ac:spMkLst>
        </pc:spChg>
        <pc:spChg chg="add mod">
          <ac:chgData name="Natalie Ivey" userId="9a726589543c3241" providerId="LiveId" clId="{C46136F2-4350-448C-BB05-B974A5494444}" dt="2021-02-12T12:12:14.151" v="1286" actId="1076"/>
          <ac:spMkLst>
            <pc:docMk/>
            <pc:sldMk cId="1271989794" sldId="2646"/>
            <ac:spMk id="48" creationId="{FC08E9AC-C26A-49A5-8CEF-9D444816F071}"/>
          </ac:spMkLst>
        </pc:spChg>
        <pc:spChg chg="add mod">
          <ac:chgData name="Natalie Ivey" userId="9a726589543c3241" providerId="LiveId" clId="{C46136F2-4350-448C-BB05-B974A5494444}" dt="2021-02-12T12:11:42.038" v="1275" actId="115"/>
          <ac:spMkLst>
            <pc:docMk/>
            <pc:sldMk cId="1271989794" sldId="2646"/>
            <ac:spMk id="49" creationId="{024F8B0F-7D91-492C-8622-BC9826DBB74C}"/>
          </ac:spMkLst>
        </pc:spChg>
        <pc:spChg chg="add mod">
          <ac:chgData name="Natalie Ivey" userId="9a726589543c3241" providerId="LiveId" clId="{C46136F2-4350-448C-BB05-B974A5494444}" dt="2021-02-12T12:11:55.258" v="1279" actId="14100"/>
          <ac:spMkLst>
            <pc:docMk/>
            <pc:sldMk cId="1271989794" sldId="2646"/>
            <ac:spMk id="50" creationId="{1E9635BC-BE1E-43A3-A907-00622054A898}"/>
          </ac:spMkLst>
        </pc:spChg>
        <pc:spChg chg="add mod">
          <ac:chgData name="Natalie Ivey" userId="9a726589543c3241" providerId="LiveId" clId="{C46136F2-4350-448C-BB05-B974A5494444}" dt="2021-02-12T12:12:03.233" v="1284" actId="20577"/>
          <ac:spMkLst>
            <pc:docMk/>
            <pc:sldMk cId="1271989794" sldId="2646"/>
            <ac:spMk id="51" creationId="{C50C3D63-CEBF-4E1B-8CBC-55F3DA59D982}"/>
          </ac:spMkLst>
        </pc:spChg>
        <pc:graphicFrameChg chg="add del mod">
          <ac:chgData name="Natalie Ivey" userId="9a726589543c3241" providerId="LiveId" clId="{C46136F2-4350-448C-BB05-B974A5494444}" dt="2021-02-12T11:56:52.925" v="858" actId="21"/>
          <ac:graphicFrameMkLst>
            <pc:docMk/>
            <pc:sldMk cId="1271989794" sldId="2646"/>
            <ac:graphicFrameMk id="17" creationId="{BBCD7192-50E9-47BE-BFB0-C4FA1D38054D}"/>
          </ac:graphicFrameMkLst>
        </pc:graphicFrameChg>
        <pc:graphicFrameChg chg="add mod modGraphic">
          <ac:chgData name="Natalie Ivey" userId="9a726589543c3241" providerId="LiveId" clId="{C46136F2-4350-448C-BB05-B974A5494444}" dt="2021-02-12T11:57:39.948" v="869" actId="14100"/>
          <ac:graphicFrameMkLst>
            <pc:docMk/>
            <pc:sldMk cId="1271989794" sldId="2646"/>
            <ac:graphicFrameMk id="28" creationId="{EECD3038-4124-4663-8422-83AD9CB7870F}"/>
          </ac:graphicFrameMkLst>
        </pc:graphicFrameChg>
        <pc:picChg chg="add del mod">
          <ac:chgData name="Natalie Ivey" userId="9a726589543c3241" providerId="LiveId" clId="{C46136F2-4350-448C-BB05-B974A5494444}" dt="2021-02-12T11:57:05.544" v="860" actId="21"/>
          <ac:picMkLst>
            <pc:docMk/>
            <pc:sldMk cId="1271989794" sldId="2646"/>
            <ac:picMk id="18" creationId="{1239AD00-AD20-4A90-97CD-B9E9BF267CC9}"/>
          </ac:picMkLst>
        </pc:picChg>
        <pc:picChg chg="add del mod">
          <ac:chgData name="Natalie Ivey" userId="9a726589543c3241" providerId="LiveId" clId="{C46136F2-4350-448C-BB05-B974A5494444}" dt="2021-02-12T11:57:05.544" v="860" actId="21"/>
          <ac:picMkLst>
            <pc:docMk/>
            <pc:sldMk cId="1271989794" sldId="2646"/>
            <ac:picMk id="19" creationId="{9F204F14-8E2B-4A7D-8D1F-A666EA0562A3}"/>
          </ac:picMkLst>
        </pc:picChg>
        <pc:picChg chg="add del mod">
          <ac:chgData name="Natalie Ivey" userId="9a726589543c3241" providerId="LiveId" clId="{C46136F2-4350-448C-BB05-B974A5494444}" dt="2021-02-12T11:57:05.544" v="860" actId="21"/>
          <ac:picMkLst>
            <pc:docMk/>
            <pc:sldMk cId="1271989794" sldId="2646"/>
            <ac:picMk id="20" creationId="{7E00F281-9148-4375-ADFB-3E9029EC3A17}"/>
          </ac:picMkLst>
        </pc:picChg>
        <pc:picChg chg="add del mod">
          <ac:chgData name="Natalie Ivey" userId="9a726589543c3241" providerId="LiveId" clId="{C46136F2-4350-448C-BB05-B974A5494444}" dt="2021-02-12T11:57:05.544" v="860" actId="21"/>
          <ac:picMkLst>
            <pc:docMk/>
            <pc:sldMk cId="1271989794" sldId="2646"/>
            <ac:picMk id="21" creationId="{CF4572E5-58CD-4E3E-BD81-01BF586FBB4B}"/>
          </ac:picMkLst>
        </pc:picChg>
        <pc:picChg chg="add del mod">
          <ac:chgData name="Natalie Ivey" userId="9a726589543c3241" providerId="LiveId" clId="{C46136F2-4350-448C-BB05-B974A5494444}" dt="2021-02-12T11:57:05.544" v="860" actId="21"/>
          <ac:picMkLst>
            <pc:docMk/>
            <pc:sldMk cId="1271989794" sldId="2646"/>
            <ac:picMk id="22" creationId="{BDD55BA2-7C93-40E0-A564-904619CB3FD1}"/>
          </ac:picMkLst>
        </pc:picChg>
        <pc:picChg chg="add del mod">
          <ac:chgData name="Natalie Ivey" userId="9a726589543c3241" providerId="LiveId" clId="{C46136F2-4350-448C-BB05-B974A5494444}" dt="2021-02-12T11:57:05.544" v="860" actId="21"/>
          <ac:picMkLst>
            <pc:docMk/>
            <pc:sldMk cId="1271989794" sldId="2646"/>
            <ac:picMk id="23" creationId="{F75907BC-4799-4528-A26D-3EA4DC325F6A}"/>
          </ac:picMkLst>
        </pc:picChg>
        <pc:picChg chg="add del mod">
          <ac:chgData name="Natalie Ivey" userId="9a726589543c3241" providerId="LiveId" clId="{C46136F2-4350-448C-BB05-B974A5494444}" dt="2021-02-12T11:57:05.544" v="860" actId="21"/>
          <ac:picMkLst>
            <pc:docMk/>
            <pc:sldMk cId="1271989794" sldId="2646"/>
            <ac:picMk id="24" creationId="{D68CE8F8-4842-40DE-B38D-13CBCB20AE75}"/>
          </ac:picMkLst>
        </pc:picChg>
        <pc:picChg chg="add del mod">
          <ac:chgData name="Natalie Ivey" userId="9a726589543c3241" providerId="LiveId" clId="{C46136F2-4350-448C-BB05-B974A5494444}" dt="2021-02-12T11:57:05.544" v="860" actId="21"/>
          <ac:picMkLst>
            <pc:docMk/>
            <pc:sldMk cId="1271989794" sldId="2646"/>
            <ac:picMk id="25" creationId="{9C15770E-39FA-48DF-8F6D-90829E4E3B01}"/>
          </ac:picMkLst>
        </pc:picChg>
        <pc:picChg chg="add del mod">
          <ac:chgData name="Natalie Ivey" userId="9a726589543c3241" providerId="LiveId" clId="{C46136F2-4350-448C-BB05-B974A5494444}" dt="2021-02-12T11:57:05.544" v="860" actId="21"/>
          <ac:picMkLst>
            <pc:docMk/>
            <pc:sldMk cId="1271989794" sldId="2646"/>
            <ac:picMk id="26" creationId="{67AF418F-EAB6-4115-9A2A-FDAA70EC1B7B}"/>
          </ac:picMkLst>
        </pc:picChg>
        <pc:picChg chg="add del mod">
          <ac:chgData name="Natalie Ivey" userId="9a726589543c3241" providerId="LiveId" clId="{C46136F2-4350-448C-BB05-B974A5494444}" dt="2021-02-12T11:57:05.544" v="860" actId="21"/>
          <ac:picMkLst>
            <pc:docMk/>
            <pc:sldMk cId="1271989794" sldId="2646"/>
            <ac:picMk id="27" creationId="{ED3ED512-8C8A-4810-9C3F-CB6FE9BBD77D}"/>
          </ac:picMkLst>
        </pc:picChg>
        <pc:picChg chg="add mod">
          <ac:chgData name="Natalie Ivey" userId="9a726589543c3241" providerId="LiveId" clId="{C46136F2-4350-448C-BB05-B974A5494444}" dt="2021-02-12T11:57:39.948" v="869" actId="14100"/>
          <ac:picMkLst>
            <pc:docMk/>
            <pc:sldMk cId="1271989794" sldId="2646"/>
            <ac:picMk id="29" creationId="{F8477B2C-E26F-4F9D-9EC1-500F91F13092}"/>
          </ac:picMkLst>
        </pc:picChg>
        <pc:picChg chg="add mod">
          <ac:chgData name="Natalie Ivey" userId="9a726589543c3241" providerId="LiveId" clId="{C46136F2-4350-448C-BB05-B974A5494444}" dt="2021-02-12T11:57:39.948" v="869" actId="14100"/>
          <ac:picMkLst>
            <pc:docMk/>
            <pc:sldMk cId="1271989794" sldId="2646"/>
            <ac:picMk id="30" creationId="{607D9105-5A47-46DD-89AD-2F786F838141}"/>
          </ac:picMkLst>
        </pc:picChg>
        <pc:picChg chg="add mod">
          <ac:chgData name="Natalie Ivey" userId="9a726589543c3241" providerId="LiveId" clId="{C46136F2-4350-448C-BB05-B974A5494444}" dt="2021-02-12T11:57:39.948" v="869" actId="14100"/>
          <ac:picMkLst>
            <pc:docMk/>
            <pc:sldMk cId="1271989794" sldId="2646"/>
            <ac:picMk id="31" creationId="{AAE01ACF-C0BC-41A0-BD5F-9802D62A0DFC}"/>
          </ac:picMkLst>
        </pc:picChg>
        <pc:picChg chg="add mod">
          <ac:chgData name="Natalie Ivey" userId="9a726589543c3241" providerId="LiveId" clId="{C46136F2-4350-448C-BB05-B974A5494444}" dt="2021-02-12T11:57:39.948" v="869" actId="14100"/>
          <ac:picMkLst>
            <pc:docMk/>
            <pc:sldMk cId="1271989794" sldId="2646"/>
            <ac:picMk id="32" creationId="{0B3CFCBD-94E3-437B-9166-268CA57B549B}"/>
          </ac:picMkLst>
        </pc:picChg>
        <pc:picChg chg="add mod">
          <ac:chgData name="Natalie Ivey" userId="9a726589543c3241" providerId="LiveId" clId="{C46136F2-4350-448C-BB05-B974A5494444}" dt="2021-02-12T11:57:39.948" v="869" actId="14100"/>
          <ac:picMkLst>
            <pc:docMk/>
            <pc:sldMk cId="1271989794" sldId="2646"/>
            <ac:picMk id="33" creationId="{1F47A224-C9FE-459D-8EFE-7417B7F99543}"/>
          </ac:picMkLst>
        </pc:picChg>
        <pc:picChg chg="add mod">
          <ac:chgData name="Natalie Ivey" userId="9a726589543c3241" providerId="LiveId" clId="{C46136F2-4350-448C-BB05-B974A5494444}" dt="2021-02-12T11:57:39.948" v="869" actId="14100"/>
          <ac:picMkLst>
            <pc:docMk/>
            <pc:sldMk cId="1271989794" sldId="2646"/>
            <ac:picMk id="34" creationId="{FA5EC77A-F38A-44A2-B2E2-A04328A550DD}"/>
          </ac:picMkLst>
        </pc:picChg>
        <pc:picChg chg="add mod">
          <ac:chgData name="Natalie Ivey" userId="9a726589543c3241" providerId="LiveId" clId="{C46136F2-4350-448C-BB05-B974A5494444}" dt="2021-02-12T11:57:39.948" v="869" actId="14100"/>
          <ac:picMkLst>
            <pc:docMk/>
            <pc:sldMk cId="1271989794" sldId="2646"/>
            <ac:picMk id="35" creationId="{720F92F4-CC72-4B25-9EC5-CABF576EA40E}"/>
          </ac:picMkLst>
        </pc:picChg>
        <pc:picChg chg="add mod">
          <ac:chgData name="Natalie Ivey" userId="9a726589543c3241" providerId="LiveId" clId="{C46136F2-4350-448C-BB05-B974A5494444}" dt="2021-02-12T11:57:39.948" v="869" actId="14100"/>
          <ac:picMkLst>
            <pc:docMk/>
            <pc:sldMk cId="1271989794" sldId="2646"/>
            <ac:picMk id="36" creationId="{AE6BA411-4394-4E2E-B951-EE754A7C2CAC}"/>
          </ac:picMkLst>
        </pc:picChg>
        <pc:picChg chg="add mod">
          <ac:chgData name="Natalie Ivey" userId="9a726589543c3241" providerId="LiveId" clId="{C46136F2-4350-448C-BB05-B974A5494444}" dt="2021-02-12T11:57:39.948" v="869" actId="14100"/>
          <ac:picMkLst>
            <pc:docMk/>
            <pc:sldMk cId="1271989794" sldId="2646"/>
            <ac:picMk id="37" creationId="{26F8A6CA-98E8-4A77-8CFD-97CEDD8C4DE5}"/>
          </ac:picMkLst>
        </pc:picChg>
        <pc:picChg chg="add mod">
          <ac:chgData name="Natalie Ivey" userId="9a726589543c3241" providerId="LiveId" clId="{C46136F2-4350-448C-BB05-B974A5494444}" dt="2021-02-12T11:57:39.948" v="869" actId="14100"/>
          <ac:picMkLst>
            <pc:docMk/>
            <pc:sldMk cId="1271989794" sldId="2646"/>
            <ac:picMk id="38" creationId="{510C8838-9F33-49D8-858A-3E8405D59B2D}"/>
          </ac:picMkLst>
        </pc:picChg>
        <pc:cxnChg chg="add mod">
          <ac:chgData name="Natalie Ivey" userId="9a726589543c3241" providerId="LiveId" clId="{C46136F2-4350-448C-BB05-B974A5494444}" dt="2021-02-12T12:06:21.130" v="940" actId="1582"/>
          <ac:cxnSpMkLst>
            <pc:docMk/>
            <pc:sldMk cId="1271989794" sldId="2646"/>
            <ac:cxnSpMk id="47" creationId="{C73F097A-2B4D-4F74-9FDF-0F058B25EC8D}"/>
          </ac:cxnSpMkLst>
        </pc:cxnChg>
      </pc:sldChg>
    </pc:docChg>
  </pc:docChgLst>
  <pc:docChgLst>
    <pc:chgData name="Clifft, Jacqui" userId="e081c27f-f45d-4bac-b4a7-d1871eea1aad" providerId="ADAL" clId="{58B79B8D-7FA3-4049-9427-FEC0B205625B}"/>
    <pc:docChg chg="custSel modSld">
      <pc:chgData name="Clifft, Jacqui" userId="e081c27f-f45d-4bac-b4a7-d1871eea1aad" providerId="ADAL" clId="{58B79B8D-7FA3-4049-9427-FEC0B205625B}" dt="2021-02-24T07:29:47.396" v="92" actId="1076"/>
      <pc:docMkLst>
        <pc:docMk/>
      </pc:docMkLst>
      <pc:sldChg chg="modSp mod">
        <pc:chgData name="Clifft, Jacqui" userId="e081c27f-f45d-4bac-b4a7-d1871eea1aad" providerId="ADAL" clId="{58B79B8D-7FA3-4049-9427-FEC0B205625B}" dt="2021-02-24T07:24:25.367" v="27" actId="1076"/>
        <pc:sldMkLst>
          <pc:docMk/>
          <pc:sldMk cId="4061990253" sldId="262"/>
        </pc:sldMkLst>
        <pc:spChg chg="mod">
          <ac:chgData name="Clifft, Jacqui" userId="e081c27f-f45d-4bac-b4a7-d1871eea1aad" providerId="ADAL" clId="{58B79B8D-7FA3-4049-9427-FEC0B205625B}" dt="2021-02-24T07:24:10.779" v="23" actId="20577"/>
          <ac:spMkLst>
            <pc:docMk/>
            <pc:sldMk cId="4061990253" sldId="262"/>
            <ac:spMk id="2" creationId="{7E4AB234-D801-4FC2-BB72-FAB9C8B21463}"/>
          </ac:spMkLst>
        </pc:spChg>
        <pc:spChg chg="mod">
          <ac:chgData name="Clifft, Jacqui" userId="e081c27f-f45d-4bac-b4a7-d1871eea1aad" providerId="ADAL" clId="{58B79B8D-7FA3-4049-9427-FEC0B205625B}" dt="2021-02-24T07:23:54.785" v="3" actId="20577"/>
          <ac:spMkLst>
            <pc:docMk/>
            <pc:sldMk cId="4061990253" sldId="262"/>
            <ac:spMk id="10" creationId="{2AB31DD9-8E2E-46DD-AF29-7B4D41EA3658}"/>
          </ac:spMkLst>
        </pc:spChg>
        <pc:picChg chg="mod">
          <ac:chgData name="Clifft, Jacqui" userId="e081c27f-f45d-4bac-b4a7-d1871eea1aad" providerId="ADAL" clId="{58B79B8D-7FA3-4049-9427-FEC0B205625B}" dt="2021-02-24T07:24:25.367" v="27" actId="1076"/>
          <ac:picMkLst>
            <pc:docMk/>
            <pc:sldMk cId="4061990253" sldId="262"/>
            <ac:picMk id="4" creationId="{75FE2932-A8C9-4E36-BC47-114171EC8A46}"/>
          </ac:picMkLst>
        </pc:picChg>
        <pc:picChg chg="mod">
          <ac:chgData name="Clifft, Jacqui" userId="e081c27f-f45d-4bac-b4a7-d1871eea1aad" providerId="ADAL" clId="{58B79B8D-7FA3-4049-9427-FEC0B205625B}" dt="2021-02-24T07:24:20.354" v="25" actId="1076"/>
          <ac:picMkLst>
            <pc:docMk/>
            <pc:sldMk cId="4061990253" sldId="262"/>
            <ac:picMk id="9" creationId="{A3CC2771-2C39-45A8-9837-29F5D4EA5300}"/>
          </ac:picMkLst>
        </pc:picChg>
      </pc:sldChg>
      <pc:sldChg chg="modSp mod">
        <pc:chgData name="Clifft, Jacqui" userId="e081c27f-f45d-4bac-b4a7-d1871eea1aad" providerId="ADAL" clId="{58B79B8D-7FA3-4049-9427-FEC0B205625B}" dt="2021-02-24T07:24:48.833" v="35" actId="14100"/>
        <pc:sldMkLst>
          <pc:docMk/>
          <pc:sldMk cId="564609733" sldId="273"/>
        </pc:sldMkLst>
        <pc:spChg chg="mod">
          <ac:chgData name="Clifft, Jacqui" userId="e081c27f-f45d-4bac-b4a7-d1871eea1aad" providerId="ADAL" clId="{58B79B8D-7FA3-4049-9427-FEC0B205625B}" dt="2021-02-24T07:24:31.208" v="31" actId="20577"/>
          <ac:spMkLst>
            <pc:docMk/>
            <pc:sldMk cId="564609733" sldId="273"/>
            <ac:spMk id="7" creationId="{34170844-A6DB-4EF5-B64A-949EEFBE6AEA}"/>
          </ac:spMkLst>
        </pc:spChg>
        <pc:spChg chg="mod">
          <ac:chgData name="Clifft, Jacqui" userId="e081c27f-f45d-4bac-b4a7-d1871eea1aad" providerId="ADAL" clId="{58B79B8D-7FA3-4049-9427-FEC0B205625B}" dt="2021-02-24T07:24:42.001" v="33" actId="1076"/>
          <ac:spMkLst>
            <pc:docMk/>
            <pc:sldMk cId="564609733" sldId="273"/>
            <ac:spMk id="10" creationId="{4354E2B1-015F-49CE-9770-4DDD36444C69}"/>
          </ac:spMkLst>
        </pc:spChg>
        <pc:picChg chg="mod">
          <ac:chgData name="Clifft, Jacqui" userId="e081c27f-f45d-4bac-b4a7-d1871eea1aad" providerId="ADAL" clId="{58B79B8D-7FA3-4049-9427-FEC0B205625B}" dt="2021-02-24T07:24:48.833" v="35" actId="14100"/>
          <ac:picMkLst>
            <pc:docMk/>
            <pc:sldMk cId="564609733" sldId="273"/>
            <ac:picMk id="13" creationId="{CE54FFA4-F45D-40BE-8E07-2EB5662BBDED}"/>
          </ac:picMkLst>
        </pc:picChg>
      </pc:sldChg>
      <pc:sldChg chg="modSp mod">
        <pc:chgData name="Clifft, Jacqui" userId="e081c27f-f45d-4bac-b4a7-d1871eea1aad" providerId="ADAL" clId="{58B79B8D-7FA3-4049-9427-FEC0B205625B}" dt="2021-02-24T07:25:03.829" v="41" actId="1076"/>
        <pc:sldMkLst>
          <pc:docMk/>
          <pc:sldMk cId="2483527723" sldId="2637"/>
        </pc:sldMkLst>
        <pc:spChg chg="mod">
          <ac:chgData name="Clifft, Jacqui" userId="e081c27f-f45d-4bac-b4a7-d1871eea1aad" providerId="ADAL" clId="{58B79B8D-7FA3-4049-9427-FEC0B205625B}" dt="2021-02-24T07:25:03.829" v="41" actId="1076"/>
          <ac:spMkLst>
            <pc:docMk/>
            <pc:sldMk cId="2483527723" sldId="2637"/>
            <ac:spMk id="3" creationId="{C108D53A-CBF5-4B0E-8282-15120F8F0D36}"/>
          </ac:spMkLst>
        </pc:spChg>
        <pc:spChg chg="mod">
          <ac:chgData name="Clifft, Jacqui" userId="e081c27f-f45d-4bac-b4a7-d1871eea1aad" providerId="ADAL" clId="{58B79B8D-7FA3-4049-9427-FEC0B205625B}" dt="2021-02-24T07:24:57.049" v="39" actId="20577"/>
          <ac:spMkLst>
            <pc:docMk/>
            <pc:sldMk cId="2483527723" sldId="2637"/>
            <ac:spMk id="8" creationId="{C14DEFC3-0C95-497B-AFFA-CBC417195164}"/>
          </ac:spMkLst>
        </pc:spChg>
      </pc:sldChg>
      <pc:sldChg chg="delSp modSp mod">
        <pc:chgData name="Clifft, Jacqui" userId="e081c27f-f45d-4bac-b4a7-d1871eea1aad" providerId="ADAL" clId="{58B79B8D-7FA3-4049-9427-FEC0B205625B}" dt="2021-02-24T07:26:43.570" v="58" actId="1076"/>
        <pc:sldMkLst>
          <pc:docMk/>
          <pc:sldMk cId="3387439793" sldId="2638"/>
        </pc:sldMkLst>
        <pc:spChg chg="del">
          <ac:chgData name="Clifft, Jacqui" userId="e081c27f-f45d-4bac-b4a7-d1871eea1aad" providerId="ADAL" clId="{58B79B8D-7FA3-4049-9427-FEC0B205625B}" dt="2021-02-24T07:25:12.531" v="42" actId="478"/>
          <ac:spMkLst>
            <pc:docMk/>
            <pc:sldMk cId="3387439793" sldId="2638"/>
            <ac:spMk id="2" creationId="{B4718B10-2DAF-4E11-9FD0-7BA96F20A1A1}"/>
          </ac:spMkLst>
        </pc:spChg>
        <pc:spChg chg="mod">
          <ac:chgData name="Clifft, Jacqui" userId="e081c27f-f45d-4bac-b4a7-d1871eea1aad" providerId="ADAL" clId="{58B79B8D-7FA3-4049-9427-FEC0B205625B}" dt="2021-02-24T07:25:59.889" v="52" actId="113"/>
          <ac:spMkLst>
            <pc:docMk/>
            <pc:sldMk cId="3387439793" sldId="2638"/>
            <ac:spMk id="25" creationId="{D3206107-90ED-4732-8638-791DDD8ED855}"/>
          </ac:spMkLst>
        </pc:spChg>
        <pc:spChg chg="mod">
          <ac:chgData name="Clifft, Jacqui" userId="e081c27f-f45d-4bac-b4a7-d1871eea1aad" providerId="ADAL" clId="{58B79B8D-7FA3-4049-9427-FEC0B205625B}" dt="2021-02-24T07:26:43.570" v="58" actId="1076"/>
          <ac:spMkLst>
            <pc:docMk/>
            <pc:sldMk cId="3387439793" sldId="2638"/>
            <ac:spMk id="40" creationId="{6FCDF0CD-75C2-4A52-B4B8-2BBC48C8ADD2}"/>
          </ac:spMkLst>
        </pc:spChg>
        <pc:spChg chg="mod">
          <ac:chgData name="Clifft, Jacqui" userId="e081c27f-f45d-4bac-b4a7-d1871eea1aad" providerId="ADAL" clId="{58B79B8D-7FA3-4049-9427-FEC0B205625B}" dt="2021-02-24T07:25:21.855" v="45" actId="207"/>
          <ac:spMkLst>
            <pc:docMk/>
            <pc:sldMk cId="3387439793" sldId="2638"/>
            <ac:spMk id="58" creationId="{D5C295B3-7152-4EB4-917C-A12042FFA1B1}"/>
          </ac:spMkLst>
        </pc:spChg>
        <pc:spChg chg="mod">
          <ac:chgData name="Clifft, Jacqui" userId="e081c27f-f45d-4bac-b4a7-d1871eea1aad" providerId="ADAL" clId="{58B79B8D-7FA3-4049-9427-FEC0B205625B}" dt="2021-02-24T07:26:12.196" v="56" actId="113"/>
          <ac:spMkLst>
            <pc:docMk/>
            <pc:sldMk cId="3387439793" sldId="2638"/>
            <ac:spMk id="59" creationId="{D55A7D9F-9519-4317-9411-0669D63D29A2}"/>
          </ac:spMkLst>
        </pc:spChg>
        <pc:graphicFrameChg chg="mod">
          <ac:chgData name="Clifft, Jacqui" userId="e081c27f-f45d-4bac-b4a7-d1871eea1aad" providerId="ADAL" clId="{58B79B8D-7FA3-4049-9427-FEC0B205625B}" dt="2021-02-24T07:26:35.416" v="57" actId="1076"/>
          <ac:graphicFrameMkLst>
            <pc:docMk/>
            <pc:sldMk cId="3387439793" sldId="2638"/>
            <ac:graphicFrameMk id="12" creationId="{FD52C5E5-5ED0-44CC-8C85-87590A6E450B}"/>
          </ac:graphicFrameMkLst>
        </pc:graphicFrameChg>
        <pc:picChg chg="mod">
          <ac:chgData name="Clifft, Jacqui" userId="e081c27f-f45d-4bac-b4a7-d1871eea1aad" providerId="ADAL" clId="{58B79B8D-7FA3-4049-9427-FEC0B205625B}" dt="2021-02-24T07:26:35.416" v="57" actId="1076"/>
          <ac:picMkLst>
            <pc:docMk/>
            <pc:sldMk cId="3387439793" sldId="2638"/>
            <ac:picMk id="34" creationId="{A9421062-3CB4-4E72-83B7-FC964E79831E}"/>
          </ac:picMkLst>
        </pc:picChg>
        <pc:picChg chg="mod">
          <ac:chgData name="Clifft, Jacqui" userId="e081c27f-f45d-4bac-b4a7-d1871eea1aad" providerId="ADAL" clId="{58B79B8D-7FA3-4049-9427-FEC0B205625B}" dt="2021-02-24T07:26:35.416" v="57" actId="1076"/>
          <ac:picMkLst>
            <pc:docMk/>
            <pc:sldMk cId="3387439793" sldId="2638"/>
            <ac:picMk id="35" creationId="{778AEBA5-A631-4702-BCDB-EFE80A3149A5}"/>
          </ac:picMkLst>
        </pc:picChg>
        <pc:picChg chg="mod">
          <ac:chgData name="Clifft, Jacqui" userId="e081c27f-f45d-4bac-b4a7-d1871eea1aad" providerId="ADAL" clId="{58B79B8D-7FA3-4049-9427-FEC0B205625B}" dt="2021-02-24T07:26:35.416" v="57" actId="1076"/>
          <ac:picMkLst>
            <pc:docMk/>
            <pc:sldMk cId="3387439793" sldId="2638"/>
            <ac:picMk id="39" creationId="{D432C998-6058-4594-8290-6DF5FE959F63}"/>
          </ac:picMkLst>
        </pc:picChg>
        <pc:picChg chg="mod">
          <ac:chgData name="Clifft, Jacqui" userId="e081c27f-f45d-4bac-b4a7-d1871eea1aad" providerId="ADAL" clId="{58B79B8D-7FA3-4049-9427-FEC0B205625B}" dt="2021-02-24T07:26:35.416" v="57" actId="1076"/>
          <ac:picMkLst>
            <pc:docMk/>
            <pc:sldMk cId="3387439793" sldId="2638"/>
            <ac:picMk id="41" creationId="{08CD6AB0-57A2-4F03-AE17-0CA51BAF74C2}"/>
          </ac:picMkLst>
        </pc:picChg>
        <pc:picChg chg="mod">
          <ac:chgData name="Clifft, Jacqui" userId="e081c27f-f45d-4bac-b4a7-d1871eea1aad" providerId="ADAL" clId="{58B79B8D-7FA3-4049-9427-FEC0B205625B}" dt="2021-02-24T07:26:35.416" v="57" actId="1076"/>
          <ac:picMkLst>
            <pc:docMk/>
            <pc:sldMk cId="3387439793" sldId="2638"/>
            <ac:picMk id="42" creationId="{E19BE675-E263-408A-AA94-3BF55604B4B5}"/>
          </ac:picMkLst>
        </pc:picChg>
        <pc:picChg chg="mod">
          <ac:chgData name="Clifft, Jacqui" userId="e081c27f-f45d-4bac-b4a7-d1871eea1aad" providerId="ADAL" clId="{58B79B8D-7FA3-4049-9427-FEC0B205625B}" dt="2021-02-24T07:26:35.416" v="57" actId="1076"/>
          <ac:picMkLst>
            <pc:docMk/>
            <pc:sldMk cId="3387439793" sldId="2638"/>
            <ac:picMk id="46" creationId="{0B25A6B0-7FE3-4961-A6B6-96783F3F4764}"/>
          </ac:picMkLst>
        </pc:picChg>
        <pc:picChg chg="mod">
          <ac:chgData name="Clifft, Jacqui" userId="e081c27f-f45d-4bac-b4a7-d1871eea1aad" providerId="ADAL" clId="{58B79B8D-7FA3-4049-9427-FEC0B205625B}" dt="2021-02-24T07:26:35.416" v="57" actId="1076"/>
          <ac:picMkLst>
            <pc:docMk/>
            <pc:sldMk cId="3387439793" sldId="2638"/>
            <ac:picMk id="47" creationId="{DA4F6032-7D18-423A-A885-3DF65AFBD0C7}"/>
          </ac:picMkLst>
        </pc:picChg>
        <pc:picChg chg="mod">
          <ac:chgData name="Clifft, Jacqui" userId="e081c27f-f45d-4bac-b4a7-d1871eea1aad" providerId="ADAL" clId="{58B79B8D-7FA3-4049-9427-FEC0B205625B}" dt="2021-02-24T07:26:35.416" v="57" actId="1076"/>
          <ac:picMkLst>
            <pc:docMk/>
            <pc:sldMk cId="3387439793" sldId="2638"/>
            <ac:picMk id="48" creationId="{11BF96A7-3834-4594-86CC-2CE87E8D0321}"/>
          </ac:picMkLst>
        </pc:picChg>
        <pc:picChg chg="mod">
          <ac:chgData name="Clifft, Jacqui" userId="e081c27f-f45d-4bac-b4a7-d1871eea1aad" providerId="ADAL" clId="{58B79B8D-7FA3-4049-9427-FEC0B205625B}" dt="2021-02-24T07:26:35.416" v="57" actId="1076"/>
          <ac:picMkLst>
            <pc:docMk/>
            <pc:sldMk cId="3387439793" sldId="2638"/>
            <ac:picMk id="49" creationId="{CD3E2C4F-C4EF-4B85-AFE9-9079F7325670}"/>
          </ac:picMkLst>
        </pc:picChg>
        <pc:picChg chg="mod">
          <ac:chgData name="Clifft, Jacqui" userId="e081c27f-f45d-4bac-b4a7-d1871eea1aad" providerId="ADAL" clId="{58B79B8D-7FA3-4049-9427-FEC0B205625B}" dt="2021-02-24T07:26:35.416" v="57" actId="1076"/>
          <ac:picMkLst>
            <pc:docMk/>
            <pc:sldMk cId="3387439793" sldId="2638"/>
            <ac:picMk id="50" creationId="{0FC590D7-AFC9-467C-B51A-C13E370EA693}"/>
          </ac:picMkLst>
        </pc:picChg>
      </pc:sldChg>
      <pc:sldChg chg="modSp mod">
        <pc:chgData name="Clifft, Jacqui" userId="e081c27f-f45d-4bac-b4a7-d1871eea1aad" providerId="ADAL" clId="{58B79B8D-7FA3-4049-9427-FEC0B205625B}" dt="2021-02-24T07:27:20.087" v="63" actId="20577"/>
        <pc:sldMkLst>
          <pc:docMk/>
          <pc:sldMk cId="3415331786" sldId="2639"/>
        </pc:sldMkLst>
        <pc:spChg chg="mod">
          <ac:chgData name="Clifft, Jacqui" userId="e081c27f-f45d-4bac-b4a7-d1871eea1aad" providerId="ADAL" clId="{58B79B8D-7FA3-4049-9427-FEC0B205625B}" dt="2021-02-24T07:27:15.047" v="59"/>
          <ac:spMkLst>
            <pc:docMk/>
            <pc:sldMk cId="3415331786" sldId="2639"/>
            <ac:spMk id="7" creationId="{9C2C7A72-7C4A-4506-8DEE-575441380A26}"/>
          </ac:spMkLst>
        </pc:spChg>
        <pc:spChg chg="mod">
          <ac:chgData name="Clifft, Jacqui" userId="e081c27f-f45d-4bac-b4a7-d1871eea1aad" providerId="ADAL" clId="{58B79B8D-7FA3-4049-9427-FEC0B205625B}" dt="2021-02-24T07:27:20.087" v="63" actId="20577"/>
          <ac:spMkLst>
            <pc:docMk/>
            <pc:sldMk cId="3415331786" sldId="2639"/>
            <ac:spMk id="11" creationId="{2AF30C61-9CD0-4747-81DE-2CB5C4DE6B4D}"/>
          </ac:spMkLst>
        </pc:spChg>
      </pc:sldChg>
      <pc:sldChg chg="modSp mod">
        <pc:chgData name="Clifft, Jacqui" userId="e081c27f-f45d-4bac-b4a7-d1871eea1aad" providerId="ADAL" clId="{58B79B8D-7FA3-4049-9427-FEC0B205625B}" dt="2021-02-24T07:28:55.834" v="77" actId="20577"/>
        <pc:sldMkLst>
          <pc:docMk/>
          <pc:sldMk cId="2384819719" sldId="2641"/>
        </pc:sldMkLst>
        <pc:spChg chg="mod">
          <ac:chgData name="Clifft, Jacqui" userId="e081c27f-f45d-4bac-b4a7-d1871eea1aad" providerId="ADAL" clId="{58B79B8D-7FA3-4049-9427-FEC0B205625B}" dt="2021-02-24T07:28:55.834" v="77" actId="20577"/>
          <ac:spMkLst>
            <pc:docMk/>
            <pc:sldMk cId="2384819719" sldId="2641"/>
            <ac:spMk id="7" creationId="{82B95C2A-ABE7-40E7-8C98-4D1427C073AA}"/>
          </ac:spMkLst>
        </pc:spChg>
      </pc:sldChg>
      <pc:sldChg chg="modSp mod">
        <pc:chgData name="Clifft, Jacqui" userId="e081c27f-f45d-4bac-b4a7-d1871eea1aad" providerId="ADAL" clId="{58B79B8D-7FA3-4049-9427-FEC0B205625B}" dt="2021-02-24T07:29:47.396" v="92" actId="1076"/>
        <pc:sldMkLst>
          <pc:docMk/>
          <pc:sldMk cId="3123064864" sldId="2642"/>
        </pc:sldMkLst>
        <pc:spChg chg="mod">
          <ac:chgData name="Clifft, Jacqui" userId="e081c27f-f45d-4bac-b4a7-d1871eea1aad" providerId="ADAL" clId="{58B79B8D-7FA3-4049-9427-FEC0B205625B}" dt="2021-02-24T07:29:22.989" v="84" actId="1076"/>
          <ac:spMkLst>
            <pc:docMk/>
            <pc:sldMk cId="3123064864" sldId="2642"/>
            <ac:spMk id="5" creationId="{10456AB1-6855-421D-A817-AD5EFA423D15}"/>
          </ac:spMkLst>
        </pc:spChg>
        <pc:spChg chg="mod">
          <ac:chgData name="Clifft, Jacqui" userId="e081c27f-f45d-4bac-b4a7-d1871eea1aad" providerId="ADAL" clId="{58B79B8D-7FA3-4049-9427-FEC0B205625B}" dt="2021-02-24T07:29:39.794" v="90" actId="1076"/>
          <ac:spMkLst>
            <pc:docMk/>
            <pc:sldMk cId="3123064864" sldId="2642"/>
            <ac:spMk id="6" creationId="{1678FD38-1421-43FD-A6FF-C882039887D2}"/>
          </ac:spMkLst>
        </pc:spChg>
        <pc:spChg chg="mod">
          <ac:chgData name="Clifft, Jacqui" userId="e081c27f-f45d-4bac-b4a7-d1871eea1aad" providerId="ADAL" clId="{58B79B8D-7FA3-4049-9427-FEC0B205625B}" dt="2021-02-24T07:29:47.396" v="92" actId="1076"/>
          <ac:spMkLst>
            <pc:docMk/>
            <pc:sldMk cId="3123064864" sldId="2642"/>
            <ac:spMk id="7" creationId="{82B95C2A-ABE7-40E7-8C98-4D1427C073AA}"/>
          </ac:spMkLst>
        </pc:spChg>
      </pc:sldChg>
      <pc:sldChg chg="modSp mod">
        <pc:chgData name="Clifft, Jacqui" userId="e081c27f-f45d-4bac-b4a7-d1871eea1aad" providerId="ADAL" clId="{58B79B8D-7FA3-4049-9427-FEC0B205625B}" dt="2021-02-24T07:28:15.740" v="75" actId="113"/>
        <pc:sldMkLst>
          <pc:docMk/>
          <pc:sldMk cId="1271989794" sldId="2646"/>
        </pc:sldMkLst>
        <pc:spChg chg="mod">
          <ac:chgData name="Clifft, Jacqui" userId="e081c27f-f45d-4bac-b4a7-d1871eea1aad" providerId="ADAL" clId="{58B79B8D-7FA3-4049-9427-FEC0B205625B}" dt="2021-02-24T07:27:32.919" v="65" actId="20577"/>
          <ac:spMkLst>
            <pc:docMk/>
            <pc:sldMk cId="1271989794" sldId="2646"/>
            <ac:spMk id="3" creationId="{59AA95C5-F731-44FE-BA6D-5E63493345B6}"/>
          </ac:spMkLst>
        </pc:spChg>
        <pc:spChg chg="mod">
          <ac:chgData name="Clifft, Jacqui" userId="e081c27f-f45d-4bac-b4a7-d1871eea1aad" providerId="ADAL" clId="{58B79B8D-7FA3-4049-9427-FEC0B205625B}" dt="2021-02-24T07:27:49.152" v="70" actId="1076"/>
          <ac:spMkLst>
            <pc:docMk/>
            <pc:sldMk cId="1271989794" sldId="2646"/>
            <ac:spMk id="45" creationId="{083B7D8A-F393-4131-9432-F17FEC26A75D}"/>
          </ac:spMkLst>
        </pc:spChg>
        <pc:spChg chg="mod">
          <ac:chgData name="Clifft, Jacqui" userId="e081c27f-f45d-4bac-b4a7-d1871eea1aad" providerId="ADAL" clId="{58B79B8D-7FA3-4049-9427-FEC0B205625B}" dt="2021-02-24T07:27:54.993" v="71" actId="1076"/>
          <ac:spMkLst>
            <pc:docMk/>
            <pc:sldMk cId="1271989794" sldId="2646"/>
            <ac:spMk id="49" creationId="{024F8B0F-7D91-492C-8622-BC9826DBB74C}"/>
          </ac:spMkLst>
        </pc:spChg>
        <pc:spChg chg="mod">
          <ac:chgData name="Clifft, Jacqui" userId="e081c27f-f45d-4bac-b4a7-d1871eea1aad" providerId="ADAL" clId="{58B79B8D-7FA3-4049-9427-FEC0B205625B}" dt="2021-02-24T07:27:59.870" v="72" actId="1076"/>
          <ac:spMkLst>
            <pc:docMk/>
            <pc:sldMk cId="1271989794" sldId="2646"/>
            <ac:spMk id="50" creationId="{1E9635BC-BE1E-43A3-A907-00622054A898}"/>
          </ac:spMkLst>
        </pc:spChg>
        <pc:spChg chg="mod">
          <ac:chgData name="Clifft, Jacqui" userId="e081c27f-f45d-4bac-b4a7-d1871eea1aad" providerId="ADAL" clId="{58B79B8D-7FA3-4049-9427-FEC0B205625B}" dt="2021-02-24T07:28:15.740" v="75" actId="113"/>
          <ac:spMkLst>
            <pc:docMk/>
            <pc:sldMk cId="1271989794" sldId="2646"/>
            <ac:spMk id="51" creationId="{C50C3D63-CEBF-4E1B-8CBC-55F3DA59D98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a:t>Year 1</a:t>
            </a:r>
            <a:endParaRPr lang="en-GB" b="1" dirty="0"/>
          </a:p>
        </p:txBody>
      </p:sp>
      <p:sp>
        <p:nvSpPr>
          <p:cNvPr id="3" name="Subtitle 2"/>
          <p:cNvSpPr>
            <a:spLocks noGrp="1"/>
          </p:cNvSpPr>
          <p:nvPr>
            <p:ph type="subTitle" idx="1"/>
          </p:nvPr>
        </p:nvSpPr>
        <p:spPr>
          <a:xfrm>
            <a:off x="1847528" y="3068960"/>
            <a:ext cx="7776864" cy="622920"/>
          </a:xfrm>
        </p:spPr>
        <p:txBody>
          <a:bodyPr>
            <a:normAutofit fontScale="77500" lnSpcReduction="20000"/>
          </a:bodyPr>
          <a:lstStyle/>
          <a:p>
            <a:pPr algn="l"/>
            <a:r>
              <a:rPr lang="en-GB" sz="2400">
                <a:solidFill>
                  <a:schemeClr val="tx1"/>
                </a:solidFill>
              </a:rPr>
              <a:t>1.10</a:t>
            </a:r>
          </a:p>
          <a:p>
            <a:pPr algn="l"/>
            <a:r>
              <a:rPr lang="en-GB" sz="2400">
                <a:solidFill>
                  <a:schemeClr val="tx1"/>
                </a:solidFill>
              </a:rPr>
              <a:t> </a:t>
            </a:r>
            <a:r>
              <a:rPr lang="en-GB" sz="2400" dirty="0">
                <a:solidFill>
                  <a:schemeClr val="tx1"/>
                </a:solidFill>
              </a:rPr>
              <a:t>Fractions; halving quantities </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9534" y="2406054"/>
            <a:ext cx="4518053" cy="3139321"/>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Half of 10 = 5</a:t>
            </a:r>
          </a:p>
          <a:p>
            <a:endParaRPr lang="en-GB" b="1" dirty="0">
              <a:cs typeface="Times New Roman" panose="02020603050405020304" pitchFamily="18" charset="0"/>
            </a:endParaRPr>
          </a:p>
          <a:p>
            <a:r>
              <a:rPr lang="en-GB" b="1" dirty="0">
                <a:cs typeface="Times New Roman" panose="02020603050405020304" pitchFamily="18" charset="0"/>
              </a:rPr>
              <a:t>5 + 5 = 10</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Both halves add together to make the whole. The halves are both equal.</a:t>
            </a: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CE24FBEB-D388-4E18-9779-7ADB610BC405}"/>
              </a:ext>
            </a:extLst>
          </p:cNvPr>
          <p:cNvPicPr>
            <a:picLocks noChangeAspect="1"/>
          </p:cNvPicPr>
          <p:nvPr/>
        </p:nvPicPr>
        <p:blipFill>
          <a:blip r:embed="rId2"/>
          <a:stretch>
            <a:fillRect/>
          </a:stretch>
        </p:blipFill>
        <p:spPr>
          <a:xfrm>
            <a:off x="9455522" y="4113380"/>
            <a:ext cx="647700" cy="676275"/>
          </a:xfrm>
          <a:prstGeom prst="rect">
            <a:avLst/>
          </a:prstGeom>
        </p:spPr>
      </p:pic>
      <p:pic>
        <p:nvPicPr>
          <p:cNvPr id="11" name="Picture 10">
            <a:extLst>
              <a:ext uri="{FF2B5EF4-FFF2-40B4-BE49-F238E27FC236}">
                <a16:creationId xmlns:a16="http://schemas.microsoft.com/office/drawing/2014/main" id="{9C45E377-63D3-4750-B957-CE847EDF6755}"/>
              </a:ext>
            </a:extLst>
          </p:cNvPr>
          <p:cNvPicPr>
            <a:picLocks noChangeAspect="1"/>
          </p:cNvPicPr>
          <p:nvPr/>
        </p:nvPicPr>
        <p:blipFill>
          <a:blip r:embed="rId3"/>
          <a:stretch>
            <a:fillRect/>
          </a:stretch>
        </p:blipFill>
        <p:spPr>
          <a:xfrm>
            <a:off x="5561131" y="2314699"/>
            <a:ext cx="5739843" cy="1639955"/>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211189" y="1919378"/>
            <a:ext cx="4805322" cy="3693319"/>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254901" y="1234485"/>
            <a:ext cx="6419850" cy="4659737"/>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5" name="TextBox 4">
            <a:extLst>
              <a:ext uri="{FF2B5EF4-FFF2-40B4-BE49-F238E27FC236}">
                <a16:creationId xmlns:a16="http://schemas.microsoft.com/office/drawing/2014/main" id="{10456AB1-6855-421D-A817-AD5EFA423D15}"/>
              </a:ext>
            </a:extLst>
          </p:cNvPr>
          <p:cNvSpPr txBox="1"/>
          <p:nvPr/>
        </p:nvSpPr>
        <p:spPr>
          <a:xfrm>
            <a:off x="6096000" y="1964379"/>
            <a:ext cx="4737652" cy="3693319"/>
          </a:xfrm>
          <a:prstGeom prst="rect">
            <a:avLst/>
          </a:prstGeom>
          <a:solidFill>
            <a:schemeClr val="bg1"/>
          </a:solidFill>
        </p:spPr>
        <p:txBody>
          <a:bodyPr wrap="square" rtlCol="0">
            <a:spAutoFit/>
          </a:bodyPr>
          <a:lstStyle/>
          <a:p>
            <a:r>
              <a:rPr lang="en-GB" dirty="0"/>
              <a:t>Which numbers between 1 and 10 can you halve </a:t>
            </a:r>
            <a:r>
              <a:rPr lang="en-GB" b="1" u="sng" dirty="0"/>
              <a:t>equally</a:t>
            </a:r>
            <a:r>
              <a:rPr lang="en-GB" dirty="0"/>
              <a:t>.</a:t>
            </a:r>
          </a:p>
          <a:p>
            <a:endParaRPr lang="en-GB" dirty="0"/>
          </a:p>
          <a:p>
            <a:r>
              <a:rPr lang="en-GB" dirty="0"/>
              <a:t>Use counters to help you.</a:t>
            </a:r>
          </a:p>
          <a:p>
            <a:endParaRPr lang="en-GB" dirty="0"/>
          </a:p>
          <a:p>
            <a:endParaRPr lang="en-GB" dirty="0"/>
          </a:p>
          <a:p>
            <a:r>
              <a:rPr lang="en-GB" dirty="0"/>
              <a:t>Sort the numbers</a:t>
            </a:r>
          </a:p>
          <a:p>
            <a:endParaRPr lang="en-GB" dirty="0"/>
          </a:p>
          <a:p>
            <a:endParaRPr lang="en-GB" dirty="0"/>
          </a:p>
          <a:p>
            <a:endParaRPr lang="en-GB" dirty="0"/>
          </a:p>
          <a:p>
            <a:endParaRPr lang="en-GB" dirty="0"/>
          </a:p>
          <a:p>
            <a:endParaRPr lang="en-GB" dirty="0"/>
          </a:p>
          <a:p>
            <a:endParaRPr lang="en-GB" dirty="0"/>
          </a:p>
        </p:txBody>
      </p:sp>
      <p:graphicFrame>
        <p:nvGraphicFramePr>
          <p:cNvPr id="9" name="Table 9">
            <a:extLst>
              <a:ext uri="{FF2B5EF4-FFF2-40B4-BE49-F238E27FC236}">
                <a16:creationId xmlns:a16="http://schemas.microsoft.com/office/drawing/2014/main" id="{8FA14A2C-6B5F-41CA-922F-CFC2BB877F3B}"/>
              </a:ext>
            </a:extLst>
          </p:cNvPr>
          <p:cNvGraphicFramePr>
            <a:graphicFrameLocks noGrp="1"/>
          </p:cNvGraphicFramePr>
          <p:nvPr>
            <p:extLst>
              <p:ext uri="{D42A27DB-BD31-4B8C-83A1-F6EECF244321}">
                <p14:modId xmlns:p14="http://schemas.microsoft.com/office/powerpoint/2010/main" val="3496685819"/>
              </p:ext>
            </p:extLst>
          </p:nvPr>
        </p:nvGraphicFramePr>
        <p:xfrm>
          <a:off x="6572780" y="4205183"/>
          <a:ext cx="3881784" cy="1280160"/>
        </p:xfrm>
        <a:graphic>
          <a:graphicData uri="http://schemas.openxmlformats.org/drawingml/2006/table">
            <a:tbl>
              <a:tblPr firstRow="1" bandRow="1">
                <a:tableStyleId>{5C22544A-7EE6-4342-B048-85BDC9FD1C3A}</a:tableStyleId>
              </a:tblPr>
              <a:tblGrid>
                <a:gridCol w="1940892">
                  <a:extLst>
                    <a:ext uri="{9D8B030D-6E8A-4147-A177-3AD203B41FA5}">
                      <a16:colId xmlns:a16="http://schemas.microsoft.com/office/drawing/2014/main" val="2310516589"/>
                    </a:ext>
                  </a:extLst>
                </a:gridCol>
                <a:gridCol w="1940892">
                  <a:extLst>
                    <a:ext uri="{9D8B030D-6E8A-4147-A177-3AD203B41FA5}">
                      <a16:colId xmlns:a16="http://schemas.microsoft.com/office/drawing/2014/main" val="3362430276"/>
                    </a:ext>
                  </a:extLst>
                </a:gridCol>
              </a:tblGrid>
              <a:tr h="489963">
                <a:tc>
                  <a:txBody>
                    <a:bodyPr/>
                    <a:lstStyle/>
                    <a:p>
                      <a:r>
                        <a:rPr lang="en-GB" b="0" dirty="0">
                          <a:solidFill>
                            <a:schemeClr val="tx1"/>
                          </a:solidFill>
                        </a:rPr>
                        <a:t>Can halve</a:t>
                      </a:r>
                    </a:p>
                    <a:p>
                      <a:r>
                        <a:rPr lang="en-GB" b="0" dirty="0">
                          <a:solidFill>
                            <a:schemeClr val="tx1"/>
                          </a:solidFill>
                        </a:rPr>
                        <a:t>(equally)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b="0" dirty="0">
                          <a:solidFill>
                            <a:schemeClr val="tx1"/>
                          </a:solidFill>
                        </a:rPr>
                        <a:t>Can not halve (equally)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6101636"/>
                  </a:ext>
                </a:extLst>
              </a:tr>
              <a:tr h="489963">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9787615"/>
                  </a:ext>
                </a:extLst>
              </a:tr>
            </a:tbl>
          </a:graphicData>
        </a:graphic>
      </p:graphicFrame>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Maths focus: Halving quantities</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981200" y="1836891"/>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A3CC2771-2C39-45A8-9837-29F5D4EA5300}"/>
              </a:ext>
            </a:extLst>
          </p:cNvPr>
          <p:cNvPicPr>
            <a:picLocks noChangeAspect="1"/>
          </p:cNvPicPr>
          <p:nvPr/>
        </p:nvPicPr>
        <p:blipFill>
          <a:blip r:embed="rId2"/>
          <a:stretch>
            <a:fillRect/>
          </a:stretch>
        </p:blipFill>
        <p:spPr>
          <a:xfrm>
            <a:off x="8239125" y="5130934"/>
            <a:ext cx="647700" cy="676275"/>
          </a:xfrm>
          <a:prstGeom prst="rect">
            <a:avLst/>
          </a:prstGeom>
        </p:spPr>
      </p:pic>
      <p:pic>
        <p:nvPicPr>
          <p:cNvPr id="4" name="Picture 3">
            <a:extLst>
              <a:ext uri="{FF2B5EF4-FFF2-40B4-BE49-F238E27FC236}">
                <a16:creationId xmlns:a16="http://schemas.microsoft.com/office/drawing/2014/main" id="{75FE2932-A8C9-4E36-BC47-114171EC8A46}"/>
              </a:ext>
            </a:extLst>
          </p:cNvPr>
          <p:cNvPicPr>
            <a:picLocks noChangeAspect="1"/>
          </p:cNvPicPr>
          <p:nvPr/>
        </p:nvPicPr>
        <p:blipFill>
          <a:blip r:embed="rId3"/>
          <a:stretch>
            <a:fillRect/>
          </a:stretch>
        </p:blipFill>
        <p:spPr>
          <a:xfrm>
            <a:off x="1524000" y="2172422"/>
            <a:ext cx="8115300" cy="2318657"/>
          </a:xfrm>
          <a:prstGeom prst="rect">
            <a:avLst/>
          </a:prstGeom>
          <a:ln w="3175">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43944" y="1649050"/>
            <a:ext cx="4976122" cy="3477875"/>
          </a:xfrm>
          <a:prstGeom prst="rect">
            <a:avLst/>
          </a:prstGeom>
          <a:solidFill>
            <a:schemeClr val="accent5">
              <a:lumMod val="20000"/>
              <a:lumOff val="80000"/>
            </a:schemeClr>
          </a:solidFill>
        </p:spPr>
        <p:txBody>
          <a:bodyPr wrap="square" rtlCol="0">
            <a:spAutoFit/>
          </a:bodyPr>
          <a:lstStyle/>
          <a:p>
            <a:r>
              <a:rPr lang="en-GB" sz="2000" i="1" dirty="0"/>
              <a:t>Halving is splitting something (the whole) into 2 equal parts.</a:t>
            </a:r>
          </a:p>
          <a:p>
            <a:endParaRPr lang="en-GB" sz="2000" i="1" dirty="0"/>
          </a:p>
          <a:p>
            <a:r>
              <a:rPr lang="en-GB" sz="2000" i="1" dirty="0"/>
              <a:t>A whole group is made up of 2 halves.</a:t>
            </a:r>
          </a:p>
          <a:p>
            <a:endParaRPr lang="en-GB" sz="2000" i="1" dirty="0"/>
          </a:p>
          <a:p>
            <a:r>
              <a:rPr lang="en-GB" sz="2000" i="1" dirty="0"/>
              <a:t>Both parts must be the same (equal in group size)</a:t>
            </a:r>
          </a:p>
          <a:p>
            <a:endParaRPr lang="en-GB" sz="2000" i="1" dirty="0"/>
          </a:p>
          <a:p>
            <a:endParaRPr lang="en-GB" sz="2000" i="1" dirty="0"/>
          </a:p>
          <a:p>
            <a:r>
              <a:rPr lang="en-GB" sz="2000" i="1" dirty="0"/>
              <a:t>This is like sharing an amount between two.</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E2B5824E-FC2D-4D8F-9099-55B1EDC5D8C9}"/>
              </a:ext>
            </a:extLst>
          </p:cNvPr>
          <p:cNvPicPr>
            <a:picLocks noChangeAspect="1"/>
          </p:cNvPicPr>
          <p:nvPr/>
        </p:nvPicPr>
        <p:blipFill>
          <a:blip r:embed="rId2"/>
          <a:stretch>
            <a:fillRect/>
          </a:stretch>
        </p:blipFill>
        <p:spPr>
          <a:xfrm>
            <a:off x="10059893" y="4071435"/>
            <a:ext cx="647700" cy="676275"/>
          </a:xfrm>
          <a:prstGeom prst="rect">
            <a:avLst/>
          </a:prstGeom>
        </p:spPr>
      </p:pic>
      <p:pic>
        <p:nvPicPr>
          <p:cNvPr id="13" name="Picture 12">
            <a:extLst>
              <a:ext uri="{FF2B5EF4-FFF2-40B4-BE49-F238E27FC236}">
                <a16:creationId xmlns:a16="http://schemas.microsoft.com/office/drawing/2014/main" id="{CE54FFA4-F45D-40BE-8E07-2EB5662BBDED}"/>
              </a:ext>
            </a:extLst>
          </p:cNvPr>
          <p:cNvPicPr>
            <a:picLocks noChangeAspect="1"/>
          </p:cNvPicPr>
          <p:nvPr/>
        </p:nvPicPr>
        <p:blipFill>
          <a:blip r:embed="rId3"/>
          <a:stretch>
            <a:fillRect/>
          </a:stretch>
        </p:blipFill>
        <p:spPr>
          <a:xfrm>
            <a:off x="5764615" y="2145088"/>
            <a:ext cx="5463724" cy="1561064"/>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227925" y="1996060"/>
            <a:ext cx="4879330" cy="3139321"/>
          </a:xfrm>
          <a:prstGeom prst="rect">
            <a:avLst/>
          </a:prstGeom>
          <a:solidFill>
            <a:schemeClr val="accent5">
              <a:lumMod val="20000"/>
              <a:lumOff val="80000"/>
            </a:schemeClr>
          </a:solidFill>
        </p:spPr>
        <p:txBody>
          <a:bodyPr wrap="square" rtlCol="0">
            <a:spAutoFit/>
          </a:bodyPr>
          <a:lstStyle/>
          <a:p>
            <a:r>
              <a:rPr lang="en-GB" b="1" dirty="0"/>
              <a:t>Step 1: Count how many sheep there are and represent using counters and placing them in a line to count carefully.</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Share the sheep into 2 equal groups, 1 at a time until there are none left.</a:t>
            </a:r>
            <a:endParaRPr lang="en-GB"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Count how many sheep are in 1 group. This is 1 of the halves.</a:t>
            </a:r>
            <a:endParaRPr lang="en-GB" dirty="0">
              <a:cs typeface="Times New Roman" panose="02020603050405020304" pitchFamily="18" charset="0"/>
            </a:endParaRP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64697"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039AC5F-094B-4DD3-B0EC-1F725885CE98}"/>
              </a:ext>
            </a:extLst>
          </p:cNvPr>
          <p:cNvPicPr>
            <a:picLocks noChangeAspect="1"/>
          </p:cNvPicPr>
          <p:nvPr/>
        </p:nvPicPr>
        <p:blipFill>
          <a:blip r:embed="rId2"/>
          <a:stretch>
            <a:fillRect/>
          </a:stretch>
        </p:blipFill>
        <p:spPr>
          <a:xfrm>
            <a:off x="9925306" y="4459106"/>
            <a:ext cx="647700" cy="676275"/>
          </a:xfrm>
          <a:prstGeom prst="rect">
            <a:avLst/>
          </a:prstGeom>
        </p:spPr>
      </p:pic>
      <p:pic>
        <p:nvPicPr>
          <p:cNvPr id="9" name="Picture 8">
            <a:extLst>
              <a:ext uri="{FF2B5EF4-FFF2-40B4-BE49-F238E27FC236}">
                <a16:creationId xmlns:a16="http://schemas.microsoft.com/office/drawing/2014/main" id="{EAFAF0EA-809C-400E-B3D3-1DCAC4451F3B}"/>
              </a:ext>
            </a:extLst>
          </p:cNvPr>
          <p:cNvPicPr>
            <a:picLocks noChangeAspect="1"/>
          </p:cNvPicPr>
          <p:nvPr/>
        </p:nvPicPr>
        <p:blipFill>
          <a:blip r:embed="rId3"/>
          <a:stretch>
            <a:fillRect/>
          </a:stretch>
        </p:blipFill>
        <p:spPr>
          <a:xfrm>
            <a:off x="6005747" y="2177036"/>
            <a:ext cx="5739843" cy="1639955"/>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6FCDF0CD-75C2-4A52-B4B8-2BBC48C8ADD2}"/>
              </a:ext>
            </a:extLst>
          </p:cNvPr>
          <p:cNvSpPr txBox="1"/>
          <p:nvPr/>
        </p:nvSpPr>
        <p:spPr>
          <a:xfrm>
            <a:off x="5056998" y="3944645"/>
            <a:ext cx="6012382"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10 is the whole</a:t>
            </a:r>
          </a:p>
          <a:p>
            <a:r>
              <a:rPr lang="en-GB" dirty="0"/>
              <a:t>By splitting into 2 EQUAL groups I split it into 2 halves.</a:t>
            </a:r>
          </a:p>
          <a:p>
            <a:endParaRPr lang="en-GB" dirty="0"/>
          </a:p>
          <a:p>
            <a:r>
              <a:rPr lang="en-GB" dirty="0"/>
              <a:t>5 is a part (one half)</a:t>
            </a:r>
          </a:p>
          <a:p>
            <a:r>
              <a:rPr lang="en-GB" dirty="0"/>
              <a:t>5 is a part (one half)</a:t>
            </a:r>
          </a:p>
          <a:p>
            <a:endParaRPr lang="en-GB" dirty="0"/>
          </a:p>
        </p:txBody>
      </p:sp>
      <p:graphicFrame>
        <p:nvGraphicFramePr>
          <p:cNvPr id="12" name="Table 13">
            <a:extLst>
              <a:ext uri="{FF2B5EF4-FFF2-40B4-BE49-F238E27FC236}">
                <a16:creationId xmlns:a16="http://schemas.microsoft.com/office/drawing/2014/main" id="{FD52C5E5-5ED0-44CC-8C85-87590A6E450B}"/>
              </a:ext>
            </a:extLst>
          </p:cNvPr>
          <p:cNvGraphicFramePr>
            <a:graphicFrameLocks noGrp="1"/>
          </p:cNvGraphicFramePr>
          <p:nvPr>
            <p:extLst>
              <p:ext uri="{D42A27DB-BD31-4B8C-83A1-F6EECF244321}">
                <p14:modId xmlns:p14="http://schemas.microsoft.com/office/powerpoint/2010/main" val="4116633483"/>
              </p:ext>
            </p:extLst>
          </p:nvPr>
        </p:nvGraphicFramePr>
        <p:xfrm>
          <a:off x="3804973" y="3356852"/>
          <a:ext cx="8128000" cy="370840"/>
        </p:xfrm>
        <a:graphic>
          <a:graphicData uri="http://schemas.openxmlformats.org/drawingml/2006/table">
            <a:tbl>
              <a:tblPr firstRow="1" bandRow="1">
                <a:tableStyleId>{5C22544A-7EE6-4342-B048-85BDC9FD1C3A}</a:tableStyleId>
              </a:tblPr>
              <a:tblGrid>
                <a:gridCol w="812800">
                  <a:extLst>
                    <a:ext uri="{9D8B030D-6E8A-4147-A177-3AD203B41FA5}">
                      <a16:colId xmlns:a16="http://schemas.microsoft.com/office/drawing/2014/main" val="2993143272"/>
                    </a:ext>
                  </a:extLst>
                </a:gridCol>
                <a:gridCol w="812800">
                  <a:extLst>
                    <a:ext uri="{9D8B030D-6E8A-4147-A177-3AD203B41FA5}">
                      <a16:colId xmlns:a16="http://schemas.microsoft.com/office/drawing/2014/main" val="2211988285"/>
                    </a:ext>
                  </a:extLst>
                </a:gridCol>
                <a:gridCol w="812800">
                  <a:extLst>
                    <a:ext uri="{9D8B030D-6E8A-4147-A177-3AD203B41FA5}">
                      <a16:colId xmlns:a16="http://schemas.microsoft.com/office/drawing/2014/main" val="2964707208"/>
                    </a:ext>
                  </a:extLst>
                </a:gridCol>
                <a:gridCol w="812800">
                  <a:extLst>
                    <a:ext uri="{9D8B030D-6E8A-4147-A177-3AD203B41FA5}">
                      <a16:colId xmlns:a16="http://schemas.microsoft.com/office/drawing/2014/main" val="224709750"/>
                    </a:ext>
                  </a:extLst>
                </a:gridCol>
                <a:gridCol w="812800">
                  <a:extLst>
                    <a:ext uri="{9D8B030D-6E8A-4147-A177-3AD203B41FA5}">
                      <a16:colId xmlns:a16="http://schemas.microsoft.com/office/drawing/2014/main" val="2017966773"/>
                    </a:ext>
                  </a:extLst>
                </a:gridCol>
                <a:gridCol w="812800">
                  <a:extLst>
                    <a:ext uri="{9D8B030D-6E8A-4147-A177-3AD203B41FA5}">
                      <a16:colId xmlns:a16="http://schemas.microsoft.com/office/drawing/2014/main" val="2307369213"/>
                    </a:ext>
                  </a:extLst>
                </a:gridCol>
                <a:gridCol w="812800">
                  <a:extLst>
                    <a:ext uri="{9D8B030D-6E8A-4147-A177-3AD203B41FA5}">
                      <a16:colId xmlns:a16="http://schemas.microsoft.com/office/drawing/2014/main" val="4034147239"/>
                    </a:ext>
                  </a:extLst>
                </a:gridCol>
                <a:gridCol w="812800">
                  <a:extLst>
                    <a:ext uri="{9D8B030D-6E8A-4147-A177-3AD203B41FA5}">
                      <a16:colId xmlns:a16="http://schemas.microsoft.com/office/drawing/2014/main" val="1508259832"/>
                    </a:ext>
                  </a:extLst>
                </a:gridCol>
                <a:gridCol w="812800">
                  <a:extLst>
                    <a:ext uri="{9D8B030D-6E8A-4147-A177-3AD203B41FA5}">
                      <a16:colId xmlns:a16="http://schemas.microsoft.com/office/drawing/2014/main" val="563819240"/>
                    </a:ext>
                  </a:extLst>
                </a:gridCol>
                <a:gridCol w="812800">
                  <a:extLst>
                    <a:ext uri="{9D8B030D-6E8A-4147-A177-3AD203B41FA5}">
                      <a16:colId xmlns:a16="http://schemas.microsoft.com/office/drawing/2014/main" val="2050217521"/>
                    </a:ext>
                  </a:extLst>
                </a:gridCol>
              </a:tblGrid>
              <a:tr h="370840">
                <a:tc>
                  <a:txBody>
                    <a:bodyPr/>
                    <a:lstStyle/>
                    <a:p>
                      <a:pPr algn="ctr"/>
                      <a:r>
                        <a:rPr lang="en-GB" dirty="0"/>
                        <a:t>1</a:t>
                      </a:r>
                    </a:p>
                  </a:txBody>
                  <a:tcPr/>
                </a:tc>
                <a:tc>
                  <a:txBody>
                    <a:bodyPr/>
                    <a:lstStyle/>
                    <a:p>
                      <a:pPr algn="ctr"/>
                      <a:r>
                        <a:rPr lang="en-GB" dirty="0"/>
                        <a:t>2</a:t>
                      </a:r>
                    </a:p>
                  </a:txBody>
                  <a:tcPr/>
                </a:tc>
                <a:tc>
                  <a:txBody>
                    <a:bodyPr/>
                    <a:lstStyle/>
                    <a:p>
                      <a:pPr algn="ctr"/>
                      <a:r>
                        <a:rPr lang="en-GB" dirty="0"/>
                        <a:t>3</a:t>
                      </a:r>
                    </a:p>
                  </a:txBody>
                  <a:tcPr/>
                </a:tc>
                <a:tc>
                  <a:txBody>
                    <a:bodyPr/>
                    <a:lstStyle/>
                    <a:p>
                      <a:pPr algn="ctr"/>
                      <a:r>
                        <a:rPr lang="en-GB" dirty="0"/>
                        <a:t>4</a:t>
                      </a:r>
                    </a:p>
                  </a:txBody>
                  <a:tcPr/>
                </a:tc>
                <a:tc>
                  <a:txBody>
                    <a:bodyPr/>
                    <a:lstStyle/>
                    <a:p>
                      <a:pPr algn="ctr"/>
                      <a:r>
                        <a:rPr lang="en-GB" dirty="0"/>
                        <a:t>5</a:t>
                      </a:r>
                    </a:p>
                  </a:txBody>
                  <a:tcPr/>
                </a:tc>
                <a:tc>
                  <a:txBody>
                    <a:bodyPr/>
                    <a:lstStyle/>
                    <a:p>
                      <a:pPr algn="ctr"/>
                      <a:r>
                        <a:rPr lang="en-GB" dirty="0"/>
                        <a:t>6</a:t>
                      </a:r>
                    </a:p>
                  </a:txBody>
                  <a:tcPr/>
                </a:tc>
                <a:tc>
                  <a:txBody>
                    <a:bodyPr/>
                    <a:lstStyle/>
                    <a:p>
                      <a:pPr algn="ctr"/>
                      <a:r>
                        <a:rPr lang="en-GB" dirty="0"/>
                        <a:t>7</a:t>
                      </a:r>
                    </a:p>
                  </a:txBody>
                  <a:tcPr/>
                </a:tc>
                <a:tc>
                  <a:txBody>
                    <a:bodyPr/>
                    <a:lstStyle/>
                    <a:p>
                      <a:pPr algn="ctr"/>
                      <a:r>
                        <a:rPr lang="en-GB" dirty="0"/>
                        <a:t>8</a:t>
                      </a:r>
                    </a:p>
                  </a:txBody>
                  <a:tcPr/>
                </a:tc>
                <a:tc>
                  <a:txBody>
                    <a:bodyPr/>
                    <a:lstStyle/>
                    <a:p>
                      <a:pPr algn="ctr"/>
                      <a:r>
                        <a:rPr lang="en-GB" dirty="0"/>
                        <a:t>9</a:t>
                      </a:r>
                    </a:p>
                  </a:txBody>
                  <a:tcPr/>
                </a:tc>
                <a:tc>
                  <a:txBody>
                    <a:bodyPr/>
                    <a:lstStyle/>
                    <a:p>
                      <a:pPr algn="ctr"/>
                      <a:r>
                        <a:rPr lang="en-GB" dirty="0"/>
                        <a:t>10</a:t>
                      </a:r>
                    </a:p>
                  </a:txBody>
                  <a:tcPr/>
                </a:tc>
                <a:extLst>
                  <a:ext uri="{0D108BD9-81ED-4DB2-BD59-A6C34878D82A}">
                    <a16:rowId xmlns:a16="http://schemas.microsoft.com/office/drawing/2014/main" val="876240160"/>
                  </a:ext>
                </a:extLst>
              </a:tr>
            </a:tbl>
          </a:graphicData>
        </a:graphic>
      </p:graphicFrame>
      <p:pic>
        <p:nvPicPr>
          <p:cNvPr id="34" name="Picture 33">
            <a:extLst>
              <a:ext uri="{FF2B5EF4-FFF2-40B4-BE49-F238E27FC236}">
                <a16:creationId xmlns:a16="http://schemas.microsoft.com/office/drawing/2014/main" id="{A9421062-3CB4-4E72-83B7-FC964E79831E}"/>
              </a:ext>
            </a:extLst>
          </p:cNvPr>
          <p:cNvPicPr>
            <a:picLocks noChangeAspect="1"/>
          </p:cNvPicPr>
          <p:nvPr/>
        </p:nvPicPr>
        <p:blipFill>
          <a:blip r:embed="rId2"/>
          <a:stretch>
            <a:fillRect/>
          </a:stretch>
        </p:blipFill>
        <p:spPr>
          <a:xfrm>
            <a:off x="4728462" y="2727531"/>
            <a:ext cx="657072" cy="547560"/>
          </a:xfrm>
          <a:prstGeom prst="rect">
            <a:avLst/>
          </a:prstGeom>
        </p:spPr>
      </p:pic>
      <p:pic>
        <p:nvPicPr>
          <p:cNvPr id="35" name="Picture 34">
            <a:extLst>
              <a:ext uri="{FF2B5EF4-FFF2-40B4-BE49-F238E27FC236}">
                <a16:creationId xmlns:a16="http://schemas.microsoft.com/office/drawing/2014/main" id="{778AEBA5-A631-4702-BCDB-EFE80A3149A5}"/>
              </a:ext>
            </a:extLst>
          </p:cNvPr>
          <p:cNvPicPr>
            <a:picLocks noChangeAspect="1"/>
          </p:cNvPicPr>
          <p:nvPr/>
        </p:nvPicPr>
        <p:blipFill>
          <a:blip r:embed="rId2"/>
          <a:stretch>
            <a:fillRect/>
          </a:stretch>
        </p:blipFill>
        <p:spPr>
          <a:xfrm>
            <a:off x="3884569" y="2727531"/>
            <a:ext cx="657072" cy="547560"/>
          </a:xfrm>
          <a:prstGeom prst="rect">
            <a:avLst/>
          </a:prstGeom>
        </p:spPr>
      </p:pic>
      <p:pic>
        <p:nvPicPr>
          <p:cNvPr id="39" name="Picture 38">
            <a:extLst>
              <a:ext uri="{FF2B5EF4-FFF2-40B4-BE49-F238E27FC236}">
                <a16:creationId xmlns:a16="http://schemas.microsoft.com/office/drawing/2014/main" id="{D432C998-6058-4594-8290-6DF5FE959F63}"/>
              </a:ext>
            </a:extLst>
          </p:cNvPr>
          <p:cNvPicPr>
            <a:picLocks noChangeAspect="1"/>
          </p:cNvPicPr>
          <p:nvPr/>
        </p:nvPicPr>
        <p:blipFill>
          <a:blip r:embed="rId2"/>
          <a:stretch>
            <a:fillRect/>
          </a:stretch>
        </p:blipFill>
        <p:spPr>
          <a:xfrm>
            <a:off x="5443824" y="2727531"/>
            <a:ext cx="657072" cy="547560"/>
          </a:xfrm>
          <a:prstGeom prst="rect">
            <a:avLst/>
          </a:prstGeom>
        </p:spPr>
      </p:pic>
      <p:pic>
        <p:nvPicPr>
          <p:cNvPr id="41" name="Picture 40">
            <a:extLst>
              <a:ext uri="{FF2B5EF4-FFF2-40B4-BE49-F238E27FC236}">
                <a16:creationId xmlns:a16="http://schemas.microsoft.com/office/drawing/2014/main" id="{08CD6AB0-57A2-4F03-AE17-0CA51BAF74C2}"/>
              </a:ext>
            </a:extLst>
          </p:cNvPr>
          <p:cNvPicPr>
            <a:picLocks noChangeAspect="1"/>
          </p:cNvPicPr>
          <p:nvPr/>
        </p:nvPicPr>
        <p:blipFill>
          <a:blip r:embed="rId2"/>
          <a:stretch>
            <a:fillRect/>
          </a:stretch>
        </p:blipFill>
        <p:spPr>
          <a:xfrm>
            <a:off x="6290212" y="2744493"/>
            <a:ext cx="657072" cy="547560"/>
          </a:xfrm>
          <a:prstGeom prst="rect">
            <a:avLst/>
          </a:prstGeom>
        </p:spPr>
      </p:pic>
      <p:pic>
        <p:nvPicPr>
          <p:cNvPr id="42" name="Picture 41">
            <a:extLst>
              <a:ext uri="{FF2B5EF4-FFF2-40B4-BE49-F238E27FC236}">
                <a16:creationId xmlns:a16="http://schemas.microsoft.com/office/drawing/2014/main" id="{E19BE675-E263-408A-AA94-3BF55604B4B5}"/>
              </a:ext>
            </a:extLst>
          </p:cNvPr>
          <p:cNvPicPr>
            <a:picLocks noChangeAspect="1"/>
          </p:cNvPicPr>
          <p:nvPr/>
        </p:nvPicPr>
        <p:blipFill>
          <a:blip r:embed="rId2"/>
          <a:stretch>
            <a:fillRect/>
          </a:stretch>
        </p:blipFill>
        <p:spPr>
          <a:xfrm>
            <a:off x="7134105" y="2744493"/>
            <a:ext cx="657072" cy="547560"/>
          </a:xfrm>
          <a:prstGeom prst="rect">
            <a:avLst/>
          </a:prstGeom>
        </p:spPr>
      </p:pic>
      <p:pic>
        <p:nvPicPr>
          <p:cNvPr id="46" name="Picture 45">
            <a:extLst>
              <a:ext uri="{FF2B5EF4-FFF2-40B4-BE49-F238E27FC236}">
                <a16:creationId xmlns:a16="http://schemas.microsoft.com/office/drawing/2014/main" id="{0B25A6B0-7FE3-4961-A6B6-96783F3F4764}"/>
              </a:ext>
            </a:extLst>
          </p:cNvPr>
          <p:cNvPicPr>
            <a:picLocks noChangeAspect="1"/>
          </p:cNvPicPr>
          <p:nvPr/>
        </p:nvPicPr>
        <p:blipFill>
          <a:blip r:embed="rId2"/>
          <a:stretch>
            <a:fillRect/>
          </a:stretch>
        </p:blipFill>
        <p:spPr>
          <a:xfrm>
            <a:off x="8756576" y="2744493"/>
            <a:ext cx="657072" cy="547560"/>
          </a:xfrm>
          <a:prstGeom prst="rect">
            <a:avLst/>
          </a:prstGeom>
        </p:spPr>
      </p:pic>
      <p:pic>
        <p:nvPicPr>
          <p:cNvPr id="47" name="Picture 46">
            <a:extLst>
              <a:ext uri="{FF2B5EF4-FFF2-40B4-BE49-F238E27FC236}">
                <a16:creationId xmlns:a16="http://schemas.microsoft.com/office/drawing/2014/main" id="{DA4F6032-7D18-423A-A885-3DF65AFBD0C7}"/>
              </a:ext>
            </a:extLst>
          </p:cNvPr>
          <p:cNvPicPr>
            <a:picLocks noChangeAspect="1"/>
          </p:cNvPicPr>
          <p:nvPr/>
        </p:nvPicPr>
        <p:blipFill>
          <a:blip r:embed="rId2"/>
          <a:stretch>
            <a:fillRect/>
          </a:stretch>
        </p:blipFill>
        <p:spPr>
          <a:xfrm>
            <a:off x="7912683" y="2744493"/>
            <a:ext cx="657072" cy="547560"/>
          </a:xfrm>
          <a:prstGeom prst="rect">
            <a:avLst/>
          </a:prstGeom>
        </p:spPr>
      </p:pic>
      <p:pic>
        <p:nvPicPr>
          <p:cNvPr id="48" name="Picture 47">
            <a:extLst>
              <a:ext uri="{FF2B5EF4-FFF2-40B4-BE49-F238E27FC236}">
                <a16:creationId xmlns:a16="http://schemas.microsoft.com/office/drawing/2014/main" id="{11BF96A7-3834-4594-86CC-2CE87E8D0321}"/>
              </a:ext>
            </a:extLst>
          </p:cNvPr>
          <p:cNvPicPr>
            <a:picLocks noChangeAspect="1"/>
          </p:cNvPicPr>
          <p:nvPr/>
        </p:nvPicPr>
        <p:blipFill>
          <a:blip r:embed="rId2"/>
          <a:stretch>
            <a:fillRect/>
          </a:stretch>
        </p:blipFill>
        <p:spPr>
          <a:xfrm>
            <a:off x="9471938" y="2744493"/>
            <a:ext cx="657072" cy="547560"/>
          </a:xfrm>
          <a:prstGeom prst="rect">
            <a:avLst/>
          </a:prstGeom>
        </p:spPr>
      </p:pic>
      <p:pic>
        <p:nvPicPr>
          <p:cNvPr id="49" name="Picture 48">
            <a:extLst>
              <a:ext uri="{FF2B5EF4-FFF2-40B4-BE49-F238E27FC236}">
                <a16:creationId xmlns:a16="http://schemas.microsoft.com/office/drawing/2014/main" id="{CD3E2C4F-C4EF-4B85-AFE9-9079F7325670}"/>
              </a:ext>
            </a:extLst>
          </p:cNvPr>
          <p:cNvPicPr>
            <a:picLocks noChangeAspect="1"/>
          </p:cNvPicPr>
          <p:nvPr/>
        </p:nvPicPr>
        <p:blipFill>
          <a:blip r:embed="rId2"/>
          <a:stretch>
            <a:fillRect/>
          </a:stretch>
        </p:blipFill>
        <p:spPr>
          <a:xfrm>
            <a:off x="10318326" y="2761455"/>
            <a:ext cx="657072" cy="547560"/>
          </a:xfrm>
          <a:prstGeom prst="rect">
            <a:avLst/>
          </a:prstGeom>
        </p:spPr>
      </p:pic>
      <p:pic>
        <p:nvPicPr>
          <p:cNvPr id="50" name="Picture 49">
            <a:extLst>
              <a:ext uri="{FF2B5EF4-FFF2-40B4-BE49-F238E27FC236}">
                <a16:creationId xmlns:a16="http://schemas.microsoft.com/office/drawing/2014/main" id="{0FC590D7-AFC9-467C-B51A-C13E370EA693}"/>
              </a:ext>
            </a:extLst>
          </p:cNvPr>
          <p:cNvPicPr>
            <a:picLocks noChangeAspect="1"/>
          </p:cNvPicPr>
          <p:nvPr/>
        </p:nvPicPr>
        <p:blipFill>
          <a:blip r:embed="rId2"/>
          <a:stretch>
            <a:fillRect/>
          </a:stretch>
        </p:blipFill>
        <p:spPr>
          <a:xfrm>
            <a:off x="11162219" y="2761455"/>
            <a:ext cx="657072" cy="547560"/>
          </a:xfrm>
          <a:prstGeom prst="rect">
            <a:avLst/>
          </a:prstGeom>
        </p:spPr>
      </p:pic>
      <p:sp>
        <p:nvSpPr>
          <p:cNvPr id="51" name="Oval 50">
            <a:extLst>
              <a:ext uri="{FF2B5EF4-FFF2-40B4-BE49-F238E27FC236}">
                <a16:creationId xmlns:a16="http://schemas.microsoft.com/office/drawing/2014/main" id="{6BCC59FD-BCC4-4640-9BB2-77118A2B7916}"/>
              </a:ext>
            </a:extLst>
          </p:cNvPr>
          <p:cNvSpPr/>
          <p:nvPr/>
        </p:nvSpPr>
        <p:spPr>
          <a:xfrm>
            <a:off x="1144764" y="1823112"/>
            <a:ext cx="1053152" cy="880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a:extLst>
              <a:ext uri="{FF2B5EF4-FFF2-40B4-BE49-F238E27FC236}">
                <a16:creationId xmlns:a16="http://schemas.microsoft.com/office/drawing/2014/main" id="{8E13E67C-1E46-453C-8F42-E5ABD059A289}"/>
              </a:ext>
            </a:extLst>
          </p:cNvPr>
          <p:cNvSpPr/>
          <p:nvPr/>
        </p:nvSpPr>
        <p:spPr>
          <a:xfrm>
            <a:off x="2375483" y="1812022"/>
            <a:ext cx="1053152" cy="880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a:extLst>
              <a:ext uri="{FF2B5EF4-FFF2-40B4-BE49-F238E27FC236}">
                <a16:creationId xmlns:a16="http://schemas.microsoft.com/office/drawing/2014/main" id="{E2835751-9169-45F4-8F95-D85A74B1B9C1}"/>
              </a:ext>
            </a:extLst>
          </p:cNvPr>
          <p:cNvSpPr/>
          <p:nvPr/>
        </p:nvSpPr>
        <p:spPr>
          <a:xfrm>
            <a:off x="1671340" y="2845266"/>
            <a:ext cx="1053152" cy="88084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4" name="Straight Connector 53">
            <a:extLst>
              <a:ext uri="{FF2B5EF4-FFF2-40B4-BE49-F238E27FC236}">
                <a16:creationId xmlns:a16="http://schemas.microsoft.com/office/drawing/2014/main" id="{A8F7E903-5373-4753-AAC4-3B3D54677313}"/>
              </a:ext>
            </a:extLst>
          </p:cNvPr>
          <p:cNvCxnSpPr>
            <a:cxnSpLocks/>
            <a:endCxn id="53" idx="7"/>
          </p:cNvCxnSpPr>
          <p:nvPr/>
        </p:nvCxnSpPr>
        <p:spPr>
          <a:xfrm flipH="1">
            <a:off x="2570261" y="2680046"/>
            <a:ext cx="154231" cy="2942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BDE8824-5180-4D2B-A961-4EA201C67461}"/>
              </a:ext>
            </a:extLst>
          </p:cNvPr>
          <p:cNvCxnSpPr>
            <a:cxnSpLocks/>
            <a:stCxn id="51" idx="4"/>
          </p:cNvCxnSpPr>
          <p:nvPr/>
        </p:nvCxnSpPr>
        <p:spPr>
          <a:xfrm>
            <a:off x="1671340" y="2703956"/>
            <a:ext cx="177568" cy="26720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5C539E4-5C87-41F0-B114-B56586676B63}"/>
              </a:ext>
            </a:extLst>
          </p:cNvPr>
          <p:cNvSpPr txBox="1"/>
          <p:nvPr/>
        </p:nvSpPr>
        <p:spPr>
          <a:xfrm>
            <a:off x="2414864" y="1287469"/>
            <a:ext cx="1725603" cy="369332"/>
          </a:xfrm>
          <a:prstGeom prst="rect">
            <a:avLst/>
          </a:prstGeom>
          <a:noFill/>
        </p:spPr>
        <p:txBody>
          <a:bodyPr wrap="square" rtlCol="0">
            <a:spAutoFit/>
          </a:bodyPr>
          <a:lstStyle/>
          <a:p>
            <a:r>
              <a:rPr lang="en-GB" dirty="0"/>
              <a:t>Part (one half)</a:t>
            </a:r>
          </a:p>
        </p:txBody>
      </p:sp>
      <p:sp>
        <p:nvSpPr>
          <p:cNvPr id="56" name="TextBox 55">
            <a:extLst>
              <a:ext uri="{FF2B5EF4-FFF2-40B4-BE49-F238E27FC236}">
                <a16:creationId xmlns:a16="http://schemas.microsoft.com/office/drawing/2014/main" id="{487CCEEC-7C58-4B6A-93F7-99461B1E7D26}"/>
              </a:ext>
            </a:extLst>
          </p:cNvPr>
          <p:cNvSpPr txBox="1"/>
          <p:nvPr/>
        </p:nvSpPr>
        <p:spPr>
          <a:xfrm>
            <a:off x="537129" y="1244881"/>
            <a:ext cx="1725603" cy="369332"/>
          </a:xfrm>
          <a:prstGeom prst="rect">
            <a:avLst/>
          </a:prstGeom>
          <a:noFill/>
        </p:spPr>
        <p:txBody>
          <a:bodyPr wrap="square" rtlCol="0">
            <a:spAutoFit/>
          </a:bodyPr>
          <a:lstStyle/>
          <a:p>
            <a:r>
              <a:rPr lang="en-GB" dirty="0"/>
              <a:t>Part (one half)</a:t>
            </a:r>
          </a:p>
        </p:txBody>
      </p:sp>
      <p:sp>
        <p:nvSpPr>
          <p:cNvPr id="57" name="TextBox 56">
            <a:extLst>
              <a:ext uri="{FF2B5EF4-FFF2-40B4-BE49-F238E27FC236}">
                <a16:creationId xmlns:a16="http://schemas.microsoft.com/office/drawing/2014/main" id="{781DF853-9A61-4AD6-A036-71FA22F070C2}"/>
              </a:ext>
            </a:extLst>
          </p:cNvPr>
          <p:cNvSpPr txBox="1"/>
          <p:nvPr/>
        </p:nvSpPr>
        <p:spPr>
          <a:xfrm>
            <a:off x="1399930" y="3750343"/>
            <a:ext cx="1725603" cy="369332"/>
          </a:xfrm>
          <a:prstGeom prst="rect">
            <a:avLst/>
          </a:prstGeom>
          <a:noFill/>
        </p:spPr>
        <p:txBody>
          <a:bodyPr wrap="square" rtlCol="0">
            <a:spAutoFit/>
          </a:bodyPr>
          <a:lstStyle/>
          <a:p>
            <a:pPr algn="ctr"/>
            <a:r>
              <a:rPr lang="en-GB" dirty="0"/>
              <a:t>Whole</a:t>
            </a:r>
          </a:p>
        </p:txBody>
      </p:sp>
      <p:sp>
        <p:nvSpPr>
          <p:cNvPr id="15" name="TextBox 14">
            <a:extLst>
              <a:ext uri="{FF2B5EF4-FFF2-40B4-BE49-F238E27FC236}">
                <a16:creationId xmlns:a16="http://schemas.microsoft.com/office/drawing/2014/main" id="{E2866A3A-00DF-472A-86D1-C0C009CE7F58}"/>
              </a:ext>
            </a:extLst>
          </p:cNvPr>
          <p:cNvSpPr txBox="1"/>
          <p:nvPr/>
        </p:nvSpPr>
        <p:spPr>
          <a:xfrm>
            <a:off x="2004969" y="3161819"/>
            <a:ext cx="565292" cy="369332"/>
          </a:xfrm>
          <a:prstGeom prst="rect">
            <a:avLst/>
          </a:prstGeom>
          <a:noFill/>
        </p:spPr>
        <p:txBody>
          <a:bodyPr wrap="square" rtlCol="0">
            <a:spAutoFit/>
          </a:bodyPr>
          <a:lstStyle/>
          <a:p>
            <a:r>
              <a:rPr lang="en-GB" dirty="0"/>
              <a:t>10</a:t>
            </a:r>
          </a:p>
        </p:txBody>
      </p:sp>
      <p:sp>
        <p:nvSpPr>
          <p:cNvPr id="58" name="TextBox 57">
            <a:extLst>
              <a:ext uri="{FF2B5EF4-FFF2-40B4-BE49-F238E27FC236}">
                <a16:creationId xmlns:a16="http://schemas.microsoft.com/office/drawing/2014/main" id="{D5C295B3-7152-4EB4-917C-A12042FFA1B1}"/>
              </a:ext>
            </a:extLst>
          </p:cNvPr>
          <p:cNvSpPr txBox="1"/>
          <p:nvPr/>
        </p:nvSpPr>
        <p:spPr>
          <a:xfrm>
            <a:off x="310960" y="286641"/>
            <a:ext cx="8784488" cy="646331"/>
          </a:xfrm>
          <a:prstGeom prst="rect">
            <a:avLst/>
          </a:prstGeom>
          <a:solidFill>
            <a:schemeClr val="bg2"/>
          </a:solidFill>
        </p:spPr>
        <p:txBody>
          <a:bodyPr wrap="square">
            <a:spAutoFit/>
          </a:bodyPr>
          <a:lstStyle/>
          <a:p>
            <a:r>
              <a:rPr lang="en-GB" b="1" dirty="0"/>
              <a:t>Step 1: Count how many sheep there are and represent using counters and placing them in a line to count carefully.</a:t>
            </a:r>
          </a:p>
        </p:txBody>
      </p:sp>
      <p:sp>
        <p:nvSpPr>
          <p:cNvPr id="59" name="TextBox 58">
            <a:extLst>
              <a:ext uri="{FF2B5EF4-FFF2-40B4-BE49-F238E27FC236}">
                <a16:creationId xmlns:a16="http://schemas.microsoft.com/office/drawing/2014/main" id="{D55A7D9F-9519-4317-9411-0669D63D29A2}"/>
              </a:ext>
            </a:extLst>
          </p:cNvPr>
          <p:cNvSpPr txBox="1"/>
          <p:nvPr/>
        </p:nvSpPr>
        <p:spPr>
          <a:xfrm>
            <a:off x="438985" y="4898179"/>
            <a:ext cx="2989650" cy="923330"/>
          </a:xfrm>
          <a:prstGeom prst="rect">
            <a:avLst/>
          </a:prstGeom>
          <a:noFill/>
        </p:spPr>
        <p:txBody>
          <a:bodyPr wrap="square">
            <a:spAutoFit/>
          </a:bodyPr>
          <a:lstStyle/>
          <a:p>
            <a:r>
              <a:rPr lang="en-GB" dirty="0"/>
              <a:t>There are ____ sheep.</a:t>
            </a:r>
          </a:p>
          <a:p>
            <a:endParaRPr lang="en-GB" dirty="0"/>
          </a:p>
          <a:p>
            <a:r>
              <a:rPr lang="en-GB" dirty="0"/>
              <a:t> Half of 10 is  </a:t>
            </a:r>
            <a:r>
              <a:rPr lang="en-GB" b="1" dirty="0">
                <a:solidFill>
                  <a:schemeClr val="accent2"/>
                </a:solidFill>
              </a:rPr>
              <a:t>5 </a:t>
            </a:r>
          </a:p>
        </p:txBody>
      </p:sp>
      <p:sp>
        <p:nvSpPr>
          <p:cNvPr id="25" name="TextBox 24">
            <a:extLst>
              <a:ext uri="{FF2B5EF4-FFF2-40B4-BE49-F238E27FC236}">
                <a16:creationId xmlns:a16="http://schemas.microsoft.com/office/drawing/2014/main" id="{D3206107-90ED-4732-8638-791DDD8ED855}"/>
              </a:ext>
            </a:extLst>
          </p:cNvPr>
          <p:cNvSpPr txBox="1"/>
          <p:nvPr/>
        </p:nvSpPr>
        <p:spPr>
          <a:xfrm>
            <a:off x="1523335" y="4865616"/>
            <a:ext cx="473578" cy="369332"/>
          </a:xfrm>
          <a:prstGeom prst="rect">
            <a:avLst/>
          </a:prstGeom>
          <a:noFill/>
        </p:spPr>
        <p:txBody>
          <a:bodyPr wrap="square" rtlCol="0">
            <a:spAutoFit/>
          </a:bodyPr>
          <a:lstStyle/>
          <a:p>
            <a:r>
              <a:rPr lang="en-GB" b="1" dirty="0">
                <a:solidFill>
                  <a:schemeClr val="accent2"/>
                </a:solidFill>
              </a:rPr>
              <a:t>10</a:t>
            </a:r>
          </a:p>
        </p:txBody>
      </p:sp>
    </p:spTree>
    <p:extLst>
      <p:ext uri="{BB962C8B-B14F-4D97-AF65-F5344CB8AC3E}">
        <p14:creationId xmlns:p14="http://schemas.microsoft.com/office/powerpoint/2010/main" val="338743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365490" y="1749412"/>
            <a:ext cx="4518053" cy="3693319"/>
          </a:xfrm>
          <a:prstGeom prst="rect">
            <a:avLst/>
          </a:prstGeom>
          <a:solidFill>
            <a:schemeClr val="accent5">
              <a:lumMod val="20000"/>
              <a:lumOff val="80000"/>
            </a:schemeClr>
          </a:solidFill>
        </p:spPr>
        <p:txBody>
          <a:bodyPr wrap="square" rtlCol="0">
            <a:spAutoFit/>
          </a:bodyPr>
          <a:lstStyle/>
          <a:p>
            <a:r>
              <a:rPr lang="en-GB" b="1" dirty="0"/>
              <a:t>Step 1: There are 10 sheep. I lined them up against a number track to count and check carefully. </a:t>
            </a:r>
          </a:p>
          <a:p>
            <a:endParaRPr lang="en-GB" dirty="0">
              <a:cs typeface="Times New Roman" panose="02020603050405020304" pitchFamily="18" charset="0"/>
            </a:endParaRPr>
          </a:p>
          <a:p>
            <a:endParaRPr lang="en-GB"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Share 10 equally, 1 at a time.</a:t>
            </a:r>
          </a:p>
          <a:p>
            <a:endParaRPr lang="en-GB" b="1" dirty="0">
              <a:cs typeface="Times New Roman" panose="02020603050405020304" pitchFamily="18" charset="0"/>
            </a:endParaRPr>
          </a:p>
          <a:p>
            <a:endParaRPr lang="en-GB"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Count how many sheep are in 1 group. This is 1 of the halves.</a:t>
            </a:r>
            <a:endParaRPr lang="en-GB" dirty="0">
              <a:cs typeface="Times New Roman" panose="02020603050405020304" pitchFamily="18" charset="0"/>
            </a:endParaRPr>
          </a:p>
          <a:p>
            <a:r>
              <a:rPr lang="en-GB" b="1" dirty="0">
                <a:cs typeface="Times New Roman" panose="02020603050405020304" pitchFamily="18" charset="0"/>
              </a:rPr>
              <a:t> </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2BBB0311-4193-4550-BA26-BF2A9ED5BF7C}"/>
              </a:ext>
            </a:extLst>
          </p:cNvPr>
          <p:cNvPicPr>
            <a:picLocks noChangeAspect="1"/>
          </p:cNvPicPr>
          <p:nvPr/>
        </p:nvPicPr>
        <p:blipFill>
          <a:blip r:embed="rId2"/>
          <a:stretch>
            <a:fillRect/>
          </a:stretch>
        </p:blipFill>
        <p:spPr>
          <a:xfrm>
            <a:off x="9455522" y="4113380"/>
            <a:ext cx="647700" cy="676275"/>
          </a:xfrm>
          <a:prstGeom prst="rect">
            <a:avLst/>
          </a:prstGeom>
        </p:spPr>
      </p:pic>
      <p:pic>
        <p:nvPicPr>
          <p:cNvPr id="12" name="Picture 11">
            <a:extLst>
              <a:ext uri="{FF2B5EF4-FFF2-40B4-BE49-F238E27FC236}">
                <a16:creationId xmlns:a16="http://schemas.microsoft.com/office/drawing/2014/main" id="{5657834B-0477-455D-9DB7-07A8E350FB4D}"/>
              </a:ext>
            </a:extLst>
          </p:cNvPr>
          <p:cNvPicPr>
            <a:picLocks noChangeAspect="1"/>
          </p:cNvPicPr>
          <p:nvPr/>
        </p:nvPicPr>
        <p:blipFill>
          <a:blip r:embed="rId3"/>
          <a:stretch>
            <a:fillRect/>
          </a:stretch>
        </p:blipFill>
        <p:spPr>
          <a:xfrm>
            <a:off x="5561131" y="2314699"/>
            <a:ext cx="5739843" cy="1639955"/>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BE543F50-6E62-4880-A931-340BBE0528CE}"/>
              </a:ext>
            </a:extLst>
          </p:cNvPr>
          <p:cNvSpPr/>
          <p:nvPr/>
        </p:nvSpPr>
        <p:spPr>
          <a:xfrm>
            <a:off x="1303352" y="2392577"/>
            <a:ext cx="4107711" cy="15083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5773A637-6FE9-4166-A248-ED7DDD834266}"/>
              </a:ext>
            </a:extLst>
          </p:cNvPr>
          <p:cNvSpPr/>
          <p:nvPr/>
        </p:nvSpPr>
        <p:spPr>
          <a:xfrm>
            <a:off x="5411830" y="2392577"/>
            <a:ext cx="4107711" cy="15083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59AA95C5-F731-44FE-BA6D-5E63493345B6}"/>
              </a:ext>
            </a:extLst>
          </p:cNvPr>
          <p:cNvSpPr txBox="1"/>
          <p:nvPr/>
        </p:nvSpPr>
        <p:spPr>
          <a:xfrm>
            <a:off x="549478" y="310203"/>
            <a:ext cx="6216242" cy="369332"/>
          </a:xfrm>
          <a:prstGeom prst="rect">
            <a:avLst/>
          </a:prstGeom>
          <a:solidFill>
            <a:schemeClr val="bg2"/>
          </a:solidFill>
        </p:spPr>
        <p:txBody>
          <a:bodyPr wrap="square">
            <a:spAutoFit/>
          </a:bodyPr>
          <a:lstStyle/>
          <a:p>
            <a:r>
              <a:rPr lang="en-GB" b="1" dirty="0">
                <a:cs typeface="Times New Roman" panose="02020603050405020304" pitchFamily="18" charset="0"/>
              </a:rPr>
              <a:t>Step 2: Share 10 equally, 1 at a time.</a:t>
            </a:r>
          </a:p>
        </p:txBody>
      </p:sp>
      <p:graphicFrame>
        <p:nvGraphicFramePr>
          <p:cNvPr id="28" name="Table 13">
            <a:extLst>
              <a:ext uri="{FF2B5EF4-FFF2-40B4-BE49-F238E27FC236}">
                <a16:creationId xmlns:a16="http://schemas.microsoft.com/office/drawing/2014/main" id="{EECD3038-4124-4663-8422-83AD9CB7870F}"/>
              </a:ext>
            </a:extLst>
          </p:cNvPr>
          <p:cNvGraphicFramePr>
            <a:graphicFrameLocks noGrp="1"/>
          </p:cNvGraphicFramePr>
          <p:nvPr>
            <p:extLst>
              <p:ext uri="{D42A27DB-BD31-4B8C-83A1-F6EECF244321}">
                <p14:modId xmlns:p14="http://schemas.microsoft.com/office/powerpoint/2010/main" val="2251310108"/>
              </p:ext>
            </p:extLst>
          </p:nvPr>
        </p:nvGraphicFramePr>
        <p:xfrm>
          <a:off x="1318935" y="1939977"/>
          <a:ext cx="8185790" cy="365760"/>
        </p:xfrm>
        <a:graphic>
          <a:graphicData uri="http://schemas.openxmlformats.org/drawingml/2006/table">
            <a:tbl>
              <a:tblPr firstRow="1" bandRow="1">
                <a:tableStyleId>{5C22544A-7EE6-4342-B048-85BDC9FD1C3A}</a:tableStyleId>
              </a:tblPr>
              <a:tblGrid>
                <a:gridCol w="818579">
                  <a:extLst>
                    <a:ext uri="{9D8B030D-6E8A-4147-A177-3AD203B41FA5}">
                      <a16:colId xmlns:a16="http://schemas.microsoft.com/office/drawing/2014/main" val="2993143272"/>
                    </a:ext>
                  </a:extLst>
                </a:gridCol>
                <a:gridCol w="818579">
                  <a:extLst>
                    <a:ext uri="{9D8B030D-6E8A-4147-A177-3AD203B41FA5}">
                      <a16:colId xmlns:a16="http://schemas.microsoft.com/office/drawing/2014/main" val="2211988285"/>
                    </a:ext>
                  </a:extLst>
                </a:gridCol>
                <a:gridCol w="818579">
                  <a:extLst>
                    <a:ext uri="{9D8B030D-6E8A-4147-A177-3AD203B41FA5}">
                      <a16:colId xmlns:a16="http://schemas.microsoft.com/office/drawing/2014/main" val="2964707208"/>
                    </a:ext>
                  </a:extLst>
                </a:gridCol>
                <a:gridCol w="818579">
                  <a:extLst>
                    <a:ext uri="{9D8B030D-6E8A-4147-A177-3AD203B41FA5}">
                      <a16:colId xmlns:a16="http://schemas.microsoft.com/office/drawing/2014/main" val="224709750"/>
                    </a:ext>
                  </a:extLst>
                </a:gridCol>
                <a:gridCol w="818579">
                  <a:extLst>
                    <a:ext uri="{9D8B030D-6E8A-4147-A177-3AD203B41FA5}">
                      <a16:colId xmlns:a16="http://schemas.microsoft.com/office/drawing/2014/main" val="2017966773"/>
                    </a:ext>
                  </a:extLst>
                </a:gridCol>
                <a:gridCol w="818579">
                  <a:extLst>
                    <a:ext uri="{9D8B030D-6E8A-4147-A177-3AD203B41FA5}">
                      <a16:colId xmlns:a16="http://schemas.microsoft.com/office/drawing/2014/main" val="2307369213"/>
                    </a:ext>
                  </a:extLst>
                </a:gridCol>
                <a:gridCol w="818579">
                  <a:extLst>
                    <a:ext uri="{9D8B030D-6E8A-4147-A177-3AD203B41FA5}">
                      <a16:colId xmlns:a16="http://schemas.microsoft.com/office/drawing/2014/main" val="4034147239"/>
                    </a:ext>
                  </a:extLst>
                </a:gridCol>
                <a:gridCol w="818579">
                  <a:extLst>
                    <a:ext uri="{9D8B030D-6E8A-4147-A177-3AD203B41FA5}">
                      <a16:colId xmlns:a16="http://schemas.microsoft.com/office/drawing/2014/main" val="1508259832"/>
                    </a:ext>
                  </a:extLst>
                </a:gridCol>
                <a:gridCol w="818579">
                  <a:extLst>
                    <a:ext uri="{9D8B030D-6E8A-4147-A177-3AD203B41FA5}">
                      <a16:colId xmlns:a16="http://schemas.microsoft.com/office/drawing/2014/main" val="563819240"/>
                    </a:ext>
                  </a:extLst>
                </a:gridCol>
                <a:gridCol w="818579">
                  <a:extLst>
                    <a:ext uri="{9D8B030D-6E8A-4147-A177-3AD203B41FA5}">
                      <a16:colId xmlns:a16="http://schemas.microsoft.com/office/drawing/2014/main" val="2050217521"/>
                    </a:ext>
                  </a:extLst>
                </a:gridCol>
              </a:tblGrid>
              <a:tr h="317547">
                <a:tc>
                  <a:txBody>
                    <a:bodyPr/>
                    <a:lstStyle/>
                    <a:p>
                      <a:pPr algn="ctr"/>
                      <a:r>
                        <a:rPr lang="en-GB" dirty="0"/>
                        <a:t>1</a:t>
                      </a:r>
                    </a:p>
                  </a:txBody>
                  <a:tcPr/>
                </a:tc>
                <a:tc>
                  <a:txBody>
                    <a:bodyPr/>
                    <a:lstStyle/>
                    <a:p>
                      <a:pPr algn="ctr"/>
                      <a:r>
                        <a:rPr lang="en-GB" dirty="0"/>
                        <a:t>2</a:t>
                      </a:r>
                    </a:p>
                  </a:txBody>
                  <a:tcPr/>
                </a:tc>
                <a:tc>
                  <a:txBody>
                    <a:bodyPr/>
                    <a:lstStyle/>
                    <a:p>
                      <a:pPr algn="ctr"/>
                      <a:r>
                        <a:rPr lang="en-GB" dirty="0"/>
                        <a:t>3</a:t>
                      </a:r>
                    </a:p>
                  </a:txBody>
                  <a:tcPr/>
                </a:tc>
                <a:tc>
                  <a:txBody>
                    <a:bodyPr/>
                    <a:lstStyle/>
                    <a:p>
                      <a:pPr algn="ctr"/>
                      <a:r>
                        <a:rPr lang="en-GB" dirty="0"/>
                        <a:t>4</a:t>
                      </a:r>
                    </a:p>
                  </a:txBody>
                  <a:tcPr/>
                </a:tc>
                <a:tc>
                  <a:txBody>
                    <a:bodyPr/>
                    <a:lstStyle/>
                    <a:p>
                      <a:pPr algn="ctr"/>
                      <a:r>
                        <a:rPr lang="en-GB" dirty="0"/>
                        <a:t>5</a:t>
                      </a:r>
                    </a:p>
                  </a:txBody>
                  <a:tcPr/>
                </a:tc>
                <a:tc>
                  <a:txBody>
                    <a:bodyPr/>
                    <a:lstStyle/>
                    <a:p>
                      <a:pPr algn="ctr"/>
                      <a:r>
                        <a:rPr lang="en-GB" dirty="0"/>
                        <a:t>6</a:t>
                      </a:r>
                    </a:p>
                  </a:txBody>
                  <a:tcPr/>
                </a:tc>
                <a:tc>
                  <a:txBody>
                    <a:bodyPr/>
                    <a:lstStyle/>
                    <a:p>
                      <a:pPr algn="ctr"/>
                      <a:r>
                        <a:rPr lang="en-GB" dirty="0"/>
                        <a:t>7</a:t>
                      </a:r>
                    </a:p>
                  </a:txBody>
                  <a:tcPr/>
                </a:tc>
                <a:tc>
                  <a:txBody>
                    <a:bodyPr/>
                    <a:lstStyle/>
                    <a:p>
                      <a:pPr algn="ctr"/>
                      <a:r>
                        <a:rPr lang="en-GB" dirty="0"/>
                        <a:t>8</a:t>
                      </a:r>
                    </a:p>
                  </a:txBody>
                  <a:tcPr/>
                </a:tc>
                <a:tc>
                  <a:txBody>
                    <a:bodyPr/>
                    <a:lstStyle/>
                    <a:p>
                      <a:pPr algn="ctr"/>
                      <a:r>
                        <a:rPr lang="en-GB" dirty="0"/>
                        <a:t>9</a:t>
                      </a:r>
                    </a:p>
                  </a:txBody>
                  <a:tcPr/>
                </a:tc>
                <a:tc>
                  <a:txBody>
                    <a:bodyPr/>
                    <a:lstStyle/>
                    <a:p>
                      <a:pPr algn="ctr"/>
                      <a:r>
                        <a:rPr lang="en-GB" dirty="0"/>
                        <a:t>10</a:t>
                      </a:r>
                    </a:p>
                  </a:txBody>
                  <a:tcPr/>
                </a:tc>
                <a:extLst>
                  <a:ext uri="{0D108BD9-81ED-4DB2-BD59-A6C34878D82A}">
                    <a16:rowId xmlns:a16="http://schemas.microsoft.com/office/drawing/2014/main" val="876240160"/>
                  </a:ext>
                </a:extLst>
              </a:tr>
            </a:tbl>
          </a:graphicData>
        </a:graphic>
      </p:graphicFrame>
      <p:pic>
        <p:nvPicPr>
          <p:cNvPr id="29" name="Picture 28">
            <a:extLst>
              <a:ext uri="{FF2B5EF4-FFF2-40B4-BE49-F238E27FC236}">
                <a16:creationId xmlns:a16="http://schemas.microsoft.com/office/drawing/2014/main" id="{F8477B2C-E26F-4F9D-9EC1-500F91F13092}"/>
              </a:ext>
            </a:extLst>
          </p:cNvPr>
          <p:cNvPicPr>
            <a:picLocks noChangeAspect="1"/>
          </p:cNvPicPr>
          <p:nvPr/>
        </p:nvPicPr>
        <p:blipFill>
          <a:blip r:embed="rId2"/>
          <a:stretch>
            <a:fillRect/>
          </a:stretch>
        </p:blipFill>
        <p:spPr>
          <a:xfrm>
            <a:off x="2242425" y="1301684"/>
            <a:ext cx="661744" cy="551453"/>
          </a:xfrm>
          <a:prstGeom prst="rect">
            <a:avLst/>
          </a:prstGeom>
        </p:spPr>
      </p:pic>
      <p:pic>
        <p:nvPicPr>
          <p:cNvPr id="30" name="Picture 29">
            <a:extLst>
              <a:ext uri="{FF2B5EF4-FFF2-40B4-BE49-F238E27FC236}">
                <a16:creationId xmlns:a16="http://schemas.microsoft.com/office/drawing/2014/main" id="{607D9105-5A47-46DD-89AD-2F786F838141}"/>
              </a:ext>
            </a:extLst>
          </p:cNvPr>
          <p:cNvPicPr>
            <a:picLocks noChangeAspect="1"/>
          </p:cNvPicPr>
          <p:nvPr/>
        </p:nvPicPr>
        <p:blipFill>
          <a:blip r:embed="rId2"/>
          <a:stretch>
            <a:fillRect/>
          </a:stretch>
        </p:blipFill>
        <p:spPr>
          <a:xfrm>
            <a:off x="1398532" y="1301684"/>
            <a:ext cx="661744" cy="551453"/>
          </a:xfrm>
          <a:prstGeom prst="rect">
            <a:avLst/>
          </a:prstGeom>
        </p:spPr>
      </p:pic>
      <p:pic>
        <p:nvPicPr>
          <p:cNvPr id="31" name="Picture 30">
            <a:extLst>
              <a:ext uri="{FF2B5EF4-FFF2-40B4-BE49-F238E27FC236}">
                <a16:creationId xmlns:a16="http://schemas.microsoft.com/office/drawing/2014/main" id="{AAE01ACF-C0BC-41A0-BD5F-9802D62A0DFC}"/>
              </a:ext>
            </a:extLst>
          </p:cNvPr>
          <p:cNvPicPr>
            <a:picLocks noChangeAspect="1"/>
          </p:cNvPicPr>
          <p:nvPr/>
        </p:nvPicPr>
        <p:blipFill>
          <a:blip r:embed="rId2"/>
          <a:stretch>
            <a:fillRect/>
          </a:stretch>
        </p:blipFill>
        <p:spPr>
          <a:xfrm>
            <a:off x="2957787" y="1301684"/>
            <a:ext cx="661744" cy="551453"/>
          </a:xfrm>
          <a:prstGeom prst="rect">
            <a:avLst/>
          </a:prstGeom>
        </p:spPr>
      </p:pic>
      <p:pic>
        <p:nvPicPr>
          <p:cNvPr id="32" name="Picture 31">
            <a:extLst>
              <a:ext uri="{FF2B5EF4-FFF2-40B4-BE49-F238E27FC236}">
                <a16:creationId xmlns:a16="http://schemas.microsoft.com/office/drawing/2014/main" id="{0B3CFCBD-94E3-437B-9166-268CA57B549B}"/>
              </a:ext>
            </a:extLst>
          </p:cNvPr>
          <p:cNvPicPr>
            <a:picLocks noChangeAspect="1"/>
          </p:cNvPicPr>
          <p:nvPr/>
        </p:nvPicPr>
        <p:blipFill>
          <a:blip r:embed="rId2"/>
          <a:stretch>
            <a:fillRect/>
          </a:stretch>
        </p:blipFill>
        <p:spPr>
          <a:xfrm>
            <a:off x="3804175" y="1318646"/>
            <a:ext cx="661744" cy="551453"/>
          </a:xfrm>
          <a:prstGeom prst="rect">
            <a:avLst/>
          </a:prstGeom>
        </p:spPr>
      </p:pic>
      <p:pic>
        <p:nvPicPr>
          <p:cNvPr id="33" name="Picture 32">
            <a:extLst>
              <a:ext uri="{FF2B5EF4-FFF2-40B4-BE49-F238E27FC236}">
                <a16:creationId xmlns:a16="http://schemas.microsoft.com/office/drawing/2014/main" id="{1F47A224-C9FE-459D-8EFE-7417B7F99543}"/>
              </a:ext>
            </a:extLst>
          </p:cNvPr>
          <p:cNvPicPr>
            <a:picLocks noChangeAspect="1"/>
          </p:cNvPicPr>
          <p:nvPr/>
        </p:nvPicPr>
        <p:blipFill>
          <a:blip r:embed="rId2"/>
          <a:stretch>
            <a:fillRect/>
          </a:stretch>
        </p:blipFill>
        <p:spPr>
          <a:xfrm>
            <a:off x="4648068" y="1318646"/>
            <a:ext cx="661744" cy="551453"/>
          </a:xfrm>
          <a:prstGeom prst="rect">
            <a:avLst/>
          </a:prstGeom>
        </p:spPr>
      </p:pic>
      <p:pic>
        <p:nvPicPr>
          <p:cNvPr id="34" name="Picture 33">
            <a:extLst>
              <a:ext uri="{FF2B5EF4-FFF2-40B4-BE49-F238E27FC236}">
                <a16:creationId xmlns:a16="http://schemas.microsoft.com/office/drawing/2014/main" id="{FA5EC77A-F38A-44A2-B2E2-A04328A550DD}"/>
              </a:ext>
            </a:extLst>
          </p:cNvPr>
          <p:cNvPicPr>
            <a:picLocks noChangeAspect="1"/>
          </p:cNvPicPr>
          <p:nvPr/>
        </p:nvPicPr>
        <p:blipFill>
          <a:blip r:embed="rId2"/>
          <a:stretch>
            <a:fillRect/>
          </a:stretch>
        </p:blipFill>
        <p:spPr>
          <a:xfrm>
            <a:off x="6270539" y="1318646"/>
            <a:ext cx="661744" cy="551453"/>
          </a:xfrm>
          <a:prstGeom prst="rect">
            <a:avLst/>
          </a:prstGeom>
        </p:spPr>
      </p:pic>
      <p:pic>
        <p:nvPicPr>
          <p:cNvPr id="35" name="Picture 34">
            <a:extLst>
              <a:ext uri="{FF2B5EF4-FFF2-40B4-BE49-F238E27FC236}">
                <a16:creationId xmlns:a16="http://schemas.microsoft.com/office/drawing/2014/main" id="{720F92F4-CC72-4B25-9EC5-CABF576EA40E}"/>
              </a:ext>
            </a:extLst>
          </p:cNvPr>
          <p:cNvPicPr>
            <a:picLocks noChangeAspect="1"/>
          </p:cNvPicPr>
          <p:nvPr/>
        </p:nvPicPr>
        <p:blipFill>
          <a:blip r:embed="rId2"/>
          <a:stretch>
            <a:fillRect/>
          </a:stretch>
        </p:blipFill>
        <p:spPr>
          <a:xfrm>
            <a:off x="5426646" y="1318646"/>
            <a:ext cx="661744" cy="551453"/>
          </a:xfrm>
          <a:prstGeom prst="rect">
            <a:avLst/>
          </a:prstGeom>
        </p:spPr>
      </p:pic>
      <p:pic>
        <p:nvPicPr>
          <p:cNvPr id="36" name="Picture 35">
            <a:extLst>
              <a:ext uri="{FF2B5EF4-FFF2-40B4-BE49-F238E27FC236}">
                <a16:creationId xmlns:a16="http://schemas.microsoft.com/office/drawing/2014/main" id="{AE6BA411-4394-4E2E-B951-EE754A7C2CAC}"/>
              </a:ext>
            </a:extLst>
          </p:cNvPr>
          <p:cNvPicPr>
            <a:picLocks noChangeAspect="1"/>
          </p:cNvPicPr>
          <p:nvPr/>
        </p:nvPicPr>
        <p:blipFill>
          <a:blip r:embed="rId2"/>
          <a:stretch>
            <a:fillRect/>
          </a:stretch>
        </p:blipFill>
        <p:spPr>
          <a:xfrm>
            <a:off x="6985901" y="1318646"/>
            <a:ext cx="661744" cy="551453"/>
          </a:xfrm>
          <a:prstGeom prst="rect">
            <a:avLst/>
          </a:prstGeom>
        </p:spPr>
      </p:pic>
      <p:pic>
        <p:nvPicPr>
          <p:cNvPr id="37" name="Picture 36">
            <a:extLst>
              <a:ext uri="{FF2B5EF4-FFF2-40B4-BE49-F238E27FC236}">
                <a16:creationId xmlns:a16="http://schemas.microsoft.com/office/drawing/2014/main" id="{26F8A6CA-98E8-4A77-8CFD-97CEDD8C4DE5}"/>
              </a:ext>
            </a:extLst>
          </p:cNvPr>
          <p:cNvPicPr>
            <a:picLocks noChangeAspect="1"/>
          </p:cNvPicPr>
          <p:nvPr/>
        </p:nvPicPr>
        <p:blipFill>
          <a:blip r:embed="rId2"/>
          <a:stretch>
            <a:fillRect/>
          </a:stretch>
        </p:blipFill>
        <p:spPr>
          <a:xfrm>
            <a:off x="7832289" y="1335608"/>
            <a:ext cx="661744" cy="551453"/>
          </a:xfrm>
          <a:prstGeom prst="rect">
            <a:avLst/>
          </a:prstGeom>
        </p:spPr>
      </p:pic>
      <p:pic>
        <p:nvPicPr>
          <p:cNvPr id="38" name="Picture 37">
            <a:extLst>
              <a:ext uri="{FF2B5EF4-FFF2-40B4-BE49-F238E27FC236}">
                <a16:creationId xmlns:a16="http://schemas.microsoft.com/office/drawing/2014/main" id="{510C8838-9F33-49D8-858A-3E8405D59B2D}"/>
              </a:ext>
            </a:extLst>
          </p:cNvPr>
          <p:cNvPicPr>
            <a:picLocks noChangeAspect="1"/>
          </p:cNvPicPr>
          <p:nvPr/>
        </p:nvPicPr>
        <p:blipFill>
          <a:blip r:embed="rId2"/>
          <a:stretch>
            <a:fillRect/>
          </a:stretch>
        </p:blipFill>
        <p:spPr>
          <a:xfrm>
            <a:off x="8676182" y="1335608"/>
            <a:ext cx="661744" cy="551453"/>
          </a:xfrm>
          <a:prstGeom prst="rect">
            <a:avLst/>
          </a:prstGeom>
        </p:spPr>
      </p:pic>
      <p:sp>
        <p:nvSpPr>
          <p:cNvPr id="41" name="TextBox 40">
            <a:extLst>
              <a:ext uri="{FF2B5EF4-FFF2-40B4-BE49-F238E27FC236}">
                <a16:creationId xmlns:a16="http://schemas.microsoft.com/office/drawing/2014/main" id="{9F666E08-C471-40F3-BC28-751DA92E9600}"/>
              </a:ext>
            </a:extLst>
          </p:cNvPr>
          <p:cNvSpPr txBox="1"/>
          <p:nvPr/>
        </p:nvSpPr>
        <p:spPr>
          <a:xfrm>
            <a:off x="2242425" y="4035287"/>
            <a:ext cx="1822679" cy="369332"/>
          </a:xfrm>
          <a:prstGeom prst="rect">
            <a:avLst/>
          </a:prstGeom>
          <a:noFill/>
        </p:spPr>
        <p:txBody>
          <a:bodyPr wrap="square" rtlCol="0">
            <a:spAutoFit/>
          </a:bodyPr>
          <a:lstStyle/>
          <a:p>
            <a:r>
              <a:rPr lang="en-GB" dirty="0"/>
              <a:t>One half</a:t>
            </a:r>
          </a:p>
        </p:txBody>
      </p:sp>
      <p:sp>
        <p:nvSpPr>
          <p:cNvPr id="43" name="TextBox 42">
            <a:extLst>
              <a:ext uri="{FF2B5EF4-FFF2-40B4-BE49-F238E27FC236}">
                <a16:creationId xmlns:a16="http://schemas.microsoft.com/office/drawing/2014/main" id="{9E90D301-855A-4989-8E71-4E5EE39F04F7}"/>
              </a:ext>
            </a:extLst>
          </p:cNvPr>
          <p:cNvSpPr txBox="1"/>
          <p:nvPr/>
        </p:nvSpPr>
        <p:spPr>
          <a:xfrm>
            <a:off x="6853503" y="4035287"/>
            <a:ext cx="1822679" cy="369332"/>
          </a:xfrm>
          <a:prstGeom prst="rect">
            <a:avLst/>
          </a:prstGeom>
          <a:noFill/>
        </p:spPr>
        <p:txBody>
          <a:bodyPr wrap="square" rtlCol="0">
            <a:spAutoFit/>
          </a:bodyPr>
          <a:lstStyle/>
          <a:p>
            <a:r>
              <a:rPr lang="en-GB" dirty="0"/>
              <a:t>One half</a:t>
            </a:r>
          </a:p>
        </p:txBody>
      </p:sp>
      <p:sp>
        <p:nvSpPr>
          <p:cNvPr id="45" name="TextBox 44">
            <a:extLst>
              <a:ext uri="{FF2B5EF4-FFF2-40B4-BE49-F238E27FC236}">
                <a16:creationId xmlns:a16="http://schemas.microsoft.com/office/drawing/2014/main" id="{083B7D8A-F393-4131-9432-F17FEC26A75D}"/>
              </a:ext>
            </a:extLst>
          </p:cNvPr>
          <p:cNvSpPr txBox="1"/>
          <p:nvPr/>
        </p:nvSpPr>
        <p:spPr>
          <a:xfrm>
            <a:off x="1064030" y="5016971"/>
            <a:ext cx="9268691" cy="369332"/>
          </a:xfrm>
          <a:prstGeom prst="rect">
            <a:avLst/>
          </a:prstGeom>
          <a:solidFill>
            <a:schemeClr val="bg2"/>
          </a:solidFill>
        </p:spPr>
        <p:txBody>
          <a:bodyPr wrap="square">
            <a:spAutoFit/>
          </a:bodyPr>
          <a:lstStyle/>
          <a:p>
            <a:r>
              <a:rPr lang="en-GB" b="1" dirty="0">
                <a:cs typeface="Times New Roman" panose="02020603050405020304" pitchFamily="18" charset="0"/>
              </a:rPr>
              <a:t>Step 3: Count how many sheep are in 1 group. This is 1 of the halves.</a:t>
            </a:r>
            <a:endParaRPr lang="en-GB" dirty="0">
              <a:cs typeface="Times New Roman" panose="02020603050405020304" pitchFamily="18" charset="0"/>
            </a:endParaRPr>
          </a:p>
        </p:txBody>
      </p:sp>
      <p:cxnSp>
        <p:nvCxnSpPr>
          <p:cNvPr id="47" name="Straight Arrow Connector 46">
            <a:extLst>
              <a:ext uri="{FF2B5EF4-FFF2-40B4-BE49-F238E27FC236}">
                <a16:creationId xmlns:a16="http://schemas.microsoft.com/office/drawing/2014/main" id="{C73F097A-2B4D-4F74-9FDF-0F058B25EC8D}"/>
              </a:ext>
            </a:extLst>
          </p:cNvPr>
          <p:cNvCxnSpPr/>
          <p:nvPr/>
        </p:nvCxnSpPr>
        <p:spPr>
          <a:xfrm flipH="1" flipV="1">
            <a:off x="3975652" y="4035287"/>
            <a:ext cx="672416" cy="884583"/>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48" name="TextBox 47">
            <a:extLst>
              <a:ext uri="{FF2B5EF4-FFF2-40B4-BE49-F238E27FC236}">
                <a16:creationId xmlns:a16="http://schemas.microsoft.com/office/drawing/2014/main" id="{FC08E9AC-C26A-49A5-8CEF-9D444816F071}"/>
              </a:ext>
            </a:extLst>
          </p:cNvPr>
          <p:cNvSpPr txBox="1"/>
          <p:nvPr/>
        </p:nvSpPr>
        <p:spPr>
          <a:xfrm>
            <a:off x="3291420" y="5593783"/>
            <a:ext cx="5125342" cy="369332"/>
          </a:xfrm>
          <a:prstGeom prst="rect">
            <a:avLst/>
          </a:prstGeom>
          <a:noFill/>
        </p:spPr>
        <p:txBody>
          <a:bodyPr wrap="square" rtlCol="0">
            <a:spAutoFit/>
          </a:bodyPr>
          <a:lstStyle/>
          <a:p>
            <a:r>
              <a:rPr lang="en-GB" dirty="0"/>
              <a:t>One half of 10 is 5</a:t>
            </a:r>
          </a:p>
        </p:txBody>
      </p:sp>
      <p:sp>
        <p:nvSpPr>
          <p:cNvPr id="49" name="TextBox 48">
            <a:extLst>
              <a:ext uri="{FF2B5EF4-FFF2-40B4-BE49-F238E27FC236}">
                <a16:creationId xmlns:a16="http://schemas.microsoft.com/office/drawing/2014/main" id="{024F8B0F-7D91-492C-8622-BC9826DBB74C}"/>
              </a:ext>
            </a:extLst>
          </p:cNvPr>
          <p:cNvSpPr txBox="1"/>
          <p:nvPr/>
        </p:nvSpPr>
        <p:spPr>
          <a:xfrm>
            <a:off x="6096000" y="5593783"/>
            <a:ext cx="6216926" cy="923330"/>
          </a:xfrm>
          <a:prstGeom prst="rect">
            <a:avLst/>
          </a:prstGeom>
          <a:noFill/>
        </p:spPr>
        <p:txBody>
          <a:bodyPr wrap="square">
            <a:spAutoFit/>
          </a:bodyPr>
          <a:lstStyle/>
          <a:p>
            <a:r>
              <a:rPr lang="en-GB" dirty="0"/>
              <a:t>There are </a:t>
            </a:r>
            <a:r>
              <a:rPr lang="en-GB" u="sng" dirty="0"/>
              <a:t>_10___ </a:t>
            </a:r>
            <a:r>
              <a:rPr lang="en-GB" dirty="0"/>
              <a:t>sheep.</a:t>
            </a:r>
          </a:p>
          <a:p>
            <a:endParaRPr lang="en-GB" dirty="0"/>
          </a:p>
          <a:p>
            <a:r>
              <a:rPr lang="en-GB" dirty="0"/>
              <a:t> Half of ____ is ____ </a:t>
            </a:r>
          </a:p>
        </p:txBody>
      </p:sp>
      <p:sp>
        <p:nvSpPr>
          <p:cNvPr id="50" name="TextBox 49">
            <a:extLst>
              <a:ext uri="{FF2B5EF4-FFF2-40B4-BE49-F238E27FC236}">
                <a16:creationId xmlns:a16="http://schemas.microsoft.com/office/drawing/2014/main" id="{1E9635BC-BE1E-43A3-A907-00622054A898}"/>
              </a:ext>
            </a:extLst>
          </p:cNvPr>
          <p:cNvSpPr txBox="1"/>
          <p:nvPr/>
        </p:nvSpPr>
        <p:spPr>
          <a:xfrm>
            <a:off x="7054326" y="6133061"/>
            <a:ext cx="566531" cy="369332"/>
          </a:xfrm>
          <a:prstGeom prst="rect">
            <a:avLst/>
          </a:prstGeom>
          <a:noFill/>
        </p:spPr>
        <p:txBody>
          <a:bodyPr wrap="square" rtlCol="0">
            <a:spAutoFit/>
          </a:bodyPr>
          <a:lstStyle/>
          <a:p>
            <a:r>
              <a:rPr lang="en-GB" dirty="0"/>
              <a:t>10</a:t>
            </a:r>
          </a:p>
        </p:txBody>
      </p:sp>
      <p:sp>
        <p:nvSpPr>
          <p:cNvPr id="51" name="TextBox 50">
            <a:extLst>
              <a:ext uri="{FF2B5EF4-FFF2-40B4-BE49-F238E27FC236}">
                <a16:creationId xmlns:a16="http://schemas.microsoft.com/office/drawing/2014/main" id="{C50C3D63-CEBF-4E1B-8CBC-55F3DA59D982}"/>
              </a:ext>
            </a:extLst>
          </p:cNvPr>
          <p:cNvSpPr txBox="1"/>
          <p:nvPr/>
        </p:nvSpPr>
        <p:spPr>
          <a:xfrm>
            <a:off x="7832289" y="6147781"/>
            <a:ext cx="566531" cy="369332"/>
          </a:xfrm>
          <a:prstGeom prst="rect">
            <a:avLst/>
          </a:prstGeom>
          <a:noFill/>
        </p:spPr>
        <p:txBody>
          <a:bodyPr wrap="square" rtlCol="0">
            <a:spAutoFit/>
          </a:bodyPr>
          <a:lstStyle/>
          <a:p>
            <a:r>
              <a:rPr lang="en-GB" b="1" dirty="0">
                <a:solidFill>
                  <a:srgbClr val="C00000"/>
                </a:solidFill>
              </a:rPr>
              <a:t>5</a:t>
            </a:r>
          </a:p>
        </p:txBody>
      </p:sp>
    </p:spTree>
    <p:extLst>
      <p:ext uri="{BB962C8B-B14F-4D97-AF65-F5344CB8AC3E}">
        <p14:creationId xmlns:p14="http://schemas.microsoft.com/office/powerpoint/2010/main" val="127198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nodeType="clickEffect">
                                  <p:stCondLst>
                                    <p:cond delay="0"/>
                                  </p:stCondLst>
                                  <p:childTnLst>
                                    <p:animMotion origin="layout" path="M 0 0 L 0 0.25 E" pathEditMode="relative" ptsTypes="">
                                      <p:cBhvr>
                                        <p:cTn id="10" dur="2000" fill="hold"/>
                                        <p:tgtEl>
                                          <p:spTgt spid="30"/>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2.29167E-6 -1.11111E-6 L 0.27461 0.21991 " pathEditMode="relative" rAng="0" ptsTypes="AA">
                                      <p:cBhvr>
                                        <p:cTn id="14" dur="2000" fill="hold"/>
                                        <p:tgtEl>
                                          <p:spTgt spid="29"/>
                                        </p:tgtEl>
                                        <p:attrNameLst>
                                          <p:attrName>ppt_x</p:attrName>
                                          <p:attrName>ppt_y</p:attrName>
                                        </p:attrNameLst>
                                      </p:cBhvr>
                                      <p:rCtr x="13724" y="10995"/>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0.00261 0.00903 L -0.06172 0.22894 " pathEditMode="relative" rAng="0" ptsTypes="AA">
                                      <p:cBhvr>
                                        <p:cTn id="18" dur="2000" fill="hold"/>
                                        <p:tgtEl>
                                          <p:spTgt spid="31"/>
                                        </p:tgtEl>
                                        <p:attrNameLst>
                                          <p:attrName>ppt_x</p:attrName>
                                          <p:attrName>ppt_y</p:attrName>
                                        </p:attrNameLst>
                                      </p:cBhvr>
                                      <p:rCtr x="-3216" y="10995"/>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nodeType="clickEffect">
                                  <p:stCondLst>
                                    <p:cond delay="0"/>
                                  </p:stCondLst>
                                  <p:childTnLst>
                                    <p:animMotion origin="layout" path="M -2.5E-6 2.59259E-6 L 0.21589 0.20694 " pathEditMode="relative" rAng="0" ptsTypes="AA">
                                      <p:cBhvr>
                                        <p:cTn id="22" dur="2000" fill="hold"/>
                                        <p:tgtEl>
                                          <p:spTgt spid="32"/>
                                        </p:tgtEl>
                                        <p:attrNameLst>
                                          <p:attrName>ppt_x</p:attrName>
                                          <p:attrName>ppt_y</p:attrName>
                                        </p:attrNameLst>
                                      </p:cBhvr>
                                      <p:rCtr x="10794" y="10347"/>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nodeType="clickEffect">
                                  <p:stCondLst>
                                    <p:cond delay="0"/>
                                  </p:stCondLst>
                                  <p:childTnLst>
                                    <p:animMotion origin="layout" path="M 0.00157 0.00139 L -0.13359 0.22129 " pathEditMode="relative" rAng="0" ptsTypes="AA">
                                      <p:cBhvr>
                                        <p:cTn id="26" dur="2000" fill="hold"/>
                                        <p:tgtEl>
                                          <p:spTgt spid="33"/>
                                        </p:tgtEl>
                                        <p:attrNameLst>
                                          <p:attrName>ppt_x</p:attrName>
                                          <p:attrName>ppt_y</p:attrName>
                                        </p:attrNameLst>
                                      </p:cBhvr>
                                      <p:rCtr x="-6758" y="10995"/>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nodeType="clickEffect">
                                  <p:stCondLst>
                                    <p:cond delay="0"/>
                                  </p:stCondLst>
                                  <p:childTnLst>
                                    <p:animMotion origin="layout" path="M 4.58333E-6 -0.00278 L 0.14739 0.20532 " pathEditMode="relative" rAng="0" ptsTypes="AA">
                                      <p:cBhvr>
                                        <p:cTn id="30" dur="2000" fill="hold"/>
                                        <p:tgtEl>
                                          <p:spTgt spid="35"/>
                                        </p:tgtEl>
                                        <p:attrNameLst>
                                          <p:attrName>ppt_x</p:attrName>
                                          <p:attrName>ppt_y</p:attrName>
                                        </p:attrNameLst>
                                      </p:cBhvr>
                                      <p:rCtr x="7370" y="10394"/>
                                    </p:animMotion>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nodeType="clickEffect">
                                  <p:stCondLst>
                                    <p:cond delay="0"/>
                                  </p:stCondLst>
                                  <p:childTnLst>
                                    <p:animMotion origin="layout" path="M 3.75E-6 2.59259E-6 L -0.20391 0.2199 " pathEditMode="relative" rAng="0" ptsTypes="AA">
                                      <p:cBhvr>
                                        <p:cTn id="34" dur="2000" fill="hold"/>
                                        <p:tgtEl>
                                          <p:spTgt spid="34"/>
                                        </p:tgtEl>
                                        <p:attrNameLst>
                                          <p:attrName>ppt_x</p:attrName>
                                          <p:attrName>ppt_y</p:attrName>
                                        </p:attrNameLst>
                                      </p:cBhvr>
                                      <p:rCtr x="-10195" y="10995"/>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nodeType="clickEffect">
                                  <p:stCondLst>
                                    <p:cond delay="0"/>
                                  </p:stCondLst>
                                  <p:childTnLst>
                                    <p:animMotion origin="layout" path="M -2.08333E-7 2.59259E-6 L 0.08867 0.2199 " pathEditMode="relative" rAng="0" ptsTypes="AA">
                                      <p:cBhvr>
                                        <p:cTn id="38" dur="2000" fill="hold"/>
                                        <p:tgtEl>
                                          <p:spTgt spid="36"/>
                                        </p:tgtEl>
                                        <p:attrNameLst>
                                          <p:attrName>ppt_x</p:attrName>
                                          <p:attrName>ppt_y</p:attrName>
                                        </p:attrNameLst>
                                      </p:cBhvr>
                                      <p:rCtr x="4427" y="10995"/>
                                    </p:animMotion>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nodeType="clickEffect">
                                  <p:stCondLst>
                                    <p:cond delay="0"/>
                                  </p:stCondLst>
                                  <p:childTnLst>
                                    <p:animMotion origin="layout" path="M -1.25E-6 -3.7037E-6 L -0.2668 0.21991 " pathEditMode="relative" rAng="0" ptsTypes="AA">
                                      <p:cBhvr>
                                        <p:cTn id="42" dur="2000" fill="hold"/>
                                        <p:tgtEl>
                                          <p:spTgt spid="37"/>
                                        </p:tgtEl>
                                        <p:attrNameLst>
                                          <p:attrName>ppt_x</p:attrName>
                                          <p:attrName>ppt_y</p:attrName>
                                        </p:attrNameLst>
                                      </p:cBhvr>
                                      <p:rCtr x="-13346" y="10995"/>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0 0 L 0 0.25 E" pathEditMode="relative" ptsTypes="">
                                      <p:cBhvr>
                                        <p:cTn id="46" dur="2000" fill="hold"/>
                                        <p:tgtEl>
                                          <p:spTgt spid="38"/>
                                        </p:tgtEl>
                                        <p:attrNameLst>
                                          <p:attrName>ppt_x</p:attrName>
                                          <p:attrName>ppt_y</p:attrName>
                                        </p:attrNameLst>
                                      </p:cBhvr>
                                    </p:animMotion>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5" grpId="0"/>
      <p:bldP spid="48" grpId="0"/>
      <p:bldP spid="50" grpId="0"/>
      <p:bldP spid="51" grpId="0"/>
    </p:bldLst>
  </p:timing>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TotalTime>
  <Words>902</Words>
  <Application>Microsoft Office PowerPoint</Application>
  <PresentationFormat>Widescreen</PresentationFormat>
  <Paragraphs>192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1</vt:lpstr>
      <vt:lpstr> HIAS Blended Learning Resource</vt:lpstr>
      <vt:lpstr>PowerPoint Presentation</vt:lpstr>
      <vt:lpstr>Maths focus: Halving quantities</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Clifft, Jacqui</cp:lastModifiedBy>
  <cp:revision>12</cp:revision>
  <dcterms:created xsi:type="dcterms:W3CDTF">2021-01-05T11:02:27Z</dcterms:created>
  <dcterms:modified xsi:type="dcterms:W3CDTF">2021-02-24T07:29:51Z</dcterms:modified>
</cp:coreProperties>
</file>