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422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405" r:id="rId13"/>
    <p:sldId id="406" r:id="rId14"/>
    <p:sldId id="407" r:id="rId15"/>
    <p:sldId id="408" r:id="rId16"/>
    <p:sldId id="411" r:id="rId17"/>
    <p:sldId id="421" r:id="rId18"/>
    <p:sldId id="420" r:id="rId19"/>
    <p:sldId id="419" r:id="rId20"/>
    <p:sldId id="418" r:id="rId21"/>
    <p:sldId id="417" r:id="rId22"/>
    <p:sldId id="416" r:id="rId23"/>
    <p:sldId id="415" r:id="rId24"/>
    <p:sldId id="414" r:id="rId25"/>
    <p:sldId id="413" r:id="rId26"/>
    <p:sldId id="412" r:id="rId27"/>
    <p:sldId id="410" r:id="rId28"/>
    <p:sldId id="423" r:id="rId29"/>
    <p:sldId id="446" r:id="rId30"/>
    <p:sldId id="424" r:id="rId31"/>
    <p:sldId id="425" r:id="rId32"/>
    <p:sldId id="428" r:id="rId33"/>
    <p:sldId id="429" r:id="rId34"/>
    <p:sldId id="431" r:id="rId35"/>
    <p:sldId id="433" r:id="rId36"/>
    <p:sldId id="435" r:id="rId37"/>
    <p:sldId id="437" r:id="rId38"/>
    <p:sldId id="439" r:id="rId39"/>
    <p:sldId id="441" r:id="rId40"/>
    <p:sldId id="443" r:id="rId41"/>
    <p:sldId id="445" r:id="rId42"/>
    <p:sldId id="447" r:id="rId43"/>
    <p:sldId id="456" r:id="rId44"/>
    <p:sldId id="448" r:id="rId45"/>
    <p:sldId id="449" r:id="rId46"/>
    <p:sldId id="450" r:id="rId47"/>
    <p:sldId id="451" r:id="rId48"/>
    <p:sldId id="452" r:id="rId49"/>
    <p:sldId id="454" r:id="rId50"/>
    <p:sldId id="453" r:id="rId51"/>
    <p:sldId id="455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5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71392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256262"/>
              </p:ext>
            </p:extLst>
          </p:nvPr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104AFA8-7F3B-49E1-9AEC-CCB2BCDCF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333F52-6BC2-48FA-9390-0ED138F9E594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E289E5-D8D0-49AD-BBDD-CDC06BADC833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4CB12B4-5E8B-454C-BCE1-4A71DE20243B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80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119532" y="442137"/>
            <a:ext cx="3219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796592"/>
              </p:ext>
            </p:extLst>
          </p:nvPr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85A3963-A53A-4212-B0B9-CF4448221FED}"/>
              </a:ext>
            </a:extLst>
          </p:cNvPr>
          <p:cNvSpPr/>
          <p:nvPr/>
        </p:nvSpPr>
        <p:spPr>
          <a:xfrm>
            <a:off x="6582440" y="532522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8C2CF50-9378-404C-9F29-39E8239A05C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8AF4B9-10A1-4218-9CAC-839EAFEEBD73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2AA78E-0811-43BC-93EF-0DCAECEEDAF2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96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006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142322"/>
              </p:ext>
            </p:extLst>
          </p:nvPr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85A3963-A53A-4212-B0B9-CF4448221FED}"/>
              </a:ext>
            </a:extLst>
          </p:cNvPr>
          <p:cNvSpPr/>
          <p:nvPr/>
        </p:nvSpPr>
        <p:spPr>
          <a:xfrm>
            <a:off x="6582440" y="532522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523962"/>
              </p:ext>
            </p:extLst>
          </p:nvPr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BC3D43B0-2129-42F4-B36B-94E3043E8DA8}"/>
              </a:ext>
            </a:extLst>
          </p:cNvPr>
          <p:cNvSpPr/>
          <p:nvPr/>
        </p:nvSpPr>
        <p:spPr>
          <a:xfrm>
            <a:off x="7322320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409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5317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85A3963-A53A-4212-B0B9-CF4448221FED}"/>
              </a:ext>
            </a:extLst>
          </p:cNvPr>
          <p:cNvSpPr/>
          <p:nvPr/>
        </p:nvSpPr>
        <p:spPr>
          <a:xfrm>
            <a:off x="6582440" y="532522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310846"/>
              </p:ext>
            </p:extLst>
          </p:nvPr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BC3D43B0-2129-42F4-B36B-94E3043E8DA8}"/>
              </a:ext>
            </a:extLst>
          </p:cNvPr>
          <p:cNvSpPr/>
          <p:nvPr/>
        </p:nvSpPr>
        <p:spPr>
          <a:xfrm>
            <a:off x="7322320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D1DB17B3-203B-401A-958F-D595B17CEAE9}"/>
              </a:ext>
            </a:extLst>
          </p:cNvPr>
          <p:cNvSpPr/>
          <p:nvPr/>
        </p:nvSpPr>
        <p:spPr>
          <a:xfrm>
            <a:off x="8117924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945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1634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85A3963-A53A-4212-B0B9-CF4448221FED}"/>
              </a:ext>
            </a:extLst>
          </p:cNvPr>
          <p:cNvSpPr/>
          <p:nvPr/>
        </p:nvSpPr>
        <p:spPr>
          <a:xfrm>
            <a:off x="6582440" y="532522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163742"/>
              </p:ext>
            </p:extLst>
          </p:nvPr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BC3D43B0-2129-42F4-B36B-94E3043E8DA8}"/>
              </a:ext>
            </a:extLst>
          </p:cNvPr>
          <p:cNvSpPr/>
          <p:nvPr/>
        </p:nvSpPr>
        <p:spPr>
          <a:xfrm>
            <a:off x="7322320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D1DB17B3-203B-401A-958F-D595B17CEAE9}"/>
              </a:ext>
            </a:extLst>
          </p:cNvPr>
          <p:cNvSpPr/>
          <p:nvPr/>
        </p:nvSpPr>
        <p:spPr>
          <a:xfrm>
            <a:off x="8117924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656B28E2-EC9B-40BD-9E15-55A7C18721CD}"/>
              </a:ext>
            </a:extLst>
          </p:cNvPr>
          <p:cNvSpPr/>
          <p:nvPr/>
        </p:nvSpPr>
        <p:spPr>
          <a:xfrm>
            <a:off x="8956723" y="532595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68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400703" y="576721"/>
            <a:ext cx="3565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three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A0FA0FE2-9021-44ED-8B96-C0C664A1764C}"/>
              </a:ext>
            </a:extLst>
          </p:cNvPr>
          <p:cNvSpPr/>
          <p:nvPr/>
        </p:nvSpPr>
        <p:spPr>
          <a:xfrm>
            <a:off x="5813395" y="5305324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385A3963-A53A-4212-B0B9-CF4448221FED}"/>
              </a:ext>
            </a:extLst>
          </p:cNvPr>
          <p:cNvSpPr/>
          <p:nvPr/>
        </p:nvSpPr>
        <p:spPr>
          <a:xfrm>
            <a:off x="6582440" y="532522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191719"/>
              </p:ext>
            </p:extLst>
          </p:nvPr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BC3D43B0-2129-42F4-B36B-94E3043E8DA8}"/>
              </a:ext>
            </a:extLst>
          </p:cNvPr>
          <p:cNvSpPr/>
          <p:nvPr/>
        </p:nvSpPr>
        <p:spPr>
          <a:xfrm>
            <a:off x="7322320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D1DB17B3-203B-401A-958F-D595B17CEAE9}"/>
              </a:ext>
            </a:extLst>
          </p:cNvPr>
          <p:cNvSpPr/>
          <p:nvPr/>
        </p:nvSpPr>
        <p:spPr>
          <a:xfrm>
            <a:off x="8117924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656B28E2-EC9B-40BD-9E15-55A7C18721CD}"/>
              </a:ext>
            </a:extLst>
          </p:cNvPr>
          <p:cNvSpPr/>
          <p:nvPr/>
        </p:nvSpPr>
        <p:spPr>
          <a:xfrm>
            <a:off x="8956723" y="532595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0662DEA2-4C26-4E64-BF7D-478B89C8CAC5}"/>
              </a:ext>
            </a:extLst>
          </p:cNvPr>
          <p:cNvSpPr/>
          <p:nvPr/>
        </p:nvSpPr>
        <p:spPr>
          <a:xfrm>
            <a:off x="9723162" y="53182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89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1634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36" name="Group 35">
            <a:extLst>
              <a:ext uri="{FF2B5EF4-FFF2-40B4-BE49-F238E27FC236}">
                <a16:creationId xmlns:a16="http://schemas.microsoft.com/office/drawing/2014/main" id="{CD37F69B-1B1C-4B3A-8FEC-93B2362C64C3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64A47AED-51E1-4CA4-B75B-324BA052B4EA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AA07637-6485-47AA-B567-F1BEED9BF59F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53F645D-CDB9-48E5-9EBB-C5B16BEECD8A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4FC6516-6C41-4624-BA48-FBF699D32BD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8B61C8E-A48A-46D5-8826-746DD285D1F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8F67909-754E-43DA-9B50-AFA63404923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496727D-DC21-4591-8100-FA5A26A123CE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F2DB3F8-916C-4DF0-9980-1CE8A65C7617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EE04DCE-537E-4C08-B52D-7479C2706077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CEE97254-FEF3-4F96-ABD2-447D341F234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44D8AC3D-8875-40B9-B6B4-D77DA0D48631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3CD2862-E91A-4D58-986B-729832EF5468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F422B947-E71C-4666-BDD5-96E2B001DE02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6B5022A-1813-48D7-86DD-196F3925DDB9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699AC316-B622-4AEF-95DA-88DC97FA249F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65C1DCA-A24B-4E53-A43E-AF1386E5F813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FC376C0B-C877-4231-A172-9520B8CFC5E8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7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5317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B75C7C95-B106-4D91-9A3C-961DB28593E0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5B78980-47C3-49FF-B659-97AE01DDBE4A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A4D6065-3FA5-496F-8D56-DBC7C10DD7E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00F08DA-E76F-4006-BB8C-1ADEA094E6F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D5CE40D-2250-4BAB-B17C-CE8CA04F480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C2A74B7-3E00-4E41-A609-E8A3B38AFA8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40324D4-322C-48A5-9E52-16E9E5F07E51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A07E5B9-ADF5-435D-B5B6-0BE8BA3B0ED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854A54A-1A66-41E1-B7E9-C5FD9C067F94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11CF2C29-F2BE-474A-A478-D6874BD53BD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E57DCE6-B989-496E-AC66-F0ED9ADB9349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7F963B7-1B4F-4BDD-BBDD-F11C2351CD01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6609A78-698F-4AFE-8F60-01AB229448CB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B32D804-8F54-4C38-89D0-2F13E50D75E0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3AFA977-1D33-482B-94C1-67EE547D7569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6372BEA-3A60-4CF0-BA12-754327EA02D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DDB106C-2D0C-4CFF-A410-E309B6CE2CF6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BEC6824B-C3CB-47C2-BE32-804E24B94E42}"/>
              </a:ext>
            </a:extLst>
          </p:cNvPr>
          <p:cNvSpPr/>
          <p:nvPr/>
        </p:nvSpPr>
        <p:spPr>
          <a:xfrm flipH="1">
            <a:off x="9754232" y="5365202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7E7B0659-4281-4050-98F4-C6889F885FCD}"/>
              </a:ext>
            </a:extLst>
          </p:cNvPr>
          <p:cNvSpPr/>
          <p:nvPr/>
        </p:nvSpPr>
        <p:spPr>
          <a:xfrm flipH="1">
            <a:off x="8910223" y="533880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8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006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34" name="Group 33">
            <a:extLst>
              <a:ext uri="{FF2B5EF4-FFF2-40B4-BE49-F238E27FC236}">
                <a16:creationId xmlns:a16="http://schemas.microsoft.com/office/drawing/2014/main" id="{9C646E71-E2B1-4716-AF74-5D7C5DD4B653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25B0207E-F714-4F82-B02E-ED4C976FBB39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4E5D51E-DCF0-462A-9266-EFE059438811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15DF1B5-6077-4075-B002-8CC5812C908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30EEF57-CD08-4443-8563-6985A476520F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05F73FD-3BC3-42B2-9602-DF8C83A3F73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458A926-A8CB-40DB-9EAC-DEED107AE7B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2C876C02-C034-465F-B4DE-FCC60FD6C468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5C1D666-AA79-4CE6-867A-6D7DF89C0A64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8772B55-4995-4B28-89B9-A56FA2A667D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624FE30E-D72B-45A7-AA5B-52391A27544B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9D3860E-CFAE-42F2-84E0-C9984DF5C31B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285373F-74DB-4E7D-B553-D21C8F7679EB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DD1EB79-3D1C-457A-A7FD-BF9FB197860C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A7CB673-34CA-48DF-8F15-6DD5479D875E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63DD491-0C3C-4BC9-8788-B1136B9DF99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0C2BA9B-D9FC-442B-BBCB-5998C59F4D24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26E3FA8C-9C62-4217-A86F-2E65A42966DF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9AA38A78-F4BF-48C2-882E-7565000209A4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64F51963-7F3B-4186-B450-8C7FCB123A98}"/>
              </a:ext>
            </a:extLst>
          </p:cNvPr>
          <p:cNvSpPr/>
          <p:nvPr/>
        </p:nvSpPr>
        <p:spPr>
          <a:xfrm flipH="1">
            <a:off x="8068119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407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119532" y="442137"/>
            <a:ext cx="3219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3297F571-9967-4E03-9A83-E5586F3D2DC2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E868FA7-40FA-497B-A9AA-62FA47F92BA8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0D946C5-9E16-4BA6-9300-A2F723CA97C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B3613FF-E078-44A2-958C-ED78F7CBED9B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13BB13C-C2BD-4A58-A811-1B3BD748776B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DBAF032-EBC2-47F5-AD1B-EFFFE2A9CC2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A7E83EF-BB76-4839-8C61-3F36791C76D1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E735EF0-35A6-420F-B76F-03B269571B5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8B63CF1-E52F-4CD1-B6E1-5F92E555503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80892B1-28C5-4A00-83C3-6C0B5A96F7E1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C3C8039-D368-4B71-9E9F-CC55B206A4E1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474B16-05DE-4F4E-8D61-EB6313ED037E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4351001-BB1A-4CD6-91A0-239444B7ACAA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EAAF419-983B-4E96-A4BD-945C3EBF00E7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C9F7BC3-600A-4CBC-B189-5803BA06BB10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352B444-18ED-4B33-8AD2-E50A635B1905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194BA6E-5E8A-4F08-AB3F-C07BF4BB8DEF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05260EA5-FF37-4430-8B25-AE2E7C3CCC1C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10A89F7B-5275-4028-83B8-391C656AABCA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0BD1F304-8203-45EC-BCBC-DD6521573149}"/>
              </a:ext>
            </a:extLst>
          </p:cNvPr>
          <p:cNvSpPr/>
          <p:nvPr/>
        </p:nvSpPr>
        <p:spPr>
          <a:xfrm flipH="1">
            <a:off x="8068119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1E2C0C67-D17A-4197-9266-6A1372CF962E}"/>
              </a:ext>
            </a:extLst>
          </p:cNvPr>
          <p:cNvSpPr/>
          <p:nvPr/>
        </p:nvSpPr>
        <p:spPr>
          <a:xfrm flipH="1">
            <a:off x="7295404" y="528235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79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50058" y="1092392"/>
            <a:ext cx="61015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and backwards in 25s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725010" y="4815916"/>
            <a:ext cx="11035456" cy="618994"/>
            <a:chOff x="920319" y="5433134"/>
            <a:chExt cx="11035456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AAECBEE-9E1E-4410-A7EF-F644A2659C22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A45EEC-F394-4C51-BF54-E01F59CC3E6C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A1CD472-1084-488B-8B98-E486868DCBBD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0D6CE3D-0F1E-4D1F-B270-B21E8CF25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666739"/>
              </p:ext>
            </p:extLst>
          </p:nvPr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53" name="Picture 52">
            <a:extLst>
              <a:ext uri="{FF2B5EF4-FFF2-40B4-BE49-F238E27FC236}">
                <a16:creationId xmlns:a16="http://schemas.microsoft.com/office/drawing/2014/main" id="{C0484DED-0DF0-4C1D-B35A-E47A8AFE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98" y="261845"/>
            <a:ext cx="8659433" cy="17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71392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7104AFA8-7F3B-49E1-9AEC-CCB2BCDCF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2F0AA867-EAF5-4350-B0FA-F714BC79F22F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48A25D9C-E223-44C1-8A97-B87A9423B540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74F3A3E-2821-4E60-9D15-BB5485F310D7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E811BD5-ABC2-4847-9ABC-2B73BA794CB6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5C90176-4D46-4361-B583-554EBD9BD53D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36D0642-15CD-4332-8548-557EC897538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B536B61-525A-467F-90AE-1B9B2F3915E3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0102077-307F-4DFD-8E56-D1FBD667529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2B592F6-2AB3-41E0-A44B-CB02B9DABD9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35F59C9-063F-4143-94CC-E92BF5C90DF0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C3D7143-88DD-4995-BA11-A855B568E7A0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6C58010-E58E-4B75-BBD0-F0D258BE81FA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218D388-A9B0-4B07-9B95-F05924040DA7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958013B-32E7-49F0-86E8-2D07BD13D79C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3C3577C-7B5A-421C-955E-49069E45DD0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15B6DA-27A3-434C-8394-625EC18D2325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2F24C48-3E76-415C-A37E-3F8A80A5C499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8BB5BC80-7915-4A1F-98DE-85F66A30AD59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D4550802-2850-4338-A529-675906073DD5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292A5487-85A3-4C23-9DD6-48654AABE4F8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D9F70FC5-753B-492C-B9C1-AEAE7B8B59AB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16FD2B86-CB76-49C1-928A-CDC4E1CC19CB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355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F6E164A7-1213-4FCC-9BFA-3FAC07422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70" name="Group 69">
            <a:extLst>
              <a:ext uri="{FF2B5EF4-FFF2-40B4-BE49-F238E27FC236}">
                <a16:creationId xmlns:a16="http://schemas.microsoft.com/office/drawing/2014/main" id="{79139C40-6F3D-4359-A6E6-2D4AFB2928B5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486430ED-D6FC-40DB-96F0-0895616E6A38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8398BBD-B00C-4219-B4F0-1B5EE62A013A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A61EBE9-9A4C-406B-8FEE-0ADE04CA21CA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AE9A4F8-208F-409C-A6F0-8E72A37DE8A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1ADAECC5-E7CB-43B2-B3D5-C7942D6AB0C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FBF1D2C-D7D5-42E9-87E1-85E35BFC66B7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60B1C5A-B07F-4400-B2D5-4A069FFF1BC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882F711-AD50-4AF0-A766-AC49265FDBF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097A8001-51B8-45C8-8DE9-96F8AB7AFC2C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DDD70393-0B0E-4A29-9678-C730682BB17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F958F32-8469-4224-92BB-2C48D1B8AC91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FFDA4BB2-5175-42B2-B55A-CE9FF4D511A7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27D21EA-014B-4C86-B1F5-DBB8BB79E5A4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4C157A2-022C-4F21-92C8-07716FE4D1C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3E283A5-BA52-4720-958E-56676DD858C4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E0A388D-9016-45BC-B8E6-2F173FDED3CE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C62FCDFE-C486-4C6B-B2B4-564DBCF0FB4E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4AA0282A-935B-4E33-8FC9-D0D0E12369FF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BFBEC341-BD5A-420C-B2FF-C3766C806D87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0A45108F-D791-4FE0-93CF-6347C8FF962C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61D0C4BB-05D6-4F30-A99E-C621A0159603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6C95A752-B243-4EE5-98E6-F05C8ED8F48E}"/>
              </a:ext>
            </a:extLst>
          </p:cNvPr>
          <p:cNvSpPr/>
          <p:nvPr/>
        </p:nvSpPr>
        <p:spPr>
          <a:xfrm flipH="1">
            <a:off x="5813395" y="534708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183F1CB4-6C2D-488E-B30C-14E54580BC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15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69825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F9CB85BB-3A10-4F91-A671-5AA977426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44B93BE5-D784-4EBD-AF86-C9777FB9F832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AE225EA2-A2D8-4D74-AD69-DFF764F02DA2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4E15924-D59E-4AB7-A1D8-3844CC78AEED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E9B5412-345C-4BB0-8718-26B0F6307AFB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25ECA62-5CBC-4849-9512-0BD043A03E0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E3FA0A9-14A8-4C09-95D3-1681DA447878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60B32F5-B400-49F1-9443-7A4876798DB5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963642E-EF8D-44FD-B812-1CFC74D40B6E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6928F37-139F-46DF-B9A4-8FE7FE81153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E33F16-E2F9-42AF-B5DD-BF066025516B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0971319-E24A-491A-A155-B7214F380A73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C8C1B7C-A17D-459D-A976-6BB7EC3F9F73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C636046-3ECA-4843-BE28-0F0AFD16721D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AED0BB9-24AC-492B-9FEC-19C8401EE8E1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F53C5D6-592F-45A1-8730-3BDEA41BABF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7A296D8-0497-4F6E-BDAD-7D2D3D95A7BC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AA91E3B-9A56-47E9-9CA1-02D2AE42E886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EB7B5716-D35D-46C5-B036-FC1D426F40A4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2EEF8B75-5F89-4951-A7A7-9119DCCB3FB6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FFA79048-B972-4293-A503-1682EC4641B8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6F6B5A8D-B1AF-4865-AC02-D7CB26B99164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4C52CFEB-67F6-44AE-BD6C-DE2AE349F0AB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659C731C-3A55-43A3-B4D4-15E4389A81ED}"/>
              </a:ext>
            </a:extLst>
          </p:cNvPr>
          <p:cNvSpPr/>
          <p:nvPr/>
        </p:nvSpPr>
        <p:spPr>
          <a:xfrm flipH="1">
            <a:off x="5813395" y="534708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272270F6-6CB4-4E0F-957F-B300F7B08414}"/>
              </a:ext>
            </a:extLst>
          </p:cNvPr>
          <p:cNvSpPr/>
          <p:nvPr/>
        </p:nvSpPr>
        <p:spPr>
          <a:xfrm flipH="1">
            <a:off x="5009123" y="534046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24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F9C183DC-6152-46AC-9CC4-D45B3C29A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1AD3BE0-BC19-4B20-803A-216407F4F009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7517B8B-23BD-41B1-AE5F-C3EC3B304AC4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4F3D01D-D0BE-4DF3-83EC-01417F56664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3DC1BF7-8AA2-4913-9534-A39F2E01200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A33BAA6-7DC5-4071-A620-A857E89EC25E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AC8400D-615E-4717-A167-A0245F6B271D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B131F9F-AA6F-4D9F-810B-6AEDD4373F6E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4ACBB5B-84DA-4911-8519-04E72105DEC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A3F9F08-8FEA-47FD-A755-437962BC24E0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208F2BE-FB1A-49D5-A389-E7ABDF637968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1537674-F107-4BC2-A9C8-B99984FF44A6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5D0FAB70-64D3-4308-A5AE-D180027D0BB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E9525-22F3-46EF-BFC3-BBF930BF4314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44EAC10-4836-4FC1-945A-D43E001A7797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A35D9B0-3697-4720-AAE8-865A310200CD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81171D7-4C60-43CE-9E30-CC2E20B6AB58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F16E93D-9406-44E2-B7EB-3EEF9B0A580D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E3FF35A-3A9B-408C-9CE4-24BF2933AF7C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53925E61-3E4E-4604-AF7F-C2BBBCA28DCA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C365B4DB-EA61-4D02-B6E0-0D266C3B0DE2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2D701400-80B6-47D4-B3F9-75F9A8D139E7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E5CE0F6D-F002-44B2-A6A2-EA12C6EEB880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4EBAE22-11FE-487C-8FD4-DCFEE62AE521}"/>
              </a:ext>
            </a:extLst>
          </p:cNvPr>
          <p:cNvSpPr/>
          <p:nvPr/>
        </p:nvSpPr>
        <p:spPr>
          <a:xfrm flipH="1">
            <a:off x="5813395" y="534708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097DCEB5-EAF5-4EB0-A7F1-2474C9DA99C7}"/>
              </a:ext>
            </a:extLst>
          </p:cNvPr>
          <p:cNvSpPr/>
          <p:nvPr/>
        </p:nvSpPr>
        <p:spPr>
          <a:xfrm flipH="1">
            <a:off x="5009123" y="534046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AAEE6E4E-3452-48D6-8E6C-D253D39E8A10}"/>
              </a:ext>
            </a:extLst>
          </p:cNvPr>
          <p:cNvSpPr/>
          <p:nvPr/>
        </p:nvSpPr>
        <p:spPr>
          <a:xfrm flipH="1">
            <a:off x="4230210" y="531506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363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622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2" name="Picture 21">
            <a:extLst>
              <a:ext uri="{FF2B5EF4-FFF2-40B4-BE49-F238E27FC236}">
                <a16:creationId xmlns:a16="http://schemas.microsoft.com/office/drawing/2014/main" id="{BCA026C6-C42E-42B7-ACC4-6320E55D6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B24F7A6B-DB4E-4AF7-8150-51B54AD26E3B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86DA912-8E70-4DA5-9EE9-3299B18CB320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494EAD1-D74B-45B9-8ABD-53EAC3D5BB85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89480B5-C6E1-418E-AFE4-561B702FB310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DC26651-40BE-4B87-A0DA-743C0EEDE9B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4BDC6C6-604B-471A-93D7-EB3C22B01D38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0E472D9-2F3C-46FF-BEAA-1D5220165D7D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C3102F3-0485-462E-917E-77F93BB5090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030C45A-9FF7-4C3F-81F8-89C1DC076CC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CF1CE63-50BD-4CC6-9EEA-4D19E12CC99C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361DBA9-FE60-44D9-959D-45B0CDC89B5C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7FAE7E6-D346-48A9-957C-FE0EB2D2B5E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C3EA48F-70E0-4D4B-B329-50A355DA7CA5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8D56FF-FFAD-48A5-A7A4-09C39972A4C1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82079A3-7E93-4AB6-87FF-AA84F982322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16F51C0-4876-4D1C-87EB-5DF56EA1CD53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38A33DE-B718-44C1-B77A-9659D4A444CB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D552A38D-A523-4ABD-B47D-772D7155EB8D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74102CEB-5A03-4E42-B826-2C30AD31705C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FF7F000C-0EA1-4175-BA4B-1E65A0831256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A8F5A443-15C3-47DE-BDAB-B8CC23937FCE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F487905C-EB46-4578-8DF6-E6556C1A9807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4609F5E1-F699-4699-AE83-23027968102F}"/>
              </a:ext>
            </a:extLst>
          </p:cNvPr>
          <p:cNvSpPr/>
          <p:nvPr/>
        </p:nvSpPr>
        <p:spPr>
          <a:xfrm flipH="1">
            <a:off x="5813395" y="534708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A3F5389-BF5E-4CA8-A0F0-7FD10DE3A399}"/>
              </a:ext>
            </a:extLst>
          </p:cNvPr>
          <p:cNvSpPr/>
          <p:nvPr/>
        </p:nvSpPr>
        <p:spPr>
          <a:xfrm flipH="1">
            <a:off x="5009123" y="534046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0DC50B09-7045-47C0-A405-6F3C3F076D01}"/>
              </a:ext>
            </a:extLst>
          </p:cNvPr>
          <p:cNvSpPr/>
          <p:nvPr/>
        </p:nvSpPr>
        <p:spPr>
          <a:xfrm flipH="1">
            <a:off x="4230210" y="531506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D295A4CE-D7EE-4E94-A5DD-B2943BBAACF6}"/>
              </a:ext>
            </a:extLst>
          </p:cNvPr>
          <p:cNvSpPr/>
          <p:nvPr/>
        </p:nvSpPr>
        <p:spPr>
          <a:xfrm flipH="1">
            <a:off x="3438412" y="530467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3206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5D7932C1-3141-493A-8878-B0F5C5B3D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2A831E0-A8E8-4976-92F8-19CD780DDBB1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57BD8D5-A600-4D8D-8200-1329A5F33A4A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2970D9-F74D-4FC7-B420-1CD0232EAA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A039B4-B1AA-42CE-975E-D4A5B59DDDB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0D32330-00DC-442D-9738-8F317F33359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F38C291-E21C-4761-A732-6258EEA5C17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9BBE031-8D4C-44F1-9F3D-EF7FAB22FFC6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D895CF2-4C0E-4BF6-9CD7-88E7AA1ED55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687C667-424C-4808-84FC-68E65CA5CA8E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B7B5533-292F-43FE-BF1C-BFB636F6AE2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A4B87E-435A-4211-A6E5-64D13406E3A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F687944-BAC2-4E83-9BBE-64827CFE577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2F684F-46FA-4795-9A99-1152BED8E2CA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525D6B8-EA59-4B50-957A-C78BA9510D28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FB82E19-D372-4FE0-A753-9CC30BA21ABB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615B57D-CBEF-4E42-B420-14AEC8B4701E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E76745-EF08-466A-9F82-EA49B8BFC54A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6FB0C966-4451-4007-852D-50A3142C8787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20BA425F-86E4-46D2-A633-BEB00F43F1FD}"/>
              </a:ext>
            </a:extLst>
          </p:cNvPr>
          <p:cNvSpPr/>
          <p:nvPr/>
        </p:nvSpPr>
        <p:spPr>
          <a:xfrm flipH="1">
            <a:off x="8910223" y="534568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CCB4E6EC-4F0F-4B7A-B9EF-7689A39328B1}"/>
              </a:ext>
            </a:extLst>
          </p:cNvPr>
          <p:cNvSpPr/>
          <p:nvPr/>
        </p:nvSpPr>
        <p:spPr>
          <a:xfrm flipH="1">
            <a:off x="8105951" y="5326431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11338E4E-7C89-4D67-B2E9-E24FD28C72F9}"/>
              </a:ext>
            </a:extLst>
          </p:cNvPr>
          <p:cNvSpPr/>
          <p:nvPr/>
        </p:nvSpPr>
        <p:spPr>
          <a:xfrm flipH="1">
            <a:off x="7301679" y="53280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34AA9903-268D-49B6-AAAE-3E6BAD650FA6}"/>
              </a:ext>
            </a:extLst>
          </p:cNvPr>
          <p:cNvSpPr/>
          <p:nvPr/>
        </p:nvSpPr>
        <p:spPr>
          <a:xfrm flipH="1">
            <a:off x="6520651" y="535473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362CDC0C-6C61-4076-8DF8-F1ADD2E65343}"/>
              </a:ext>
            </a:extLst>
          </p:cNvPr>
          <p:cNvSpPr/>
          <p:nvPr/>
        </p:nvSpPr>
        <p:spPr>
          <a:xfrm flipH="1">
            <a:off x="5813395" y="534708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2436741E-DDC8-4B15-91E1-B9CE39314C00}"/>
              </a:ext>
            </a:extLst>
          </p:cNvPr>
          <p:cNvSpPr/>
          <p:nvPr/>
        </p:nvSpPr>
        <p:spPr>
          <a:xfrm flipH="1">
            <a:off x="5009123" y="534046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7FD23E35-4403-45C6-8D64-A69B8E0B984A}"/>
              </a:ext>
            </a:extLst>
          </p:cNvPr>
          <p:cNvSpPr/>
          <p:nvPr/>
        </p:nvSpPr>
        <p:spPr>
          <a:xfrm flipH="1">
            <a:off x="4230210" y="531506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F224A4A2-BF85-495A-8DE1-762BD3E0A6BA}"/>
              </a:ext>
            </a:extLst>
          </p:cNvPr>
          <p:cNvSpPr/>
          <p:nvPr/>
        </p:nvSpPr>
        <p:spPr>
          <a:xfrm flipH="1">
            <a:off x="3438412" y="530467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D12A066B-EDB8-4921-B221-AAFC232B92B4}"/>
              </a:ext>
            </a:extLst>
          </p:cNvPr>
          <p:cNvSpPr/>
          <p:nvPr/>
        </p:nvSpPr>
        <p:spPr>
          <a:xfrm flipH="1">
            <a:off x="2652204" y="531506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8975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43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66" name="Picture 65">
            <a:extLst>
              <a:ext uri="{FF2B5EF4-FFF2-40B4-BE49-F238E27FC236}">
                <a16:creationId xmlns:a16="http://schemas.microsoft.com/office/drawing/2014/main" id="{4A6A179D-92C9-4E1A-A329-A6CF4BC13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FA019A1-4995-47DB-AD03-86017638BB11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06D7DA-C756-4F4D-953F-1EF953AF355E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0C90EB8-ECEF-4FF0-A599-3487394E38A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CE27858-79D8-4384-895B-385120F9E91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561BDDE-1E61-4071-8C39-4A8628907F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4973003-1486-4893-A255-D6A91847BF6D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6B1665A-E7CF-4CF2-8C83-3003BA2E4E0F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B15570E-4D54-459B-B91F-6F2C3AC98708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0E60BE3-C719-4A56-83FC-0DDEC76F4C9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9CF8CC1-9F43-4E8A-B74E-A63FC1C29A87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57B866F-4F42-4487-AE39-BAD80BBDDAE1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083ABBB-E485-451B-8140-694E10CAF64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5EB8EE4-A649-4790-9801-57C6224338B6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8F160DC-2E97-4B33-804B-1D8D0E58A695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7ABE33C-DFEC-4D44-ABC4-251088E34173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A0CE124-EA46-4F70-B67D-3E59DB81E451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AB50015-8AFE-4B36-B167-1BC51835A965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365355FB-8019-45A8-AA94-853E04DC05A7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31321BDC-E5D9-4210-8949-F5C2DB00AE81}"/>
              </a:ext>
            </a:extLst>
          </p:cNvPr>
          <p:cNvSpPr/>
          <p:nvPr/>
        </p:nvSpPr>
        <p:spPr>
          <a:xfrm flipH="1">
            <a:off x="8924913" y="5347145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67A17267-67BE-4C14-97D5-8176C356453B}"/>
              </a:ext>
            </a:extLst>
          </p:cNvPr>
          <p:cNvSpPr/>
          <p:nvPr/>
        </p:nvSpPr>
        <p:spPr>
          <a:xfrm flipH="1">
            <a:off x="8172211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218FE08C-3D63-4244-9622-B4DC5D05263E}"/>
              </a:ext>
            </a:extLst>
          </p:cNvPr>
          <p:cNvSpPr/>
          <p:nvPr/>
        </p:nvSpPr>
        <p:spPr>
          <a:xfrm flipH="1">
            <a:off x="7344797" y="5347145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3F8D9B24-42FA-4909-A1D9-48FAF5DFD5CF}"/>
              </a:ext>
            </a:extLst>
          </p:cNvPr>
          <p:cNvSpPr/>
          <p:nvPr/>
        </p:nvSpPr>
        <p:spPr>
          <a:xfrm flipH="1">
            <a:off x="6640809" y="534615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E546FEF4-38FD-49F0-8768-A4C0A3A5BED6}"/>
              </a:ext>
            </a:extLst>
          </p:cNvPr>
          <p:cNvSpPr/>
          <p:nvPr/>
        </p:nvSpPr>
        <p:spPr>
          <a:xfrm flipH="1">
            <a:off x="5813395" y="533855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1DD8AF87-982F-4C7C-A5EB-5A58F2400823}"/>
              </a:ext>
            </a:extLst>
          </p:cNvPr>
          <p:cNvSpPr/>
          <p:nvPr/>
        </p:nvSpPr>
        <p:spPr>
          <a:xfrm flipH="1">
            <a:off x="5046956" y="53086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ACBF1EE4-AA3A-4A48-AA98-960CFF2B15C3}"/>
              </a:ext>
            </a:extLst>
          </p:cNvPr>
          <p:cNvSpPr/>
          <p:nvPr/>
        </p:nvSpPr>
        <p:spPr>
          <a:xfrm flipH="1">
            <a:off x="4219542" y="530110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F00CA05D-7F4F-4BC3-86FA-6F2E2731DF30}"/>
              </a:ext>
            </a:extLst>
          </p:cNvPr>
          <p:cNvSpPr/>
          <p:nvPr/>
        </p:nvSpPr>
        <p:spPr>
          <a:xfrm flipH="1">
            <a:off x="3459359" y="5301232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58F34D59-9CEB-4202-AEB6-19B8FB467C0B}"/>
              </a:ext>
            </a:extLst>
          </p:cNvPr>
          <p:cNvSpPr/>
          <p:nvPr/>
        </p:nvSpPr>
        <p:spPr>
          <a:xfrm flipH="1">
            <a:off x="2631945" y="529364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45595B45-21C6-4EFC-8424-11EB7888CD15}"/>
              </a:ext>
            </a:extLst>
          </p:cNvPr>
          <p:cNvSpPr/>
          <p:nvPr/>
        </p:nvSpPr>
        <p:spPr>
          <a:xfrm flipH="1">
            <a:off x="1839469" y="5283464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55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922788"/>
              </p:ext>
            </p:extLst>
          </p:nvPr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333561"/>
              </p:ext>
            </p:extLst>
          </p:nvPr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406630"/>
              </p:ext>
            </p:extLst>
          </p:nvPr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0662DEA2-4C26-4E64-BF7D-478B89C8CAC5}"/>
              </a:ext>
            </a:extLst>
          </p:cNvPr>
          <p:cNvSpPr/>
          <p:nvPr/>
        </p:nvSpPr>
        <p:spPr>
          <a:xfrm flipH="1">
            <a:off x="9752327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ED0871B7-9EF4-4A5F-A669-F6BF9053F61F}"/>
              </a:ext>
            </a:extLst>
          </p:cNvPr>
          <p:cNvSpPr/>
          <p:nvPr/>
        </p:nvSpPr>
        <p:spPr>
          <a:xfrm flipH="1">
            <a:off x="8924913" y="5347145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E95DA93B-5611-4713-8AB6-ABD6D582CD62}"/>
              </a:ext>
            </a:extLst>
          </p:cNvPr>
          <p:cNvSpPr/>
          <p:nvPr/>
        </p:nvSpPr>
        <p:spPr>
          <a:xfrm flipH="1">
            <a:off x="8172211" y="5354737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446723D0-7E91-4508-91BD-E1747918994E}"/>
              </a:ext>
            </a:extLst>
          </p:cNvPr>
          <p:cNvSpPr/>
          <p:nvPr/>
        </p:nvSpPr>
        <p:spPr>
          <a:xfrm flipH="1">
            <a:off x="7344797" y="5347145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535AF81F-2AAF-43C1-A3D8-FAC91717871D}"/>
              </a:ext>
            </a:extLst>
          </p:cNvPr>
          <p:cNvSpPr/>
          <p:nvPr/>
        </p:nvSpPr>
        <p:spPr>
          <a:xfrm flipH="1">
            <a:off x="6640809" y="534615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3D6CA1BD-BA99-4D99-BE12-D53272F54442}"/>
              </a:ext>
            </a:extLst>
          </p:cNvPr>
          <p:cNvSpPr/>
          <p:nvPr/>
        </p:nvSpPr>
        <p:spPr>
          <a:xfrm flipH="1">
            <a:off x="5813395" y="533855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CCE799FE-AA89-4D58-8DB2-6952B7FFD88E}"/>
              </a:ext>
            </a:extLst>
          </p:cNvPr>
          <p:cNvSpPr/>
          <p:nvPr/>
        </p:nvSpPr>
        <p:spPr>
          <a:xfrm flipH="1">
            <a:off x="5046956" y="5308698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0DB5600A-FA37-45AD-8BEF-5EFEBFFC4371}"/>
              </a:ext>
            </a:extLst>
          </p:cNvPr>
          <p:cNvSpPr/>
          <p:nvPr/>
        </p:nvSpPr>
        <p:spPr>
          <a:xfrm flipH="1">
            <a:off x="4219542" y="5301106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6D6B9F28-6FFF-423A-A2CA-58422FE06558}"/>
              </a:ext>
            </a:extLst>
          </p:cNvPr>
          <p:cNvSpPr/>
          <p:nvPr/>
        </p:nvSpPr>
        <p:spPr>
          <a:xfrm flipH="1">
            <a:off x="3459359" y="5301232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6F50F0B8-2D2E-417C-AADE-764626F1F045}"/>
              </a:ext>
            </a:extLst>
          </p:cNvPr>
          <p:cNvSpPr/>
          <p:nvPr/>
        </p:nvSpPr>
        <p:spPr>
          <a:xfrm flipH="1">
            <a:off x="2631945" y="5293640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85E58CFA-B225-47A8-8396-06DAD8AC18F1}"/>
              </a:ext>
            </a:extLst>
          </p:cNvPr>
          <p:cNvSpPr/>
          <p:nvPr/>
        </p:nvSpPr>
        <p:spPr>
          <a:xfrm flipH="1">
            <a:off x="1839469" y="5283464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E6D72C77-F2B5-4524-A586-1C7241EB17EA}"/>
              </a:ext>
            </a:extLst>
          </p:cNvPr>
          <p:cNvSpPr/>
          <p:nvPr/>
        </p:nvSpPr>
        <p:spPr>
          <a:xfrm flipH="1">
            <a:off x="1012055" y="5275872"/>
            <a:ext cx="766439" cy="1577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978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50057" y="1092392"/>
            <a:ext cx="61015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and backwards in 50s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725010" y="4815916"/>
            <a:ext cx="11035456" cy="618994"/>
            <a:chOff x="920319" y="5433134"/>
            <a:chExt cx="11035456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AAECBEE-9E1E-4410-A7EF-F644A2659C22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A45EEC-F394-4C51-BF54-E01F59CC3E6C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A1CD472-1084-488B-8B98-E486868DCBBD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0D6CE3D-0F1E-4D1F-B270-B21E8CF256B4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53" name="Picture 52">
            <a:extLst>
              <a:ext uri="{FF2B5EF4-FFF2-40B4-BE49-F238E27FC236}">
                <a16:creationId xmlns:a16="http://schemas.microsoft.com/office/drawing/2014/main" id="{C0484DED-0DF0-4C1D-B35A-E47A8AFE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98" y="261845"/>
            <a:ext cx="8659433" cy="17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30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40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014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5D7932C1-3141-493A-8878-B0F5C5B3D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659F57A-08D7-4E16-B3CF-4D78C548394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3B6B8DC-1C79-4C88-AB03-9109D2D59094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C77F82-5263-480D-B70D-727504EC8133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5238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F9C183DC-6152-46AC-9CC4-D45B3C29A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2CC163-5993-4AAE-929E-6BBC46160769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435D498-8E51-41C5-86AE-10E7A1D56B39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7362EEE-FCFA-4720-BD36-6DAEC93817AE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ACDD16E3-932C-4960-BE3C-23FB467EBB41}"/>
              </a:ext>
            </a:extLst>
          </p:cNvPr>
          <p:cNvSpPr/>
          <p:nvPr/>
        </p:nvSpPr>
        <p:spPr>
          <a:xfrm>
            <a:off x="1039065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5117FA45-637A-41C2-A53D-1A939B576A60}"/>
              </a:ext>
            </a:extLst>
          </p:cNvPr>
          <p:cNvSpPr/>
          <p:nvPr/>
        </p:nvSpPr>
        <p:spPr>
          <a:xfrm>
            <a:off x="2645924" y="5237726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762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949919"/>
              </p:ext>
            </p:extLst>
          </p:nvPr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7" name="Picture 26">
            <a:extLst>
              <a:ext uri="{FF2B5EF4-FFF2-40B4-BE49-F238E27FC236}">
                <a16:creationId xmlns:a16="http://schemas.microsoft.com/office/drawing/2014/main" id="{7104AFA8-7F3B-49E1-9AEC-CCB2BCDCF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333F52-6BC2-48FA-9390-0ED138F9E594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E289E5-D8D0-49AD-BBDD-CDC06BADC833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4CB12B4-5E8B-454C-BCE1-4A71DE20243B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471FE9D0-A75E-4AB7-8445-1D0D70E7DA74}"/>
              </a:ext>
            </a:extLst>
          </p:cNvPr>
          <p:cNvSpPr/>
          <p:nvPr/>
        </p:nvSpPr>
        <p:spPr>
          <a:xfrm>
            <a:off x="1039065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383EE15F-A66A-4051-A42F-4417E1890535}"/>
              </a:ext>
            </a:extLst>
          </p:cNvPr>
          <p:cNvSpPr/>
          <p:nvPr/>
        </p:nvSpPr>
        <p:spPr>
          <a:xfrm>
            <a:off x="2645924" y="5237726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929C9C19-6CE3-49EB-B13B-FF5CF1DC1595}"/>
              </a:ext>
            </a:extLst>
          </p:cNvPr>
          <p:cNvSpPr/>
          <p:nvPr/>
        </p:nvSpPr>
        <p:spPr>
          <a:xfrm>
            <a:off x="4252783" y="5288133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530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119532" y="442137"/>
            <a:ext cx="3219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8C2CF50-9378-404C-9F29-39E8239A05C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8AF4B9-10A1-4218-9CAC-839EAFEEBD73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2AA78E-0811-43BC-93EF-0DCAECEEDAF2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624518EE-DA52-438E-9E82-F764D67401E9}"/>
              </a:ext>
            </a:extLst>
          </p:cNvPr>
          <p:cNvSpPr/>
          <p:nvPr/>
        </p:nvSpPr>
        <p:spPr>
          <a:xfrm>
            <a:off x="2645924" y="5237726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63F9BDCD-1411-48AB-B603-F4B86DD58776}"/>
              </a:ext>
            </a:extLst>
          </p:cNvPr>
          <p:cNvSpPr/>
          <p:nvPr/>
        </p:nvSpPr>
        <p:spPr>
          <a:xfrm>
            <a:off x="5856302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8053707C-1B86-4A5A-8978-E2898BDD42F1}"/>
              </a:ext>
            </a:extLst>
          </p:cNvPr>
          <p:cNvSpPr/>
          <p:nvPr/>
        </p:nvSpPr>
        <p:spPr>
          <a:xfrm>
            <a:off x="4272016" y="5281717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8A8613C0-E9A9-428C-8406-FB9CF9CE8FA0}"/>
              </a:ext>
            </a:extLst>
          </p:cNvPr>
          <p:cNvSpPr/>
          <p:nvPr/>
        </p:nvSpPr>
        <p:spPr>
          <a:xfrm>
            <a:off x="1019832" y="5246639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085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5317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0463889F-9211-4476-90AB-47322013475A}"/>
              </a:ext>
            </a:extLst>
          </p:cNvPr>
          <p:cNvSpPr/>
          <p:nvPr/>
        </p:nvSpPr>
        <p:spPr>
          <a:xfrm>
            <a:off x="2645924" y="5237726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437ADDD0-7D3B-443E-A3DD-9E949E05738B}"/>
              </a:ext>
            </a:extLst>
          </p:cNvPr>
          <p:cNvSpPr/>
          <p:nvPr/>
        </p:nvSpPr>
        <p:spPr>
          <a:xfrm>
            <a:off x="5856302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916A3684-811C-4093-94F5-12422A50272A}"/>
              </a:ext>
            </a:extLst>
          </p:cNvPr>
          <p:cNvSpPr/>
          <p:nvPr/>
        </p:nvSpPr>
        <p:spPr>
          <a:xfrm>
            <a:off x="4272016" y="5281717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78444184-B19E-413A-9FA4-F8A780166D9F}"/>
              </a:ext>
            </a:extLst>
          </p:cNvPr>
          <p:cNvSpPr/>
          <p:nvPr/>
        </p:nvSpPr>
        <p:spPr>
          <a:xfrm>
            <a:off x="1019832" y="5246639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B201AE-4114-40B0-B4B1-0BBF9A72860B}"/>
              </a:ext>
            </a:extLst>
          </p:cNvPr>
          <p:cNvSpPr/>
          <p:nvPr/>
        </p:nvSpPr>
        <p:spPr>
          <a:xfrm>
            <a:off x="7371881" y="5262221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8640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400703" y="576721"/>
            <a:ext cx="3565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three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EE43A104-ED10-440F-B322-1C354B440489}"/>
              </a:ext>
            </a:extLst>
          </p:cNvPr>
          <p:cNvSpPr/>
          <p:nvPr/>
        </p:nvSpPr>
        <p:spPr>
          <a:xfrm>
            <a:off x="8936385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3B293313-99CB-4D0E-AD0B-7F937A8A1188}"/>
              </a:ext>
            </a:extLst>
          </p:cNvPr>
          <p:cNvSpPr/>
          <p:nvPr/>
        </p:nvSpPr>
        <p:spPr>
          <a:xfrm>
            <a:off x="2645924" y="5237726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D0F4D9C2-D551-43AB-80F9-F8FDF2C95C15}"/>
              </a:ext>
            </a:extLst>
          </p:cNvPr>
          <p:cNvSpPr/>
          <p:nvPr/>
        </p:nvSpPr>
        <p:spPr>
          <a:xfrm>
            <a:off x="5856302" y="5288134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F35B1ADA-CE7F-44A6-82F4-755136DC44DA}"/>
              </a:ext>
            </a:extLst>
          </p:cNvPr>
          <p:cNvSpPr/>
          <p:nvPr/>
        </p:nvSpPr>
        <p:spPr>
          <a:xfrm>
            <a:off x="4272016" y="5281717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001F0ECE-D480-4D26-ACCC-B082CB0BCB72}"/>
              </a:ext>
            </a:extLst>
          </p:cNvPr>
          <p:cNvSpPr/>
          <p:nvPr/>
        </p:nvSpPr>
        <p:spPr>
          <a:xfrm>
            <a:off x="1019832" y="5246639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5A53B7E7-AB42-4884-9876-10949452F83B}"/>
              </a:ext>
            </a:extLst>
          </p:cNvPr>
          <p:cNvSpPr/>
          <p:nvPr/>
        </p:nvSpPr>
        <p:spPr>
          <a:xfrm>
            <a:off x="7371881" y="5262221"/>
            <a:ext cx="1584286" cy="2188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4671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5317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B75C7C95-B106-4D91-9A3C-961DB28593E0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5B78980-47C3-49FF-B659-97AE01DDBE4A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A4D6065-3FA5-496F-8D56-DBC7C10DD7E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00F08DA-E76F-4006-BB8C-1ADEA094E6FF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D5CE40D-2250-4BAB-B17C-CE8CA04F480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C2A74B7-3E00-4E41-A609-E8A3B38AFA8B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40324D4-322C-48A5-9E52-16E9E5F07E51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A07E5B9-ADF5-435D-B5B6-0BE8BA3B0ED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854A54A-1A66-41E1-B7E9-C5FD9C067F94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11CF2C29-F2BE-474A-A478-D6874BD53BD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E57DCE6-B989-496E-AC66-F0ED9ADB9349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7F963B7-1B4F-4BDD-BBDD-F11C2351CD01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6609A78-698F-4AFE-8F60-01AB229448CB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B32D804-8F54-4C38-89D0-2F13E50D75E0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3AFA977-1D33-482B-94C1-67EE547D7569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6372BEA-3A60-4CF0-BA12-754327EA02D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DDB106C-2D0C-4CFF-A410-E309B6CE2CF6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BEC6824B-C3CB-47C2-BE32-804E24B94E42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0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119532" y="442137"/>
            <a:ext cx="3219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3297F571-9967-4E03-9A83-E5586F3D2DC2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E868FA7-40FA-497B-A9AA-62FA47F92BA8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0D946C5-9E16-4BA6-9300-A2F723CA97C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B3613FF-E078-44A2-958C-ED78F7CBED9B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13BB13C-C2BD-4A58-A811-1B3BD748776B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DBAF032-EBC2-47F5-AD1B-EFFFE2A9CC23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A7E83EF-BB76-4839-8C61-3F36791C76D1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E735EF0-35A6-420F-B76F-03B269571B5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8B63CF1-E52F-4CD1-B6E1-5F92E555503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80892B1-28C5-4A00-83C3-6C0B5A96F7E1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C3C8039-D368-4B71-9E9F-CC55B206A4E1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474B16-05DE-4F4E-8D61-EB6313ED037E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4351001-BB1A-4CD6-91A0-239444B7ACAA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EAAF419-983B-4E96-A4BD-945C3EBF00E7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C9F7BC3-600A-4CBC-B189-5803BA06BB10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352B444-18ED-4B33-8AD2-E50A635B1905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194BA6E-5E8A-4F08-AB3F-C07BF4BB8DEF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34FB86FC-2666-4BDA-9AAC-3E9BBE2761C8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9" name="Arrow: Curved Down 28">
            <a:extLst>
              <a:ext uri="{FF2B5EF4-FFF2-40B4-BE49-F238E27FC236}">
                <a16:creationId xmlns:a16="http://schemas.microsoft.com/office/drawing/2014/main" id="{0251CF5B-567D-4115-B52D-B42299FB61D0}"/>
              </a:ext>
            </a:extLst>
          </p:cNvPr>
          <p:cNvSpPr/>
          <p:nvPr/>
        </p:nvSpPr>
        <p:spPr>
          <a:xfrm flipH="1">
            <a:off x="7299775" y="52750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91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F6E164A7-1213-4FCC-9BFA-3FAC07422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70" name="Group 69">
            <a:extLst>
              <a:ext uri="{FF2B5EF4-FFF2-40B4-BE49-F238E27FC236}">
                <a16:creationId xmlns:a16="http://schemas.microsoft.com/office/drawing/2014/main" id="{79139C40-6F3D-4359-A6E6-2D4AFB2928B5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486430ED-D6FC-40DB-96F0-0895616E6A38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8398BBD-B00C-4219-B4F0-1B5EE62A013A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A61EBE9-9A4C-406B-8FEE-0ADE04CA21CA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AE9A4F8-208F-409C-A6F0-8E72A37DE8A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1ADAECC5-E7CB-43B2-B3D5-C7942D6AB0C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FBF1D2C-D7D5-42E9-87E1-85E35BFC66B7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60B1C5A-B07F-4400-B2D5-4A069FFF1BC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882F711-AD50-4AF0-A766-AC49265FDBF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097A8001-51B8-45C8-8DE9-96F8AB7AFC2C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DDD70393-0B0E-4A29-9678-C730682BB17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8F958F32-8469-4224-92BB-2C48D1B8AC91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FFDA4BB2-5175-42B2-B55A-CE9FF4D511A7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27D21EA-014B-4C86-B1F5-DBB8BB79E5A4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4C157A2-022C-4F21-92C8-07716FE4D1CF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3E283A5-BA52-4720-958E-56676DD858C4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E0A388D-9016-45BC-B8E6-2F173FDED3CE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3" name="Picture 92">
            <a:extLst>
              <a:ext uri="{FF2B5EF4-FFF2-40B4-BE49-F238E27FC236}">
                <a16:creationId xmlns:a16="http://schemas.microsoft.com/office/drawing/2014/main" id="{183F1CB4-6C2D-488E-B30C-14E54580BC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13D604DA-EB3D-4F87-853E-EDB5482F0C54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33EB5B7D-8689-4767-94C0-DBBADF655CB3}"/>
              </a:ext>
            </a:extLst>
          </p:cNvPr>
          <p:cNvSpPr/>
          <p:nvPr/>
        </p:nvSpPr>
        <p:spPr>
          <a:xfrm flipH="1">
            <a:off x="7299775" y="52750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4E90CAE0-8B4F-46C2-8C40-8ACE913BFF19}"/>
              </a:ext>
            </a:extLst>
          </p:cNvPr>
          <p:cNvSpPr/>
          <p:nvPr/>
        </p:nvSpPr>
        <p:spPr>
          <a:xfrm flipH="1">
            <a:off x="5728427" y="525680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5723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F9C183DC-6152-46AC-9CC4-D45B3C29A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1AD3BE0-BC19-4B20-803A-216407F4F009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7517B8B-23BD-41B1-AE5F-C3EC3B304AC4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4F3D01D-D0BE-4DF3-83EC-01417F56664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3DC1BF7-8AA2-4913-9534-A39F2E01200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A33BAA6-7DC5-4071-A620-A857E89EC25E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AC8400D-615E-4717-A167-A0245F6B271D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B131F9F-AA6F-4D9F-810B-6AEDD4373F6E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4ACBB5B-84DA-4911-8519-04E72105DEC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A3F9F08-8FEA-47FD-A755-437962BC24E0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208F2BE-FB1A-49D5-A389-E7ABDF637968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1537674-F107-4BC2-A9C8-B99984FF44A6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5D0FAB70-64D3-4308-A5AE-D180027D0BB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FE9525-22F3-46EF-BFC3-BBF930BF4314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44EAC10-4836-4FC1-945A-D43E001A7797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A35D9B0-3697-4720-AAE8-865A310200CD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81171D7-4C60-43CE-9E30-CC2E20B6AB58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F16E93D-9406-44E2-B7EB-3EEF9B0A580D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D2A887D-7DBD-4382-BC5D-03AF0DA37DA3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8B443805-574E-42F4-8DF4-ECF7D291741D}"/>
              </a:ext>
            </a:extLst>
          </p:cNvPr>
          <p:cNvSpPr/>
          <p:nvPr/>
        </p:nvSpPr>
        <p:spPr>
          <a:xfrm flipH="1">
            <a:off x="7299775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CF7A0D79-BC23-413A-A110-D3DD5FAABED8}"/>
              </a:ext>
            </a:extLst>
          </p:cNvPr>
          <p:cNvSpPr/>
          <p:nvPr/>
        </p:nvSpPr>
        <p:spPr>
          <a:xfrm flipH="1">
            <a:off x="5764993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AAF9E49D-E31E-4FAF-8BDF-5DB51FA10FCF}"/>
              </a:ext>
            </a:extLst>
          </p:cNvPr>
          <p:cNvSpPr/>
          <p:nvPr/>
        </p:nvSpPr>
        <p:spPr>
          <a:xfrm flipH="1">
            <a:off x="4192378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4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43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846614"/>
              </p:ext>
            </p:extLst>
          </p:nvPr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pic>
        <p:nvPicPr>
          <p:cNvPr id="66" name="Picture 65">
            <a:extLst>
              <a:ext uri="{FF2B5EF4-FFF2-40B4-BE49-F238E27FC236}">
                <a16:creationId xmlns:a16="http://schemas.microsoft.com/office/drawing/2014/main" id="{4A6A179D-92C9-4E1A-A329-A6CF4BC13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327D1F8-AD17-4A14-B830-6A293AF2FC67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88FC20C-3781-4650-91AF-054998835F69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7CE818D-4B8B-42B2-9810-891339FF7B68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2768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5D7932C1-3141-493A-8878-B0F5C5B3D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2A831E0-A8E8-4976-92F8-19CD780DDBB1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657BD8D5-A600-4D8D-8200-1329A5F33A4A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2970D9-F74D-4FC7-B420-1CD0232EAA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4A039B4-B1AA-42CE-975E-D4A5B59DDDB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0D32330-00DC-442D-9738-8F317F333591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F38C291-E21C-4761-A732-6258EEA5C17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9BBE031-8D4C-44F1-9F3D-EF7FAB22FFC6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D895CF2-4C0E-4BF6-9CD7-88E7AA1ED55C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687C667-424C-4808-84FC-68E65CA5CA8E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B7B5533-292F-43FE-BF1C-BFB636F6AE2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A4B87E-435A-4211-A6E5-64D13406E3A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F687944-BAC2-4E83-9BBE-64827CFE577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42F684F-46FA-4795-9A99-1152BED8E2CA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525D6B8-EA59-4B50-957A-C78BA9510D28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FB82E19-D372-4FE0-A753-9CC30BA21ABB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615B57D-CBEF-4E42-B420-14AEC8B4701E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E76745-EF08-466A-9F82-EA49B8BFC54A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CDA2A8B4-54BF-478E-B5CD-529C79456AB5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8B005901-09B9-4979-9139-DD0812D3EAF8}"/>
              </a:ext>
            </a:extLst>
          </p:cNvPr>
          <p:cNvSpPr/>
          <p:nvPr/>
        </p:nvSpPr>
        <p:spPr>
          <a:xfrm flipH="1">
            <a:off x="7299775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A955E51E-9B2D-4553-A314-35A60E3A3883}"/>
              </a:ext>
            </a:extLst>
          </p:cNvPr>
          <p:cNvSpPr/>
          <p:nvPr/>
        </p:nvSpPr>
        <p:spPr>
          <a:xfrm flipH="1">
            <a:off x="5764993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903BA093-08FD-4328-BC98-0CCB4F707DB3}"/>
              </a:ext>
            </a:extLst>
          </p:cNvPr>
          <p:cNvSpPr/>
          <p:nvPr/>
        </p:nvSpPr>
        <p:spPr>
          <a:xfrm flipH="1">
            <a:off x="4192378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2F5BF2C0-5826-4027-B221-460DFD229FEE}"/>
              </a:ext>
            </a:extLst>
          </p:cNvPr>
          <p:cNvSpPr/>
          <p:nvPr/>
        </p:nvSpPr>
        <p:spPr>
          <a:xfrm flipH="1">
            <a:off x="2563014" y="5222314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96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81544CDB-BAEA-46B7-ACE5-CD2E92321A1A}"/>
              </a:ext>
            </a:extLst>
          </p:cNvPr>
          <p:cNvSpPr/>
          <p:nvPr/>
        </p:nvSpPr>
        <p:spPr>
          <a:xfrm flipH="1">
            <a:off x="8910223" y="5273270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EEA09CD-848C-4E3D-AB55-9A0E23D9A444}"/>
              </a:ext>
            </a:extLst>
          </p:cNvPr>
          <p:cNvSpPr/>
          <p:nvPr/>
        </p:nvSpPr>
        <p:spPr>
          <a:xfrm flipH="1">
            <a:off x="7299775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D23E1E55-BD7D-4150-A569-0D9FDDDD2854}"/>
              </a:ext>
            </a:extLst>
          </p:cNvPr>
          <p:cNvSpPr/>
          <p:nvPr/>
        </p:nvSpPr>
        <p:spPr>
          <a:xfrm flipH="1">
            <a:off x="5764993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7143E79A-7AEF-4333-B195-BD97BB4E798B}"/>
              </a:ext>
            </a:extLst>
          </p:cNvPr>
          <p:cNvSpPr/>
          <p:nvPr/>
        </p:nvSpPr>
        <p:spPr>
          <a:xfrm flipH="1">
            <a:off x="4192378" y="52478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1F3196B9-3A19-4374-8CAA-F19BB298B5F4}"/>
              </a:ext>
            </a:extLst>
          </p:cNvPr>
          <p:cNvSpPr/>
          <p:nvPr/>
        </p:nvSpPr>
        <p:spPr>
          <a:xfrm flipH="1">
            <a:off x="2563014" y="5222314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1719ABCF-3725-469B-BA25-71C311643D08}"/>
              </a:ext>
            </a:extLst>
          </p:cNvPr>
          <p:cNvSpPr/>
          <p:nvPr/>
        </p:nvSpPr>
        <p:spPr>
          <a:xfrm flipH="1">
            <a:off x="952580" y="5247653"/>
            <a:ext cx="1610448" cy="24966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885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5150056" y="1092392"/>
            <a:ext cx="61015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and backwards in 75s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725010" y="4815916"/>
            <a:ext cx="11035456" cy="618994"/>
            <a:chOff x="920319" y="5433134"/>
            <a:chExt cx="11035456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AAECBEE-9E1E-4410-A7EF-F644A2659C22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A45EEC-F394-4C51-BF54-E01F59CC3E6C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A1CD472-1084-488B-8B98-E486868DCBBD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0D6CE3D-0F1E-4D1F-B270-B21E8CF256B4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53" name="Picture 52">
            <a:extLst>
              <a:ext uri="{FF2B5EF4-FFF2-40B4-BE49-F238E27FC236}">
                <a16:creationId xmlns:a16="http://schemas.microsoft.com/office/drawing/2014/main" id="{C0484DED-0DF0-4C1D-B35A-E47A8AFE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98" y="261845"/>
            <a:ext cx="8659433" cy="17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971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C3C9B31-4F22-4692-BD32-E62E3C034F59}"/>
              </a:ext>
            </a:extLst>
          </p:cNvPr>
          <p:cNvCxnSpPr>
            <a:cxnSpLocks/>
          </p:cNvCxnSpPr>
          <p:nvPr/>
        </p:nvCxnSpPr>
        <p:spPr>
          <a:xfrm flipH="1">
            <a:off x="10506269" y="5532879"/>
            <a:ext cx="14402" cy="1961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3F8435C-3C2B-4A2E-9782-D0157FDDDEA5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2432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156583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622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BCA026C6-C42E-42B7-ACC4-6320E55D6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3ABFB7C-8582-4FBD-9D4E-C80DAB816078}"/>
              </a:ext>
            </a:extLst>
          </p:cNvPr>
          <p:cNvCxnSpPr>
            <a:cxnSpLocks/>
          </p:cNvCxnSpPr>
          <p:nvPr/>
        </p:nvCxnSpPr>
        <p:spPr>
          <a:xfrm flipH="1">
            <a:off x="10506269" y="5532879"/>
            <a:ext cx="14402" cy="1961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7CE2D5-5B54-4319-A378-6644FA3C819E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5B38240-1C7B-4D42-8341-6735E2D6C9DD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5409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F6E164A7-1213-4FCC-9BFA-3FAC07422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05402B7-F62D-47FF-845B-F50DC5789EF0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2E7577-CFAA-42C8-86A6-741425DD3FD1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A009EB-CCF7-46E1-A4F3-D0249FD2B65F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559F65C-4F93-4F1D-A2F3-80C3F35CE15D}"/>
              </a:ext>
            </a:extLst>
          </p:cNvPr>
          <p:cNvSpPr/>
          <p:nvPr/>
        </p:nvSpPr>
        <p:spPr>
          <a:xfrm>
            <a:off x="1039065" y="5156583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F0F6070E-B46E-4CA3-8EAA-DD552249E9FD}"/>
              </a:ext>
            </a:extLst>
          </p:cNvPr>
          <p:cNvSpPr/>
          <p:nvPr/>
        </p:nvSpPr>
        <p:spPr>
          <a:xfrm>
            <a:off x="3402732" y="5169429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684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006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9B2EC02D-027B-4732-90CF-83185FB9354C}"/>
              </a:ext>
            </a:extLst>
          </p:cNvPr>
          <p:cNvSpPr/>
          <p:nvPr/>
        </p:nvSpPr>
        <p:spPr>
          <a:xfrm>
            <a:off x="1039065" y="5156583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AED4F75E-A0BC-4A71-A96B-ED341C5E5220}"/>
              </a:ext>
            </a:extLst>
          </p:cNvPr>
          <p:cNvSpPr/>
          <p:nvPr/>
        </p:nvSpPr>
        <p:spPr>
          <a:xfrm>
            <a:off x="3402732" y="5169429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C819C6E2-C2B3-4EA7-8ADD-29CD562AA17A}"/>
              </a:ext>
            </a:extLst>
          </p:cNvPr>
          <p:cNvSpPr/>
          <p:nvPr/>
        </p:nvSpPr>
        <p:spPr>
          <a:xfrm>
            <a:off x="5771963" y="5207725"/>
            <a:ext cx="2362094" cy="34244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2018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4400703" y="576721"/>
            <a:ext cx="3565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three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2E5F1518-6690-4AD8-B2DC-29774699F77B}"/>
              </a:ext>
            </a:extLst>
          </p:cNvPr>
          <p:cNvSpPr/>
          <p:nvPr/>
        </p:nvSpPr>
        <p:spPr>
          <a:xfrm>
            <a:off x="1039065" y="5156583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B6610485-6700-4617-A09D-F9ACD84F402E}"/>
              </a:ext>
            </a:extLst>
          </p:cNvPr>
          <p:cNvSpPr/>
          <p:nvPr/>
        </p:nvSpPr>
        <p:spPr>
          <a:xfrm>
            <a:off x="3402732" y="5169429"/>
            <a:ext cx="2478576" cy="3132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0BD4C23C-F230-4C70-9714-8B67272EA140}"/>
              </a:ext>
            </a:extLst>
          </p:cNvPr>
          <p:cNvSpPr/>
          <p:nvPr/>
        </p:nvSpPr>
        <p:spPr>
          <a:xfrm>
            <a:off x="5771963" y="5207725"/>
            <a:ext cx="2362094" cy="34244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AFE71572-E270-4E77-BC4A-F04DD12E226D}"/>
              </a:ext>
            </a:extLst>
          </p:cNvPr>
          <p:cNvSpPr/>
          <p:nvPr/>
        </p:nvSpPr>
        <p:spPr>
          <a:xfrm>
            <a:off x="8157094" y="5162616"/>
            <a:ext cx="2446219" cy="3875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9264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410644" y="595126"/>
            <a:ext cx="70067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two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8EF88E-D91E-46C4-A10E-41C7F0270B7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E13A15-0B3B-478A-A54D-3D6EC2D0ECCD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918BF58D-3B33-4491-9798-312219991861}"/>
              </a:ext>
            </a:extLst>
          </p:cNvPr>
          <p:cNvSpPr/>
          <p:nvPr/>
        </p:nvSpPr>
        <p:spPr>
          <a:xfrm flipH="1">
            <a:off x="7996458" y="5156092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1774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F6E164A7-1213-4FCC-9BFA-3FAC07422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05402B7-F62D-47FF-845B-F50DC5789EF0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2E7577-CFAA-42C8-86A6-741425DD3FD1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A009EB-CCF7-46E1-A4F3-D0249FD2B65F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78318C7E-D9C4-4DCC-91D9-926AED688428}"/>
              </a:ext>
            </a:extLst>
          </p:cNvPr>
          <p:cNvSpPr/>
          <p:nvPr/>
        </p:nvSpPr>
        <p:spPr>
          <a:xfrm flipH="1">
            <a:off x="7996458" y="5156092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367C4811-543B-4E7A-83E1-C20B0ECD6940}"/>
              </a:ext>
            </a:extLst>
          </p:cNvPr>
          <p:cNvSpPr/>
          <p:nvPr/>
        </p:nvSpPr>
        <p:spPr>
          <a:xfrm flipH="1">
            <a:off x="5755687" y="5130179"/>
            <a:ext cx="2394789" cy="39275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25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94053"/>
              </p:ext>
            </p:extLst>
          </p:nvPr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D7932C1-3141-493A-8878-B0F5C5B3D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659F57A-08D7-4E16-B3CF-4D78C548394A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3B6B8DC-1C79-4C88-AB03-9109D2D59094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C77F82-5263-480D-B70D-727504EC8133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0446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622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BCA026C6-C42E-42B7-ACC4-6320E55D6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3ABFB7C-8582-4FBD-9D4E-C80DAB816078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7CE2D5-5B54-4319-A378-6644FA3C819E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5B38240-1C7B-4D42-8341-6735E2D6C9DD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DED3C090-63CF-497A-80FC-C3BF81DE3F83}"/>
              </a:ext>
            </a:extLst>
          </p:cNvPr>
          <p:cNvSpPr/>
          <p:nvPr/>
        </p:nvSpPr>
        <p:spPr>
          <a:xfrm flipH="1">
            <a:off x="7996458" y="5156092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9263568A-0CCE-4D11-99C0-56AAC312719B}"/>
              </a:ext>
            </a:extLst>
          </p:cNvPr>
          <p:cNvSpPr/>
          <p:nvPr/>
        </p:nvSpPr>
        <p:spPr>
          <a:xfrm flipH="1">
            <a:off x="5714260" y="5185603"/>
            <a:ext cx="2419789" cy="3373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C4C01561-B49A-4A91-BEAE-AD53B74C92CD}"/>
              </a:ext>
            </a:extLst>
          </p:cNvPr>
          <p:cNvSpPr/>
          <p:nvPr/>
        </p:nvSpPr>
        <p:spPr>
          <a:xfrm flipH="1">
            <a:off x="3327638" y="5149177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4467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461960" y="582741"/>
            <a:ext cx="11788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zero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/>
        </p:nvGraphicFramePr>
        <p:xfrm>
          <a:off x="5233424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CEEF7B9-B325-468C-9A60-C05D6F482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graphicFrame>
        <p:nvGraphicFramePr>
          <p:cNvPr id="29" name="Table 10">
            <a:extLst>
              <a:ext uri="{FF2B5EF4-FFF2-40B4-BE49-F238E27FC236}">
                <a16:creationId xmlns:a16="http://schemas.microsoft.com/office/drawing/2014/main" id="{C25AD963-5777-44DC-BAB6-F38D3F25FC02}"/>
              </a:ext>
            </a:extLst>
          </p:cNvPr>
          <p:cNvGraphicFramePr>
            <a:graphicFrameLocks noGrp="1"/>
          </p:cNvGraphicFramePr>
          <p:nvPr/>
        </p:nvGraphicFramePr>
        <p:xfrm>
          <a:off x="8410526" y="1580024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79E2A85-1087-4A18-88C8-2BEADBCDE067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1F1EF94A-97E4-4795-96A0-918F719A5F51}"/>
              </a:ext>
            </a:extLst>
          </p:cNvPr>
          <p:cNvSpPr/>
          <p:nvPr/>
        </p:nvSpPr>
        <p:spPr>
          <a:xfrm flipH="1">
            <a:off x="7996458" y="5156092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82E8CF5F-36D3-4AC6-82CF-E8AFD7B9D926}"/>
              </a:ext>
            </a:extLst>
          </p:cNvPr>
          <p:cNvSpPr/>
          <p:nvPr/>
        </p:nvSpPr>
        <p:spPr>
          <a:xfrm flipH="1">
            <a:off x="5714260" y="5185603"/>
            <a:ext cx="2419789" cy="3373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642989DC-C02A-48B1-8897-88091D1F4B83}"/>
              </a:ext>
            </a:extLst>
          </p:cNvPr>
          <p:cNvSpPr/>
          <p:nvPr/>
        </p:nvSpPr>
        <p:spPr>
          <a:xfrm flipH="1">
            <a:off x="3327638" y="5149177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Arrow: Curved Down 36">
            <a:extLst>
              <a:ext uri="{FF2B5EF4-FFF2-40B4-BE49-F238E27FC236}">
                <a16:creationId xmlns:a16="http://schemas.microsoft.com/office/drawing/2014/main" id="{8253FE0A-E408-4AB0-8112-9F659145D56C}"/>
              </a:ext>
            </a:extLst>
          </p:cNvPr>
          <p:cNvSpPr/>
          <p:nvPr/>
        </p:nvSpPr>
        <p:spPr>
          <a:xfrm flipH="1">
            <a:off x="974001" y="5104714"/>
            <a:ext cx="2524213" cy="3668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4B2A7EE-2BFE-44AC-8260-A42D423389DD}"/>
              </a:ext>
            </a:extLst>
          </p:cNvPr>
          <p:cNvCxnSpPr>
            <a:cxnSpLocks/>
          </p:cNvCxnSpPr>
          <p:nvPr/>
        </p:nvCxnSpPr>
        <p:spPr>
          <a:xfrm flipH="1">
            <a:off x="10506269" y="5532879"/>
            <a:ext cx="14402" cy="1961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67D6914-9535-4C63-99E0-46D99D38D196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40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622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685330"/>
              </p:ext>
            </p:extLst>
          </p:nvPr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A026C6-C42E-42B7-ACC4-6320E55D6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3ABFB7C-8582-4FBD-9D4E-C80DAB816078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7CE2D5-5B54-4319-A378-6644FA3C819E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5B38240-1C7B-4D42-8341-6735E2D6C9DD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776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520651" y="1511993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539033"/>
              </p:ext>
            </p:extLst>
          </p:nvPr>
        </p:nvGraphicFramePr>
        <p:xfrm>
          <a:off x="1039065" y="713583"/>
          <a:ext cx="3738490" cy="3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49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373849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337294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269" marR="85269" marT="42634" marB="426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9C183DC-6152-46AC-9CC4-D45B3C29A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2CC163-5993-4AAE-929E-6BBC46160769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435D498-8E51-41C5-86AE-10E7A1D56B39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7362EEE-FCFA-4720-BD36-6DAEC93817AE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5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69825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twenty five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710751"/>
              </p:ext>
            </p:extLst>
          </p:nvPr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11038"/>
              </p:ext>
            </p:extLst>
          </p:nvPr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9CB85BB-3A10-4F91-A671-5AA977426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4FA7509-A814-4C47-BCBA-EED455C08577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CB8881D-73FA-47E9-B203-52A73AE776D8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D04922C-5514-4224-927B-01D0B53E9FB6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8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2ADD2F16-CA43-48C6-949C-CCBDDBA86DE2}"/>
              </a:ext>
            </a:extLst>
          </p:cNvPr>
          <p:cNvSpPr/>
          <p:nvPr/>
        </p:nvSpPr>
        <p:spPr>
          <a:xfrm>
            <a:off x="1039065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2509811" y="413478"/>
            <a:ext cx="52935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fifty</a:t>
            </a:r>
          </a:p>
        </p:txBody>
      </p:sp>
      <p:graphicFrame>
        <p:nvGraphicFramePr>
          <p:cNvPr id="51" name="Table 10">
            <a:extLst>
              <a:ext uri="{FF2B5EF4-FFF2-40B4-BE49-F238E27FC236}">
                <a16:creationId xmlns:a16="http://schemas.microsoft.com/office/drawing/2014/main" id="{966A3B24-B7FC-4DE1-8DA5-7BDF33AA0BCE}"/>
              </a:ext>
            </a:extLst>
          </p:cNvPr>
          <p:cNvGraphicFramePr>
            <a:graphicFrameLocks noGrp="1"/>
          </p:cNvGraphicFramePr>
          <p:nvPr/>
        </p:nvGraphicFramePr>
        <p:xfrm>
          <a:off x="2056322" y="1589471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grpSp>
        <p:nvGrpSpPr>
          <p:cNvPr id="52" name="Group 51">
            <a:extLst>
              <a:ext uri="{FF2B5EF4-FFF2-40B4-BE49-F238E27FC236}">
                <a16:creationId xmlns:a16="http://schemas.microsoft.com/office/drawing/2014/main" id="{B46660F1-91CC-4043-9D2F-6DBE58574A74}"/>
              </a:ext>
            </a:extLst>
          </p:cNvPr>
          <p:cNvGrpSpPr/>
          <p:nvPr/>
        </p:nvGrpSpPr>
        <p:grpSpPr>
          <a:xfrm>
            <a:off x="662867" y="5525423"/>
            <a:ext cx="11035456" cy="618994"/>
            <a:chOff x="920319" y="5433134"/>
            <a:chExt cx="11035456" cy="618994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6984826-AE26-4E2D-8CF0-E2684A1D6CC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8D5F38B-1996-4E9E-828C-2C0B1A9B6E1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AB6A6F3-B90A-4DF6-9C27-4F39C1F4F44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1DBDFBC-4C0B-4674-B103-6B9AFDD656F3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752918E5-7C3A-4D92-A4CB-15308C92621F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30E9B29-61E7-414C-AA0C-B110B05A3B3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0F3EB4D-82B3-4339-87AD-E8D41596DAFF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6040D62-93D5-4EB9-9C4E-B639E07FF36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8BD2B6-441E-495A-AB7B-8A82CCCACBE4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7EEA5EC-3ABC-4B46-B139-B291E30A1EE8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D74F64C-99D3-4877-BB2B-60B0C0B9BA62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86E86C3-9C81-41EB-936F-1F34D032F670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0B5A143-63E8-4B60-A0ED-43C9FD94A5E6}"/>
                </a:ext>
              </a:extLst>
            </p:cNvPr>
            <p:cNvSpPr txBox="1"/>
            <p:nvPr/>
          </p:nvSpPr>
          <p:spPr>
            <a:xfrm>
              <a:off x="1093506" y="5682796"/>
              <a:ext cx="108622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0            25           50            75         100         125        150       175        200        225          250         275        300         325</a:t>
              </a:r>
            </a:p>
          </p:txBody>
        </p:sp>
      </p:grpSp>
      <p:sp>
        <p:nvSpPr>
          <p:cNvPr id="20" name="Arrow: Curved Down 19">
            <a:extLst>
              <a:ext uri="{FF2B5EF4-FFF2-40B4-BE49-F238E27FC236}">
                <a16:creationId xmlns:a16="http://schemas.microsoft.com/office/drawing/2014/main" id="{CBAD0022-69B9-42E1-9012-7A7674B62404}"/>
              </a:ext>
            </a:extLst>
          </p:cNvPr>
          <p:cNvSpPr/>
          <p:nvPr/>
        </p:nvSpPr>
        <p:spPr>
          <a:xfrm>
            <a:off x="1837679" y="528322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Arrow: Curved Down 20">
            <a:extLst>
              <a:ext uri="{FF2B5EF4-FFF2-40B4-BE49-F238E27FC236}">
                <a16:creationId xmlns:a16="http://schemas.microsoft.com/office/drawing/2014/main" id="{7F950E72-C191-4B91-99E0-D9F91CC2696D}"/>
              </a:ext>
            </a:extLst>
          </p:cNvPr>
          <p:cNvSpPr/>
          <p:nvPr/>
        </p:nvSpPr>
        <p:spPr>
          <a:xfrm>
            <a:off x="2636293" y="5300519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Arrow: Curved Down 21">
            <a:extLst>
              <a:ext uri="{FF2B5EF4-FFF2-40B4-BE49-F238E27FC236}">
                <a16:creationId xmlns:a16="http://schemas.microsoft.com/office/drawing/2014/main" id="{C3AE6EF7-C0D2-425D-8D5B-A537732EA5FD}"/>
              </a:ext>
            </a:extLst>
          </p:cNvPr>
          <p:cNvSpPr/>
          <p:nvPr/>
        </p:nvSpPr>
        <p:spPr>
          <a:xfrm>
            <a:off x="3473002" y="5319582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23" name="Table 10">
            <a:extLst>
              <a:ext uri="{FF2B5EF4-FFF2-40B4-BE49-F238E27FC236}">
                <a16:creationId xmlns:a16="http://schemas.microsoft.com/office/drawing/2014/main" id="{31CFCD73-95D6-4D4F-9350-08E54A016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024202"/>
              </p:ext>
            </p:extLst>
          </p:nvPr>
        </p:nvGraphicFramePr>
        <p:xfrm>
          <a:off x="6989371" y="1615530"/>
          <a:ext cx="2692820" cy="2480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82">
                  <a:extLst>
                    <a:ext uri="{9D8B030D-6E8A-4147-A177-3AD203B41FA5}">
                      <a16:colId xmlns:a16="http://schemas.microsoft.com/office/drawing/2014/main" val="205671176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967621126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2519590749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88607317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621339465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81107281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10777253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275741984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3454870000"/>
                    </a:ext>
                  </a:extLst>
                </a:gridCol>
                <a:gridCol w="269282">
                  <a:extLst>
                    <a:ext uri="{9D8B030D-6E8A-4147-A177-3AD203B41FA5}">
                      <a16:colId xmlns:a16="http://schemas.microsoft.com/office/drawing/2014/main" val="1463823414"/>
                    </a:ext>
                  </a:extLst>
                </a:gridCol>
              </a:tblGrid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1152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7309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248788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5523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20723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7796765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84895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09816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611162"/>
                  </a:ext>
                </a:extLst>
              </a:tr>
              <a:tr h="248033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61419" marR="61419" marT="30709" marB="30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569975"/>
                  </a:ext>
                </a:extLst>
              </a:tr>
            </a:tbl>
          </a:graphicData>
        </a:graphic>
      </p:graphicFrame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F9599FB6-9009-4263-84E2-5AACE4062249}"/>
              </a:ext>
            </a:extLst>
          </p:cNvPr>
          <p:cNvSpPr/>
          <p:nvPr/>
        </p:nvSpPr>
        <p:spPr>
          <a:xfrm>
            <a:off x="4239441" y="5331965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D8EA225F-D169-4E60-8B0C-1F73527DABED}"/>
              </a:ext>
            </a:extLst>
          </p:cNvPr>
          <p:cNvSpPr/>
          <p:nvPr/>
        </p:nvSpPr>
        <p:spPr>
          <a:xfrm>
            <a:off x="5046956" y="5302597"/>
            <a:ext cx="766439" cy="18660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6E164A7-1213-4FCC-9BFA-3FAC07422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291" y="300424"/>
            <a:ext cx="8659433" cy="171474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05402B7-F62D-47FF-845B-F50DC5789EF0}"/>
              </a:ext>
            </a:extLst>
          </p:cNvPr>
          <p:cNvCxnSpPr>
            <a:cxnSpLocks/>
          </p:cNvCxnSpPr>
          <p:nvPr/>
        </p:nvCxnSpPr>
        <p:spPr>
          <a:xfrm>
            <a:off x="10520671" y="5532879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C2E7577-CFAA-42C8-86A6-741425DD3FD1}"/>
              </a:ext>
            </a:extLst>
          </p:cNvPr>
          <p:cNvCxnSpPr>
            <a:cxnSpLocks/>
          </p:cNvCxnSpPr>
          <p:nvPr/>
        </p:nvCxnSpPr>
        <p:spPr>
          <a:xfrm>
            <a:off x="9723162" y="5525423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8A009EB-CCF7-46E1-A4F3-D0249FD2B65F}"/>
              </a:ext>
            </a:extLst>
          </p:cNvPr>
          <p:cNvCxnSpPr>
            <a:cxnSpLocks/>
          </p:cNvCxnSpPr>
          <p:nvPr/>
        </p:nvCxnSpPr>
        <p:spPr>
          <a:xfrm>
            <a:off x="11207213" y="5522931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81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953</Words>
  <Application>Microsoft Office PowerPoint</Application>
  <PresentationFormat>Widescreen</PresentationFormat>
  <Paragraphs>138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57</cp:revision>
  <dcterms:created xsi:type="dcterms:W3CDTF">2021-02-01T13:23:24Z</dcterms:created>
  <dcterms:modified xsi:type="dcterms:W3CDTF">2021-02-04T14:31:18Z</dcterms:modified>
</cp:coreProperties>
</file>