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72" r:id="rId2"/>
    <p:sldId id="2643" r:id="rId3"/>
    <p:sldId id="2645" r:id="rId4"/>
    <p:sldId id="262" r:id="rId5"/>
    <p:sldId id="273" r:id="rId6"/>
    <p:sldId id="2637" r:id="rId7"/>
    <p:sldId id="2639" r:id="rId8"/>
    <p:sldId id="2644" r:id="rId9"/>
    <p:sldId id="2641" r:id="rId10"/>
    <p:sldId id="2642"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7DA14-C615-4F2B-9D83-E3C3EB2DFA17}" v="12" dt="2021-01-14T15:59:32.2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son, Brenda (Childrens Services)" userId="e4ec4a61-d09a-45d7-a132-c7b62ae23168" providerId="ADAL" clId="{7F46ACE4-85F3-4403-9ACF-68071A5986F5}"/>
    <pc:docChg chg="undo custSel modSld">
      <pc:chgData name="Robertson, Brenda (Childrens Services)" userId="e4ec4a61-d09a-45d7-a132-c7b62ae23168" providerId="ADAL" clId="{7F46ACE4-85F3-4403-9ACF-68071A5986F5}" dt="2021-01-13T18:36:27.277" v="1145" actId="20577"/>
      <pc:docMkLst>
        <pc:docMk/>
      </pc:docMkLst>
      <pc:sldChg chg="addSp modSp mod">
        <pc:chgData name="Robertson, Brenda (Childrens Services)" userId="e4ec4a61-d09a-45d7-a132-c7b62ae23168" providerId="ADAL" clId="{7F46ACE4-85F3-4403-9ACF-68071A5986F5}" dt="2021-01-13T18:01:34.485" v="176" actId="20577"/>
        <pc:sldMkLst>
          <pc:docMk/>
          <pc:sldMk cId="4061990253" sldId="262"/>
        </pc:sldMkLst>
        <pc:spChg chg="mod">
          <ac:chgData name="Robertson, Brenda (Childrens Services)" userId="e4ec4a61-d09a-45d7-a132-c7b62ae23168" providerId="ADAL" clId="{7F46ACE4-85F3-4403-9ACF-68071A5986F5}" dt="2021-01-13T17:48:43.984" v="69" actId="20577"/>
          <ac:spMkLst>
            <pc:docMk/>
            <pc:sldMk cId="4061990253" sldId="262"/>
            <ac:spMk id="2" creationId="{7E4AB234-D801-4FC2-BB72-FAB9C8B21463}"/>
          </ac:spMkLst>
        </pc:spChg>
        <pc:spChg chg="add mod">
          <ac:chgData name="Robertson, Brenda (Childrens Services)" userId="e4ec4a61-d09a-45d7-a132-c7b62ae23168" providerId="ADAL" clId="{7F46ACE4-85F3-4403-9ACF-68071A5986F5}" dt="2021-01-13T18:01:34.485" v="176" actId="20577"/>
          <ac:spMkLst>
            <pc:docMk/>
            <pc:sldMk cId="4061990253" sldId="262"/>
            <ac:spMk id="8" creationId="{E9A10BB9-01D3-4448-96FC-46CF13CFAF29}"/>
          </ac:spMkLst>
        </pc:spChg>
        <pc:spChg chg="mod">
          <ac:chgData name="Robertson, Brenda (Childrens Services)" userId="e4ec4a61-d09a-45d7-a132-c7b62ae23168" providerId="ADAL" clId="{7F46ACE4-85F3-4403-9ACF-68071A5986F5}" dt="2021-01-13T17:53:20.340" v="73" actId="20577"/>
          <ac:spMkLst>
            <pc:docMk/>
            <pc:sldMk cId="4061990253" sldId="262"/>
            <ac:spMk id="10" creationId="{2AB31DD9-8E2E-46DD-AF29-7B4D41EA3658}"/>
          </ac:spMkLst>
        </pc:spChg>
        <pc:picChg chg="add mod">
          <ac:chgData name="Robertson, Brenda (Childrens Services)" userId="e4ec4a61-d09a-45d7-a132-c7b62ae23168" providerId="ADAL" clId="{7F46ACE4-85F3-4403-9ACF-68071A5986F5}" dt="2021-01-13T17:57:15.345" v="78" actId="1076"/>
          <ac:picMkLst>
            <pc:docMk/>
            <pc:sldMk cId="4061990253" sldId="262"/>
            <ac:picMk id="4" creationId="{5D0012DC-A1A8-4FD6-873B-7734564F1156}"/>
          </ac:picMkLst>
        </pc:picChg>
        <pc:picChg chg="add mod">
          <ac:chgData name="Robertson, Brenda (Childrens Services)" userId="e4ec4a61-d09a-45d7-a132-c7b62ae23168" providerId="ADAL" clId="{7F46ACE4-85F3-4403-9ACF-68071A5986F5}" dt="2021-01-13T17:57:19.827" v="79" actId="1076"/>
          <ac:picMkLst>
            <pc:docMk/>
            <pc:sldMk cId="4061990253" sldId="262"/>
            <ac:picMk id="7" creationId="{DA1DCF1B-C3EA-4EB6-985E-7076198FE60B}"/>
          </ac:picMkLst>
        </pc:picChg>
      </pc:sldChg>
      <pc:sldChg chg="modSp mod">
        <pc:chgData name="Robertson, Brenda (Childrens Services)" userId="e4ec4a61-d09a-45d7-a132-c7b62ae23168" providerId="ADAL" clId="{7F46ACE4-85F3-4403-9ACF-68071A5986F5}" dt="2021-01-13T17:47:42.263" v="30" actId="20577"/>
        <pc:sldMkLst>
          <pc:docMk/>
          <pc:sldMk cId="4284245350" sldId="272"/>
        </pc:sldMkLst>
        <pc:spChg chg="mod">
          <ac:chgData name="Robertson, Brenda (Childrens Services)" userId="e4ec4a61-d09a-45d7-a132-c7b62ae23168" providerId="ADAL" clId="{7F46ACE4-85F3-4403-9ACF-68071A5986F5}" dt="2021-01-13T17:47:26.300" v="2" actId="20577"/>
          <ac:spMkLst>
            <pc:docMk/>
            <pc:sldMk cId="4284245350" sldId="272"/>
            <ac:spMk id="2" creationId="{00000000-0000-0000-0000-000000000000}"/>
          </ac:spMkLst>
        </pc:spChg>
        <pc:spChg chg="mod">
          <ac:chgData name="Robertson, Brenda (Childrens Services)" userId="e4ec4a61-d09a-45d7-a132-c7b62ae23168" providerId="ADAL" clId="{7F46ACE4-85F3-4403-9ACF-68071A5986F5}" dt="2021-01-13T17:47:42.263" v="30" actId="20577"/>
          <ac:spMkLst>
            <pc:docMk/>
            <pc:sldMk cId="4284245350" sldId="272"/>
            <ac:spMk id="3" creationId="{00000000-0000-0000-0000-000000000000}"/>
          </ac:spMkLst>
        </pc:spChg>
      </pc:sldChg>
      <pc:sldChg chg="addSp modSp mod">
        <pc:chgData name="Robertson, Brenda (Childrens Services)" userId="e4ec4a61-d09a-45d7-a132-c7b62ae23168" providerId="ADAL" clId="{7F46ACE4-85F3-4403-9ACF-68071A5986F5}" dt="2021-01-13T18:09:02.679" v="460" actId="6549"/>
        <pc:sldMkLst>
          <pc:docMk/>
          <pc:sldMk cId="564609733" sldId="273"/>
        </pc:sldMkLst>
        <pc:spChg chg="mod">
          <ac:chgData name="Robertson, Brenda (Childrens Services)" userId="e4ec4a61-d09a-45d7-a132-c7b62ae23168" providerId="ADAL" clId="{7F46ACE4-85F3-4403-9ACF-68071A5986F5}" dt="2021-01-13T18:02:07.324" v="180" actId="20577"/>
          <ac:spMkLst>
            <pc:docMk/>
            <pc:sldMk cId="564609733" sldId="273"/>
            <ac:spMk id="7" creationId="{34170844-A6DB-4EF5-B64A-949EEFBE6AEA}"/>
          </ac:spMkLst>
        </pc:spChg>
        <pc:spChg chg="add mod">
          <ac:chgData name="Robertson, Brenda (Childrens Services)" userId="e4ec4a61-d09a-45d7-a132-c7b62ae23168" providerId="ADAL" clId="{7F46ACE4-85F3-4403-9ACF-68071A5986F5}" dt="2021-01-13T18:03:09.920" v="188" actId="1076"/>
          <ac:spMkLst>
            <pc:docMk/>
            <pc:sldMk cId="564609733" sldId="273"/>
            <ac:spMk id="8" creationId="{FA006976-8C09-4E5C-B263-09887D1BED2F}"/>
          </ac:spMkLst>
        </pc:spChg>
        <pc:spChg chg="mod">
          <ac:chgData name="Robertson, Brenda (Childrens Services)" userId="e4ec4a61-d09a-45d7-a132-c7b62ae23168" providerId="ADAL" clId="{7F46ACE4-85F3-4403-9ACF-68071A5986F5}" dt="2021-01-13T18:09:02.679" v="460" actId="6549"/>
          <ac:spMkLst>
            <pc:docMk/>
            <pc:sldMk cId="564609733" sldId="273"/>
            <ac:spMk id="10" creationId="{4354E2B1-015F-49CE-9770-4DDD36444C69}"/>
          </ac:spMkLst>
        </pc:spChg>
        <pc:picChg chg="add mod">
          <ac:chgData name="Robertson, Brenda (Childrens Services)" userId="e4ec4a61-d09a-45d7-a132-c7b62ae23168" providerId="ADAL" clId="{7F46ACE4-85F3-4403-9ACF-68071A5986F5}" dt="2021-01-13T18:02:14.571" v="183" actId="1076"/>
          <ac:picMkLst>
            <pc:docMk/>
            <pc:sldMk cId="564609733" sldId="273"/>
            <ac:picMk id="4" creationId="{114A5FB7-DB9D-4F39-8191-DB64C9F947D1}"/>
          </ac:picMkLst>
        </pc:picChg>
        <pc:picChg chg="add mod">
          <ac:chgData name="Robertson, Brenda (Childrens Services)" userId="e4ec4a61-d09a-45d7-a132-c7b62ae23168" providerId="ADAL" clId="{7F46ACE4-85F3-4403-9ACF-68071A5986F5}" dt="2021-01-13T18:03:51.181" v="190" actId="1076"/>
          <ac:picMkLst>
            <pc:docMk/>
            <pc:sldMk cId="564609733" sldId="273"/>
            <ac:picMk id="9" creationId="{870D6284-8798-4A21-AA31-07C1F7E3E6FE}"/>
          </ac:picMkLst>
        </pc:picChg>
      </pc:sldChg>
      <pc:sldChg chg="addSp modSp mod">
        <pc:chgData name="Robertson, Brenda (Childrens Services)" userId="e4ec4a61-d09a-45d7-a132-c7b62ae23168" providerId="ADAL" clId="{7F46ACE4-85F3-4403-9ACF-68071A5986F5}" dt="2021-01-13T18:36:27.277" v="1145" actId="20577"/>
        <pc:sldMkLst>
          <pc:docMk/>
          <pc:sldMk cId="2483527723" sldId="2637"/>
        </pc:sldMkLst>
        <pc:spChg chg="mod">
          <ac:chgData name="Robertson, Brenda (Childrens Services)" userId="e4ec4a61-d09a-45d7-a132-c7b62ae23168" providerId="ADAL" clId="{7F46ACE4-85F3-4403-9ACF-68071A5986F5}" dt="2021-01-13T18:36:27.277" v="1145" actId="20577"/>
          <ac:spMkLst>
            <pc:docMk/>
            <pc:sldMk cId="2483527723" sldId="2637"/>
            <ac:spMk id="3" creationId="{C108D53A-CBF5-4B0E-8282-15120F8F0D36}"/>
          </ac:spMkLst>
        </pc:spChg>
        <pc:spChg chg="mod">
          <ac:chgData name="Robertson, Brenda (Childrens Services)" userId="e4ec4a61-d09a-45d7-a132-c7b62ae23168" providerId="ADAL" clId="{7F46ACE4-85F3-4403-9ACF-68071A5986F5}" dt="2021-01-13T18:17:50.816" v="800" actId="20577"/>
          <ac:spMkLst>
            <pc:docMk/>
            <pc:sldMk cId="2483527723" sldId="2637"/>
            <ac:spMk id="8" creationId="{C14DEFC3-0C95-497B-AFFA-CBC417195164}"/>
          </ac:spMkLst>
        </pc:spChg>
        <pc:picChg chg="add mod">
          <ac:chgData name="Robertson, Brenda (Childrens Services)" userId="e4ec4a61-d09a-45d7-a132-c7b62ae23168" providerId="ADAL" clId="{7F46ACE4-85F3-4403-9ACF-68071A5986F5}" dt="2021-01-13T18:18:09.196" v="804" actId="14100"/>
          <ac:picMkLst>
            <pc:docMk/>
            <pc:sldMk cId="2483527723" sldId="2637"/>
            <ac:picMk id="5" creationId="{4AB644A6-A36E-42A4-92E3-2DEE0097EA83}"/>
          </ac:picMkLst>
        </pc:picChg>
      </pc:sldChg>
      <pc:sldChg chg="addSp modSp mod">
        <pc:chgData name="Robertson, Brenda (Childrens Services)" userId="e4ec4a61-d09a-45d7-a132-c7b62ae23168" providerId="ADAL" clId="{7F46ACE4-85F3-4403-9ACF-68071A5986F5}" dt="2021-01-13T18:22:36.027" v="819" actId="1076"/>
        <pc:sldMkLst>
          <pc:docMk/>
          <pc:sldMk cId="3387439793" sldId="2638"/>
        </pc:sldMkLst>
        <pc:spChg chg="mod">
          <ac:chgData name="Robertson, Brenda (Childrens Services)" userId="e4ec4a61-d09a-45d7-a132-c7b62ae23168" providerId="ADAL" clId="{7F46ACE4-85F3-4403-9ACF-68071A5986F5}" dt="2021-01-13T18:19:14.501" v="805" actId="1076"/>
          <ac:spMkLst>
            <pc:docMk/>
            <pc:sldMk cId="3387439793" sldId="2638"/>
            <ac:spMk id="2" creationId="{B4718B10-2DAF-4E11-9FD0-7BA96F20A1A1}"/>
          </ac:spMkLst>
        </pc:spChg>
        <pc:picChg chg="add mod">
          <ac:chgData name="Robertson, Brenda (Childrens Services)" userId="e4ec4a61-d09a-45d7-a132-c7b62ae23168" providerId="ADAL" clId="{7F46ACE4-85F3-4403-9ACF-68071A5986F5}" dt="2021-01-13T18:20:21.623" v="808" actId="1076"/>
          <ac:picMkLst>
            <pc:docMk/>
            <pc:sldMk cId="3387439793" sldId="2638"/>
            <ac:picMk id="4" creationId="{3F31DD92-641D-4F5C-B427-19EC83D2CA5B}"/>
          </ac:picMkLst>
        </pc:picChg>
        <pc:picChg chg="add mod">
          <ac:chgData name="Robertson, Brenda (Childrens Services)" userId="e4ec4a61-d09a-45d7-a132-c7b62ae23168" providerId="ADAL" clId="{7F46ACE4-85F3-4403-9ACF-68071A5986F5}" dt="2021-01-13T18:21:18.930" v="811" actId="1076"/>
          <ac:picMkLst>
            <pc:docMk/>
            <pc:sldMk cId="3387439793" sldId="2638"/>
            <ac:picMk id="6" creationId="{D2EA94AA-D15F-4683-B4F1-89D2978B42AE}"/>
          </ac:picMkLst>
        </pc:picChg>
        <pc:picChg chg="add mod">
          <ac:chgData name="Robertson, Brenda (Childrens Services)" userId="e4ec4a61-d09a-45d7-a132-c7b62ae23168" providerId="ADAL" clId="{7F46ACE4-85F3-4403-9ACF-68071A5986F5}" dt="2021-01-13T18:21:55.855" v="815" actId="1076"/>
          <ac:picMkLst>
            <pc:docMk/>
            <pc:sldMk cId="3387439793" sldId="2638"/>
            <ac:picMk id="8" creationId="{0EF3B8D4-24F7-4D3E-A72E-3E372FD5C729}"/>
          </ac:picMkLst>
        </pc:picChg>
        <pc:picChg chg="add mod">
          <ac:chgData name="Robertson, Brenda (Childrens Services)" userId="e4ec4a61-d09a-45d7-a132-c7b62ae23168" providerId="ADAL" clId="{7F46ACE4-85F3-4403-9ACF-68071A5986F5}" dt="2021-01-13T18:22:36.027" v="819" actId="1076"/>
          <ac:picMkLst>
            <pc:docMk/>
            <pc:sldMk cId="3387439793" sldId="2638"/>
            <ac:picMk id="10" creationId="{7BE6A791-B8FF-46EB-85A4-91299E1214F8}"/>
          </ac:picMkLst>
        </pc:picChg>
      </pc:sldChg>
      <pc:sldChg chg="addSp delSp modSp mod">
        <pc:chgData name="Robertson, Brenda (Childrens Services)" userId="e4ec4a61-d09a-45d7-a132-c7b62ae23168" providerId="ADAL" clId="{7F46ACE4-85F3-4403-9ACF-68071A5986F5}" dt="2021-01-13T18:36:05.411" v="1113" actId="1035"/>
        <pc:sldMkLst>
          <pc:docMk/>
          <pc:sldMk cId="3415331786" sldId="2639"/>
        </pc:sldMkLst>
        <pc:spChg chg="mod">
          <ac:chgData name="Robertson, Brenda (Childrens Services)" userId="e4ec4a61-d09a-45d7-a132-c7b62ae23168" providerId="ADAL" clId="{7F46ACE4-85F3-4403-9ACF-68071A5986F5}" dt="2021-01-13T18:36:05.411" v="1113" actId="1035"/>
          <ac:spMkLst>
            <pc:docMk/>
            <pc:sldMk cId="3415331786" sldId="2639"/>
            <ac:spMk id="2" creationId="{7E4AB234-D801-4FC2-BB72-FAB9C8B21463}"/>
          </ac:spMkLst>
        </pc:spChg>
        <pc:spChg chg="mod">
          <ac:chgData name="Robertson, Brenda (Childrens Services)" userId="e4ec4a61-d09a-45d7-a132-c7b62ae23168" providerId="ADAL" clId="{7F46ACE4-85F3-4403-9ACF-68071A5986F5}" dt="2021-01-13T18:32:11.610" v="835" actId="6549"/>
          <ac:spMkLst>
            <pc:docMk/>
            <pc:sldMk cId="3415331786" sldId="2639"/>
            <ac:spMk id="7" creationId="{9C2C7A72-7C4A-4506-8DEE-575441380A26}"/>
          </ac:spMkLst>
        </pc:spChg>
        <pc:spChg chg="mod">
          <ac:chgData name="Robertson, Brenda (Childrens Services)" userId="e4ec4a61-d09a-45d7-a132-c7b62ae23168" providerId="ADAL" clId="{7F46ACE4-85F3-4403-9ACF-68071A5986F5}" dt="2021-01-13T18:31:10.213" v="828" actId="20577"/>
          <ac:spMkLst>
            <pc:docMk/>
            <pc:sldMk cId="3415331786" sldId="2639"/>
            <ac:spMk id="11" creationId="{2AF30C61-9CD0-4747-81DE-2CB5C4DE6B4D}"/>
          </ac:spMkLst>
        </pc:spChg>
        <pc:picChg chg="add del">
          <ac:chgData name="Robertson, Brenda (Childrens Services)" userId="e4ec4a61-d09a-45d7-a132-c7b62ae23168" providerId="ADAL" clId="{7F46ACE4-85F3-4403-9ACF-68071A5986F5}" dt="2021-01-13T18:30:27.474" v="821" actId="22"/>
          <ac:picMkLst>
            <pc:docMk/>
            <pc:sldMk cId="3415331786" sldId="2639"/>
            <ac:picMk id="4" creationId="{80EBCC5B-176B-4F51-8A43-2DA632D98A32}"/>
          </ac:picMkLst>
        </pc:picChg>
        <pc:picChg chg="add mod">
          <ac:chgData name="Robertson, Brenda (Childrens Services)" userId="e4ec4a61-d09a-45d7-a132-c7b62ae23168" providerId="ADAL" clId="{7F46ACE4-85F3-4403-9ACF-68071A5986F5}" dt="2021-01-13T18:31:24.224" v="833" actId="1076"/>
          <ac:picMkLst>
            <pc:docMk/>
            <pc:sldMk cId="3415331786" sldId="2639"/>
            <ac:picMk id="6" creationId="{5707948A-0371-486D-AD0D-CEFB9725881F}"/>
          </ac:picMkLst>
        </pc:picChg>
      </pc:sldChg>
    </pc:docChg>
  </pc:docChgLst>
  <pc:docChgLst>
    <pc:chgData name="Robertson, Brenda (Childrens Services)" userId="e4ec4a61-d09a-45d7-a132-c7b62ae23168" providerId="ADAL" clId="{9237DA14-C615-4F2B-9D83-E3C3EB2DFA17}"/>
    <pc:docChg chg="undo custSel delSld modSld">
      <pc:chgData name="Robertson, Brenda (Childrens Services)" userId="e4ec4a61-d09a-45d7-a132-c7b62ae23168" providerId="ADAL" clId="{9237DA14-C615-4F2B-9D83-E3C3EB2DFA17}" dt="2021-01-19T10:03:45.458" v="1907" actId="20577"/>
      <pc:docMkLst>
        <pc:docMk/>
      </pc:docMkLst>
      <pc:sldChg chg="modSp mod">
        <pc:chgData name="Robertson, Brenda (Childrens Services)" userId="e4ec4a61-d09a-45d7-a132-c7b62ae23168" providerId="ADAL" clId="{9237DA14-C615-4F2B-9D83-E3C3EB2DFA17}" dt="2021-01-14T09:05:43.319" v="0" actId="113"/>
        <pc:sldMkLst>
          <pc:docMk/>
          <pc:sldMk cId="564609733" sldId="273"/>
        </pc:sldMkLst>
        <pc:spChg chg="mod">
          <ac:chgData name="Robertson, Brenda (Childrens Services)" userId="e4ec4a61-d09a-45d7-a132-c7b62ae23168" providerId="ADAL" clId="{9237DA14-C615-4F2B-9D83-E3C3EB2DFA17}" dt="2021-01-14T09:05:43.319" v="0" actId="113"/>
          <ac:spMkLst>
            <pc:docMk/>
            <pc:sldMk cId="564609733" sldId="273"/>
            <ac:spMk id="10" creationId="{4354E2B1-015F-49CE-9770-4DDD36444C69}"/>
          </ac:spMkLst>
        </pc:spChg>
      </pc:sldChg>
      <pc:sldChg chg="modSp mod">
        <pc:chgData name="Robertson, Brenda (Childrens Services)" userId="e4ec4a61-d09a-45d7-a132-c7b62ae23168" providerId="ADAL" clId="{9237DA14-C615-4F2B-9D83-E3C3EB2DFA17}" dt="2021-01-14T15:31:36.934" v="728" actId="1076"/>
        <pc:sldMkLst>
          <pc:docMk/>
          <pc:sldMk cId="2483527723" sldId="2637"/>
        </pc:sldMkLst>
        <pc:spChg chg="mod">
          <ac:chgData name="Robertson, Brenda (Childrens Services)" userId="e4ec4a61-d09a-45d7-a132-c7b62ae23168" providerId="ADAL" clId="{9237DA14-C615-4F2B-9D83-E3C3EB2DFA17}" dt="2021-01-14T15:31:31.724" v="727" actId="1076"/>
          <ac:spMkLst>
            <pc:docMk/>
            <pc:sldMk cId="2483527723" sldId="2637"/>
            <ac:spMk id="2" creationId="{7E4AB234-D801-4FC2-BB72-FAB9C8B21463}"/>
          </ac:spMkLst>
        </pc:spChg>
        <pc:spChg chg="mod">
          <ac:chgData name="Robertson, Brenda (Childrens Services)" userId="e4ec4a61-d09a-45d7-a132-c7b62ae23168" providerId="ADAL" clId="{9237DA14-C615-4F2B-9D83-E3C3EB2DFA17}" dt="2021-01-14T15:31:36.934" v="728" actId="1076"/>
          <ac:spMkLst>
            <pc:docMk/>
            <pc:sldMk cId="2483527723" sldId="2637"/>
            <ac:spMk id="3" creationId="{C108D53A-CBF5-4B0E-8282-15120F8F0D36}"/>
          </ac:spMkLst>
        </pc:spChg>
      </pc:sldChg>
      <pc:sldChg chg="del mod modShow">
        <pc:chgData name="Robertson, Brenda (Childrens Services)" userId="e4ec4a61-d09a-45d7-a132-c7b62ae23168" providerId="ADAL" clId="{9237DA14-C615-4F2B-9D83-E3C3EB2DFA17}" dt="2021-01-14T15:53:38.053" v="1249" actId="47"/>
        <pc:sldMkLst>
          <pc:docMk/>
          <pc:sldMk cId="3387439793" sldId="2638"/>
        </pc:sldMkLst>
      </pc:sldChg>
      <pc:sldChg chg="modSp mod">
        <pc:chgData name="Robertson, Brenda (Childrens Services)" userId="e4ec4a61-d09a-45d7-a132-c7b62ae23168" providerId="ADAL" clId="{9237DA14-C615-4F2B-9D83-E3C3EB2DFA17}" dt="2021-01-14T09:13:27.723" v="717" actId="20577"/>
        <pc:sldMkLst>
          <pc:docMk/>
          <pc:sldMk cId="3415331786" sldId="2639"/>
        </pc:sldMkLst>
        <pc:spChg chg="mod">
          <ac:chgData name="Robertson, Brenda (Childrens Services)" userId="e4ec4a61-d09a-45d7-a132-c7b62ae23168" providerId="ADAL" clId="{9237DA14-C615-4F2B-9D83-E3C3EB2DFA17}" dt="2021-01-14T09:13:27.723" v="717" actId="20577"/>
          <ac:spMkLst>
            <pc:docMk/>
            <pc:sldMk cId="3415331786" sldId="2639"/>
            <ac:spMk id="7" creationId="{9C2C7A72-7C4A-4506-8DEE-575441380A26}"/>
          </ac:spMkLst>
        </pc:spChg>
      </pc:sldChg>
      <pc:sldChg chg="addSp modSp mod">
        <pc:chgData name="Robertson, Brenda (Childrens Services)" userId="e4ec4a61-d09a-45d7-a132-c7b62ae23168" providerId="ADAL" clId="{9237DA14-C615-4F2B-9D83-E3C3EB2DFA17}" dt="2021-01-14T15:57:19.303" v="1641" actId="1076"/>
        <pc:sldMkLst>
          <pc:docMk/>
          <pc:sldMk cId="2384819719" sldId="2641"/>
        </pc:sldMkLst>
        <pc:spChg chg="mod">
          <ac:chgData name="Robertson, Brenda (Childrens Services)" userId="e4ec4a61-d09a-45d7-a132-c7b62ae23168" providerId="ADAL" clId="{9237DA14-C615-4F2B-9D83-E3C3EB2DFA17}" dt="2021-01-14T15:56:58.683" v="1637" actId="20577"/>
          <ac:spMkLst>
            <pc:docMk/>
            <pc:sldMk cId="2384819719" sldId="2641"/>
            <ac:spMk id="7" creationId="{82B95C2A-ABE7-40E7-8C98-4D1427C073AA}"/>
          </ac:spMkLst>
        </pc:spChg>
        <pc:picChg chg="add mod">
          <ac:chgData name="Robertson, Brenda (Childrens Services)" userId="e4ec4a61-d09a-45d7-a132-c7b62ae23168" providerId="ADAL" clId="{9237DA14-C615-4F2B-9D83-E3C3EB2DFA17}" dt="2021-01-14T15:57:19.303" v="1641" actId="1076"/>
          <ac:picMkLst>
            <pc:docMk/>
            <pc:sldMk cId="2384819719" sldId="2641"/>
            <ac:picMk id="8" creationId="{916894F5-EF52-4A2C-8135-3982D0871BE4}"/>
          </ac:picMkLst>
        </pc:picChg>
      </pc:sldChg>
      <pc:sldChg chg="addSp modSp mod">
        <pc:chgData name="Robertson, Brenda (Childrens Services)" userId="e4ec4a61-d09a-45d7-a132-c7b62ae23168" providerId="ADAL" clId="{9237DA14-C615-4F2B-9D83-E3C3EB2DFA17}" dt="2021-01-14T16:01:34.063" v="1884" actId="1076"/>
        <pc:sldMkLst>
          <pc:docMk/>
          <pc:sldMk cId="3123064864" sldId="2642"/>
        </pc:sldMkLst>
        <pc:spChg chg="add mod">
          <ac:chgData name="Robertson, Brenda (Childrens Services)" userId="e4ec4a61-d09a-45d7-a132-c7b62ae23168" providerId="ADAL" clId="{9237DA14-C615-4F2B-9D83-E3C3EB2DFA17}" dt="2021-01-14T16:01:34.063" v="1884" actId="1076"/>
          <ac:spMkLst>
            <pc:docMk/>
            <pc:sldMk cId="3123064864" sldId="2642"/>
            <ac:spMk id="5" creationId="{CCD580F3-D5A6-4F4F-B86D-A40087D7EDD6}"/>
          </ac:spMkLst>
        </pc:spChg>
        <pc:picChg chg="add mod">
          <ac:chgData name="Robertson, Brenda (Childrens Services)" userId="e4ec4a61-d09a-45d7-a132-c7b62ae23168" providerId="ADAL" clId="{9237DA14-C615-4F2B-9D83-E3C3EB2DFA17}" dt="2021-01-14T15:59:24.023" v="1644" actId="1076"/>
          <ac:picMkLst>
            <pc:docMk/>
            <pc:sldMk cId="3123064864" sldId="2642"/>
            <ac:picMk id="4" creationId="{2818C4D1-9C7E-48C3-984D-7B7DD2D69952}"/>
          </ac:picMkLst>
        </pc:picChg>
      </pc:sldChg>
      <pc:sldChg chg="modSp mod">
        <pc:chgData name="Robertson, Brenda (Childrens Services)" userId="e4ec4a61-d09a-45d7-a132-c7b62ae23168" providerId="ADAL" clId="{9237DA14-C615-4F2B-9D83-E3C3EB2DFA17}" dt="2021-01-19T10:03:45.458" v="1907" actId="20577"/>
        <pc:sldMkLst>
          <pc:docMk/>
          <pc:sldMk cId="1287721433" sldId="2643"/>
        </pc:sldMkLst>
        <pc:spChg chg="mod">
          <ac:chgData name="Robertson, Brenda (Childrens Services)" userId="e4ec4a61-d09a-45d7-a132-c7b62ae23168" providerId="ADAL" clId="{9237DA14-C615-4F2B-9D83-E3C3EB2DFA17}" dt="2021-01-19T10:03:45.458" v="1907" actId="20577"/>
          <ac:spMkLst>
            <pc:docMk/>
            <pc:sldMk cId="1287721433" sldId="2643"/>
            <ac:spMk id="3" creationId="{B1B08BC7-3958-4725-9814-E8937628E8C6}"/>
          </ac:spMkLst>
        </pc:spChg>
      </pc:sldChg>
      <pc:sldChg chg="addSp delSp modSp mod">
        <pc:chgData name="Robertson, Brenda (Childrens Services)" userId="e4ec4a61-d09a-45d7-a132-c7b62ae23168" providerId="ADAL" clId="{9237DA14-C615-4F2B-9D83-E3C3EB2DFA17}" dt="2021-01-14T15:53:28.934" v="1248" actId="20577"/>
        <pc:sldMkLst>
          <pc:docMk/>
          <pc:sldMk cId="2895142760" sldId="2644"/>
        </pc:sldMkLst>
        <pc:spChg chg="add mod">
          <ac:chgData name="Robertson, Brenda (Childrens Services)" userId="e4ec4a61-d09a-45d7-a132-c7b62ae23168" providerId="ADAL" clId="{9237DA14-C615-4F2B-9D83-E3C3EB2DFA17}" dt="2021-01-14T15:35:30.254" v="940" actId="20577"/>
          <ac:spMkLst>
            <pc:docMk/>
            <pc:sldMk cId="2895142760" sldId="2644"/>
            <ac:spMk id="2" creationId="{8E0A7523-CAE5-400E-8B5B-54999EA4D9C9}"/>
          </ac:spMkLst>
        </pc:spChg>
        <pc:spChg chg="del">
          <ac:chgData name="Robertson, Brenda (Childrens Services)" userId="e4ec4a61-d09a-45d7-a132-c7b62ae23168" providerId="ADAL" clId="{9237DA14-C615-4F2B-9D83-E3C3EB2DFA17}" dt="2021-01-14T09:14:39.826" v="718" actId="478"/>
          <ac:spMkLst>
            <pc:docMk/>
            <pc:sldMk cId="2895142760" sldId="2644"/>
            <ac:spMk id="4" creationId="{182FFEBF-284E-4F50-B4BC-CCACE4AA902E}"/>
          </ac:spMkLst>
        </pc:spChg>
        <pc:spChg chg="add mod">
          <ac:chgData name="Robertson, Brenda (Childrens Services)" userId="e4ec4a61-d09a-45d7-a132-c7b62ae23168" providerId="ADAL" clId="{9237DA14-C615-4F2B-9D83-E3C3EB2DFA17}" dt="2021-01-14T15:52:59.833" v="1177" actId="14100"/>
          <ac:spMkLst>
            <pc:docMk/>
            <pc:sldMk cId="2895142760" sldId="2644"/>
            <ac:spMk id="5" creationId="{9EBBD07E-6C36-4D08-9CBD-4F2CA476A70D}"/>
          </ac:spMkLst>
        </pc:spChg>
        <pc:spChg chg="add del mod">
          <ac:chgData name="Robertson, Brenda (Childrens Services)" userId="e4ec4a61-d09a-45d7-a132-c7b62ae23168" providerId="ADAL" clId="{9237DA14-C615-4F2B-9D83-E3C3EB2DFA17}" dt="2021-01-14T15:53:28.934" v="1248" actId="20577"/>
          <ac:spMkLst>
            <pc:docMk/>
            <pc:sldMk cId="2895142760" sldId="2644"/>
            <ac:spMk id="14" creationId="{F61C7BBB-B5BE-4EF5-8820-0FA97601D900}"/>
          </ac:spMkLst>
        </pc:spChg>
        <pc:spChg chg="add mod">
          <ac:chgData name="Robertson, Brenda (Childrens Services)" userId="e4ec4a61-d09a-45d7-a132-c7b62ae23168" providerId="ADAL" clId="{9237DA14-C615-4F2B-9D83-E3C3EB2DFA17}" dt="2021-01-14T15:52:48.643" v="1175" actId="1076"/>
          <ac:spMkLst>
            <pc:docMk/>
            <pc:sldMk cId="2895142760" sldId="2644"/>
            <ac:spMk id="15" creationId="{562B416F-4196-44AD-95DF-2DE3B7654E92}"/>
          </ac:spMkLst>
        </pc:spChg>
        <pc:picChg chg="add mod">
          <ac:chgData name="Robertson, Brenda (Childrens Services)" userId="e4ec4a61-d09a-45d7-a132-c7b62ae23168" providerId="ADAL" clId="{9237DA14-C615-4F2B-9D83-E3C3EB2DFA17}" dt="2021-01-14T15:32:59.474" v="751" actId="1076"/>
          <ac:picMkLst>
            <pc:docMk/>
            <pc:sldMk cId="2895142760" sldId="2644"/>
            <ac:picMk id="3" creationId="{35D06404-31E5-4760-8D06-5AE1D501014C}"/>
          </ac:picMkLst>
        </pc:picChg>
        <pc:picChg chg="add mod">
          <ac:chgData name="Robertson, Brenda (Childrens Services)" userId="e4ec4a61-d09a-45d7-a132-c7b62ae23168" providerId="ADAL" clId="{9237DA14-C615-4F2B-9D83-E3C3EB2DFA17}" dt="2021-01-14T15:34:29.204" v="880" actId="1076"/>
          <ac:picMkLst>
            <pc:docMk/>
            <pc:sldMk cId="2895142760" sldId="2644"/>
            <ac:picMk id="4" creationId="{506DF57F-53CD-46F3-AD36-43F7B08FD6FA}"/>
          </ac:picMkLst>
        </pc:picChg>
        <pc:picChg chg="add del mod">
          <ac:chgData name="Robertson, Brenda (Childrens Services)" userId="e4ec4a61-d09a-45d7-a132-c7b62ae23168" providerId="ADAL" clId="{9237DA14-C615-4F2B-9D83-E3C3EB2DFA17}" dt="2021-01-14T09:15:02.625" v="723"/>
          <ac:picMkLst>
            <pc:docMk/>
            <pc:sldMk cId="2895142760" sldId="2644"/>
            <ac:picMk id="5" creationId="{554C90E9-8358-40FF-9801-9EB513462B75}"/>
          </ac:picMkLst>
        </pc:picChg>
        <pc:picChg chg="add mod">
          <ac:chgData name="Robertson, Brenda (Childrens Services)" userId="e4ec4a61-d09a-45d7-a132-c7b62ae23168" providerId="ADAL" clId="{9237DA14-C615-4F2B-9D83-E3C3EB2DFA17}" dt="2021-01-14T15:49:17.083" v="1151" actId="1076"/>
          <ac:picMkLst>
            <pc:docMk/>
            <pc:sldMk cId="2895142760" sldId="2644"/>
            <ac:picMk id="6" creationId="{5AFC16D5-9644-4CEA-AA8B-F7706A55A793}"/>
          </ac:picMkLst>
        </pc:picChg>
        <pc:picChg chg="add mod">
          <ac:chgData name="Robertson, Brenda (Childrens Services)" userId="e4ec4a61-d09a-45d7-a132-c7b62ae23168" providerId="ADAL" clId="{9237DA14-C615-4F2B-9D83-E3C3EB2DFA17}" dt="2021-01-14T15:52:48.643" v="1175" actId="1076"/>
          <ac:picMkLst>
            <pc:docMk/>
            <pc:sldMk cId="2895142760" sldId="2644"/>
            <ac:picMk id="7" creationId="{43863252-C14D-4E62-AAB3-7C0419448FC0}"/>
          </ac:picMkLst>
        </pc:picChg>
        <pc:picChg chg="add mod">
          <ac:chgData name="Robertson, Brenda (Childrens Services)" userId="e4ec4a61-d09a-45d7-a132-c7b62ae23168" providerId="ADAL" clId="{9237DA14-C615-4F2B-9D83-E3C3EB2DFA17}" dt="2021-01-14T15:50:34.354" v="1158" actId="1076"/>
          <ac:picMkLst>
            <pc:docMk/>
            <pc:sldMk cId="2895142760" sldId="2644"/>
            <ac:picMk id="9" creationId="{080045F3-1C37-49B6-95EC-C49EF282A3A6}"/>
          </ac:picMkLst>
        </pc:picChg>
        <pc:picChg chg="add mod">
          <ac:chgData name="Robertson, Brenda (Childrens Services)" userId="e4ec4a61-d09a-45d7-a132-c7b62ae23168" providerId="ADAL" clId="{9237DA14-C615-4F2B-9D83-E3C3EB2DFA17}" dt="2021-01-14T15:51:15.834" v="1161" actId="1076"/>
          <ac:picMkLst>
            <pc:docMk/>
            <pc:sldMk cId="2895142760" sldId="2644"/>
            <ac:picMk id="11" creationId="{894367C0-2C1F-42B9-9A78-78E74F13C800}"/>
          </ac:picMkLst>
        </pc:picChg>
        <pc:picChg chg="add mod">
          <ac:chgData name="Robertson, Brenda (Childrens Services)" userId="e4ec4a61-d09a-45d7-a132-c7b62ae23168" providerId="ADAL" clId="{9237DA14-C615-4F2B-9D83-E3C3EB2DFA17}" dt="2021-01-14T15:52:00.863" v="1164" actId="1076"/>
          <ac:picMkLst>
            <pc:docMk/>
            <pc:sldMk cId="2895142760" sldId="2644"/>
            <ac:picMk id="13" creationId="{E85C5320-16E5-483D-B0BF-7008BF9776E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19/01/2021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2</a:t>
            </a:r>
          </a:p>
        </p:txBody>
      </p:sp>
      <p:sp>
        <p:nvSpPr>
          <p:cNvPr id="3" name="Subtitle 2"/>
          <p:cNvSpPr>
            <a:spLocks noGrp="1"/>
          </p:cNvSpPr>
          <p:nvPr>
            <p:ph type="subTitle" idx="1"/>
          </p:nvPr>
        </p:nvSpPr>
        <p:spPr>
          <a:xfrm>
            <a:off x="1847528" y="3068960"/>
            <a:ext cx="7776864" cy="622920"/>
          </a:xfrm>
        </p:spPr>
        <p:txBody>
          <a:bodyPr>
            <a:normAutofit/>
          </a:bodyPr>
          <a:lstStyle/>
          <a:p>
            <a:pPr algn="l"/>
            <a:r>
              <a:rPr lang="en-GB" sz="2400" dirty="0">
                <a:solidFill>
                  <a:schemeClr val="tx1"/>
                </a:solidFill>
              </a:rPr>
              <a:t>Geometry / Fractions</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303747" y="1515025"/>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4" name="Picture 3">
            <a:extLst>
              <a:ext uri="{FF2B5EF4-FFF2-40B4-BE49-F238E27FC236}">
                <a16:creationId xmlns:a16="http://schemas.microsoft.com/office/drawing/2014/main" id="{2818C4D1-9C7E-48C3-984D-7B7DD2D69952}"/>
              </a:ext>
            </a:extLst>
          </p:cNvPr>
          <p:cNvPicPr>
            <a:picLocks noChangeAspect="1"/>
          </p:cNvPicPr>
          <p:nvPr/>
        </p:nvPicPr>
        <p:blipFill>
          <a:blip r:embed="rId2"/>
          <a:stretch>
            <a:fillRect/>
          </a:stretch>
        </p:blipFill>
        <p:spPr>
          <a:xfrm>
            <a:off x="7971666" y="1666959"/>
            <a:ext cx="3593393" cy="2422595"/>
          </a:xfrm>
          <a:prstGeom prst="rect">
            <a:avLst/>
          </a:prstGeom>
        </p:spPr>
      </p:pic>
      <p:sp>
        <p:nvSpPr>
          <p:cNvPr id="5" name="TextBox 4">
            <a:extLst>
              <a:ext uri="{FF2B5EF4-FFF2-40B4-BE49-F238E27FC236}">
                <a16:creationId xmlns:a16="http://schemas.microsoft.com/office/drawing/2014/main" id="{CCD580F3-D5A6-4F4F-B86D-A40087D7EDD6}"/>
              </a:ext>
            </a:extLst>
          </p:cNvPr>
          <p:cNvSpPr txBox="1"/>
          <p:nvPr/>
        </p:nvSpPr>
        <p:spPr>
          <a:xfrm>
            <a:off x="5394869" y="4273461"/>
            <a:ext cx="6237605" cy="1200329"/>
          </a:xfrm>
          <a:prstGeom prst="rect">
            <a:avLst/>
          </a:prstGeom>
          <a:noFill/>
        </p:spPr>
        <p:txBody>
          <a:bodyPr wrap="none" rtlCol="0">
            <a:spAutoFit/>
          </a:bodyPr>
          <a:lstStyle/>
          <a:p>
            <a:r>
              <a:rPr lang="en-GB" dirty="0"/>
              <a:t>Investigate these shapes. Can you draw lines to divide </a:t>
            </a:r>
          </a:p>
          <a:p>
            <a:r>
              <a:rPr lang="en-GB" dirty="0"/>
              <a:t>These into quarters? If you can’t do quarters, could you</a:t>
            </a:r>
          </a:p>
          <a:p>
            <a:r>
              <a:rPr lang="en-GB" dirty="0"/>
              <a:t>Do halves? (Remember the fractions must be equal in size,</a:t>
            </a:r>
          </a:p>
          <a:p>
            <a:r>
              <a:rPr lang="en-GB" dirty="0"/>
              <a:t>But might look different.)</a:t>
            </a:r>
          </a:p>
        </p:txBody>
      </p:sp>
    </p:spTree>
    <p:extLst>
      <p:ext uri="{BB962C8B-B14F-4D97-AF65-F5344CB8AC3E}">
        <p14:creationId xmlns:p14="http://schemas.microsoft.com/office/powerpoint/2010/main" val="312306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a:t>
            </a:r>
            <a:r>
              <a:rPr lang="en-GB" sz="1800">
                <a:effectLst/>
                <a:latin typeface="Calibri" panose="020F0502020204030204" pitchFamily="34" charset="0"/>
                <a:ea typeface="Calibri" panose="020F0502020204030204" pitchFamily="34" charset="0"/>
              </a:rPr>
              <a:t>their </a:t>
            </a:r>
            <a:r>
              <a:rPr lang="en-GB" sz="1800">
                <a:latin typeface="Calibri" panose="020F0502020204030204" pitchFamily="34" charset="0"/>
                <a:ea typeface="Calibri" panose="020F0502020204030204" pitchFamily="34" charset="0"/>
              </a:rPr>
              <a:t>pupils</a:t>
            </a:r>
            <a:r>
              <a:rPr lang="en-GB" sz="1800">
                <a:effectLst/>
                <a:latin typeface="Calibri" panose="020F0502020204030204" pitchFamily="34" charset="0"/>
                <a:ea typeface="Calibri" panose="020F0502020204030204" pitchFamily="34" charset="0"/>
              </a:rPr>
              <a:t>. </a:t>
            </a:r>
            <a:r>
              <a:rPr lang="en-GB" sz="1800" dirty="0">
                <a:effectLst/>
                <a:latin typeface="Calibri" panose="020F0502020204030204" pitchFamily="34" charset="0"/>
                <a:ea typeface="Calibri" panose="020F0502020204030204" pitchFamily="34" charset="0"/>
              </a:rPr>
              <a:t>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Finding fractions of a shape</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4" name="Picture 3">
            <a:extLst>
              <a:ext uri="{FF2B5EF4-FFF2-40B4-BE49-F238E27FC236}">
                <a16:creationId xmlns:a16="http://schemas.microsoft.com/office/drawing/2014/main" id="{5D0012DC-A1A8-4FD6-873B-7734564F1156}"/>
              </a:ext>
            </a:extLst>
          </p:cNvPr>
          <p:cNvPicPr>
            <a:picLocks noChangeAspect="1"/>
          </p:cNvPicPr>
          <p:nvPr/>
        </p:nvPicPr>
        <p:blipFill>
          <a:blip r:embed="rId2"/>
          <a:stretch>
            <a:fillRect/>
          </a:stretch>
        </p:blipFill>
        <p:spPr>
          <a:xfrm>
            <a:off x="1600790" y="1602074"/>
            <a:ext cx="4762500" cy="3876675"/>
          </a:xfrm>
          <a:prstGeom prst="rect">
            <a:avLst/>
          </a:prstGeom>
        </p:spPr>
      </p:pic>
      <p:pic>
        <p:nvPicPr>
          <p:cNvPr id="7" name="Picture 6">
            <a:extLst>
              <a:ext uri="{FF2B5EF4-FFF2-40B4-BE49-F238E27FC236}">
                <a16:creationId xmlns:a16="http://schemas.microsoft.com/office/drawing/2014/main" id="{DA1DCF1B-C3EA-4EB6-985E-7076198FE60B}"/>
              </a:ext>
            </a:extLst>
          </p:cNvPr>
          <p:cNvPicPr>
            <a:picLocks noChangeAspect="1"/>
          </p:cNvPicPr>
          <p:nvPr/>
        </p:nvPicPr>
        <p:blipFill>
          <a:blip r:embed="rId3"/>
          <a:stretch>
            <a:fillRect/>
          </a:stretch>
        </p:blipFill>
        <p:spPr>
          <a:xfrm>
            <a:off x="9553322" y="3983324"/>
            <a:ext cx="1152525" cy="1495425"/>
          </a:xfrm>
          <a:prstGeom prst="rect">
            <a:avLst/>
          </a:prstGeom>
        </p:spPr>
      </p:pic>
      <p:sp>
        <p:nvSpPr>
          <p:cNvPr id="8" name="Oval 7">
            <a:extLst>
              <a:ext uri="{FF2B5EF4-FFF2-40B4-BE49-F238E27FC236}">
                <a16:creationId xmlns:a16="http://schemas.microsoft.com/office/drawing/2014/main" id="{E9A10BB9-01D3-4448-96FC-46CF13CFAF29}"/>
              </a:ext>
            </a:extLst>
          </p:cNvPr>
          <p:cNvSpPr/>
          <p:nvPr/>
        </p:nvSpPr>
        <p:spPr>
          <a:xfrm>
            <a:off x="8148679" y="1602075"/>
            <a:ext cx="3584771" cy="19619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Sam says he thinks he can find 4 different solutions.</a:t>
            </a:r>
          </a:p>
          <a:p>
            <a:pPr algn="ctr"/>
            <a:r>
              <a:rPr lang="en-GB" dirty="0"/>
              <a:t>Do you think he is right? Find out!</a:t>
            </a:r>
          </a:p>
        </p:txBody>
      </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456325" y="1606023"/>
            <a:ext cx="4976122" cy="4154984"/>
          </a:xfrm>
          <a:prstGeom prst="rect">
            <a:avLst/>
          </a:prstGeom>
          <a:solidFill>
            <a:schemeClr val="accent5">
              <a:lumMod val="20000"/>
              <a:lumOff val="80000"/>
            </a:schemeClr>
          </a:solidFill>
        </p:spPr>
        <p:txBody>
          <a:bodyPr wrap="square" rtlCol="0">
            <a:spAutoFit/>
          </a:bodyPr>
          <a:lstStyle/>
          <a:p>
            <a:r>
              <a:rPr lang="en-GB" sz="2400" i="1" dirty="0"/>
              <a:t>The shape is a rectangle. I need to divide the rectangle into quarters.</a:t>
            </a:r>
          </a:p>
          <a:p>
            <a:endParaRPr lang="en-GB" sz="2400" i="1" dirty="0"/>
          </a:p>
          <a:p>
            <a:r>
              <a:rPr lang="en-GB" sz="2400" b="1" i="1" dirty="0"/>
              <a:t>Key fact: </a:t>
            </a:r>
            <a:r>
              <a:rPr lang="en-GB" sz="2400" i="1" dirty="0"/>
              <a:t>A quarter is one piece, when a shape or quantity is divided into 4 </a:t>
            </a:r>
            <a:r>
              <a:rPr lang="en-GB" sz="2400" b="1" i="1" dirty="0"/>
              <a:t>equal</a:t>
            </a:r>
            <a:r>
              <a:rPr lang="en-GB" sz="2400" i="1" dirty="0"/>
              <a:t> pieces.</a:t>
            </a:r>
          </a:p>
          <a:p>
            <a:endParaRPr lang="en-GB" sz="2400" i="1" dirty="0"/>
          </a:p>
          <a:p>
            <a:r>
              <a:rPr lang="en-GB" sz="2400" b="1" i="1" dirty="0"/>
              <a:t>Key fact: </a:t>
            </a:r>
            <a:r>
              <a:rPr lang="en-GB" sz="2400" i="1" dirty="0"/>
              <a:t>The pieces must be equivalent in size, but may look different.</a:t>
            </a:r>
          </a:p>
          <a:p>
            <a:endParaRPr lang="en-GB" sz="2400" i="1" dirty="0"/>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4" name="Picture 3">
            <a:extLst>
              <a:ext uri="{FF2B5EF4-FFF2-40B4-BE49-F238E27FC236}">
                <a16:creationId xmlns:a16="http://schemas.microsoft.com/office/drawing/2014/main" id="{114A5FB7-DB9D-4F39-8191-DB64C9F947D1}"/>
              </a:ext>
            </a:extLst>
          </p:cNvPr>
          <p:cNvPicPr>
            <a:picLocks noChangeAspect="1"/>
          </p:cNvPicPr>
          <p:nvPr/>
        </p:nvPicPr>
        <p:blipFill>
          <a:blip r:embed="rId2"/>
          <a:stretch>
            <a:fillRect/>
          </a:stretch>
        </p:blipFill>
        <p:spPr>
          <a:xfrm>
            <a:off x="5706150" y="1496435"/>
            <a:ext cx="3435881" cy="2716605"/>
          </a:xfrm>
          <a:prstGeom prst="rect">
            <a:avLst/>
          </a:prstGeom>
        </p:spPr>
      </p:pic>
      <p:sp>
        <p:nvSpPr>
          <p:cNvPr id="8" name="Oval 7">
            <a:extLst>
              <a:ext uri="{FF2B5EF4-FFF2-40B4-BE49-F238E27FC236}">
                <a16:creationId xmlns:a16="http://schemas.microsoft.com/office/drawing/2014/main" id="{FA006976-8C09-4E5C-B263-09887D1BED2F}"/>
              </a:ext>
            </a:extLst>
          </p:cNvPr>
          <p:cNvSpPr/>
          <p:nvPr/>
        </p:nvSpPr>
        <p:spPr>
          <a:xfrm>
            <a:off x="9259469" y="1304479"/>
            <a:ext cx="2662280" cy="1727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t>Sam says he thinks he can find 4 different solutions.</a:t>
            </a:r>
          </a:p>
          <a:p>
            <a:pPr algn="ctr"/>
            <a:r>
              <a:rPr lang="en-GB" sz="1400" dirty="0"/>
              <a:t>Do you think he is right? Find out!</a:t>
            </a:r>
          </a:p>
        </p:txBody>
      </p:sp>
      <p:pic>
        <p:nvPicPr>
          <p:cNvPr id="9" name="Picture 8">
            <a:extLst>
              <a:ext uri="{FF2B5EF4-FFF2-40B4-BE49-F238E27FC236}">
                <a16:creationId xmlns:a16="http://schemas.microsoft.com/office/drawing/2014/main" id="{870D6284-8798-4A21-AA31-07C1F7E3E6FE}"/>
              </a:ext>
            </a:extLst>
          </p:cNvPr>
          <p:cNvPicPr>
            <a:picLocks noChangeAspect="1"/>
          </p:cNvPicPr>
          <p:nvPr/>
        </p:nvPicPr>
        <p:blipFill>
          <a:blip r:embed="rId3"/>
          <a:stretch>
            <a:fillRect/>
          </a:stretch>
        </p:blipFill>
        <p:spPr>
          <a:xfrm>
            <a:off x="10111672" y="2999281"/>
            <a:ext cx="1152525" cy="1495425"/>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590718" y="545058"/>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560879" y="1125984"/>
            <a:ext cx="4518053" cy="4801314"/>
          </a:xfrm>
          <a:prstGeom prst="rect">
            <a:avLst/>
          </a:prstGeom>
          <a:solidFill>
            <a:schemeClr val="accent5">
              <a:lumMod val="20000"/>
              <a:lumOff val="80000"/>
            </a:schemeClr>
          </a:solidFill>
        </p:spPr>
        <p:txBody>
          <a:bodyPr wrap="square" rtlCol="0">
            <a:spAutoFit/>
          </a:bodyPr>
          <a:lstStyle/>
          <a:p>
            <a:r>
              <a:rPr lang="en-GB" b="1" dirty="0"/>
              <a:t>Step 1: </a:t>
            </a:r>
            <a:r>
              <a:rPr lang="en-GB" i="1" dirty="0"/>
              <a:t>First I will draw 3 lines to join the dots going across the shape. This is an easy way to divide it into 4 equal pieces.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a:t>
            </a:r>
            <a:r>
              <a:rPr lang="en-GB" i="1" dirty="0">
                <a:cs typeface="Times New Roman" panose="02020603050405020304" pitchFamily="18" charset="0"/>
              </a:rPr>
              <a:t>I will look for some other ways to divide the rectangle into quarters (4 equal-sized pieces). I need to find three more ways (I need lots of copies of the shape so that I can try and check lots of ideas.)</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a:t>
            </a:r>
            <a:r>
              <a:rPr lang="en-GB" i="1" dirty="0">
                <a:cs typeface="Times New Roman" panose="02020603050405020304" pitchFamily="18" charset="0"/>
              </a:rPr>
              <a:t>I will do 2 of each, then I will use one of the shapes and cut the shapes out to prove that the pieces are equal in size, so must be quarters.</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89864"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5" name="Picture 4">
            <a:extLst>
              <a:ext uri="{FF2B5EF4-FFF2-40B4-BE49-F238E27FC236}">
                <a16:creationId xmlns:a16="http://schemas.microsoft.com/office/drawing/2014/main" id="{4AB644A6-A36E-42A4-92E3-2DEE0097EA83}"/>
              </a:ext>
            </a:extLst>
          </p:cNvPr>
          <p:cNvPicPr>
            <a:picLocks noChangeAspect="1"/>
          </p:cNvPicPr>
          <p:nvPr/>
        </p:nvPicPr>
        <p:blipFill>
          <a:blip r:embed="rId2"/>
          <a:stretch>
            <a:fillRect/>
          </a:stretch>
        </p:blipFill>
        <p:spPr>
          <a:xfrm>
            <a:off x="6000750" y="1423348"/>
            <a:ext cx="5498032" cy="3565349"/>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36712"/>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365490" y="1749412"/>
            <a:ext cx="4518053" cy="8125301"/>
          </a:xfrm>
          <a:prstGeom prst="rect">
            <a:avLst/>
          </a:prstGeom>
          <a:solidFill>
            <a:schemeClr val="accent5">
              <a:lumMod val="20000"/>
              <a:lumOff val="80000"/>
            </a:schemeClr>
          </a:solidFill>
        </p:spPr>
        <p:txBody>
          <a:bodyPr wrap="square" rtlCol="0">
            <a:spAutoFit/>
          </a:bodyPr>
          <a:lstStyle/>
          <a:p>
            <a:r>
              <a:rPr lang="en-GB" b="1" dirty="0"/>
              <a:t>Step 1: If I draw three lines across the shape, joining the dots in the three rows within the shape, that must give me four equal pieces, because the dots are spaced at the same distance from each other. If I cut the pieces up, I will have three rectangles that are the same shape and size.  </a:t>
            </a:r>
          </a:p>
          <a:p>
            <a:r>
              <a:rPr lang="en-GB" b="1" dirty="0"/>
              <a:t> </a:t>
            </a:r>
            <a:endParaRPr lang="en-GB" dirty="0">
              <a:cs typeface="Times New Roman" panose="02020603050405020304" pitchFamily="18" charset="0"/>
            </a:endParaRPr>
          </a:p>
          <a:p>
            <a:r>
              <a:rPr lang="en-GB" b="1" dirty="0">
                <a:cs typeface="Times New Roman" panose="02020603050405020304" pitchFamily="18" charset="0"/>
              </a:rPr>
              <a:t>Step 2: On the other copies of the shape, I will try drawing lines to create quarters (equal-sized pieces) in other ways.</a:t>
            </a:r>
          </a:p>
          <a:p>
            <a:endParaRPr lang="en-GB" dirty="0">
              <a:cs typeface="Times New Roman" panose="02020603050405020304" pitchFamily="18" charset="0"/>
            </a:endParaRPr>
          </a:p>
          <a:p>
            <a:r>
              <a:rPr lang="en-GB" b="1" dirty="0">
                <a:cs typeface="Times New Roman" panose="02020603050405020304" pitchFamily="18" charset="0"/>
              </a:rPr>
              <a:t>Step 3: It might not be obvious that the pieces are equal in size, so I will try cutting some of them out to help me check</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6" name="Picture 5">
            <a:extLst>
              <a:ext uri="{FF2B5EF4-FFF2-40B4-BE49-F238E27FC236}">
                <a16:creationId xmlns:a16="http://schemas.microsoft.com/office/drawing/2014/main" id="{5707948A-0371-486D-AD0D-CEFB9725881F}"/>
              </a:ext>
            </a:extLst>
          </p:cNvPr>
          <p:cNvPicPr>
            <a:picLocks noChangeAspect="1"/>
          </p:cNvPicPr>
          <p:nvPr/>
        </p:nvPicPr>
        <p:blipFill>
          <a:blip r:embed="rId2"/>
          <a:stretch>
            <a:fillRect/>
          </a:stretch>
        </p:blipFill>
        <p:spPr>
          <a:xfrm>
            <a:off x="5413849" y="2097266"/>
            <a:ext cx="6280568" cy="3551606"/>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D06404-31E5-4760-8D06-5AE1D501014C}"/>
              </a:ext>
            </a:extLst>
          </p:cNvPr>
          <p:cNvPicPr>
            <a:picLocks noChangeAspect="1"/>
          </p:cNvPicPr>
          <p:nvPr/>
        </p:nvPicPr>
        <p:blipFill>
          <a:blip r:embed="rId2"/>
          <a:stretch>
            <a:fillRect/>
          </a:stretch>
        </p:blipFill>
        <p:spPr>
          <a:xfrm>
            <a:off x="3763555" y="374409"/>
            <a:ext cx="2332445" cy="1773972"/>
          </a:xfrm>
          <a:prstGeom prst="rect">
            <a:avLst/>
          </a:prstGeom>
        </p:spPr>
      </p:pic>
      <p:sp>
        <p:nvSpPr>
          <p:cNvPr id="2" name="Speech Bubble: Oval 1">
            <a:extLst>
              <a:ext uri="{FF2B5EF4-FFF2-40B4-BE49-F238E27FC236}">
                <a16:creationId xmlns:a16="http://schemas.microsoft.com/office/drawing/2014/main" id="{8E0A7523-CAE5-400E-8B5B-54999EA4D9C9}"/>
              </a:ext>
            </a:extLst>
          </p:cNvPr>
          <p:cNvSpPr/>
          <p:nvPr/>
        </p:nvSpPr>
        <p:spPr>
          <a:xfrm>
            <a:off x="234671" y="436970"/>
            <a:ext cx="3439113" cy="2678464"/>
          </a:xfrm>
          <a:prstGeom prst="wedgeEllipseCallout">
            <a:avLst>
              <a:gd name="adj1" fmla="val 72865"/>
              <a:gd name="adj2" fmla="val -420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This definitely divides the shape into quarters. I know the 4 quarters are the same size as the dots are equally spaced. I can measure the sides of the shapes to check.</a:t>
            </a:r>
          </a:p>
        </p:txBody>
      </p:sp>
      <p:pic>
        <p:nvPicPr>
          <p:cNvPr id="4" name="Picture 3">
            <a:extLst>
              <a:ext uri="{FF2B5EF4-FFF2-40B4-BE49-F238E27FC236}">
                <a16:creationId xmlns:a16="http://schemas.microsoft.com/office/drawing/2014/main" id="{506DF57F-53CD-46F3-AD36-43F7B08FD6FA}"/>
              </a:ext>
            </a:extLst>
          </p:cNvPr>
          <p:cNvPicPr>
            <a:picLocks noChangeAspect="1"/>
          </p:cNvPicPr>
          <p:nvPr/>
        </p:nvPicPr>
        <p:blipFill>
          <a:blip r:embed="rId3"/>
          <a:stretch>
            <a:fillRect/>
          </a:stretch>
        </p:blipFill>
        <p:spPr>
          <a:xfrm>
            <a:off x="6784581" y="585917"/>
            <a:ext cx="2412902" cy="1838402"/>
          </a:xfrm>
          <a:prstGeom prst="rect">
            <a:avLst/>
          </a:prstGeom>
        </p:spPr>
      </p:pic>
      <p:sp>
        <p:nvSpPr>
          <p:cNvPr id="5" name="Speech Bubble: Oval 4">
            <a:extLst>
              <a:ext uri="{FF2B5EF4-FFF2-40B4-BE49-F238E27FC236}">
                <a16:creationId xmlns:a16="http://schemas.microsoft.com/office/drawing/2014/main" id="{9EBBD07E-6C36-4D08-9CBD-4F2CA476A70D}"/>
              </a:ext>
            </a:extLst>
          </p:cNvPr>
          <p:cNvSpPr/>
          <p:nvPr/>
        </p:nvSpPr>
        <p:spPr>
          <a:xfrm>
            <a:off x="5209924" y="4703792"/>
            <a:ext cx="2840303" cy="2136297"/>
          </a:xfrm>
          <a:prstGeom prst="wedgeEllipseCallout">
            <a:avLst>
              <a:gd name="adj1" fmla="val -84969"/>
              <a:gd name="adj2" fmla="val -470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 could measure the quarters here too, but I can see that the quarters are the same size.</a:t>
            </a:r>
          </a:p>
        </p:txBody>
      </p:sp>
      <p:pic>
        <p:nvPicPr>
          <p:cNvPr id="6" name="Picture 5">
            <a:extLst>
              <a:ext uri="{FF2B5EF4-FFF2-40B4-BE49-F238E27FC236}">
                <a16:creationId xmlns:a16="http://schemas.microsoft.com/office/drawing/2014/main" id="{5AFC16D5-9644-4CEA-AA8B-F7706A55A793}"/>
              </a:ext>
            </a:extLst>
          </p:cNvPr>
          <p:cNvPicPr>
            <a:picLocks noChangeAspect="1"/>
          </p:cNvPicPr>
          <p:nvPr/>
        </p:nvPicPr>
        <p:blipFill>
          <a:blip r:embed="rId4"/>
          <a:stretch>
            <a:fillRect/>
          </a:stretch>
        </p:blipFill>
        <p:spPr>
          <a:xfrm>
            <a:off x="3657668" y="2424319"/>
            <a:ext cx="2430999" cy="1773972"/>
          </a:xfrm>
          <a:prstGeom prst="rect">
            <a:avLst/>
          </a:prstGeom>
        </p:spPr>
      </p:pic>
      <p:pic>
        <p:nvPicPr>
          <p:cNvPr id="7" name="Picture 6">
            <a:extLst>
              <a:ext uri="{FF2B5EF4-FFF2-40B4-BE49-F238E27FC236}">
                <a16:creationId xmlns:a16="http://schemas.microsoft.com/office/drawing/2014/main" id="{43863252-C14D-4E62-AAB3-7C0419448FC0}"/>
              </a:ext>
            </a:extLst>
          </p:cNvPr>
          <p:cNvPicPr>
            <a:picLocks noChangeAspect="1"/>
          </p:cNvPicPr>
          <p:nvPr/>
        </p:nvPicPr>
        <p:blipFill>
          <a:blip r:embed="rId5"/>
          <a:stretch>
            <a:fillRect/>
          </a:stretch>
        </p:blipFill>
        <p:spPr>
          <a:xfrm>
            <a:off x="6484306" y="2520672"/>
            <a:ext cx="2237562" cy="1696943"/>
          </a:xfrm>
          <a:prstGeom prst="rect">
            <a:avLst/>
          </a:prstGeom>
        </p:spPr>
      </p:pic>
      <p:pic>
        <p:nvPicPr>
          <p:cNvPr id="9" name="Picture 8">
            <a:extLst>
              <a:ext uri="{FF2B5EF4-FFF2-40B4-BE49-F238E27FC236}">
                <a16:creationId xmlns:a16="http://schemas.microsoft.com/office/drawing/2014/main" id="{080045F3-1C37-49B6-95EC-C49EF282A3A6}"/>
              </a:ext>
            </a:extLst>
          </p:cNvPr>
          <p:cNvPicPr>
            <a:picLocks noChangeAspect="1"/>
          </p:cNvPicPr>
          <p:nvPr/>
        </p:nvPicPr>
        <p:blipFill>
          <a:blip r:embed="rId6"/>
          <a:stretch>
            <a:fillRect/>
          </a:stretch>
        </p:blipFill>
        <p:spPr>
          <a:xfrm rot="5400000">
            <a:off x="534396" y="3158106"/>
            <a:ext cx="1407510" cy="1713907"/>
          </a:xfrm>
          <a:prstGeom prst="rect">
            <a:avLst/>
          </a:prstGeom>
        </p:spPr>
      </p:pic>
      <p:pic>
        <p:nvPicPr>
          <p:cNvPr id="11" name="Picture 10">
            <a:extLst>
              <a:ext uri="{FF2B5EF4-FFF2-40B4-BE49-F238E27FC236}">
                <a16:creationId xmlns:a16="http://schemas.microsoft.com/office/drawing/2014/main" id="{894367C0-2C1F-42B9-9A78-78E74F13C800}"/>
              </a:ext>
            </a:extLst>
          </p:cNvPr>
          <p:cNvPicPr>
            <a:picLocks noChangeAspect="1"/>
          </p:cNvPicPr>
          <p:nvPr/>
        </p:nvPicPr>
        <p:blipFill>
          <a:blip r:embed="rId7"/>
          <a:stretch>
            <a:fillRect/>
          </a:stretch>
        </p:blipFill>
        <p:spPr>
          <a:xfrm>
            <a:off x="2468112" y="4474229"/>
            <a:ext cx="1541979" cy="1336382"/>
          </a:xfrm>
          <a:prstGeom prst="rect">
            <a:avLst/>
          </a:prstGeom>
        </p:spPr>
      </p:pic>
      <p:pic>
        <p:nvPicPr>
          <p:cNvPr id="13" name="Picture 12">
            <a:extLst>
              <a:ext uri="{FF2B5EF4-FFF2-40B4-BE49-F238E27FC236}">
                <a16:creationId xmlns:a16="http://schemas.microsoft.com/office/drawing/2014/main" id="{E85C5320-16E5-483D-B0BF-7008BF9776EF}"/>
              </a:ext>
            </a:extLst>
          </p:cNvPr>
          <p:cNvPicPr>
            <a:picLocks noChangeAspect="1"/>
          </p:cNvPicPr>
          <p:nvPr/>
        </p:nvPicPr>
        <p:blipFill>
          <a:blip r:embed="rId8"/>
          <a:stretch>
            <a:fillRect/>
          </a:stretch>
        </p:blipFill>
        <p:spPr>
          <a:xfrm>
            <a:off x="9369924" y="4950849"/>
            <a:ext cx="707927" cy="1497659"/>
          </a:xfrm>
          <a:prstGeom prst="rect">
            <a:avLst/>
          </a:prstGeom>
        </p:spPr>
      </p:pic>
      <p:sp>
        <p:nvSpPr>
          <p:cNvPr id="14" name="Speech Bubble: Oval 13">
            <a:extLst>
              <a:ext uri="{FF2B5EF4-FFF2-40B4-BE49-F238E27FC236}">
                <a16:creationId xmlns:a16="http://schemas.microsoft.com/office/drawing/2014/main" id="{F61C7BBB-B5BE-4EF5-8820-0FA97601D900}"/>
              </a:ext>
            </a:extLst>
          </p:cNvPr>
          <p:cNvSpPr/>
          <p:nvPr/>
        </p:nvSpPr>
        <p:spPr>
          <a:xfrm>
            <a:off x="5209924" y="4680353"/>
            <a:ext cx="2840303" cy="2136297"/>
          </a:xfrm>
          <a:prstGeom prst="wedgeEllipseCallout">
            <a:avLst>
              <a:gd name="adj1" fmla="val 85116"/>
              <a:gd name="adj2" fmla="val -318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If I cut these out I can prove that the quarters are equal in size.</a:t>
            </a:r>
          </a:p>
        </p:txBody>
      </p:sp>
      <p:sp>
        <p:nvSpPr>
          <p:cNvPr id="15" name="Speech Bubble: Oval 14">
            <a:extLst>
              <a:ext uri="{FF2B5EF4-FFF2-40B4-BE49-F238E27FC236}">
                <a16:creationId xmlns:a16="http://schemas.microsoft.com/office/drawing/2014/main" id="{562B416F-4196-44AD-95DF-2DE3B7654E92}"/>
              </a:ext>
            </a:extLst>
          </p:cNvPr>
          <p:cNvSpPr/>
          <p:nvPr/>
        </p:nvSpPr>
        <p:spPr>
          <a:xfrm>
            <a:off x="8874268" y="2360851"/>
            <a:ext cx="2840303" cy="2136297"/>
          </a:xfrm>
          <a:prstGeom prst="wedgeEllipseCallout">
            <a:avLst>
              <a:gd name="adj1" fmla="val -34542"/>
              <a:gd name="adj2" fmla="val -735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I could measure the quarters here too, but I can see that the quarters are the same size.</a:t>
            </a:r>
          </a:p>
        </p:txBody>
      </p:sp>
    </p:spTree>
    <p:extLst>
      <p:ext uri="{BB962C8B-B14F-4D97-AF65-F5344CB8AC3E}">
        <p14:creationId xmlns:p14="http://schemas.microsoft.com/office/powerpoint/2010/main" val="2895142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5047536"/>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b="1" dirty="0">
                <a:cs typeface="Times New Roman" panose="02020603050405020304" pitchFamily="18" charset="0"/>
              </a:rPr>
              <a:t>	</a:t>
            </a:r>
            <a:r>
              <a:rPr lang="en-GB" sz="1600" dirty="0">
                <a:cs typeface="Times New Roman" panose="02020603050405020304" pitchFamily="18" charset="0"/>
              </a:rPr>
              <a:t>Remember the question is about finding quarters of a rectangle. 	</a:t>
            </a:r>
          </a:p>
          <a:p>
            <a:pPr marL="342900" indent="-342900">
              <a:buAutoNum type="arabicPeriod"/>
            </a:pPr>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You have checked by cutting out two of the shapes . </a:t>
            </a:r>
            <a:r>
              <a:rPr lang="en-GB" dirty="0">
                <a:cs typeface="Times New Roman" panose="02020603050405020304" pitchFamily="18" charset="0"/>
              </a:rPr>
              <a:t>You could cut out all of them to be sure. You have found 4 ways – so Sam was right. Do you think there are any more? Have a go and see if you can find some.</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8" name="Picture 7">
            <a:extLst>
              <a:ext uri="{FF2B5EF4-FFF2-40B4-BE49-F238E27FC236}">
                <a16:creationId xmlns:a16="http://schemas.microsoft.com/office/drawing/2014/main" id="{916894F5-EF52-4A2C-8135-3982D0871BE4}"/>
              </a:ext>
            </a:extLst>
          </p:cNvPr>
          <p:cNvPicPr>
            <a:picLocks noChangeAspect="1"/>
          </p:cNvPicPr>
          <p:nvPr/>
        </p:nvPicPr>
        <p:blipFill>
          <a:blip r:embed="rId2"/>
          <a:stretch>
            <a:fillRect/>
          </a:stretch>
        </p:blipFill>
        <p:spPr>
          <a:xfrm>
            <a:off x="5942681" y="2426188"/>
            <a:ext cx="5070579" cy="3288155"/>
          </a:xfrm>
          <a:prstGeom prst="rect">
            <a:avLst/>
          </a:prstGeom>
        </p:spPr>
      </p:pic>
    </p:spTree>
    <p:extLst>
      <p:ext uri="{BB962C8B-B14F-4D97-AF65-F5344CB8AC3E}">
        <p14:creationId xmlns:p14="http://schemas.microsoft.com/office/powerpoint/2010/main" val="2384819719"/>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769</TotalTime>
  <Words>1064</Words>
  <Application>Microsoft Office PowerPoint</Application>
  <PresentationFormat>Widescreen</PresentationFormat>
  <Paragraphs>147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Symbol</vt:lpstr>
      <vt:lpstr>3_HIAS PowerPoint template</vt:lpstr>
      <vt:lpstr>Year 2</vt:lpstr>
      <vt:lpstr> HIAS Blended Learning Resource</vt:lpstr>
      <vt:lpstr>PowerPoint Presentation</vt:lpstr>
      <vt:lpstr>Finding fractions of a shape</vt:lpstr>
      <vt:lpstr>Understand the problem</vt:lpstr>
      <vt:lpstr>Make a Plan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Robertson, Brenda (Childrens Services)</cp:lastModifiedBy>
  <cp:revision>10</cp:revision>
  <dcterms:created xsi:type="dcterms:W3CDTF">2021-01-05T11:02:27Z</dcterms:created>
  <dcterms:modified xsi:type="dcterms:W3CDTF">2021-01-19T10:03:48Z</dcterms:modified>
</cp:coreProperties>
</file>