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72" r:id="rId2"/>
    <p:sldId id="2643" r:id="rId3"/>
    <p:sldId id="2645" r:id="rId4"/>
    <p:sldId id="262" r:id="rId5"/>
    <p:sldId id="273" r:id="rId6"/>
    <p:sldId id="2637" r:id="rId7"/>
    <p:sldId id="2639" r:id="rId8"/>
    <p:sldId id="2644" r:id="rId9"/>
    <p:sldId id="2641" r:id="rId10"/>
    <p:sldId id="264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37DA14-C615-4F2B-9D83-E3C3EB2DFA17}" v="12" dt="2021-01-14T15:59:32.2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8" autoAdjust="0"/>
    <p:restoredTop sz="94660"/>
  </p:normalViewPr>
  <p:slideViewPr>
    <p:cSldViewPr snapToGrid="0">
      <p:cViewPr varScale="1">
        <p:scale>
          <a:sx n="79" d="100"/>
          <a:sy n="79" d="100"/>
        </p:scale>
        <p:origin x="140"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son, Brenda (Childrens Services)" userId="e4ec4a61-d09a-45d7-a132-c7b62ae23168" providerId="ADAL" clId="{7F46ACE4-85F3-4403-9ACF-68071A5986F5}"/>
    <pc:docChg chg="undo custSel modSld">
      <pc:chgData name="Robertson, Brenda (Childrens Services)" userId="e4ec4a61-d09a-45d7-a132-c7b62ae23168" providerId="ADAL" clId="{7F46ACE4-85F3-4403-9ACF-68071A5986F5}" dt="2021-01-13T18:36:27.277" v="1145" actId="20577"/>
      <pc:docMkLst>
        <pc:docMk/>
      </pc:docMkLst>
      <pc:sldChg chg="addSp modSp mod">
        <pc:chgData name="Robertson, Brenda (Childrens Services)" userId="e4ec4a61-d09a-45d7-a132-c7b62ae23168" providerId="ADAL" clId="{7F46ACE4-85F3-4403-9ACF-68071A5986F5}" dt="2021-01-13T18:01:34.485" v="176" actId="20577"/>
        <pc:sldMkLst>
          <pc:docMk/>
          <pc:sldMk cId="4061990253" sldId="262"/>
        </pc:sldMkLst>
        <pc:spChg chg="mod">
          <ac:chgData name="Robertson, Brenda (Childrens Services)" userId="e4ec4a61-d09a-45d7-a132-c7b62ae23168" providerId="ADAL" clId="{7F46ACE4-85F3-4403-9ACF-68071A5986F5}" dt="2021-01-13T17:48:43.984" v="69" actId="20577"/>
          <ac:spMkLst>
            <pc:docMk/>
            <pc:sldMk cId="4061990253" sldId="262"/>
            <ac:spMk id="2" creationId="{7E4AB234-D801-4FC2-BB72-FAB9C8B21463}"/>
          </ac:spMkLst>
        </pc:spChg>
        <pc:spChg chg="add mod">
          <ac:chgData name="Robertson, Brenda (Childrens Services)" userId="e4ec4a61-d09a-45d7-a132-c7b62ae23168" providerId="ADAL" clId="{7F46ACE4-85F3-4403-9ACF-68071A5986F5}" dt="2021-01-13T18:01:34.485" v="176" actId="20577"/>
          <ac:spMkLst>
            <pc:docMk/>
            <pc:sldMk cId="4061990253" sldId="262"/>
            <ac:spMk id="8" creationId="{E9A10BB9-01D3-4448-96FC-46CF13CFAF29}"/>
          </ac:spMkLst>
        </pc:spChg>
        <pc:spChg chg="mod">
          <ac:chgData name="Robertson, Brenda (Childrens Services)" userId="e4ec4a61-d09a-45d7-a132-c7b62ae23168" providerId="ADAL" clId="{7F46ACE4-85F3-4403-9ACF-68071A5986F5}" dt="2021-01-13T17:53:20.340" v="73" actId="20577"/>
          <ac:spMkLst>
            <pc:docMk/>
            <pc:sldMk cId="4061990253" sldId="262"/>
            <ac:spMk id="10" creationId="{2AB31DD9-8E2E-46DD-AF29-7B4D41EA3658}"/>
          </ac:spMkLst>
        </pc:spChg>
        <pc:picChg chg="add mod">
          <ac:chgData name="Robertson, Brenda (Childrens Services)" userId="e4ec4a61-d09a-45d7-a132-c7b62ae23168" providerId="ADAL" clId="{7F46ACE4-85F3-4403-9ACF-68071A5986F5}" dt="2021-01-13T17:57:15.345" v="78" actId="1076"/>
          <ac:picMkLst>
            <pc:docMk/>
            <pc:sldMk cId="4061990253" sldId="262"/>
            <ac:picMk id="4" creationId="{5D0012DC-A1A8-4FD6-873B-7734564F1156}"/>
          </ac:picMkLst>
        </pc:picChg>
        <pc:picChg chg="add mod">
          <ac:chgData name="Robertson, Brenda (Childrens Services)" userId="e4ec4a61-d09a-45d7-a132-c7b62ae23168" providerId="ADAL" clId="{7F46ACE4-85F3-4403-9ACF-68071A5986F5}" dt="2021-01-13T17:57:19.827" v="79" actId="1076"/>
          <ac:picMkLst>
            <pc:docMk/>
            <pc:sldMk cId="4061990253" sldId="262"/>
            <ac:picMk id="7" creationId="{DA1DCF1B-C3EA-4EB6-985E-7076198FE60B}"/>
          </ac:picMkLst>
        </pc:picChg>
      </pc:sldChg>
      <pc:sldChg chg="modSp mod">
        <pc:chgData name="Robertson, Brenda (Childrens Services)" userId="e4ec4a61-d09a-45d7-a132-c7b62ae23168" providerId="ADAL" clId="{7F46ACE4-85F3-4403-9ACF-68071A5986F5}" dt="2021-01-13T17:47:42.263" v="30" actId="20577"/>
        <pc:sldMkLst>
          <pc:docMk/>
          <pc:sldMk cId="4284245350" sldId="272"/>
        </pc:sldMkLst>
        <pc:spChg chg="mod">
          <ac:chgData name="Robertson, Brenda (Childrens Services)" userId="e4ec4a61-d09a-45d7-a132-c7b62ae23168" providerId="ADAL" clId="{7F46ACE4-85F3-4403-9ACF-68071A5986F5}" dt="2021-01-13T17:47:26.300" v="2" actId="20577"/>
          <ac:spMkLst>
            <pc:docMk/>
            <pc:sldMk cId="4284245350" sldId="272"/>
            <ac:spMk id="2" creationId="{00000000-0000-0000-0000-000000000000}"/>
          </ac:spMkLst>
        </pc:spChg>
        <pc:spChg chg="mod">
          <ac:chgData name="Robertson, Brenda (Childrens Services)" userId="e4ec4a61-d09a-45d7-a132-c7b62ae23168" providerId="ADAL" clId="{7F46ACE4-85F3-4403-9ACF-68071A5986F5}" dt="2021-01-13T17:47:42.263" v="30" actId="20577"/>
          <ac:spMkLst>
            <pc:docMk/>
            <pc:sldMk cId="4284245350" sldId="272"/>
            <ac:spMk id="3" creationId="{00000000-0000-0000-0000-000000000000}"/>
          </ac:spMkLst>
        </pc:spChg>
      </pc:sldChg>
      <pc:sldChg chg="addSp modSp mod">
        <pc:chgData name="Robertson, Brenda (Childrens Services)" userId="e4ec4a61-d09a-45d7-a132-c7b62ae23168" providerId="ADAL" clId="{7F46ACE4-85F3-4403-9ACF-68071A5986F5}" dt="2021-01-13T18:09:02.679" v="460" actId="6549"/>
        <pc:sldMkLst>
          <pc:docMk/>
          <pc:sldMk cId="564609733" sldId="273"/>
        </pc:sldMkLst>
        <pc:spChg chg="mod">
          <ac:chgData name="Robertson, Brenda (Childrens Services)" userId="e4ec4a61-d09a-45d7-a132-c7b62ae23168" providerId="ADAL" clId="{7F46ACE4-85F3-4403-9ACF-68071A5986F5}" dt="2021-01-13T18:02:07.324" v="180" actId="20577"/>
          <ac:spMkLst>
            <pc:docMk/>
            <pc:sldMk cId="564609733" sldId="273"/>
            <ac:spMk id="7" creationId="{34170844-A6DB-4EF5-B64A-949EEFBE6AEA}"/>
          </ac:spMkLst>
        </pc:spChg>
        <pc:spChg chg="add mod">
          <ac:chgData name="Robertson, Brenda (Childrens Services)" userId="e4ec4a61-d09a-45d7-a132-c7b62ae23168" providerId="ADAL" clId="{7F46ACE4-85F3-4403-9ACF-68071A5986F5}" dt="2021-01-13T18:03:09.920" v="188" actId="1076"/>
          <ac:spMkLst>
            <pc:docMk/>
            <pc:sldMk cId="564609733" sldId="273"/>
            <ac:spMk id="8" creationId="{FA006976-8C09-4E5C-B263-09887D1BED2F}"/>
          </ac:spMkLst>
        </pc:spChg>
        <pc:spChg chg="mod">
          <ac:chgData name="Robertson, Brenda (Childrens Services)" userId="e4ec4a61-d09a-45d7-a132-c7b62ae23168" providerId="ADAL" clId="{7F46ACE4-85F3-4403-9ACF-68071A5986F5}" dt="2021-01-13T18:09:02.679" v="460" actId="6549"/>
          <ac:spMkLst>
            <pc:docMk/>
            <pc:sldMk cId="564609733" sldId="273"/>
            <ac:spMk id="10" creationId="{4354E2B1-015F-49CE-9770-4DDD36444C69}"/>
          </ac:spMkLst>
        </pc:spChg>
        <pc:picChg chg="add mod">
          <ac:chgData name="Robertson, Brenda (Childrens Services)" userId="e4ec4a61-d09a-45d7-a132-c7b62ae23168" providerId="ADAL" clId="{7F46ACE4-85F3-4403-9ACF-68071A5986F5}" dt="2021-01-13T18:02:14.571" v="183" actId="1076"/>
          <ac:picMkLst>
            <pc:docMk/>
            <pc:sldMk cId="564609733" sldId="273"/>
            <ac:picMk id="4" creationId="{114A5FB7-DB9D-4F39-8191-DB64C9F947D1}"/>
          </ac:picMkLst>
        </pc:picChg>
        <pc:picChg chg="add mod">
          <ac:chgData name="Robertson, Brenda (Childrens Services)" userId="e4ec4a61-d09a-45d7-a132-c7b62ae23168" providerId="ADAL" clId="{7F46ACE4-85F3-4403-9ACF-68071A5986F5}" dt="2021-01-13T18:03:51.181" v="190" actId="1076"/>
          <ac:picMkLst>
            <pc:docMk/>
            <pc:sldMk cId="564609733" sldId="273"/>
            <ac:picMk id="9" creationId="{870D6284-8798-4A21-AA31-07C1F7E3E6FE}"/>
          </ac:picMkLst>
        </pc:picChg>
      </pc:sldChg>
      <pc:sldChg chg="addSp modSp mod">
        <pc:chgData name="Robertson, Brenda (Childrens Services)" userId="e4ec4a61-d09a-45d7-a132-c7b62ae23168" providerId="ADAL" clId="{7F46ACE4-85F3-4403-9ACF-68071A5986F5}" dt="2021-01-13T18:36:27.277" v="1145" actId="20577"/>
        <pc:sldMkLst>
          <pc:docMk/>
          <pc:sldMk cId="2483527723" sldId="2637"/>
        </pc:sldMkLst>
        <pc:spChg chg="mod">
          <ac:chgData name="Robertson, Brenda (Childrens Services)" userId="e4ec4a61-d09a-45d7-a132-c7b62ae23168" providerId="ADAL" clId="{7F46ACE4-85F3-4403-9ACF-68071A5986F5}" dt="2021-01-13T18:36:27.277" v="1145" actId="20577"/>
          <ac:spMkLst>
            <pc:docMk/>
            <pc:sldMk cId="2483527723" sldId="2637"/>
            <ac:spMk id="3" creationId="{C108D53A-CBF5-4B0E-8282-15120F8F0D36}"/>
          </ac:spMkLst>
        </pc:spChg>
        <pc:spChg chg="mod">
          <ac:chgData name="Robertson, Brenda (Childrens Services)" userId="e4ec4a61-d09a-45d7-a132-c7b62ae23168" providerId="ADAL" clId="{7F46ACE4-85F3-4403-9ACF-68071A5986F5}" dt="2021-01-13T18:17:50.816" v="800" actId="20577"/>
          <ac:spMkLst>
            <pc:docMk/>
            <pc:sldMk cId="2483527723" sldId="2637"/>
            <ac:spMk id="8" creationId="{C14DEFC3-0C95-497B-AFFA-CBC417195164}"/>
          </ac:spMkLst>
        </pc:spChg>
        <pc:picChg chg="add mod">
          <ac:chgData name="Robertson, Brenda (Childrens Services)" userId="e4ec4a61-d09a-45d7-a132-c7b62ae23168" providerId="ADAL" clId="{7F46ACE4-85F3-4403-9ACF-68071A5986F5}" dt="2021-01-13T18:18:09.196" v="804" actId="14100"/>
          <ac:picMkLst>
            <pc:docMk/>
            <pc:sldMk cId="2483527723" sldId="2637"/>
            <ac:picMk id="5" creationId="{4AB644A6-A36E-42A4-92E3-2DEE0097EA83}"/>
          </ac:picMkLst>
        </pc:picChg>
      </pc:sldChg>
      <pc:sldChg chg="addSp modSp mod">
        <pc:chgData name="Robertson, Brenda (Childrens Services)" userId="e4ec4a61-d09a-45d7-a132-c7b62ae23168" providerId="ADAL" clId="{7F46ACE4-85F3-4403-9ACF-68071A5986F5}" dt="2021-01-13T18:22:36.027" v="819" actId="1076"/>
        <pc:sldMkLst>
          <pc:docMk/>
          <pc:sldMk cId="3387439793" sldId="2638"/>
        </pc:sldMkLst>
        <pc:spChg chg="mod">
          <ac:chgData name="Robertson, Brenda (Childrens Services)" userId="e4ec4a61-d09a-45d7-a132-c7b62ae23168" providerId="ADAL" clId="{7F46ACE4-85F3-4403-9ACF-68071A5986F5}" dt="2021-01-13T18:19:14.501" v="805" actId="1076"/>
          <ac:spMkLst>
            <pc:docMk/>
            <pc:sldMk cId="3387439793" sldId="2638"/>
            <ac:spMk id="2" creationId="{B4718B10-2DAF-4E11-9FD0-7BA96F20A1A1}"/>
          </ac:spMkLst>
        </pc:spChg>
        <pc:picChg chg="add mod">
          <ac:chgData name="Robertson, Brenda (Childrens Services)" userId="e4ec4a61-d09a-45d7-a132-c7b62ae23168" providerId="ADAL" clId="{7F46ACE4-85F3-4403-9ACF-68071A5986F5}" dt="2021-01-13T18:20:21.623" v="808" actId="1076"/>
          <ac:picMkLst>
            <pc:docMk/>
            <pc:sldMk cId="3387439793" sldId="2638"/>
            <ac:picMk id="4" creationId="{3F31DD92-641D-4F5C-B427-19EC83D2CA5B}"/>
          </ac:picMkLst>
        </pc:picChg>
        <pc:picChg chg="add mod">
          <ac:chgData name="Robertson, Brenda (Childrens Services)" userId="e4ec4a61-d09a-45d7-a132-c7b62ae23168" providerId="ADAL" clId="{7F46ACE4-85F3-4403-9ACF-68071A5986F5}" dt="2021-01-13T18:21:18.930" v="811" actId="1076"/>
          <ac:picMkLst>
            <pc:docMk/>
            <pc:sldMk cId="3387439793" sldId="2638"/>
            <ac:picMk id="6" creationId="{D2EA94AA-D15F-4683-B4F1-89D2978B42AE}"/>
          </ac:picMkLst>
        </pc:picChg>
        <pc:picChg chg="add mod">
          <ac:chgData name="Robertson, Brenda (Childrens Services)" userId="e4ec4a61-d09a-45d7-a132-c7b62ae23168" providerId="ADAL" clId="{7F46ACE4-85F3-4403-9ACF-68071A5986F5}" dt="2021-01-13T18:21:55.855" v="815" actId="1076"/>
          <ac:picMkLst>
            <pc:docMk/>
            <pc:sldMk cId="3387439793" sldId="2638"/>
            <ac:picMk id="8" creationId="{0EF3B8D4-24F7-4D3E-A72E-3E372FD5C729}"/>
          </ac:picMkLst>
        </pc:picChg>
        <pc:picChg chg="add mod">
          <ac:chgData name="Robertson, Brenda (Childrens Services)" userId="e4ec4a61-d09a-45d7-a132-c7b62ae23168" providerId="ADAL" clId="{7F46ACE4-85F3-4403-9ACF-68071A5986F5}" dt="2021-01-13T18:22:36.027" v="819" actId="1076"/>
          <ac:picMkLst>
            <pc:docMk/>
            <pc:sldMk cId="3387439793" sldId="2638"/>
            <ac:picMk id="10" creationId="{7BE6A791-B8FF-46EB-85A4-91299E1214F8}"/>
          </ac:picMkLst>
        </pc:picChg>
      </pc:sldChg>
      <pc:sldChg chg="addSp delSp modSp mod">
        <pc:chgData name="Robertson, Brenda (Childrens Services)" userId="e4ec4a61-d09a-45d7-a132-c7b62ae23168" providerId="ADAL" clId="{7F46ACE4-85F3-4403-9ACF-68071A5986F5}" dt="2021-01-13T18:36:05.411" v="1113" actId="1035"/>
        <pc:sldMkLst>
          <pc:docMk/>
          <pc:sldMk cId="3415331786" sldId="2639"/>
        </pc:sldMkLst>
        <pc:spChg chg="mod">
          <ac:chgData name="Robertson, Brenda (Childrens Services)" userId="e4ec4a61-d09a-45d7-a132-c7b62ae23168" providerId="ADAL" clId="{7F46ACE4-85F3-4403-9ACF-68071A5986F5}" dt="2021-01-13T18:36:05.411" v="1113" actId="1035"/>
          <ac:spMkLst>
            <pc:docMk/>
            <pc:sldMk cId="3415331786" sldId="2639"/>
            <ac:spMk id="2" creationId="{7E4AB234-D801-4FC2-BB72-FAB9C8B21463}"/>
          </ac:spMkLst>
        </pc:spChg>
        <pc:spChg chg="mod">
          <ac:chgData name="Robertson, Brenda (Childrens Services)" userId="e4ec4a61-d09a-45d7-a132-c7b62ae23168" providerId="ADAL" clId="{7F46ACE4-85F3-4403-9ACF-68071A5986F5}" dt="2021-01-13T18:32:11.610" v="835" actId="6549"/>
          <ac:spMkLst>
            <pc:docMk/>
            <pc:sldMk cId="3415331786" sldId="2639"/>
            <ac:spMk id="7" creationId="{9C2C7A72-7C4A-4506-8DEE-575441380A26}"/>
          </ac:spMkLst>
        </pc:spChg>
        <pc:spChg chg="mod">
          <ac:chgData name="Robertson, Brenda (Childrens Services)" userId="e4ec4a61-d09a-45d7-a132-c7b62ae23168" providerId="ADAL" clId="{7F46ACE4-85F3-4403-9ACF-68071A5986F5}" dt="2021-01-13T18:31:10.213" v="828" actId="20577"/>
          <ac:spMkLst>
            <pc:docMk/>
            <pc:sldMk cId="3415331786" sldId="2639"/>
            <ac:spMk id="11" creationId="{2AF30C61-9CD0-4747-81DE-2CB5C4DE6B4D}"/>
          </ac:spMkLst>
        </pc:spChg>
        <pc:picChg chg="add del">
          <ac:chgData name="Robertson, Brenda (Childrens Services)" userId="e4ec4a61-d09a-45d7-a132-c7b62ae23168" providerId="ADAL" clId="{7F46ACE4-85F3-4403-9ACF-68071A5986F5}" dt="2021-01-13T18:30:27.474" v="821" actId="22"/>
          <ac:picMkLst>
            <pc:docMk/>
            <pc:sldMk cId="3415331786" sldId="2639"/>
            <ac:picMk id="4" creationId="{80EBCC5B-176B-4F51-8A43-2DA632D98A32}"/>
          </ac:picMkLst>
        </pc:picChg>
        <pc:picChg chg="add mod">
          <ac:chgData name="Robertson, Brenda (Childrens Services)" userId="e4ec4a61-d09a-45d7-a132-c7b62ae23168" providerId="ADAL" clId="{7F46ACE4-85F3-4403-9ACF-68071A5986F5}" dt="2021-01-13T18:31:24.224" v="833" actId="1076"/>
          <ac:picMkLst>
            <pc:docMk/>
            <pc:sldMk cId="3415331786" sldId="2639"/>
            <ac:picMk id="6" creationId="{5707948A-0371-486D-AD0D-CEFB9725881F}"/>
          </ac:picMkLst>
        </pc:picChg>
      </pc:sldChg>
    </pc:docChg>
  </pc:docChgLst>
  <pc:docChgLst>
    <pc:chgData name="Robertson, Brenda (Childrens Services)" userId="e4ec4a61-d09a-45d7-a132-c7b62ae23168" providerId="ADAL" clId="{9237DA14-C615-4F2B-9D83-E3C3EB2DFA17}"/>
    <pc:docChg chg="undo custSel delSld modSld">
      <pc:chgData name="Robertson, Brenda (Childrens Services)" userId="e4ec4a61-d09a-45d7-a132-c7b62ae23168" providerId="ADAL" clId="{9237DA14-C615-4F2B-9D83-E3C3EB2DFA17}" dt="2021-01-19T10:03:45.458" v="1907" actId="20577"/>
      <pc:docMkLst>
        <pc:docMk/>
      </pc:docMkLst>
      <pc:sldChg chg="modSp mod">
        <pc:chgData name="Robertson, Brenda (Childrens Services)" userId="e4ec4a61-d09a-45d7-a132-c7b62ae23168" providerId="ADAL" clId="{9237DA14-C615-4F2B-9D83-E3C3EB2DFA17}" dt="2021-01-14T09:05:43.319" v="0" actId="113"/>
        <pc:sldMkLst>
          <pc:docMk/>
          <pc:sldMk cId="564609733" sldId="273"/>
        </pc:sldMkLst>
        <pc:spChg chg="mod">
          <ac:chgData name="Robertson, Brenda (Childrens Services)" userId="e4ec4a61-d09a-45d7-a132-c7b62ae23168" providerId="ADAL" clId="{9237DA14-C615-4F2B-9D83-E3C3EB2DFA17}" dt="2021-01-14T09:05:43.319" v="0" actId="113"/>
          <ac:spMkLst>
            <pc:docMk/>
            <pc:sldMk cId="564609733" sldId="273"/>
            <ac:spMk id="10" creationId="{4354E2B1-015F-49CE-9770-4DDD36444C69}"/>
          </ac:spMkLst>
        </pc:spChg>
      </pc:sldChg>
      <pc:sldChg chg="modSp mod">
        <pc:chgData name="Robertson, Brenda (Childrens Services)" userId="e4ec4a61-d09a-45d7-a132-c7b62ae23168" providerId="ADAL" clId="{9237DA14-C615-4F2B-9D83-E3C3EB2DFA17}" dt="2021-01-14T15:31:36.934" v="728" actId="1076"/>
        <pc:sldMkLst>
          <pc:docMk/>
          <pc:sldMk cId="2483527723" sldId="2637"/>
        </pc:sldMkLst>
        <pc:spChg chg="mod">
          <ac:chgData name="Robertson, Brenda (Childrens Services)" userId="e4ec4a61-d09a-45d7-a132-c7b62ae23168" providerId="ADAL" clId="{9237DA14-C615-4F2B-9D83-E3C3EB2DFA17}" dt="2021-01-14T15:31:31.724" v="727" actId="1076"/>
          <ac:spMkLst>
            <pc:docMk/>
            <pc:sldMk cId="2483527723" sldId="2637"/>
            <ac:spMk id="2" creationId="{7E4AB234-D801-4FC2-BB72-FAB9C8B21463}"/>
          </ac:spMkLst>
        </pc:spChg>
        <pc:spChg chg="mod">
          <ac:chgData name="Robertson, Brenda (Childrens Services)" userId="e4ec4a61-d09a-45d7-a132-c7b62ae23168" providerId="ADAL" clId="{9237DA14-C615-4F2B-9D83-E3C3EB2DFA17}" dt="2021-01-14T15:31:36.934" v="728" actId="1076"/>
          <ac:spMkLst>
            <pc:docMk/>
            <pc:sldMk cId="2483527723" sldId="2637"/>
            <ac:spMk id="3" creationId="{C108D53A-CBF5-4B0E-8282-15120F8F0D36}"/>
          </ac:spMkLst>
        </pc:spChg>
      </pc:sldChg>
      <pc:sldChg chg="del mod modShow">
        <pc:chgData name="Robertson, Brenda (Childrens Services)" userId="e4ec4a61-d09a-45d7-a132-c7b62ae23168" providerId="ADAL" clId="{9237DA14-C615-4F2B-9D83-E3C3EB2DFA17}" dt="2021-01-14T15:53:38.053" v="1249" actId="47"/>
        <pc:sldMkLst>
          <pc:docMk/>
          <pc:sldMk cId="3387439793" sldId="2638"/>
        </pc:sldMkLst>
      </pc:sldChg>
      <pc:sldChg chg="modSp mod">
        <pc:chgData name="Robertson, Brenda (Childrens Services)" userId="e4ec4a61-d09a-45d7-a132-c7b62ae23168" providerId="ADAL" clId="{9237DA14-C615-4F2B-9D83-E3C3EB2DFA17}" dt="2021-01-14T09:13:27.723" v="717" actId="20577"/>
        <pc:sldMkLst>
          <pc:docMk/>
          <pc:sldMk cId="3415331786" sldId="2639"/>
        </pc:sldMkLst>
        <pc:spChg chg="mod">
          <ac:chgData name="Robertson, Brenda (Childrens Services)" userId="e4ec4a61-d09a-45d7-a132-c7b62ae23168" providerId="ADAL" clId="{9237DA14-C615-4F2B-9D83-E3C3EB2DFA17}" dt="2021-01-14T09:13:27.723" v="717" actId="20577"/>
          <ac:spMkLst>
            <pc:docMk/>
            <pc:sldMk cId="3415331786" sldId="2639"/>
            <ac:spMk id="7" creationId="{9C2C7A72-7C4A-4506-8DEE-575441380A26}"/>
          </ac:spMkLst>
        </pc:spChg>
      </pc:sldChg>
      <pc:sldChg chg="addSp modSp mod">
        <pc:chgData name="Robertson, Brenda (Childrens Services)" userId="e4ec4a61-d09a-45d7-a132-c7b62ae23168" providerId="ADAL" clId="{9237DA14-C615-4F2B-9D83-E3C3EB2DFA17}" dt="2021-01-14T15:57:19.303" v="1641" actId="1076"/>
        <pc:sldMkLst>
          <pc:docMk/>
          <pc:sldMk cId="2384819719" sldId="2641"/>
        </pc:sldMkLst>
        <pc:spChg chg="mod">
          <ac:chgData name="Robertson, Brenda (Childrens Services)" userId="e4ec4a61-d09a-45d7-a132-c7b62ae23168" providerId="ADAL" clId="{9237DA14-C615-4F2B-9D83-E3C3EB2DFA17}" dt="2021-01-14T15:56:58.683" v="1637" actId="20577"/>
          <ac:spMkLst>
            <pc:docMk/>
            <pc:sldMk cId="2384819719" sldId="2641"/>
            <ac:spMk id="7" creationId="{82B95C2A-ABE7-40E7-8C98-4D1427C073AA}"/>
          </ac:spMkLst>
        </pc:spChg>
        <pc:picChg chg="add mod">
          <ac:chgData name="Robertson, Brenda (Childrens Services)" userId="e4ec4a61-d09a-45d7-a132-c7b62ae23168" providerId="ADAL" clId="{9237DA14-C615-4F2B-9D83-E3C3EB2DFA17}" dt="2021-01-14T15:57:19.303" v="1641" actId="1076"/>
          <ac:picMkLst>
            <pc:docMk/>
            <pc:sldMk cId="2384819719" sldId="2641"/>
            <ac:picMk id="8" creationId="{916894F5-EF52-4A2C-8135-3982D0871BE4}"/>
          </ac:picMkLst>
        </pc:picChg>
      </pc:sldChg>
      <pc:sldChg chg="addSp modSp mod">
        <pc:chgData name="Robertson, Brenda (Childrens Services)" userId="e4ec4a61-d09a-45d7-a132-c7b62ae23168" providerId="ADAL" clId="{9237DA14-C615-4F2B-9D83-E3C3EB2DFA17}" dt="2021-01-14T16:01:34.063" v="1884" actId="1076"/>
        <pc:sldMkLst>
          <pc:docMk/>
          <pc:sldMk cId="3123064864" sldId="2642"/>
        </pc:sldMkLst>
        <pc:spChg chg="add mod">
          <ac:chgData name="Robertson, Brenda (Childrens Services)" userId="e4ec4a61-d09a-45d7-a132-c7b62ae23168" providerId="ADAL" clId="{9237DA14-C615-4F2B-9D83-E3C3EB2DFA17}" dt="2021-01-14T16:01:34.063" v="1884" actId="1076"/>
          <ac:spMkLst>
            <pc:docMk/>
            <pc:sldMk cId="3123064864" sldId="2642"/>
            <ac:spMk id="5" creationId="{CCD580F3-D5A6-4F4F-B86D-A40087D7EDD6}"/>
          </ac:spMkLst>
        </pc:spChg>
        <pc:picChg chg="add mod">
          <ac:chgData name="Robertson, Brenda (Childrens Services)" userId="e4ec4a61-d09a-45d7-a132-c7b62ae23168" providerId="ADAL" clId="{9237DA14-C615-4F2B-9D83-E3C3EB2DFA17}" dt="2021-01-14T15:59:24.023" v="1644" actId="1076"/>
          <ac:picMkLst>
            <pc:docMk/>
            <pc:sldMk cId="3123064864" sldId="2642"/>
            <ac:picMk id="4" creationId="{2818C4D1-9C7E-48C3-984D-7B7DD2D69952}"/>
          </ac:picMkLst>
        </pc:picChg>
      </pc:sldChg>
      <pc:sldChg chg="modSp mod">
        <pc:chgData name="Robertson, Brenda (Childrens Services)" userId="e4ec4a61-d09a-45d7-a132-c7b62ae23168" providerId="ADAL" clId="{9237DA14-C615-4F2B-9D83-E3C3EB2DFA17}" dt="2021-01-19T10:03:45.458" v="1907" actId="20577"/>
        <pc:sldMkLst>
          <pc:docMk/>
          <pc:sldMk cId="1287721433" sldId="2643"/>
        </pc:sldMkLst>
        <pc:spChg chg="mod">
          <ac:chgData name="Robertson, Brenda (Childrens Services)" userId="e4ec4a61-d09a-45d7-a132-c7b62ae23168" providerId="ADAL" clId="{9237DA14-C615-4F2B-9D83-E3C3EB2DFA17}" dt="2021-01-19T10:03:45.458" v="1907" actId="20577"/>
          <ac:spMkLst>
            <pc:docMk/>
            <pc:sldMk cId="1287721433" sldId="2643"/>
            <ac:spMk id="3" creationId="{B1B08BC7-3958-4725-9814-E8937628E8C6}"/>
          </ac:spMkLst>
        </pc:spChg>
      </pc:sldChg>
      <pc:sldChg chg="addSp delSp modSp mod">
        <pc:chgData name="Robertson, Brenda (Childrens Services)" userId="e4ec4a61-d09a-45d7-a132-c7b62ae23168" providerId="ADAL" clId="{9237DA14-C615-4F2B-9D83-E3C3EB2DFA17}" dt="2021-01-14T15:53:28.934" v="1248" actId="20577"/>
        <pc:sldMkLst>
          <pc:docMk/>
          <pc:sldMk cId="2895142760" sldId="2644"/>
        </pc:sldMkLst>
        <pc:spChg chg="add mod">
          <ac:chgData name="Robertson, Brenda (Childrens Services)" userId="e4ec4a61-d09a-45d7-a132-c7b62ae23168" providerId="ADAL" clId="{9237DA14-C615-4F2B-9D83-E3C3EB2DFA17}" dt="2021-01-14T15:35:30.254" v="940" actId="20577"/>
          <ac:spMkLst>
            <pc:docMk/>
            <pc:sldMk cId="2895142760" sldId="2644"/>
            <ac:spMk id="2" creationId="{8E0A7523-CAE5-400E-8B5B-54999EA4D9C9}"/>
          </ac:spMkLst>
        </pc:spChg>
        <pc:spChg chg="del">
          <ac:chgData name="Robertson, Brenda (Childrens Services)" userId="e4ec4a61-d09a-45d7-a132-c7b62ae23168" providerId="ADAL" clId="{9237DA14-C615-4F2B-9D83-E3C3EB2DFA17}" dt="2021-01-14T09:14:39.826" v="718" actId="478"/>
          <ac:spMkLst>
            <pc:docMk/>
            <pc:sldMk cId="2895142760" sldId="2644"/>
            <ac:spMk id="4" creationId="{182FFEBF-284E-4F50-B4BC-CCACE4AA902E}"/>
          </ac:spMkLst>
        </pc:spChg>
        <pc:spChg chg="add mod">
          <ac:chgData name="Robertson, Brenda (Childrens Services)" userId="e4ec4a61-d09a-45d7-a132-c7b62ae23168" providerId="ADAL" clId="{9237DA14-C615-4F2B-9D83-E3C3EB2DFA17}" dt="2021-01-14T15:52:59.833" v="1177" actId="14100"/>
          <ac:spMkLst>
            <pc:docMk/>
            <pc:sldMk cId="2895142760" sldId="2644"/>
            <ac:spMk id="5" creationId="{9EBBD07E-6C36-4D08-9CBD-4F2CA476A70D}"/>
          </ac:spMkLst>
        </pc:spChg>
        <pc:spChg chg="add del mod">
          <ac:chgData name="Robertson, Brenda (Childrens Services)" userId="e4ec4a61-d09a-45d7-a132-c7b62ae23168" providerId="ADAL" clId="{9237DA14-C615-4F2B-9D83-E3C3EB2DFA17}" dt="2021-01-14T15:53:28.934" v="1248" actId="20577"/>
          <ac:spMkLst>
            <pc:docMk/>
            <pc:sldMk cId="2895142760" sldId="2644"/>
            <ac:spMk id="14" creationId="{F61C7BBB-B5BE-4EF5-8820-0FA97601D900}"/>
          </ac:spMkLst>
        </pc:spChg>
        <pc:spChg chg="add mod">
          <ac:chgData name="Robertson, Brenda (Childrens Services)" userId="e4ec4a61-d09a-45d7-a132-c7b62ae23168" providerId="ADAL" clId="{9237DA14-C615-4F2B-9D83-E3C3EB2DFA17}" dt="2021-01-14T15:52:48.643" v="1175" actId="1076"/>
          <ac:spMkLst>
            <pc:docMk/>
            <pc:sldMk cId="2895142760" sldId="2644"/>
            <ac:spMk id="15" creationId="{562B416F-4196-44AD-95DF-2DE3B7654E92}"/>
          </ac:spMkLst>
        </pc:spChg>
        <pc:picChg chg="add mod">
          <ac:chgData name="Robertson, Brenda (Childrens Services)" userId="e4ec4a61-d09a-45d7-a132-c7b62ae23168" providerId="ADAL" clId="{9237DA14-C615-4F2B-9D83-E3C3EB2DFA17}" dt="2021-01-14T15:32:59.474" v="751" actId="1076"/>
          <ac:picMkLst>
            <pc:docMk/>
            <pc:sldMk cId="2895142760" sldId="2644"/>
            <ac:picMk id="3" creationId="{35D06404-31E5-4760-8D06-5AE1D501014C}"/>
          </ac:picMkLst>
        </pc:picChg>
        <pc:picChg chg="add mod">
          <ac:chgData name="Robertson, Brenda (Childrens Services)" userId="e4ec4a61-d09a-45d7-a132-c7b62ae23168" providerId="ADAL" clId="{9237DA14-C615-4F2B-9D83-E3C3EB2DFA17}" dt="2021-01-14T15:34:29.204" v="880" actId="1076"/>
          <ac:picMkLst>
            <pc:docMk/>
            <pc:sldMk cId="2895142760" sldId="2644"/>
            <ac:picMk id="4" creationId="{506DF57F-53CD-46F3-AD36-43F7B08FD6FA}"/>
          </ac:picMkLst>
        </pc:picChg>
        <pc:picChg chg="add del mod">
          <ac:chgData name="Robertson, Brenda (Childrens Services)" userId="e4ec4a61-d09a-45d7-a132-c7b62ae23168" providerId="ADAL" clId="{9237DA14-C615-4F2B-9D83-E3C3EB2DFA17}" dt="2021-01-14T09:15:02.625" v="723"/>
          <ac:picMkLst>
            <pc:docMk/>
            <pc:sldMk cId="2895142760" sldId="2644"/>
            <ac:picMk id="5" creationId="{554C90E9-8358-40FF-9801-9EB513462B75}"/>
          </ac:picMkLst>
        </pc:picChg>
        <pc:picChg chg="add mod">
          <ac:chgData name="Robertson, Brenda (Childrens Services)" userId="e4ec4a61-d09a-45d7-a132-c7b62ae23168" providerId="ADAL" clId="{9237DA14-C615-4F2B-9D83-E3C3EB2DFA17}" dt="2021-01-14T15:49:17.083" v="1151" actId="1076"/>
          <ac:picMkLst>
            <pc:docMk/>
            <pc:sldMk cId="2895142760" sldId="2644"/>
            <ac:picMk id="6" creationId="{5AFC16D5-9644-4CEA-AA8B-F7706A55A793}"/>
          </ac:picMkLst>
        </pc:picChg>
        <pc:picChg chg="add mod">
          <ac:chgData name="Robertson, Brenda (Childrens Services)" userId="e4ec4a61-d09a-45d7-a132-c7b62ae23168" providerId="ADAL" clId="{9237DA14-C615-4F2B-9D83-E3C3EB2DFA17}" dt="2021-01-14T15:52:48.643" v="1175" actId="1076"/>
          <ac:picMkLst>
            <pc:docMk/>
            <pc:sldMk cId="2895142760" sldId="2644"/>
            <ac:picMk id="7" creationId="{43863252-C14D-4E62-AAB3-7C0419448FC0}"/>
          </ac:picMkLst>
        </pc:picChg>
        <pc:picChg chg="add mod">
          <ac:chgData name="Robertson, Brenda (Childrens Services)" userId="e4ec4a61-d09a-45d7-a132-c7b62ae23168" providerId="ADAL" clId="{9237DA14-C615-4F2B-9D83-E3C3EB2DFA17}" dt="2021-01-14T15:50:34.354" v="1158" actId="1076"/>
          <ac:picMkLst>
            <pc:docMk/>
            <pc:sldMk cId="2895142760" sldId="2644"/>
            <ac:picMk id="9" creationId="{080045F3-1C37-49B6-95EC-C49EF282A3A6}"/>
          </ac:picMkLst>
        </pc:picChg>
        <pc:picChg chg="add mod">
          <ac:chgData name="Robertson, Brenda (Childrens Services)" userId="e4ec4a61-d09a-45d7-a132-c7b62ae23168" providerId="ADAL" clId="{9237DA14-C615-4F2B-9D83-E3C3EB2DFA17}" dt="2021-01-14T15:51:15.834" v="1161" actId="1076"/>
          <ac:picMkLst>
            <pc:docMk/>
            <pc:sldMk cId="2895142760" sldId="2644"/>
            <ac:picMk id="11" creationId="{894367C0-2C1F-42B9-9A78-78E74F13C800}"/>
          </ac:picMkLst>
        </pc:picChg>
        <pc:picChg chg="add mod">
          <ac:chgData name="Robertson, Brenda (Childrens Services)" userId="e4ec4a61-d09a-45d7-a132-c7b62ae23168" providerId="ADAL" clId="{9237DA14-C615-4F2B-9D83-E3C3EB2DFA17}" dt="2021-01-14T15:52:00.863" v="1164" actId="1076"/>
          <ac:picMkLst>
            <pc:docMk/>
            <pc:sldMk cId="2895142760" sldId="2644"/>
            <ac:picMk id="13" creationId="{E85C5320-16E5-483D-B0BF-7008BF9776E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D0AFF3-C104-4FF2-9246-46F3E7242363}" type="datetimeFigureOut">
              <a:rPr lang="en-GB" smtClean="0"/>
              <a:t>19/01/2021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929179-DAC7-4087-8034-1DBDA8E953E7}" type="slidenum">
              <a:rPr lang="en-GB" smtClean="0"/>
              <a:t>‹#›</a:t>
            </a:fld>
            <a:endParaRPr lang="en-GB"/>
          </a:p>
        </p:txBody>
      </p:sp>
    </p:spTree>
    <p:extLst>
      <p:ext uri="{BB962C8B-B14F-4D97-AF65-F5344CB8AC3E}">
        <p14:creationId xmlns:p14="http://schemas.microsoft.com/office/powerpoint/2010/main" val="201758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328298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66484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200996"/>
            <a:ext cx="103632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963084" y="1700809"/>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20676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609600" y="1600201"/>
            <a:ext cx="5384800" cy="4349079"/>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1"/>
            <a:ext cx="5384800" cy="4349079"/>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88569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774405"/>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baseline="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3" cy="3774405"/>
          </a:xfrm>
        </p:spPr>
        <p:txBody>
          <a:bodyPr/>
          <a:lstStyle>
            <a:lvl1pPr>
              <a:defRPr sz="2400" baseline="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3175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1547072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4567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70434" y="188913"/>
            <a:ext cx="3119967" cy="100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766733" y="1484785"/>
            <a:ext cx="6815667" cy="4464496"/>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1" y="1484785"/>
            <a:ext cx="4011084" cy="446260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8290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70434" y="188913"/>
            <a:ext cx="3119967" cy="100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5003" y="4800600"/>
            <a:ext cx="7315200" cy="566738"/>
          </a:xfrm>
        </p:spPr>
        <p:txBody>
          <a:bodyPr anchor="b"/>
          <a:lstStyle>
            <a:lvl1pPr algn="l">
              <a:defRPr sz="2000" b="1" baseline="0">
                <a:latin typeface="Arial" panose="020B0604020202020204" pitchFamily="34" charset="0"/>
              </a:defRPr>
            </a:lvl1pPr>
          </a:lstStyle>
          <a:p>
            <a:r>
              <a:rPr lang="en-US"/>
              <a:t>Click to edit Master title style</a:t>
            </a:r>
            <a:endParaRPr lang="en-GB" dirty="0"/>
          </a:p>
        </p:txBody>
      </p:sp>
      <p:sp>
        <p:nvSpPr>
          <p:cNvPr id="3" name="Picture Placeholder 2"/>
          <p:cNvSpPr>
            <a:spLocks noGrp="1"/>
          </p:cNvSpPr>
          <p:nvPr>
            <p:ph type="pic" idx="1"/>
          </p:nvPr>
        </p:nvSpPr>
        <p:spPr>
          <a:xfrm>
            <a:off x="605003" y="612775"/>
            <a:ext cx="7315200" cy="4114800"/>
          </a:xfrm>
        </p:spPr>
        <p:txBody>
          <a:bodyPr rtlCol="0">
            <a:normAutofit/>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5003" y="5367338"/>
            <a:ext cx="7315200" cy="509934"/>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35749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1" y="274638"/>
            <a:ext cx="817456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609600" y="1600200"/>
            <a:ext cx="109728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2052" name="Picture 2"/>
          <p:cNvPicPr>
            <a:picLocks noChangeAspect="1" noChangeArrowheads="1"/>
          </p:cNvPicPr>
          <p:nvPr/>
        </p:nvPicPr>
        <p:blipFill>
          <a:blip r:embed="rId11">
            <a:extLst>
              <a:ext uri="{28A0092B-C50C-407E-A947-70E740481C1C}">
                <a14:useLocalDpi xmlns:a14="http://schemas.microsoft.com/office/drawing/2010/main" val="0"/>
              </a:ext>
            </a:extLst>
          </a:blip>
          <a:srcRect r="81207" b="43192"/>
          <a:stretch>
            <a:fillRect/>
          </a:stretch>
        </p:blipFill>
        <p:spPr bwMode="auto">
          <a:xfrm>
            <a:off x="9914468" y="4652964"/>
            <a:ext cx="2518833"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15967" y="260350"/>
            <a:ext cx="2641600" cy="769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8413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rtl="0" eaLnBrk="0" fontAlgn="base" hangingPunct="0">
        <a:spcBef>
          <a:spcPct val="0"/>
        </a:spcBef>
        <a:spcAft>
          <a:spcPct val="0"/>
        </a:spcAft>
        <a:defRPr sz="3200"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Jo.Lees@hants.gov.uk" TargetMode="External"/><Relationship Id="rId2" Type="http://schemas.openxmlformats.org/officeDocument/2006/relationships/hyperlink" Target="mailto:Jacqui.clifft@hants.gov.uk"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7.png"/><Relationship Id="rId4" Type="http://schemas.openxmlformats.org/officeDocument/2006/relationships/hyperlink" Target="mailto:hias.enquiries@hants.gov.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5" t="1016" r="535"/>
          <a:stretch/>
        </p:blipFill>
        <p:spPr bwMode="auto">
          <a:xfrm>
            <a:off x="472664" y="171903"/>
            <a:ext cx="10163596" cy="6514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847528" y="1628801"/>
            <a:ext cx="7772400" cy="1470025"/>
          </a:xfrm>
        </p:spPr>
        <p:txBody>
          <a:bodyPr>
            <a:normAutofit/>
          </a:bodyPr>
          <a:lstStyle/>
          <a:p>
            <a:pPr algn="l"/>
            <a:r>
              <a:rPr lang="en-GB" b="1" dirty="0"/>
              <a:t>Year 2</a:t>
            </a:r>
          </a:p>
        </p:txBody>
      </p:sp>
      <p:sp>
        <p:nvSpPr>
          <p:cNvPr id="3" name="Subtitle 2"/>
          <p:cNvSpPr>
            <a:spLocks noGrp="1"/>
          </p:cNvSpPr>
          <p:nvPr>
            <p:ph type="subTitle" idx="1"/>
          </p:nvPr>
        </p:nvSpPr>
        <p:spPr>
          <a:xfrm>
            <a:off x="1847528" y="3068960"/>
            <a:ext cx="7776864" cy="622920"/>
          </a:xfrm>
        </p:spPr>
        <p:txBody>
          <a:bodyPr>
            <a:normAutofit/>
          </a:bodyPr>
          <a:lstStyle/>
          <a:p>
            <a:pPr algn="l"/>
            <a:r>
              <a:rPr lang="en-GB" sz="2400" dirty="0">
                <a:solidFill>
                  <a:schemeClr val="tx1"/>
                </a:solidFill>
              </a:rPr>
              <a:t>Geometry / Fractions</a:t>
            </a:r>
          </a:p>
        </p:txBody>
      </p:sp>
      <p:sp>
        <p:nvSpPr>
          <p:cNvPr id="4" name="Subtitle 2"/>
          <p:cNvSpPr txBox="1">
            <a:spLocks/>
          </p:cNvSpPr>
          <p:nvPr/>
        </p:nvSpPr>
        <p:spPr>
          <a:xfrm>
            <a:off x="1883718" y="4797152"/>
            <a:ext cx="7776864" cy="112697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200" dirty="0">
                <a:solidFill>
                  <a:schemeClr val="tx1"/>
                </a:solidFill>
                <a:latin typeface="Arial" panose="020B0604020202020204" pitchFamily="34" charset="0"/>
                <a:cs typeface="Arial" panose="020B0604020202020204" pitchFamily="34" charset="0"/>
              </a:rPr>
              <a:t>HIAS maths  Team</a:t>
            </a:r>
          </a:p>
          <a:p>
            <a:pPr algn="l"/>
            <a:r>
              <a:rPr lang="en-GB" sz="1200" dirty="0">
                <a:solidFill>
                  <a:schemeClr val="tx1"/>
                </a:solidFill>
                <a:latin typeface="Arial" panose="020B0604020202020204" pitchFamily="34" charset="0"/>
                <a:cs typeface="Arial" panose="020B0604020202020204" pitchFamily="34" charset="0"/>
              </a:rPr>
              <a:t>Spring 2021</a:t>
            </a:r>
          </a:p>
          <a:p>
            <a:pPr algn="l"/>
            <a:r>
              <a:rPr lang="en-GB" sz="1200" dirty="0">
                <a:solidFill>
                  <a:schemeClr val="tx1"/>
                </a:solidFill>
                <a:latin typeface="Arial" panose="020B0604020202020204" pitchFamily="34" charset="0"/>
                <a:cs typeface="Arial" panose="020B0604020202020204" pitchFamily="34" charset="0"/>
              </a:rPr>
              <a:t>Final version</a:t>
            </a:r>
          </a:p>
          <a:p>
            <a:pPr algn="l"/>
            <a:endParaRPr lang="en-GB" sz="1400" dirty="0">
              <a:solidFill>
                <a:schemeClr val="tx1"/>
              </a:solidFill>
              <a:latin typeface="Arial" panose="020B0604020202020204" pitchFamily="34" charset="0"/>
              <a:cs typeface="Arial" panose="020B0604020202020204" pitchFamily="34" charset="0"/>
            </a:endParaRPr>
          </a:p>
          <a:p>
            <a:pPr algn="l"/>
            <a:r>
              <a:rPr lang="en-GB" sz="1200" dirty="0">
                <a:solidFill>
                  <a:schemeClr val="tx1"/>
                </a:solidFill>
                <a:latin typeface="Arial" panose="020B0604020202020204" pitchFamily="34" charset="0"/>
                <a:cs typeface="Arial" panose="020B0604020202020204" pitchFamily="34" charset="0"/>
              </a:rPr>
              <a:t>© Hampshire County Council</a:t>
            </a:r>
          </a:p>
          <a:p>
            <a:pPr algn="l"/>
            <a:endParaRPr lang="en-GB" sz="1400" dirty="0">
              <a:solidFill>
                <a:schemeClr val="tx1"/>
              </a:solidFill>
              <a:latin typeface="Arial" panose="020B0604020202020204" pitchFamily="34" charset="0"/>
              <a:cs typeface="Arial" panose="020B0604020202020204" pitchFamily="34" charset="0"/>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9789537" y="323225"/>
            <a:ext cx="2139950" cy="835025"/>
          </a:xfrm>
          <a:prstGeom prst="rect">
            <a:avLst/>
          </a:prstGeom>
          <a:noFill/>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8355841" y="6052700"/>
            <a:ext cx="1951355" cy="504825"/>
          </a:xfrm>
          <a:prstGeom prst="rect">
            <a:avLst/>
          </a:prstGeom>
          <a:noFill/>
          <a:ln>
            <a:noFill/>
          </a:ln>
        </p:spPr>
      </p:pic>
      <p:sp>
        <p:nvSpPr>
          <p:cNvPr id="9" name="Text Box 2">
            <a:extLst>
              <a:ext uri="{FF2B5EF4-FFF2-40B4-BE49-F238E27FC236}">
                <a16:creationId xmlns:a16="http://schemas.microsoft.com/office/drawing/2014/main" id="{F7241127-A1E3-4953-ACD2-C403C58C0D98}"/>
              </a:ext>
            </a:extLst>
          </p:cNvPr>
          <p:cNvSpPr txBox="1">
            <a:spLocks noChangeArrowheads="1"/>
          </p:cNvSpPr>
          <p:nvPr/>
        </p:nvSpPr>
        <p:spPr bwMode="auto">
          <a:xfrm>
            <a:off x="1621105" y="982672"/>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Tree>
    <p:extLst>
      <p:ext uri="{BB962C8B-B14F-4D97-AF65-F5344CB8AC3E}">
        <p14:creationId xmlns:p14="http://schemas.microsoft.com/office/powerpoint/2010/main" val="4284245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833479" y="844804"/>
            <a:ext cx="8229600" cy="580926"/>
          </a:xfrm>
        </p:spPr>
        <p:txBody>
          <a:bodyPr>
            <a:noAutofit/>
          </a:bodyPr>
          <a:lstStyle/>
          <a:p>
            <a:pPr algn="l"/>
            <a:r>
              <a:rPr lang="en-GB" sz="2800" b="1" dirty="0"/>
              <a:t>Now try this one</a:t>
            </a:r>
          </a:p>
        </p:txBody>
      </p:sp>
      <p:sp>
        <p:nvSpPr>
          <p:cNvPr id="7" name="TextBox 6">
            <a:extLst>
              <a:ext uri="{FF2B5EF4-FFF2-40B4-BE49-F238E27FC236}">
                <a16:creationId xmlns:a16="http://schemas.microsoft.com/office/drawing/2014/main" id="{82B95C2A-ABE7-40E7-8C98-4D1427C073AA}"/>
              </a:ext>
            </a:extLst>
          </p:cNvPr>
          <p:cNvSpPr txBox="1"/>
          <p:nvPr/>
        </p:nvSpPr>
        <p:spPr>
          <a:xfrm>
            <a:off x="373581" y="1515025"/>
            <a:ext cx="4518053" cy="3970318"/>
          </a:xfrm>
          <a:prstGeom prst="rect">
            <a:avLst/>
          </a:prstGeom>
          <a:solidFill>
            <a:schemeClr val="accent5">
              <a:lumMod val="20000"/>
              <a:lumOff val="80000"/>
            </a:schemeClr>
          </a:solidFill>
        </p:spPr>
        <p:txBody>
          <a:bodyPr wrap="square" rtlCol="0">
            <a:spAutoFit/>
          </a:bodyPr>
          <a:lstStyle/>
          <a:p>
            <a:r>
              <a:rPr lang="en-GB" b="1" dirty="0">
                <a:cs typeface="Times New Roman" panose="02020603050405020304" pitchFamily="18" charset="0"/>
              </a:rPr>
              <a:t>Understand the problem</a:t>
            </a:r>
          </a:p>
          <a:p>
            <a:endParaRPr lang="en-GB" b="1" dirty="0">
              <a:cs typeface="Times New Roman" panose="02020603050405020304" pitchFamily="18" charset="0"/>
            </a:endParaRPr>
          </a:p>
          <a:p>
            <a:r>
              <a:rPr lang="en-GB" b="1" dirty="0">
                <a:cs typeface="Times New Roman" panose="02020603050405020304" pitchFamily="18" charset="0"/>
              </a:rPr>
              <a:t>Make a plan</a:t>
            </a:r>
          </a:p>
          <a:p>
            <a:endParaRPr lang="en-GB" b="1" dirty="0">
              <a:cs typeface="Times New Roman" panose="02020603050405020304" pitchFamily="18" charset="0"/>
            </a:endParaRPr>
          </a:p>
          <a:p>
            <a:r>
              <a:rPr lang="en-GB" b="1" dirty="0">
                <a:cs typeface="Times New Roman" panose="02020603050405020304" pitchFamily="18" charset="0"/>
              </a:rPr>
              <a:t>Carry out your plan: show your reasoning </a:t>
            </a:r>
          </a:p>
          <a:p>
            <a:endParaRPr lang="en-GB" b="1" dirty="0">
              <a:cs typeface="Times New Roman" panose="02020603050405020304" pitchFamily="18" charset="0"/>
            </a:endParaRPr>
          </a:p>
          <a:p>
            <a:r>
              <a:rPr lang="en-GB" b="1" dirty="0">
                <a:cs typeface="Times New Roman" panose="02020603050405020304" pitchFamily="18" charset="0"/>
              </a:rPr>
              <a:t>Review your solution: does it seem reasonable?</a:t>
            </a:r>
          </a:p>
          <a:p>
            <a:endParaRPr lang="en-GB" b="1" dirty="0">
              <a:cs typeface="Times New Roman" panose="02020603050405020304" pitchFamily="18" charset="0"/>
            </a:endParaRPr>
          </a:p>
          <a:p>
            <a:r>
              <a:rPr lang="en-GB" b="1" dirty="0">
                <a:cs typeface="Times New Roman" panose="02020603050405020304" pitchFamily="18" charset="0"/>
              </a:rPr>
              <a:t>Think about your learning: which parts of the problem did you find easy and which parts did you find harder?</a:t>
            </a:r>
          </a:p>
          <a:p>
            <a:endParaRPr lang="en-GB" b="1" dirty="0">
              <a:cs typeface="Times New Roman" panose="02020603050405020304" pitchFamily="18" charset="0"/>
            </a:endParaRPr>
          </a:p>
        </p:txBody>
      </p:sp>
      <p:sp>
        <p:nvSpPr>
          <p:cNvPr id="8" name="Text Box 2">
            <a:extLst>
              <a:ext uri="{FF2B5EF4-FFF2-40B4-BE49-F238E27FC236}">
                <a16:creationId xmlns:a16="http://schemas.microsoft.com/office/drawing/2014/main" id="{6AAB0834-6429-4AC1-A84A-DB2DD63D2D79}"/>
              </a:ext>
            </a:extLst>
          </p:cNvPr>
          <p:cNvSpPr txBox="1">
            <a:spLocks noChangeArrowheads="1"/>
          </p:cNvSpPr>
          <p:nvPr/>
        </p:nvSpPr>
        <p:spPr bwMode="auto">
          <a:xfrm>
            <a:off x="1524000" y="1"/>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
        <p:nvSpPr>
          <p:cNvPr id="6" name="Content Placeholder 6">
            <a:extLst>
              <a:ext uri="{FF2B5EF4-FFF2-40B4-BE49-F238E27FC236}">
                <a16:creationId xmlns:a16="http://schemas.microsoft.com/office/drawing/2014/main" id="{1678FD38-1421-43FD-A6FF-C882039887D2}"/>
              </a:ext>
            </a:extLst>
          </p:cNvPr>
          <p:cNvSpPr>
            <a:spLocks noGrp="1"/>
          </p:cNvSpPr>
          <p:nvPr>
            <p:ph idx="1"/>
          </p:nvPr>
        </p:nvSpPr>
        <p:spPr>
          <a:xfrm>
            <a:off x="5303747" y="1515025"/>
            <a:ext cx="6419850" cy="4142673"/>
          </a:xfrm>
          <a:prstGeom prst="rect">
            <a:avLst/>
          </a:prstGeom>
          <a:solidFill>
            <a:schemeClr val="bg2"/>
          </a:solidFill>
        </p:spPr>
        <p:txBody>
          <a:bodyPr wrap="square">
            <a:spAutoFit/>
          </a:bodyPr>
          <a:lstStyle/>
          <a:p>
            <a:pPr marL="0" indent="0">
              <a:buNone/>
            </a:pPr>
            <a:r>
              <a:rPr lang="en-US" dirty="0">
                <a:latin typeface="+mn-lt"/>
                <a:ea typeface="Bariol" charset="0"/>
                <a:cs typeface="Bariol" charset="0"/>
              </a:rPr>
              <a:t>TASK variation</a:t>
            </a: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p:txBody>
      </p:sp>
      <p:pic>
        <p:nvPicPr>
          <p:cNvPr id="4" name="Picture 3">
            <a:extLst>
              <a:ext uri="{FF2B5EF4-FFF2-40B4-BE49-F238E27FC236}">
                <a16:creationId xmlns:a16="http://schemas.microsoft.com/office/drawing/2014/main" id="{2818C4D1-9C7E-48C3-984D-7B7DD2D69952}"/>
              </a:ext>
            </a:extLst>
          </p:cNvPr>
          <p:cNvPicPr>
            <a:picLocks noChangeAspect="1"/>
          </p:cNvPicPr>
          <p:nvPr/>
        </p:nvPicPr>
        <p:blipFill>
          <a:blip r:embed="rId2"/>
          <a:stretch>
            <a:fillRect/>
          </a:stretch>
        </p:blipFill>
        <p:spPr>
          <a:xfrm>
            <a:off x="7971666" y="1666959"/>
            <a:ext cx="3593393" cy="2422595"/>
          </a:xfrm>
          <a:prstGeom prst="rect">
            <a:avLst/>
          </a:prstGeom>
        </p:spPr>
      </p:pic>
      <p:sp>
        <p:nvSpPr>
          <p:cNvPr id="5" name="TextBox 4">
            <a:extLst>
              <a:ext uri="{FF2B5EF4-FFF2-40B4-BE49-F238E27FC236}">
                <a16:creationId xmlns:a16="http://schemas.microsoft.com/office/drawing/2014/main" id="{CCD580F3-D5A6-4F4F-B86D-A40087D7EDD6}"/>
              </a:ext>
            </a:extLst>
          </p:cNvPr>
          <p:cNvSpPr txBox="1"/>
          <p:nvPr/>
        </p:nvSpPr>
        <p:spPr>
          <a:xfrm>
            <a:off x="5394869" y="4273461"/>
            <a:ext cx="6237605" cy="1200329"/>
          </a:xfrm>
          <a:prstGeom prst="rect">
            <a:avLst/>
          </a:prstGeom>
          <a:noFill/>
        </p:spPr>
        <p:txBody>
          <a:bodyPr wrap="none" rtlCol="0">
            <a:spAutoFit/>
          </a:bodyPr>
          <a:lstStyle/>
          <a:p>
            <a:r>
              <a:rPr lang="en-GB" dirty="0"/>
              <a:t>Investigate these shapes. Can you draw lines to divide </a:t>
            </a:r>
          </a:p>
          <a:p>
            <a:r>
              <a:rPr lang="en-GB" dirty="0"/>
              <a:t>These into quarters? If you can’t do quarters, could you</a:t>
            </a:r>
          </a:p>
          <a:p>
            <a:r>
              <a:rPr lang="en-GB" dirty="0"/>
              <a:t>Do halves? (Remember the fractions must be equal in size,</a:t>
            </a:r>
          </a:p>
          <a:p>
            <a:r>
              <a:rPr lang="en-GB" dirty="0"/>
              <a:t>But might look different.)</a:t>
            </a:r>
          </a:p>
        </p:txBody>
      </p:sp>
    </p:spTree>
    <p:extLst>
      <p:ext uri="{BB962C8B-B14F-4D97-AF65-F5344CB8AC3E}">
        <p14:creationId xmlns:p14="http://schemas.microsoft.com/office/powerpoint/2010/main" val="3123064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1981200" y="836712"/>
            <a:ext cx="8229600" cy="580926"/>
          </a:xfrm>
        </p:spPr>
        <p:txBody>
          <a:bodyPr>
            <a:normAutofit/>
          </a:bodyPr>
          <a:lstStyle/>
          <a:p>
            <a:pPr algn="l"/>
            <a:r>
              <a:rPr lang="en-GB" sz="2800" b="1" dirty="0"/>
              <a:t>HIAS Maths team</a:t>
            </a:r>
          </a:p>
        </p:txBody>
      </p:sp>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1981200" y="1600201"/>
            <a:ext cx="8229600" cy="4061047"/>
          </a:xfrm>
        </p:spPr>
        <p:txBody>
          <a:bodyPr>
            <a:noAutofit/>
          </a:bodyPr>
          <a:lstStyle/>
          <a:p>
            <a:pPr marL="0" indent="0">
              <a:buNone/>
            </a:pPr>
            <a:r>
              <a:rPr lang="en-GB" sz="1800" dirty="0"/>
              <a:t>The HIAS maths team offer a wide range of high-quality services to support schools in improving outcomes for learners, including courses, bespoke consultancy and in-house training.  </a:t>
            </a:r>
          </a:p>
          <a:p>
            <a:pPr marL="0" indent="0">
              <a:buNone/>
            </a:pPr>
            <a:endParaRPr lang="en-GB" sz="1800" dirty="0"/>
          </a:p>
          <a:p>
            <a:pPr marL="0" indent="0">
              <a:buNone/>
            </a:pPr>
            <a:r>
              <a:rPr lang="en-GB" sz="1800" dirty="0"/>
              <a:t>For further details referring </a:t>
            </a:r>
            <a:r>
              <a:rPr lang="en-GB" sz="1800"/>
              <a:t>to maths, </a:t>
            </a:r>
            <a:r>
              <a:rPr lang="en-GB" sz="1800" dirty="0"/>
              <a:t>please contact either of the team leads:</a:t>
            </a:r>
          </a:p>
          <a:p>
            <a:pPr marL="0" indent="0">
              <a:buNone/>
            </a:pPr>
            <a:r>
              <a:rPr lang="en-GB" sz="1800" dirty="0"/>
              <a:t>	Jacqui Clifft : </a:t>
            </a:r>
            <a:r>
              <a:rPr lang="en-GB" sz="1800" dirty="0">
                <a:hlinkClick r:id="rId2"/>
              </a:rPr>
              <a:t>Jacqui.clifft@hants.gov.uk</a:t>
            </a:r>
            <a:endParaRPr lang="en-GB" sz="1800" dirty="0"/>
          </a:p>
          <a:p>
            <a:pPr marL="0" indent="0">
              <a:buNone/>
            </a:pPr>
            <a:r>
              <a:rPr lang="en-GB" sz="1800" dirty="0"/>
              <a:t>	Jo Lees: </a:t>
            </a:r>
            <a:r>
              <a:rPr lang="en-GB" sz="1800" dirty="0">
                <a:hlinkClick r:id="rId3"/>
              </a:rPr>
              <a:t>Jo.Lees@hants.gov.uk</a:t>
            </a:r>
            <a:endParaRPr lang="en-GB" sz="1800" dirty="0"/>
          </a:p>
          <a:p>
            <a:pPr marL="0" indent="0">
              <a:buNone/>
            </a:pPr>
            <a:endParaRPr lang="en-GB" sz="1800" dirty="0"/>
          </a:p>
          <a:p>
            <a:pPr marL="0" indent="0">
              <a:buNone/>
            </a:pPr>
            <a:r>
              <a:rPr lang="en-GB" sz="1800" dirty="0"/>
              <a:t>For further details on the full range of services available please contact us using the following details:</a:t>
            </a:r>
          </a:p>
          <a:p>
            <a:pPr marL="0" indent="0">
              <a:buNone/>
            </a:pPr>
            <a:r>
              <a:rPr lang="en-GB" sz="1800" dirty="0"/>
              <a:t> </a:t>
            </a:r>
          </a:p>
          <a:p>
            <a:pPr marL="0" indent="0">
              <a:buNone/>
            </a:pPr>
            <a:r>
              <a:rPr lang="en-GB" sz="1800" dirty="0"/>
              <a:t>Tel: 01962 874820 or email: hias.enquiries@hants.gov.uk </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2000" dirty="0"/>
              <a:t>For further details on the full range of services available please contact us using the following details:</a:t>
            </a:r>
          </a:p>
          <a:p>
            <a:pPr marL="0" indent="0">
              <a:buNone/>
            </a:pPr>
            <a:r>
              <a:rPr lang="en-GB" sz="2000" dirty="0"/>
              <a:t> </a:t>
            </a:r>
          </a:p>
          <a:p>
            <a:pPr marL="0" indent="0">
              <a:buNone/>
            </a:pPr>
            <a:r>
              <a:rPr lang="en-GB" sz="2000" dirty="0"/>
              <a:t>Tel: 01962 874820 or email: </a:t>
            </a:r>
            <a:r>
              <a:rPr lang="en-GB" sz="2000" u="sng" dirty="0">
                <a:hlinkClick r:id="rId4"/>
              </a:rPr>
              <a:t>hias.enquiries@hants.gov.uk</a:t>
            </a:r>
            <a:r>
              <a:rPr lang="en-GB" sz="2000" dirty="0"/>
              <a:t> </a:t>
            </a:r>
          </a:p>
        </p:txBody>
      </p:sp>
      <p:pic>
        <p:nvPicPr>
          <p:cNvPr id="4" name="Picture 3">
            <a:extLst>
              <a:ext uri="{FF2B5EF4-FFF2-40B4-BE49-F238E27FC236}">
                <a16:creationId xmlns:a16="http://schemas.microsoft.com/office/drawing/2014/main" id="{EF9214C5-B01F-45DC-B050-A3009F4A4ED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554578" y="6353176"/>
            <a:ext cx="1951355" cy="504825"/>
          </a:xfrm>
          <a:prstGeom prst="rect">
            <a:avLst/>
          </a:prstGeom>
          <a:noFill/>
          <a:ln>
            <a:noFill/>
          </a:ln>
        </p:spPr>
      </p:pic>
      <p:pic>
        <p:nvPicPr>
          <p:cNvPr id="7" name="Picture 2" descr="image001">
            <a:extLst>
              <a:ext uri="{FF2B5EF4-FFF2-40B4-BE49-F238E27FC236}">
                <a16:creationId xmlns:a16="http://schemas.microsoft.com/office/drawing/2014/main" id="{A1225777-4001-4A53-9C8C-6F01F7A2524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046" t="17177" r="11766" b="27104"/>
          <a:stretch/>
        </p:blipFill>
        <p:spPr bwMode="auto">
          <a:xfrm>
            <a:off x="9112668" y="5517232"/>
            <a:ext cx="1555333" cy="1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a:extLst>
              <a:ext uri="{FF2B5EF4-FFF2-40B4-BE49-F238E27FC236}">
                <a16:creationId xmlns:a16="http://schemas.microsoft.com/office/drawing/2014/main" id="{1B487DCA-45D9-4B74-AC20-F64217D74BE1}"/>
              </a:ext>
            </a:extLst>
          </p:cNvPr>
          <p:cNvSpPr txBox="1">
            <a:spLocks noChangeArrowheads="1"/>
          </p:cNvSpPr>
          <p:nvPr/>
        </p:nvSpPr>
        <p:spPr bwMode="auto">
          <a:xfrm>
            <a:off x="1524000" y="1"/>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Tree>
    <p:extLst>
      <p:ext uri="{BB962C8B-B14F-4D97-AF65-F5344CB8AC3E}">
        <p14:creationId xmlns:p14="http://schemas.microsoft.com/office/powerpoint/2010/main" val="2712933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B08BC7-3958-4725-9814-E8937628E8C6}"/>
              </a:ext>
            </a:extLst>
          </p:cNvPr>
          <p:cNvSpPr>
            <a:spLocks noGrp="1"/>
          </p:cNvSpPr>
          <p:nvPr>
            <p:ph idx="1"/>
          </p:nvPr>
        </p:nvSpPr>
        <p:spPr/>
        <p:txBody>
          <a:bodyPr/>
          <a:lstStyle/>
          <a:p>
            <a:pPr marL="0" indent="0">
              <a:buNone/>
            </a:pPr>
            <a:r>
              <a:rPr lang="en-GB" sz="1800" dirty="0">
                <a:effectLst/>
                <a:latin typeface="Calibri" panose="020F0502020204030204" pitchFamily="34" charset="0"/>
                <a:ea typeface="Calibri" panose="020F0502020204030204" pitchFamily="34" charset="0"/>
              </a:rPr>
              <a:t>These slides are intended to support teachers and pupils with a blended approach to learning, either in-class or online. The tasks are intended to form part of a learning journey and could be the basis of either one lesson or a short sequence of connected lessons. </a:t>
            </a:r>
          </a:p>
          <a:p>
            <a:pPr marL="0" indent="0">
              <a:buNone/>
            </a:pPr>
            <a:r>
              <a:rPr lang="en-GB" sz="1800" dirty="0">
                <a:effectLst/>
                <a:latin typeface="Calibri" panose="020F0502020204030204" pitchFamily="34" charset="0"/>
                <a:ea typeface="Calibri" panose="020F0502020204030204" pitchFamily="34" charset="0"/>
              </a:rPr>
              <a:t>The 4-step </a:t>
            </a:r>
            <a:r>
              <a:rPr lang="en-GB" sz="1800" dirty="0" err="1">
                <a:effectLst/>
                <a:latin typeface="Calibri" panose="020F0502020204030204" pitchFamily="34" charset="0"/>
                <a:ea typeface="Calibri" panose="020F0502020204030204" pitchFamily="34" charset="0"/>
              </a:rPr>
              <a:t>Polya</a:t>
            </a:r>
            <a:r>
              <a:rPr lang="en-GB" sz="1800" dirty="0">
                <a:effectLst/>
                <a:latin typeface="Calibri" panose="020F0502020204030204" pitchFamily="34" charset="0"/>
                <a:ea typeface="Calibri" panose="020F0502020204030204" pitchFamily="34" charset="0"/>
              </a:rPr>
              <a:t> model for problem solving has been used to provide a structure to support reasoning. Teachers may need to use more or fewer steps to support the range of learners in </a:t>
            </a:r>
            <a:r>
              <a:rPr lang="en-GB" sz="1800" dirty="0">
                <a:latin typeface="Calibri" panose="020F0502020204030204" pitchFamily="34" charset="0"/>
                <a:ea typeface="Calibri" panose="020F0502020204030204" pitchFamily="34" charset="0"/>
              </a:rPr>
              <a:t>their</a:t>
            </a:r>
            <a:r>
              <a:rPr lang="en-GB" sz="1800" dirty="0">
                <a:effectLst/>
                <a:latin typeface="Calibri" panose="020F0502020204030204" pitchFamily="34" charset="0"/>
                <a:ea typeface="Calibri" panose="020F0502020204030204" pitchFamily="34" charset="0"/>
              </a:rPr>
              <a:t> class.</a:t>
            </a:r>
          </a:p>
          <a:p>
            <a:pPr marL="0" indent="0">
              <a:buNone/>
            </a:pPr>
            <a:r>
              <a:rPr lang="en-GB" sz="1800" dirty="0">
                <a:effectLst/>
                <a:latin typeface="Calibri" panose="020F0502020204030204" pitchFamily="34" charset="0"/>
                <a:ea typeface="Calibri" panose="020F0502020204030204" pitchFamily="34" charset="0"/>
              </a:rPr>
              <a:t>Teachers should delete, change and add slides to suit the needs of </a:t>
            </a:r>
            <a:r>
              <a:rPr lang="en-GB" sz="1800">
                <a:effectLst/>
                <a:latin typeface="Calibri" panose="020F0502020204030204" pitchFamily="34" charset="0"/>
                <a:ea typeface="Calibri" panose="020F0502020204030204" pitchFamily="34" charset="0"/>
              </a:rPr>
              <a:t>their </a:t>
            </a:r>
            <a:r>
              <a:rPr lang="en-GB" sz="1800">
                <a:latin typeface="Calibri" panose="020F0502020204030204" pitchFamily="34" charset="0"/>
                <a:ea typeface="Calibri" panose="020F0502020204030204" pitchFamily="34" charset="0"/>
              </a:rPr>
              <a:t>pupils</a:t>
            </a:r>
            <a:r>
              <a:rPr lang="en-GB" sz="180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Extra slides with personalised prompts and appropriate examples based on previous teaching may be suitable. When changing the slide-deck, teachers should consider:</a:t>
            </a:r>
          </a:p>
          <a:p>
            <a:pPr marL="742950" lvl="1" indent="-285750">
              <a:buSzPts val="1000"/>
              <a:buFont typeface="Symbol" panose="05050102010706020507" pitchFamily="18" charset="2"/>
              <a:buChar char=""/>
              <a:tabLst>
                <a:tab pos="914400" algn="l"/>
              </a:tabLst>
            </a:pPr>
            <a:r>
              <a:rPr lang="en-GB" sz="1800" dirty="0">
                <a:effectLst/>
                <a:latin typeface="Calibri" panose="020F0502020204030204" pitchFamily="34" charset="0"/>
                <a:ea typeface="Times New Roman" panose="02020603050405020304" pitchFamily="18" charset="0"/>
              </a:rPr>
              <a:t>Their expectations for the use of representations such as bar models, number lines, arrays and  diagrams.</a:t>
            </a:r>
            <a:endParaRPr lang="en-GB" sz="1800" dirty="0">
              <a:effectLst/>
              <a:latin typeface="Calibri" panose="020F0502020204030204" pitchFamily="34" charset="0"/>
              <a:ea typeface="Calibri" panose="020F0502020204030204" pitchFamily="34" charset="0"/>
            </a:endParaRPr>
          </a:p>
          <a:p>
            <a:pPr marL="742950" lvl="1" indent="-285750">
              <a:buSzPts val="1000"/>
              <a:buFont typeface="Symbol" panose="05050102010706020507" pitchFamily="18" charset="2"/>
              <a:buChar char=""/>
              <a:tabLst>
                <a:tab pos="914400" algn="l"/>
              </a:tabLst>
            </a:pPr>
            <a:r>
              <a:rPr lang="en-GB" sz="1800" dirty="0">
                <a:effectLst/>
                <a:latin typeface="Calibri" panose="020F0502020204030204" pitchFamily="34" charset="0"/>
                <a:ea typeface="Times New Roman" panose="02020603050405020304" pitchFamily="18" charset="0"/>
              </a:rPr>
              <a:t>Which strategies and methods pupils should use and record when solving problems or identifying solutions. This could include a range of informal jottings and diagrams, the use of tables to record solutions systematically and formal or informal calculation methods.</a:t>
            </a:r>
            <a:endParaRPr lang="en-GB" sz="1800" dirty="0">
              <a:effectLst/>
              <a:latin typeface="Calibri" panose="020F0502020204030204" pitchFamily="34" charset="0"/>
              <a:ea typeface="Calibri" panose="020F0502020204030204" pitchFamily="34" charset="0"/>
            </a:endParaRPr>
          </a:p>
          <a:p>
            <a:pPr marL="0" indent="0">
              <a:buNone/>
            </a:pPr>
            <a:r>
              <a:rPr lang="en-GB" sz="1800" dirty="0">
                <a:effectLst/>
                <a:latin typeface="Calibri" panose="020F0502020204030204" pitchFamily="34" charset="0"/>
                <a:ea typeface="Calibri" panose="020F0502020204030204" pitchFamily="34" charset="0"/>
              </a:rPr>
              <a:t>Teachers may also wish to record a ‘voice over’ to talk pupils through the slides.</a:t>
            </a:r>
          </a:p>
        </p:txBody>
      </p:sp>
      <p:sp>
        <p:nvSpPr>
          <p:cNvPr id="4" name="Text Box 2">
            <a:extLst>
              <a:ext uri="{FF2B5EF4-FFF2-40B4-BE49-F238E27FC236}">
                <a16:creationId xmlns:a16="http://schemas.microsoft.com/office/drawing/2014/main" id="{8AD1D9EC-C89D-4E25-B8F7-4B64D4F88E52}"/>
              </a:ext>
            </a:extLst>
          </p:cNvPr>
          <p:cNvSpPr txBox="1">
            <a:spLocks noGrp="1" noChangeArrowheads="1"/>
          </p:cNvSpPr>
          <p:nvPr>
            <p:ph type="title"/>
          </p:nvPr>
        </p:nvSpPr>
        <p:spPr bwMode="auto">
          <a:xfrm>
            <a:off x="609600" y="274638"/>
            <a:ext cx="8174038" cy="1143000"/>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hangingPunct="0">
              <a:spcBef>
                <a:spcPts val="700"/>
              </a:spcBef>
            </a:pPr>
            <a:br>
              <a:rPr lang="en-GB" kern="0" dirty="0">
                <a:solidFill>
                  <a:srgbClr val="FFFFFF"/>
                </a:solidFill>
                <a:latin typeface="Arial"/>
                <a:ea typeface="Times New Roman"/>
              </a:rPr>
            </a:b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Tree>
    <p:extLst>
      <p:ext uri="{BB962C8B-B14F-4D97-AF65-F5344CB8AC3E}">
        <p14:creationId xmlns:p14="http://schemas.microsoft.com/office/powerpoint/2010/main" val="1287721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130206" y="506029"/>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pic>
        <p:nvPicPr>
          <p:cNvPr id="3" name="Picture 2">
            <a:extLst>
              <a:ext uri="{FF2B5EF4-FFF2-40B4-BE49-F238E27FC236}">
                <a16:creationId xmlns:a16="http://schemas.microsoft.com/office/drawing/2014/main" id="{FF8794BD-7A56-4ADD-AB22-E23ACB844076}"/>
              </a:ext>
            </a:extLst>
          </p:cNvPr>
          <p:cNvPicPr>
            <a:picLocks noChangeAspect="1"/>
          </p:cNvPicPr>
          <p:nvPr/>
        </p:nvPicPr>
        <p:blipFill>
          <a:blip r:embed="rId2"/>
          <a:stretch>
            <a:fillRect/>
          </a:stretch>
        </p:blipFill>
        <p:spPr>
          <a:xfrm>
            <a:off x="3904944" y="1142681"/>
            <a:ext cx="4382112" cy="4572638"/>
          </a:xfrm>
          <a:prstGeom prst="rect">
            <a:avLst/>
          </a:prstGeom>
        </p:spPr>
      </p:pic>
      <p:sp>
        <p:nvSpPr>
          <p:cNvPr id="4" name="TextBox 3">
            <a:extLst>
              <a:ext uri="{FF2B5EF4-FFF2-40B4-BE49-F238E27FC236}">
                <a16:creationId xmlns:a16="http://schemas.microsoft.com/office/drawing/2014/main" id="{AB8F265A-7D5C-42F1-84B4-D2C743825212}"/>
              </a:ext>
            </a:extLst>
          </p:cNvPr>
          <p:cNvSpPr txBox="1"/>
          <p:nvPr/>
        </p:nvSpPr>
        <p:spPr>
          <a:xfrm>
            <a:off x="3681876" y="5922740"/>
            <a:ext cx="6295604" cy="461665"/>
          </a:xfrm>
          <a:prstGeom prst="rect">
            <a:avLst/>
          </a:prstGeom>
          <a:noFill/>
        </p:spPr>
        <p:txBody>
          <a:bodyPr wrap="square" rtlCol="0">
            <a:spAutoFit/>
          </a:bodyPr>
          <a:lstStyle/>
          <a:p>
            <a:r>
              <a:rPr lang="en-GB" sz="1200" dirty="0"/>
              <a:t>1945 George </a:t>
            </a:r>
            <a:r>
              <a:rPr lang="en-GB" sz="1200" dirty="0" err="1"/>
              <a:t>Polya</a:t>
            </a:r>
            <a:r>
              <a:rPr lang="en-GB" sz="1200" dirty="0"/>
              <a:t> published  ‘How To Solve It’ 2nd ed., Princeton University Press, 1957, ISBN 0-691-08097-6.</a:t>
            </a:r>
          </a:p>
        </p:txBody>
      </p:sp>
    </p:spTree>
    <p:extLst>
      <p:ext uri="{BB962C8B-B14F-4D97-AF65-F5344CB8AC3E}">
        <p14:creationId xmlns:p14="http://schemas.microsoft.com/office/powerpoint/2010/main" val="3998971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1981200" y="836712"/>
            <a:ext cx="8229600" cy="580926"/>
          </a:xfrm>
        </p:spPr>
        <p:txBody>
          <a:bodyPr>
            <a:normAutofit/>
          </a:bodyPr>
          <a:lstStyle/>
          <a:p>
            <a:pPr algn="l"/>
            <a:r>
              <a:rPr lang="en-GB" sz="2800" b="1" dirty="0"/>
              <a:t>Finding fractions of a shape</a:t>
            </a:r>
          </a:p>
        </p:txBody>
      </p:sp>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1524000" y="1"/>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
        <p:nvSpPr>
          <p:cNvPr id="10" name="TextBox 9">
            <a:extLst>
              <a:ext uri="{FF2B5EF4-FFF2-40B4-BE49-F238E27FC236}">
                <a16:creationId xmlns:a16="http://schemas.microsoft.com/office/drawing/2014/main" id="{2AB31DD9-8E2E-46DD-AF29-7B4D41EA3658}"/>
              </a:ext>
            </a:extLst>
          </p:cNvPr>
          <p:cNvSpPr txBox="1"/>
          <p:nvPr/>
        </p:nvSpPr>
        <p:spPr>
          <a:xfrm>
            <a:off x="1981200" y="1836891"/>
            <a:ext cx="8344237" cy="3970318"/>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5D0012DC-A1A8-4FD6-873B-7734564F1156}"/>
              </a:ext>
            </a:extLst>
          </p:cNvPr>
          <p:cNvPicPr>
            <a:picLocks noChangeAspect="1"/>
          </p:cNvPicPr>
          <p:nvPr/>
        </p:nvPicPr>
        <p:blipFill>
          <a:blip r:embed="rId2"/>
          <a:stretch>
            <a:fillRect/>
          </a:stretch>
        </p:blipFill>
        <p:spPr>
          <a:xfrm>
            <a:off x="1600790" y="1602074"/>
            <a:ext cx="4762500" cy="3876675"/>
          </a:xfrm>
          <a:prstGeom prst="rect">
            <a:avLst/>
          </a:prstGeom>
        </p:spPr>
      </p:pic>
      <p:pic>
        <p:nvPicPr>
          <p:cNvPr id="7" name="Picture 6">
            <a:extLst>
              <a:ext uri="{FF2B5EF4-FFF2-40B4-BE49-F238E27FC236}">
                <a16:creationId xmlns:a16="http://schemas.microsoft.com/office/drawing/2014/main" id="{DA1DCF1B-C3EA-4EB6-985E-7076198FE60B}"/>
              </a:ext>
            </a:extLst>
          </p:cNvPr>
          <p:cNvPicPr>
            <a:picLocks noChangeAspect="1"/>
          </p:cNvPicPr>
          <p:nvPr/>
        </p:nvPicPr>
        <p:blipFill>
          <a:blip r:embed="rId3"/>
          <a:stretch>
            <a:fillRect/>
          </a:stretch>
        </p:blipFill>
        <p:spPr>
          <a:xfrm>
            <a:off x="9553322" y="3983324"/>
            <a:ext cx="1152525" cy="1495425"/>
          </a:xfrm>
          <a:prstGeom prst="rect">
            <a:avLst/>
          </a:prstGeom>
        </p:spPr>
      </p:pic>
      <p:sp>
        <p:nvSpPr>
          <p:cNvPr id="8" name="Oval 7">
            <a:extLst>
              <a:ext uri="{FF2B5EF4-FFF2-40B4-BE49-F238E27FC236}">
                <a16:creationId xmlns:a16="http://schemas.microsoft.com/office/drawing/2014/main" id="{E9A10BB9-01D3-4448-96FC-46CF13CFAF29}"/>
              </a:ext>
            </a:extLst>
          </p:cNvPr>
          <p:cNvSpPr/>
          <p:nvPr/>
        </p:nvSpPr>
        <p:spPr>
          <a:xfrm>
            <a:off x="8148679" y="1602075"/>
            <a:ext cx="3584771" cy="19619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Sam says he thinks he can find 4 different solutions.</a:t>
            </a:r>
          </a:p>
          <a:p>
            <a:pPr algn="ctr"/>
            <a:r>
              <a:rPr lang="en-GB" dirty="0"/>
              <a:t>Do you think he is right? Find out!</a:t>
            </a:r>
          </a:p>
        </p:txBody>
      </p:sp>
    </p:spTree>
    <p:extLst>
      <p:ext uri="{BB962C8B-B14F-4D97-AF65-F5344CB8AC3E}">
        <p14:creationId xmlns:p14="http://schemas.microsoft.com/office/powerpoint/2010/main" val="4061990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1050616" y="895018"/>
            <a:ext cx="4816110" cy="409461"/>
          </a:xfrm>
        </p:spPr>
        <p:txBody>
          <a:bodyPr>
            <a:normAutofit fontScale="90000"/>
          </a:bodyPr>
          <a:lstStyle/>
          <a:p>
            <a:pPr algn="l"/>
            <a:r>
              <a:rPr lang="en-GB" sz="2800" b="1" dirty="0"/>
              <a:t>Understand the problem</a:t>
            </a:r>
          </a:p>
        </p:txBody>
      </p:sp>
      <p:sp>
        <p:nvSpPr>
          <p:cNvPr id="7" name="Content Placeholder 6">
            <a:extLst>
              <a:ext uri="{FF2B5EF4-FFF2-40B4-BE49-F238E27FC236}">
                <a16:creationId xmlns:a16="http://schemas.microsoft.com/office/drawing/2014/main" id="{34170844-A6DB-4EF5-B64A-949EEFBE6AEA}"/>
              </a:ext>
            </a:extLst>
          </p:cNvPr>
          <p:cNvSpPr>
            <a:spLocks noGrp="1"/>
          </p:cNvSpPr>
          <p:nvPr>
            <p:ph idx="1"/>
          </p:nvPr>
        </p:nvSpPr>
        <p:spPr>
          <a:xfrm>
            <a:off x="5619337" y="1218892"/>
            <a:ext cx="6419850" cy="4142673"/>
          </a:xfrm>
          <a:prstGeom prst="rect">
            <a:avLst/>
          </a:prstGeom>
          <a:solidFill>
            <a:schemeClr val="bg2"/>
          </a:solidFill>
        </p:spPr>
        <p:txBody>
          <a:bodyPr wrap="square">
            <a:spAutoFit/>
          </a:bodyPr>
          <a:lstStyle/>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p:txBody>
      </p:sp>
      <p:sp>
        <p:nvSpPr>
          <p:cNvPr id="10" name="TextBox 9">
            <a:extLst>
              <a:ext uri="{FF2B5EF4-FFF2-40B4-BE49-F238E27FC236}">
                <a16:creationId xmlns:a16="http://schemas.microsoft.com/office/drawing/2014/main" id="{4354E2B1-015F-49CE-9770-4DDD36444C69}"/>
              </a:ext>
            </a:extLst>
          </p:cNvPr>
          <p:cNvSpPr txBox="1"/>
          <p:nvPr/>
        </p:nvSpPr>
        <p:spPr>
          <a:xfrm>
            <a:off x="456325" y="1606023"/>
            <a:ext cx="4976122" cy="4154984"/>
          </a:xfrm>
          <a:prstGeom prst="rect">
            <a:avLst/>
          </a:prstGeom>
          <a:solidFill>
            <a:schemeClr val="accent5">
              <a:lumMod val="20000"/>
              <a:lumOff val="80000"/>
            </a:schemeClr>
          </a:solidFill>
        </p:spPr>
        <p:txBody>
          <a:bodyPr wrap="square" rtlCol="0">
            <a:spAutoFit/>
          </a:bodyPr>
          <a:lstStyle/>
          <a:p>
            <a:r>
              <a:rPr lang="en-GB" sz="2400" i="1" dirty="0"/>
              <a:t>The shape is a rectangle. I need to divide the rectangle into quarters.</a:t>
            </a:r>
          </a:p>
          <a:p>
            <a:endParaRPr lang="en-GB" sz="2400" i="1" dirty="0"/>
          </a:p>
          <a:p>
            <a:r>
              <a:rPr lang="en-GB" sz="2400" b="1" i="1" dirty="0"/>
              <a:t>Key fact: </a:t>
            </a:r>
            <a:r>
              <a:rPr lang="en-GB" sz="2400" i="1" dirty="0"/>
              <a:t>A quarter is one piece, when a shape or quantity is divided into 4 </a:t>
            </a:r>
            <a:r>
              <a:rPr lang="en-GB" sz="2400" b="1" i="1" dirty="0"/>
              <a:t>equal</a:t>
            </a:r>
            <a:r>
              <a:rPr lang="en-GB" sz="2400" i="1" dirty="0"/>
              <a:t> pieces.</a:t>
            </a:r>
          </a:p>
          <a:p>
            <a:endParaRPr lang="en-GB" sz="2400" i="1" dirty="0"/>
          </a:p>
          <a:p>
            <a:r>
              <a:rPr lang="en-GB" sz="2400" b="1" i="1" dirty="0"/>
              <a:t>Key fact: </a:t>
            </a:r>
            <a:r>
              <a:rPr lang="en-GB" sz="2400" i="1" dirty="0"/>
              <a:t>The pieces must be equivalent in size, but may look different.</a:t>
            </a:r>
          </a:p>
          <a:p>
            <a:endParaRPr lang="en-GB" sz="2400" i="1" dirty="0"/>
          </a:p>
        </p:txBody>
      </p:sp>
      <p:sp>
        <p:nvSpPr>
          <p:cNvPr id="11" name="Text Box 2">
            <a:extLst>
              <a:ext uri="{FF2B5EF4-FFF2-40B4-BE49-F238E27FC236}">
                <a16:creationId xmlns:a16="http://schemas.microsoft.com/office/drawing/2014/main" id="{712F957F-6A38-42C6-B2CC-C148604EF375}"/>
              </a:ext>
            </a:extLst>
          </p:cNvPr>
          <p:cNvSpPr txBox="1">
            <a:spLocks noChangeArrowheads="1"/>
          </p:cNvSpPr>
          <p:nvPr/>
        </p:nvSpPr>
        <p:spPr bwMode="auto">
          <a:xfrm>
            <a:off x="1676400" y="152401"/>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pic>
        <p:nvPicPr>
          <p:cNvPr id="4" name="Picture 3">
            <a:extLst>
              <a:ext uri="{FF2B5EF4-FFF2-40B4-BE49-F238E27FC236}">
                <a16:creationId xmlns:a16="http://schemas.microsoft.com/office/drawing/2014/main" id="{114A5FB7-DB9D-4F39-8191-DB64C9F947D1}"/>
              </a:ext>
            </a:extLst>
          </p:cNvPr>
          <p:cNvPicPr>
            <a:picLocks noChangeAspect="1"/>
          </p:cNvPicPr>
          <p:nvPr/>
        </p:nvPicPr>
        <p:blipFill>
          <a:blip r:embed="rId2"/>
          <a:stretch>
            <a:fillRect/>
          </a:stretch>
        </p:blipFill>
        <p:spPr>
          <a:xfrm>
            <a:off x="5706150" y="1496435"/>
            <a:ext cx="3435881" cy="2716605"/>
          </a:xfrm>
          <a:prstGeom prst="rect">
            <a:avLst/>
          </a:prstGeom>
        </p:spPr>
      </p:pic>
      <p:sp>
        <p:nvSpPr>
          <p:cNvPr id="8" name="Oval 7">
            <a:extLst>
              <a:ext uri="{FF2B5EF4-FFF2-40B4-BE49-F238E27FC236}">
                <a16:creationId xmlns:a16="http://schemas.microsoft.com/office/drawing/2014/main" id="{FA006976-8C09-4E5C-B263-09887D1BED2F}"/>
              </a:ext>
            </a:extLst>
          </p:cNvPr>
          <p:cNvSpPr/>
          <p:nvPr/>
        </p:nvSpPr>
        <p:spPr>
          <a:xfrm>
            <a:off x="9259469" y="1304479"/>
            <a:ext cx="2662280" cy="17271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Sam says he thinks he can find 4 different solutions.</a:t>
            </a:r>
          </a:p>
          <a:p>
            <a:pPr algn="ctr"/>
            <a:r>
              <a:rPr lang="en-GB" sz="1400" dirty="0"/>
              <a:t>Do you think he is right? Find out!</a:t>
            </a:r>
          </a:p>
        </p:txBody>
      </p:sp>
      <p:pic>
        <p:nvPicPr>
          <p:cNvPr id="9" name="Picture 8">
            <a:extLst>
              <a:ext uri="{FF2B5EF4-FFF2-40B4-BE49-F238E27FC236}">
                <a16:creationId xmlns:a16="http://schemas.microsoft.com/office/drawing/2014/main" id="{870D6284-8798-4A21-AA31-07C1F7E3E6FE}"/>
              </a:ext>
            </a:extLst>
          </p:cNvPr>
          <p:cNvPicPr>
            <a:picLocks noChangeAspect="1"/>
          </p:cNvPicPr>
          <p:nvPr/>
        </p:nvPicPr>
        <p:blipFill>
          <a:blip r:embed="rId3"/>
          <a:stretch>
            <a:fillRect/>
          </a:stretch>
        </p:blipFill>
        <p:spPr>
          <a:xfrm>
            <a:off x="10111672" y="2999281"/>
            <a:ext cx="1152525" cy="1495425"/>
          </a:xfrm>
          <a:prstGeom prst="rect">
            <a:avLst/>
          </a:prstGeom>
        </p:spPr>
      </p:pic>
    </p:spTree>
    <p:extLst>
      <p:ext uri="{BB962C8B-B14F-4D97-AF65-F5344CB8AC3E}">
        <p14:creationId xmlns:p14="http://schemas.microsoft.com/office/powerpoint/2010/main" val="564609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590718" y="545058"/>
            <a:ext cx="8229600" cy="580926"/>
          </a:xfrm>
        </p:spPr>
        <p:txBody>
          <a:bodyPr>
            <a:normAutofit/>
          </a:bodyPr>
          <a:lstStyle/>
          <a:p>
            <a:pPr algn="l"/>
            <a:r>
              <a:rPr lang="en-GB" sz="2800" b="1" dirty="0"/>
              <a:t>Make a Plan</a:t>
            </a:r>
          </a:p>
        </p:txBody>
      </p:sp>
      <p:sp>
        <p:nvSpPr>
          <p:cNvPr id="3" name="TextBox 2">
            <a:extLst>
              <a:ext uri="{FF2B5EF4-FFF2-40B4-BE49-F238E27FC236}">
                <a16:creationId xmlns:a16="http://schemas.microsoft.com/office/drawing/2014/main" id="{C108D53A-CBF5-4B0E-8282-15120F8F0D36}"/>
              </a:ext>
            </a:extLst>
          </p:cNvPr>
          <p:cNvSpPr txBox="1"/>
          <p:nvPr/>
        </p:nvSpPr>
        <p:spPr>
          <a:xfrm>
            <a:off x="560879" y="1125984"/>
            <a:ext cx="4518053" cy="4801314"/>
          </a:xfrm>
          <a:prstGeom prst="rect">
            <a:avLst/>
          </a:prstGeom>
          <a:solidFill>
            <a:schemeClr val="accent5">
              <a:lumMod val="20000"/>
              <a:lumOff val="80000"/>
            </a:schemeClr>
          </a:solidFill>
        </p:spPr>
        <p:txBody>
          <a:bodyPr wrap="square" rtlCol="0">
            <a:spAutoFit/>
          </a:bodyPr>
          <a:lstStyle/>
          <a:p>
            <a:r>
              <a:rPr lang="en-GB" b="1" dirty="0"/>
              <a:t>Step 1: </a:t>
            </a:r>
            <a:r>
              <a:rPr lang="en-GB" i="1" dirty="0"/>
              <a:t>First I will draw 3 lines to join the dots going across the shape. This is an easy way to divide it into 4 equal pieces.</a:t>
            </a:r>
          </a:p>
          <a:p>
            <a:endParaRPr lang="en-GB" b="1" dirty="0">
              <a:cs typeface="Times New Roman" panose="02020603050405020304" pitchFamily="18" charset="0"/>
            </a:endParaRPr>
          </a:p>
          <a:p>
            <a:endParaRPr lang="en-GB" dirty="0">
              <a:cs typeface="Times New Roman" panose="02020603050405020304" pitchFamily="18" charset="0"/>
            </a:endParaRPr>
          </a:p>
          <a:p>
            <a:r>
              <a:rPr lang="en-GB" b="1" dirty="0">
                <a:cs typeface="Times New Roman" panose="02020603050405020304" pitchFamily="18" charset="0"/>
              </a:rPr>
              <a:t>Step 2: </a:t>
            </a:r>
            <a:r>
              <a:rPr lang="en-GB" i="1" dirty="0">
                <a:cs typeface="Times New Roman" panose="02020603050405020304" pitchFamily="18" charset="0"/>
              </a:rPr>
              <a:t>I will look for some other ways to divide the rectangle into quarters (4 equal-sized pieces). I need to find three more ways (I need lots of copies of the shape so that I can try and check lots of ideas.)</a:t>
            </a:r>
          </a:p>
          <a:p>
            <a:endParaRPr lang="en-GB" b="1" dirty="0">
              <a:cs typeface="Times New Roman" panose="02020603050405020304" pitchFamily="18" charset="0"/>
            </a:endParaRPr>
          </a:p>
          <a:p>
            <a:endParaRPr lang="en-GB" dirty="0">
              <a:cs typeface="Times New Roman" panose="02020603050405020304" pitchFamily="18" charset="0"/>
            </a:endParaRPr>
          </a:p>
          <a:p>
            <a:r>
              <a:rPr lang="en-GB" b="1" dirty="0">
                <a:cs typeface="Times New Roman" panose="02020603050405020304" pitchFamily="18" charset="0"/>
              </a:rPr>
              <a:t>Step 3: </a:t>
            </a:r>
            <a:r>
              <a:rPr lang="en-GB" i="1" dirty="0">
                <a:cs typeface="Times New Roman" panose="02020603050405020304" pitchFamily="18" charset="0"/>
              </a:rPr>
              <a:t>I will do 2 of each, then I will use one of the shapes and cut the shapes out to prove that the pieces are equal in size, so must be quarters.</a:t>
            </a:r>
          </a:p>
          <a:p>
            <a:endParaRPr lang="en-GB" b="1" dirty="0">
              <a:cs typeface="Times New Roman" panose="02020603050405020304" pitchFamily="18" charset="0"/>
            </a:endParaRPr>
          </a:p>
        </p:txBody>
      </p:sp>
      <p:sp>
        <p:nvSpPr>
          <p:cNvPr id="7" name="Text Box 2">
            <a:extLst>
              <a:ext uri="{FF2B5EF4-FFF2-40B4-BE49-F238E27FC236}">
                <a16:creationId xmlns:a16="http://schemas.microsoft.com/office/drawing/2014/main" id="{7E2E1DF6-EBEE-4FA9-AD9A-6A698225B309}"/>
              </a:ext>
            </a:extLst>
          </p:cNvPr>
          <p:cNvSpPr txBox="1">
            <a:spLocks noChangeArrowheads="1"/>
          </p:cNvSpPr>
          <p:nvPr/>
        </p:nvSpPr>
        <p:spPr bwMode="auto">
          <a:xfrm>
            <a:off x="1524000" y="1"/>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
        <p:nvSpPr>
          <p:cNvPr id="8" name="Content Placeholder 6">
            <a:extLst>
              <a:ext uri="{FF2B5EF4-FFF2-40B4-BE49-F238E27FC236}">
                <a16:creationId xmlns:a16="http://schemas.microsoft.com/office/drawing/2014/main" id="{C14DEFC3-0C95-497B-AFFA-CBC417195164}"/>
              </a:ext>
            </a:extLst>
          </p:cNvPr>
          <p:cNvSpPr>
            <a:spLocks noGrp="1"/>
          </p:cNvSpPr>
          <p:nvPr>
            <p:ph idx="1"/>
          </p:nvPr>
        </p:nvSpPr>
        <p:spPr>
          <a:xfrm>
            <a:off x="5489864" y="1425730"/>
            <a:ext cx="6419850" cy="4142673"/>
          </a:xfrm>
          <a:prstGeom prst="rect">
            <a:avLst/>
          </a:prstGeom>
          <a:solidFill>
            <a:schemeClr val="bg2"/>
          </a:solidFill>
        </p:spPr>
        <p:txBody>
          <a:bodyPr wrap="square">
            <a:spAutoFit/>
          </a:bodyPr>
          <a:lstStyle/>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p:txBody>
      </p:sp>
      <p:pic>
        <p:nvPicPr>
          <p:cNvPr id="5" name="Picture 4">
            <a:extLst>
              <a:ext uri="{FF2B5EF4-FFF2-40B4-BE49-F238E27FC236}">
                <a16:creationId xmlns:a16="http://schemas.microsoft.com/office/drawing/2014/main" id="{4AB644A6-A36E-42A4-92E3-2DEE0097EA83}"/>
              </a:ext>
            </a:extLst>
          </p:cNvPr>
          <p:cNvPicPr>
            <a:picLocks noChangeAspect="1"/>
          </p:cNvPicPr>
          <p:nvPr/>
        </p:nvPicPr>
        <p:blipFill>
          <a:blip r:embed="rId2"/>
          <a:stretch>
            <a:fillRect/>
          </a:stretch>
        </p:blipFill>
        <p:spPr>
          <a:xfrm>
            <a:off x="6000750" y="1423348"/>
            <a:ext cx="5498032" cy="3565349"/>
          </a:xfrm>
          <a:prstGeom prst="rect">
            <a:avLst/>
          </a:prstGeom>
        </p:spPr>
      </p:pic>
    </p:spTree>
    <p:extLst>
      <p:ext uri="{BB962C8B-B14F-4D97-AF65-F5344CB8AC3E}">
        <p14:creationId xmlns:p14="http://schemas.microsoft.com/office/powerpoint/2010/main" val="2483527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833479" y="836712"/>
            <a:ext cx="8229600" cy="580926"/>
          </a:xfrm>
        </p:spPr>
        <p:txBody>
          <a:bodyPr>
            <a:normAutofit/>
          </a:bodyPr>
          <a:lstStyle/>
          <a:p>
            <a:pPr algn="l"/>
            <a:r>
              <a:rPr lang="en-GB" sz="2800" b="1" dirty="0"/>
              <a:t>Carry out your plan: show your reasoning</a:t>
            </a:r>
          </a:p>
        </p:txBody>
      </p:sp>
      <p:sp>
        <p:nvSpPr>
          <p:cNvPr id="7" name="TextBox 6">
            <a:extLst>
              <a:ext uri="{FF2B5EF4-FFF2-40B4-BE49-F238E27FC236}">
                <a16:creationId xmlns:a16="http://schemas.microsoft.com/office/drawing/2014/main" id="{9C2C7A72-7C4A-4506-8DEE-575441380A26}"/>
              </a:ext>
            </a:extLst>
          </p:cNvPr>
          <p:cNvSpPr txBox="1"/>
          <p:nvPr/>
        </p:nvSpPr>
        <p:spPr>
          <a:xfrm>
            <a:off x="365490" y="1749412"/>
            <a:ext cx="4518053" cy="8125301"/>
          </a:xfrm>
          <a:prstGeom prst="rect">
            <a:avLst/>
          </a:prstGeom>
          <a:solidFill>
            <a:schemeClr val="accent5">
              <a:lumMod val="20000"/>
              <a:lumOff val="80000"/>
            </a:schemeClr>
          </a:solidFill>
        </p:spPr>
        <p:txBody>
          <a:bodyPr wrap="square" rtlCol="0">
            <a:spAutoFit/>
          </a:bodyPr>
          <a:lstStyle/>
          <a:p>
            <a:r>
              <a:rPr lang="en-GB" b="1" dirty="0"/>
              <a:t>Step 1: If I draw three lines across the shape, joining the dots in the three rows within the shape, that must give me four equal pieces, because the dots are spaced at the same distance from each other. If I cut the pieces up, I will have three rectangles that are the same shape and size.  </a:t>
            </a:r>
          </a:p>
          <a:p>
            <a:r>
              <a:rPr lang="en-GB" b="1" dirty="0"/>
              <a:t> </a:t>
            </a:r>
            <a:endParaRPr lang="en-GB" dirty="0">
              <a:cs typeface="Times New Roman" panose="02020603050405020304" pitchFamily="18" charset="0"/>
            </a:endParaRPr>
          </a:p>
          <a:p>
            <a:r>
              <a:rPr lang="en-GB" b="1" dirty="0">
                <a:cs typeface="Times New Roman" panose="02020603050405020304" pitchFamily="18" charset="0"/>
              </a:rPr>
              <a:t>Step 2: On the other copies of the shape, I will try drawing lines to create quarters (equal-sized pieces) in other ways.</a:t>
            </a:r>
          </a:p>
          <a:p>
            <a:endParaRPr lang="en-GB" dirty="0">
              <a:cs typeface="Times New Roman" panose="02020603050405020304" pitchFamily="18" charset="0"/>
            </a:endParaRPr>
          </a:p>
          <a:p>
            <a:r>
              <a:rPr lang="en-GB" b="1" dirty="0">
                <a:cs typeface="Times New Roman" panose="02020603050405020304" pitchFamily="18" charset="0"/>
              </a:rPr>
              <a:t>Step 3: It might not be obvious that the pieces are equal in size, so I will try cutting some of them out to help me check</a:t>
            </a:r>
          </a:p>
          <a:p>
            <a:endParaRPr lang="en-GB" b="1" dirty="0">
              <a:cs typeface="Times New Roman" panose="02020603050405020304" pitchFamily="18" charset="0"/>
            </a:endParaRPr>
          </a:p>
          <a:p>
            <a:endParaRPr lang="en-GB" b="1" dirty="0">
              <a:cs typeface="Times New Roman" panose="02020603050405020304" pitchFamily="18" charset="0"/>
            </a:endParaRPr>
          </a:p>
          <a:p>
            <a:endParaRPr lang="en-GB" b="1" dirty="0">
              <a:cs typeface="Times New Roman" panose="02020603050405020304" pitchFamily="18" charset="0"/>
            </a:endParaRPr>
          </a:p>
          <a:p>
            <a:endParaRPr lang="en-GB" b="1" dirty="0">
              <a:cs typeface="Times New Roman" panose="02020603050405020304" pitchFamily="18" charset="0"/>
            </a:endParaRPr>
          </a:p>
          <a:p>
            <a:endParaRPr lang="en-GB" b="1" dirty="0">
              <a:cs typeface="Times New Roman" panose="02020603050405020304" pitchFamily="18" charset="0"/>
            </a:endParaRPr>
          </a:p>
          <a:p>
            <a:endParaRPr lang="en-GB" b="1" dirty="0">
              <a:cs typeface="Times New Roman" panose="02020603050405020304" pitchFamily="18" charset="0"/>
            </a:endParaRPr>
          </a:p>
          <a:p>
            <a:endParaRPr lang="en-GB" b="1" dirty="0">
              <a:cs typeface="Times New Roman" panose="02020603050405020304" pitchFamily="18" charset="0"/>
            </a:endParaRPr>
          </a:p>
          <a:p>
            <a:endParaRPr lang="en-GB" b="1" dirty="0">
              <a:cs typeface="Times New Roman" panose="02020603050405020304" pitchFamily="18" charset="0"/>
            </a:endParaRPr>
          </a:p>
          <a:p>
            <a:endParaRPr lang="en-GB" b="1" dirty="0">
              <a:cs typeface="Times New Roman" panose="02020603050405020304" pitchFamily="18" charset="0"/>
            </a:endParaRPr>
          </a:p>
          <a:p>
            <a:endParaRPr lang="en-GB" b="1" dirty="0">
              <a:cs typeface="Times New Roman" panose="02020603050405020304" pitchFamily="18" charset="0"/>
            </a:endParaRPr>
          </a:p>
          <a:p>
            <a:endParaRPr lang="en-GB" b="1" dirty="0">
              <a:cs typeface="Times New Roman" panose="02020603050405020304" pitchFamily="18" charset="0"/>
            </a:endParaRPr>
          </a:p>
        </p:txBody>
      </p:sp>
      <p:sp>
        <p:nvSpPr>
          <p:cNvPr id="8" name="Text Box 2">
            <a:extLst>
              <a:ext uri="{FF2B5EF4-FFF2-40B4-BE49-F238E27FC236}">
                <a16:creationId xmlns:a16="http://schemas.microsoft.com/office/drawing/2014/main" id="{D775A32F-6EE0-4238-AD7B-00A6AE703C11}"/>
              </a:ext>
            </a:extLst>
          </p:cNvPr>
          <p:cNvSpPr txBox="1">
            <a:spLocks noChangeArrowheads="1"/>
          </p:cNvSpPr>
          <p:nvPr/>
        </p:nvSpPr>
        <p:spPr bwMode="auto">
          <a:xfrm>
            <a:off x="1524000" y="1"/>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
        <p:nvSpPr>
          <p:cNvPr id="11" name="Content Placeholder 6">
            <a:extLst>
              <a:ext uri="{FF2B5EF4-FFF2-40B4-BE49-F238E27FC236}">
                <a16:creationId xmlns:a16="http://schemas.microsoft.com/office/drawing/2014/main" id="{2AF30C61-9CD0-4747-81DE-2CB5C4DE6B4D}"/>
              </a:ext>
            </a:extLst>
          </p:cNvPr>
          <p:cNvSpPr>
            <a:spLocks noGrp="1"/>
          </p:cNvSpPr>
          <p:nvPr>
            <p:ph idx="1"/>
          </p:nvPr>
        </p:nvSpPr>
        <p:spPr>
          <a:xfrm>
            <a:off x="5344208" y="1801733"/>
            <a:ext cx="6419850" cy="4142673"/>
          </a:xfrm>
          <a:prstGeom prst="rect">
            <a:avLst/>
          </a:prstGeom>
          <a:solidFill>
            <a:schemeClr val="bg2"/>
          </a:solidFill>
        </p:spPr>
        <p:txBody>
          <a:bodyPr wrap="square">
            <a:spAutoFit/>
          </a:bodyPr>
          <a:lstStyle/>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p:txBody>
      </p:sp>
      <p:pic>
        <p:nvPicPr>
          <p:cNvPr id="6" name="Picture 5">
            <a:extLst>
              <a:ext uri="{FF2B5EF4-FFF2-40B4-BE49-F238E27FC236}">
                <a16:creationId xmlns:a16="http://schemas.microsoft.com/office/drawing/2014/main" id="{5707948A-0371-486D-AD0D-CEFB9725881F}"/>
              </a:ext>
            </a:extLst>
          </p:cNvPr>
          <p:cNvPicPr>
            <a:picLocks noChangeAspect="1"/>
          </p:cNvPicPr>
          <p:nvPr/>
        </p:nvPicPr>
        <p:blipFill>
          <a:blip r:embed="rId2"/>
          <a:stretch>
            <a:fillRect/>
          </a:stretch>
        </p:blipFill>
        <p:spPr>
          <a:xfrm>
            <a:off x="5413849" y="2097266"/>
            <a:ext cx="6280568" cy="3551606"/>
          </a:xfrm>
          <a:prstGeom prst="rect">
            <a:avLst/>
          </a:prstGeom>
        </p:spPr>
      </p:pic>
    </p:spTree>
    <p:extLst>
      <p:ext uri="{BB962C8B-B14F-4D97-AF65-F5344CB8AC3E}">
        <p14:creationId xmlns:p14="http://schemas.microsoft.com/office/powerpoint/2010/main" val="3415331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D06404-31E5-4760-8D06-5AE1D501014C}"/>
              </a:ext>
            </a:extLst>
          </p:cNvPr>
          <p:cNvPicPr>
            <a:picLocks noChangeAspect="1"/>
          </p:cNvPicPr>
          <p:nvPr/>
        </p:nvPicPr>
        <p:blipFill>
          <a:blip r:embed="rId2"/>
          <a:stretch>
            <a:fillRect/>
          </a:stretch>
        </p:blipFill>
        <p:spPr>
          <a:xfrm>
            <a:off x="3763555" y="374409"/>
            <a:ext cx="2332445" cy="1773972"/>
          </a:xfrm>
          <a:prstGeom prst="rect">
            <a:avLst/>
          </a:prstGeom>
        </p:spPr>
      </p:pic>
      <p:sp>
        <p:nvSpPr>
          <p:cNvPr id="2" name="Speech Bubble: Oval 1">
            <a:extLst>
              <a:ext uri="{FF2B5EF4-FFF2-40B4-BE49-F238E27FC236}">
                <a16:creationId xmlns:a16="http://schemas.microsoft.com/office/drawing/2014/main" id="{8E0A7523-CAE5-400E-8B5B-54999EA4D9C9}"/>
              </a:ext>
            </a:extLst>
          </p:cNvPr>
          <p:cNvSpPr/>
          <p:nvPr/>
        </p:nvSpPr>
        <p:spPr>
          <a:xfrm>
            <a:off x="234671" y="436970"/>
            <a:ext cx="3439113" cy="2678464"/>
          </a:xfrm>
          <a:prstGeom prst="wedgeEllipseCallout">
            <a:avLst>
              <a:gd name="adj1" fmla="val 72865"/>
              <a:gd name="adj2" fmla="val -420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This definitely divides the shape into quarters. I know the 4 quarters are the same size as the dots are equally spaced. I can measure the sides of the shapes to check.</a:t>
            </a:r>
          </a:p>
        </p:txBody>
      </p:sp>
      <p:pic>
        <p:nvPicPr>
          <p:cNvPr id="4" name="Picture 3">
            <a:extLst>
              <a:ext uri="{FF2B5EF4-FFF2-40B4-BE49-F238E27FC236}">
                <a16:creationId xmlns:a16="http://schemas.microsoft.com/office/drawing/2014/main" id="{506DF57F-53CD-46F3-AD36-43F7B08FD6FA}"/>
              </a:ext>
            </a:extLst>
          </p:cNvPr>
          <p:cNvPicPr>
            <a:picLocks noChangeAspect="1"/>
          </p:cNvPicPr>
          <p:nvPr/>
        </p:nvPicPr>
        <p:blipFill>
          <a:blip r:embed="rId3"/>
          <a:stretch>
            <a:fillRect/>
          </a:stretch>
        </p:blipFill>
        <p:spPr>
          <a:xfrm>
            <a:off x="6784581" y="585917"/>
            <a:ext cx="2412902" cy="1838402"/>
          </a:xfrm>
          <a:prstGeom prst="rect">
            <a:avLst/>
          </a:prstGeom>
        </p:spPr>
      </p:pic>
      <p:sp>
        <p:nvSpPr>
          <p:cNvPr id="5" name="Speech Bubble: Oval 4">
            <a:extLst>
              <a:ext uri="{FF2B5EF4-FFF2-40B4-BE49-F238E27FC236}">
                <a16:creationId xmlns:a16="http://schemas.microsoft.com/office/drawing/2014/main" id="{9EBBD07E-6C36-4D08-9CBD-4F2CA476A70D}"/>
              </a:ext>
            </a:extLst>
          </p:cNvPr>
          <p:cNvSpPr/>
          <p:nvPr/>
        </p:nvSpPr>
        <p:spPr>
          <a:xfrm>
            <a:off x="5209924" y="4703792"/>
            <a:ext cx="2840303" cy="2136297"/>
          </a:xfrm>
          <a:prstGeom prst="wedgeEllipseCallout">
            <a:avLst>
              <a:gd name="adj1" fmla="val -84969"/>
              <a:gd name="adj2" fmla="val -470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I could measure the quarters here too, but I can see that the quarters are the same size.</a:t>
            </a:r>
          </a:p>
        </p:txBody>
      </p:sp>
      <p:pic>
        <p:nvPicPr>
          <p:cNvPr id="6" name="Picture 5">
            <a:extLst>
              <a:ext uri="{FF2B5EF4-FFF2-40B4-BE49-F238E27FC236}">
                <a16:creationId xmlns:a16="http://schemas.microsoft.com/office/drawing/2014/main" id="{5AFC16D5-9644-4CEA-AA8B-F7706A55A793}"/>
              </a:ext>
            </a:extLst>
          </p:cNvPr>
          <p:cNvPicPr>
            <a:picLocks noChangeAspect="1"/>
          </p:cNvPicPr>
          <p:nvPr/>
        </p:nvPicPr>
        <p:blipFill>
          <a:blip r:embed="rId4"/>
          <a:stretch>
            <a:fillRect/>
          </a:stretch>
        </p:blipFill>
        <p:spPr>
          <a:xfrm>
            <a:off x="3657668" y="2424319"/>
            <a:ext cx="2430999" cy="1773972"/>
          </a:xfrm>
          <a:prstGeom prst="rect">
            <a:avLst/>
          </a:prstGeom>
        </p:spPr>
      </p:pic>
      <p:pic>
        <p:nvPicPr>
          <p:cNvPr id="7" name="Picture 6">
            <a:extLst>
              <a:ext uri="{FF2B5EF4-FFF2-40B4-BE49-F238E27FC236}">
                <a16:creationId xmlns:a16="http://schemas.microsoft.com/office/drawing/2014/main" id="{43863252-C14D-4E62-AAB3-7C0419448FC0}"/>
              </a:ext>
            </a:extLst>
          </p:cNvPr>
          <p:cNvPicPr>
            <a:picLocks noChangeAspect="1"/>
          </p:cNvPicPr>
          <p:nvPr/>
        </p:nvPicPr>
        <p:blipFill>
          <a:blip r:embed="rId5"/>
          <a:stretch>
            <a:fillRect/>
          </a:stretch>
        </p:blipFill>
        <p:spPr>
          <a:xfrm>
            <a:off x="6484306" y="2520672"/>
            <a:ext cx="2237562" cy="1696943"/>
          </a:xfrm>
          <a:prstGeom prst="rect">
            <a:avLst/>
          </a:prstGeom>
        </p:spPr>
      </p:pic>
      <p:pic>
        <p:nvPicPr>
          <p:cNvPr id="9" name="Picture 8">
            <a:extLst>
              <a:ext uri="{FF2B5EF4-FFF2-40B4-BE49-F238E27FC236}">
                <a16:creationId xmlns:a16="http://schemas.microsoft.com/office/drawing/2014/main" id="{080045F3-1C37-49B6-95EC-C49EF282A3A6}"/>
              </a:ext>
            </a:extLst>
          </p:cNvPr>
          <p:cNvPicPr>
            <a:picLocks noChangeAspect="1"/>
          </p:cNvPicPr>
          <p:nvPr/>
        </p:nvPicPr>
        <p:blipFill>
          <a:blip r:embed="rId6"/>
          <a:stretch>
            <a:fillRect/>
          </a:stretch>
        </p:blipFill>
        <p:spPr>
          <a:xfrm rot="5400000">
            <a:off x="534396" y="3158106"/>
            <a:ext cx="1407510" cy="1713907"/>
          </a:xfrm>
          <a:prstGeom prst="rect">
            <a:avLst/>
          </a:prstGeom>
        </p:spPr>
      </p:pic>
      <p:pic>
        <p:nvPicPr>
          <p:cNvPr id="11" name="Picture 10">
            <a:extLst>
              <a:ext uri="{FF2B5EF4-FFF2-40B4-BE49-F238E27FC236}">
                <a16:creationId xmlns:a16="http://schemas.microsoft.com/office/drawing/2014/main" id="{894367C0-2C1F-42B9-9A78-78E74F13C800}"/>
              </a:ext>
            </a:extLst>
          </p:cNvPr>
          <p:cNvPicPr>
            <a:picLocks noChangeAspect="1"/>
          </p:cNvPicPr>
          <p:nvPr/>
        </p:nvPicPr>
        <p:blipFill>
          <a:blip r:embed="rId7"/>
          <a:stretch>
            <a:fillRect/>
          </a:stretch>
        </p:blipFill>
        <p:spPr>
          <a:xfrm>
            <a:off x="2468112" y="4474229"/>
            <a:ext cx="1541979" cy="1336382"/>
          </a:xfrm>
          <a:prstGeom prst="rect">
            <a:avLst/>
          </a:prstGeom>
        </p:spPr>
      </p:pic>
      <p:pic>
        <p:nvPicPr>
          <p:cNvPr id="13" name="Picture 12">
            <a:extLst>
              <a:ext uri="{FF2B5EF4-FFF2-40B4-BE49-F238E27FC236}">
                <a16:creationId xmlns:a16="http://schemas.microsoft.com/office/drawing/2014/main" id="{E85C5320-16E5-483D-B0BF-7008BF9776EF}"/>
              </a:ext>
            </a:extLst>
          </p:cNvPr>
          <p:cNvPicPr>
            <a:picLocks noChangeAspect="1"/>
          </p:cNvPicPr>
          <p:nvPr/>
        </p:nvPicPr>
        <p:blipFill>
          <a:blip r:embed="rId8"/>
          <a:stretch>
            <a:fillRect/>
          </a:stretch>
        </p:blipFill>
        <p:spPr>
          <a:xfrm>
            <a:off x="9369924" y="4950849"/>
            <a:ext cx="707927" cy="1497659"/>
          </a:xfrm>
          <a:prstGeom prst="rect">
            <a:avLst/>
          </a:prstGeom>
        </p:spPr>
      </p:pic>
      <p:sp>
        <p:nvSpPr>
          <p:cNvPr id="14" name="Speech Bubble: Oval 13">
            <a:extLst>
              <a:ext uri="{FF2B5EF4-FFF2-40B4-BE49-F238E27FC236}">
                <a16:creationId xmlns:a16="http://schemas.microsoft.com/office/drawing/2014/main" id="{F61C7BBB-B5BE-4EF5-8820-0FA97601D900}"/>
              </a:ext>
            </a:extLst>
          </p:cNvPr>
          <p:cNvSpPr/>
          <p:nvPr/>
        </p:nvSpPr>
        <p:spPr>
          <a:xfrm>
            <a:off x="5209924" y="4680353"/>
            <a:ext cx="2840303" cy="2136297"/>
          </a:xfrm>
          <a:prstGeom prst="wedgeEllipseCallout">
            <a:avLst>
              <a:gd name="adj1" fmla="val 85116"/>
              <a:gd name="adj2" fmla="val -318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If I cut these out I can prove that the quarters are equal in size.</a:t>
            </a:r>
          </a:p>
        </p:txBody>
      </p:sp>
      <p:sp>
        <p:nvSpPr>
          <p:cNvPr id="15" name="Speech Bubble: Oval 14">
            <a:extLst>
              <a:ext uri="{FF2B5EF4-FFF2-40B4-BE49-F238E27FC236}">
                <a16:creationId xmlns:a16="http://schemas.microsoft.com/office/drawing/2014/main" id="{562B416F-4196-44AD-95DF-2DE3B7654E92}"/>
              </a:ext>
            </a:extLst>
          </p:cNvPr>
          <p:cNvSpPr/>
          <p:nvPr/>
        </p:nvSpPr>
        <p:spPr>
          <a:xfrm>
            <a:off x="8874268" y="2360851"/>
            <a:ext cx="2840303" cy="2136297"/>
          </a:xfrm>
          <a:prstGeom prst="wedgeEllipseCallout">
            <a:avLst>
              <a:gd name="adj1" fmla="val -34542"/>
              <a:gd name="adj2" fmla="val -735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I could measure the quarters here too, but I can see that the quarters are the same size.</a:t>
            </a:r>
          </a:p>
        </p:txBody>
      </p:sp>
    </p:spTree>
    <p:extLst>
      <p:ext uri="{BB962C8B-B14F-4D97-AF65-F5344CB8AC3E}">
        <p14:creationId xmlns:p14="http://schemas.microsoft.com/office/powerpoint/2010/main" val="2895142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833479" y="844804"/>
            <a:ext cx="8229600" cy="580926"/>
          </a:xfrm>
        </p:spPr>
        <p:txBody>
          <a:bodyPr>
            <a:noAutofit/>
          </a:bodyPr>
          <a:lstStyle/>
          <a:p>
            <a:pPr algn="l"/>
            <a:r>
              <a:rPr lang="en-GB" sz="2000" b="1" dirty="0"/>
              <a:t>Review your solution: does it seem reasonable?</a:t>
            </a:r>
            <a:br>
              <a:rPr lang="en-GB" sz="2000" b="1" dirty="0"/>
            </a:br>
            <a:r>
              <a:rPr lang="en-GB" sz="2000" b="1" dirty="0"/>
              <a:t>Which steps/ parts did you find easy and which harder?</a:t>
            </a:r>
          </a:p>
        </p:txBody>
      </p:sp>
      <p:sp>
        <p:nvSpPr>
          <p:cNvPr id="7" name="TextBox 6">
            <a:extLst>
              <a:ext uri="{FF2B5EF4-FFF2-40B4-BE49-F238E27FC236}">
                <a16:creationId xmlns:a16="http://schemas.microsoft.com/office/drawing/2014/main" id="{82B95C2A-ABE7-40E7-8C98-4D1427C073AA}"/>
              </a:ext>
            </a:extLst>
          </p:cNvPr>
          <p:cNvSpPr txBox="1"/>
          <p:nvPr/>
        </p:nvSpPr>
        <p:spPr>
          <a:xfrm>
            <a:off x="535422" y="1765879"/>
            <a:ext cx="4518053" cy="5047536"/>
          </a:xfrm>
          <a:prstGeom prst="rect">
            <a:avLst/>
          </a:prstGeom>
          <a:solidFill>
            <a:schemeClr val="accent5">
              <a:lumMod val="20000"/>
              <a:lumOff val="80000"/>
            </a:schemeClr>
          </a:solidFill>
        </p:spPr>
        <p:txBody>
          <a:bodyPr wrap="square" rtlCol="0">
            <a:spAutoFit/>
          </a:bodyPr>
          <a:lstStyle/>
          <a:p>
            <a:r>
              <a:rPr lang="en-GB" b="1" dirty="0">
                <a:cs typeface="Times New Roman" panose="02020603050405020304" pitchFamily="18" charset="0"/>
              </a:rPr>
              <a:t>How could you check?</a:t>
            </a:r>
          </a:p>
          <a:p>
            <a:endParaRPr lang="en-GB" b="1" dirty="0">
              <a:cs typeface="Times New Roman" panose="02020603050405020304" pitchFamily="18" charset="0"/>
            </a:endParaRPr>
          </a:p>
          <a:p>
            <a:pPr marL="342900" indent="-342900">
              <a:buAutoNum type="arabicPeriod"/>
            </a:pPr>
            <a:r>
              <a:rPr lang="en-GB" b="1" dirty="0">
                <a:cs typeface="Times New Roman" panose="02020603050405020304" pitchFamily="18" charset="0"/>
              </a:rPr>
              <a:t>Go through the steps you took  and check for errors</a:t>
            </a:r>
          </a:p>
          <a:p>
            <a:r>
              <a:rPr lang="en-GB" b="1" dirty="0">
                <a:cs typeface="Times New Roman" panose="02020603050405020304" pitchFamily="18" charset="0"/>
              </a:rPr>
              <a:t>	</a:t>
            </a:r>
            <a:r>
              <a:rPr lang="en-GB" sz="1600" dirty="0">
                <a:cs typeface="Times New Roman" panose="02020603050405020304" pitchFamily="18" charset="0"/>
              </a:rPr>
              <a:t>Remember the question is about finding quarters of a rectangle. 	</a:t>
            </a:r>
          </a:p>
          <a:p>
            <a:pPr marL="342900" indent="-342900">
              <a:buAutoNum type="arabicPeriod"/>
            </a:pPr>
            <a:endParaRPr lang="en-GB" b="1" dirty="0">
              <a:cs typeface="Times New Roman" panose="02020603050405020304" pitchFamily="18" charset="0"/>
            </a:endParaRPr>
          </a:p>
          <a:p>
            <a:pPr marL="342900" indent="-342900">
              <a:buAutoNum type="arabicPeriod"/>
            </a:pPr>
            <a:r>
              <a:rPr lang="en-GB" b="1" dirty="0">
                <a:cs typeface="Times New Roman" panose="02020603050405020304" pitchFamily="18" charset="0"/>
              </a:rPr>
              <a:t>You have checked by cutting out two of the shapes . </a:t>
            </a:r>
            <a:r>
              <a:rPr lang="en-GB" dirty="0">
                <a:cs typeface="Times New Roman" panose="02020603050405020304" pitchFamily="18" charset="0"/>
              </a:rPr>
              <a:t>You could cut out all of them to be sure. You have found 4 ways – so Sam was right. Do you think there are any more? Have a go and see if you can find some.</a:t>
            </a:r>
          </a:p>
          <a:p>
            <a:endParaRPr lang="en-GB" b="1" dirty="0">
              <a:cs typeface="Times New Roman" panose="02020603050405020304" pitchFamily="18" charset="0"/>
            </a:endParaRPr>
          </a:p>
          <a:p>
            <a:endParaRPr lang="en-GB" b="1" dirty="0">
              <a:cs typeface="Times New Roman" panose="02020603050405020304" pitchFamily="18" charset="0"/>
            </a:endParaRPr>
          </a:p>
          <a:p>
            <a:endParaRPr lang="en-GB" b="1" dirty="0">
              <a:cs typeface="Times New Roman" panose="02020603050405020304" pitchFamily="18" charset="0"/>
            </a:endParaRPr>
          </a:p>
          <a:p>
            <a:endParaRPr lang="en-GB" b="1" dirty="0">
              <a:cs typeface="Times New Roman" panose="02020603050405020304" pitchFamily="18" charset="0"/>
            </a:endParaRPr>
          </a:p>
          <a:p>
            <a:endParaRPr lang="en-GB" b="1" dirty="0">
              <a:cs typeface="Times New Roman" panose="02020603050405020304" pitchFamily="18" charset="0"/>
            </a:endParaRPr>
          </a:p>
        </p:txBody>
      </p:sp>
      <p:sp>
        <p:nvSpPr>
          <p:cNvPr id="9" name="Text Box 2">
            <a:extLst>
              <a:ext uri="{FF2B5EF4-FFF2-40B4-BE49-F238E27FC236}">
                <a16:creationId xmlns:a16="http://schemas.microsoft.com/office/drawing/2014/main" id="{ED770C60-640C-4B6F-953B-DF120EE66415}"/>
              </a:ext>
            </a:extLst>
          </p:cNvPr>
          <p:cNvSpPr txBox="1">
            <a:spLocks noChangeArrowheads="1"/>
          </p:cNvSpPr>
          <p:nvPr/>
        </p:nvSpPr>
        <p:spPr bwMode="auto">
          <a:xfrm>
            <a:off x="1524000" y="1"/>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
        <p:nvSpPr>
          <p:cNvPr id="6" name="Content Placeholder 6">
            <a:extLst>
              <a:ext uri="{FF2B5EF4-FFF2-40B4-BE49-F238E27FC236}">
                <a16:creationId xmlns:a16="http://schemas.microsoft.com/office/drawing/2014/main" id="{00BF20FB-1925-4104-B0A4-127381A90FBC}"/>
              </a:ext>
            </a:extLst>
          </p:cNvPr>
          <p:cNvSpPr>
            <a:spLocks noGrp="1"/>
          </p:cNvSpPr>
          <p:nvPr>
            <p:ph idx="1"/>
          </p:nvPr>
        </p:nvSpPr>
        <p:spPr>
          <a:xfrm>
            <a:off x="5384668" y="1765879"/>
            <a:ext cx="6419850" cy="4142673"/>
          </a:xfrm>
          <a:prstGeom prst="rect">
            <a:avLst/>
          </a:prstGeom>
          <a:solidFill>
            <a:schemeClr val="bg2"/>
          </a:solidFill>
        </p:spPr>
        <p:txBody>
          <a:bodyPr wrap="square">
            <a:spAutoFit/>
          </a:bodyPr>
          <a:lstStyle/>
          <a:p>
            <a:pPr marL="0" indent="0">
              <a:buNone/>
            </a:pPr>
            <a:r>
              <a:rPr lang="en-US" dirty="0">
                <a:latin typeface="+mn-lt"/>
                <a:ea typeface="Bariol" charset="0"/>
                <a:cs typeface="Bariol" charset="0"/>
              </a:rPr>
              <a:t>TASK</a:t>
            </a: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p:txBody>
      </p:sp>
      <p:pic>
        <p:nvPicPr>
          <p:cNvPr id="8" name="Picture 7">
            <a:extLst>
              <a:ext uri="{FF2B5EF4-FFF2-40B4-BE49-F238E27FC236}">
                <a16:creationId xmlns:a16="http://schemas.microsoft.com/office/drawing/2014/main" id="{916894F5-EF52-4A2C-8135-3982D0871BE4}"/>
              </a:ext>
            </a:extLst>
          </p:cNvPr>
          <p:cNvPicPr>
            <a:picLocks noChangeAspect="1"/>
          </p:cNvPicPr>
          <p:nvPr/>
        </p:nvPicPr>
        <p:blipFill>
          <a:blip r:embed="rId2"/>
          <a:stretch>
            <a:fillRect/>
          </a:stretch>
        </p:blipFill>
        <p:spPr>
          <a:xfrm>
            <a:off x="5942681" y="2426188"/>
            <a:ext cx="5070579" cy="3288155"/>
          </a:xfrm>
          <a:prstGeom prst="rect">
            <a:avLst/>
          </a:prstGeom>
        </p:spPr>
      </p:pic>
    </p:spTree>
    <p:extLst>
      <p:ext uri="{BB962C8B-B14F-4D97-AF65-F5344CB8AC3E}">
        <p14:creationId xmlns:p14="http://schemas.microsoft.com/office/powerpoint/2010/main" val="2384819719"/>
      </p:ext>
    </p:extLst>
  </p:cSld>
  <p:clrMapOvr>
    <a:masterClrMapping/>
  </p:clrMapOvr>
</p:sld>
</file>

<file path=ppt/theme/theme1.xml><?xml version="1.0" encoding="utf-8"?>
<a:theme xmlns:a="http://schemas.openxmlformats.org/drawingml/2006/main" name="3_HIAS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769</TotalTime>
  <Words>1064</Words>
  <Application>Microsoft Office PowerPoint</Application>
  <PresentationFormat>Widescreen</PresentationFormat>
  <Paragraphs>147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Symbol</vt:lpstr>
      <vt:lpstr>3_HIAS PowerPoint template</vt:lpstr>
      <vt:lpstr>Year 2</vt:lpstr>
      <vt:lpstr> HIAS Blended Learning Resource</vt:lpstr>
      <vt:lpstr>PowerPoint Presentation</vt:lpstr>
      <vt:lpstr>Finding fractions of a shape</vt:lpstr>
      <vt:lpstr>Understand the problem</vt:lpstr>
      <vt:lpstr>Make a Plan</vt:lpstr>
      <vt:lpstr>Carry out your plan: show your reasoning</vt:lpstr>
      <vt:lpstr>PowerPoint Presentation</vt:lpstr>
      <vt:lpstr>Review your solution: does it seem reasonable? Which steps/ parts did you find easy and which harder?</vt:lpstr>
      <vt:lpstr>Now try this one</vt:lpstr>
      <vt:lpstr>HIAS Maths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dc:title>
  <dc:creator>Clifft, Jacqui</dc:creator>
  <cp:lastModifiedBy>Robertson, Brenda (Childrens Services)</cp:lastModifiedBy>
  <cp:revision>10</cp:revision>
  <dcterms:created xsi:type="dcterms:W3CDTF">2021-01-05T11:02:27Z</dcterms:created>
  <dcterms:modified xsi:type="dcterms:W3CDTF">2021-01-19T10:03:48Z</dcterms:modified>
</cp:coreProperties>
</file>