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53" r:id="rId3"/>
    <p:sldId id="354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8" r:id="rId13"/>
    <p:sldId id="439" r:id="rId14"/>
    <p:sldId id="440" r:id="rId15"/>
    <p:sldId id="42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encer, Kathryn" userId="507b2884-31fe-42e9-a7f3-1f123cbf5404" providerId="ADAL" clId="{6D5AFBF9-EDB7-4126-83B1-67E1BDBBAFB2}"/>
    <pc:docChg chg="delSld">
      <pc:chgData name="Spencer, Kathryn" userId="507b2884-31fe-42e9-a7f3-1f123cbf5404" providerId="ADAL" clId="{6D5AFBF9-EDB7-4126-83B1-67E1BDBBAFB2}" dt="2021-02-04T09:05:47.127" v="0" actId="2696"/>
      <pc:docMkLst>
        <pc:docMk/>
      </pc:docMkLst>
      <pc:sldChg chg="del">
        <pc:chgData name="Spencer, Kathryn" userId="507b2884-31fe-42e9-a7f3-1f123cbf5404" providerId="ADAL" clId="{6D5AFBF9-EDB7-4126-83B1-67E1BDBBAFB2}" dt="2021-02-04T09:05:47.127" v="0" actId="2696"/>
        <pc:sldMkLst>
          <pc:docMk/>
          <pc:sldMk cId="3764409891" sldId="43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040240" y="233381"/>
            <a:ext cx="35750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eighty eight</a:t>
            </a:r>
          </a:p>
        </p:txBody>
      </p:sp>
      <p:graphicFrame>
        <p:nvGraphicFramePr>
          <p:cNvPr id="40" name="Table 5">
            <a:extLst>
              <a:ext uri="{FF2B5EF4-FFF2-40B4-BE49-F238E27FC236}">
                <a16:creationId xmlns:a16="http://schemas.microsoft.com/office/drawing/2014/main" id="{EFC46047-BD60-4B9C-9090-8D9F87D631DE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183981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41" name="Oval 40">
            <a:extLst>
              <a:ext uri="{FF2B5EF4-FFF2-40B4-BE49-F238E27FC236}">
                <a16:creationId xmlns:a16="http://schemas.microsoft.com/office/drawing/2014/main" id="{5A1F65F9-DB8B-4B23-882E-26852CC71A00}"/>
              </a:ext>
            </a:extLst>
          </p:cNvPr>
          <p:cNvSpPr/>
          <p:nvPr/>
        </p:nvSpPr>
        <p:spPr>
          <a:xfrm>
            <a:off x="756573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7B73EA7-9FEE-41C2-9A8A-67072FB3885F}"/>
              </a:ext>
            </a:extLst>
          </p:cNvPr>
          <p:cNvSpPr/>
          <p:nvPr/>
        </p:nvSpPr>
        <p:spPr>
          <a:xfrm>
            <a:off x="1235547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7248EF-5BE6-4819-94C0-33C174F8B49D}"/>
              </a:ext>
            </a:extLst>
          </p:cNvPr>
          <p:cNvSpPr/>
          <p:nvPr/>
        </p:nvSpPr>
        <p:spPr>
          <a:xfrm>
            <a:off x="1703318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9F6AA20-EE74-4CB6-95F0-C391086B8492}"/>
              </a:ext>
            </a:extLst>
          </p:cNvPr>
          <p:cNvSpPr/>
          <p:nvPr/>
        </p:nvSpPr>
        <p:spPr>
          <a:xfrm>
            <a:off x="2152274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9EBD78-ECA6-4C7A-9A49-F85635E9065A}"/>
              </a:ext>
            </a:extLst>
          </p:cNvPr>
          <p:cNvSpPr/>
          <p:nvPr/>
        </p:nvSpPr>
        <p:spPr>
          <a:xfrm>
            <a:off x="2612433" y="191653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C332002-D70B-48F1-B087-A4982CDD7E9D}"/>
              </a:ext>
            </a:extLst>
          </p:cNvPr>
          <p:cNvSpPr/>
          <p:nvPr/>
        </p:nvSpPr>
        <p:spPr>
          <a:xfrm>
            <a:off x="306498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3481473-FCEC-474C-8D59-1D903A8D1380}"/>
              </a:ext>
            </a:extLst>
          </p:cNvPr>
          <p:cNvSpPr/>
          <p:nvPr/>
        </p:nvSpPr>
        <p:spPr>
          <a:xfrm>
            <a:off x="3532751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CF2FDF3-20F1-4EB8-AA7E-DE991F7EAEE6}"/>
              </a:ext>
            </a:extLst>
          </p:cNvPr>
          <p:cNvSpPr/>
          <p:nvPr/>
        </p:nvSpPr>
        <p:spPr>
          <a:xfrm>
            <a:off x="399291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F4D30F8-4B41-4BEB-B8C9-11EA1F19A36C}"/>
              </a:ext>
            </a:extLst>
          </p:cNvPr>
          <p:cNvSpPr/>
          <p:nvPr/>
        </p:nvSpPr>
        <p:spPr>
          <a:xfrm>
            <a:off x="446172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5F30522-EA26-43CF-B8BA-4058889DA592}"/>
              </a:ext>
            </a:extLst>
          </p:cNvPr>
          <p:cNvSpPr/>
          <p:nvPr/>
        </p:nvSpPr>
        <p:spPr>
          <a:xfrm>
            <a:off x="4929499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97DF9DF-2DD3-4283-92DC-4FB97090C519}"/>
              </a:ext>
            </a:extLst>
          </p:cNvPr>
          <p:cNvSpPr/>
          <p:nvPr/>
        </p:nvSpPr>
        <p:spPr>
          <a:xfrm>
            <a:off x="538965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2" name="Table 2">
            <a:extLst>
              <a:ext uri="{FF2B5EF4-FFF2-40B4-BE49-F238E27FC236}">
                <a16:creationId xmlns:a16="http://schemas.microsoft.com/office/drawing/2014/main" id="{0B139179-4A58-4038-A1E1-3E159E0E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725736"/>
              </p:ext>
            </p:extLst>
          </p:nvPr>
        </p:nvGraphicFramePr>
        <p:xfrm>
          <a:off x="7067888" y="781648"/>
          <a:ext cx="4492100" cy="480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0B006433-85E7-4404-B333-506FDA056F7F}"/>
              </a:ext>
            </a:extLst>
          </p:cNvPr>
          <p:cNvGrpSpPr/>
          <p:nvPr/>
        </p:nvGrpSpPr>
        <p:grpSpPr>
          <a:xfrm>
            <a:off x="867053" y="5372775"/>
            <a:ext cx="5708677" cy="634965"/>
            <a:chOff x="920319" y="5417163"/>
            <a:chExt cx="5708677" cy="63496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79A30F-5EEA-4A2A-BD57-ED37FA80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3D00851-9AA8-4452-A142-C29324E3DAE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3DECE79-AE84-4248-BCB5-A745330662F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656E19F-F040-4AF0-BF73-01C2495D365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EAAD5FD-F655-4C83-9CC1-69274E9F967A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F4A1F16-52F2-45B2-9769-2FBCFED3F3A8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A0DFE7E-F87B-483E-A0AB-4F764CC47FA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6CF89ED-84E8-43A2-921F-EC16710E97F6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3F2735D-8517-496B-AB1C-576349F318E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4EA80E2-E106-40E0-9E15-C82F4DF4CDB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5F362B7-B819-4F2B-95F4-39D3E763D27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95522D9-0067-4077-9662-B1A62565784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6AB6A73-F85D-413E-BF7A-36FA5531D675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BD0BDD4-57CF-43FA-98D6-64549DBD20B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3ADE039-561A-4FA4-AE09-1956FF23D571}"/>
                </a:ext>
              </a:extLst>
            </p:cNvPr>
            <p:cNvSpPr txBox="1"/>
            <p:nvPr/>
          </p:nvSpPr>
          <p:spPr>
            <a:xfrm>
              <a:off x="1093506" y="5682796"/>
              <a:ext cx="5535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0     11   22   33    44   55    66    77   88   99  110 121  132</a:t>
              </a:r>
            </a:p>
          </p:txBody>
        </p:sp>
      </p:grp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5BDD0521-DE3E-40A5-8D2B-F45A5B57A976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2202620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36" name="Oval 35">
            <a:extLst>
              <a:ext uri="{FF2B5EF4-FFF2-40B4-BE49-F238E27FC236}">
                <a16:creationId xmlns:a16="http://schemas.microsoft.com/office/drawing/2014/main" id="{5C626907-D508-4CA0-B2F3-CA45E76F0D4B}"/>
              </a:ext>
            </a:extLst>
          </p:cNvPr>
          <p:cNvSpPr/>
          <p:nvPr/>
        </p:nvSpPr>
        <p:spPr>
          <a:xfrm>
            <a:off x="756573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79CE5AF-AB9E-450B-9E99-EAD569F8EEB9}"/>
              </a:ext>
            </a:extLst>
          </p:cNvPr>
          <p:cNvSpPr/>
          <p:nvPr/>
        </p:nvSpPr>
        <p:spPr>
          <a:xfrm>
            <a:off x="1235547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08B5F01-3247-4938-B428-B0C362CC1CCE}"/>
              </a:ext>
            </a:extLst>
          </p:cNvPr>
          <p:cNvSpPr/>
          <p:nvPr/>
        </p:nvSpPr>
        <p:spPr>
          <a:xfrm>
            <a:off x="1703318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0605E1A-4595-4953-9975-04676BF09D58}"/>
              </a:ext>
            </a:extLst>
          </p:cNvPr>
          <p:cNvSpPr/>
          <p:nvPr/>
        </p:nvSpPr>
        <p:spPr>
          <a:xfrm>
            <a:off x="2152274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5ACCC44-4EE3-4753-BD41-8C33E49EC83E}"/>
              </a:ext>
            </a:extLst>
          </p:cNvPr>
          <p:cNvSpPr/>
          <p:nvPr/>
        </p:nvSpPr>
        <p:spPr>
          <a:xfrm>
            <a:off x="2612433" y="227934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05D49F0-0DDB-4080-8347-051DE4632FF7}"/>
              </a:ext>
            </a:extLst>
          </p:cNvPr>
          <p:cNvSpPr/>
          <p:nvPr/>
        </p:nvSpPr>
        <p:spPr>
          <a:xfrm>
            <a:off x="306498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1EA2D9F-6593-4FAE-BDD3-15DE4A0EFCDD}"/>
              </a:ext>
            </a:extLst>
          </p:cNvPr>
          <p:cNvSpPr/>
          <p:nvPr/>
        </p:nvSpPr>
        <p:spPr>
          <a:xfrm>
            <a:off x="3532751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E0AE526-102F-41E3-85F8-060BA5FC0EAA}"/>
              </a:ext>
            </a:extLst>
          </p:cNvPr>
          <p:cNvSpPr/>
          <p:nvPr/>
        </p:nvSpPr>
        <p:spPr>
          <a:xfrm>
            <a:off x="399291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42FA27E-2A1E-4030-A24C-44B496B0E17B}"/>
              </a:ext>
            </a:extLst>
          </p:cNvPr>
          <p:cNvSpPr/>
          <p:nvPr/>
        </p:nvSpPr>
        <p:spPr>
          <a:xfrm>
            <a:off x="446172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0802975-FA4A-4DEB-95D8-EBAC0D8D0A64}"/>
              </a:ext>
            </a:extLst>
          </p:cNvPr>
          <p:cNvSpPr/>
          <p:nvPr/>
        </p:nvSpPr>
        <p:spPr>
          <a:xfrm>
            <a:off x="4929499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25F9313-9EA7-489A-B1BE-1D270C9EC49A}"/>
              </a:ext>
            </a:extLst>
          </p:cNvPr>
          <p:cNvSpPr/>
          <p:nvPr/>
        </p:nvSpPr>
        <p:spPr>
          <a:xfrm>
            <a:off x="538965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38C37296-A7A4-4F6D-AC52-0F102CEA3492}"/>
              </a:ext>
            </a:extLst>
          </p:cNvPr>
          <p:cNvSpPr/>
          <p:nvPr/>
        </p:nvSpPr>
        <p:spPr>
          <a:xfrm>
            <a:off x="161232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77" name="Table 5">
            <a:extLst>
              <a:ext uri="{FF2B5EF4-FFF2-40B4-BE49-F238E27FC236}">
                <a16:creationId xmlns:a16="http://schemas.microsoft.com/office/drawing/2014/main" id="{E32487CD-EFE5-4B22-84BE-1C719E436A71}"/>
              </a:ext>
            </a:extLst>
          </p:cNvPr>
          <p:cNvGraphicFramePr>
            <a:graphicFrameLocks noGrp="1"/>
          </p:cNvGraphicFramePr>
          <p:nvPr/>
        </p:nvGraphicFramePr>
        <p:xfrm>
          <a:off x="618053" y="258349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78" name="Oval 77">
            <a:extLst>
              <a:ext uri="{FF2B5EF4-FFF2-40B4-BE49-F238E27FC236}">
                <a16:creationId xmlns:a16="http://schemas.microsoft.com/office/drawing/2014/main" id="{DECEB88C-2E0D-4A22-9C04-0002323025B3}"/>
              </a:ext>
            </a:extLst>
          </p:cNvPr>
          <p:cNvSpPr/>
          <p:nvPr/>
        </p:nvSpPr>
        <p:spPr>
          <a:xfrm>
            <a:off x="755378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113CF6B-B0C0-4E35-BB73-8170E35FF485}"/>
              </a:ext>
            </a:extLst>
          </p:cNvPr>
          <p:cNvSpPr/>
          <p:nvPr/>
        </p:nvSpPr>
        <p:spPr>
          <a:xfrm>
            <a:off x="1234352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1C19D04C-F6EA-42C8-BCF2-E03EDFC8B25D}"/>
              </a:ext>
            </a:extLst>
          </p:cNvPr>
          <p:cNvSpPr/>
          <p:nvPr/>
        </p:nvSpPr>
        <p:spPr>
          <a:xfrm>
            <a:off x="1702123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7419956-C0E6-414C-BCB0-D0D24482A875}"/>
              </a:ext>
            </a:extLst>
          </p:cNvPr>
          <p:cNvSpPr/>
          <p:nvPr/>
        </p:nvSpPr>
        <p:spPr>
          <a:xfrm>
            <a:off x="2151079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357E95B-9379-4BF6-8EA2-F239F87A0753}"/>
              </a:ext>
            </a:extLst>
          </p:cNvPr>
          <p:cNvSpPr/>
          <p:nvPr/>
        </p:nvSpPr>
        <p:spPr>
          <a:xfrm>
            <a:off x="2611238" y="26602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51AB7EB-B5F1-42A5-AE95-A82C4066BC77}"/>
              </a:ext>
            </a:extLst>
          </p:cNvPr>
          <p:cNvSpPr/>
          <p:nvPr/>
        </p:nvSpPr>
        <p:spPr>
          <a:xfrm>
            <a:off x="306378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85B28BB-1FBD-4487-B621-9C7040C5E6B2}"/>
              </a:ext>
            </a:extLst>
          </p:cNvPr>
          <p:cNvSpPr/>
          <p:nvPr/>
        </p:nvSpPr>
        <p:spPr>
          <a:xfrm>
            <a:off x="3531556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C813B08-2771-44E0-96A3-D2CE1C1BC705}"/>
              </a:ext>
            </a:extLst>
          </p:cNvPr>
          <p:cNvSpPr/>
          <p:nvPr/>
        </p:nvSpPr>
        <p:spPr>
          <a:xfrm>
            <a:off x="399171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0B1F684-F5D4-482A-91A0-6383D96C142C}"/>
              </a:ext>
            </a:extLst>
          </p:cNvPr>
          <p:cNvSpPr/>
          <p:nvPr/>
        </p:nvSpPr>
        <p:spPr>
          <a:xfrm>
            <a:off x="446053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35B4A9-B39B-4639-B462-6DD3B45094F5}"/>
              </a:ext>
            </a:extLst>
          </p:cNvPr>
          <p:cNvSpPr/>
          <p:nvPr/>
        </p:nvSpPr>
        <p:spPr>
          <a:xfrm>
            <a:off x="4928304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DEE4A08-ABAA-402A-9251-4979AEA355B8}"/>
              </a:ext>
            </a:extLst>
          </p:cNvPr>
          <p:cNvSpPr/>
          <p:nvPr/>
        </p:nvSpPr>
        <p:spPr>
          <a:xfrm>
            <a:off x="538846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1696D069-108F-47CE-BD18-D30798FB6484}"/>
              </a:ext>
            </a:extLst>
          </p:cNvPr>
          <p:cNvSpPr/>
          <p:nvPr/>
        </p:nvSpPr>
        <p:spPr>
          <a:xfrm>
            <a:off x="1980067" y="517989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90" name="Table 5">
            <a:extLst>
              <a:ext uri="{FF2B5EF4-FFF2-40B4-BE49-F238E27FC236}">
                <a16:creationId xmlns:a16="http://schemas.microsoft.com/office/drawing/2014/main" id="{E17737D7-DC67-41B3-95AB-AECC466F11AD}"/>
              </a:ext>
            </a:extLst>
          </p:cNvPr>
          <p:cNvGraphicFramePr>
            <a:graphicFrameLocks noGrp="1"/>
          </p:cNvGraphicFramePr>
          <p:nvPr/>
        </p:nvGraphicFramePr>
        <p:xfrm>
          <a:off x="616858" y="2957138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91" name="Oval 90">
            <a:extLst>
              <a:ext uri="{FF2B5EF4-FFF2-40B4-BE49-F238E27FC236}">
                <a16:creationId xmlns:a16="http://schemas.microsoft.com/office/drawing/2014/main" id="{92212324-2BEA-4C87-9EF4-D13FA4799554}"/>
              </a:ext>
            </a:extLst>
          </p:cNvPr>
          <p:cNvSpPr/>
          <p:nvPr/>
        </p:nvSpPr>
        <p:spPr>
          <a:xfrm>
            <a:off x="754183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E1FCF11-5177-4834-826F-875578083A15}"/>
              </a:ext>
            </a:extLst>
          </p:cNvPr>
          <p:cNvSpPr/>
          <p:nvPr/>
        </p:nvSpPr>
        <p:spPr>
          <a:xfrm>
            <a:off x="1233157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7F806D5-BB43-425F-BDD9-93ACB49F3FC3}"/>
              </a:ext>
            </a:extLst>
          </p:cNvPr>
          <p:cNvSpPr/>
          <p:nvPr/>
        </p:nvSpPr>
        <p:spPr>
          <a:xfrm>
            <a:off x="1700928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7973632-875A-478D-8481-51B3A8759BF0}"/>
              </a:ext>
            </a:extLst>
          </p:cNvPr>
          <p:cNvSpPr/>
          <p:nvPr/>
        </p:nvSpPr>
        <p:spPr>
          <a:xfrm>
            <a:off x="2149884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5CB4610-5B20-4B43-8D57-65510ECCB78E}"/>
              </a:ext>
            </a:extLst>
          </p:cNvPr>
          <p:cNvSpPr/>
          <p:nvPr/>
        </p:nvSpPr>
        <p:spPr>
          <a:xfrm>
            <a:off x="2610043" y="303385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E58D1C6-4560-4CEB-B578-01B75334C20B}"/>
              </a:ext>
            </a:extLst>
          </p:cNvPr>
          <p:cNvSpPr/>
          <p:nvPr/>
        </p:nvSpPr>
        <p:spPr>
          <a:xfrm>
            <a:off x="306259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E9C038-3007-486C-A92B-CBD00F6954F5}"/>
              </a:ext>
            </a:extLst>
          </p:cNvPr>
          <p:cNvSpPr/>
          <p:nvPr/>
        </p:nvSpPr>
        <p:spPr>
          <a:xfrm>
            <a:off x="3530361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EE51F26-E75B-4F2E-A537-CFB2BF859F82}"/>
              </a:ext>
            </a:extLst>
          </p:cNvPr>
          <p:cNvSpPr/>
          <p:nvPr/>
        </p:nvSpPr>
        <p:spPr>
          <a:xfrm>
            <a:off x="399052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C2DE6DB-AF21-4872-A43D-1C668C60067F}"/>
              </a:ext>
            </a:extLst>
          </p:cNvPr>
          <p:cNvSpPr/>
          <p:nvPr/>
        </p:nvSpPr>
        <p:spPr>
          <a:xfrm>
            <a:off x="445933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6DC38A1-B267-4400-980D-E0F21B25DEA8}"/>
              </a:ext>
            </a:extLst>
          </p:cNvPr>
          <p:cNvSpPr/>
          <p:nvPr/>
        </p:nvSpPr>
        <p:spPr>
          <a:xfrm>
            <a:off x="4927109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40C63EA-35E0-47D3-8845-0C6DC735DE12}"/>
              </a:ext>
            </a:extLst>
          </p:cNvPr>
          <p:cNvSpPr/>
          <p:nvPr/>
        </p:nvSpPr>
        <p:spPr>
          <a:xfrm>
            <a:off x="538726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row: Curved Down 101">
            <a:extLst>
              <a:ext uri="{FF2B5EF4-FFF2-40B4-BE49-F238E27FC236}">
                <a16:creationId xmlns:a16="http://schemas.microsoft.com/office/drawing/2014/main" id="{8A523D1D-6F24-4153-A6CB-5AF3421CCBAF}"/>
              </a:ext>
            </a:extLst>
          </p:cNvPr>
          <p:cNvSpPr/>
          <p:nvPr/>
        </p:nvSpPr>
        <p:spPr>
          <a:xfrm>
            <a:off x="2376148" y="517278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03" name="Table 5">
            <a:extLst>
              <a:ext uri="{FF2B5EF4-FFF2-40B4-BE49-F238E27FC236}">
                <a16:creationId xmlns:a16="http://schemas.microsoft.com/office/drawing/2014/main" id="{CF26ADC2-F433-49D0-8C4E-B562A3342F8B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3338017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04" name="Oval 103">
            <a:extLst>
              <a:ext uri="{FF2B5EF4-FFF2-40B4-BE49-F238E27FC236}">
                <a16:creationId xmlns:a16="http://schemas.microsoft.com/office/drawing/2014/main" id="{81A0F161-B927-48DA-80D9-CF364891452A}"/>
              </a:ext>
            </a:extLst>
          </p:cNvPr>
          <p:cNvSpPr/>
          <p:nvPr/>
        </p:nvSpPr>
        <p:spPr>
          <a:xfrm>
            <a:off x="752988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32B1B214-6A04-4DAC-AE22-1CE77626EEC9}"/>
              </a:ext>
            </a:extLst>
          </p:cNvPr>
          <p:cNvSpPr/>
          <p:nvPr/>
        </p:nvSpPr>
        <p:spPr>
          <a:xfrm>
            <a:off x="1231962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40BCABBB-B1E0-4E30-9B5C-63807D958EBA}"/>
              </a:ext>
            </a:extLst>
          </p:cNvPr>
          <p:cNvSpPr/>
          <p:nvPr/>
        </p:nvSpPr>
        <p:spPr>
          <a:xfrm>
            <a:off x="1699733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6ED9072-FA8B-4A6B-BC8C-C17937281058}"/>
              </a:ext>
            </a:extLst>
          </p:cNvPr>
          <p:cNvSpPr/>
          <p:nvPr/>
        </p:nvSpPr>
        <p:spPr>
          <a:xfrm>
            <a:off x="2148689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C7166B08-CFF0-49F4-8B1F-0AA7D5F1A595}"/>
              </a:ext>
            </a:extLst>
          </p:cNvPr>
          <p:cNvSpPr/>
          <p:nvPr/>
        </p:nvSpPr>
        <p:spPr>
          <a:xfrm>
            <a:off x="2608848" y="3414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AB92EBD-DE01-4B34-B5C0-15BDE4130B00}"/>
              </a:ext>
            </a:extLst>
          </p:cNvPr>
          <p:cNvSpPr/>
          <p:nvPr/>
        </p:nvSpPr>
        <p:spPr>
          <a:xfrm>
            <a:off x="306139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F109B84-5A0F-49D7-8EA8-9DAACDCBA204}"/>
              </a:ext>
            </a:extLst>
          </p:cNvPr>
          <p:cNvSpPr/>
          <p:nvPr/>
        </p:nvSpPr>
        <p:spPr>
          <a:xfrm>
            <a:off x="3529166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AFA760D2-817C-41FF-9070-FB0423C43092}"/>
              </a:ext>
            </a:extLst>
          </p:cNvPr>
          <p:cNvSpPr/>
          <p:nvPr/>
        </p:nvSpPr>
        <p:spPr>
          <a:xfrm>
            <a:off x="398932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FAB11772-8E65-4F4D-B476-88107A66C994}"/>
              </a:ext>
            </a:extLst>
          </p:cNvPr>
          <p:cNvSpPr/>
          <p:nvPr/>
        </p:nvSpPr>
        <p:spPr>
          <a:xfrm>
            <a:off x="445814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B04D6C3B-6717-48E9-885E-828B244C7A97}"/>
              </a:ext>
            </a:extLst>
          </p:cNvPr>
          <p:cNvSpPr/>
          <p:nvPr/>
        </p:nvSpPr>
        <p:spPr>
          <a:xfrm>
            <a:off x="4925914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3B148B4-2047-4492-9D67-249401D97205}"/>
              </a:ext>
            </a:extLst>
          </p:cNvPr>
          <p:cNvSpPr/>
          <p:nvPr/>
        </p:nvSpPr>
        <p:spPr>
          <a:xfrm>
            <a:off x="538607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Arrow: Curved Down 114">
            <a:extLst>
              <a:ext uri="{FF2B5EF4-FFF2-40B4-BE49-F238E27FC236}">
                <a16:creationId xmlns:a16="http://schemas.microsoft.com/office/drawing/2014/main" id="{C7CA6CFF-3F9E-4CB0-84A9-EEF59453A45A}"/>
              </a:ext>
            </a:extLst>
          </p:cNvPr>
          <p:cNvSpPr/>
          <p:nvPr/>
        </p:nvSpPr>
        <p:spPr>
          <a:xfrm>
            <a:off x="2809784" y="51923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16" name="Table 5">
            <a:extLst>
              <a:ext uri="{FF2B5EF4-FFF2-40B4-BE49-F238E27FC236}">
                <a16:creationId xmlns:a16="http://schemas.microsoft.com/office/drawing/2014/main" id="{209A01A6-12E6-42D8-9615-6C75A533F4B4}"/>
              </a:ext>
            </a:extLst>
          </p:cNvPr>
          <p:cNvGraphicFramePr>
            <a:graphicFrameLocks noGrp="1"/>
          </p:cNvGraphicFramePr>
          <p:nvPr/>
        </p:nvGraphicFramePr>
        <p:xfrm>
          <a:off x="616261" y="3712674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17" name="Oval 116">
            <a:extLst>
              <a:ext uri="{FF2B5EF4-FFF2-40B4-BE49-F238E27FC236}">
                <a16:creationId xmlns:a16="http://schemas.microsoft.com/office/drawing/2014/main" id="{BB84B2EB-7A3C-43FB-8771-AED03D3968D8}"/>
              </a:ext>
            </a:extLst>
          </p:cNvPr>
          <p:cNvSpPr/>
          <p:nvPr/>
        </p:nvSpPr>
        <p:spPr>
          <a:xfrm>
            <a:off x="753586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82FFCDB2-8922-43C9-BFC0-2A698B363F40}"/>
              </a:ext>
            </a:extLst>
          </p:cNvPr>
          <p:cNvSpPr/>
          <p:nvPr/>
        </p:nvSpPr>
        <p:spPr>
          <a:xfrm>
            <a:off x="1232560" y="378770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9762454-96D0-4304-9EFA-7192178A85B2}"/>
              </a:ext>
            </a:extLst>
          </p:cNvPr>
          <p:cNvSpPr/>
          <p:nvPr/>
        </p:nvSpPr>
        <p:spPr>
          <a:xfrm>
            <a:off x="1700331" y="378770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F8427674-48CF-4443-BADE-E1B451AC4071}"/>
              </a:ext>
            </a:extLst>
          </p:cNvPr>
          <p:cNvSpPr/>
          <p:nvPr/>
        </p:nvSpPr>
        <p:spPr>
          <a:xfrm>
            <a:off x="2149287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A5E1455C-BD6D-4200-B24C-5435C21FFC30}"/>
              </a:ext>
            </a:extLst>
          </p:cNvPr>
          <p:cNvSpPr/>
          <p:nvPr/>
        </p:nvSpPr>
        <p:spPr>
          <a:xfrm>
            <a:off x="2609446" y="378939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D581214-8C2E-4306-805D-F61B76BE57C5}"/>
              </a:ext>
            </a:extLst>
          </p:cNvPr>
          <p:cNvSpPr/>
          <p:nvPr/>
        </p:nvSpPr>
        <p:spPr>
          <a:xfrm>
            <a:off x="3061993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0EB75C23-5551-48B3-9F45-8F6CF16D1365}"/>
              </a:ext>
            </a:extLst>
          </p:cNvPr>
          <p:cNvSpPr/>
          <p:nvPr/>
        </p:nvSpPr>
        <p:spPr>
          <a:xfrm>
            <a:off x="3529764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EB105D24-4659-473D-A708-D990FAB69296}"/>
              </a:ext>
            </a:extLst>
          </p:cNvPr>
          <p:cNvSpPr/>
          <p:nvPr/>
        </p:nvSpPr>
        <p:spPr>
          <a:xfrm>
            <a:off x="3989923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060250E4-20C3-4070-9A6A-9DF9DE8F6DBF}"/>
              </a:ext>
            </a:extLst>
          </p:cNvPr>
          <p:cNvSpPr/>
          <p:nvPr/>
        </p:nvSpPr>
        <p:spPr>
          <a:xfrm>
            <a:off x="4458741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8E1E6AB-6394-49CF-9609-35F174096096}"/>
              </a:ext>
            </a:extLst>
          </p:cNvPr>
          <p:cNvSpPr/>
          <p:nvPr/>
        </p:nvSpPr>
        <p:spPr>
          <a:xfrm>
            <a:off x="4926512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05CA8E4A-3CC0-4E27-9287-6BE82A6FE950}"/>
              </a:ext>
            </a:extLst>
          </p:cNvPr>
          <p:cNvSpPr/>
          <p:nvPr/>
        </p:nvSpPr>
        <p:spPr>
          <a:xfrm>
            <a:off x="5386671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Arrow: Curved Down 127">
            <a:extLst>
              <a:ext uri="{FF2B5EF4-FFF2-40B4-BE49-F238E27FC236}">
                <a16:creationId xmlns:a16="http://schemas.microsoft.com/office/drawing/2014/main" id="{C3B5CCC5-BA46-4DE1-BB27-8B28E43FDAD4}"/>
              </a:ext>
            </a:extLst>
          </p:cNvPr>
          <p:cNvSpPr/>
          <p:nvPr/>
        </p:nvSpPr>
        <p:spPr>
          <a:xfrm>
            <a:off x="3236778" y="51941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29" name="Table 5">
            <a:extLst>
              <a:ext uri="{FF2B5EF4-FFF2-40B4-BE49-F238E27FC236}">
                <a16:creationId xmlns:a16="http://schemas.microsoft.com/office/drawing/2014/main" id="{1288F71E-69F4-4576-8A80-16397A437A4D}"/>
              </a:ext>
            </a:extLst>
          </p:cNvPr>
          <p:cNvGraphicFramePr>
            <a:graphicFrameLocks noGrp="1"/>
          </p:cNvGraphicFramePr>
          <p:nvPr/>
        </p:nvGraphicFramePr>
        <p:xfrm>
          <a:off x="621942" y="145070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30" name="Oval 129">
            <a:extLst>
              <a:ext uri="{FF2B5EF4-FFF2-40B4-BE49-F238E27FC236}">
                <a16:creationId xmlns:a16="http://schemas.microsoft.com/office/drawing/2014/main" id="{3E63CA82-5917-4142-A4F2-059BB062B08C}"/>
              </a:ext>
            </a:extLst>
          </p:cNvPr>
          <p:cNvSpPr/>
          <p:nvPr/>
        </p:nvSpPr>
        <p:spPr>
          <a:xfrm>
            <a:off x="759267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A1EB5B87-9AD6-47FE-AE35-17AAE40F644B}"/>
              </a:ext>
            </a:extLst>
          </p:cNvPr>
          <p:cNvSpPr/>
          <p:nvPr/>
        </p:nvSpPr>
        <p:spPr>
          <a:xfrm>
            <a:off x="1238241" y="1525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BCF606DA-180C-457D-83BF-2EBBC2F632F2}"/>
              </a:ext>
            </a:extLst>
          </p:cNvPr>
          <p:cNvSpPr/>
          <p:nvPr/>
        </p:nvSpPr>
        <p:spPr>
          <a:xfrm>
            <a:off x="1706012" y="1525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4FF9060-3FCF-45A1-809E-D1070C171E80}"/>
              </a:ext>
            </a:extLst>
          </p:cNvPr>
          <p:cNvSpPr/>
          <p:nvPr/>
        </p:nvSpPr>
        <p:spPr>
          <a:xfrm>
            <a:off x="2154968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F3D673CC-E04A-4A6F-BB8A-DF586319F794}"/>
              </a:ext>
            </a:extLst>
          </p:cNvPr>
          <p:cNvSpPr/>
          <p:nvPr/>
        </p:nvSpPr>
        <p:spPr>
          <a:xfrm>
            <a:off x="2615127" y="15274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EFD0924C-7763-4844-8777-C5947C0EF11A}"/>
              </a:ext>
            </a:extLst>
          </p:cNvPr>
          <p:cNvSpPr/>
          <p:nvPr/>
        </p:nvSpPr>
        <p:spPr>
          <a:xfrm>
            <a:off x="3067674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02C95DF5-BDF6-4863-A79B-39C89EEFC140}"/>
              </a:ext>
            </a:extLst>
          </p:cNvPr>
          <p:cNvSpPr/>
          <p:nvPr/>
        </p:nvSpPr>
        <p:spPr>
          <a:xfrm>
            <a:off x="3535445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B493DB80-660A-4114-8A31-AD6E8B48AACB}"/>
              </a:ext>
            </a:extLst>
          </p:cNvPr>
          <p:cNvSpPr/>
          <p:nvPr/>
        </p:nvSpPr>
        <p:spPr>
          <a:xfrm>
            <a:off x="3995604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598FF036-F6F6-41CC-B9D3-2097177DEE0C}"/>
              </a:ext>
            </a:extLst>
          </p:cNvPr>
          <p:cNvSpPr/>
          <p:nvPr/>
        </p:nvSpPr>
        <p:spPr>
          <a:xfrm>
            <a:off x="4464422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014B27D7-383D-4558-901C-5B8DC1C92A7D}"/>
              </a:ext>
            </a:extLst>
          </p:cNvPr>
          <p:cNvSpPr/>
          <p:nvPr/>
        </p:nvSpPr>
        <p:spPr>
          <a:xfrm>
            <a:off x="4932193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6A2E3FD1-B83D-4DC6-AC35-3DD3217AE0AA}"/>
              </a:ext>
            </a:extLst>
          </p:cNvPr>
          <p:cNvSpPr/>
          <p:nvPr/>
        </p:nvSpPr>
        <p:spPr>
          <a:xfrm>
            <a:off x="5392352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Arrow: Curved Down 140">
            <a:extLst>
              <a:ext uri="{FF2B5EF4-FFF2-40B4-BE49-F238E27FC236}">
                <a16:creationId xmlns:a16="http://schemas.microsoft.com/office/drawing/2014/main" id="{3ED677DA-D5C3-43BC-977D-9BEAC9360CA8}"/>
              </a:ext>
            </a:extLst>
          </p:cNvPr>
          <p:cNvSpPr/>
          <p:nvPr/>
        </p:nvSpPr>
        <p:spPr>
          <a:xfrm>
            <a:off x="3646965" y="51945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42" name="Table 5">
            <a:extLst>
              <a:ext uri="{FF2B5EF4-FFF2-40B4-BE49-F238E27FC236}">
                <a16:creationId xmlns:a16="http://schemas.microsoft.com/office/drawing/2014/main" id="{B454C00D-9C72-4C46-8E09-7B79FC488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202101"/>
              </p:ext>
            </p:extLst>
          </p:nvPr>
        </p:nvGraphicFramePr>
        <p:xfrm>
          <a:off x="615663" y="1071521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43" name="Oval 142">
            <a:extLst>
              <a:ext uri="{FF2B5EF4-FFF2-40B4-BE49-F238E27FC236}">
                <a16:creationId xmlns:a16="http://schemas.microsoft.com/office/drawing/2014/main" id="{A43F221B-EEAD-442F-81BA-70A1239E9D5D}"/>
              </a:ext>
            </a:extLst>
          </p:cNvPr>
          <p:cNvSpPr/>
          <p:nvPr/>
        </p:nvSpPr>
        <p:spPr>
          <a:xfrm>
            <a:off x="752988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582639F5-038F-4950-A9BB-600FF19D1642}"/>
              </a:ext>
            </a:extLst>
          </p:cNvPr>
          <p:cNvSpPr/>
          <p:nvPr/>
        </p:nvSpPr>
        <p:spPr>
          <a:xfrm>
            <a:off x="1231962" y="11465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6F5B96D5-504C-4CE8-8275-40D1629FBC67}"/>
              </a:ext>
            </a:extLst>
          </p:cNvPr>
          <p:cNvSpPr/>
          <p:nvPr/>
        </p:nvSpPr>
        <p:spPr>
          <a:xfrm>
            <a:off x="1699733" y="11465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7E9CC672-B9A8-4890-BBA9-6822B7B8A997}"/>
              </a:ext>
            </a:extLst>
          </p:cNvPr>
          <p:cNvSpPr/>
          <p:nvPr/>
        </p:nvSpPr>
        <p:spPr>
          <a:xfrm>
            <a:off x="2148689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270DF917-2002-4AA3-BC40-49E0C98DB0C3}"/>
              </a:ext>
            </a:extLst>
          </p:cNvPr>
          <p:cNvSpPr/>
          <p:nvPr/>
        </p:nvSpPr>
        <p:spPr>
          <a:xfrm>
            <a:off x="2608848" y="114824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52D2D55A-6A18-4BA0-999A-FF52243AAF93}"/>
              </a:ext>
            </a:extLst>
          </p:cNvPr>
          <p:cNvSpPr/>
          <p:nvPr/>
        </p:nvSpPr>
        <p:spPr>
          <a:xfrm>
            <a:off x="3061395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4A0934C6-BA22-4813-9C74-12874DED30FE}"/>
              </a:ext>
            </a:extLst>
          </p:cNvPr>
          <p:cNvSpPr/>
          <p:nvPr/>
        </p:nvSpPr>
        <p:spPr>
          <a:xfrm>
            <a:off x="3529166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C51A45B3-5BC3-498B-ACFF-62B9661DE9AB}"/>
              </a:ext>
            </a:extLst>
          </p:cNvPr>
          <p:cNvSpPr/>
          <p:nvPr/>
        </p:nvSpPr>
        <p:spPr>
          <a:xfrm>
            <a:off x="3989325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9D07C0B1-9A73-4D54-BE89-7910C614526C}"/>
              </a:ext>
            </a:extLst>
          </p:cNvPr>
          <p:cNvSpPr/>
          <p:nvPr/>
        </p:nvSpPr>
        <p:spPr>
          <a:xfrm>
            <a:off x="4458143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675E5535-913C-49D3-BCF6-2B8720B8C432}"/>
              </a:ext>
            </a:extLst>
          </p:cNvPr>
          <p:cNvSpPr/>
          <p:nvPr/>
        </p:nvSpPr>
        <p:spPr>
          <a:xfrm>
            <a:off x="4925914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38F59017-90AB-494D-8754-6F36024A925A}"/>
              </a:ext>
            </a:extLst>
          </p:cNvPr>
          <p:cNvSpPr/>
          <p:nvPr/>
        </p:nvSpPr>
        <p:spPr>
          <a:xfrm>
            <a:off x="5386073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Arrow: Curved Down 153">
            <a:extLst>
              <a:ext uri="{FF2B5EF4-FFF2-40B4-BE49-F238E27FC236}">
                <a16:creationId xmlns:a16="http://schemas.microsoft.com/office/drawing/2014/main" id="{983C44A6-C9BE-4FB3-A812-44EBEFB720CE}"/>
              </a:ext>
            </a:extLst>
          </p:cNvPr>
          <p:cNvSpPr/>
          <p:nvPr/>
        </p:nvSpPr>
        <p:spPr>
          <a:xfrm>
            <a:off x="4039826" y="51954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298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288663" y="213803"/>
            <a:ext cx="3429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ninety nine</a:t>
            </a:r>
          </a:p>
        </p:txBody>
      </p:sp>
      <p:graphicFrame>
        <p:nvGraphicFramePr>
          <p:cNvPr id="40" name="Table 5">
            <a:extLst>
              <a:ext uri="{FF2B5EF4-FFF2-40B4-BE49-F238E27FC236}">
                <a16:creationId xmlns:a16="http://schemas.microsoft.com/office/drawing/2014/main" id="{EFC46047-BD60-4B9C-9090-8D9F87D631DE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183981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41" name="Oval 40">
            <a:extLst>
              <a:ext uri="{FF2B5EF4-FFF2-40B4-BE49-F238E27FC236}">
                <a16:creationId xmlns:a16="http://schemas.microsoft.com/office/drawing/2014/main" id="{5A1F65F9-DB8B-4B23-882E-26852CC71A00}"/>
              </a:ext>
            </a:extLst>
          </p:cNvPr>
          <p:cNvSpPr/>
          <p:nvPr/>
        </p:nvSpPr>
        <p:spPr>
          <a:xfrm>
            <a:off x="756573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7B73EA7-9FEE-41C2-9A8A-67072FB3885F}"/>
              </a:ext>
            </a:extLst>
          </p:cNvPr>
          <p:cNvSpPr/>
          <p:nvPr/>
        </p:nvSpPr>
        <p:spPr>
          <a:xfrm>
            <a:off x="1235547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7248EF-5BE6-4819-94C0-33C174F8B49D}"/>
              </a:ext>
            </a:extLst>
          </p:cNvPr>
          <p:cNvSpPr/>
          <p:nvPr/>
        </p:nvSpPr>
        <p:spPr>
          <a:xfrm>
            <a:off x="1703318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9F6AA20-EE74-4CB6-95F0-C391086B8492}"/>
              </a:ext>
            </a:extLst>
          </p:cNvPr>
          <p:cNvSpPr/>
          <p:nvPr/>
        </p:nvSpPr>
        <p:spPr>
          <a:xfrm>
            <a:off x="2152274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9EBD78-ECA6-4C7A-9A49-F85635E9065A}"/>
              </a:ext>
            </a:extLst>
          </p:cNvPr>
          <p:cNvSpPr/>
          <p:nvPr/>
        </p:nvSpPr>
        <p:spPr>
          <a:xfrm>
            <a:off x="2612433" y="191653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C332002-D70B-48F1-B087-A4982CDD7E9D}"/>
              </a:ext>
            </a:extLst>
          </p:cNvPr>
          <p:cNvSpPr/>
          <p:nvPr/>
        </p:nvSpPr>
        <p:spPr>
          <a:xfrm>
            <a:off x="306498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3481473-FCEC-474C-8D59-1D903A8D1380}"/>
              </a:ext>
            </a:extLst>
          </p:cNvPr>
          <p:cNvSpPr/>
          <p:nvPr/>
        </p:nvSpPr>
        <p:spPr>
          <a:xfrm>
            <a:off x="3532751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CF2FDF3-20F1-4EB8-AA7E-DE991F7EAEE6}"/>
              </a:ext>
            </a:extLst>
          </p:cNvPr>
          <p:cNvSpPr/>
          <p:nvPr/>
        </p:nvSpPr>
        <p:spPr>
          <a:xfrm>
            <a:off x="399291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F4D30F8-4B41-4BEB-B8C9-11EA1F19A36C}"/>
              </a:ext>
            </a:extLst>
          </p:cNvPr>
          <p:cNvSpPr/>
          <p:nvPr/>
        </p:nvSpPr>
        <p:spPr>
          <a:xfrm>
            <a:off x="446172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5F30522-EA26-43CF-B8BA-4058889DA592}"/>
              </a:ext>
            </a:extLst>
          </p:cNvPr>
          <p:cNvSpPr/>
          <p:nvPr/>
        </p:nvSpPr>
        <p:spPr>
          <a:xfrm>
            <a:off x="4929499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97DF9DF-2DD3-4283-92DC-4FB97090C519}"/>
              </a:ext>
            </a:extLst>
          </p:cNvPr>
          <p:cNvSpPr/>
          <p:nvPr/>
        </p:nvSpPr>
        <p:spPr>
          <a:xfrm>
            <a:off x="538965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2" name="Table 2">
            <a:extLst>
              <a:ext uri="{FF2B5EF4-FFF2-40B4-BE49-F238E27FC236}">
                <a16:creationId xmlns:a16="http://schemas.microsoft.com/office/drawing/2014/main" id="{0B139179-4A58-4038-A1E1-3E159E0E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725239"/>
              </p:ext>
            </p:extLst>
          </p:nvPr>
        </p:nvGraphicFramePr>
        <p:xfrm>
          <a:off x="7067888" y="781648"/>
          <a:ext cx="4492100" cy="480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0B006433-85E7-4404-B333-506FDA056F7F}"/>
              </a:ext>
            </a:extLst>
          </p:cNvPr>
          <p:cNvGrpSpPr/>
          <p:nvPr/>
        </p:nvGrpSpPr>
        <p:grpSpPr>
          <a:xfrm>
            <a:off x="867053" y="5372775"/>
            <a:ext cx="5708677" cy="634965"/>
            <a:chOff x="920319" y="5417163"/>
            <a:chExt cx="5708677" cy="63496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79A30F-5EEA-4A2A-BD57-ED37FA80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3D00851-9AA8-4452-A142-C29324E3DAE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3DECE79-AE84-4248-BCB5-A745330662F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656E19F-F040-4AF0-BF73-01C2495D365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EAAD5FD-F655-4C83-9CC1-69274E9F967A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F4A1F16-52F2-45B2-9769-2FBCFED3F3A8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A0DFE7E-F87B-483E-A0AB-4F764CC47FA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6CF89ED-84E8-43A2-921F-EC16710E97F6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3F2735D-8517-496B-AB1C-576349F318E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4EA80E2-E106-40E0-9E15-C82F4DF4CDB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5F362B7-B819-4F2B-95F4-39D3E763D27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95522D9-0067-4077-9662-B1A62565784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6AB6A73-F85D-413E-BF7A-36FA5531D675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BD0BDD4-57CF-43FA-98D6-64549DBD20B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3ADE039-561A-4FA4-AE09-1956FF23D571}"/>
                </a:ext>
              </a:extLst>
            </p:cNvPr>
            <p:cNvSpPr txBox="1"/>
            <p:nvPr/>
          </p:nvSpPr>
          <p:spPr>
            <a:xfrm>
              <a:off x="1093506" y="5682796"/>
              <a:ext cx="5535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0     11   22   33    44   55    66    77   88   99  110 121  132</a:t>
              </a:r>
            </a:p>
          </p:txBody>
        </p:sp>
      </p:grp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5BDD0521-DE3E-40A5-8D2B-F45A5B57A976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2202620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36" name="Oval 35">
            <a:extLst>
              <a:ext uri="{FF2B5EF4-FFF2-40B4-BE49-F238E27FC236}">
                <a16:creationId xmlns:a16="http://schemas.microsoft.com/office/drawing/2014/main" id="{5C626907-D508-4CA0-B2F3-CA45E76F0D4B}"/>
              </a:ext>
            </a:extLst>
          </p:cNvPr>
          <p:cNvSpPr/>
          <p:nvPr/>
        </p:nvSpPr>
        <p:spPr>
          <a:xfrm>
            <a:off x="756573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79CE5AF-AB9E-450B-9E99-EAD569F8EEB9}"/>
              </a:ext>
            </a:extLst>
          </p:cNvPr>
          <p:cNvSpPr/>
          <p:nvPr/>
        </p:nvSpPr>
        <p:spPr>
          <a:xfrm>
            <a:off x="1235547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08B5F01-3247-4938-B428-B0C362CC1CCE}"/>
              </a:ext>
            </a:extLst>
          </p:cNvPr>
          <p:cNvSpPr/>
          <p:nvPr/>
        </p:nvSpPr>
        <p:spPr>
          <a:xfrm>
            <a:off x="1703318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0605E1A-4595-4953-9975-04676BF09D58}"/>
              </a:ext>
            </a:extLst>
          </p:cNvPr>
          <p:cNvSpPr/>
          <p:nvPr/>
        </p:nvSpPr>
        <p:spPr>
          <a:xfrm>
            <a:off x="2152274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5ACCC44-4EE3-4753-BD41-8C33E49EC83E}"/>
              </a:ext>
            </a:extLst>
          </p:cNvPr>
          <p:cNvSpPr/>
          <p:nvPr/>
        </p:nvSpPr>
        <p:spPr>
          <a:xfrm>
            <a:off x="2612433" y="227934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05D49F0-0DDB-4080-8347-051DE4632FF7}"/>
              </a:ext>
            </a:extLst>
          </p:cNvPr>
          <p:cNvSpPr/>
          <p:nvPr/>
        </p:nvSpPr>
        <p:spPr>
          <a:xfrm>
            <a:off x="306498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1EA2D9F-6593-4FAE-BDD3-15DE4A0EFCDD}"/>
              </a:ext>
            </a:extLst>
          </p:cNvPr>
          <p:cNvSpPr/>
          <p:nvPr/>
        </p:nvSpPr>
        <p:spPr>
          <a:xfrm>
            <a:off x="3532751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E0AE526-102F-41E3-85F8-060BA5FC0EAA}"/>
              </a:ext>
            </a:extLst>
          </p:cNvPr>
          <p:cNvSpPr/>
          <p:nvPr/>
        </p:nvSpPr>
        <p:spPr>
          <a:xfrm>
            <a:off x="399291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42FA27E-2A1E-4030-A24C-44B496B0E17B}"/>
              </a:ext>
            </a:extLst>
          </p:cNvPr>
          <p:cNvSpPr/>
          <p:nvPr/>
        </p:nvSpPr>
        <p:spPr>
          <a:xfrm>
            <a:off x="446172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0802975-FA4A-4DEB-95D8-EBAC0D8D0A64}"/>
              </a:ext>
            </a:extLst>
          </p:cNvPr>
          <p:cNvSpPr/>
          <p:nvPr/>
        </p:nvSpPr>
        <p:spPr>
          <a:xfrm>
            <a:off x="4929499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25F9313-9EA7-489A-B1BE-1D270C9EC49A}"/>
              </a:ext>
            </a:extLst>
          </p:cNvPr>
          <p:cNvSpPr/>
          <p:nvPr/>
        </p:nvSpPr>
        <p:spPr>
          <a:xfrm>
            <a:off x="538965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38C37296-A7A4-4F6D-AC52-0F102CEA3492}"/>
              </a:ext>
            </a:extLst>
          </p:cNvPr>
          <p:cNvSpPr/>
          <p:nvPr/>
        </p:nvSpPr>
        <p:spPr>
          <a:xfrm>
            <a:off x="161232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77" name="Table 5">
            <a:extLst>
              <a:ext uri="{FF2B5EF4-FFF2-40B4-BE49-F238E27FC236}">
                <a16:creationId xmlns:a16="http://schemas.microsoft.com/office/drawing/2014/main" id="{E32487CD-EFE5-4B22-84BE-1C719E436A71}"/>
              </a:ext>
            </a:extLst>
          </p:cNvPr>
          <p:cNvGraphicFramePr>
            <a:graphicFrameLocks noGrp="1"/>
          </p:cNvGraphicFramePr>
          <p:nvPr/>
        </p:nvGraphicFramePr>
        <p:xfrm>
          <a:off x="618053" y="258349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78" name="Oval 77">
            <a:extLst>
              <a:ext uri="{FF2B5EF4-FFF2-40B4-BE49-F238E27FC236}">
                <a16:creationId xmlns:a16="http://schemas.microsoft.com/office/drawing/2014/main" id="{DECEB88C-2E0D-4A22-9C04-0002323025B3}"/>
              </a:ext>
            </a:extLst>
          </p:cNvPr>
          <p:cNvSpPr/>
          <p:nvPr/>
        </p:nvSpPr>
        <p:spPr>
          <a:xfrm>
            <a:off x="755378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113CF6B-B0C0-4E35-BB73-8170E35FF485}"/>
              </a:ext>
            </a:extLst>
          </p:cNvPr>
          <p:cNvSpPr/>
          <p:nvPr/>
        </p:nvSpPr>
        <p:spPr>
          <a:xfrm>
            <a:off x="1234352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1C19D04C-F6EA-42C8-BCF2-E03EDFC8B25D}"/>
              </a:ext>
            </a:extLst>
          </p:cNvPr>
          <p:cNvSpPr/>
          <p:nvPr/>
        </p:nvSpPr>
        <p:spPr>
          <a:xfrm>
            <a:off x="1702123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7419956-C0E6-414C-BCB0-D0D24482A875}"/>
              </a:ext>
            </a:extLst>
          </p:cNvPr>
          <p:cNvSpPr/>
          <p:nvPr/>
        </p:nvSpPr>
        <p:spPr>
          <a:xfrm>
            <a:off x="2151079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357E95B-9379-4BF6-8EA2-F239F87A0753}"/>
              </a:ext>
            </a:extLst>
          </p:cNvPr>
          <p:cNvSpPr/>
          <p:nvPr/>
        </p:nvSpPr>
        <p:spPr>
          <a:xfrm>
            <a:off x="2611238" y="26602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51AB7EB-B5F1-42A5-AE95-A82C4066BC77}"/>
              </a:ext>
            </a:extLst>
          </p:cNvPr>
          <p:cNvSpPr/>
          <p:nvPr/>
        </p:nvSpPr>
        <p:spPr>
          <a:xfrm>
            <a:off x="306378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85B28BB-1FBD-4487-B621-9C7040C5E6B2}"/>
              </a:ext>
            </a:extLst>
          </p:cNvPr>
          <p:cNvSpPr/>
          <p:nvPr/>
        </p:nvSpPr>
        <p:spPr>
          <a:xfrm>
            <a:off x="3531556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C813B08-2771-44E0-96A3-D2CE1C1BC705}"/>
              </a:ext>
            </a:extLst>
          </p:cNvPr>
          <p:cNvSpPr/>
          <p:nvPr/>
        </p:nvSpPr>
        <p:spPr>
          <a:xfrm>
            <a:off x="399171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0B1F684-F5D4-482A-91A0-6383D96C142C}"/>
              </a:ext>
            </a:extLst>
          </p:cNvPr>
          <p:cNvSpPr/>
          <p:nvPr/>
        </p:nvSpPr>
        <p:spPr>
          <a:xfrm>
            <a:off x="446053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35B4A9-B39B-4639-B462-6DD3B45094F5}"/>
              </a:ext>
            </a:extLst>
          </p:cNvPr>
          <p:cNvSpPr/>
          <p:nvPr/>
        </p:nvSpPr>
        <p:spPr>
          <a:xfrm>
            <a:off x="4928304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DEE4A08-ABAA-402A-9251-4979AEA355B8}"/>
              </a:ext>
            </a:extLst>
          </p:cNvPr>
          <p:cNvSpPr/>
          <p:nvPr/>
        </p:nvSpPr>
        <p:spPr>
          <a:xfrm>
            <a:off x="538846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1696D069-108F-47CE-BD18-D30798FB6484}"/>
              </a:ext>
            </a:extLst>
          </p:cNvPr>
          <p:cNvSpPr/>
          <p:nvPr/>
        </p:nvSpPr>
        <p:spPr>
          <a:xfrm>
            <a:off x="1980067" y="517989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90" name="Table 5">
            <a:extLst>
              <a:ext uri="{FF2B5EF4-FFF2-40B4-BE49-F238E27FC236}">
                <a16:creationId xmlns:a16="http://schemas.microsoft.com/office/drawing/2014/main" id="{E17737D7-DC67-41B3-95AB-AECC466F11AD}"/>
              </a:ext>
            </a:extLst>
          </p:cNvPr>
          <p:cNvGraphicFramePr>
            <a:graphicFrameLocks noGrp="1"/>
          </p:cNvGraphicFramePr>
          <p:nvPr/>
        </p:nvGraphicFramePr>
        <p:xfrm>
          <a:off x="616858" y="2957138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91" name="Oval 90">
            <a:extLst>
              <a:ext uri="{FF2B5EF4-FFF2-40B4-BE49-F238E27FC236}">
                <a16:creationId xmlns:a16="http://schemas.microsoft.com/office/drawing/2014/main" id="{92212324-2BEA-4C87-9EF4-D13FA4799554}"/>
              </a:ext>
            </a:extLst>
          </p:cNvPr>
          <p:cNvSpPr/>
          <p:nvPr/>
        </p:nvSpPr>
        <p:spPr>
          <a:xfrm>
            <a:off x="754183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E1FCF11-5177-4834-826F-875578083A15}"/>
              </a:ext>
            </a:extLst>
          </p:cNvPr>
          <p:cNvSpPr/>
          <p:nvPr/>
        </p:nvSpPr>
        <p:spPr>
          <a:xfrm>
            <a:off x="1233157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7F806D5-BB43-425F-BDD9-93ACB49F3FC3}"/>
              </a:ext>
            </a:extLst>
          </p:cNvPr>
          <p:cNvSpPr/>
          <p:nvPr/>
        </p:nvSpPr>
        <p:spPr>
          <a:xfrm>
            <a:off x="1700928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7973632-875A-478D-8481-51B3A8759BF0}"/>
              </a:ext>
            </a:extLst>
          </p:cNvPr>
          <p:cNvSpPr/>
          <p:nvPr/>
        </p:nvSpPr>
        <p:spPr>
          <a:xfrm>
            <a:off x="2149884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5CB4610-5B20-4B43-8D57-65510ECCB78E}"/>
              </a:ext>
            </a:extLst>
          </p:cNvPr>
          <p:cNvSpPr/>
          <p:nvPr/>
        </p:nvSpPr>
        <p:spPr>
          <a:xfrm>
            <a:off x="2610043" y="303385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E58D1C6-4560-4CEB-B578-01B75334C20B}"/>
              </a:ext>
            </a:extLst>
          </p:cNvPr>
          <p:cNvSpPr/>
          <p:nvPr/>
        </p:nvSpPr>
        <p:spPr>
          <a:xfrm>
            <a:off x="306259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E9C038-3007-486C-A92B-CBD00F6954F5}"/>
              </a:ext>
            </a:extLst>
          </p:cNvPr>
          <p:cNvSpPr/>
          <p:nvPr/>
        </p:nvSpPr>
        <p:spPr>
          <a:xfrm>
            <a:off x="3530361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EE51F26-E75B-4F2E-A537-CFB2BF859F82}"/>
              </a:ext>
            </a:extLst>
          </p:cNvPr>
          <p:cNvSpPr/>
          <p:nvPr/>
        </p:nvSpPr>
        <p:spPr>
          <a:xfrm>
            <a:off x="399052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C2DE6DB-AF21-4872-A43D-1C668C60067F}"/>
              </a:ext>
            </a:extLst>
          </p:cNvPr>
          <p:cNvSpPr/>
          <p:nvPr/>
        </p:nvSpPr>
        <p:spPr>
          <a:xfrm>
            <a:off x="445933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6DC38A1-B267-4400-980D-E0F21B25DEA8}"/>
              </a:ext>
            </a:extLst>
          </p:cNvPr>
          <p:cNvSpPr/>
          <p:nvPr/>
        </p:nvSpPr>
        <p:spPr>
          <a:xfrm>
            <a:off x="4927109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40C63EA-35E0-47D3-8845-0C6DC735DE12}"/>
              </a:ext>
            </a:extLst>
          </p:cNvPr>
          <p:cNvSpPr/>
          <p:nvPr/>
        </p:nvSpPr>
        <p:spPr>
          <a:xfrm>
            <a:off x="538726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row: Curved Down 101">
            <a:extLst>
              <a:ext uri="{FF2B5EF4-FFF2-40B4-BE49-F238E27FC236}">
                <a16:creationId xmlns:a16="http://schemas.microsoft.com/office/drawing/2014/main" id="{8A523D1D-6F24-4153-A6CB-5AF3421CCBAF}"/>
              </a:ext>
            </a:extLst>
          </p:cNvPr>
          <p:cNvSpPr/>
          <p:nvPr/>
        </p:nvSpPr>
        <p:spPr>
          <a:xfrm>
            <a:off x="2376148" y="517278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03" name="Table 5">
            <a:extLst>
              <a:ext uri="{FF2B5EF4-FFF2-40B4-BE49-F238E27FC236}">
                <a16:creationId xmlns:a16="http://schemas.microsoft.com/office/drawing/2014/main" id="{CF26ADC2-F433-49D0-8C4E-B562A3342F8B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3338017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04" name="Oval 103">
            <a:extLst>
              <a:ext uri="{FF2B5EF4-FFF2-40B4-BE49-F238E27FC236}">
                <a16:creationId xmlns:a16="http://schemas.microsoft.com/office/drawing/2014/main" id="{81A0F161-B927-48DA-80D9-CF364891452A}"/>
              </a:ext>
            </a:extLst>
          </p:cNvPr>
          <p:cNvSpPr/>
          <p:nvPr/>
        </p:nvSpPr>
        <p:spPr>
          <a:xfrm>
            <a:off x="752988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32B1B214-6A04-4DAC-AE22-1CE77626EEC9}"/>
              </a:ext>
            </a:extLst>
          </p:cNvPr>
          <p:cNvSpPr/>
          <p:nvPr/>
        </p:nvSpPr>
        <p:spPr>
          <a:xfrm>
            <a:off x="1231962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40BCABBB-B1E0-4E30-9B5C-63807D958EBA}"/>
              </a:ext>
            </a:extLst>
          </p:cNvPr>
          <p:cNvSpPr/>
          <p:nvPr/>
        </p:nvSpPr>
        <p:spPr>
          <a:xfrm>
            <a:off x="1699733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6ED9072-FA8B-4A6B-BC8C-C17937281058}"/>
              </a:ext>
            </a:extLst>
          </p:cNvPr>
          <p:cNvSpPr/>
          <p:nvPr/>
        </p:nvSpPr>
        <p:spPr>
          <a:xfrm>
            <a:off x="2148689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C7166B08-CFF0-49F4-8B1F-0AA7D5F1A595}"/>
              </a:ext>
            </a:extLst>
          </p:cNvPr>
          <p:cNvSpPr/>
          <p:nvPr/>
        </p:nvSpPr>
        <p:spPr>
          <a:xfrm>
            <a:off x="2608848" y="3414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AB92EBD-DE01-4B34-B5C0-15BDE4130B00}"/>
              </a:ext>
            </a:extLst>
          </p:cNvPr>
          <p:cNvSpPr/>
          <p:nvPr/>
        </p:nvSpPr>
        <p:spPr>
          <a:xfrm>
            <a:off x="306139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F109B84-5A0F-49D7-8EA8-9DAACDCBA204}"/>
              </a:ext>
            </a:extLst>
          </p:cNvPr>
          <p:cNvSpPr/>
          <p:nvPr/>
        </p:nvSpPr>
        <p:spPr>
          <a:xfrm>
            <a:off x="3529166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AFA760D2-817C-41FF-9070-FB0423C43092}"/>
              </a:ext>
            </a:extLst>
          </p:cNvPr>
          <p:cNvSpPr/>
          <p:nvPr/>
        </p:nvSpPr>
        <p:spPr>
          <a:xfrm>
            <a:off x="398932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FAB11772-8E65-4F4D-B476-88107A66C994}"/>
              </a:ext>
            </a:extLst>
          </p:cNvPr>
          <p:cNvSpPr/>
          <p:nvPr/>
        </p:nvSpPr>
        <p:spPr>
          <a:xfrm>
            <a:off x="445814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B04D6C3B-6717-48E9-885E-828B244C7A97}"/>
              </a:ext>
            </a:extLst>
          </p:cNvPr>
          <p:cNvSpPr/>
          <p:nvPr/>
        </p:nvSpPr>
        <p:spPr>
          <a:xfrm>
            <a:off x="4925914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3B148B4-2047-4492-9D67-249401D97205}"/>
              </a:ext>
            </a:extLst>
          </p:cNvPr>
          <p:cNvSpPr/>
          <p:nvPr/>
        </p:nvSpPr>
        <p:spPr>
          <a:xfrm>
            <a:off x="538607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Arrow: Curved Down 114">
            <a:extLst>
              <a:ext uri="{FF2B5EF4-FFF2-40B4-BE49-F238E27FC236}">
                <a16:creationId xmlns:a16="http://schemas.microsoft.com/office/drawing/2014/main" id="{C7CA6CFF-3F9E-4CB0-84A9-EEF59453A45A}"/>
              </a:ext>
            </a:extLst>
          </p:cNvPr>
          <p:cNvSpPr/>
          <p:nvPr/>
        </p:nvSpPr>
        <p:spPr>
          <a:xfrm>
            <a:off x="2809784" y="51923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16" name="Table 5">
            <a:extLst>
              <a:ext uri="{FF2B5EF4-FFF2-40B4-BE49-F238E27FC236}">
                <a16:creationId xmlns:a16="http://schemas.microsoft.com/office/drawing/2014/main" id="{209A01A6-12E6-42D8-9615-6C75A533F4B4}"/>
              </a:ext>
            </a:extLst>
          </p:cNvPr>
          <p:cNvGraphicFramePr>
            <a:graphicFrameLocks noGrp="1"/>
          </p:cNvGraphicFramePr>
          <p:nvPr/>
        </p:nvGraphicFramePr>
        <p:xfrm>
          <a:off x="616261" y="3712674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17" name="Oval 116">
            <a:extLst>
              <a:ext uri="{FF2B5EF4-FFF2-40B4-BE49-F238E27FC236}">
                <a16:creationId xmlns:a16="http://schemas.microsoft.com/office/drawing/2014/main" id="{BB84B2EB-7A3C-43FB-8771-AED03D3968D8}"/>
              </a:ext>
            </a:extLst>
          </p:cNvPr>
          <p:cNvSpPr/>
          <p:nvPr/>
        </p:nvSpPr>
        <p:spPr>
          <a:xfrm>
            <a:off x="753586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82FFCDB2-8922-43C9-BFC0-2A698B363F40}"/>
              </a:ext>
            </a:extLst>
          </p:cNvPr>
          <p:cNvSpPr/>
          <p:nvPr/>
        </p:nvSpPr>
        <p:spPr>
          <a:xfrm>
            <a:off x="1232560" y="378770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9762454-96D0-4304-9EFA-7192178A85B2}"/>
              </a:ext>
            </a:extLst>
          </p:cNvPr>
          <p:cNvSpPr/>
          <p:nvPr/>
        </p:nvSpPr>
        <p:spPr>
          <a:xfrm>
            <a:off x="1700331" y="378770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F8427674-48CF-4443-BADE-E1B451AC4071}"/>
              </a:ext>
            </a:extLst>
          </p:cNvPr>
          <p:cNvSpPr/>
          <p:nvPr/>
        </p:nvSpPr>
        <p:spPr>
          <a:xfrm>
            <a:off x="2149287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A5E1455C-BD6D-4200-B24C-5435C21FFC30}"/>
              </a:ext>
            </a:extLst>
          </p:cNvPr>
          <p:cNvSpPr/>
          <p:nvPr/>
        </p:nvSpPr>
        <p:spPr>
          <a:xfrm>
            <a:off x="2609446" y="378939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D581214-8C2E-4306-805D-F61B76BE57C5}"/>
              </a:ext>
            </a:extLst>
          </p:cNvPr>
          <p:cNvSpPr/>
          <p:nvPr/>
        </p:nvSpPr>
        <p:spPr>
          <a:xfrm>
            <a:off x="3061993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0EB75C23-5551-48B3-9F45-8F6CF16D1365}"/>
              </a:ext>
            </a:extLst>
          </p:cNvPr>
          <p:cNvSpPr/>
          <p:nvPr/>
        </p:nvSpPr>
        <p:spPr>
          <a:xfrm>
            <a:off x="3529764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EB105D24-4659-473D-A708-D990FAB69296}"/>
              </a:ext>
            </a:extLst>
          </p:cNvPr>
          <p:cNvSpPr/>
          <p:nvPr/>
        </p:nvSpPr>
        <p:spPr>
          <a:xfrm>
            <a:off x="3989923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060250E4-20C3-4070-9A6A-9DF9DE8F6DBF}"/>
              </a:ext>
            </a:extLst>
          </p:cNvPr>
          <p:cNvSpPr/>
          <p:nvPr/>
        </p:nvSpPr>
        <p:spPr>
          <a:xfrm>
            <a:off x="4458741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8E1E6AB-6394-49CF-9609-35F174096096}"/>
              </a:ext>
            </a:extLst>
          </p:cNvPr>
          <p:cNvSpPr/>
          <p:nvPr/>
        </p:nvSpPr>
        <p:spPr>
          <a:xfrm>
            <a:off x="4926512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05CA8E4A-3CC0-4E27-9287-6BE82A6FE950}"/>
              </a:ext>
            </a:extLst>
          </p:cNvPr>
          <p:cNvSpPr/>
          <p:nvPr/>
        </p:nvSpPr>
        <p:spPr>
          <a:xfrm>
            <a:off x="5386671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Arrow: Curved Down 127">
            <a:extLst>
              <a:ext uri="{FF2B5EF4-FFF2-40B4-BE49-F238E27FC236}">
                <a16:creationId xmlns:a16="http://schemas.microsoft.com/office/drawing/2014/main" id="{C3B5CCC5-BA46-4DE1-BB27-8B28E43FDAD4}"/>
              </a:ext>
            </a:extLst>
          </p:cNvPr>
          <p:cNvSpPr/>
          <p:nvPr/>
        </p:nvSpPr>
        <p:spPr>
          <a:xfrm>
            <a:off x="3236778" y="51941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29" name="Table 5">
            <a:extLst>
              <a:ext uri="{FF2B5EF4-FFF2-40B4-BE49-F238E27FC236}">
                <a16:creationId xmlns:a16="http://schemas.microsoft.com/office/drawing/2014/main" id="{1288F71E-69F4-4576-8A80-16397A437A4D}"/>
              </a:ext>
            </a:extLst>
          </p:cNvPr>
          <p:cNvGraphicFramePr>
            <a:graphicFrameLocks noGrp="1"/>
          </p:cNvGraphicFramePr>
          <p:nvPr/>
        </p:nvGraphicFramePr>
        <p:xfrm>
          <a:off x="621942" y="145070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30" name="Oval 129">
            <a:extLst>
              <a:ext uri="{FF2B5EF4-FFF2-40B4-BE49-F238E27FC236}">
                <a16:creationId xmlns:a16="http://schemas.microsoft.com/office/drawing/2014/main" id="{3E63CA82-5917-4142-A4F2-059BB062B08C}"/>
              </a:ext>
            </a:extLst>
          </p:cNvPr>
          <p:cNvSpPr/>
          <p:nvPr/>
        </p:nvSpPr>
        <p:spPr>
          <a:xfrm>
            <a:off x="759267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A1EB5B87-9AD6-47FE-AE35-17AAE40F644B}"/>
              </a:ext>
            </a:extLst>
          </p:cNvPr>
          <p:cNvSpPr/>
          <p:nvPr/>
        </p:nvSpPr>
        <p:spPr>
          <a:xfrm>
            <a:off x="1238241" y="1525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BCF606DA-180C-457D-83BF-2EBBC2F632F2}"/>
              </a:ext>
            </a:extLst>
          </p:cNvPr>
          <p:cNvSpPr/>
          <p:nvPr/>
        </p:nvSpPr>
        <p:spPr>
          <a:xfrm>
            <a:off x="1706012" y="1525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4FF9060-3FCF-45A1-809E-D1070C171E80}"/>
              </a:ext>
            </a:extLst>
          </p:cNvPr>
          <p:cNvSpPr/>
          <p:nvPr/>
        </p:nvSpPr>
        <p:spPr>
          <a:xfrm>
            <a:off x="2154968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F3D673CC-E04A-4A6F-BB8A-DF586319F794}"/>
              </a:ext>
            </a:extLst>
          </p:cNvPr>
          <p:cNvSpPr/>
          <p:nvPr/>
        </p:nvSpPr>
        <p:spPr>
          <a:xfrm>
            <a:off x="2615127" y="15274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EFD0924C-7763-4844-8777-C5947C0EF11A}"/>
              </a:ext>
            </a:extLst>
          </p:cNvPr>
          <p:cNvSpPr/>
          <p:nvPr/>
        </p:nvSpPr>
        <p:spPr>
          <a:xfrm>
            <a:off x="3067674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02C95DF5-BDF6-4863-A79B-39C89EEFC140}"/>
              </a:ext>
            </a:extLst>
          </p:cNvPr>
          <p:cNvSpPr/>
          <p:nvPr/>
        </p:nvSpPr>
        <p:spPr>
          <a:xfrm>
            <a:off x="3535445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B493DB80-660A-4114-8A31-AD6E8B48AACB}"/>
              </a:ext>
            </a:extLst>
          </p:cNvPr>
          <p:cNvSpPr/>
          <p:nvPr/>
        </p:nvSpPr>
        <p:spPr>
          <a:xfrm>
            <a:off x="3995604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598FF036-F6F6-41CC-B9D3-2097177DEE0C}"/>
              </a:ext>
            </a:extLst>
          </p:cNvPr>
          <p:cNvSpPr/>
          <p:nvPr/>
        </p:nvSpPr>
        <p:spPr>
          <a:xfrm>
            <a:off x="4464422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014B27D7-383D-4558-901C-5B8DC1C92A7D}"/>
              </a:ext>
            </a:extLst>
          </p:cNvPr>
          <p:cNvSpPr/>
          <p:nvPr/>
        </p:nvSpPr>
        <p:spPr>
          <a:xfrm>
            <a:off x="4932193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6A2E3FD1-B83D-4DC6-AC35-3DD3217AE0AA}"/>
              </a:ext>
            </a:extLst>
          </p:cNvPr>
          <p:cNvSpPr/>
          <p:nvPr/>
        </p:nvSpPr>
        <p:spPr>
          <a:xfrm>
            <a:off x="5392352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Arrow: Curved Down 140">
            <a:extLst>
              <a:ext uri="{FF2B5EF4-FFF2-40B4-BE49-F238E27FC236}">
                <a16:creationId xmlns:a16="http://schemas.microsoft.com/office/drawing/2014/main" id="{3ED677DA-D5C3-43BC-977D-9BEAC9360CA8}"/>
              </a:ext>
            </a:extLst>
          </p:cNvPr>
          <p:cNvSpPr/>
          <p:nvPr/>
        </p:nvSpPr>
        <p:spPr>
          <a:xfrm>
            <a:off x="3646965" y="51945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42" name="Table 5">
            <a:extLst>
              <a:ext uri="{FF2B5EF4-FFF2-40B4-BE49-F238E27FC236}">
                <a16:creationId xmlns:a16="http://schemas.microsoft.com/office/drawing/2014/main" id="{B454C00D-9C72-4C46-8E09-7B79FC488FD9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1071521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43" name="Oval 142">
            <a:extLst>
              <a:ext uri="{FF2B5EF4-FFF2-40B4-BE49-F238E27FC236}">
                <a16:creationId xmlns:a16="http://schemas.microsoft.com/office/drawing/2014/main" id="{A43F221B-EEAD-442F-81BA-70A1239E9D5D}"/>
              </a:ext>
            </a:extLst>
          </p:cNvPr>
          <p:cNvSpPr/>
          <p:nvPr/>
        </p:nvSpPr>
        <p:spPr>
          <a:xfrm>
            <a:off x="752988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582639F5-038F-4950-A9BB-600FF19D1642}"/>
              </a:ext>
            </a:extLst>
          </p:cNvPr>
          <p:cNvSpPr/>
          <p:nvPr/>
        </p:nvSpPr>
        <p:spPr>
          <a:xfrm>
            <a:off x="1231962" y="11465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6F5B96D5-504C-4CE8-8275-40D1629FBC67}"/>
              </a:ext>
            </a:extLst>
          </p:cNvPr>
          <p:cNvSpPr/>
          <p:nvPr/>
        </p:nvSpPr>
        <p:spPr>
          <a:xfrm>
            <a:off x="1699733" y="11465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7E9CC672-B9A8-4890-BBA9-6822B7B8A997}"/>
              </a:ext>
            </a:extLst>
          </p:cNvPr>
          <p:cNvSpPr/>
          <p:nvPr/>
        </p:nvSpPr>
        <p:spPr>
          <a:xfrm>
            <a:off x="2148689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270DF917-2002-4AA3-BC40-49E0C98DB0C3}"/>
              </a:ext>
            </a:extLst>
          </p:cNvPr>
          <p:cNvSpPr/>
          <p:nvPr/>
        </p:nvSpPr>
        <p:spPr>
          <a:xfrm>
            <a:off x="2608848" y="114824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52D2D55A-6A18-4BA0-999A-FF52243AAF93}"/>
              </a:ext>
            </a:extLst>
          </p:cNvPr>
          <p:cNvSpPr/>
          <p:nvPr/>
        </p:nvSpPr>
        <p:spPr>
          <a:xfrm>
            <a:off x="3061395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4A0934C6-BA22-4813-9C74-12874DED30FE}"/>
              </a:ext>
            </a:extLst>
          </p:cNvPr>
          <p:cNvSpPr/>
          <p:nvPr/>
        </p:nvSpPr>
        <p:spPr>
          <a:xfrm>
            <a:off x="3529166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C51A45B3-5BC3-498B-ACFF-62B9661DE9AB}"/>
              </a:ext>
            </a:extLst>
          </p:cNvPr>
          <p:cNvSpPr/>
          <p:nvPr/>
        </p:nvSpPr>
        <p:spPr>
          <a:xfrm>
            <a:off x="3989325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9D07C0B1-9A73-4D54-BE89-7910C614526C}"/>
              </a:ext>
            </a:extLst>
          </p:cNvPr>
          <p:cNvSpPr/>
          <p:nvPr/>
        </p:nvSpPr>
        <p:spPr>
          <a:xfrm>
            <a:off x="4458143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675E5535-913C-49D3-BCF6-2B8720B8C432}"/>
              </a:ext>
            </a:extLst>
          </p:cNvPr>
          <p:cNvSpPr/>
          <p:nvPr/>
        </p:nvSpPr>
        <p:spPr>
          <a:xfrm>
            <a:off x="4925914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38F59017-90AB-494D-8754-6F36024A925A}"/>
              </a:ext>
            </a:extLst>
          </p:cNvPr>
          <p:cNvSpPr/>
          <p:nvPr/>
        </p:nvSpPr>
        <p:spPr>
          <a:xfrm>
            <a:off x="5386073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Arrow: Curved Down 153">
            <a:extLst>
              <a:ext uri="{FF2B5EF4-FFF2-40B4-BE49-F238E27FC236}">
                <a16:creationId xmlns:a16="http://schemas.microsoft.com/office/drawing/2014/main" id="{983C44A6-C9BE-4FB3-A812-44EBEFB720CE}"/>
              </a:ext>
            </a:extLst>
          </p:cNvPr>
          <p:cNvSpPr/>
          <p:nvPr/>
        </p:nvSpPr>
        <p:spPr>
          <a:xfrm>
            <a:off x="4039826" y="51954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55" name="Table 5">
            <a:extLst>
              <a:ext uri="{FF2B5EF4-FFF2-40B4-BE49-F238E27FC236}">
                <a16:creationId xmlns:a16="http://schemas.microsoft.com/office/drawing/2014/main" id="{4F6FCD47-19FE-458C-B55E-9EA52D562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16396"/>
              </p:ext>
            </p:extLst>
          </p:nvPr>
        </p:nvGraphicFramePr>
        <p:xfrm>
          <a:off x="615663" y="4071625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56" name="Oval 155">
            <a:extLst>
              <a:ext uri="{FF2B5EF4-FFF2-40B4-BE49-F238E27FC236}">
                <a16:creationId xmlns:a16="http://schemas.microsoft.com/office/drawing/2014/main" id="{EA5AE07E-E477-40E1-B7BF-7611C1A31288}"/>
              </a:ext>
            </a:extLst>
          </p:cNvPr>
          <p:cNvSpPr/>
          <p:nvPr/>
        </p:nvSpPr>
        <p:spPr>
          <a:xfrm>
            <a:off x="752988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8D8E7300-20B2-4DAC-8B83-E68D78610FC7}"/>
              </a:ext>
            </a:extLst>
          </p:cNvPr>
          <p:cNvSpPr/>
          <p:nvPr/>
        </p:nvSpPr>
        <p:spPr>
          <a:xfrm>
            <a:off x="1231962" y="414665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61F5298D-BA8D-4B24-9494-29262E401628}"/>
              </a:ext>
            </a:extLst>
          </p:cNvPr>
          <p:cNvSpPr/>
          <p:nvPr/>
        </p:nvSpPr>
        <p:spPr>
          <a:xfrm>
            <a:off x="1699733" y="414665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ED75CE91-6D29-45D1-955B-B42EDD42BC94}"/>
              </a:ext>
            </a:extLst>
          </p:cNvPr>
          <p:cNvSpPr/>
          <p:nvPr/>
        </p:nvSpPr>
        <p:spPr>
          <a:xfrm>
            <a:off x="2148689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E3E26FCB-D55C-44DC-90C3-20E92692CEDC}"/>
              </a:ext>
            </a:extLst>
          </p:cNvPr>
          <p:cNvSpPr/>
          <p:nvPr/>
        </p:nvSpPr>
        <p:spPr>
          <a:xfrm>
            <a:off x="2608848" y="41483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C2FE4B00-B8B1-4F0A-9A91-C282B2031A59}"/>
              </a:ext>
            </a:extLst>
          </p:cNvPr>
          <p:cNvSpPr/>
          <p:nvPr/>
        </p:nvSpPr>
        <p:spPr>
          <a:xfrm>
            <a:off x="3061395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7E5174D9-86BE-4700-8CD4-577CC3DB635C}"/>
              </a:ext>
            </a:extLst>
          </p:cNvPr>
          <p:cNvSpPr/>
          <p:nvPr/>
        </p:nvSpPr>
        <p:spPr>
          <a:xfrm>
            <a:off x="3529166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7F97F32F-D477-4A60-A75D-E821C428DF1A}"/>
              </a:ext>
            </a:extLst>
          </p:cNvPr>
          <p:cNvSpPr/>
          <p:nvPr/>
        </p:nvSpPr>
        <p:spPr>
          <a:xfrm>
            <a:off x="3989325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9DD9BF22-B33E-4506-8289-DEB6DD0A3A7A}"/>
              </a:ext>
            </a:extLst>
          </p:cNvPr>
          <p:cNvSpPr/>
          <p:nvPr/>
        </p:nvSpPr>
        <p:spPr>
          <a:xfrm>
            <a:off x="4458143" y="414303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2D344AAE-C9DC-4352-A4AB-BBE115C76189}"/>
              </a:ext>
            </a:extLst>
          </p:cNvPr>
          <p:cNvSpPr/>
          <p:nvPr/>
        </p:nvSpPr>
        <p:spPr>
          <a:xfrm>
            <a:off x="4925914" y="414303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0E766260-B1CB-40EC-85B0-87A0761477B0}"/>
              </a:ext>
            </a:extLst>
          </p:cNvPr>
          <p:cNvSpPr/>
          <p:nvPr/>
        </p:nvSpPr>
        <p:spPr>
          <a:xfrm>
            <a:off x="5386073" y="414303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Arrow: Curved Down 166">
            <a:extLst>
              <a:ext uri="{FF2B5EF4-FFF2-40B4-BE49-F238E27FC236}">
                <a16:creationId xmlns:a16="http://schemas.microsoft.com/office/drawing/2014/main" id="{DE65D549-AD98-45EF-BDCE-831E4CE0BF52}"/>
              </a:ext>
            </a:extLst>
          </p:cNvPr>
          <p:cNvSpPr/>
          <p:nvPr/>
        </p:nvSpPr>
        <p:spPr>
          <a:xfrm>
            <a:off x="444861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887767" y="560451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52988" y="211860"/>
            <a:ext cx="51119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one hundred and ten</a:t>
            </a:r>
          </a:p>
        </p:txBody>
      </p:sp>
      <p:graphicFrame>
        <p:nvGraphicFramePr>
          <p:cNvPr id="40" name="Table 5">
            <a:extLst>
              <a:ext uri="{FF2B5EF4-FFF2-40B4-BE49-F238E27FC236}">
                <a16:creationId xmlns:a16="http://schemas.microsoft.com/office/drawing/2014/main" id="{EFC46047-BD60-4B9C-9090-8D9F87D631DE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183981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41" name="Oval 40">
            <a:extLst>
              <a:ext uri="{FF2B5EF4-FFF2-40B4-BE49-F238E27FC236}">
                <a16:creationId xmlns:a16="http://schemas.microsoft.com/office/drawing/2014/main" id="{5A1F65F9-DB8B-4B23-882E-26852CC71A00}"/>
              </a:ext>
            </a:extLst>
          </p:cNvPr>
          <p:cNvSpPr/>
          <p:nvPr/>
        </p:nvSpPr>
        <p:spPr>
          <a:xfrm>
            <a:off x="756573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7B73EA7-9FEE-41C2-9A8A-67072FB3885F}"/>
              </a:ext>
            </a:extLst>
          </p:cNvPr>
          <p:cNvSpPr/>
          <p:nvPr/>
        </p:nvSpPr>
        <p:spPr>
          <a:xfrm>
            <a:off x="1235547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7248EF-5BE6-4819-94C0-33C174F8B49D}"/>
              </a:ext>
            </a:extLst>
          </p:cNvPr>
          <p:cNvSpPr/>
          <p:nvPr/>
        </p:nvSpPr>
        <p:spPr>
          <a:xfrm>
            <a:off x="1703318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9F6AA20-EE74-4CB6-95F0-C391086B8492}"/>
              </a:ext>
            </a:extLst>
          </p:cNvPr>
          <p:cNvSpPr/>
          <p:nvPr/>
        </p:nvSpPr>
        <p:spPr>
          <a:xfrm>
            <a:off x="2152274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9EBD78-ECA6-4C7A-9A49-F85635E9065A}"/>
              </a:ext>
            </a:extLst>
          </p:cNvPr>
          <p:cNvSpPr/>
          <p:nvPr/>
        </p:nvSpPr>
        <p:spPr>
          <a:xfrm>
            <a:off x="2612433" y="191653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C332002-D70B-48F1-B087-A4982CDD7E9D}"/>
              </a:ext>
            </a:extLst>
          </p:cNvPr>
          <p:cNvSpPr/>
          <p:nvPr/>
        </p:nvSpPr>
        <p:spPr>
          <a:xfrm>
            <a:off x="306498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3481473-FCEC-474C-8D59-1D903A8D1380}"/>
              </a:ext>
            </a:extLst>
          </p:cNvPr>
          <p:cNvSpPr/>
          <p:nvPr/>
        </p:nvSpPr>
        <p:spPr>
          <a:xfrm>
            <a:off x="3532751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CF2FDF3-20F1-4EB8-AA7E-DE991F7EAEE6}"/>
              </a:ext>
            </a:extLst>
          </p:cNvPr>
          <p:cNvSpPr/>
          <p:nvPr/>
        </p:nvSpPr>
        <p:spPr>
          <a:xfrm>
            <a:off x="399291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F4D30F8-4B41-4BEB-B8C9-11EA1F19A36C}"/>
              </a:ext>
            </a:extLst>
          </p:cNvPr>
          <p:cNvSpPr/>
          <p:nvPr/>
        </p:nvSpPr>
        <p:spPr>
          <a:xfrm>
            <a:off x="446172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5F30522-EA26-43CF-B8BA-4058889DA592}"/>
              </a:ext>
            </a:extLst>
          </p:cNvPr>
          <p:cNvSpPr/>
          <p:nvPr/>
        </p:nvSpPr>
        <p:spPr>
          <a:xfrm>
            <a:off x="4929499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97DF9DF-2DD3-4283-92DC-4FB97090C519}"/>
              </a:ext>
            </a:extLst>
          </p:cNvPr>
          <p:cNvSpPr/>
          <p:nvPr/>
        </p:nvSpPr>
        <p:spPr>
          <a:xfrm>
            <a:off x="538965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2" name="Table 2">
            <a:extLst>
              <a:ext uri="{FF2B5EF4-FFF2-40B4-BE49-F238E27FC236}">
                <a16:creationId xmlns:a16="http://schemas.microsoft.com/office/drawing/2014/main" id="{0B139179-4A58-4038-A1E1-3E159E0E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494520"/>
              </p:ext>
            </p:extLst>
          </p:nvPr>
        </p:nvGraphicFramePr>
        <p:xfrm>
          <a:off x="7067888" y="781648"/>
          <a:ext cx="4492100" cy="480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0B006433-85E7-4404-B333-506FDA056F7F}"/>
              </a:ext>
            </a:extLst>
          </p:cNvPr>
          <p:cNvGrpSpPr/>
          <p:nvPr/>
        </p:nvGrpSpPr>
        <p:grpSpPr>
          <a:xfrm>
            <a:off x="538579" y="5807585"/>
            <a:ext cx="5708677" cy="634965"/>
            <a:chOff x="920319" y="5417163"/>
            <a:chExt cx="5708677" cy="63496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79A30F-5EEA-4A2A-BD57-ED37FA80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3D00851-9AA8-4452-A142-C29324E3DAE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3DECE79-AE84-4248-BCB5-A745330662F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656E19F-F040-4AF0-BF73-01C2495D365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EAAD5FD-F655-4C83-9CC1-69274E9F967A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F4A1F16-52F2-45B2-9769-2FBCFED3F3A8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A0DFE7E-F87B-483E-A0AB-4F764CC47FA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6CF89ED-84E8-43A2-921F-EC16710E97F6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3F2735D-8517-496B-AB1C-576349F318E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4EA80E2-E106-40E0-9E15-C82F4DF4CDB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5F362B7-B819-4F2B-95F4-39D3E763D27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95522D9-0067-4077-9662-B1A62565784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6AB6A73-F85D-413E-BF7A-36FA5531D675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BD0BDD4-57CF-43FA-98D6-64549DBD20B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3ADE039-561A-4FA4-AE09-1956FF23D571}"/>
                </a:ext>
              </a:extLst>
            </p:cNvPr>
            <p:cNvSpPr txBox="1"/>
            <p:nvPr/>
          </p:nvSpPr>
          <p:spPr>
            <a:xfrm>
              <a:off x="1093506" y="5682796"/>
              <a:ext cx="5535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0     11   22   33    44   55    66    77   88   99  110 121  132</a:t>
              </a:r>
            </a:p>
          </p:txBody>
        </p:sp>
      </p:grp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5BDD0521-DE3E-40A5-8D2B-F45A5B57A976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2202620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36" name="Oval 35">
            <a:extLst>
              <a:ext uri="{FF2B5EF4-FFF2-40B4-BE49-F238E27FC236}">
                <a16:creationId xmlns:a16="http://schemas.microsoft.com/office/drawing/2014/main" id="{5C626907-D508-4CA0-B2F3-CA45E76F0D4B}"/>
              </a:ext>
            </a:extLst>
          </p:cNvPr>
          <p:cNvSpPr/>
          <p:nvPr/>
        </p:nvSpPr>
        <p:spPr>
          <a:xfrm>
            <a:off x="756573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79CE5AF-AB9E-450B-9E99-EAD569F8EEB9}"/>
              </a:ext>
            </a:extLst>
          </p:cNvPr>
          <p:cNvSpPr/>
          <p:nvPr/>
        </p:nvSpPr>
        <p:spPr>
          <a:xfrm>
            <a:off x="1235547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08B5F01-3247-4938-B428-B0C362CC1CCE}"/>
              </a:ext>
            </a:extLst>
          </p:cNvPr>
          <p:cNvSpPr/>
          <p:nvPr/>
        </p:nvSpPr>
        <p:spPr>
          <a:xfrm>
            <a:off x="1703318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0605E1A-4595-4953-9975-04676BF09D58}"/>
              </a:ext>
            </a:extLst>
          </p:cNvPr>
          <p:cNvSpPr/>
          <p:nvPr/>
        </p:nvSpPr>
        <p:spPr>
          <a:xfrm>
            <a:off x="2152274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5ACCC44-4EE3-4753-BD41-8C33E49EC83E}"/>
              </a:ext>
            </a:extLst>
          </p:cNvPr>
          <p:cNvSpPr/>
          <p:nvPr/>
        </p:nvSpPr>
        <p:spPr>
          <a:xfrm>
            <a:off x="2612433" y="227934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05D49F0-0DDB-4080-8347-051DE4632FF7}"/>
              </a:ext>
            </a:extLst>
          </p:cNvPr>
          <p:cNvSpPr/>
          <p:nvPr/>
        </p:nvSpPr>
        <p:spPr>
          <a:xfrm>
            <a:off x="306498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1EA2D9F-6593-4FAE-BDD3-15DE4A0EFCDD}"/>
              </a:ext>
            </a:extLst>
          </p:cNvPr>
          <p:cNvSpPr/>
          <p:nvPr/>
        </p:nvSpPr>
        <p:spPr>
          <a:xfrm>
            <a:off x="3532751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E0AE526-102F-41E3-85F8-060BA5FC0EAA}"/>
              </a:ext>
            </a:extLst>
          </p:cNvPr>
          <p:cNvSpPr/>
          <p:nvPr/>
        </p:nvSpPr>
        <p:spPr>
          <a:xfrm>
            <a:off x="399291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42FA27E-2A1E-4030-A24C-44B496B0E17B}"/>
              </a:ext>
            </a:extLst>
          </p:cNvPr>
          <p:cNvSpPr/>
          <p:nvPr/>
        </p:nvSpPr>
        <p:spPr>
          <a:xfrm>
            <a:off x="446172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0802975-FA4A-4DEB-95D8-EBAC0D8D0A64}"/>
              </a:ext>
            </a:extLst>
          </p:cNvPr>
          <p:cNvSpPr/>
          <p:nvPr/>
        </p:nvSpPr>
        <p:spPr>
          <a:xfrm>
            <a:off x="4929499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25F9313-9EA7-489A-B1BE-1D270C9EC49A}"/>
              </a:ext>
            </a:extLst>
          </p:cNvPr>
          <p:cNvSpPr/>
          <p:nvPr/>
        </p:nvSpPr>
        <p:spPr>
          <a:xfrm>
            <a:off x="538965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38C37296-A7A4-4F6D-AC52-0F102CEA3492}"/>
              </a:ext>
            </a:extLst>
          </p:cNvPr>
          <p:cNvSpPr/>
          <p:nvPr/>
        </p:nvSpPr>
        <p:spPr>
          <a:xfrm>
            <a:off x="1283848" y="560451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77" name="Table 5">
            <a:extLst>
              <a:ext uri="{FF2B5EF4-FFF2-40B4-BE49-F238E27FC236}">
                <a16:creationId xmlns:a16="http://schemas.microsoft.com/office/drawing/2014/main" id="{E32487CD-EFE5-4B22-84BE-1C719E436A71}"/>
              </a:ext>
            </a:extLst>
          </p:cNvPr>
          <p:cNvGraphicFramePr>
            <a:graphicFrameLocks noGrp="1"/>
          </p:cNvGraphicFramePr>
          <p:nvPr/>
        </p:nvGraphicFramePr>
        <p:xfrm>
          <a:off x="618053" y="258349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78" name="Oval 77">
            <a:extLst>
              <a:ext uri="{FF2B5EF4-FFF2-40B4-BE49-F238E27FC236}">
                <a16:creationId xmlns:a16="http://schemas.microsoft.com/office/drawing/2014/main" id="{DECEB88C-2E0D-4A22-9C04-0002323025B3}"/>
              </a:ext>
            </a:extLst>
          </p:cNvPr>
          <p:cNvSpPr/>
          <p:nvPr/>
        </p:nvSpPr>
        <p:spPr>
          <a:xfrm>
            <a:off x="755378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113CF6B-B0C0-4E35-BB73-8170E35FF485}"/>
              </a:ext>
            </a:extLst>
          </p:cNvPr>
          <p:cNvSpPr/>
          <p:nvPr/>
        </p:nvSpPr>
        <p:spPr>
          <a:xfrm>
            <a:off x="1234352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1C19D04C-F6EA-42C8-BCF2-E03EDFC8B25D}"/>
              </a:ext>
            </a:extLst>
          </p:cNvPr>
          <p:cNvSpPr/>
          <p:nvPr/>
        </p:nvSpPr>
        <p:spPr>
          <a:xfrm>
            <a:off x="1702123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7419956-C0E6-414C-BCB0-D0D24482A875}"/>
              </a:ext>
            </a:extLst>
          </p:cNvPr>
          <p:cNvSpPr/>
          <p:nvPr/>
        </p:nvSpPr>
        <p:spPr>
          <a:xfrm>
            <a:off x="2151079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357E95B-9379-4BF6-8EA2-F239F87A0753}"/>
              </a:ext>
            </a:extLst>
          </p:cNvPr>
          <p:cNvSpPr/>
          <p:nvPr/>
        </p:nvSpPr>
        <p:spPr>
          <a:xfrm>
            <a:off x="2611238" y="26602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51AB7EB-B5F1-42A5-AE95-A82C4066BC77}"/>
              </a:ext>
            </a:extLst>
          </p:cNvPr>
          <p:cNvSpPr/>
          <p:nvPr/>
        </p:nvSpPr>
        <p:spPr>
          <a:xfrm>
            <a:off x="306378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85B28BB-1FBD-4487-B621-9C7040C5E6B2}"/>
              </a:ext>
            </a:extLst>
          </p:cNvPr>
          <p:cNvSpPr/>
          <p:nvPr/>
        </p:nvSpPr>
        <p:spPr>
          <a:xfrm>
            <a:off x="3531556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C813B08-2771-44E0-96A3-D2CE1C1BC705}"/>
              </a:ext>
            </a:extLst>
          </p:cNvPr>
          <p:cNvSpPr/>
          <p:nvPr/>
        </p:nvSpPr>
        <p:spPr>
          <a:xfrm>
            <a:off x="399171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0B1F684-F5D4-482A-91A0-6383D96C142C}"/>
              </a:ext>
            </a:extLst>
          </p:cNvPr>
          <p:cNvSpPr/>
          <p:nvPr/>
        </p:nvSpPr>
        <p:spPr>
          <a:xfrm>
            <a:off x="446053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35B4A9-B39B-4639-B462-6DD3B45094F5}"/>
              </a:ext>
            </a:extLst>
          </p:cNvPr>
          <p:cNvSpPr/>
          <p:nvPr/>
        </p:nvSpPr>
        <p:spPr>
          <a:xfrm>
            <a:off x="4928304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DEE4A08-ABAA-402A-9251-4979AEA355B8}"/>
              </a:ext>
            </a:extLst>
          </p:cNvPr>
          <p:cNvSpPr/>
          <p:nvPr/>
        </p:nvSpPr>
        <p:spPr>
          <a:xfrm>
            <a:off x="538846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1696D069-108F-47CE-BD18-D30798FB6484}"/>
              </a:ext>
            </a:extLst>
          </p:cNvPr>
          <p:cNvSpPr/>
          <p:nvPr/>
        </p:nvSpPr>
        <p:spPr>
          <a:xfrm>
            <a:off x="1651593" y="561470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90" name="Table 5">
            <a:extLst>
              <a:ext uri="{FF2B5EF4-FFF2-40B4-BE49-F238E27FC236}">
                <a16:creationId xmlns:a16="http://schemas.microsoft.com/office/drawing/2014/main" id="{E17737D7-DC67-41B3-95AB-AECC466F11AD}"/>
              </a:ext>
            </a:extLst>
          </p:cNvPr>
          <p:cNvGraphicFramePr>
            <a:graphicFrameLocks noGrp="1"/>
          </p:cNvGraphicFramePr>
          <p:nvPr/>
        </p:nvGraphicFramePr>
        <p:xfrm>
          <a:off x="616858" y="2957138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91" name="Oval 90">
            <a:extLst>
              <a:ext uri="{FF2B5EF4-FFF2-40B4-BE49-F238E27FC236}">
                <a16:creationId xmlns:a16="http://schemas.microsoft.com/office/drawing/2014/main" id="{92212324-2BEA-4C87-9EF4-D13FA4799554}"/>
              </a:ext>
            </a:extLst>
          </p:cNvPr>
          <p:cNvSpPr/>
          <p:nvPr/>
        </p:nvSpPr>
        <p:spPr>
          <a:xfrm>
            <a:off x="754183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E1FCF11-5177-4834-826F-875578083A15}"/>
              </a:ext>
            </a:extLst>
          </p:cNvPr>
          <p:cNvSpPr/>
          <p:nvPr/>
        </p:nvSpPr>
        <p:spPr>
          <a:xfrm>
            <a:off x="1233157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7F806D5-BB43-425F-BDD9-93ACB49F3FC3}"/>
              </a:ext>
            </a:extLst>
          </p:cNvPr>
          <p:cNvSpPr/>
          <p:nvPr/>
        </p:nvSpPr>
        <p:spPr>
          <a:xfrm>
            <a:off x="1700928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7973632-875A-478D-8481-51B3A8759BF0}"/>
              </a:ext>
            </a:extLst>
          </p:cNvPr>
          <p:cNvSpPr/>
          <p:nvPr/>
        </p:nvSpPr>
        <p:spPr>
          <a:xfrm>
            <a:off x="2149884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5CB4610-5B20-4B43-8D57-65510ECCB78E}"/>
              </a:ext>
            </a:extLst>
          </p:cNvPr>
          <p:cNvSpPr/>
          <p:nvPr/>
        </p:nvSpPr>
        <p:spPr>
          <a:xfrm>
            <a:off x="2610043" y="303385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E58D1C6-4560-4CEB-B578-01B75334C20B}"/>
              </a:ext>
            </a:extLst>
          </p:cNvPr>
          <p:cNvSpPr/>
          <p:nvPr/>
        </p:nvSpPr>
        <p:spPr>
          <a:xfrm>
            <a:off x="306259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E9C038-3007-486C-A92B-CBD00F6954F5}"/>
              </a:ext>
            </a:extLst>
          </p:cNvPr>
          <p:cNvSpPr/>
          <p:nvPr/>
        </p:nvSpPr>
        <p:spPr>
          <a:xfrm>
            <a:off x="3530361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EE51F26-E75B-4F2E-A537-CFB2BF859F82}"/>
              </a:ext>
            </a:extLst>
          </p:cNvPr>
          <p:cNvSpPr/>
          <p:nvPr/>
        </p:nvSpPr>
        <p:spPr>
          <a:xfrm>
            <a:off x="399052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C2DE6DB-AF21-4872-A43D-1C668C60067F}"/>
              </a:ext>
            </a:extLst>
          </p:cNvPr>
          <p:cNvSpPr/>
          <p:nvPr/>
        </p:nvSpPr>
        <p:spPr>
          <a:xfrm>
            <a:off x="445933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6DC38A1-B267-4400-980D-E0F21B25DEA8}"/>
              </a:ext>
            </a:extLst>
          </p:cNvPr>
          <p:cNvSpPr/>
          <p:nvPr/>
        </p:nvSpPr>
        <p:spPr>
          <a:xfrm>
            <a:off x="4927109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40C63EA-35E0-47D3-8845-0C6DC735DE12}"/>
              </a:ext>
            </a:extLst>
          </p:cNvPr>
          <p:cNvSpPr/>
          <p:nvPr/>
        </p:nvSpPr>
        <p:spPr>
          <a:xfrm>
            <a:off x="538726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row: Curved Down 101">
            <a:extLst>
              <a:ext uri="{FF2B5EF4-FFF2-40B4-BE49-F238E27FC236}">
                <a16:creationId xmlns:a16="http://schemas.microsoft.com/office/drawing/2014/main" id="{8A523D1D-6F24-4153-A6CB-5AF3421CCBAF}"/>
              </a:ext>
            </a:extLst>
          </p:cNvPr>
          <p:cNvSpPr/>
          <p:nvPr/>
        </p:nvSpPr>
        <p:spPr>
          <a:xfrm>
            <a:off x="2047674" y="560759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03" name="Table 5">
            <a:extLst>
              <a:ext uri="{FF2B5EF4-FFF2-40B4-BE49-F238E27FC236}">
                <a16:creationId xmlns:a16="http://schemas.microsoft.com/office/drawing/2014/main" id="{CF26ADC2-F433-49D0-8C4E-B562A3342F8B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3338017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04" name="Oval 103">
            <a:extLst>
              <a:ext uri="{FF2B5EF4-FFF2-40B4-BE49-F238E27FC236}">
                <a16:creationId xmlns:a16="http://schemas.microsoft.com/office/drawing/2014/main" id="{81A0F161-B927-48DA-80D9-CF364891452A}"/>
              </a:ext>
            </a:extLst>
          </p:cNvPr>
          <p:cNvSpPr/>
          <p:nvPr/>
        </p:nvSpPr>
        <p:spPr>
          <a:xfrm>
            <a:off x="752988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32B1B214-6A04-4DAC-AE22-1CE77626EEC9}"/>
              </a:ext>
            </a:extLst>
          </p:cNvPr>
          <p:cNvSpPr/>
          <p:nvPr/>
        </p:nvSpPr>
        <p:spPr>
          <a:xfrm>
            <a:off x="1231962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40BCABBB-B1E0-4E30-9B5C-63807D958EBA}"/>
              </a:ext>
            </a:extLst>
          </p:cNvPr>
          <p:cNvSpPr/>
          <p:nvPr/>
        </p:nvSpPr>
        <p:spPr>
          <a:xfrm>
            <a:off x="1699733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6ED9072-FA8B-4A6B-BC8C-C17937281058}"/>
              </a:ext>
            </a:extLst>
          </p:cNvPr>
          <p:cNvSpPr/>
          <p:nvPr/>
        </p:nvSpPr>
        <p:spPr>
          <a:xfrm>
            <a:off x="2148689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C7166B08-CFF0-49F4-8B1F-0AA7D5F1A595}"/>
              </a:ext>
            </a:extLst>
          </p:cNvPr>
          <p:cNvSpPr/>
          <p:nvPr/>
        </p:nvSpPr>
        <p:spPr>
          <a:xfrm>
            <a:off x="2608848" y="3414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AB92EBD-DE01-4B34-B5C0-15BDE4130B00}"/>
              </a:ext>
            </a:extLst>
          </p:cNvPr>
          <p:cNvSpPr/>
          <p:nvPr/>
        </p:nvSpPr>
        <p:spPr>
          <a:xfrm>
            <a:off x="306139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F109B84-5A0F-49D7-8EA8-9DAACDCBA204}"/>
              </a:ext>
            </a:extLst>
          </p:cNvPr>
          <p:cNvSpPr/>
          <p:nvPr/>
        </p:nvSpPr>
        <p:spPr>
          <a:xfrm>
            <a:off x="3529166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AFA760D2-817C-41FF-9070-FB0423C43092}"/>
              </a:ext>
            </a:extLst>
          </p:cNvPr>
          <p:cNvSpPr/>
          <p:nvPr/>
        </p:nvSpPr>
        <p:spPr>
          <a:xfrm>
            <a:off x="398932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FAB11772-8E65-4F4D-B476-88107A66C994}"/>
              </a:ext>
            </a:extLst>
          </p:cNvPr>
          <p:cNvSpPr/>
          <p:nvPr/>
        </p:nvSpPr>
        <p:spPr>
          <a:xfrm>
            <a:off x="445814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B04D6C3B-6717-48E9-885E-828B244C7A97}"/>
              </a:ext>
            </a:extLst>
          </p:cNvPr>
          <p:cNvSpPr/>
          <p:nvPr/>
        </p:nvSpPr>
        <p:spPr>
          <a:xfrm>
            <a:off x="4925914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3B148B4-2047-4492-9D67-249401D97205}"/>
              </a:ext>
            </a:extLst>
          </p:cNvPr>
          <p:cNvSpPr/>
          <p:nvPr/>
        </p:nvSpPr>
        <p:spPr>
          <a:xfrm>
            <a:off x="538607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Arrow: Curved Down 114">
            <a:extLst>
              <a:ext uri="{FF2B5EF4-FFF2-40B4-BE49-F238E27FC236}">
                <a16:creationId xmlns:a16="http://schemas.microsoft.com/office/drawing/2014/main" id="{C7CA6CFF-3F9E-4CB0-84A9-EEF59453A45A}"/>
              </a:ext>
            </a:extLst>
          </p:cNvPr>
          <p:cNvSpPr/>
          <p:nvPr/>
        </p:nvSpPr>
        <p:spPr>
          <a:xfrm>
            <a:off x="2481310" y="562714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16" name="Table 5">
            <a:extLst>
              <a:ext uri="{FF2B5EF4-FFF2-40B4-BE49-F238E27FC236}">
                <a16:creationId xmlns:a16="http://schemas.microsoft.com/office/drawing/2014/main" id="{209A01A6-12E6-42D8-9615-6C75A533F4B4}"/>
              </a:ext>
            </a:extLst>
          </p:cNvPr>
          <p:cNvGraphicFramePr>
            <a:graphicFrameLocks noGrp="1"/>
          </p:cNvGraphicFramePr>
          <p:nvPr/>
        </p:nvGraphicFramePr>
        <p:xfrm>
          <a:off x="616261" y="3712674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17" name="Oval 116">
            <a:extLst>
              <a:ext uri="{FF2B5EF4-FFF2-40B4-BE49-F238E27FC236}">
                <a16:creationId xmlns:a16="http://schemas.microsoft.com/office/drawing/2014/main" id="{BB84B2EB-7A3C-43FB-8771-AED03D3968D8}"/>
              </a:ext>
            </a:extLst>
          </p:cNvPr>
          <p:cNvSpPr/>
          <p:nvPr/>
        </p:nvSpPr>
        <p:spPr>
          <a:xfrm>
            <a:off x="753586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82FFCDB2-8922-43C9-BFC0-2A698B363F40}"/>
              </a:ext>
            </a:extLst>
          </p:cNvPr>
          <p:cNvSpPr/>
          <p:nvPr/>
        </p:nvSpPr>
        <p:spPr>
          <a:xfrm>
            <a:off x="1232560" y="378770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9762454-96D0-4304-9EFA-7192178A85B2}"/>
              </a:ext>
            </a:extLst>
          </p:cNvPr>
          <p:cNvSpPr/>
          <p:nvPr/>
        </p:nvSpPr>
        <p:spPr>
          <a:xfrm>
            <a:off x="1700331" y="378770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F8427674-48CF-4443-BADE-E1B451AC4071}"/>
              </a:ext>
            </a:extLst>
          </p:cNvPr>
          <p:cNvSpPr/>
          <p:nvPr/>
        </p:nvSpPr>
        <p:spPr>
          <a:xfrm>
            <a:off x="2149287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A5E1455C-BD6D-4200-B24C-5435C21FFC30}"/>
              </a:ext>
            </a:extLst>
          </p:cNvPr>
          <p:cNvSpPr/>
          <p:nvPr/>
        </p:nvSpPr>
        <p:spPr>
          <a:xfrm>
            <a:off x="2609446" y="378939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D581214-8C2E-4306-805D-F61B76BE57C5}"/>
              </a:ext>
            </a:extLst>
          </p:cNvPr>
          <p:cNvSpPr/>
          <p:nvPr/>
        </p:nvSpPr>
        <p:spPr>
          <a:xfrm>
            <a:off x="3061993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0EB75C23-5551-48B3-9F45-8F6CF16D1365}"/>
              </a:ext>
            </a:extLst>
          </p:cNvPr>
          <p:cNvSpPr/>
          <p:nvPr/>
        </p:nvSpPr>
        <p:spPr>
          <a:xfrm>
            <a:off x="3529764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EB105D24-4659-473D-A708-D990FAB69296}"/>
              </a:ext>
            </a:extLst>
          </p:cNvPr>
          <p:cNvSpPr/>
          <p:nvPr/>
        </p:nvSpPr>
        <p:spPr>
          <a:xfrm>
            <a:off x="3989923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060250E4-20C3-4070-9A6A-9DF9DE8F6DBF}"/>
              </a:ext>
            </a:extLst>
          </p:cNvPr>
          <p:cNvSpPr/>
          <p:nvPr/>
        </p:nvSpPr>
        <p:spPr>
          <a:xfrm>
            <a:off x="4458741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8E1E6AB-6394-49CF-9609-35F174096096}"/>
              </a:ext>
            </a:extLst>
          </p:cNvPr>
          <p:cNvSpPr/>
          <p:nvPr/>
        </p:nvSpPr>
        <p:spPr>
          <a:xfrm>
            <a:off x="4926512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05CA8E4A-3CC0-4E27-9287-6BE82A6FE950}"/>
              </a:ext>
            </a:extLst>
          </p:cNvPr>
          <p:cNvSpPr/>
          <p:nvPr/>
        </p:nvSpPr>
        <p:spPr>
          <a:xfrm>
            <a:off x="5386671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Arrow: Curved Down 127">
            <a:extLst>
              <a:ext uri="{FF2B5EF4-FFF2-40B4-BE49-F238E27FC236}">
                <a16:creationId xmlns:a16="http://schemas.microsoft.com/office/drawing/2014/main" id="{C3B5CCC5-BA46-4DE1-BB27-8B28E43FDAD4}"/>
              </a:ext>
            </a:extLst>
          </p:cNvPr>
          <p:cNvSpPr/>
          <p:nvPr/>
        </p:nvSpPr>
        <p:spPr>
          <a:xfrm>
            <a:off x="2908304" y="562894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29" name="Table 5">
            <a:extLst>
              <a:ext uri="{FF2B5EF4-FFF2-40B4-BE49-F238E27FC236}">
                <a16:creationId xmlns:a16="http://schemas.microsoft.com/office/drawing/2014/main" id="{1288F71E-69F4-4576-8A80-16397A437A4D}"/>
              </a:ext>
            </a:extLst>
          </p:cNvPr>
          <p:cNvGraphicFramePr>
            <a:graphicFrameLocks noGrp="1"/>
          </p:cNvGraphicFramePr>
          <p:nvPr/>
        </p:nvGraphicFramePr>
        <p:xfrm>
          <a:off x="621942" y="145070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30" name="Oval 129">
            <a:extLst>
              <a:ext uri="{FF2B5EF4-FFF2-40B4-BE49-F238E27FC236}">
                <a16:creationId xmlns:a16="http://schemas.microsoft.com/office/drawing/2014/main" id="{3E63CA82-5917-4142-A4F2-059BB062B08C}"/>
              </a:ext>
            </a:extLst>
          </p:cNvPr>
          <p:cNvSpPr/>
          <p:nvPr/>
        </p:nvSpPr>
        <p:spPr>
          <a:xfrm>
            <a:off x="759267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A1EB5B87-9AD6-47FE-AE35-17AAE40F644B}"/>
              </a:ext>
            </a:extLst>
          </p:cNvPr>
          <p:cNvSpPr/>
          <p:nvPr/>
        </p:nvSpPr>
        <p:spPr>
          <a:xfrm>
            <a:off x="1238241" y="1525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BCF606DA-180C-457D-83BF-2EBBC2F632F2}"/>
              </a:ext>
            </a:extLst>
          </p:cNvPr>
          <p:cNvSpPr/>
          <p:nvPr/>
        </p:nvSpPr>
        <p:spPr>
          <a:xfrm>
            <a:off x="1706012" y="1525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4FF9060-3FCF-45A1-809E-D1070C171E80}"/>
              </a:ext>
            </a:extLst>
          </p:cNvPr>
          <p:cNvSpPr/>
          <p:nvPr/>
        </p:nvSpPr>
        <p:spPr>
          <a:xfrm>
            <a:off x="2154968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F3D673CC-E04A-4A6F-BB8A-DF586319F794}"/>
              </a:ext>
            </a:extLst>
          </p:cNvPr>
          <p:cNvSpPr/>
          <p:nvPr/>
        </p:nvSpPr>
        <p:spPr>
          <a:xfrm>
            <a:off x="2615127" y="15274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EFD0924C-7763-4844-8777-C5947C0EF11A}"/>
              </a:ext>
            </a:extLst>
          </p:cNvPr>
          <p:cNvSpPr/>
          <p:nvPr/>
        </p:nvSpPr>
        <p:spPr>
          <a:xfrm>
            <a:off x="3067674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02C95DF5-BDF6-4863-A79B-39C89EEFC140}"/>
              </a:ext>
            </a:extLst>
          </p:cNvPr>
          <p:cNvSpPr/>
          <p:nvPr/>
        </p:nvSpPr>
        <p:spPr>
          <a:xfrm>
            <a:off x="3535445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B493DB80-660A-4114-8A31-AD6E8B48AACB}"/>
              </a:ext>
            </a:extLst>
          </p:cNvPr>
          <p:cNvSpPr/>
          <p:nvPr/>
        </p:nvSpPr>
        <p:spPr>
          <a:xfrm>
            <a:off x="3995604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598FF036-F6F6-41CC-B9D3-2097177DEE0C}"/>
              </a:ext>
            </a:extLst>
          </p:cNvPr>
          <p:cNvSpPr/>
          <p:nvPr/>
        </p:nvSpPr>
        <p:spPr>
          <a:xfrm>
            <a:off x="4464422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014B27D7-383D-4558-901C-5B8DC1C92A7D}"/>
              </a:ext>
            </a:extLst>
          </p:cNvPr>
          <p:cNvSpPr/>
          <p:nvPr/>
        </p:nvSpPr>
        <p:spPr>
          <a:xfrm>
            <a:off x="4932193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6A2E3FD1-B83D-4DC6-AC35-3DD3217AE0AA}"/>
              </a:ext>
            </a:extLst>
          </p:cNvPr>
          <p:cNvSpPr/>
          <p:nvPr/>
        </p:nvSpPr>
        <p:spPr>
          <a:xfrm>
            <a:off x="5392352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Arrow: Curved Down 140">
            <a:extLst>
              <a:ext uri="{FF2B5EF4-FFF2-40B4-BE49-F238E27FC236}">
                <a16:creationId xmlns:a16="http://schemas.microsoft.com/office/drawing/2014/main" id="{3ED677DA-D5C3-43BC-977D-9BEAC9360CA8}"/>
              </a:ext>
            </a:extLst>
          </p:cNvPr>
          <p:cNvSpPr/>
          <p:nvPr/>
        </p:nvSpPr>
        <p:spPr>
          <a:xfrm>
            <a:off x="3318491" y="562933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42" name="Table 5">
            <a:extLst>
              <a:ext uri="{FF2B5EF4-FFF2-40B4-BE49-F238E27FC236}">
                <a16:creationId xmlns:a16="http://schemas.microsoft.com/office/drawing/2014/main" id="{B454C00D-9C72-4C46-8E09-7B79FC488FD9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1071521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43" name="Oval 142">
            <a:extLst>
              <a:ext uri="{FF2B5EF4-FFF2-40B4-BE49-F238E27FC236}">
                <a16:creationId xmlns:a16="http://schemas.microsoft.com/office/drawing/2014/main" id="{A43F221B-EEAD-442F-81BA-70A1239E9D5D}"/>
              </a:ext>
            </a:extLst>
          </p:cNvPr>
          <p:cNvSpPr/>
          <p:nvPr/>
        </p:nvSpPr>
        <p:spPr>
          <a:xfrm>
            <a:off x="752988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582639F5-038F-4950-A9BB-600FF19D1642}"/>
              </a:ext>
            </a:extLst>
          </p:cNvPr>
          <p:cNvSpPr/>
          <p:nvPr/>
        </p:nvSpPr>
        <p:spPr>
          <a:xfrm>
            <a:off x="1231962" y="11465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6F5B96D5-504C-4CE8-8275-40D1629FBC67}"/>
              </a:ext>
            </a:extLst>
          </p:cNvPr>
          <p:cNvSpPr/>
          <p:nvPr/>
        </p:nvSpPr>
        <p:spPr>
          <a:xfrm>
            <a:off x="1699733" y="11465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7E9CC672-B9A8-4890-BBA9-6822B7B8A997}"/>
              </a:ext>
            </a:extLst>
          </p:cNvPr>
          <p:cNvSpPr/>
          <p:nvPr/>
        </p:nvSpPr>
        <p:spPr>
          <a:xfrm>
            <a:off x="2148689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270DF917-2002-4AA3-BC40-49E0C98DB0C3}"/>
              </a:ext>
            </a:extLst>
          </p:cNvPr>
          <p:cNvSpPr/>
          <p:nvPr/>
        </p:nvSpPr>
        <p:spPr>
          <a:xfrm>
            <a:off x="2608848" y="114824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52D2D55A-6A18-4BA0-999A-FF52243AAF93}"/>
              </a:ext>
            </a:extLst>
          </p:cNvPr>
          <p:cNvSpPr/>
          <p:nvPr/>
        </p:nvSpPr>
        <p:spPr>
          <a:xfrm>
            <a:off x="3061395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4A0934C6-BA22-4813-9C74-12874DED30FE}"/>
              </a:ext>
            </a:extLst>
          </p:cNvPr>
          <p:cNvSpPr/>
          <p:nvPr/>
        </p:nvSpPr>
        <p:spPr>
          <a:xfrm>
            <a:off x="3529166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C51A45B3-5BC3-498B-ACFF-62B9661DE9AB}"/>
              </a:ext>
            </a:extLst>
          </p:cNvPr>
          <p:cNvSpPr/>
          <p:nvPr/>
        </p:nvSpPr>
        <p:spPr>
          <a:xfrm>
            <a:off x="3989325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9D07C0B1-9A73-4D54-BE89-7910C614526C}"/>
              </a:ext>
            </a:extLst>
          </p:cNvPr>
          <p:cNvSpPr/>
          <p:nvPr/>
        </p:nvSpPr>
        <p:spPr>
          <a:xfrm>
            <a:off x="4458143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675E5535-913C-49D3-BCF6-2B8720B8C432}"/>
              </a:ext>
            </a:extLst>
          </p:cNvPr>
          <p:cNvSpPr/>
          <p:nvPr/>
        </p:nvSpPr>
        <p:spPr>
          <a:xfrm>
            <a:off x="4925914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38F59017-90AB-494D-8754-6F36024A925A}"/>
              </a:ext>
            </a:extLst>
          </p:cNvPr>
          <p:cNvSpPr/>
          <p:nvPr/>
        </p:nvSpPr>
        <p:spPr>
          <a:xfrm>
            <a:off x="5386073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Arrow: Curved Down 153">
            <a:extLst>
              <a:ext uri="{FF2B5EF4-FFF2-40B4-BE49-F238E27FC236}">
                <a16:creationId xmlns:a16="http://schemas.microsoft.com/office/drawing/2014/main" id="{983C44A6-C9BE-4FB3-A812-44EBEFB720CE}"/>
              </a:ext>
            </a:extLst>
          </p:cNvPr>
          <p:cNvSpPr/>
          <p:nvPr/>
        </p:nvSpPr>
        <p:spPr>
          <a:xfrm>
            <a:off x="3711352" y="563023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55" name="Table 5">
            <a:extLst>
              <a:ext uri="{FF2B5EF4-FFF2-40B4-BE49-F238E27FC236}">
                <a16:creationId xmlns:a16="http://schemas.microsoft.com/office/drawing/2014/main" id="{4F6FCD47-19FE-458C-B55E-9EA52D56271B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4071625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56" name="Oval 155">
            <a:extLst>
              <a:ext uri="{FF2B5EF4-FFF2-40B4-BE49-F238E27FC236}">
                <a16:creationId xmlns:a16="http://schemas.microsoft.com/office/drawing/2014/main" id="{EA5AE07E-E477-40E1-B7BF-7611C1A31288}"/>
              </a:ext>
            </a:extLst>
          </p:cNvPr>
          <p:cNvSpPr/>
          <p:nvPr/>
        </p:nvSpPr>
        <p:spPr>
          <a:xfrm>
            <a:off x="752988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8D8E7300-20B2-4DAC-8B83-E68D78610FC7}"/>
              </a:ext>
            </a:extLst>
          </p:cNvPr>
          <p:cNvSpPr/>
          <p:nvPr/>
        </p:nvSpPr>
        <p:spPr>
          <a:xfrm>
            <a:off x="1231962" y="414665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61F5298D-BA8D-4B24-9494-29262E401628}"/>
              </a:ext>
            </a:extLst>
          </p:cNvPr>
          <p:cNvSpPr/>
          <p:nvPr/>
        </p:nvSpPr>
        <p:spPr>
          <a:xfrm>
            <a:off x="1699733" y="414665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ED75CE91-6D29-45D1-955B-B42EDD42BC94}"/>
              </a:ext>
            </a:extLst>
          </p:cNvPr>
          <p:cNvSpPr/>
          <p:nvPr/>
        </p:nvSpPr>
        <p:spPr>
          <a:xfrm>
            <a:off x="2148689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E3E26FCB-D55C-44DC-90C3-20E92692CEDC}"/>
              </a:ext>
            </a:extLst>
          </p:cNvPr>
          <p:cNvSpPr/>
          <p:nvPr/>
        </p:nvSpPr>
        <p:spPr>
          <a:xfrm>
            <a:off x="2608848" y="41483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C2FE4B00-B8B1-4F0A-9A91-C282B2031A59}"/>
              </a:ext>
            </a:extLst>
          </p:cNvPr>
          <p:cNvSpPr/>
          <p:nvPr/>
        </p:nvSpPr>
        <p:spPr>
          <a:xfrm>
            <a:off x="3061395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7E5174D9-86BE-4700-8CD4-577CC3DB635C}"/>
              </a:ext>
            </a:extLst>
          </p:cNvPr>
          <p:cNvSpPr/>
          <p:nvPr/>
        </p:nvSpPr>
        <p:spPr>
          <a:xfrm>
            <a:off x="3529166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7F97F32F-D477-4A60-A75D-E821C428DF1A}"/>
              </a:ext>
            </a:extLst>
          </p:cNvPr>
          <p:cNvSpPr/>
          <p:nvPr/>
        </p:nvSpPr>
        <p:spPr>
          <a:xfrm>
            <a:off x="3989325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9DD9BF22-B33E-4506-8289-DEB6DD0A3A7A}"/>
              </a:ext>
            </a:extLst>
          </p:cNvPr>
          <p:cNvSpPr/>
          <p:nvPr/>
        </p:nvSpPr>
        <p:spPr>
          <a:xfrm>
            <a:off x="4458143" y="414303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2D344AAE-C9DC-4352-A4AB-BBE115C76189}"/>
              </a:ext>
            </a:extLst>
          </p:cNvPr>
          <p:cNvSpPr/>
          <p:nvPr/>
        </p:nvSpPr>
        <p:spPr>
          <a:xfrm>
            <a:off x="4925914" y="414303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0E766260-B1CB-40EC-85B0-87A0761477B0}"/>
              </a:ext>
            </a:extLst>
          </p:cNvPr>
          <p:cNvSpPr/>
          <p:nvPr/>
        </p:nvSpPr>
        <p:spPr>
          <a:xfrm>
            <a:off x="5386073" y="414303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Arrow: Curved Down 166">
            <a:extLst>
              <a:ext uri="{FF2B5EF4-FFF2-40B4-BE49-F238E27FC236}">
                <a16:creationId xmlns:a16="http://schemas.microsoft.com/office/drawing/2014/main" id="{DE65D549-AD98-45EF-BDCE-831E4CE0BF52}"/>
              </a:ext>
            </a:extLst>
          </p:cNvPr>
          <p:cNvSpPr/>
          <p:nvPr/>
        </p:nvSpPr>
        <p:spPr>
          <a:xfrm>
            <a:off x="4120137" y="559622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68" name="Table 5">
            <a:extLst>
              <a:ext uri="{FF2B5EF4-FFF2-40B4-BE49-F238E27FC236}">
                <a16:creationId xmlns:a16="http://schemas.microsoft.com/office/drawing/2014/main" id="{D22C7AB5-4403-44C2-B477-D650D7E14E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195322"/>
              </p:ext>
            </p:extLst>
          </p:nvPr>
        </p:nvGraphicFramePr>
        <p:xfrm>
          <a:off x="615663" y="4453193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69" name="Oval 168">
            <a:extLst>
              <a:ext uri="{FF2B5EF4-FFF2-40B4-BE49-F238E27FC236}">
                <a16:creationId xmlns:a16="http://schemas.microsoft.com/office/drawing/2014/main" id="{705BF300-1D2C-480D-94FE-A480CAB48891}"/>
              </a:ext>
            </a:extLst>
          </p:cNvPr>
          <p:cNvSpPr/>
          <p:nvPr/>
        </p:nvSpPr>
        <p:spPr>
          <a:xfrm>
            <a:off x="752988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22DA7C8C-4898-4B7A-857A-D3869B96E956}"/>
              </a:ext>
            </a:extLst>
          </p:cNvPr>
          <p:cNvSpPr/>
          <p:nvPr/>
        </p:nvSpPr>
        <p:spPr>
          <a:xfrm>
            <a:off x="1231962" y="452822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AB9DCDF9-FA31-40E7-AD42-57FCD74C6781}"/>
              </a:ext>
            </a:extLst>
          </p:cNvPr>
          <p:cNvSpPr/>
          <p:nvPr/>
        </p:nvSpPr>
        <p:spPr>
          <a:xfrm>
            <a:off x="1699733" y="452822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D319F499-9273-46F5-BF8C-D23D4680B060}"/>
              </a:ext>
            </a:extLst>
          </p:cNvPr>
          <p:cNvSpPr/>
          <p:nvPr/>
        </p:nvSpPr>
        <p:spPr>
          <a:xfrm>
            <a:off x="2148689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F5CE6C68-FE4F-41C8-82C2-372486E4A627}"/>
              </a:ext>
            </a:extLst>
          </p:cNvPr>
          <p:cNvSpPr/>
          <p:nvPr/>
        </p:nvSpPr>
        <p:spPr>
          <a:xfrm>
            <a:off x="2608848" y="452991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63830676-1666-48DA-AD2C-570A65D8C32F}"/>
              </a:ext>
            </a:extLst>
          </p:cNvPr>
          <p:cNvSpPr/>
          <p:nvPr/>
        </p:nvSpPr>
        <p:spPr>
          <a:xfrm>
            <a:off x="3061395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DF7109E6-7B55-44CD-BC6D-34E0EA4B3594}"/>
              </a:ext>
            </a:extLst>
          </p:cNvPr>
          <p:cNvSpPr/>
          <p:nvPr/>
        </p:nvSpPr>
        <p:spPr>
          <a:xfrm>
            <a:off x="3529166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A6AF86A4-16B2-4560-8929-0133F45A701F}"/>
              </a:ext>
            </a:extLst>
          </p:cNvPr>
          <p:cNvSpPr/>
          <p:nvPr/>
        </p:nvSpPr>
        <p:spPr>
          <a:xfrm>
            <a:off x="3989325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A4B4994F-C9BF-4FE7-AEF5-597B243993C1}"/>
              </a:ext>
            </a:extLst>
          </p:cNvPr>
          <p:cNvSpPr/>
          <p:nvPr/>
        </p:nvSpPr>
        <p:spPr>
          <a:xfrm>
            <a:off x="4458143" y="45246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78B44653-7CB0-4A98-81B7-039B9FAE442F}"/>
              </a:ext>
            </a:extLst>
          </p:cNvPr>
          <p:cNvSpPr/>
          <p:nvPr/>
        </p:nvSpPr>
        <p:spPr>
          <a:xfrm>
            <a:off x="4925914" y="45246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C6CB33C1-FE04-43C7-B935-0C5CCF663423}"/>
              </a:ext>
            </a:extLst>
          </p:cNvPr>
          <p:cNvSpPr/>
          <p:nvPr/>
        </p:nvSpPr>
        <p:spPr>
          <a:xfrm>
            <a:off x="5386073" y="45246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Arrow: Curved Down 179">
            <a:extLst>
              <a:ext uri="{FF2B5EF4-FFF2-40B4-BE49-F238E27FC236}">
                <a16:creationId xmlns:a16="http://schemas.microsoft.com/office/drawing/2014/main" id="{72DAA6EA-0ADB-4CA4-B278-DD3F6576C623}"/>
              </a:ext>
            </a:extLst>
          </p:cNvPr>
          <p:cNvSpPr/>
          <p:nvPr/>
        </p:nvSpPr>
        <p:spPr>
          <a:xfrm>
            <a:off x="4503799" y="559622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21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887767" y="560451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58999" y="185341"/>
            <a:ext cx="72019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one hundred and twenty one</a:t>
            </a:r>
          </a:p>
        </p:txBody>
      </p:sp>
      <p:graphicFrame>
        <p:nvGraphicFramePr>
          <p:cNvPr id="40" name="Table 5">
            <a:extLst>
              <a:ext uri="{FF2B5EF4-FFF2-40B4-BE49-F238E27FC236}">
                <a16:creationId xmlns:a16="http://schemas.microsoft.com/office/drawing/2014/main" id="{EFC46047-BD60-4B9C-9090-8D9F87D631DE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183981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41" name="Oval 40">
            <a:extLst>
              <a:ext uri="{FF2B5EF4-FFF2-40B4-BE49-F238E27FC236}">
                <a16:creationId xmlns:a16="http://schemas.microsoft.com/office/drawing/2014/main" id="{5A1F65F9-DB8B-4B23-882E-26852CC71A00}"/>
              </a:ext>
            </a:extLst>
          </p:cNvPr>
          <p:cNvSpPr/>
          <p:nvPr/>
        </p:nvSpPr>
        <p:spPr>
          <a:xfrm>
            <a:off x="756573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7B73EA7-9FEE-41C2-9A8A-67072FB3885F}"/>
              </a:ext>
            </a:extLst>
          </p:cNvPr>
          <p:cNvSpPr/>
          <p:nvPr/>
        </p:nvSpPr>
        <p:spPr>
          <a:xfrm>
            <a:off x="1235547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7248EF-5BE6-4819-94C0-33C174F8B49D}"/>
              </a:ext>
            </a:extLst>
          </p:cNvPr>
          <p:cNvSpPr/>
          <p:nvPr/>
        </p:nvSpPr>
        <p:spPr>
          <a:xfrm>
            <a:off x="1703318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9F6AA20-EE74-4CB6-95F0-C391086B8492}"/>
              </a:ext>
            </a:extLst>
          </p:cNvPr>
          <p:cNvSpPr/>
          <p:nvPr/>
        </p:nvSpPr>
        <p:spPr>
          <a:xfrm>
            <a:off x="2152274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9EBD78-ECA6-4C7A-9A49-F85635E9065A}"/>
              </a:ext>
            </a:extLst>
          </p:cNvPr>
          <p:cNvSpPr/>
          <p:nvPr/>
        </p:nvSpPr>
        <p:spPr>
          <a:xfrm>
            <a:off x="2612433" y="191653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C332002-D70B-48F1-B087-A4982CDD7E9D}"/>
              </a:ext>
            </a:extLst>
          </p:cNvPr>
          <p:cNvSpPr/>
          <p:nvPr/>
        </p:nvSpPr>
        <p:spPr>
          <a:xfrm>
            <a:off x="306498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3481473-FCEC-474C-8D59-1D903A8D1380}"/>
              </a:ext>
            </a:extLst>
          </p:cNvPr>
          <p:cNvSpPr/>
          <p:nvPr/>
        </p:nvSpPr>
        <p:spPr>
          <a:xfrm>
            <a:off x="3532751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CF2FDF3-20F1-4EB8-AA7E-DE991F7EAEE6}"/>
              </a:ext>
            </a:extLst>
          </p:cNvPr>
          <p:cNvSpPr/>
          <p:nvPr/>
        </p:nvSpPr>
        <p:spPr>
          <a:xfrm>
            <a:off x="399291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F4D30F8-4B41-4BEB-B8C9-11EA1F19A36C}"/>
              </a:ext>
            </a:extLst>
          </p:cNvPr>
          <p:cNvSpPr/>
          <p:nvPr/>
        </p:nvSpPr>
        <p:spPr>
          <a:xfrm>
            <a:off x="446172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5F30522-EA26-43CF-B8BA-4058889DA592}"/>
              </a:ext>
            </a:extLst>
          </p:cNvPr>
          <p:cNvSpPr/>
          <p:nvPr/>
        </p:nvSpPr>
        <p:spPr>
          <a:xfrm>
            <a:off x="4929499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97DF9DF-2DD3-4283-92DC-4FB97090C519}"/>
              </a:ext>
            </a:extLst>
          </p:cNvPr>
          <p:cNvSpPr/>
          <p:nvPr/>
        </p:nvSpPr>
        <p:spPr>
          <a:xfrm>
            <a:off x="538965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2" name="Table 2">
            <a:extLst>
              <a:ext uri="{FF2B5EF4-FFF2-40B4-BE49-F238E27FC236}">
                <a16:creationId xmlns:a16="http://schemas.microsoft.com/office/drawing/2014/main" id="{0B139179-4A58-4038-A1E1-3E159E0E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014221"/>
              </p:ext>
            </p:extLst>
          </p:nvPr>
        </p:nvGraphicFramePr>
        <p:xfrm>
          <a:off x="7067888" y="781648"/>
          <a:ext cx="4492100" cy="480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0B006433-85E7-4404-B333-506FDA056F7F}"/>
              </a:ext>
            </a:extLst>
          </p:cNvPr>
          <p:cNvGrpSpPr/>
          <p:nvPr/>
        </p:nvGrpSpPr>
        <p:grpSpPr>
          <a:xfrm>
            <a:off x="538579" y="5807585"/>
            <a:ext cx="5708677" cy="634965"/>
            <a:chOff x="920319" y="5417163"/>
            <a:chExt cx="5708677" cy="63496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79A30F-5EEA-4A2A-BD57-ED37FA80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3D00851-9AA8-4452-A142-C29324E3DAE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3DECE79-AE84-4248-BCB5-A745330662F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656E19F-F040-4AF0-BF73-01C2495D365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EAAD5FD-F655-4C83-9CC1-69274E9F967A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F4A1F16-52F2-45B2-9769-2FBCFED3F3A8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A0DFE7E-F87B-483E-A0AB-4F764CC47FA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6CF89ED-84E8-43A2-921F-EC16710E97F6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3F2735D-8517-496B-AB1C-576349F318E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4EA80E2-E106-40E0-9E15-C82F4DF4CDB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5F362B7-B819-4F2B-95F4-39D3E763D27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95522D9-0067-4077-9662-B1A62565784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6AB6A73-F85D-413E-BF7A-36FA5531D675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BD0BDD4-57CF-43FA-98D6-64549DBD20B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3ADE039-561A-4FA4-AE09-1956FF23D571}"/>
                </a:ext>
              </a:extLst>
            </p:cNvPr>
            <p:cNvSpPr txBox="1"/>
            <p:nvPr/>
          </p:nvSpPr>
          <p:spPr>
            <a:xfrm>
              <a:off x="1093506" y="5682796"/>
              <a:ext cx="5535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0     11   22   33    44   55    66    77   88   99  110 121  132</a:t>
              </a:r>
            </a:p>
          </p:txBody>
        </p:sp>
      </p:grp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5BDD0521-DE3E-40A5-8D2B-F45A5B57A976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2202620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36" name="Oval 35">
            <a:extLst>
              <a:ext uri="{FF2B5EF4-FFF2-40B4-BE49-F238E27FC236}">
                <a16:creationId xmlns:a16="http://schemas.microsoft.com/office/drawing/2014/main" id="{5C626907-D508-4CA0-B2F3-CA45E76F0D4B}"/>
              </a:ext>
            </a:extLst>
          </p:cNvPr>
          <p:cNvSpPr/>
          <p:nvPr/>
        </p:nvSpPr>
        <p:spPr>
          <a:xfrm>
            <a:off x="756573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79CE5AF-AB9E-450B-9E99-EAD569F8EEB9}"/>
              </a:ext>
            </a:extLst>
          </p:cNvPr>
          <p:cNvSpPr/>
          <p:nvPr/>
        </p:nvSpPr>
        <p:spPr>
          <a:xfrm>
            <a:off x="1235547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08B5F01-3247-4938-B428-B0C362CC1CCE}"/>
              </a:ext>
            </a:extLst>
          </p:cNvPr>
          <p:cNvSpPr/>
          <p:nvPr/>
        </p:nvSpPr>
        <p:spPr>
          <a:xfrm>
            <a:off x="1703318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0605E1A-4595-4953-9975-04676BF09D58}"/>
              </a:ext>
            </a:extLst>
          </p:cNvPr>
          <p:cNvSpPr/>
          <p:nvPr/>
        </p:nvSpPr>
        <p:spPr>
          <a:xfrm>
            <a:off x="2152274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5ACCC44-4EE3-4753-BD41-8C33E49EC83E}"/>
              </a:ext>
            </a:extLst>
          </p:cNvPr>
          <p:cNvSpPr/>
          <p:nvPr/>
        </p:nvSpPr>
        <p:spPr>
          <a:xfrm>
            <a:off x="2612433" y="227934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05D49F0-0DDB-4080-8347-051DE4632FF7}"/>
              </a:ext>
            </a:extLst>
          </p:cNvPr>
          <p:cNvSpPr/>
          <p:nvPr/>
        </p:nvSpPr>
        <p:spPr>
          <a:xfrm>
            <a:off x="306498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1EA2D9F-6593-4FAE-BDD3-15DE4A0EFCDD}"/>
              </a:ext>
            </a:extLst>
          </p:cNvPr>
          <p:cNvSpPr/>
          <p:nvPr/>
        </p:nvSpPr>
        <p:spPr>
          <a:xfrm>
            <a:off x="3532751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E0AE526-102F-41E3-85F8-060BA5FC0EAA}"/>
              </a:ext>
            </a:extLst>
          </p:cNvPr>
          <p:cNvSpPr/>
          <p:nvPr/>
        </p:nvSpPr>
        <p:spPr>
          <a:xfrm>
            <a:off x="399291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42FA27E-2A1E-4030-A24C-44B496B0E17B}"/>
              </a:ext>
            </a:extLst>
          </p:cNvPr>
          <p:cNvSpPr/>
          <p:nvPr/>
        </p:nvSpPr>
        <p:spPr>
          <a:xfrm>
            <a:off x="446172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0802975-FA4A-4DEB-95D8-EBAC0D8D0A64}"/>
              </a:ext>
            </a:extLst>
          </p:cNvPr>
          <p:cNvSpPr/>
          <p:nvPr/>
        </p:nvSpPr>
        <p:spPr>
          <a:xfrm>
            <a:off x="4929499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25F9313-9EA7-489A-B1BE-1D270C9EC49A}"/>
              </a:ext>
            </a:extLst>
          </p:cNvPr>
          <p:cNvSpPr/>
          <p:nvPr/>
        </p:nvSpPr>
        <p:spPr>
          <a:xfrm>
            <a:off x="538965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38C37296-A7A4-4F6D-AC52-0F102CEA3492}"/>
              </a:ext>
            </a:extLst>
          </p:cNvPr>
          <p:cNvSpPr/>
          <p:nvPr/>
        </p:nvSpPr>
        <p:spPr>
          <a:xfrm>
            <a:off x="1283848" y="560451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77" name="Table 5">
            <a:extLst>
              <a:ext uri="{FF2B5EF4-FFF2-40B4-BE49-F238E27FC236}">
                <a16:creationId xmlns:a16="http://schemas.microsoft.com/office/drawing/2014/main" id="{E32487CD-EFE5-4B22-84BE-1C719E436A71}"/>
              </a:ext>
            </a:extLst>
          </p:cNvPr>
          <p:cNvGraphicFramePr>
            <a:graphicFrameLocks noGrp="1"/>
          </p:cNvGraphicFramePr>
          <p:nvPr/>
        </p:nvGraphicFramePr>
        <p:xfrm>
          <a:off x="618053" y="258349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78" name="Oval 77">
            <a:extLst>
              <a:ext uri="{FF2B5EF4-FFF2-40B4-BE49-F238E27FC236}">
                <a16:creationId xmlns:a16="http://schemas.microsoft.com/office/drawing/2014/main" id="{DECEB88C-2E0D-4A22-9C04-0002323025B3}"/>
              </a:ext>
            </a:extLst>
          </p:cNvPr>
          <p:cNvSpPr/>
          <p:nvPr/>
        </p:nvSpPr>
        <p:spPr>
          <a:xfrm>
            <a:off x="755378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113CF6B-B0C0-4E35-BB73-8170E35FF485}"/>
              </a:ext>
            </a:extLst>
          </p:cNvPr>
          <p:cNvSpPr/>
          <p:nvPr/>
        </p:nvSpPr>
        <p:spPr>
          <a:xfrm>
            <a:off x="1234352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1C19D04C-F6EA-42C8-BCF2-E03EDFC8B25D}"/>
              </a:ext>
            </a:extLst>
          </p:cNvPr>
          <p:cNvSpPr/>
          <p:nvPr/>
        </p:nvSpPr>
        <p:spPr>
          <a:xfrm>
            <a:off x="1702123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7419956-C0E6-414C-BCB0-D0D24482A875}"/>
              </a:ext>
            </a:extLst>
          </p:cNvPr>
          <p:cNvSpPr/>
          <p:nvPr/>
        </p:nvSpPr>
        <p:spPr>
          <a:xfrm>
            <a:off x="2151079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357E95B-9379-4BF6-8EA2-F239F87A0753}"/>
              </a:ext>
            </a:extLst>
          </p:cNvPr>
          <p:cNvSpPr/>
          <p:nvPr/>
        </p:nvSpPr>
        <p:spPr>
          <a:xfrm>
            <a:off x="2611238" y="26602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51AB7EB-B5F1-42A5-AE95-A82C4066BC77}"/>
              </a:ext>
            </a:extLst>
          </p:cNvPr>
          <p:cNvSpPr/>
          <p:nvPr/>
        </p:nvSpPr>
        <p:spPr>
          <a:xfrm>
            <a:off x="306378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85B28BB-1FBD-4487-B621-9C7040C5E6B2}"/>
              </a:ext>
            </a:extLst>
          </p:cNvPr>
          <p:cNvSpPr/>
          <p:nvPr/>
        </p:nvSpPr>
        <p:spPr>
          <a:xfrm>
            <a:off x="3531556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C813B08-2771-44E0-96A3-D2CE1C1BC705}"/>
              </a:ext>
            </a:extLst>
          </p:cNvPr>
          <p:cNvSpPr/>
          <p:nvPr/>
        </p:nvSpPr>
        <p:spPr>
          <a:xfrm>
            <a:off x="399171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0B1F684-F5D4-482A-91A0-6383D96C142C}"/>
              </a:ext>
            </a:extLst>
          </p:cNvPr>
          <p:cNvSpPr/>
          <p:nvPr/>
        </p:nvSpPr>
        <p:spPr>
          <a:xfrm>
            <a:off x="446053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35B4A9-B39B-4639-B462-6DD3B45094F5}"/>
              </a:ext>
            </a:extLst>
          </p:cNvPr>
          <p:cNvSpPr/>
          <p:nvPr/>
        </p:nvSpPr>
        <p:spPr>
          <a:xfrm>
            <a:off x="4928304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DEE4A08-ABAA-402A-9251-4979AEA355B8}"/>
              </a:ext>
            </a:extLst>
          </p:cNvPr>
          <p:cNvSpPr/>
          <p:nvPr/>
        </p:nvSpPr>
        <p:spPr>
          <a:xfrm>
            <a:off x="538846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1696D069-108F-47CE-BD18-D30798FB6484}"/>
              </a:ext>
            </a:extLst>
          </p:cNvPr>
          <p:cNvSpPr/>
          <p:nvPr/>
        </p:nvSpPr>
        <p:spPr>
          <a:xfrm>
            <a:off x="1651593" y="561470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90" name="Table 5">
            <a:extLst>
              <a:ext uri="{FF2B5EF4-FFF2-40B4-BE49-F238E27FC236}">
                <a16:creationId xmlns:a16="http://schemas.microsoft.com/office/drawing/2014/main" id="{E17737D7-DC67-41B3-95AB-AECC466F11AD}"/>
              </a:ext>
            </a:extLst>
          </p:cNvPr>
          <p:cNvGraphicFramePr>
            <a:graphicFrameLocks noGrp="1"/>
          </p:cNvGraphicFramePr>
          <p:nvPr/>
        </p:nvGraphicFramePr>
        <p:xfrm>
          <a:off x="616858" y="2957138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91" name="Oval 90">
            <a:extLst>
              <a:ext uri="{FF2B5EF4-FFF2-40B4-BE49-F238E27FC236}">
                <a16:creationId xmlns:a16="http://schemas.microsoft.com/office/drawing/2014/main" id="{92212324-2BEA-4C87-9EF4-D13FA4799554}"/>
              </a:ext>
            </a:extLst>
          </p:cNvPr>
          <p:cNvSpPr/>
          <p:nvPr/>
        </p:nvSpPr>
        <p:spPr>
          <a:xfrm>
            <a:off x="754183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E1FCF11-5177-4834-826F-875578083A15}"/>
              </a:ext>
            </a:extLst>
          </p:cNvPr>
          <p:cNvSpPr/>
          <p:nvPr/>
        </p:nvSpPr>
        <p:spPr>
          <a:xfrm>
            <a:off x="1233157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7F806D5-BB43-425F-BDD9-93ACB49F3FC3}"/>
              </a:ext>
            </a:extLst>
          </p:cNvPr>
          <p:cNvSpPr/>
          <p:nvPr/>
        </p:nvSpPr>
        <p:spPr>
          <a:xfrm>
            <a:off x="1700928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7973632-875A-478D-8481-51B3A8759BF0}"/>
              </a:ext>
            </a:extLst>
          </p:cNvPr>
          <p:cNvSpPr/>
          <p:nvPr/>
        </p:nvSpPr>
        <p:spPr>
          <a:xfrm>
            <a:off x="2149884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5CB4610-5B20-4B43-8D57-65510ECCB78E}"/>
              </a:ext>
            </a:extLst>
          </p:cNvPr>
          <p:cNvSpPr/>
          <p:nvPr/>
        </p:nvSpPr>
        <p:spPr>
          <a:xfrm>
            <a:off x="2610043" y="303385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E58D1C6-4560-4CEB-B578-01B75334C20B}"/>
              </a:ext>
            </a:extLst>
          </p:cNvPr>
          <p:cNvSpPr/>
          <p:nvPr/>
        </p:nvSpPr>
        <p:spPr>
          <a:xfrm>
            <a:off x="306259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E9C038-3007-486C-A92B-CBD00F6954F5}"/>
              </a:ext>
            </a:extLst>
          </p:cNvPr>
          <p:cNvSpPr/>
          <p:nvPr/>
        </p:nvSpPr>
        <p:spPr>
          <a:xfrm>
            <a:off x="3530361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EE51F26-E75B-4F2E-A537-CFB2BF859F82}"/>
              </a:ext>
            </a:extLst>
          </p:cNvPr>
          <p:cNvSpPr/>
          <p:nvPr/>
        </p:nvSpPr>
        <p:spPr>
          <a:xfrm>
            <a:off x="399052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C2DE6DB-AF21-4872-A43D-1C668C60067F}"/>
              </a:ext>
            </a:extLst>
          </p:cNvPr>
          <p:cNvSpPr/>
          <p:nvPr/>
        </p:nvSpPr>
        <p:spPr>
          <a:xfrm>
            <a:off x="445933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6DC38A1-B267-4400-980D-E0F21B25DEA8}"/>
              </a:ext>
            </a:extLst>
          </p:cNvPr>
          <p:cNvSpPr/>
          <p:nvPr/>
        </p:nvSpPr>
        <p:spPr>
          <a:xfrm>
            <a:off x="4927109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40C63EA-35E0-47D3-8845-0C6DC735DE12}"/>
              </a:ext>
            </a:extLst>
          </p:cNvPr>
          <p:cNvSpPr/>
          <p:nvPr/>
        </p:nvSpPr>
        <p:spPr>
          <a:xfrm>
            <a:off x="538726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row: Curved Down 101">
            <a:extLst>
              <a:ext uri="{FF2B5EF4-FFF2-40B4-BE49-F238E27FC236}">
                <a16:creationId xmlns:a16="http://schemas.microsoft.com/office/drawing/2014/main" id="{8A523D1D-6F24-4153-A6CB-5AF3421CCBAF}"/>
              </a:ext>
            </a:extLst>
          </p:cNvPr>
          <p:cNvSpPr/>
          <p:nvPr/>
        </p:nvSpPr>
        <p:spPr>
          <a:xfrm>
            <a:off x="2047674" y="560759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03" name="Table 5">
            <a:extLst>
              <a:ext uri="{FF2B5EF4-FFF2-40B4-BE49-F238E27FC236}">
                <a16:creationId xmlns:a16="http://schemas.microsoft.com/office/drawing/2014/main" id="{CF26ADC2-F433-49D0-8C4E-B562A3342F8B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3338017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04" name="Oval 103">
            <a:extLst>
              <a:ext uri="{FF2B5EF4-FFF2-40B4-BE49-F238E27FC236}">
                <a16:creationId xmlns:a16="http://schemas.microsoft.com/office/drawing/2014/main" id="{81A0F161-B927-48DA-80D9-CF364891452A}"/>
              </a:ext>
            </a:extLst>
          </p:cNvPr>
          <p:cNvSpPr/>
          <p:nvPr/>
        </p:nvSpPr>
        <p:spPr>
          <a:xfrm>
            <a:off x="752988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32B1B214-6A04-4DAC-AE22-1CE77626EEC9}"/>
              </a:ext>
            </a:extLst>
          </p:cNvPr>
          <p:cNvSpPr/>
          <p:nvPr/>
        </p:nvSpPr>
        <p:spPr>
          <a:xfrm>
            <a:off x="1231962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40BCABBB-B1E0-4E30-9B5C-63807D958EBA}"/>
              </a:ext>
            </a:extLst>
          </p:cNvPr>
          <p:cNvSpPr/>
          <p:nvPr/>
        </p:nvSpPr>
        <p:spPr>
          <a:xfrm>
            <a:off x="1699733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6ED9072-FA8B-4A6B-BC8C-C17937281058}"/>
              </a:ext>
            </a:extLst>
          </p:cNvPr>
          <p:cNvSpPr/>
          <p:nvPr/>
        </p:nvSpPr>
        <p:spPr>
          <a:xfrm>
            <a:off x="2148689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C7166B08-CFF0-49F4-8B1F-0AA7D5F1A595}"/>
              </a:ext>
            </a:extLst>
          </p:cNvPr>
          <p:cNvSpPr/>
          <p:nvPr/>
        </p:nvSpPr>
        <p:spPr>
          <a:xfrm>
            <a:off x="2608848" y="3414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AB92EBD-DE01-4B34-B5C0-15BDE4130B00}"/>
              </a:ext>
            </a:extLst>
          </p:cNvPr>
          <p:cNvSpPr/>
          <p:nvPr/>
        </p:nvSpPr>
        <p:spPr>
          <a:xfrm>
            <a:off x="306139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F109B84-5A0F-49D7-8EA8-9DAACDCBA204}"/>
              </a:ext>
            </a:extLst>
          </p:cNvPr>
          <p:cNvSpPr/>
          <p:nvPr/>
        </p:nvSpPr>
        <p:spPr>
          <a:xfrm>
            <a:off x="3529166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AFA760D2-817C-41FF-9070-FB0423C43092}"/>
              </a:ext>
            </a:extLst>
          </p:cNvPr>
          <p:cNvSpPr/>
          <p:nvPr/>
        </p:nvSpPr>
        <p:spPr>
          <a:xfrm>
            <a:off x="398932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FAB11772-8E65-4F4D-B476-88107A66C994}"/>
              </a:ext>
            </a:extLst>
          </p:cNvPr>
          <p:cNvSpPr/>
          <p:nvPr/>
        </p:nvSpPr>
        <p:spPr>
          <a:xfrm>
            <a:off x="445814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B04D6C3B-6717-48E9-885E-828B244C7A97}"/>
              </a:ext>
            </a:extLst>
          </p:cNvPr>
          <p:cNvSpPr/>
          <p:nvPr/>
        </p:nvSpPr>
        <p:spPr>
          <a:xfrm>
            <a:off x="4925914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3B148B4-2047-4492-9D67-249401D97205}"/>
              </a:ext>
            </a:extLst>
          </p:cNvPr>
          <p:cNvSpPr/>
          <p:nvPr/>
        </p:nvSpPr>
        <p:spPr>
          <a:xfrm>
            <a:off x="538607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Arrow: Curved Down 114">
            <a:extLst>
              <a:ext uri="{FF2B5EF4-FFF2-40B4-BE49-F238E27FC236}">
                <a16:creationId xmlns:a16="http://schemas.microsoft.com/office/drawing/2014/main" id="{C7CA6CFF-3F9E-4CB0-84A9-EEF59453A45A}"/>
              </a:ext>
            </a:extLst>
          </p:cNvPr>
          <p:cNvSpPr/>
          <p:nvPr/>
        </p:nvSpPr>
        <p:spPr>
          <a:xfrm>
            <a:off x="2481310" y="562714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16" name="Table 5">
            <a:extLst>
              <a:ext uri="{FF2B5EF4-FFF2-40B4-BE49-F238E27FC236}">
                <a16:creationId xmlns:a16="http://schemas.microsoft.com/office/drawing/2014/main" id="{209A01A6-12E6-42D8-9615-6C75A533F4B4}"/>
              </a:ext>
            </a:extLst>
          </p:cNvPr>
          <p:cNvGraphicFramePr>
            <a:graphicFrameLocks noGrp="1"/>
          </p:cNvGraphicFramePr>
          <p:nvPr/>
        </p:nvGraphicFramePr>
        <p:xfrm>
          <a:off x="616261" y="3712674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17" name="Oval 116">
            <a:extLst>
              <a:ext uri="{FF2B5EF4-FFF2-40B4-BE49-F238E27FC236}">
                <a16:creationId xmlns:a16="http://schemas.microsoft.com/office/drawing/2014/main" id="{BB84B2EB-7A3C-43FB-8771-AED03D3968D8}"/>
              </a:ext>
            </a:extLst>
          </p:cNvPr>
          <p:cNvSpPr/>
          <p:nvPr/>
        </p:nvSpPr>
        <p:spPr>
          <a:xfrm>
            <a:off x="753586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82FFCDB2-8922-43C9-BFC0-2A698B363F40}"/>
              </a:ext>
            </a:extLst>
          </p:cNvPr>
          <p:cNvSpPr/>
          <p:nvPr/>
        </p:nvSpPr>
        <p:spPr>
          <a:xfrm>
            <a:off x="1232560" y="378770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9762454-96D0-4304-9EFA-7192178A85B2}"/>
              </a:ext>
            </a:extLst>
          </p:cNvPr>
          <p:cNvSpPr/>
          <p:nvPr/>
        </p:nvSpPr>
        <p:spPr>
          <a:xfrm>
            <a:off x="1700331" y="378770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F8427674-48CF-4443-BADE-E1B451AC4071}"/>
              </a:ext>
            </a:extLst>
          </p:cNvPr>
          <p:cNvSpPr/>
          <p:nvPr/>
        </p:nvSpPr>
        <p:spPr>
          <a:xfrm>
            <a:off x="2149287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A5E1455C-BD6D-4200-B24C-5435C21FFC30}"/>
              </a:ext>
            </a:extLst>
          </p:cNvPr>
          <p:cNvSpPr/>
          <p:nvPr/>
        </p:nvSpPr>
        <p:spPr>
          <a:xfrm>
            <a:off x="2609446" y="378939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D581214-8C2E-4306-805D-F61B76BE57C5}"/>
              </a:ext>
            </a:extLst>
          </p:cNvPr>
          <p:cNvSpPr/>
          <p:nvPr/>
        </p:nvSpPr>
        <p:spPr>
          <a:xfrm>
            <a:off x="3061993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0EB75C23-5551-48B3-9F45-8F6CF16D1365}"/>
              </a:ext>
            </a:extLst>
          </p:cNvPr>
          <p:cNvSpPr/>
          <p:nvPr/>
        </p:nvSpPr>
        <p:spPr>
          <a:xfrm>
            <a:off x="3529764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EB105D24-4659-473D-A708-D990FAB69296}"/>
              </a:ext>
            </a:extLst>
          </p:cNvPr>
          <p:cNvSpPr/>
          <p:nvPr/>
        </p:nvSpPr>
        <p:spPr>
          <a:xfrm>
            <a:off x="3989923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060250E4-20C3-4070-9A6A-9DF9DE8F6DBF}"/>
              </a:ext>
            </a:extLst>
          </p:cNvPr>
          <p:cNvSpPr/>
          <p:nvPr/>
        </p:nvSpPr>
        <p:spPr>
          <a:xfrm>
            <a:off x="4458741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8E1E6AB-6394-49CF-9609-35F174096096}"/>
              </a:ext>
            </a:extLst>
          </p:cNvPr>
          <p:cNvSpPr/>
          <p:nvPr/>
        </p:nvSpPr>
        <p:spPr>
          <a:xfrm>
            <a:off x="4926512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05CA8E4A-3CC0-4E27-9287-6BE82A6FE950}"/>
              </a:ext>
            </a:extLst>
          </p:cNvPr>
          <p:cNvSpPr/>
          <p:nvPr/>
        </p:nvSpPr>
        <p:spPr>
          <a:xfrm>
            <a:off x="5386671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Arrow: Curved Down 127">
            <a:extLst>
              <a:ext uri="{FF2B5EF4-FFF2-40B4-BE49-F238E27FC236}">
                <a16:creationId xmlns:a16="http://schemas.microsoft.com/office/drawing/2014/main" id="{C3B5CCC5-BA46-4DE1-BB27-8B28E43FDAD4}"/>
              </a:ext>
            </a:extLst>
          </p:cNvPr>
          <p:cNvSpPr/>
          <p:nvPr/>
        </p:nvSpPr>
        <p:spPr>
          <a:xfrm>
            <a:off x="2908304" y="562894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29" name="Table 5">
            <a:extLst>
              <a:ext uri="{FF2B5EF4-FFF2-40B4-BE49-F238E27FC236}">
                <a16:creationId xmlns:a16="http://schemas.microsoft.com/office/drawing/2014/main" id="{1288F71E-69F4-4576-8A80-16397A437A4D}"/>
              </a:ext>
            </a:extLst>
          </p:cNvPr>
          <p:cNvGraphicFramePr>
            <a:graphicFrameLocks noGrp="1"/>
          </p:cNvGraphicFramePr>
          <p:nvPr/>
        </p:nvGraphicFramePr>
        <p:xfrm>
          <a:off x="621942" y="145070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30" name="Oval 129">
            <a:extLst>
              <a:ext uri="{FF2B5EF4-FFF2-40B4-BE49-F238E27FC236}">
                <a16:creationId xmlns:a16="http://schemas.microsoft.com/office/drawing/2014/main" id="{3E63CA82-5917-4142-A4F2-059BB062B08C}"/>
              </a:ext>
            </a:extLst>
          </p:cNvPr>
          <p:cNvSpPr/>
          <p:nvPr/>
        </p:nvSpPr>
        <p:spPr>
          <a:xfrm>
            <a:off x="759267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A1EB5B87-9AD6-47FE-AE35-17AAE40F644B}"/>
              </a:ext>
            </a:extLst>
          </p:cNvPr>
          <p:cNvSpPr/>
          <p:nvPr/>
        </p:nvSpPr>
        <p:spPr>
          <a:xfrm>
            <a:off x="1238241" y="1525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BCF606DA-180C-457D-83BF-2EBBC2F632F2}"/>
              </a:ext>
            </a:extLst>
          </p:cNvPr>
          <p:cNvSpPr/>
          <p:nvPr/>
        </p:nvSpPr>
        <p:spPr>
          <a:xfrm>
            <a:off x="1706012" y="1525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4FF9060-3FCF-45A1-809E-D1070C171E80}"/>
              </a:ext>
            </a:extLst>
          </p:cNvPr>
          <p:cNvSpPr/>
          <p:nvPr/>
        </p:nvSpPr>
        <p:spPr>
          <a:xfrm>
            <a:off x="2154968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F3D673CC-E04A-4A6F-BB8A-DF586319F794}"/>
              </a:ext>
            </a:extLst>
          </p:cNvPr>
          <p:cNvSpPr/>
          <p:nvPr/>
        </p:nvSpPr>
        <p:spPr>
          <a:xfrm>
            <a:off x="2615127" y="15274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EFD0924C-7763-4844-8777-C5947C0EF11A}"/>
              </a:ext>
            </a:extLst>
          </p:cNvPr>
          <p:cNvSpPr/>
          <p:nvPr/>
        </p:nvSpPr>
        <p:spPr>
          <a:xfrm>
            <a:off x="3067674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02C95DF5-BDF6-4863-A79B-39C89EEFC140}"/>
              </a:ext>
            </a:extLst>
          </p:cNvPr>
          <p:cNvSpPr/>
          <p:nvPr/>
        </p:nvSpPr>
        <p:spPr>
          <a:xfrm>
            <a:off x="3535445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B493DB80-660A-4114-8A31-AD6E8B48AACB}"/>
              </a:ext>
            </a:extLst>
          </p:cNvPr>
          <p:cNvSpPr/>
          <p:nvPr/>
        </p:nvSpPr>
        <p:spPr>
          <a:xfrm>
            <a:off x="3995604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598FF036-F6F6-41CC-B9D3-2097177DEE0C}"/>
              </a:ext>
            </a:extLst>
          </p:cNvPr>
          <p:cNvSpPr/>
          <p:nvPr/>
        </p:nvSpPr>
        <p:spPr>
          <a:xfrm>
            <a:off x="4464422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014B27D7-383D-4558-901C-5B8DC1C92A7D}"/>
              </a:ext>
            </a:extLst>
          </p:cNvPr>
          <p:cNvSpPr/>
          <p:nvPr/>
        </p:nvSpPr>
        <p:spPr>
          <a:xfrm>
            <a:off x="4932193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6A2E3FD1-B83D-4DC6-AC35-3DD3217AE0AA}"/>
              </a:ext>
            </a:extLst>
          </p:cNvPr>
          <p:cNvSpPr/>
          <p:nvPr/>
        </p:nvSpPr>
        <p:spPr>
          <a:xfrm>
            <a:off x="5392352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Arrow: Curved Down 140">
            <a:extLst>
              <a:ext uri="{FF2B5EF4-FFF2-40B4-BE49-F238E27FC236}">
                <a16:creationId xmlns:a16="http://schemas.microsoft.com/office/drawing/2014/main" id="{3ED677DA-D5C3-43BC-977D-9BEAC9360CA8}"/>
              </a:ext>
            </a:extLst>
          </p:cNvPr>
          <p:cNvSpPr/>
          <p:nvPr/>
        </p:nvSpPr>
        <p:spPr>
          <a:xfrm>
            <a:off x="3318491" y="562933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42" name="Table 5">
            <a:extLst>
              <a:ext uri="{FF2B5EF4-FFF2-40B4-BE49-F238E27FC236}">
                <a16:creationId xmlns:a16="http://schemas.microsoft.com/office/drawing/2014/main" id="{B454C00D-9C72-4C46-8E09-7B79FC488FD9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1071521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43" name="Oval 142">
            <a:extLst>
              <a:ext uri="{FF2B5EF4-FFF2-40B4-BE49-F238E27FC236}">
                <a16:creationId xmlns:a16="http://schemas.microsoft.com/office/drawing/2014/main" id="{A43F221B-EEAD-442F-81BA-70A1239E9D5D}"/>
              </a:ext>
            </a:extLst>
          </p:cNvPr>
          <p:cNvSpPr/>
          <p:nvPr/>
        </p:nvSpPr>
        <p:spPr>
          <a:xfrm>
            <a:off x="752988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582639F5-038F-4950-A9BB-600FF19D1642}"/>
              </a:ext>
            </a:extLst>
          </p:cNvPr>
          <p:cNvSpPr/>
          <p:nvPr/>
        </p:nvSpPr>
        <p:spPr>
          <a:xfrm>
            <a:off x="1231962" y="11465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6F5B96D5-504C-4CE8-8275-40D1629FBC67}"/>
              </a:ext>
            </a:extLst>
          </p:cNvPr>
          <p:cNvSpPr/>
          <p:nvPr/>
        </p:nvSpPr>
        <p:spPr>
          <a:xfrm>
            <a:off x="1699733" y="11465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7E9CC672-B9A8-4890-BBA9-6822B7B8A997}"/>
              </a:ext>
            </a:extLst>
          </p:cNvPr>
          <p:cNvSpPr/>
          <p:nvPr/>
        </p:nvSpPr>
        <p:spPr>
          <a:xfrm>
            <a:off x="2148689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270DF917-2002-4AA3-BC40-49E0C98DB0C3}"/>
              </a:ext>
            </a:extLst>
          </p:cNvPr>
          <p:cNvSpPr/>
          <p:nvPr/>
        </p:nvSpPr>
        <p:spPr>
          <a:xfrm>
            <a:off x="2608848" y="114824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52D2D55A-6A18-4BA0-999A-FF52243AAF93}"/>
              </a:ext>
            </a:extLst>
          </p:cNvPr>
          <p:cNvSpPr/>
          <p:nvPr/>
        </p:nvSpPr>
        <p:spPr>
          <a:xfrm>
            <a:off x="3061395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4A0934C6-BA22-4813-9C74-12874DED30FE}"/>
              </a:ext>
            </a:extLst>
          </p:cNvPr>
          <p:cNvSpPr/>
          <p:nvPr/>
        </p:nvSpPr>
        <p:spPr>
          <a:xfrm>
            <a:off x="3529166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C51A45B3-5BC3-498B-ACFF-62B9661DE9AB}"/>
              </a:ext>
            </a:extLst>
          </p:cNvPr>
          <p:cNvSpPr/>
          <p:nvPr/>
        </p:nvSpPr>
        <p:spPr>
          <a:xfrm>
            <a:off x="3989325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9D07C0B1-9A73-4D54-BE89-7910C614526C}"/>
              </a:ext>
            </a:extLst>
          </p:cNvPr>
          <p:cNvSpPr/>
          <p:nvPr/>
        </p:nvSpPr>
        <p:spPr>
          <a:xfrm>
            <a:off x="4458143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675E5535-913C-49D3-BCF6-2B8720B8C432}"/>
              </a:ext>
            </a:extLst>
          </p:cNvPr>
          <p:cNvSpPr/>
          <p:nvPr/>
        </p:nvSpPr>
        <p:spPr>
          <a:xfrm>
            <a:off x="4925914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38F59017-90AB-494D-8754-6F36024A925A}"/>
              </a:ext>
            </a:extLst>
          </p:cNvPr>
          <p:cNvSpPr/>
          <p:nvPr/>
        </p:nvSpPr>
        <p:spPr>
          <a:xfrm>
            <a:off x="5386073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Arrow: Curved Down 153">
            <a:extLst>
              <a:ext uri="{FF2B5EF4-FFF2-40B4-BE49-F238E27FC236}">
                <a16:creationId xmlns:a16="http://schemas.microsoft.com/office/drawing/2014/main" id="{983C44A6-C9BE-4FB3-A812-44EBEFB720CE}"/>
              </a:ext>
            </a:extLst>
          </p:cNvPr>
          <p:cNvSpPr/>
          <p:nvPr/>
        </p:nvSpPr>
        <p:spPr>
          <a:xfrm>
            <a:off x="3711352" y="563023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55" name="Table 5">
            <a:extLst>
              <a:ext uri="{FF2B5EF4-FFF2-40B4-BE49-F238E27FC236}">
                <a16:creationId xmlns:a16="http://schemas.microsoft.com/office/drawing/2014/main" id="{4F6FCD47-19FE-458C-B55E-9EA52D56271B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4071625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56" name="Oval 155">
            <a:extLst>
              <a:ext uri="{FF2B5EF4-FFF2-40B4-BE49-F238E27FC236}">
                <a16:creationId xmlns:a16="http://schemas.microsoft.com/office/drawing/2014/main" id="{EA5AE07E-E477-40E1-B7BF-7611C1A31288}"/>
              </a:ext>
            </a:extLst>
          </p:cNvPr>
          <p:cNvSpPr/>
          <p:nvPr/>
        </p:nvSpPr>
        <p:spPr>
          <a:xfrm>
            <a:off x="752988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8D8E7300-20B2-4DAC-8B83-E68D78610FC7}"/>
              </a:ext>
            </a:extLst>
          </p:cNvPr>
          <p:cNvSpPr/>
          <p:nvPr/>
        </p:nvSpPr>
        <p:spPr>
          <a:xfrm>
            <a:off x="1231962" y="414665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61F5298D-BA8D-4B24-9494-29262E401628}"/>
              </a:ext>
            </a:extLst>
          </p:cNvPr>
          <p:cNvSpPr/>
          <p:nvPr/>
        </p:nvSpPr>
        <p:spPr>
          <a:xfrm>
            <a:off x="1699733" y="414665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ED75CE91-6D29-45D1-955B-B42EDD42BC94}"/>
              </a:ext>
            </a:extLst>
          </p:cNvPr>
          <p:cNvSpPr/>
          <p:nvPr/>
        </p:nvSpPr>
        <p:spPr>
          <a:xfrm>
            <a:off x="2148689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E3E26FCB-D55C-44DC-90C3-20E92692CEDC}"/>
              </a:ext>
            </a:extLst>
          </p:cNvPr>
          <p:cNvSpPr/>
          <p:nvPr/>
        </p:nvSpPr>
        <p:spPr>
          <a:xfrm>
            <a:off x="2608848" y="41483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C2FE4B00-B8B1-4F0A-9A91-C282B2031A59}"/>
              </a:ext>
            </a:extLst>
          </p:cNvPr>
          <p:cNvSpPr/>
          <p:nvPr/>
        </p:nvSpPr>
        <p:spPr>
          <a:xfrm>
            <a:off x="3061395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7E5174D9-86BE-4700-8CD4-577CC3DB635C}"/>
              </a:ext>
            </a:extLst>
          </p:cNvPr>
          <p:cNvSpPr/>
          <p:nvPr/>
        </p:nvSpPr>
        <p:spPr>
          <a:xfrm>
            <a:off x="3529166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7F97F32F-D477-4A60-A75D-E821C428DF1A}"/>
              </a:ext>
            </a:extLst>
          </p:cNvPr>
          <p:cNvSpPr/>
          <p:nvPr/>
        </p:nvSpPr>
        <p:spPr>
          <a:xfrm>
            <a:off x="3989325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9DD9BF22-B33E-4506-8289-DEB6DD0A3A7A}"/>
              </a:ext>
            </a:extLst>
          </p:cNvPr>
          <p:cNvSpPr/>
          <p:nvPr/>
        </p:nvSpPr>
        <p:spPr>
          <a:xfrm>
            <a:off x="4458143" y="414303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2D344AAE-C9DC-4352-A4AB-BBE115C76189}"/>
              </a:ext>
            </a:extLst>
          </p:cNvPr>
          <p:cNvSpPr/>
          <p:nvPr/>
        </p:nvSpPr>
        <p:spPr>
          <a:xfrm>
            <a:off x="4925914" y="414303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0E766260-B1CB-40EC-85B0-87A0761477B0}"/>
              </a:ext>
            </a:extLst>
          </p:cNvPr>
          <p:cNvSpPr/>
          <p:nvPr/>
        </p:nvSpPr>
        <p:spPr>
          <a:xfrm>
            <a:off x="5386073" y="414303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Arrow: Curved Down 166">
            <a:extLst>
              <a:ext uri="{FF2B5EF4-FFF2-40B4-BE49-F238E27FC236}">
                <a16:creationId xmlns:a16="http://schemas.microsoft.com/office/drawing/2014/main" id="{DE65D549-AD98-45EF-BDCE-831E4CE0BF52}"/>
              </a:ext>
            </a:extLst>
          </p:cNvPr>
          <p:cNvSpPr/>
          <p:nvPr/>
        </p:nvSpPr>
        <p:spPr>
          <a:xfrm>
            <a:off x="4120137" y="559622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68" name="Table 5">
            <a:extLst>
              <a:ext uri="{FF2B5EF4-FFF2-40B4-BE49-F238E27FC236}">
                <a16:creationId xmlns:a16="http://schemas.microsoft.com/office/drawing/2014/main" id="{D22C7AB5-4403-44C2-B477-D650D7E14E3F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4453193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69" name="Oval 168">
            <a:extLst>
              <a:ext uri="{FF2B5EF4-FFF2-40B4-BE49-F238E27FC236}">
                <a16:creationId xmlns:a16="http://schemas.microsoft.com/office/drawing/2014/main" id="{705BF300-1D2C-480D-94FE-A480CAB48891}"/>
              </a:ext>
            </a:extLst>
          </p:cNvPr>
          <p:cNvSpPr/>
          <p:nvPr/>
        </p:nvSpPr>
        <p:spPr>
          <a:xfrm>
            <a:off x="752988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22DA7C8C-4898-4B7A-857A-D3869B96E956}"/>
              </a:ext>
            </a:extLst>
          </p:cNvPr>
          <p:cNvSpPr/>
          <p:nvPr/>
        </p:nvSpPr>
        <p:spPr>
          <a:xfrm>
            <a:off x="1231962" y="452822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AB9DCDF9-FA31-40E7-AD42-57FCD74C6781}"/>
              </a:ext>
            </a:extLst>
          </p:cNvPr>
          <p:cNvSpPr/>
          <p:nvPr/>
        </p:nvSpPr>
        <p:spPr>
          <a:xfrm>
            <a:off x="1699733" y="452822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D319F499-9273-46F5-BF8C-D23D4680B060}"/>
              </a:ext>
            </a:extLst>
          </p:cNvPr>
          <p:cNvSpPr/>
          <p:nvPr/>
        </p:nvSpPr>
        <p:spPr>
          <a:xfrm>
            <a:off x="2148689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F5CE6C68-FE4F-41C8-82C2-372486E4A627}"/>
              </a:ext>
            </a:extLst>
          </p:cNvPr>
          <p:cNvSpPr/>
          <p:nvPr/>
        </p:nvSpPr>
        <p:spPr>
          <a:xfrm>
            <a:off x="2608848" y="452991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63830676-1666-48DA-AD2C-570A65D8C32F}"/>
              </a:ext>
            </a:extLst>
          </p:cNvPr>
          <p:cNvSpPr/>
          <p:nvPr/>
        </p:nvSpPr>
        <p:spPr>
          <a:xfrm>
            <a:off x="3061395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DF7109E6-7B55-44CD-BC6D-34E0EA4B3594}"/>
              </a:ext>
            </a:extLst>
          </p:cNvPr>
          <p:cNvSpPr/>
          <p:nvPr/>
        </p:nvSpPr>
        <p:spPr>
          <a:xfrm>
            <a:off x="3529166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A6AF86A4-16B2-4560-8929-0133F45A701F}"/>
              </a:ext>
            </a:extLst>
          </p:cNvPr>
          <p:cNvSpPr/>
          <p:nvPr/>
        </p:nvSpPr>
        <p:spPr>
          <a:xfrm>
            <a:off x="3989325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A4B4994F-C9BF-4FE7-AEF5-597B243993C1}"/>
              </a:ext>
            </a:extLst>
          </p:cNvPr>
          <p:cNvSpPr/>
          <p:nvPr/>
        </p:nvSpPr>
        <p:spPr>
          <a:xfrm>
            <a:off x="4458143" y="45246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78B44653-7CB0-4A98-81B7-039B9FAE442F}"/>
              </a:ext>
            </a:extLst>
          </p:cNvPr>
          <p:cNvSpPr/>
          <p:nvPr/>
        </p:nvSpPr>
        <p:spPr>
          <a:xfrm>
            <a:off x="4925914" y="45246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C6CB33C1-FE04-43C7-B935-0C5CCF663423}"/>
              </a:ext>
            </a:extLst>
          </p:cNvPr>
          <p:cNvSpPr/>
          <p:nvPr/>
        </p:nvSpPr>
        <p:spPr>
          <a:xfrm>
            <a:off x="5386073" y="45246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Arrow: Curved Down 179">
            <a:extLst>
              <a:ext uri="{FF2B5EF4-FFF2-40B4-BE49-F238E27FC236}">
                <a16:creationId xmlns:a16="http://schemas.microsoft.com/office/drawing/2014/main" id="{72DAA6EA-0ADB-4CA4-B278-DD3F6576C623}"/>
              </a:ext>
            </a:extLst>
          </p:cNvPr>
          <p:cNvSpPr/>
          <p:nvPr/>
        </p:nvSpPr>
        <p:spPr>
          <a:xfrm>
            <a:off x="4503799" y="559622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81" name="Table 5">
            <a:extLst>
              <a:ext uri="{FF2B5EF4-FFF2-40B4-BE49-F238E27FC236}">
                <a16:creationId xmlns:a16="http://schemas.microsoft.com/office/drawing/2014/main" id="{0EDA1F4C-A298-47DF-89FA-1E779E781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894318"/>
              </p:ext>
            </p:extLst>
          </p:nvPr>
        </p:nvGraphicFramePr>
        <p:xfrm>
          <a:off x="615663" y="4836932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82" name="Oval 181">
            <a:extLst>
              <a:ext uri="{FF2B5EF4-FFF2-40B4-BE49-F238E27FC236}">
                <a16:creationId xmlns:a16="http://schemas.microsoft.com/office/drawing/2014/main" id="{661B26FE-4B06-4EF0-A3BA-E4D43FF282D2}"/>
              </a:ext>
            </a:extLst>
          </p:cNvPr>
          <p:cNvSpPr/>
          <p:nvPr/>
        </p:nvSpPr>
        <p:spPr>
          <a:xfrm>
            <a:off x="752988" y="491196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5DA7EF76-22CE-4043-B5DB-51F1C8DA56E4}"/>
              </a:ext>
            </a:extLst>
          </p:cNvPr>
          <p:cNvSpPr/>
          <p:nvPr/>
        </p:nvSpPr>
        <p:spPr>
          <a:xfrm>
            <a:off x="1231962" y="491196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2B1BB09D-1E61-4777-91C0-C31402BCED4C}"/>
              </a:ext>
            </a:extLst>
          </p:cNvPr>
          <p:cNvSpPr/>
          <p:nvPr/>
        </p:nvSpPr>
        <p:spPr>
          <a:xfrm>
            <a:off x="1699733" y="491196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58F504D6-3689-4CD8-97AC-10435BC6AF25}"/>
              </a:ext>
            </a:extLst>
          </p:cNvPr>
          <p:cNvSpPr/>
          <p:nvPr/>
        </p:nvSpPr>
        <p:spPr>
          <a:xfrm>
            <a:off x="2148689" y="491196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25333B62-DE9D-4D74-8645-E5858A7BF316}"/>
              </a:ext>
            </a:extLst>
          </p:cNvPr>
          <p:cNvSpPr/>
          <p:nvPr/>
        </p:nvSpPr>
        <p:spPr>
          <a:xfrm>
            <a:off x="2608848" y="491365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08F7CE52-2E38-489C-BD8B-EDF3B4B005FF}"/>
              </a:ext>
            </a:extLst>
          </p:cNvPr>
          <p:cNvSpPr/>
          <p:nvPr/>
        </p:nvSpPr>
        <p:spPr>
          <a:xfrm>
            <a:off x="3061395" y="491196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B2EB7906-BD6D-4168-92A8-C090C6A472FB}"/>
              </a:ext>
            </a:extLst>
          </p:cNvPr>
          <p:cNvSpPr/>
          <p:nvPr/>
        </p:nvSpPr>
        <p:spPr>
          <a:xfrm>
            <a:off x="3529166" y="491196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D496CA8B-64C7-4F73-BD5F-9CA458BD9664}"/>
              </a:ext>
            </a:extLst>
          </p:cNvPr>
          <p:cNvSpPr/>
          <p:nvPr/>
        </p:nvSpPr>
        <p:spPr>
          <a:xfrm>
            <a:off x="3989325" y="491196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703EBF19-8BAE-4BD5-9F6A-9381277BFF4E}"/>
              </a:ext>
            </a:extLst>
          </p:cNvPr>
          <p:cNvSpPr/>
          <p:nvPr/>
        </p:nvSpPr>
        <p:spPr>
          <a:xfrm>
            <a:off x="4458143" y="490834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6A0124A1-F60B-44A9-9115-A5A76C185A53}"/>
              </a:ext>
            </a:extLst>
          </p:cNvPr>
          <p:cNvSpPr/>
          <p:nvPr/>
        </p:nvSpPr>
        <p:spPr>
          <a:xfrm>
            <a:off x="4925914" y="490834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8D873452-1480-4D71-97AD-78F2809426A4}"/>
              </a:ext>
            </a:extLst>
          </p:cNvPr>
          <p:cNvSpPr/>
          <p:nvPr/>
        </p:nvSpPr>
        <p:spPr>
          <a:xfrm>
            <a:off x="5386073" y="490834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Arrow: Curved Down 192">
            <a:extLst>
              <a:ext uri="{FF2B5EF4-FFF2-40B4-BE49-F238E27FC236}">
                <a16:creationId xmlns:a16="http://schemas.microsoft.com/office/drawing/2014/main" id="{5AF5EAAB-3EC1-48A2-9FA2-25618D7D0315}"/>
              </a:ext>
            </a:extLst>
          </p:cNvPr>
          <p:cNvSpPr/>
          <p:nvPr/>
        </p:nvSpPr>
        <p:spPr>
          <a:xfrm>
            <a:off x="4891232" y="560688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336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819152" y="5879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58999" y="185341"/>
            <a:ext cx="66786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one hundred and thirty two</a:t>
            </a:r>
          </a:p>
        </p:txBody>
      </p:sp>
      <p:graphicFrame>
        <p:nvGraphicFramePr>
          <p:cNvPr id="40" name="Table 5">
            <a:extLst>
              <a:ext uri="{FF2B5EF4-FFF2-40B4-BE49-F238E27FC236}">
                <a16:creationId xmlns:a16="http://schemas.microsoft.com/office/drawing/2014/main" id="{EFC46047-BD60-4B9C-9090-8D9F87D631DE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183981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41" name="Oval 40">
            <a:extLst>
              <a:ext uri="{FF2B5EF4-FFF2-40B4-BE49-F238E27FC236}">
                <a16:creationId xmlns:a16="http://schemas.microsoft.com/office/drawing/2014/main" id="{5A1F65F9-DB8B-4B23-882E-26852CC71A00}"/>
              </a:ext>
            </a:extLst>
          </p:cNvPr>
          <p:cNvSpPr/>
          <p:nvPr/>
        </p:nvSpPr>
        <p:spPr>
          <a:xfrm>
            <a:off x="756573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7B73EA7-9FEE-41C2-9A8A-67072FB3885F}"/>
              </a:ext>
            </a:extLst>
          </p:cNvPr>
          <p:cNvSpPr/>
          <p:nvPr/>
        </p:nvSpPr>
        <p:spPr>
          <a:xfrm>
            <a:off x="1235547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7248EF-5BE6-4819-94C0-33C174F8B49D}"/>
              </a:ext>
            </a:extLst>
          </p:cNvPr>
          <p:cNvSpPr/>
          <p:nvPr/>
        </p:nvSpPr>
        <p:spPr>
          <a:xfrm>
            <a:off x="1703318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9F6AA20-EE74-4CB6-95F0-C391086B8492}"/>
              </a:ext>
            </a:extLst>
          </p:cNvPr>
          <p:cNvSpPr/>
          <p:nvPr/>
        </p:nvSpPr>
        <p:spPr>
          <a:xfrm>
            <a:off x="2152274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9EBD78-ECA6-4C7A-9A49-F85635E9065A}"/>
              </a:ext>
            </a:extLst>
          </p:cNvPr>
          <p:cNvSpPr/>
          <p:nvPr/>
        </p:nvSpPr>
        <p:spPr>
          <a:xfrm>
            <a:off x="2612433" y="191653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C332002-D70B-48F1-B087-A4982CDD7E9D}"/>
              </a:ext>
            </a:extLst>
          </p:cNvPr>
          <p:cNvSpPr/>
          <p:nvPr/>
        </p:nvSpPr>
        <p:spPr>
          <a:xfrm>
            <a:off x="306498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3481473-FCEC-474C-8D59-1D903A8D1380}"/>
              </a:ext>
            </a:extLst>
          </p:cNvPr>
          <p:cNvSpPr/>
          <p:nvPr/>
        </p:nvSpPr>
        <p:spPr>
          <a:xfrm>
            <a:off x="3532751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CF2FDF3-20F1-4EB8-AA7E-DE991F7EAEE6}"/>
              </a:ext>
            </a:extLst>
          </p:cNvPr>
          <p:cNvSpPr/>
          <p:nvPr/>
        </p:nvSpPr>
        <p:spPr>
          <a:xfrm>
            <a:off x="399291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F4D30F8-4B41-4BEB-B8C9-11EA1F19A36C}"/>
              </a:ext>
            </a:extLst>
          </p:cNvPr>
          <p:cNvSpPr/>
          <p:nvPr/>
        </p:nvSpPr>
        <p:spPr>
          <a:xfrm>
            <a:off x="446172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5F30522-EA26-43CF-B8BA-4058889DA592}"/>
              </a:ext>
            </a:extLst>
          </p:cNvPr>
          <p:cNvSpPr/>
          <p:nvPr/>
        </p:nvSpPr>
        <p:spPr>
          <a:xfrm>
            <a:off x="4929499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97DF9DF-2DD3-4283-92DC-4FB97090C519}"/>
              </a:ext>
            </a:extLst>
          </p:cNvPr>
          <p:cNvSpPr/>
          <p:nvPr/>
        </p:nvSpPr>
        <p:spPr>
          <a:xfrm>
            <a:off x="538965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2" name="Table 2">
            <a:extLst>
              <a:ext uri="{FF2B5EF4-FFF2-40B4-BE49-F238E27FC236}">
                <a16:creationId xmlns:a16="http://schemas.microsoft.com/office/drawing/2014/main" id="{0B139179-4A58-4038-A1E1-3E159E0E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808287"/>
              </p:ext>
            </p:extLst>
          </p:nvPr>
        </p:nvGraphicFramePr>
        <p:xfrm>
          <a:off x="7067888" y="781648"/>
          <a:ext cx="4492100" cy="480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0B006433-85E7-4404-B333-506FDA056F7F}"/>
              </a:ext>
            </a:extLst>
          </p:cNvPr>
          <p:cNvGrpSpPr/>
          <p:nvPr/>
        </p:nvGrpSpPr>
        <p:grpSpPr>
          <a:xfrm>
            <a:off x="469964" y="6082793"/>
            <a:ext cx="5708677" cy="634965"/>
            <a:chOff x="920319" y="5417163"/>
            <a:chExt cx="5708677" cy="63496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79A30F-5EEA-4A2A-BD57-ED37FA80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3D00851-9AA8-4452-A142-C29324E3DAE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3DECE79-AE84-4248-BCB5-A745330662F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656E19F-F040-4AF0-BF73-01C2495D365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EAAD5FD-F655-4C83-9CC1-69274E9F967A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F4A1F16-52F2-45B2-9769-2FBCFED3F3A8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A0DFE7E-F87B-483E-A0AB-4F764CC47FA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6CF89ED-84E8-43A2-921F-EC16710E97F6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3F2735D-8517-496B-AB1C-576349F318E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4EA80E2-E106-40E0-9E15-C82F4DF4CDB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5F362B7-B819-4F2B-95F4-39D3E763D27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95522D9-0067-4077-9662-B1A62565784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6AB6A73-F85D-413E-BF7A-36FA5531D675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BD0BDD4-57CF-43FA-98D6-64549DBD20B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3ADE039-561A-4FA4-AE09-1956FF23D571}"/>
                </a:ext>
              </a:extLst>
            </p:cNvPr>
            <p:cNvSpPr txBox="1"/>
            <p:nvPr/>
          </p:nvSpPr>
          <p:spPr>
            <a:xfrm>
              <a:off x="1093506" y="5682796"/>
              <a:ext cx="5535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0     11   22   33    44   55    66    77   88   99  110 121  132</a:t>
              </a:r>
            </a:p>
          </p:txBody>
        </p:sp>
      </p:grp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5BDD0521-DE3E-40A5-8D2B-F45A5B57A976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2202620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36" name="Oval 35">
            <a:extLst>
              <a:ext uri="{FF2B5EF4-FFF2-40B4-BE49-F238E27FC236}">
                <a16:creationId xmlns:a16="http://schemas.microsoft.com/office/drawing/2014/main" id="{5C626907-D508-4CA0-B2F3-CA45E76F0D4B}"/>
              </a:ext>
            </a:extLst>
          </p:cNvPr>
          <p:cNvSpPr/>
          <p:nvPr/>
        </p:nvSpPr>
        <p:spPr>
          <a:xfrm>
            <a:off x="756573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79CE5AF-AB9E-450B-9E99-EAD569F8EEB9}"/>
              </a:ext>
            </a:extLst>
          </p:cNvPr>
          <p:cNvSpPr/>
          <p:nvPr/>
        </p:nvSpPr>
        <p:spPr>
          <a:xfrm>
            <a:off x="1235547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08B5F01-3247-4938-B428-B0C362CC1CCE}"/>
              </a:ext>
            </a:extLst>
          </p:cNvPr>
          <p:cNvSpPr/>
          <p:nvPr/>
        </p:nvSpPr>
        <p:spPr>
          <a:xfrm>
            <a:off x="1703318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0605E1A-4595-4953-9975-04676BF09D58}"/>
              </a:ext>
            </a:extLst>
          </p:cNvPr>
          <p:cNvSpPr/>
          <p:nvPr/>
        </p:nvSpPr>
        <p:spPr>
          <a:xfrm>
            <a:off x="2152274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5ACCC44-4EE3-4753-BD41-8C33E49EC83E}"/>
              </a:ext>
            </a:extLst>
          </p:cNvPr>
          <p:cNvSpPr/>
          <p:nvPr/>
        </p:nvSpPr>
        <p:spPr>
          <a:xfrm>
            <a:off x="2612433" y="227934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05D49F0-0DDB-4080-8347-051DE4632FF7}"/>
              </a:ext>
            </a:extLst>
          </p:cNvPr>
          <p:cNvSpPr/>
          <p:nvPr/>
        </p:nvSpPr>
        <p:spPr>
          <a:xfrm>
            <a:off x="306498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1EA2D9F-6593-4FAE-BDD3-15DE4A0EFCDD}"/>
              </a:ext>
            </a:extLst>
          </p:cNvPr>
          <p:cNvSpPr/>
          <p:nvPr/>
        </p:nvSpPr>
        <p:spPr>
          <a:xfrm>
            <a:off x="3532751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E0AE526-102F-41E3-85F8-060BA5FC0EAA}"/>
              </a:ext>
            </a:extLst>
          </p:cNvPr>
          <p:cNvSpPr/>
          <p:nvPr/>
        </p:nvSpPr>
        <p:spPr>
          <a:xfrm>
            <a:off x="399291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42FA27E-2A1E-4030-A24C-44B496B0E17B}"/>
              </a:ext>
            </a:extLst>
          </p:cNvPr>
          <p:cNvSpPr/>
          <p:nvPr/>
        </p:nvSpPr>
        <p:spPr>
          <a:xfrm>
            <a:off x="446172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0802975-FA4A-4DEB-95D8-EBAC0D8D0A64}"/>
              </a:ext>
            </a:extLst>
          </p:cNvPr>
          <p:cNvSpPr/>
          <p:nvPr/>
        </p:nvSpPr>
        <p:spPr>
          <a:xfrm>
            <a:off x="4929499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25F9313-9EA7-489A-B1BE-1D270C9EC49A}"/>
              </a:ext>
            </a:extLst>
          </p:cNvPr>
          <p:cNvSpPr/>
          <p:nvPr/>
        </p:nvSpPr>
        <p:spPr>
          <a:xfrm>
            <a:off x="538965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38C37296-A7A4-4F6D-AC52-0F102CEA3492}"/>
              </a:ext>
            </a:extLst>
          </p:cNvPr>
          <p:cNvSpPr/>
          <p:nvPr/>
        </p:nvSpPr>
        <p:spPr>
          <a:xfrm>
            <a:off x="1215233" y="5879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77" name="Table 5">
            <a:extLst>
              <a:ext uri="{FF2B5EF4-FFF2-40B4-BE49-F238E27FC236}">
                <a16:creationId xmlns:a16="http://schemas.microsoft.com/office/drawing/2014/main" id="{E32487CD-EFE5-4B22-84BE-1C719E436A71}"/>
              </a:ext>
            </a:extLst>
          </p:cNvPr>
          <p:cNvGraphicFramePr>
            <a:graphicFrameLocks noGrp="1"/>
          </p:cNvGraphicFramePr>
          <p:nvPr/>
        </p:nvGraphicFramePr>
        <p:xfrm>
          <a:off x="618053" y="258349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78" name="Oval 77">
            <a:extLst>
              <a:ext uri="{FF2B5EF4-FFF2-40B4-BE49-F238E27FC236}">
                <a16:creationId xmlns:a16="http://schemas.microsoft.com/office/drawing/2014/main" id="{DECEB88C-2E0D-4A22-9C04-0002323025B3}"/>
              </a:ext>
            </a:extLst>
          </p:cNvPr>
          <p:cNvSpPr/>
          <p:nvPr/>
        </p:nvSpPr>
        <p:spPr>
          <a:xfrm>
            <a:off x="755378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113CF6B-B0C0-4E35-BB73-8170E35FF485}"/>
              </a:ext>
            </a:extLst>
          </p:cNvPr>
          <p:cNvSpPr/>
          <p:nvPr/>
        </p:nvSpPr>
        <p:spPr>
          <a:xfrm>
            <a:off x="1234352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1C19D04C-F6EA-42C8-BCF2-E03EDFC8B25D}"/>
              </a:ext>
            </a:extLst>
          </p:cNvPr>
          <p:cNvSpPr/>
          <p:nvPr/>
        </p:nvSpPr>
        <p:spPr>
          <a:xfrm>
            <a:off x="1702123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7419956-C0E6-414C-BCB0-D0D24482A875}"/>
              </a:ext>
            </a:extLst>
          </p:cNvPr>
          <p:cNvSpPr/>
          <p:nvPr/>
        </p:nvSpPr>
        <p:spPr>
          <a:xfrm>
            <a:off x="2151079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357E95B-9379-4BF6-8EA2-F239F87A0753}"/>
              </a:ext>
            </a:extLst>
          </p:cNvPr>
          <p:cNvSpPr/>
          <p:nvPr/>
        </p:nvSpPr>
        <p:spPr>
          <a:xfrm>
            <a:off x="2611238" y="26602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51AB7EB-B5F1-42A5-AE95-A82C4066BC77}"/>
              </a:ext>
            </a:extLst>
          </p:cNvPr>
          <p:cNvSpPr/>
          <p:nvPr/>
        </p:nvSpPr>
        <p:spPr>
          <a:xfrm>
            <a:off x="306378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85B28BB-1FBD-4487-B621-9C7040C5E6B2}"/>
              </a:ext>
            </a:extLst>
          </p:cNvPr>
          <p:cNvSpPr/>
          <p:nvPr/>
        </p:nvSpPr>
        <p:spPr>
          <a:xfrm>
            <a:off x="3531556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C813B08-2771-44E0-96A3-D2CE1C1BC705}"/>
              </a:ext>
            </a:extLst>
          </p:cNvPr>
          <p:cNvSpPr/>
          <p:nvPr/>
        </p:nvSpPr>
        <p:spPr>
          <a:xfrm>
            <a:off x="399171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0B1F684-F5D4-482A-91A0-6383D96C142C}"/>
              </a:ext>
            </a:extLst>
          </p:cNvPr>
          <p:cNvSpPr/>
          <p:nvPr/>
        </p:nvSpPr>
        <p:spPr>
          <a:xfrm>
            <a:off x="446053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35B4A9-B39B-4639-B462-6DD3B45094F5}"/>
              </a:ext>
            </a:extLst>
          </p:cNvPr>
          <p:cNvSpPr/>
          <p:nvPr/>
        </p:nvSpPr>
        <p:spPr>
          <a:xfrm>
            <a:off x="4928304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DEE4A08-ABAA-402A-9251-4979AEA355B8}"/>
              </a:ext>
            </a:extLst>
          </p:cNvPr>
          <p:cNvSpPr/>
          <p:nvPr/>
        </p:nvSpPr>
        <p:spPr>
          <a:xfrm>
            <a:off x="538846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1696D069-108F-47CE-BD18-D30798FB6484}"/>
              </a:ext>
            </a:extLst>
          </p:cNvPr>
          <p:cNvSpPr/>
          <p:nvPr/>
        </p:nvSpPr>
        <p:spPr>
          <a:xfrm>
            <a:off x="1582978" y="58899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90" name="Table 5">
            <a:extLst>
              <a:ext uri="{FF2B5EF4-FFF2-40B4-BE49-F238E27FC236}">
                <a16:creationId xmlns:a16="http://schemas.microsoft.com/office/drawing/2014/main" id="{E17737D7-DC67-41B3-95AB-AECC466F11AD}"/>
              </a:ext>
            </a:extLst>
          </p:cNvPr>
          <p:cNvGraphicFramePr>
            <a:graphicFrameLocks noGrp="1"/>
          </p:cNvGraphicFramePr>
          <p:nvPr/>
        </p:nvGraphicFramePr>
        <p:xfrm>
          <a:off x="616858" y="2957138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91" name="Oval 90">
            <a:extLst>
              <a:ext uri="{FF2B5EF4-FFF2-40B4-BE49-F238E27FC236}">
                <a16:creationId xmlns:a16="http://schemas.microsoft.com/office/drawing/2014/main" id="{92212324-2BEA-4C87-9EF4-D13FA4799554}"/>
              </a:ext>
            </a:extLst>
          </p:cNvPr>
          <p:cNvSpPr/>
          <p:nvPr/>
        </p:nvSpPr>
        <p:spPr>
          <a:xfrm>
            <a:off x="754183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E1FCF11-5177-4834-826F-875578083A15}"/>
              </a:ext>
            </a:extLst>
          </p:cNvPr>
          <p:cNvSpPr/>
          <p:nvPr/>
        </p:nvSpPr>
        <p:spPr>
          <a:xfrm>
            <a:off x="1233157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7F806D5-BB43-425F-BDD9-93ACB49F3FC3}"/>
              </a:ext>
            </a:extLst>
          </p:cNvPr>
          <p:cNvSpPr/>
          <p:nvPr/>
        </p:nvSpPr>
        <p:spPr>
          <a:xfrm>
            <a:off x="1700928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7973632-875A-478D-8481-51B3A8759BF0}"/>
              </a:ext>
            </a:extLst>
          </p:cNvPr>
          <p:cNvSpPr/>
          <p:nvPr/>
        </p:nvSpPr>
        <p:spPr>
          <a:xfrm>
            <a:off x="2149884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5CB4610-5B20-4B43-8D57-65510ECCB78E}"/>
              </a:ext>
            </a:extLst>
          </p:cNvPr>
          <p:cNvSpPr/>
          <p:nvPr/>
        </p:nvSpPr>
        <p:spPr>
          <a:xfrm>
            <a:off x="2610043" y="303385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E58D1C6-4560-4CEB-B578-01B75334C20B}"/>
              </a:ext>
            </a:extLst>
          </p:cNvPr>
          <p:cNvSpPr/>
          <p:nvPr/>
        </p:nvSpPr>
        <p:spPr>
          <a:xfrm>
            <a:off x="306259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E9C038-3007-486C-A92B-CBD00F6954F5}"/>
              </a:ext>
            </a:extLst>
          </p:cNvPr>
          <p:cNvSpPr/>
          <p:nvPr/>
        </p:nvSpPr>
        <p:spPr>
          <a:xfrm>
            <a:off x="3530361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EE51F26-E75B-4F2E-A537-CFB2BF859F82}"/>
              </a:ext>
            </a:extLst>
          </p:cNvPr>
          <p:cNvSpPr/>
          <p:nvPr/>
        </p:nvSpPr>
        <p:spPr>
          <a:xfrm>
            <a:off x="399052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C2DE6DB-AF21-4872-A43D-1C668C60067F}"/>
              </a:ext>
            </a:extLst>
          </p:cNvPr>
          <p:cNvSpPr/>
          <p:nvPr/>
        </p:nvSpPr>
        <p:spPr>
          <a:xfrm>
            <a:off x="445933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6DC38A1-B267-4400-980D-E0F21B25DEA8}"/>
              </a:ext>
            </a:extLst>
          </p:cNvPr>
          <p:cNvSpPr/>
          <p:nvPr/>
        </p:nvSpPr>
        <p:spPr>
          <a:xfrm>
            <a:off x="4927109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40C63EA-35E0-47D3-8845-0C6DC735DE12}"/>
              </a:ext>
            </a:extLst>
          </p:cNvPr>
          <p:cNvSpPr/>
          <p:nvPr/>
        </p:nvSpPr>
        <p:spPr>
          <a:xfrm>
            <a:off x="538726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row: Curved Down 101">
            <a:extLst>
              <a:ext uri="{FF2B5EF4-FFF2-40B4-BE49-F238E27FC236}">
                <a16:creationId xmlns:a16="http://schemas.microsoft.com/office/drawing/2014/main" id="{8A523D1D-6F24-4153-A6CB-5AF3421CCBAF}"/>
              </a:ext>
            </a:extLst>
          </p:cNvPr>
          <p:cNvSpPr/>
          <p:nvPr/>
        </p:nvSpPr>
        <p:spPr>
          <a:xfrm>
            <a:off x="1979059" y="588280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03" name="Table 5">
            <a:extLst>
              <a:ext uri="{FF2B5EF4-FFF2-40B4-BE49-F238E27FC236}">
                <a16:creationId xmlns:a16="http://schemas.microsoft.com/office/drawing/2014/main" id="{CF26ADC2-F433-49D0-8C4E-B562A3342F8B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3338017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04" name="Oval 103">
            <a:extLst>
              <a:ext uri="{FF2B5EF4-FFF2-40B4-BE49-F238E27FC236}">
                <a16:creationId xmlns:a16="http://schemas.microsoft.com/office/drawing/2014/main" id="{81A0F161-B927-48DA-80D9-CF364891452A}"/>
              </a:ext>
            </a:extLst>
          </p:cNvPr>
          <p:cNvSpPr/>
          <p:nvPr/>
        </p:nvSpPr>
        <p:spPr>
          <a:xfrm>
            <a:off x="752988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32B1B214-6A04-4DAC-AE22-1CE77626EEC9}"/>
              </a:ext>
            </a:extLst>
          </p:cNvPr>
          <p:cNvSpPr/>
          <p:nvPr/>
        </p:nvSpPr>
        <p:spPr>
          <a:xfrm>
            <a:off x="1231962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40BCABBB-B1E0-4E30-9B5C-63807D958EBA}"/>
              </a:ext>
            </a:extLst>
          </p:cNvPr>
          <p:cNvSpPr/>
          <p:nvPr/>
        </p:nvSpPr>
        <p:spPr>
          <a:xfrm>
            <a:off x="1699733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6ED9072-FA8B-4A6B-BC8C-C17937281058}"/>
              </a:ext>
            </a:extLst>
          </p:cNvPr>
          <p:cNvSpPr/>
          <p:nvPr/>
        </p:nvSpPr>
        <p:spPr>
          <a:xfrm>
            <a:off x="2148689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C7166B08-CFF0-49F4-8B1F-0AA7D5F1A595}"/>
              </a:ext>
            </a:extLst>
          </p:cNvPr>
          <p:cNvSpPr/>
          <p:nvPr/>
        </p:nvSpPr>
        <p:spPr>
          <a:xfrm>
            <a:off x="2608848" y="3414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AB92EBD-DE01-4B34-B5C0-15BDE4130B00}"/>
              </a:ext>
            </a:extLst>
          </p:cNvPr>
          <p:cNvSpPr/>
          <p:nvPr/>
        </p:nvSpPr>
        <p:spPr>
          <a:xfrm>
            <a:off x="306139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F109B84-5A0F-49D7-8EA8-9DAACDCBA204}"/>
              </a:ext>
            </a:extLst>
          </p:cNvPr>
          <p:cNvSpPr/>
          <p:nvPr/>
        </p:nvSpPr>
        <p:spPr>
          <a:xfrm>
            <a:off x="3529166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AFA760D2-817C-41FF-9070-FB0423C43092}"/>
              </a:ext>
            </a:extLst>
          </p:cNvPr>
          <p:cNvSpPr/>
          <p:nvPr/>
        </p:nvSpPr>
        <p:spPr>
          <a:xfrm>
            <a:off x="398932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FAB11772-8E65-4F4D-B476-88107A66C994}"/>
              </a:ext>
            </a:extLst>
          </p:cNvPr>
          <p:cNvSpPr/>
          <p:nvPr/>
        </p:nvSpPr>
        <p:spPr>
          <a:xfrm>
            <a:off x="445814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B04D6C3B-6717-48E9-885E-828B244C7A97}"/>
              </a:ext>
            </a:extLst>
          </p:cNvPr>
          <p:cNvSpPr/>
          <p:nvPr/>
        </p:nvSpPr>
        <p:spPr>
          <a:xfrm>
            <a:off x="4925914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3B148B4-2047-4492-9D67-249401D97205}"/>
              </a:ext>
            </a:extLst>
          </p:cNvPr>
          <p:cNvSpPr/>
          <p:nvPr/>
        </p:nvSpPr>
        <p:spPr>
          <a:xfrm>
            <a:off x="538607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Arrow: Curved Down 114">
            <a:extLst>
              <a:ext uri="{FF2B5EF4-FFF2-40B4-BE49-F238E27FC236}">
                <a16:creationId xmlns:a16="http://schemas.microsoft.com/office/drawing/2014/main" id="{C7CA6CFF-3F9E-4CB0-84A9-EEF59453A45A}"/>
              </a:ext>
            </a:extLst>
          </p:cNvPr>
          <p:cNvSpPr/>
          <p:nvPr/>
        </p:nvSpPr>
        <p:spPr>
          <a:xfrm>
            <a:off x="2412695" y="590235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16" name="Table 5">
            <a:extLst>
              <a:ext uri="{FF2B5EF4-FFF2-40B4-BE49-F238E27FC236}">
                <a16:creationId xmlns:a16="http://schemas.microsoft.com/office/drawing/2014/main" id="{209A01A6-12E6-42D8-9615-6C75A533F4B4}"/>
              </a:ext>
            </a:extLst>
          </p:cNvPr>
          <p:cNvGraphicFramePr>
            <a:graphicFrameLocks noGrp="1"/>
          </p:cNvGraphicFramePr>
          <p:nvPr/>
        </p:nvGraphicFramePr>
        <p:xfrm>
          <a:off x="616261" y="3712674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17" name="Oval 116">
            <a:extLst>
              <a:ext uri="{FF2B5EF4-FFF2-40B4-BE49-F238E27FC236}">
                <a16:creationId xmlns:a16="http://schemas.microsoft.com/office/drawing/2014/main" id="{BB84B2EB-7A3C-43FB-8771-AED03D3968D8}"/>
              </a:ext>
            </a:extLst>
          </p:cNvPr>
          <p:cNvSpPr/>
          <p:nvPr/>
        </p:nvSpPr>
        <p:spPr>
          <a:xfrm>
            <a:off x="753586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82FFCDB2-8922-43C9-BFC0-2A698B363F40}"/>
              </a:ext>
            </a:extLst>
          </p:cNvPr>
          <p:cNvSpPr/>
          <p:nvPr/>
        </p:nvSpPr>
        <p:spPr>
          <a:xfrm>
            <a:off x="1232560" y="378770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9762454-96D0-4304-9EFA-7192178A85B2}"/>
              </a:ext>
            </a:extLst>
          </p:cNvPr>
          <p:cNvSpPr/>
          <p:nvPr/>
        </p:nvSpPr>
        <p:spPr>
          <a:xfrm>
            <a:off x="1700331" y="378770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F8427674-48CF-4443-BADE-E1B451AC4071}"/>
              </a:ext>
            </a:extLst>
          </p:cNvPr>
          <p:cNvSpPr/>
          <p:nvPr/>
        </p:nvSpPr>
        <p:spPr>
          <a:xfrm>
            <a:off x="2149287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A5E1455C-BD6D-4200-B24C-5435C21FFC30}"/>
              </a:ext>
            </a:extLst>
          </p:cNvPr>
          <p:cNvSpPr/>
          <p:nvPr/>
        </p:nvSpPr>
        <p:spPr>
          <a:xfrm>
            <a:off x="2609446" y="378939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D581214-8C2E-4306-805D-F61B76BE57C5}"/>
              </a:ext>
            </a:extLst>
          </p:cNvPr>
          <p:cNvSpPr/>
          <p:nvPr/>
        </p:nvSpPr>
        <p:spPr>
          <a:xfrm>
            <a:off x="3061993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0EB75C23-5551-48B3-9F45-8F6CF16D1365}"/>
              </a:ext>
            </a:extLst>
          </p:cNvPr>
          <p:cNvSpPr/>
          <p:nvPr/>
        </p:nvSpPr>
        <p:spPr>
          <a:xfrm>
            <a:off x="3529764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EB105D24-4659-473D-A708-D990FAB69296}"/>
              </a:ext>
            </a:extLst>
          </p:cNvPr>
          <p:cNvSpPr/>
          <p:nvPr/>
        </p:nvSpPr>
        <p:spPr>
          <a:xfrm>
            <a:off x="3989923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060250E4-20C3-4070-9A6A-9DF9DE8F6DBF}"/>
              </a:ext>
            </a:extLst>
          </p:cNvPr>
          <p:cNvSpPr/>
          <p:nvPr/>
        </p:nvSpPr>
        <p:spPr>
          <a:xfrm>
            <a:off x="4458741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8E1E6AB-6394-49CF-9609-35F174096096}"/>
              </a:ext>
            </a:extLst>
          </p:cNvPr>
          <p:cNvSpPr/>
          <p:nvPr/>
        </p:nvSpPr>
        <p:spPr>
          <a:xfrm>
            <a:off x="4926512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05CA8E4A-3CC0-4E27-9287-6BE82A6FE950}"/>
              </a:ext>
            </a:extLst>
          </p:cNvPr>
          <p:cNvSpPr/>
          <p:nvPr/>
        </p:nvSpPr>
        <p:spPr>
          <a:xfrm>
            <a:off x="5386671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Arrow: Curved Down 127">
            <a:extLst>
              <a:ext uri="{FF2B5EF4-FFF2-40B4-BE49-F238E27FC236}">
                <a16:creationId xmlns:a16="http://schemas.microsoft.com/office/drawing/2014/main" id="{C3B5CCC5-BA46-4DE1-BB27-8B28E43FDAD4}"/>
              </a:ext>
            </a:extLst>
          </p:cNvPr>
          <p:cNvSpPr/>
          <p:nvPr/>
        </p:nvSpPr>
        <p:spPr>
          <a:xfrm>
            <a:off x="2839689" y="590415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29" name="Table 5">
            <a:extLst>
              <a:ext uri="{FF2B5EF4-FFF2-40B4-BE49-F238E27FC236}">
                <a16:creationId xmlns:a16="http://schemas.microsoft.com/office/drawing/2014/main" id="{1288F71E-69F4-4576-8A80-16397A437A4D}"/>
              </a:ext>
            </a:extLst>
          </p:cNvPr>
          <p:cNvGraphicFramePr>
            <a:graphicFrameLocks noGrp="1"/>
          </p:cNvGraphicFramePr>
          <p:nvPr/>
        </p:nvGraphicFramePr>
        <p:xfrm>
          <a:off x="621942" y="145070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30" name="Oval 129">
            <a:extLst>
              <a:ext uri="{FF2B5EF4-FFF2-40B4-BE49-F238E27FC236}">
                <a16:creationId xmlns:a16="http://schemas.microsoft.com/office/drawing/2014/main" id="{3E63CA82-5917-4142-A4F2-059BB062B08C}"/>
              </a:ext>
            </a:extLst>
          </p:cNvPr>
          <p:cNvSpPr/>
          <p:nvPr/>
        </p:nvSpPr>
        <p:spPr>
          <a:xfrm>
            <a:off x="759267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A1EB5B87-9AD6-47FE-AE35-17AAE40F644B}"/>
              </a:ext>
            </a:extLst>
          </p:cNvPr>
          <p:cNvSpPr/>
          <p:nvPr/>
        </p:nvSpPr>
        <p:spPr>
          <a:xfrm>
            <a:off x="1238241" y="1525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BCF606DA-180C-457D-83BF-2EBBC2F632F2}"/>
              </a:ext>
            </a:extLst>
          </p:cNvPr>
          <p:cNvSpPr/>
          <p:nvPr/>
        </p:nvSpPr>
        <p:spPr>
          <a:xfrm>
            <a:off x="1706012" y="1525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4FF9060-3FCF-45A1-809E-D1070C171E80}"/>
              </a:ext>
            </a:extLst>
          </p:cNvPr>
          <p:cNvSpPr/>
          <p:nvPr/>
        </p:nvSpPr>
        <p:spPr>
          <a:xfrm>
            <a:off x="2154968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F3D673CC-E04A-4A6F-BB8A-DF586319F794}"/>
              </a:ext>
            </a:extLst>
          </p:cNvPr>
          <p:cNvSpPr/>
          <p:nvPr/>
        </p:nvSpPr>
        <p:spPr>
          <a:xfrm>
            <a:off x="2615127" y="15274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EFD0924C-7763-4844-8777-C5947C0EF11A}"/>
              </a:ext>
            </a:extLst>
          </p:cNvPr>
          <p:cNvSpPr/>
          <p:nvPr/>
        </p:nvSpPr>
        <p:spPr>
          <a:xfrm>
            <a:off x="3067674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02C95DF5-BDF6-4863-A79B-39C89EEFC140}"/>
              </a:ext>
            </a:extLst>
          </p:cNvPr>
          <p:cNvSpPr/>
          <p:nvPr/>
        </p:nvSpPr>
        <p:spPr>
          <a:xfrm>
            <a:off x="3535445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B493DB80-660A-4114-8A31-AD6E8B48AACB}"/>
              </a:ext>
            </a:extLst>
          </p:cNvPr>
          <p:cNvSpPr/>
          <p:nvPr/>
        </p:nvSpPr>
        <p:spPr>
          <a:xfrm>
            <a:off x="3995604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598FF036-F6F6-41CC-B9D3-2097177DEE0C}"/>
              </a:ext>
            </a:extLst>
          </p:cNvPr>
          <p:cNvSpPr/>
          <p:nvPr/>
        </p:nvSpPr>
        <p:spPr>
          <a:xfrm>
            <a:off x="4464422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014B27D7-383D-4558-901C-5B8DC1C92A7D}"/>
              </a:ext>
            </a:extLst>
          </p:cNvPr>
          <p:cNvSpPr/>
          <p:nvPr/>
        </p:nvSpPr>
        <p:spPr>
          <a:xfrm>
            <a:off x="4932193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6A2E3FD1-B83D-4DC6-AC35-3DD3217AE0AA}"/>
              </a:ext>
            </a:extLst>
          </p:cNvPr>
          <p:cNvSpPr/>
          <p:nvPr/>
        </p:nvSpPr>
        <p:spPr>
          <a:xfrm>
            <a:off x="5392352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Arrow: Curved Down 140">
            <a:extLst>
              <a:ext uri="{FF2B5EF4-FFF2-40B4-BE49-F238E27FC236}">
                <a16:creationId xmlns:a16="http://schemas.microsoft.com/office/drawing/2014/main" id="{3ED677DA-D5C3-43BC-977D-9BEAC9360CA8}"/>
              </a:ext>
            </a:extLst>
          </p:cNvPr>
          <p:cNvSpPr/>
          <p:nvPr/>
        </p:nvSpPr>
        <p:spPr>
          <a:xfrm>
            <a:off x="3249876" y="590454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42" name="Table 5">
            <a:extLst>
              <a:ext uri="{FF2B5EF4-FFF2-40B4-BE49-F238E27FC236}">
                <a16:creationId xmlns:a16="http://schemas.microsoft.com/office/drawing/2014/main" id="{B454C00D-9C72-4C46-8E09-7B79FC488FD9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1071521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43" name="Oval 142">
            <a:extLst>
              <a:ext uri="{FF2B5EF4-FFF2-40B4-BE49-F238E27FC236}">
                <a16:creationId xmlns:a16="http://schemas.microsoft.com/office/drawing/2014/main" id="{A43F221B-EEAD-442F-81BA-70A1239E9D5D}"/>
              </a:ext>
            </a:extLst>
          </p:cNvPr>
          <p:cNvSpPr/>
          <p:nvPr/>
        </p:nvSpPr>
        <p:spPr>
          <a:xfrm>
            <a:off x="752988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582639F5-038F-4950-A9BB-600FF19D1642}"/>
              </a:ext>
            </a:extLst>
          </p:cNvPr>
          <p:cNvSpPr/>
          <p:nvPr/>
        </p:nvSpPr>
        <p:spPr>
          <a:xfrm>
            <a:off x="1231962" y="11465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6F5B96D5-504C-4CE8-8275-40D1629FBC67}"/>
              </a:ext>
            </a:extLst>
          </p:cNvPr>
          <p:cNvSpPr/>
          <p:nvPr/>
        </p:nvSpPr>
        <p:spPr>
          <a:xfrm>
            <a:off x="1699733" y="11465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7E9CC672-B9A8-4890-BBA9-6822B7B8A997}"/>
              </a:ext>
            </a:extLst>
          </p:cNvPr>
          <p:cNvSpPr/>
          <p:nvPr/>
        </p:nvSpPr>
        <p:spPr>
          <a:xfrm>
            <a:off x="2148689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270DF917-2002-4AA3-BC40-49E0C98DB0C3}"/>
              </a:ext>
            </a:extLst>
          </p:cNvPr>
          <p:cNvSpPr/>
          <p:nvPr/>
        </p:nvSpPr>
        <p:spPr>
          <a:xfrm>
            <a:off x="2608848" y="114824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52D2D55A-6A18-4BA0-999A-FF52243AAF93}"/>
              </a:ext>
            </a:extLst>
          </p:cNvPr>
          <p:cNvSpPr/>
          <p:nvPr/>
        </p:nvSpPr>
        <p:spPr>
          <a:xfrm>
            <a:off x="3061395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4A0934C6-BA22-4813-9C74-12874DED30FE}"/>
              </a:ext>
            </a:extLst>
          </p:cNvPr>
          <p:cNvSpPr/>
          <p:nvPr/>
        </p:nvSpPr>
        <p:spPr>
          <a:xfrm>
            <a:off x="3529166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C51A45B3-5BC3-498B-ACFF-62B9661DE9AB}"/>
              </a:ext>
            </a:extLst>
          </p:cNvPr>
          <p:cNvSpPr/>
          <p:nvPr/>
        </p:nvSpPr>
        <p:spPr>
          <a:xfrm>
            <a:off x="3989325" y="114655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9D07C0B1-9A73-4D54-BE89-7910C614526C}"/>
              </a:ext>
            </a:extLst>
          </p:cNvPr>
          <p:cNvSpPr/>
          <p:nvPr/>
        </p:nvSpPr>
        <p:spPr>
          <a:xfrm>
            <a:off x="4458143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675E5535-913C-49D3-BCF6-2B8720B8C432}"/>
              </a:ext>
            </a:extLst>
          </p:cNvPr>
          <p:cNvSpPr/>
          <p:nvPr/>
        </p:nvSpPr>
        <p:spPr>
          <a:xfrm>
            <a:off x="4925914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38F59017-90AB-494D-8754-6F36024A925A}"/>
              </a:ext>
            </a:extLst>
          </p:cNvPr>
          <p:cNvSpPr/>
          <p:nvPr/>
        </p:nvSpPr>
        <p:spPr>
          <a:xfrm>
            <a:off x="5386073" y="114293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Arrow: Curved Down 153">
            <a:extLst>
              <a:ext uri="{FF2B5EF4-FFF2-40B4-BE49-F238E27FC236}">
                <a16:creationId xmlns:a16="http://schemas.microsoft.com/office/drawing/2014/main" id="{983C44A6-C9BE-4FB3-A812-44EBEFB720CE}"/>
              </a:ext>
            </a:extLst>
          </p:cNvPr>
          <p:cNvSpPr/>
          <p:nvPr/>
        </p:nvSpPr>
        <p:spPr>
          <a:xfrm>
            <a:off x="3642737" y="590544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55" name="Table 5">
            <a:extLst>
              <a:ext uri="{FF2B5EF4-FFF2-40B4-BE49-F238E27FC236}">
                <a16:creationId xmlns:a16="http://schemas.microsoft.com/office/drawing/2014/main" id="{4F6FCD47-19FE-458C-B55E-9EA52D56271B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4071625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56" name="Oval 155">
            <a:extLst>
              <a:ext uri="{FF2B5EF4-FFF2-40B4-BE49-F238E27FC236}">
                <a16:creationId xmlns:a16="http://schemas.microsoft.com/office/drawing/2014/main" id="{EA5AE07E-E477-40E1-B7BF-7611C1A31288}"/>
              </a:ext>
            </a:extLst>
          </p:cNvPr>
          <p:cNvSpPr/>
          <p:nvPr/>
        </p:nvSpPr>
        <p:spPr>
          <a:xfrm>
            <a:off x="752988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8D8E7300-20B2-4DAC-8B83-E68D78610FC7}"/>
              </a:ext>
            </a:extLst>
          </p:cNvPr>
          <p:cNvSpPr/>
          <p:nvPr/>
        </p:nvSpPr>
        <p:spPr>
          <a:xfrm>
            <a:off x="1231962" y="414665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61F5298D-BA8D-4B24-9494-29262E401628}"/>
              </a:ext>
            </a:extLst>
          </p:cNvPr>
          <p:cNvSpPr/>
          <p:nvPr/>
        </p:nvSpPr>
        <p:spPr>
          <a:xfrm>
            <a:off x="1699733" y="414665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ED75CE91-6D29-45D1-955B-B42EDD42BC94}"/>
              </a:ext>
            </a:extLst>
          </p:cNvPr>
          <p:cNvSpPr/>
          <p:nvPr/>
        </p:nvSpPr>
        <p:spPr>
          <a:xfrm>
            <a:off x="2148689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E3E26FCB-D55C-44DC-90C3-20E92692CEDC}"/>
              </a:ext>
            </a:extLst>
          </p:cNvPr>
          <p:cNvSpPr/>
          <p:nvPr/>
        </p:nvSpPr>
        <p:spPr>
          <a:xfrm>
            <a:off x="2608848" y="41483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C2FE4B00-B8B1-4F0A-9A91-C282B2031A59}"/>
              </a:ext>
            </a:extLst>
          </p:cNvPr>
          <p:cNvSpPr/>
          <p:nvPr/>
        </p:nvSpPr>
        <p:spPr>
          <a:xfrm>
            <a:off x="3061395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7E5174D9-86BE-4700-8CD4-577CC3DB635C}"/>
              </a:ext>
            </a:extLst>
          </p:cNvPr>
          <p:cNvSpPr/>
          <p:nvPr/>
        </p:nvSpPr>
        <p:spPr>
          <a:xfrm>
            <a:off x="3529166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7F97F32F-D477-4A60-A75D-E821C428DF1A}"/>
              </a:ext>
            </a:extLst>
          </p:cNvPr>
          <p:cNvSpPr/>
          <p:nvPr/>
        </p:nvSpPr>
        <p:spPr>
          <a:xfrm>
            <a:off x="3989325" y="414665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9DD9BF22-B33E-4506-8289-DEB6DD0A3A7A}"/>
              </a:ext>
            </a:extLst>
          </p:cNvPr>
          <p:cNvSpPr/>
          <p:nvPr/>
        </p:nvSpPr>
        <p:spPr>
          <a:xfrm>
            <a:off x="4458143" y="414303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2D344AAE-C9DC-4352-A4AB-BBE115C76189}"/>
              </a:ext>
            </a:extLst>
          </p:cNvPr>
          <p:cNvSpPr/>
          <p:nvPr/>
        </p:nvSpPr>
        <p:spPr>
          <a:xfrm>
            <a:off x="4925914" y="414303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0E766260-B1CB-40EC-85B0-87A0761477B0}"/>
              </a:ext>
            </a:extLst>
          </p:cNvPr>
          <p:cNvSpPr/>
          <p:nvPr/>
        </p:nvSpPr>
        <p:spPr>
          <a:xfrm>
            <a:off x="5386073" y="414303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Arrow: Curved Down 166">
            <a:extLst>
              <a:ext uri="{FF2B5EF4-FFF2-40B4-BE49-F238E27FC236}">
                <a16:creationId xmlns:a16="http://schemas.microsoft.com/office/drawing/2014/main" id="{DE65D549-AD98-45EF-BDCE-831E4CE0BF52}"/>
              </a:ext>
            </a:extLst>
          </p:cNvPr>
          <p:cNvSpPr/>
          <p:nvPr/>
        </p:nvSpPr>
        <p:spPr>
          <a:xfrm>
            <a:off x="4051522" y="587142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68" name="Table 5">
            <a:extLst>
              <a:ext uri="{FF2B5EF4-FFF2-40B4-BE49-F238E27FC236}">
                <a16:creationId xmlns:a16="http://schemas.microsoft.com/office/drawing/2014/main" id="{D22C7AB5-4403-44C2-B477-D650D7E14E3F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4453193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69" name="Oval 168">
            <a:extLst>
              <a:ext uri="{FF2B5EF4-FFF2-40B4-BE49-F238E27FC236}">
                <a16:creationId xmlns:a16="http://schemas.microsoft.com/office/drawing/2014/main" id="{705BF300-1D2C-480D-94FE-A480CAB48891}"/>
              </a:ext>
            </a:extLst>
          </p:cNvPr>
          <p:cNvSpPr/>
          <p:nvPr/>
        </p:nvSpPr>
        <p:spPr>
          <a:xfrm>
            <a:off x="752988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22DA7C8C-4898-4B7A-857A-D3869B96E956}"/>
              </a:ext>
            </a:extLst>
          </p:cNvPr>
          <p:cNvSpPr/>
          <p:nvPr/>
        </p:nvSpPr>
        <p:spPr>
          <a:xfrm>
            <a:off x="1231962" y="452822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AB9DCDF9-FA31-40E7-AD42-57FCD74C6781}"/>
              </a:ext>
            </a:extLst>
          </p:cNvPr>
          <p:cNvSpPr/>
          <p:nvPr/>
        </p:nvSpPr>
        <p:spPr>
          <a:xfrm>
            <a:off x="1699733" y="452822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D319F499-9273-46F5-BF8C-D23D4680B060}"/>
              </a:ext>
            </a:extLst>
          </p:cNvPr>
          <p:cNvSpPr/>
          <p:nvPr/>
        </p:nvSpPr>
        <p:spPr>
          <a:xfrm>
            <a:off x="2148689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F5CE6C68-FE4F-41C8-82C2-372486E4A627}"/>
              </a:ext>
            </a:extLst>
          </p:cNvPr>
          <p:cNvSpPr/>
          <p:nvPr/>
        </p:nvSpPr>
        <p:spPr>
          <a:xfrm>
            <a:off x="2608848" y="452991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63830676-1666-48DA-AD2C-570A65D8C32F}"/>
              </a:ext>
            </a:extLst>
          </p:cNvPr>
          <p:cNvSpPr/>
          <p:nvPr/>
        </p:nvSpPr>
        <p:spPr>
          <a:xfrm>
            <a:off x="3061395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DF7109E6-7B55-44CD-BC6D-34E0EA4B3594}"/>
              </a:ext>
            </a:extLst>
          </p:cNvPr>
          <p:cNvSpPr/>
          <p:nvPr/>
        </p:nvSpPr>
        <p:spPr>
          <a:xfrm>
            <a:off x="3529166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A6AF86A4-16B2-4560-8929-0133F45A701F}"/>
              </a:ext>
            </a:extLst>
          </p:cNvPr>
          <p:cNvSpPr/>
          <p:nvPr/>
        </p:nvSpPr>
        <p:spPr>
          <a:xfrm>
            <a:off x="3989325" y="452822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A4B4994F-C9BF-4FE7-AEF5-597B243993C1}"/>
              </a:ext>
            </a:extLst>
          </p:cNvPr>
          <p:cNvSpPr/>
          <p:nvPr/>
        </p:nvSpPr>
        <p:spPr>
          <a:xfrm>
            <a:off x="4458143" y="45246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78B44653-7CB0-4A98-81B7-039B9FAE442F}"/>
              </a:ext>
            </a:extLst>
          </p:cNvPr>
          <p:cNvSpPr/>
          <p:nvPr/>
        </p:nvSpPr>
        <p:spPr>
          <a:xfrm>
            <a:off x="4925914" y="45246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C6CB33C1-FE04-43C7-B935-0C5CCF663423}"/>
              </a:ext>
            </a:extLst>
          </p:cNvPr>
          <p:cNvSpPr/>
          <p:nvPr/>
        </p:nvSpPr>
        <p:spPr>
          <a:xfrm>
            <a:off x="5386073" y="45246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Arrow: Curved Down 179">
            <a:extLst>
              <a:ext uri="{FF2B5EF4-FFF2-40B4-BE49-F238E27FC236}">
                <a16:creationId xmlns:a16="http://schemas.microsoft.com/office/drawing/2014/main" id="{72DAA6EA-0ADB-4CA4-B278-DD3F6576C623}"/>
              </a:ext>
            </a:extLst>
          </p:cNvPr>
          <p:cNvSpPr/>
          <p:nvPr/>
        </p:nvSpPr>
        <p:spPr>
          <a:xfrm>
            <a:off x="4435184" y="587142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81" name="Table 5">
            <a:extLst>
              <a:ext uri="{FF2B5EF4-FFF2-40B4-BE49-F238E27FC236}">
                <a16:creationId xmlns:a16="http://schemas.microsoft.com/office/drawing/2014/main" id="{0EDA1F4C-A298-47DF-89FA-1E779E781775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4836932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82" name="Oval 181">
            <a:extLst>
              <a:ext uri="{FF2B5EF4-FFF2-40B4-BE49-F238E27FC236}">
                <a16:creationId xmlns:a16="http://schemas.microsoft.com/office/drawing/2014/main" id="{661B26FE-4B06-4EF0-A3BA-E4D43FF282D2}"/>
              </a:ext>
            </a:extLst>
          </p:cNvPr>
          <p:cNvSpPr/>
          <p:nvPr/>
        </p:nvSpPr>
        <p:spPr>
          <a:xfrm>
            <a:off x="752988" y="491196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5DA7EF76-22CE-4043-B5DB-51F1C8DA56E4}"/>
              </a:ext>
            </a:extLst>
          </p:cNvPr>
          <p:cNvSpPr/>
          <p:nvPr/>
        </p:nvSpPr>
        <p:spPr>
          <a:xfrm>
            <a:off x="1231962" y="491196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2B1BB09D-1E61-4777-91C0-C31402BCED4C}"/>
              </a:ext>
            </a:extLst>
          </p:cNvPr>
          <p:cNvSpPr/>
          <p:nvPr/>
        </p:nvSpPr>
        <p:spPr>
          <a:xfrm>
            <a:off x="1699733" y="491196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58F504D6-3689-4CD8-97AC-10435BC6AF25}"/>
              </a:ext>
            </a:extLst>
          </p:cNvPr>
          <p:cNvSpPr/>
          <p:nvPr/>
        </p:nvSpPr>
        <p:spPr>
          <a:xfrm>
            <a:off x="2148689" y="491196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25333B62-DE9D-4D74-8645-E5858A7BF316}"/>
              </a:ext>
            </a:extLst>
          </p:cNvPr>
          <p:cNvSpPr/>
          <p:nvPr/>
        </p:nvSpPr>
        <p:spPr>
          <a:xfrm>
            <a:off x="2608848" y="491365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08F7CE52-2E38-489C-BD8B-EDF3B4B005FF}"/>
              </a:ext>
            </a:extLst>
          </p:cNvPr>
          <p:cNvSpPr/>
          <p:nvPr/>
        </p:nvSpPr>
        <p:spPr>
          <a:xfrm>
            <a:off x="3061395" y="491196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B2EB7906-BD6D-4168-92A8-C090C6A472FB}"/>
              </a:ext>
            </a:extLst>
          </p:cNvPr>
          <p:cNvSpPr/>
          <p:nvPr/>
        </p:nvSpPr>
        <p:spPr>
          <a:xfrm>
            <a:off x="3529166" y="491196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D496CA8B-64C7-4F73-BD5F-9CA458BD9664}"/>
              </a:ext>
            </a:extLst>
          </p:cNvPr>
          <p:cNvSpPr/>
          <p:nvPr/>
        </p:nvSpPr>
        <p:spPr>
          <a:xfrm>
            <a:off x="3989325" y="491196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703EBF19-8BAE-4BD5-9F6A-9381277BFF4E}"/>
              </a:ext>
            </a:extLst>
          </p:cNvPr>
          <p:cNvSpPr/>
          <p:nvPr/>
        </p:nvSpPr>
        <p:spPr>
          <a:xfrm>
            <a:off x="4458143" y="490834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6A0124A1-F60B-44A9-9115-A5A76C185A53}"/>
              </a:ext>
            </a:extLst>
          </p:cNvPr>
          <p:cNvSpPr/>
          <p:nvPr/>
        </p:nvSpPr>
        <p:spPr>
          <a:xfrm>
            <a:off x="4925914" y="490834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8D873452-1480-4D71-97AD-78F2809426A4}"/>
              </a:ext>
            </a:extLst>
          </p:cNvPr>
          <p:cNvSpPr/>
          <p:nvPr/>
        </p:nvSpPr>
        <p:spPr>
          <a:xfrm>
            <a:off x="5386073" y="490834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Arrow: Curved Down 192">
            <a:extLst>
              <a:ext uri="{FF2B5EF4-FFF2-40B4-BE49-F238E27FC236}">
                <a16:creationId xmlns:a16="http://schemas.microsoft.com/office/drawing/2014/main" id="{5AF5EAAB-3EC1-48A2-9FA2-25618D7D0315}"/>
              </a:ext>
            </a:extLst>
          </p:cNvPr>
          <p:cNvSpPr/>
          <p:nvPr/>
        </p:nvSpPr>
        <p:spPr>
          <a:xfrm>
            <a:off x="4822617" y="588209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4" name="Arrow: Curved Down 193">
            <a:extLst>
              <a:ext uri="{FF2B5EF4-FFF2-40B4-BE49-F238E27FC236}">
                <a16:creationId xmlns:a16="http://schemas.microsoft.com/office/drawing/2014/main" id="{B7C15CB5-9977-4A38-9C05-E40FD619CECC}"/>
              </a:ext>
            </a:extLst>
          </p:cNvPr>
          <p:cNvSpPr/>
          <p:nvPr/>
        </p:nvSpPr>
        <p:spPr>
          <a:xfrm>
            <a:off x="5232288" y="591439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95" name="Table 5">
            <a:extLst>
              <a:ext uri="{FF2B5EF4-FFF2-40B4-BE49-F238E27FC236}">
                <a16:creationId xmlns:a16="http://schemas.microsoft.com/office/drawing/2014/main" id="{64B33DF9-36AA-4D5C-B999-2BFBFA96D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195144"/>
              </p:ext>
            </p:extLst>
          </p:nvPr>
        </p:nvGraphicFramePr>
        <p:xfrm>
          <a:off x="615663" y="5210790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96" name="Oval 195">
            <a:extLst>
              <a:ext uri="{FF2B5EF4-FFF2-40B4-BE49-F238E27FC236}">
                <a16:creationId xmlns:a16="http://schemas.microsoft.com/office/drawing/2014/main" id="{8138E24F-2A23-4D46-9015-EF8FE402963D}"/>
              </a:ext>
            </a:extLst>
          </p:cNvPr>
          <p:cNvSpPr/>
          <p:nvPr/>
        </p:nvSpPr>
        <p:spPr>
          <a:xfrm>
            <a:off x="752988" y="52858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EC6BE1C0-1996-45D9-8F0B-2F7F24135E1D}"/>
              </a:ext>
            </a:extLst>
          </p:cNvPr>
          <p:cNvSpPr/>
          <p:nvPr/>
        </p:nvSpPr>
        <p:spPr>
          <a:xfrm>
            <a:off x="1231962" y="528581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1B648081-6952-4DB8-BE26-0DBEF395F9A1}"/>
              </a:ext>
            </a:extLst>
          </p:cNvPr>
          <p:cNvSpPr/>
          <p:nvPr/>
        </p:nvSpPr>
        <p:spPr>
          <a:xfrm>
            <a:off x="1699733" y="528581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8B3F3DC4-7174-469E-8E74-0878ADEF1561}"/>
              </a:ext>
            </a:extLst>
          </p:cNvPr>
          <p:cNvSpPr/>
          <p:nvPr/>
        </p:nvSpPr>
        <p:spPr>
          <a:xfrm>
            <a:off x="2148689" y="52858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AC628EA3-6BD4-40B8-A8F2-6DDE43C94A05}"/>
              </a:ext>
            </a:extLst>
          </p:cNvPr>
          <p:cNvSpPr/>
          <p:nvPr/>
        </p:nvSpPr>
        <p:spPr>
          <a:xfrm>
            <a:off x="2608848" y="528751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3056BB4C-6D18-4C4D-A550-08335CBF3CB5}"/>
              </a:ext>
            </a:extLst>
          </p:cNvPr>
          <p:cNvSpPr/>
          <p:nvPr/>
        </p:nvSpPr>
        <p:spPr>
          <a:xfrm>
            <a:off x="3061395" y="52858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9AD97CEC-9E98-4156-8AEB-7C3B99971CF6}"/>
              </a:ext>
            </a:extLst>
          </p:cNvPr>
          <p:cNvSpPr/>
          <p:nvPr/>
        </p:nvSpPr>
        <p:spPr>
          <a:xfrm>
            <a:off x="3529166" y="52858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10BCB23D-FED5-42BB-908E-02D02F504AC8}"/>
              </a:ext>
            </a:extLst>
          </p:cNvPr>
          <p:cNvSpPr/>
          <p:nvPr/>
        </p:nvSpPr>
        <p:spPr>
          <a:xfrm>
            <a:off x="3989325" y="52858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1616755D-A089-4663-A116-38DC311BE67E}"/>
              </a:ext>
            </a:extLst>
          </p:cNvPr>
          <p:cNvSpPr/>
          <p:nvPr/>
        </p:nvSpPr>
        <p:spPr>
          <a:xfrm>
            <a:off x="4458143" y="528220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F41BD8EF-1BED-4573-A2F1-D27A5EC11024}"/>
              </a:ext>
            </a:extLst>
          </p:cNvPr>
          <p:cNvSpPr/>
          <p:nvPr/>
        </p:nvSpPr>
        <p:spPr>
          <a:xfrm>
            <a:off x="4925914" y="528220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559DEB1E-33BD-4A00-AD02-C0C151511AB6}"/>
              </a:ext>
            </a:extLst>
          </p:cNvPr>
          <p:cNvSpPr/>
          <p:nvPr/>
        </p:nvSpPr>
        <p:spPr>
          <a:xfrm>
            <a:off x="5386073" y="528220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281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5283379" y="781043"/>
            <a:ext cx="68498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What is the next step of 11 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697184-2A0C-40B8-9E44-F0504A676BB7}"/>
              </a:ext>
            </a:extLst>
          </p:cNvPr>
          <p:cNvSpPr txBox="1"/>
          <p:nvPr/>
        </p:nvSpPr>
        <p:spPr>
          <a:xfrm>
            <a:off x="6902443" y="2002715"/>
            <a:ext cx="38357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Keep counting !</a:t>
            </a: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DBA186C7-C4F3-45B8-981A-D0DD87AEE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75318"/>
              </p:ext>
            </p:extLst>
          </p:nvPr>
        </p:nvGraphicFramePr>
        <p:xfrm>
          <a:off x="600723" y="590954"/>
          <a:ext cx="4492100" cy="513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328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84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1328904" y="707501"/>
            <a:ext cx="44147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in 11s up to 12 x 11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106532"/>
              </p:ext>
            </p:extLst>
          </p:nvPr>
        </p:nvGraphicFramePr>
        <p:xfrm>
          <a:off x="7016319" y="375716"/>
          <a:ext cx="4492100" cy="480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67053" y="5372775"/>
            <a:ext cx="5708677" cy="634965"/>
            <a:chOff x="920319" y="5417163"/>
            <a:chExt cx="5708677" cy="634965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5535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0     11   22   33    44   55    66    77   88   99  110 121  132</a:t>
              </a:r>
            </a:p>
          </p:txBody>
        </p:sp>
      </p:grp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13BD3231-1835-4B93-A7D6-D191D104B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766050"/>
              </p:ext>
            </p:extLst>
          </p:nvPr>
        </p:nvGraphicFramePr>
        <p:xfrm>
          <a:off x="960760" y="2755923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DFAEBB74-3B59-4B5F-B62C-DF9FD5AC14F8}"/>
              </a:ext>
            </a:extLst>
          </p:cNvPr>
          <p:cNvSpPr/>
          <p:nvPr/>
        </p:nvSpPr>
        <p:spPr>
          <a:xfrm>
            <a:off x="1098085" y="283095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45A3B78-2063-42D0-A666-FB756F06D2AC}"/>
              </a:ext>
            </a:extLst>
          </p:cNvPr>
          <p:cNvSpPr/>
          <p:nvPr/>
        </p:nvSpPr>
        <p:spPr>
          <a:xfrm>
            <a:off x="1577059" y="283095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3F58DCB-BFF5-4A46-A922-C50ECA8093B7}"/>
              </a:ext>
            </a:extLst>
          </p:cNvPr>
          <p:cNvSpPr/>
          <p:nvPr/>
        </p:nvSpPr>
        <p:spPr>
          <a:xfrm>
            <a:off x="2044830" y="2830951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70DFE0B-51EA-4D6A-B94A-EFFBA8AC6889}"/>
              </a:ext>
            </a:extLst>
          </p:cNvPr>
          <p:cNvSpPr/>
          <p:nvPr/>
        </p:nvSpPr>
        <p:spPr>
          <a:xfrm>
            <a:off x="2493786" y="283095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8C9C3C9-C74E-4A45-850F-4FAFF9B0928F}"/>
              </a:ext>
            </a:extLst>
          </p:cNvPr>
          <p:cNvSpPr/>
          <p:nvPr/>
        </p:nvSpPr>
        <p:spPr>
          <a:xfrm>
            <a:off x="2953945" y="283264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FE26D4E-B0EE-4534-B555-163F7F0017F1}"/>
              </a:ext>
            </a:extLst>
          </p:cNvPr>
          <p:cNvSpPr/>
          <p:nvPr/>
        </p:nvSpPr>
        <p:spPr>
          <a:xfrm>
            <a:off x="3406492" y="283095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211C64B-BC91-48A5-8785-392BA021143C}"/>
              </a:ext>
            </a:extLst>
          </p:cNvPr>
          <p:cNvSpPr/>
          <p:nvPr/>
        </p:nvSpPr>
        <p:spPr>
          <a:xfrm>
            <a:off x="3874263" y="283095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103D455-EF09-459A-8A46-AE3F984A318C}"/>
              </a:ext>
            </a:extLst>
          </p:cNvPr>
          <p:cNvSpPr/>
          <p:nvPr/>
        </p:nvSpPr>
        <p:spPr>
          <a:xfrm>
            <a:off x="4334422" y="283095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537C0B6-C441-4EB9-AC14-5C9D49FEE94A}"/>
              </a:ext>
            </a:extLst>
          </p:cNvPr>
          <p:cNvSpPr/>
          <p:nvPr/>
        </p:nvSpPr>
        <p:spPr>
          <a:xfrm>
            <a:off x="4803240" y="282733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01C52E6-976B-4628-BEED-CF4ECFDFCB29}"/>
              </a:ext>
            </a:extLst>
          </p:cNvPr>
          <p:cNvSpPr/>
          <p:nvPr/>
        </p:nvSpPr>
        <p:spPr>
          <a:xfrm>
            <a:off x="5271011" y="282733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AD5D9CD-F98F-49EA-B8F0-41CE786F3080}"/>
              </a:ext>
            </a:extLst>
          </p:cNvPr>
          <p:cNvSpPr/>
          <p:nvPr/>
        </p:nvSpPr>
        <p:spPr>
          <a:xfrm>
            <a:off x="5731170" y="282733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22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2189333" y="666827"/>
            <a:ext cx="2087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eleven</a:t>
            </a:r>
          </a:p>
        </p:txBody>
      </p:sp>
      <p:graphicFrame>
        <p:nvGraphicFramePr>
          <p:cNvPr id="40" name="Table 5">
            <a:extLst>
              <a:ext uri="{FF2B5EF4-FFF2-40B4-BE49-F238E27FC236}">
                <a16:creationId xmlns:a16="http://schemas.microsoft.com/office/drawing/2014/main" id="{EFC46047-BD60-4B9C-9090-8D9F87D63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758633"/>
              </p:ext>
            </p:extLst>
          </p:nvPr>
        </p:nvGraphicFramePr>
        <p:xfrm>
          <a:off x="619248" y="183981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41" name="Oval 40">
            <a:extLst>
              <a:ext uri="{FF2B5EF4-FFF2-40B4-BE49-F238E27FC236}">
                <a16:creationId xmlns:a16="http://schemas.microsoft.com/office/drawing/2014/main" id="{5A1F65F9-DB8B-4B23-882E-26852CC71A00}"/>
              </a:ext>
            </a:extLst>
          </p:cNvPr>
          <p:cNvSpPr/>
          <p:nvPr/>
        </p:nvSpPr>
        <p:spPr>
          <a:xfrm>
            <a:off x="756573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7B73EA7-9FEE-41C2-9A8A-67072FB3885F}"/>
              </a:ext>
            </a:extLst>
          </p:cNvPr>
          <p:cNvSpPr/>
          <p:nvPr/>
        </p:nvSpPr>
        <p:spPr>
          <a:xfrm>
            <a:off x="1235547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7248EF-5BE6-4819-94C0-33C174F8B49D}"/>
              </a:ext>
            </a:extLst>
          </p:cNvPr>
          <p:cNvSpPr/>
          <p:nvPr/>
        </p:nvSpPr>
        <p:spPr>
          <a:xfrm>
            <a:off x="1703318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9F6AA20-EE74-4CB6-95F0-C391086B8492}"/>
              </a:ext>
            </a:extLst>
          </p:cNvPr>
          <p:cNvSpPr/>
          <p:nvPr/>
        </p:nvSpPr>
        <p:spPr>
          <a:xfrm>
            <a:off x="2152274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9EBD78-ECA6-4C7A-9A49-F85635E9065A}"/>
              </a:ext>
            </a:extLst>
          </p:cNvPr>
          <p:cNvSpPr/>
          <p:nvPr/>
        </p:nvSpPr>
        <p:spPr>
          <a:xfrm>
            <a:off x="2612433" y="191653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C332002-D70B-48F1-B087-A4982CDD7E9D}"/>
              </a:ext>
            </a:extLst>
          </p:cNvPr>
          <p:cNvSpPr/>
          <p:nvPr/>
        </p:nvSpPr>
        <p:spPr>
          <a:xfrm>
            <a:off x="306498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3481473-FCEC-474C-8D59-1D903A8D1380}"/>
              </a:ext>
            </a:extLst>
          </p:cNvPr>
          <p:cNvSpPr/>
          <p:nvPr/>
        </p:nvSpPr>
        <p:spPr>
          <a:xfrm>
            <a:off x="3532751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CF2FDF3-20F1-4EB8-AA7E-DE991F7EAEE6}"/>
              </a:ext>
            </a:extLst>
          </p:cNvPr>
          <p:cNvSpPr/>
          <p:nvPr/>
        </p:nvSpPr>
        <p:spPr>
          <a:xfrm>
            <a:off x="399291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F4D30F8-4B41-4BEB-B8C9-11EA1F19A36C}"/>
              </a:ext>
            </a:extLst>
          </p:cNvPr>
          <p:cNvSpPr/>
          <p:nvPr/>
        </p:nvSpPr>
        <p:spPr>
          <a:xfrm>
            <a:off x="446172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5F30522-EA26-43CF-B8BA-4058889DA592}"/>
              </a:ext>
            </a:extLst>
          </p:cNvPr>
          <p:cNvSpPr/>
          <p:nvPr/>
        </p:nvSpPr>
        <p:spPr>
          <a:xfrm>
            <a:off x="4929499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97DF9DF-2DD3-4283-92DC-4FB97090C519}"/>
              </a:ext>
            </a:extLst>
          </p:cNvPr>
          <p:cNvSpPr/>
          <p:nvPr/>
        </p:nvSpPr>
        <p:spPr>
          <a:xfrm>
            <a:off x="538965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2" name="Table 2">
            <a:extLst>
              <a:ext uri="{FF2B5EF4-FFF2-40B4-BE49-F238E27FC236}">
                <a16:creationId xmlns:a16="http://schemas.microsoft.com/office/drawing/2014/main" id="{0B139179-4A58-4038-A1E1-3E159E0E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440004"/>
              </p:ext>
            </p:extLst>
          </p:nvPr>
        </p:nvGraphicFramePr>
        <p:xfrm>
          <a:off x="7067888" y="781648"/>
          <a:ext cx="4492100" cy="480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0B006433-85E7-4404-B333-506FDA056F7F}"/>
              </a:ext>
            </a:extLst>
          </p:cNvPr>
          <p:cNvGrpSpPr/>
          <p:nvPr/>
        </p:nvGrpSpPr>
        <p:grpSpPr>
          <a:xfrm>
            <a:off x="867053" y="5372775"/>
            <a:ext cx="5708677" cy="634965"/>
            <a:chOff x="920319" y="5417163"/>
            <a:chExt cx="5708677" cy="63496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79A30F-5EEA-4A2A-BD57-ED37FA80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3D00851-9AA8-4452-A142-C29324E3DAE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3DECE79-AE84-4248-BCB5-A745330662F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656E19F-F040-4AF0-BF73-01C2495D365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EAAD5FD-F655-4C83-9CC1-69274E9F967A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F4A1F16-52F2-45B2-9769-2FBCFED3F3A8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A0DFE7E-F87B-483E-A0AB-4F764CC47FA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6CF89ED-84E8-43A2-921F-EC16710E97F6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3F2735D-8517-496B-AB1C-576349F318E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4EA80E2-E106-40E0-9E15-C82F4DF4CDB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5F362B7-B819-4F2B-95F4-39D3E763D27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95522D9-0067-4077-9662-B1A62565784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6AB6A73-F85D-413E-BF7A-36FA5531D675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BD0BDD4-57CF-43FA-98D6-64549DBD20B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3ADE039-561A-4FA4-AE09-1956FF23D571}"/>
                </a:ext>
              </a:extLst>
            </p:cNvPr>
            <p:cNvSpPr txBox="1"/>
            <p:nvPr/>
          </p:nvSpPr>
          <p:spPr>
            <a:xfrm>
              <a:off x="1093506" y="5682796"/>
              <a:ext cx="5535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0     11   22   33    44   55    66    77   88   99  110 121  132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954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629051" y="666827"/>
            <a:ext cx="3498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two</a:t>
            </a:r>
          </a:p>
        </p:txBody>
      </p:sp>
      <p:graphicFrame>
        <p:nvGraphicFramePr>
          <p:cNvPr id="40" name="Table 5">
            <a:extLst>
              <a:ext uri="{FF2B5EF4-FFF2-40B4-BE49-F238E27FC236}">
                <a16:creationId xmlns:a16="http://schemas.microsoft.com/office/drawing/2014/main" id="{EFC46047-BD60-4B9C-9090-8D9F87D631DE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183981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41" name="Oval 40">
            <a:extLst>
              <a:ext uri="{FF2B5EF4-FFF2-40B4-BE49-F238E27FC236}">
                <a16:creationId xmlns:a16="http://schemas.microsoft.com/office/drawing/2014/main" id="{5A1F65F9-DB8B-4B23-882E-26852CC71A00}"/>
              </a:ext>
            </a:extLst>
          </p:cNvPr>
          <p:cNvSpPr/>
          <p:nvPr/>
        </p:nvSpPr>
        <p:spPr>
          <a:xfrm>
            <a:off x="756573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7B73EA7-9FEE-41C2-9A8A-67072FB3885F}"/>
              </a:ext>
            </a:extLst>
          </p:cNvPr>
          <p:cNvSpPr/>
          <p:nvPr/>
        </p:nvSpPr>
        <p:spPr>
          <a:xfrm>
            <a:off x="1235547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7248EF-5BE6-4819-94C0-33C174F8B49D}"/>
              </a:ext>
            </a:extLst>
          </p:cNvPr>
          <p:cNvSpPr/>
          <p:nvPr/>
        </p:nvSpPr>
        <p:spPr>
          <a:xfrm>
            <a:off x="1703318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9F6AA20-EE74-4CB6-95F0-C391086B8492}"/>
              </a:ext>
            </a:extLst>
          </p:cNvPr>
          <p:cNvSpPr/>
          <p:nvPr/>
        </p:nvSpPr>
        <p:spPr>
          <a:xfrm>
            <a:off x="2152274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9EBD78-ECA6-4C7A-9A49-F85635E9065A}"/>
              </a:ext>
            </a:extLst>
          </p:cNvPr>
          <p:cNvSpPr/>
          <p:nvPr/>
        </p:nvSpPr>
        <p:spPr>
          <a:xfrm>
            <a:off x="2612433" y="191653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C332002-D70B-48F1-B087-A4982CDD7E9D}"/>
              </a:ext>
            </a:extLst>
          </p:cNvPr>
          <p:cNvSpPr/>
          <p:nvPr/>
        </p:nvSpPr>
        <p:spPr>
          <a:xfrm>
            <a:off x="306498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3481473-FCEC-474C-8D59-1D903A8D1380}"/>
              </a:ext>
            </a:extLst>
          </p:cNvPr>
          <p:cNvSpPr/>
          <p:nvPr/>
        </p:nvSpPr>
        <p:spPr>
          <a:xfrm>
            <a:off x="3532751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CF2FDF3-20F1-4EB8-AA7E-DE991F7EAEE6}"/>
              </a:ext>
            </a:extLst>
          </p:cNvPr>
          <p:cNvSpPr/>
          <p:nvPr/>
        </p:nvSpPr>
        <p:spPr>
          <a:xfrm>
            <a:off x="399291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F4D30F8-4B41-4BEB-B8C9-11EA1F19A36C}"/>
              </a:ext>
            </a:extLst>
          </p:cNvPr>
          <p:cNvSpPr/>
          <p:nvPr/>
        </p:nvSpPr>
        <p:spPr>
          <a:xfrm>
            <a:off x="446172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5F30522-EA26-43CF-B8BA-4058889DA592}"/>
              </a:ext>
            </a:extLst>
          </p:cNvPr>
          <p:cNvSpPr/>
          <p:nvPr/>
        </p:nvSpPr>
        <p:spPr>
          <a:xfrm>
            <a:off x="4929499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97DF9DF-2DD3-4283-92DC-4FB97090C519}"/>
              </a:ext>
            </a:extLst>
          </p:cNvPr>
          <p:cNvSpPr/>
          <p:nvPr/>
        </p:nvSpPr>
        <p:spPr>
          <a:xfrm>
            <a:off x="538965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2" name="Table 2">
            <a:extLst>
              <a:ext uri="{FF2B5EF4-FFF2-40B4-BE49-F238E27FC236}">
                <a16:creationId xmlns:a16="http://schemas.microsoft.com/office/drawing/2014/main" id="{0B139179-4A58-4038-A1E1-3E159E0E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470887"/>
              </p:ext>
            </p:extLst>
          </p:nvPr>
        </p:nvGraphicFramePr>
        <p:xfrm>
          <a:off x="7067888" y="781648"/>
          <a:ext cx="4492100" cy="480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0B006433-85E7-4404-B333-506FDA056F7F}"/>
              </a:ext>
            </a:extLst>
          </p:cNvPr>
          <p:cNvGrpSpPr/>
          <p:nvPr/>
        </p:nvGrpSpPr>
        <p:grpSpPr>
          <a:xfrm>
            <a:off x="867053" y="5372775"/>
            <a:ext cx="5708677" cy="634965"/>
            <a:chOff x="920319" y="5417163"/>
            <a:chExt cx="5708677" cy="63496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79A30F-5EEA-4A2A-BD57-ED37FA80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3D00851-9AA8-4452-A142-C29324E3DAE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3DECE79-AE84-4248-BCB5-A745330662F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656E19F-F040-4AF0-BF73-01C2495D365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EAAD5FD-F655-4C83-9CC1-69274E9F967A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F4A1F16-52F2-45B2-9769-2FBCFED3F3A8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A0DFE7E-F87B-483E-A0AB-4F764CC47FA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6CF89ED-84E8-43A2-921F-EC16710E97F6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3F2735D-8517-496B-AB1C-576349F318E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4EA80E2-E106-40E0-9E15-C82F4DF4CDB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5F362B7-B819-4F2B-95F4-39D3E763D27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95522D9-0067-4077-9662-B1A62565784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6AB6A73-F85D-413E-BF7A-36FA5531D675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BD0BDD4-57CF-43FA-98D6-64549DBD20B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3ADE039-561A-4FA4-AE09-1956FF23D571}"/>
                </a:ext>
              </a:extLst>
            </p:cNvPr>
            <p:cNvSpPr txBox="1"/>
            <p:nvPr/>
          </p:nvSpPr>
          <p:spPr>
            <a:xfrm>
              <a:off x="1093506" y="5682796"/>
              <a:ext cx="5535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0     11   22   33    44   55    66    77   88   99  110 121  132</a:t>
              </a:r>
            </a:p>
          </p:txBody>
        </p:sp>
      </p:grp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5BDD0521-DE3E-40A5-8D2B-F45A5B57A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557916"/>
              </p:ext>
            </p:extLst>
          </p:nvPr>
        </p:nvGraphicFramePr>
        <p:xfrm>
          <a:off x="619248" y="2202620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36" name="Oval 35">
            <a:extLst>
              <a:ext uri="{FF2B5EF4-FFF2-40B4-BE49-F238E27FC236}">
                <a16:creationId xmlns:a16="http://schemas.microsoft.com/office/drawing/2014/main" id="{5C626907-D508-4CA0-B2F3-CA45E76F0D4B}"/>
              </a:ext>
            </a:extLst>
          </p:cNvPr>
          <p:cNvSpPr/>
          <p:nvPr/>
        </p:nvSpPr>
        <p:spPr>
          <a:xfrm>
            <a:off x="756573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79CE5AF-AB9E-450B-9E99-EAD569F8EEB9}"/>
              </a:ext>
            </a:extLst>
          </p:cNvPr>
          <p:cNvSpPr/>
          <p:nvPr/>
        </p:nvSpPr>
        <p:spPr>
          <a:xfrm>
            <a:off x="1235547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08B5F01-3247-4938-B428-B0C362CC1CCE}"/>
              </a:ext>
            </a:extLst>
          </p:cNvPr>
          <p:cNvSpPr/>
          <p:nvPr/>
        </p:nvSpPr>
        <p:spPr>
          <a:xfrm>
            <a:off x="1703318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0605E1A-4595-4953-9975-04676BF09D58}"/>
              </a:ext>
            </a:extLst>
          </p:cNvPr>
          <p:cNvSpPr/>
          <p:nvPr/>
        </p:nvSpPr>
        <p:spPr>
          <a:xfrm>
            <a:off x="2152274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5ACCC44-4EE3-4753-BD41-8C33E49EC83E}"/>
              </a:ext>
            </a:extLst>
          </p:cNvPr>
          <p:cNvSpPr/>
          <p:nvPr/>
        </p:nvSpPr>
        <p:spPr>
          <a:xfrm>
            <a:off x="2612433" y="227934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05D49F0-0DDB-4080-8347-051DE4632FF7}"/>
              </a:ext>
            </a:extLst>
          </p:cNvPr>
          <p:cNvSpPr/>
          <p:nvPr/>
        </p:nvSpPr>
        <p:spPr>
          <a:xfrm>
            <a:off x="306498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1EA2D9F-6593-4FAE-BDD3-15DE4A0EFCDD}"/>
              </a:ext>
            </a:extLst>
          </p:cNvPr>
          <p:cNvSpPr/>
          <p:nvPr/>
        </p:nvSpPr>
        <p:spPr>
          <a:xfrm>
            <a:off x="3532751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E0AE526-102F-41E3-85F8-060BA5FC0EAA}"/>
              </a:ext>
            </a:extLst>
          </p:cNvPr>
          <p:cNvSpPr/>
          <p:nvPr/>
        </p:nvSpPr>
        <p:spPr>
          <a:xfrm>
            <a:off x="399291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42FA27E-2A1E-4030-A24C-44B496B0E17B}"/>
              </a:ext>
            </a:extLst>
          </p:cNvPr>
          <p:cNvSpPr/>
          <p:nvPr/>
        </p:nvSpPr>
        <p:spPr>
          <a:xfrm>
            <a:off x="446172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0802975-FA4A-4DEB-95D8-EBAC0D8D0A64}"/>
              </a:ext>
            </a:extLst>
          </p:cNvPr>
          <p:cNvSpPr/>
          <p:nvPr/>
        </p:nvSpPr>
        <p:spPr>
          <a:xfrm>
            <a:off x="4929499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25F9313-9EA7-489A-B1BE-1D270C9EC49A}"/>
              </a:ext>
            </a:extLst>
          </p:cNvPr>
          <p:cNvSpPr/>
          <p:nvPr/>
        </p:nvSpPr>
        <p:spPr>
          <a:xfrm>
            <a:off x="538965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38C37296-A7A4-4F6D-AC52-0F102CEA3492}"/>
              </a:ext>
            </a:extLst>
          </p:cNvPr>
          <p:cNvSpPr/>
          <p:nvPr/>
        </p:nvSpPr>
        <p:spPr>
          <a:xfrm>
            <a:off x="161232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40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629051" y="666827"/>
            <a:ext cx="3487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three</a:t>
            </a:r>
          </a:p>
        </p:txBody>
      </p:sp>
      <p:graphicFrame>
        <p:nvGraphicFramePr>
          <p:cNvPr id="40" name="Table 5">
            <a:extLst>
              <a:ext uri="{FF2B5EF4-FFF2-40B4-BE49-F238E27FC236}">
                <a16:creationId xmlns:a16="http://schemas.microsoft.com/office/drawing/2014/main" id="{EFC46047-BD60-4B9C-9090-8D9F87D631DE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183981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41" name="Oval 40">
            <a:extLst>
              <a:ext uri="{FF2B5EF4-FFF2-40B4-BE49-F238E27FC236}">
                <a16:creationId xmlns:a16="http://schemas.microsoft.com/office/drawing/2014/main" id="{5A1F65F9-DB8B-4B23-882E-26852CC71A00}"/>
              </a:ext>
            </a:extLst>
          </p:cNvPr>
          <p:cNvSpPr/>
          <p:nvPr/>
        </p:nvSpPr>
        <p:spPr>
          <a:xfrm>
            <a:off x="756573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7B73EA7-9FEE-41C2-9A8A-67072FB3885F}"/>
              </a:ext>
            </a:extLst>
          </p:cNvPr>
          <p:cNvSpPr/>
          <p:nvPr/>
        </p:nvSpPr>
        <p:spPr>
          <a:xfrm>
            <a:off x="1235547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7248EF-5BE6-4819-94C0-33C174F8B49D}"/>
              </a:ext>
            </a:extLst>
          </p:cNvPr>
          <p:cNvSpPr/>
          <p:nvPr/>
        </p:nvSpPr>
        <p:spPr>
          <a:xfrm>
            <a:off x="1703318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9F6AA20-EE74-4CB6-95F0-C391086B8492}"/>
              </a:ext>
            </a:extLst>
          </p:cNvPr>
          <p:cNvSpPr/>
          <p:nvPr/>
        </p:nvSpPr>
        <p:spPr>
          <a:xfrm>
            <a:off x="2152274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9EBD78-ECA6-4C7A-9A49-F85635E9065A}"/>
              </a:ext>
            </a:extLst>
          </p:cNvPr>
          <p:cNvSpPr/>
          <p:nvPr/>
        </p:nvSpPr>
        <p:spPr>
          <a:xfrm>
            <a:off x="2612433" y="191653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C332002-D70B-48F1-B087-A4982CDD7E9D}"/>
              </a:ext>
            </a:extLst>
          </p:cNvPr>
          <p:cNvSpPr/>
          <p:nvPr/>
        </p:nvSpPr>
        <p:spPr>
          <a:xfrm>
            <a:off x="306498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3481473-FCEC-474C-8D59-1D903A8D1380}"/>
              </a:ext>
            </a:extLst>
          </p:cNvPr>
          <p:cNvSpPr/>
          <p:nvPr/>
        </p:nvSpPr>
        <p:spPr>
          <a:xfrm>
            <a:off x="3532751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CF2FDF3-20F1-4EB8-AA7E-DE991F7EAEE6}"/>
              </a:ext>
            </a:extLst>
          </p:cNvPr>
          <p:cNvSpPr/>
          <p:nvPr/>
        </p:nvSpPr>
        <p:spPr>
          <a:xfrm>
            <a:off x="399291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F4D30F8-4B41-4BEB-B8C9-11EA1F19A36C}"/>
              </a:ext>
            </a:extLst>
          </p:cNvPr>
          <p:cNvSpPr/>
          <p:nvPr/>
        </p:nvSpPr>
        <p:spPr>
          <a:xfrm>
            <a:off x="446172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5F30522-EA26-43CF-B8BA-4058889DA592}"/>
              </a:ext>
            </a:extLst>
          </p:cNvPr>
          <p:cNvSpPr/>
          <p:nvPr/>
        </p:nvSpPr>
        <p:spPr>
          <a:xfrm>
            <a:off x="4929499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97DF9DF-2DD3-4283-92DC-4FB97090C519}"/>
              </a:ext>
            </a:extLst>
          </p:cNvPr>
          <p:cNvSpPr/>
          <p:nvPr/>
        </p:nvSpPr>
        <p:spPr>
          <a:xfrm>
            <a:off x="538965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2" name="Table 2">
            <a:extLst>
              <a:ext uri="{FF2B5EF4-FFF2-40B4-BE49-F238E27FC236}">
                <a16:creationId xmlns:a16="http://schemas.microsoft.com/office/drawing/2014/main" id="{0B139179-4A58-4038-A1E1-3E159E0E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0457"/>
              </p:ext>
            </p:extLst>
          </p:nvPr>
        </p:nvGraphicFramePr>
        <p:xfrm>
          <a:off x="7067888" y="781648"/>
          <a:ext cx="4492100" cy="480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0B006433-85E7-4404-B333-506FDA056F7F}"/>
              </a:ext>
            </a:extLst>
          </p:cNvPr>
          <p:cNvGrpSpPr/>
          <p:nvPr/>
        </p:nvGrpSpPr>
        <p:grpSpPr>
          <a:xfrm>
            <a:off x="867053" y="5372775"/>
            <a:ext cx="5708677" cy="634965"/>
            <a:chOff x="920319" y="5417163"/>
            <a:chExt cx="5708677" cy="63496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79A30F-5EEA-4A2A-BD57-ED37FA80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3D00851-9AA8-4452-A142-C29324E3DAE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3DECE79-AE84-4248-BCB5-A745330662F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656E19F-F040-4AF0-BF73-01C2495D365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EAAD5FD-F655-4C83-9CC1-69274E9F967A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F4A1F16-52F2-45B2-9769-2FBCFED3F3A8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A0DFE7E-F87B-483E-A0AB-4F764CC47FA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6CF89ED-84E8-43A2-921F-EC16710E97F6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3F2735D-8517-496B-AB1C-576349F318E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4EA80E2-E106-40E0-9E15-C82F4DF4CDB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5F362B7-B819-4F2B-95F4-39D3E763D27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95522D9-0067-4077-9662-B1A62565784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6AB6A73-F85D-413E-BF7A-36FA5531D675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BD0BDD4-57CF-43FA-98D6-64549DBD20B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3ADE039-561A-4FA4-AE09-1956FF23D571}"/>
                </a:ext>
              </a:extLst>
            </p:cNvPr>
            <p:cNvSpPr txBox="1"/>
            <p:nvPr/>
          </p:nvSpPr>
          <p:spPr>
            <a:xfrm>
              <a:off x="1093506" y="5682796"/>
              <a:ext cx="5535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0     11   22   33    44   55    66    77   88   99  110 121  132</a:t>
              </a:r>
            </a:p>
          </p:txBody>
        </p:sp>
      </p:grp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5BDD0521-DE3E-40A5-8D2B-F45A5B57A976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2202620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36" name="Oval 35">
            <a:extLst>
              <a:ext uri="{FF2B5EF4-FFF2-40B4-BE49-F238E27FC236}">
                <a16:creationId xmlns:a16="http://schemas.microsoft.com/office/drawing/2014/main" id="{5C626907-D508-4CA0-B2F3-CA45E76F0D4B}"/>
              </a:ext>
            </a:extLst>
          </p:cNvPr>
          <p:cNvSpPr/>
          <p:nvPr/>
        </p:nvSpPr>
        <p:spPr>
          <a:xfrm>
            <a:off x="756573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79CE5AF-AB9E-450B-9E99-EAD569F8EEB9}"/>
              </a:ext>
            </a:extLst>
          </p:cNvPr>
          <p:cNvSpPr/>
          <p:nvPr/>
        </p:nvSpPr>
        <p:spPr>
          <a:xfrm>
            <a:off x="1235547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08B5F01-3247-4938-B428-B0C362CC1CCE}"/>
              </a:ext>
            </a:extLst>
          </p:cNvPr>
          <p:cNvSpPr/>
          <p:nvPr/>
        </p:nvSpPr>
        <p:spPr>
          <a:xfrm>
            <a:off x="1703318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0605E1A-4595-4953-9975-04676BF09D58}"/>
              </a:ext>
            </a:extLst>
          </p:cNvPr>
          <p:cNvSpPr/>
          <p:nvPr/>
        </p:nvSpPr>
        <p:spPr>
          <a:xfrm>
            <a:off x="2152274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5ACCC44-4EE3-4753-BD41-8C33E49EC83E}"/>
              </a:ext>
            </a:extLst>
          </p:cNvPr>
          <p:cNvSpPr/>
          <p:nvPr/>
        </p:nvSpPr>
        <p:spPr>
          <a:xfrm>
            <a:off x="2612433" y="227934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05D49F0-0DDB-4080-8347-051DE4632FF7}"/>
              </a:ext>
            </a:extLst>
          </p:cNvPr>
          <p:cNvSpPr/>
          <p:nvPr/>
        </p:nvSpPr>
        <p:spPr>
          <a:xfrm>
            <a:off x="306498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1EA2D9F-6593-4FAE-BDD3-15DE4A0EFCDD}"/>
              </a:ext>
            </a:extLst>
          </p:cNvPr>
          <p:cNvSpPr/>
          <p:nvPr/>
        </p:nvSpPr>
        <p:spPr>
          <a:xfrm>
            <a:off x="3532751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E0AE526-102F-41E3-85F8-060BA5FC0EAA}"/>
              </a:ext>
            </a:extLst>
          </p:cNvPr>
          <p:cNvSpPr/>
          <p:nvPr/>
        </p:nvSpPr>
        <p:spPr>
          <a:xfrm>
            <a:off x="399291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42FA27E-2A1E-4030-A24C-44B496B0E17B}"/>
              </a:ext>
            </a:extLst>
          </p:cNvPr>
          <p:cNvSpPr/>
          <p:nvPr/>
        </p:nvSpPr>
        <p:spPr>
          <a:xfrm>
            <a:off x="446172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0802975-FA4A-4DEB-95D8-EBAC0D8D0A64}"/>
              </a:ext>
            </a:extLst>
          </p:cNvPr>
          <p:cNvSpPr/>
          <p:nvPr/>
        </p:nvSpPr>
        <p:spPr>
          <a:xfrm>
            <a:off x="4929499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25F9313-9EA7-489A-B1BE-1D270C9EC49A}"/>
              </a:ext>
            </a:extLst>
          </p:cNvPr>
          <p:cNvSpPr/>
          <p:nvPr/>
        </p:nvSpPr>
        <p:spPr>
          <a:xfrm>
            <a:off x="538965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38C37296-A7A4-4F6D-AC52-0F102CEA3492}"/>
              </a:ext>
            </a:extLst>
          </p:cNvPr>
          <p:cNvSpPr/>
          <p:nvPr/>
        </p:nvSpPr>
        <p:spPr>
          <a:xfrm>
            <a:off x="161232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77" name="Table 5">
            <a:extLst>
              <a:ext uri="{FF2B5EF4-FFF2-40B4-BE49-F238E27FC236}">
                <a16:creationId xmlns:a16="http://schemas.microsoft.com/office/drawing/2014/main" id="{E32487CD-EFE5-4B22-84BE-1C719E436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561355"/>
              </p:ext>
            </p:extLst>
          </p:nvPr>
        </p:nvGraphicFramePr>
        <p:xfrm>
          <a:off x="618053" y="258349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78" name="Oval 77">
            <a:extLst>
              <a:ext uri="{FF2B5EF4-FFF2-40B4-BE49-F238E27FC236}">
                <a16:creationId xmlns:a16="http://schemas.microsoft.com/office/drawing/2014/main" id="{DECEB88C-2E0D-4A22-9C04-0002323025B3}"/>
              </a:ext>
            </a:extLst>
          </p:cNvPr>
          <p:cNvSpPr/>
          <p:nvPr/>
        </p:nvSpPr>
        <p:spPr>
          <a:xfrm>
            <a:off x="755378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113CF6B-B0C0-4E35-BB73-8170E35FF485}"/>
              </a:ext>
            </a:extLst>
          </p:cNvPr>
          <p:cNvSpPr/>
          <p:nvPr/>
        </p:nvSpPr>
        <p:spPr>
          <a:xfrm>
            <a:off x="1234352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1C19D04C-F6EA-42C8-BCF2-E03EDFC8B25D}"/>
              </a:ext>
            </a:extLst>
          </p:cNvPr>
          <p:cNvSpPr/>
          <p:nvPr/>
        </p:nvSpPr>
        <p:spPr>
          <a:xfrm>
            <a:off x="1702123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7419956-C0E6-414C-BCB0-D0D24482A875}"/>
              </a:ext>
            </a:extLst>
          </p:cNvPr>
          <p:cNvSpPr/>
          <p:nvPr/>
        </p:nvSpPr>
        <p:spPr>
          <a:xfrm>
            <a:off x="2151079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357E95B-9379-4BF6-8EA2-F239F87A0753}"/>
              </a:ext>
            </a:extLst>
          </p:cNvPr>
          <p:cNvSpPr/>
          <p:nvPr/>
        </p:nvSpPr>
        <p:spPr>
          <a:xfrm>
            <a:off x="2611238" y="26602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51AB7EB-B5F1-42A5-AE95-A82C4066BC77}"/>
              </a:ext>
            </a:extLst>
          </p:cNvPr>
          <p:cNvSpPr/>
          <p:nvPr/>
        </p:nvSpPr>
        <p:spPr>
          <a:xfrm>
            <a:off x="306378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85B28BB-1FBD-4487-B621-9C7040C5E6B2}"/>
              </a:ext>
            </a:extLst>
          </p:cNvPr>
          <p:cNvSpPr/>
          <p:nvPr/>
        </p:nvSpPr>
        <p:spPr>
          <a:xfrm>
            <a:off x="3531556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C813B08-2771-44E0-96A3-D2CE1C1BC705}"/>
              </a:ext>
            </a:extLst>
          </p:cNvPr>
          <p:cNvSpPr/>
          <p:nvPr/>
        </p:nvSpPr>
        <p:spPr>
          <a:xfrm>
            <a:off x="399171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0B1F684-F5D4-482A-91A0-6383D96C142C}"/>
              </a:ext>
            </a:extLst>
          </p:cNvPr>
          <p:cNvSpPr/>
          <p:nvPr/>
        </p:nvSpPr>
        <p:spPr>
          <a:xfrm>
            <a:off x="446053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35B4A9-B39B-4639-B462-6DD3B45094F5}"/>
              </a:ext>
            </a:extLst>
          </p:cNvPr>
          <p:cNvSpPr/>
          <p:nvPr/>
        </p:nvSpPr>
        <p:spPr>
          <a:xfrm>
            <a:off x="4928304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DEE4A08-ABAA-402A-9251-4979AEA355B8}"/>
              </a:ext>
            </a:extLst>
          </p:cNvPr>
          <p:cNvSpPr/>
          <p:nvPr/>
        </p:nvSpPr>
        <p:spPr>
          <a:xfrm>
            <a:off x="538846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1696D069-108F-47CE-BD18-D30798FB6484}"/>
              </a:ext>
            </a:extLst>
          </p:cNvPr>
          <p:cNvSpPr/>
          <p:nvPr/>
        </p:nvSpPr>
        <p:spPr>
          <a:xfrm>
            <a:off x="1980067" y="517989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39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629051" y="666827"/>
            <a:ext cx="29385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 four</a:t>
            </a:r>
          </a:p>
        </p:txBody>
      </p:sp>
      <p:graphicFrame>
        <p:nvGraphicFramePr>
          <p:cNvPr id="40" name="Table 5">
            <a:extLst>
              <a:ext uri="{FF2B5EF4-FFF2-40B4-BE49-F238E27FC236}">
                <a16:creationId xmlns:a16="http://schemas.microsoft.com/office/drawing/2014/main" id="{EFC46047-BD60-4B9C-9090-8D9F87D631DE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183981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41" name="Oval 40">
            <a:extLst>
              <a:ext uri="{FF2B5EF4-FFF2-40B4-BE49-F238E27FC236}">
                <a16:creationId xmlns:a16="http://schemas.microsoft.com/office/drawing/2014/main" id="{5A1F65F9-DB8B-4B23-882E-26852CC71A00}"/>
              </a:ext>
            </a:extLst>
          </p:cNvPr>
          <p:cNvSpPr/>
          <p:nvPr/>
        </p:nvSpPr>
        <p:spPr>
          <a:xfrm>
            <a:off x="756573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7B73EA7-9FEE-41C2-9A8A-67072FB3885F}"/>
              </a:ext>
            </a:extLst>
          </p:cNvPr>
          <p:cNvSpPr/>
          <p:nvPr/>
        </p:nvSpPr>
        <p:spPr>
          <a:xfrm>
            <a:off x="1235547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7248EF-5BE6-4819-94C0-33C174F8B49D}"/>
              </a:ext>
            </a:extLst>
          </p:cNvPr>
          <p:cNvSpPr/>
          <p:nvPr/>
        </p:nvSpPr>
        <p:spPr>
          <a:xfrm>
            <a:off x="1703318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9F6AA20-EE74-4CB6-95F0-C391086B8492}"/>
              </a:ext>
            </a:extLst>
          </p:cNvPr>
          <p:cNvSpPr/>
          <p:nvPr/>
        </p:nvSpPr>
        <p:spPr>
          <a:xfrm>
            <a:off x="2152274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9EBD78-ECA6-4C7A-9A49-F85635E9065A}"/>
              </a:ext>
            </a:extLst>
          </p:cNvPr>
          <p:cNvSpPr/>
          <p:nvPr/>
        </p:nvSpPr>
        <p:spPr>
          <a:xfrm>
            <a:off x="2612433" y="191653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C332002-D70B-48F1-B087-A4982CDD7E9D}"/>
              </a:ext>
            </a:extLst>
          </p:cNvPr>
          <p:cNvSpPr/>
          <p:nvPr/>
        </p:nvSpPr>
        <p:spPr>
          <a:xfrm>
            <a:off x="306498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3481473-FCEC-474C-8D59-1D903A8D1380}"/>
              </a:ext>
            </a:extLst>
          </p:cNvPr>
          <p:cNvSpPr/>
          <p:nvPr/>
        </p:nvSpPr>
        <p:spPr>
          <a:xfrm>
            <a:off x="3532751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CF2FDF3-20F1-4EB8-AA7E-DE991F7EAEE6}"/>
              </a:ext>
            </a:extLst>
          </p:cNvPr>
          <p:cNvSpPr/>
          <p:nvPr/>
        </p:nvSpPr>
        <p:spPr>
          <a:xfrm>
            <a:off x="399291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F4D30F8-4B41-4BEB-B8C9-11EA1F19A36C}"/>
              </a:ext>
            </a:extLst>
          </p:cNvPr>
          <p:cNvSpPr/>
          <p:nvPr/>
        </p:nvSpPr>
        <p:spPr>
          <a:xfrm>
            <a:off x="446172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5F30522-EA26-43CF-B8BA-4058889DA592}"/>
              </a:ext>
            </a:extLst>
          </p:cNvPr>
          <p:cNvSpPr/>
          <p:nvPr/>
        </p:nvSpPr>
        <p:spPr>
          <a:xfrm>
            <a:off x="4929499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97DF9DF-2DD3-4283-92DC-4FB97090C519}"/>
              </a:ext>
            </a:extLst>
          </p:cNvPr>
          <p:cNvSpPr/>
          <p:nvPr/>
        </p:nvSpPr>
        <p:spPr>
          <a:xfrm>
            <a:off x="538965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2" name="Table 2">
            <a:extLst>
              <a:ext uri="{FF2B5EF4-FFF2-40B4-BE49-F238E27FC236}">
                <a16:creationId xmlns:a16="http://schemas.microsoft.com/office/drawing/2014/main" id="{0B139179-4A58-4038-A1E1-3E159E0E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982600"/>
              </p:ext>
            </p:extLst>
          </p:nvPr>
        </p:nvGraphicFramePr>
        <p:xfrm>
          <a:off x="7067888" y="781648"/>
          <a:ext cx="4492100" cy="480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0B006433-85E7-4404-B333-506FDA056F7F}"/>
              </a:ext>
            </a:extLst>
          </p:cNvPr>
          <p:cNvGrpSpPr/>
          <p:nvPr/>
        </p:nvGrpSpPr>
        <p:grpSpPr>
          <a:xfrm>
            <a:off x="867053" y="5372775"/>
            <a:ext cx="5708677" cy="634965"/>
            <a:chOff x="920319" y="5417163"/>
            <a:chExt cx="5708677" cy="63496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79A30F-5EEA-4A2A-BD57-ED37FA80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3D00851-9AA8-4452-A142-C29324E3DAE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3DECE79-AE84-4248-BCB5-A745330662F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656E19F-F040-4AF0-BF73-01C2495D365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EAAD5FD-F655-4C83-9CC1-69274E9F967A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F4A1F16-52F2-45B2-9769-2FBCFED3F3A8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A0DFE7E-F87B-483E-A0AB-4F764CC47FA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6CF89ED-84E8-43A2-921F-EC16710E97F6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3F2735D-8517-496B-AB1C-576349F318E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4EA80E2-E106-40E0-9E15-C82F4DF4CDB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5F362B7-B819-4F2B-95F4-39D3E763D27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95522D9-0067-4077-9662-B1A62565784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6AB6A73-F85D-413E-BF7A-36FA5531D675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BD0BDD4-57CF-43FA-98D6-64549DBD20B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3ADE039-561A-4FA4-AE09-1956FF23D571}"/>
                </a:ext>
              </a:extLst>
            </p:cNvPr>
            <p:cNvSpPr txBox="1"/>
            <p:nvPr/>
          </p:nvSpPr>
          <p:spPr>
            <a:xfrm>
              <a:off x="1093506" y="5682796"/>
              <a:ext cx="5535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0     11   22   33    44   55    66    77   88   99  110 121  132</a:t>
              </a:r>
            </a:p>
          </p:txBody>
        </p:sp>
      </p:grp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5BDD0521-DE3E-40A5-8D2B-F45A5B57A976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2202620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36" name="Oval 35">
            <a:extLst>
              <a:ext uri="{FF2B5EF4-FFF2-40B4-BE49-F238E27FC236}">
                <a16:creationId xmlns:a16="http://schemas.microsoft.com/office/drawing/2014/main" id="{5C626907-D508-4CA0-B2F3-CA45E76F0D4B}"/>
              </a:ext>
            </a:extLst>
          </p:cNvPr>
          <p:cNvSpPr/>
          <p:nvPr/>
        </p:nvSpPr>
        <p:spPr>
          <a:xfrm>
            <a:off x="756573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79CE5AF-AB9E-450B-9E99-EAD569F8EEB9}"/>
              </a:ext>
            </a:extLst>
          </p:cNvPr>
          <p:cNvSpPr/>
          <p:nvPr/>
        </p:nvSpPr>
        <p:spPr>
          <a:xfrm>
            <a:off x="1235547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08B5F01-3247-4938-B428-B0C362CC1CCE}"/>
              </a:ext>
            </a:extLst>
          </p:cNvPr>
          <p:cNvSpPr/>
          <p:nvPr/>
        </p:nvSpPr>
        <p:spPr>
          <a:xfrm>
            <a:off x="1703318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0605E1A-4595-4953-9975-04676BF09D58}"/>
              </a:ext>
            </a:extLst>
          </p:cNvPr>
          <p:cNvSpPr/>
          <p:nvPr/>
        </p:nvSpPr>
        <p:spPr>
          <a:xfrm>
            <a:off x="2152274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5ACCC44-4EE3-4753-BD41-8C33E49EC83E}"/>
              </a:ext>
            </a:extLst>
          </p:cNvPr>
          <p:cNvSpPr/>
          <p:nvPr/>
        </p:nvSpPr>
        <p:spPr>
          <a:xfrm>
            <a:off x="2612433" y="227934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05D49F0-0DDB-4080-8347-051DE4632FF7}"/>
              </a:ext>
            </a:extLst>
          </p:cNvPr>
          <p:cNvSpPr/>
          <p:nvPr/>
        </p:nvSpPr>
        <p:spPr>
          <a:xfrm>
            <a:off x="306498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1EA2D9F-6593-4FAE-BDD3-15DE4A0EFCDD}"/>
              </a:ext>
            </a:extLst>
          </p:cNvPr>
          <p:cNvSpPr/>
          <p:nvPr/>
        </p:nvSpPr>
        <p:spPr>
          <a:xfrm>
            <a:off x="3532751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E0AE526-102F-41E3-85F8-060BA5FC0EAA}"/>
              </a:ext>
            </a:extLst>
          </p:cNvPr>
          <p:cNvSpPr/>
          <p:nvPr/>
        </p:nvSpPr>
        <p:spPr>
          <a:xfrm>
            <a:off x="399291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42FA27E-2A1E-4030-A24C-44B496B0E17B}"/>
              </a:ext>
            </a:extLst>
          </p:cNvPr>
          <p:cNvSpPr/>
          <p:nvPr/>
        </p:nvSpPr>
        <p:spPr>
          <a:xfrm>
            <a:off x="446172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0802975-FA4A-4DEB-95D8-EBAC0D8D0A64}"/>
              </a:ext>
            </a:extLst>
          </p:cNvPr>
          <p:cNvSpPr/>
          <p:nvPr/>
        </p:nvSpPr>
        <p:spPr>
          <a:xfrm>
            <a:off x="4929499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25F9313-9EA7-489A-B1BE-1D270C9EC49A}"/>
              </a:ext>
            </a:extLst>
          </p:cNvPr>
          <p:cNvSpPr/>
          <p:nvPr/>
        </p:nvSpPr>
        <p:spPr>
          <a:xfrm>
            <a:off x="538965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38C37296-A7A4-4F6D-AC52-0F102CEA3492}"/>
              </a:ext>
            </a:extLst>
          </p:cNvPr>
          <p:cNvSpPr/>
          <p:nvPr/>
        </p:nvSpPr>
        <p:spPr>
          <a:xfrm>
            <a:off x="161232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77" name="Table 5">
            <a:extLst>
              <a:ext uri="{FF2B5EF4-FFF2-40B4-BE49-F238E27FC236}">
                <a16:creationId xmlns:a16="http://schemas.microsoft.com/office/drawing/2014/main" id="{E32487CD-EFE5-4B22-84BE-1C719E436A71}"/>
              </a:ext>
            </a:extLst>
          </p:cNvPr>
          <p:cNvGraphicFramePr>
            <a:graphicFrameLocks noGrp="1"/>
          </p:cNvGraphicFramePr>
          <p:nvPr/>
        </p:nvGraphicFramePr>
        <p:xfrm>
          <a:off x="618053" y="258349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78" name="Oval 77">
            <a:extLst>
              <a:ext uri="{FF2B5EF4-FFF2-40B4-BE49-F238E27FC236}">
                <a16:creationId xmlns:a16="http://schemas.microsoft.com/office/drawing/2014/main" id="{DECEB88C-2E0D-4A22-9C04-0002323025B3}"/>
              </a:ext>
            </a:extLst>
          </p:cNvPr>
          <p:cNvSpPr/>
          <p:nvPr/>
        </p:nvSpPr>
        <p:spPr>
          <a:xfrm>
            <a:off x="755378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113CF6B-B0C0-4E35-BB73-8170E35FF485}"/>
              </a:ext>
            </a:extLst>
          </p:cNvPr>
          <p:cNvSpPr/>
          <p:nvPr/>
        </p:nvSpPr>
        <p:spPr>
          <a:xfrm>
            <a:off x="1234352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1C19D04C-F6EA-42C8-BCF2-E03EDFC8B25D}"/>
              </a:ext>
            </a:extLst>
          </p:cNvPr>
          <p:cNvSpPr/>
          <p:nvPr/>
        </p:nvSpPr>
        <p:spPr>
          <a:xfrm>
            <a:off x="1702123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7419956-C0E6-414C-BCB0-D0D24482A875}"/>
              </a:ext>
            </a:extLst>
          </p:cNvPr>
          <p:cNvSpPr/>
          <p:nvPr/>
        </p:nvSpPr>
        <p:spPr>
          <a:xfrm>
            <a:off x="2151079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357E95B-9379-4BF6-8EA2-F239F87A0753}"/>
              </a:ext>
            </a:extLst>
          </p:cNvPr>
          <p:cNvSpPr/>
          <p:nvPr/>
        </p:nvSpPr>
        <p:spPr>
          <a:xfrm>
            <a:off x="2611238" y="26602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51AB7EB-B5F1-42A5-AE95-A82C4066BC77}"/>
              </a:ext>
            </a:extLst>
          </p:cNvPr>
          <p:cNvSpPr/>
          <p:nvPr/>
        </p:nvSpPr>
        <p:spPr>
          <a:xfrm>
            <a:off x="306378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85B28BB-1FBD-4487-B621-9C7040C5E6B2}"/>
              </a:ext>
            </a:extLst>
          </p:cNvPr>
          <p:cNvSpPr/>
          <p:nvPr/>
        </p:nvSpPr>
        <p:spPr>
          <a:xfrm>
            <a:off x="3531556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C813B08-2771-44E0-96A3-D2CE1C1BC705}"/>
              </a:ext>
            </a:extLst>
          </p:cNvPr>
          <p:cNvSpPr/>
          <p:nvPr/>
        </p:nvSpPr>
        <p:spPr>
          <a:xfrm>
            <a:off x="399171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0B1F684-F5D4-482A-91A0-6383D96C142C}"/>
              </a:ext>
            </a:extLst>
          </p:cNvPr>
          <p:cNvSpPr/>
          <p:nvPr/>
        </p:nvSpPr>
        <p:spPr>
          <a:xfrm>
            <a:off x="446053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35B4A9-B39B-4639-B462-6DD3B45094F5}"/>
              </a:ext>
            </a:extLst>
          </p:cNvPr>
          <p:cNvSpPr/>
          <p:nvPr/>
        </p:nvSpPr>
        <p:spPr>
          <a:xfrm>
            <a:off x="4928304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DEE4A08-ABAA-402A-9251-4979AEA355B8}"/>
              </a:ext>
            </a:extLst>
          </p:cNvPr>
          <p:cNvSpPr/>
          <p:nvPr/>
        </p:nvSpPr>
        <p:spPr>
          <a:xfrm>
            <a:off x="538846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1696D069-108F-47CE-BD18-D30798FB6484}"/>
              </a:ext>
            </a:extLst>
          </p:cNvPr>
          <p:cNvSpPr/>
          <p:nvPr/>
        </p:nvSpPr>
        <p:spPr>
          <a:xfrm>
            <a:off x="1980067" y="517989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90" name="Table 5">
            <a:extLst>
              <a:ext uri="{FF2B5EF4-FFF2-40B4-BE49-F238E27FC236}">
                <a16:creationId xmlns:a16="http://schemas.microsoft.com/office/drawing/2014/main" id="{E17737D7-DC67-41B3-95AB-AECC466F1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376018"/>
              </p:ext>
            </p:extLst>
          </p:nvPr>
        </p:nvGraphicFramePr>
        <p:xfrm>
          <a:off x="616858" y="2957138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91" name="Oval 90">
            <a:extLst>
              <a:ext uri="{FF2B5EF4-FFF2-40B4-BE49-F238E27FC236}">
                <a16:creationId xmlns:a16="http://schemas.microsoft.com/office/drawing/2014/main" id="{92212324-2BEA-4C87-9EF4-D13FA4799554}"/>
              </a:ext>
            </a:extLst>
          </p:cNvPr>
          <p:cNvSpPr/>
          <p:nvPr/>
        </p:nvSpPr>
        <p:spPr>
          <a:xfrm>
            <a:off x="754183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E1FCF11-5177-4834-826F-875578083A15}"/>
              </a:ext>
            </a:extLst>
          </p:cNvPr>
          <p:cNvSpPr/>
          <p:nvPr/>
        </p:nvSpPr>
        <p:spPr>
          <a:xfrm>
            <a:off x="1233157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7F806D5-BB43-425F-BDD9-93ACB49F3FC3}"/>
              </a:ext>
            </a:extLst>
          </p:cNvPr>
          <p:cNvSpPr/>
          <p:nvPr/>
        </p:nvSpPr>
        <p:spPr>
          <a:xfrm>
            <a:off x="1700928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7973632-875A-478D-8481-51B3A8759BF0}"/>
              </a:ext>
            </a:extLst>
          </p:cNvPr>
          <p:cNvSpPr/>
          <p:nvPr/>
        </p:nvSpPr>
        <p:spPr>
          <a:xfrm>
            <a:off x="2149884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5CB4610-5B20-4B43-8D57-65510ECCB78E}"/>
              </a:ext>
            </a:extLst>
          </p:cNvPr>
          <p:cNvSpPr/>
          <p:nvPr/>
        </p:nvSpPr>
        <p:spPr>
          <a:xfrm>
            <a:off x="2610043" y="303385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E58D1C6-4560-4CEB-B578-01B75334C20B}"/>
              </a:ext>
            </a:extLst>
          </p:cNvPr>
          <p:cNvSpPr/>
          <p:nvPr/>
        </p:nvSpPr>
        <p:spPr>
          <a:xfrm>
            <a:off x="306259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E9C038-3007-486C-A92B-CBD00F6954F5}"/>
              </a:ext>
            </a:extLst>
          </p:cNvPr>
          <p:cNvSpPr/>
          <p:nvPr/>
        </p:nvSpPr>
        <p:spPr>
          <a:xfrm>
            <a:off x="3530361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EE51F26-E75B-4F2E-A537-CFB2BF859F82}"/>
              </a:ext>
            </a:extLst>
          </p:cNvPr>
          <p:cNvSpPr/>
          <p:nvPr/>
        </p:nvSpPr>
        <p:spPr>
          <a:xfrm>
            <a:off x="399052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C2DE6DB-AF21-4872-A43D-1C668C60067F}"/>
              </a:ext>
            </a:extLst>
          </p:cNvPr>
          <p:cNvSpPr/>
          <p:nvPr/>
        </p:nvSpPr>
        <p:spPr>
          <a:xfrm>
            <a:off x="445933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6DC38A1-B267-4400-980D-E0F21B25DEA8}"/>
              </a:ext>
            </a:extLst>
          </p:cNvPr>
          <p:cNvSpPr/>
          <p:nvPr/>
        </p:nvSpPr>
        <p:spPr>
          <a:xfrm>
            <a:off x="4927109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40C63EA-35E0-47D3-8845-0C6DC735DE12}"/>
              </a:ext>
            </a:extLst>
          </p:cNvPr>
          <p:cNvSpPr/>
          <p:nvPr/>
        </p:nvSpPr>
        <p:spPr>
          <a:xfrm>
            <a:off x="538726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row: Curved Down 101">
            <a:extLst>
              <a:ext uri="{FF2B5EF4-FFF2-40B4-BE49-F238E27FC236}">
                <a16:creationId xmlns:a16="http://schemas.microsoft.com/office/drawing/2014/main" id="{8A523D1D-6F24-4153-A6CB-5AF3421CCBAF}"/>
              </a:ext>
            </a:extLst>
          </p:cNvPr>
          <p:cNvSpPr/>
          <p:nvPr/>
        </p:nvSpPr>
        <p:spPr>
          <a:xfrm>
            <a:off x="2376148" y="517278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59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629051" y="666827"/>
            <a:ext cx="25779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 five</a:t>
            </a:r>
          </a:p>
        </p:txBody>
      </p:sp>
      <p:graphicFrame>
        <p:nvGraphicFramePr>
          <p:cNvPr id="40" name="Table 5">
            <a:extLst>
              <a:ext uri="{FF2B5EF4-FFF2-40B4-BE49-F238E27FC236}">
                <a16:creationId xmlns:a16="http://schemas.microsoft.com/office/drawing/2014/main" id="{EFC46047-BD60-4B9C-9090-8D9F87D631DE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183981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41" name="Oval 40">
            <a:extLst>
              <a:ext uri="{FF2B5EF4-FFF2-40B4-BE49-F238E27FC236}">
                <a16:creationId xmlns:a16="http://schemas.microsoft.com/office/drawing/2014/main" id="{5A1F65F9-DB8B-4B23-882E-26852CC71A00}"/>
              </a:ext>
            </a:extLst>
          </p:cNvPr>
          <p:cNvSpPr/>
          <p:nvPr/>
        </p:nvSpPr>
        <p:spPr>
          <a:xfrm>
            <a:off x="756573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7B73EA7-9FEE-41C2-9A8A-67072FB3885F}"/>
              </a:ext>
            </a:extLst>
          </p:cNvPr>
          <p:cNvSpPr/>
          <p:nvPr/>
        </p:nvSpPr>
        <p:spPr>
          <a:xfrm>
            <a:off x="1235547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7248EF-5BE6-4819-94C0-33C174F8B49D}"/>
              </a:ext>
            </a:extLst>
          </p:cNvPr>
          <p:cNvSpPr/>
          <p:nvPr/>
        </p:nvSpPr>
        <p:spPr>
          <a:xfrm>
            <a:off x="1703318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9F6AA20-EE74-4CB6-95F0-C391086B8492}"/>
              </a:ext>
            </a:extLst>
          </p:cNvPr>
          <p:cNvSpPr/>
          <p:nvPr/>
        </p:nvSpPr>
        <p:spPr>
          <a:xfrm>
            <a:off x="2152274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9EBD78-ECA6-4C7A-9A49-F85635E9065A}"/>
              </a:ext>
            </a:extLst>
          </p:cNvPr>
          <p:cNvSpPr/>
          <p:nvPr/>
        </p:nvSpPr>
        <p:spPr>
          <a:xfrm>
            <a:off x="2612433" y="191653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C332002-D70B-48F1-B087-A4982CDD7E9D}"/>
              </a:ext>
            </a:extLst>
          </p:cNvPr>
          <p:cNvSpPr/>
          <p:nvPr/>
        </p:nvSpPr>
        <p:spPr>
          <a:xfrm>
            <a:off x="306498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3481473-FCEC-474C-8D59-1D903A8D1380}"/>
              </a:ext>
            </a:extLst>
          </p:cNvPr>
          <p:cNvSpPr/>
          <p:nvPr/>
        </p:nvSpPr>
        <p:spPr>
          <a:xfrm>
            <a:off x="3532751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CF2FDF3-20F1-4EB8-AA7E-DE991F7EAEE6}"/>
              </a:ext>
            </a:extLst>
          </p:cNvPr>
          <p:cNvSpPr/>
          <p:nvPr/>
        </p:nvSpPr>
        <p:spPr>
          <a:xfrm>
            <a:off x="399291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F4D30F8-4B41-4BEB-B8C9-11EA1F19A36C}"/>
              </a:ext>
            </a:extLst>
          </p:cNvPr>
          <p:cNvSpPr/>
          <p:nvPr/>
        </p:nvSpPr>
        <p:spPr>
          <a:xfrm>
            <a:off x="446172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5F30522-EA26-43CF-B8BA-4058889DA592}"/>
              </a:ext>
            </a:extLst>
          </p:cNvPr>
          <p:cNvSpPr/>
          <p:nvPr/>
        </p:nvSpPr>
        <p:spPr>
          <a:xfrm>
            <a:off x="4929499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97DF9DF-2DD3-4283-92DC-4FB97090C519}"/>
              </a:ext>
            </a:extLst>
          </p:cNvPr>
          <p:cNvSpPr/>
          <p:nvPr/>
        </p:nvSpPr>
        <p:spPr>
          <a:xfrm>
            <a:off x="538965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2" name="Table 2">
            <a:extLst>
              <a:ext uri="{FF2B5EF4-FFF2-40B4-BE49-F238E27FC236}">
                <a16:creationId xmlns:a16="http://schemas.microsoft.com/office/drawing/2014/main" id="{0B139179-4A58-4038-A1E1-3E159E0E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006931"/>
              </p:ext>
            </p:extLst>
          </p:nvPr>
        </p:nvGraphicFramePr>
        <p:xfrm>
          <a:off x="7067888" y="781648"/>
          <a:ext cx="4492100" cy="480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0B006433-85E7-4404-B333-506FDA056F7F}"/>
              </a:ext>
            </a:extLst>
          </p:cNvPr>
          <p:cNvGrpSpPr/>
          <p:nvPr/>
        </p:nvGrpSpPr>
        <p:grpSpPr>
          <a:xfrm>
            <a:off x="867053" y="5372775"/>
            <a:ext cx="5708677" cy="634965"/>
            <a:chOff x="920319" y="5417163"/>
            <a:chExt cx="5708677" cy="63496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79A30F-5EEA-4A2A-BD57-ED37FA80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3D00851-9AA8-4452-A142-C29324E3DAE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3DECE79-AE84-4248-BCB5-A745330662F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656E19F-F040-4AF0-BF73-01C2495D365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EAAD5FD-F655-4C83-9CC1-69274E9F967A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F4A1F16-52F2-45B2-9769-2FBCFED3F3A8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A0DFE7E-F87B-483E-A0AB-4F764CC47FA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6CF89ED-84E8-43A2-921F-EC16710E97F6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3F2735D-8517-496B-AB1C-576349F318E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4EA80E2-E106-40E0-9E15-C82F4DF4CDB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5F362B7-B819-4F2B-95F4-39D3E763D27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95522D9-0067-4077-9662-B1A62565784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6AB6A73-F85D-413E-BF7A-36FA5531D675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BD0BDD4-57CF-43FA-98D6-64549DBD20B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3ADE039-561A-4FA4-AE09-1956FF23D571}"/>
                </a:ext>
              </a:extLst>
            </p:cNvPr>
            <p:cNvSpPr txBox="1"/>
            <p:nvPr/>
          </p:nvSpPr>
          <p:spPr>
            <a:xfrm>
              <a:off x="1093506" y="5682796"/>
              <a:ext cx="5535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0     11   22   33    44   55    66    77   88   99  110 121  132</a:t>
              </a:r>
            </a:p>
          </p:txBody>
        </p:sp>
      </p:grp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5BDD0521-DE3E-40A5-8D2B-F45A5B57A976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2202620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36" name="Oval 35">
            <a:extLst>
              <a:ext uri="{FF2B5EF4-FFF2-40B4-BE49-F238E27FC236}">
                <a16:creationId xmlns:a16="http://schemas.microsoft.com/office/drawing/2014/main" id="{5C626907-D508-4CA0-B2F3-CA45E76F0D4B}"/>
              </a:ext>
            </a:extLst>
          </p:cNvPr>
          <p:cNvSpPr/>
          <p:nvPr/>
        </p:nvSpPr>
        <p:spPr>
          <a:xfrm>
            <a:off x="756573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79CE5AF-AB9E-450B-9E99-EAD569F8EEB9}"/>
              </a:ext>
            </a:extLst>
          </p:cNvPr>
          <p:cNvSpPr/>
          <p:nvPr/>
        </p:nvSpPr>
        <p:spPr>
          <a:xfrm>
            <a:off x="1235547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08B5F01-3247-4938-B428-B0C362CC1CCE}"/>
              </a:ext>
            </a:extLst>
          </p:cNvPr>
          <p:cNvSpPr/>
          <p:nvPr/>
        </p:nvSpPr>
        <p:spPr>
          <a:xfrm>
            <a:off x="1703318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0605E1A-4595-4953-9975-04676BF09D58}"/>
              </a:ext>
            </a:extLst>
          </p:cNvPr>
          <p:cNvSpPr/>
          <p:nvPr/>
        </p:nvSpPr>
        <p:spPr>
          <a:xfrm>
            <a:off x="2152274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5ACCC44-4EE3-4753-BD41-8C33E49EC83E}"/>
              </a:ext>
            </a:extLst>
          </p:cNvPr>
          <p:cNvSpPr/>
          <p:nvPr/>
        </p:nvSpPr>
        <p:spPr>
          <a:xfrm>
            <a:off x="2612433" y="227934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05D49F0-0DDB-4080-8347-051DE4632FF7}"/>
              </a:ext>
            </a:extLst>
          </p:cNvPr>
          <p:cNvSpPr/>
          <p:nvPr/>
        </p:nvSpPr>
        <p:spPr>
          <a:xfrm>
            <a:off x="306498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1EA2D9F-6593-4FAE-BDD3-15DE4A0EFCDD}"/>
              </a:ext>
            </a:extLst>
          </p:cNvPr>
          <p:cNvSpPr/>
          <p:nvPr/>
        </p:nvSpPr>
        <p:spPr>
          <a:xfrm>
            <a:off x="3532751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E0AE526-102F-41E3-85F8-060BA5FC0EAA}"/>
              </a:ext>
            </a:extLst>
          </p:cNvPr>
          <p:cNvSpPr/>
          <p:nvPr/>
        </p:nvSpPr>
        <p:spPr>
          <a:xfrm>
            <a:off x="399291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42FA27E-2A1E-4030-A24C-44B496B0E17B}"/>
              </a:ext>
            </a:extLst>
          </p:cNvPr>
          <p:cNvSpPr/>
          <p:nvPr/>
        </p:nvSpPr>
        <p:spPr>
          <a:xfrm>
            <a:off x="446172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0802975-FA4A-4DEB-95D8-EBAC0D8D0A64}"/>
              </a:ext>
            </a:extLst>
          </p:cNvPr>
          <p:cNvSpPr/>
          <p:nvPr/>
        </p:nvSpPr>
        <p:spPr>
          <a:xfrm>
            <a:off x="4929499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25F9313-9EA7-489A-B1BE-1D270C9EC49A}"/>
              </a:ext>
            </a:extLst>
          </p:cNvPr>
          <p:cNvSpPr/>
          <p:nvPr/>
        </p:nvSpPr>
        <p:spPr>
          <a:xfrm>
            <a:off x="538965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38C37296-A7A4-4F6D-AC52-0F102CEA3492}"/>
              </a:ext>
            </a:extLst>
          </p:cNvPr>
          <p:cNvSpPr/>
          <p:nvPr/>
        </p:nvSpPr>
        <p:spPr>
          <a:xfrm>
            <a:off x="161232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77" name="Table 5">
            <a:extLst>
              <a:ext uri="{FF2B5EF4-FFF2-40B4-BE49-F238E27FC236}">
                <a16:creationId xmlns:a16="http://schemas.microsoft.com/office/drawing/2014/main" id="{E32487CD-EFE5-4B22-84BE-1C719E436A71}"/>
              </a:ext>
            </a:extLst>
          </p:cNvPr>
          <p:cNvGraphicFramePr>
            <a:graphicFrameLocks noGrp="1"/>
          </p:cNvGraphicFramePr>
          <p:nvPr/>
        </p:nvGraphicFramePr>
        <p:xfrm>
          <a:off x="618053" y="258349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78" name="Oval 77">
            <a:extLst>
              <a:ext uri="{FF2B5EF4-FFF2-40B4-BE49-F238E27FC236}">
                <a16:creationId xmlns:a16="http://schemas.microsoft.com/office/drawing/2014/main" id="{DECEB88C-2E0D-4A22-9C04-0002323025B3}"/>
              </a:ext>
            </a:extLst>
          </p:cNvPr>
          <p:cNvSpPr/>
          <p:nvPr/>
        </p:nvSpPr>
        <p:spPr>
          <a:xfrm>
            <a:off x="755378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113CF6B-B0C0-4E35-BB73-8170E35FF485}"/>
              </a:ext>
            </a:extLst>
          </p:cNvPr>
          <p:cNvSpPr/>
          <p:nvPr/>
        </p:nvSpPr>
        <p:spPr>
          <a:xfrm>
            <a:off x="1234352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1C19D04C-F6EA-42C8-BCF2-E03EDFC8B25D}"/>
              </a:ext>
            </a:extLst>
          </p:cNvPr>
          <p:cNvSpPr/>
          <p:nvPr/>
        </p:nvSpPr>
        <p:spPr>
          <a:xfrm>
            <a:off x="1702123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7419956-C0E6-414C-BCB0-D0D24482A875}"/>
              </a:ext>
            </a:extLst>
          </p:cNvPr>
          <p:cNvSpPr/>
          <p:nvPr/>
        </p:nvSpPr>
        <p:spPr>
          <a:xfrm>
            <a:off x="2151079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357E95B-9379-4BF6-8EA2-F239F87A0753}"/>
              </a:ext>
            </a:extLst>
          </p:cNvPr>
          <p:cNvSpPr/>
          <p:nvPr/>
        </p:nvSpPr>
        <p:spPr>
          <a:xfrm>
            <a:off x="2611238" y="26602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51AB7EB-B5F1-42A5-AE95-A82C4066BC77}"/>
              </a:ext>
            </a:extLst>
          </p:cNvPr>
          <p:cNvSpPr/>
          <p:nvPr/>
        </p:nvSpPr>
        <p:spPr>
          <a:xfrm>
            <a:off x="306378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85B28BB-1FBD-4487-B621-9C7040C5E6B2}"/>
              </a:ext>
            </a:extLst>
          </p:cNvPr>
          <p:cNvSpPr/>
          <p:nvPr/>
        </p:nvSpPr>
        <p:spPr>
          <a:xfrm>
            <a:off x="3531556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C813B08-2771-44E0-96A3-D2CE1C1BC705}"/>
              </a:ext>
            </a:extLst>
          </p:cNvPr>
          <p:cNvSpPr/>
          <p:nvPr/>
        </p:nvSpPr>
        <p:spPr>
          <a:xfrm>
            <a:off x="399171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0B1F684-F5D4-482A-91A0-6383D96C142C}"/>
              </a:ext>
            </a:extLst>
          </p:cNvPr>
          <p:cNvSpPr/>
          <p:nvPr/>
        </p:nvSpPr>
        <p:spPr>
          <a:xfrm>
            <a:off x="446053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35B4A9-B39B-4639-B462-6DD3B45094F5}"/>
              </a:ext>
            </a:extLst>
          </p:cNvPr>
          <p:cNvSpPr/>
          <p:nvPr/>
        </p:nvSpPr>
        <p:spPr>
          <a:xfrm>
            <a:off x="4928304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DEE4A08-ABAA-402A-9251-4979AEA355B8}"/>
              </a:ext>
            </a:extLst>
          </p:cNvPr>
          <p:cNvSpPr/>
          <p:nvPr/>
        </p:nvSpPr>
        <p:spPr>
          <a:xfrm>
            <a:off x="538846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1696D069-108F-47CE-BD18-D30798FB6484}"/>
              </a:ext>
            </a:extLst>
          </p:cNvPr>
          <p:cNvSpPr/>
          <p:nvPr/>
        </p:nvSpPr>
        <p:spPr>
          <a:xfrm>
            <a:off x="1980067" y="517989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90" name="Table 5">
            <a:extLst>
              <a:ext uri="{FF2B5EF4-FFF2-40B4-BE49-F238E27FC236}">
                <a16:creationId xmlns:a16="http://schemas.microsoft.com/office/drawing/2014/main" id="{E17737D7-DC67-41B3-95AB-AECC466F11AD}"/>
              </a:ext>
            </a:extLst>
          </p:cNvPr>
          <p:cNvGraphicFramePr>
            <a:graphicFrameLocks noGrp="1"/>
          </p:cNvGraphicFramePr>
          <p:nvPr/>
        </p:nvGraphicFramePr>
        <p:xfrm>
          <a:off x="616858" y="2957138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91" name="Oval 90">
            <a:extLst>
              <a:ext uri="{FF2B5EF4-FFF2-40B4-BE49-F238E27FC236}">
                <a16:creationId xmlns:a16="http://schemas.microsoft.com/office/drawing/2014/main" id="{92212324-2BEA-4C87-9EF4-D13FA4799554}"/>
              </a:ext>
            </a:extLst>
          </p:cNvPr>
          <p:cNvSpPr/>
          <p:nvPr/>
        </p:nvSpPr>
        <p:spPr>
          <a:xfrm>
            <a:off x="754183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E1FCF11-5177-4834-826F-875578083A15}"/>
              </a:ext>
            </a:extLst>
          </p:cNvPr>
          <p:cNvSpPr/>
          <p:nvPr/>
        </p:nvSpPr>
        <p:spPr>
          <a:xfrm>
            <a:off x="1233157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7F806D5-BB43-425F-BDD9-93ACB49F3FC3}"/>
              </a:ext>
            </a:extLst>
          </p:cNvPr>
          <p:cNvSpPr/>
          <p:nvPr/>
        </p:nvSpPr>
        <p:spPr>
          <a:xfrm>
            <a:off x="1700928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7973632-875A-478D-8481-51B3A8759BF0}"/>
              </a:ext>
            </a:extLst>
          </p:cNvPr>
          <p:cNvSpPr/>
          <p:nvPr/>
        </p:nvSpPr>
        <p:spPr>
          <a:xfrm>
            <a:off x="2149884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5CB4610-5B20-4B43-8D57-65510ECCB78E}"/>
              </a:ext>
            </a:extLst>
          </p:cNvPr>
          <p:cNvSpPr/>
          <p:nvPr/>
        </p:nvSpPr>
        <p:spPr>
          <a:xfrm>
            <a:off x="2610043" y="303385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E58D1C6-4560-4CEB-B578-01B75334C20B}"/>
              </a:ext>
            </a:extLst>
          </p:cNvPr>
          <p:cNvSpPr/>
          <p:nvPr/>
        </p:nvSpPr>
        <p:spPr>
          <a:xfrm>
            <a:off x="306259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E9C038-3007-486C-A92B-CBD00F6954F5}"/>
              </a:ext>
            </a:extLst>
          </p:cNvPr>
          <p:cNvSpPr/>
          <p:nvPr/>
        </p:nvSpPr>
        <p:spPr>
          <a:xfrm>
            <a:off x="3530361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EE51F26-E75B-4F2E-A537-CFB2BF859F82}"/>
              </a:ext>
            </a:extLst>
          </p:cNvPr>
          <p:cNvSpPr/>
          <p:nvPr/>
        </p:nvSpPr>
        <p:spPr>
          <a:xfrm>
            <a:off x="399052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C2DE6DB-AF21-4872-A43D-1C668C60067F}"/>
              </a:ext>
            </a:extLst>
          </p:cNvPr>
          <p:cNvSpPr/>
          <p:nvPr/>
        </p:nvSpPr>
        <p:spPr>
          <a:xfrm>
            <a:off x="445933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6DC38A1-B267-4400-980D-E0F21B25DEA8}"/>
              </a:ext>
            </a:extLst>
          </p:cNvPr>
          <p:cNvSpPr/>
          <p:nvPr/>
        </p:nvSpPr>
        <p:spPr>
          <a:xfrm>
            <a:off x="4927109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40C63EA-35E0-47D3-8845-0C6DC735DE12}"/>
              </a:ext>
            </a:extLst>
          </p:cNvPr>
          <p:cNvSpPr/>
          <p:nvPr/>
        </p:nvSpPr>
        <p:spPr>
          <a:xfrm>
            <a:off x="538726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row: Curved Down 101">
            <a:extLst>
              <a:ext uri="{FF2B5EF4-FFF2-40B4-BE49-F238E27FC236}">
                <a16:creationId xmlns:a16="http://schemas.microsoft.com/office/drawing/2014/main" id="{8A523D1D-6F24-4153-A6CB-5AF3421CCBAF}"/>
              </a:ext>
            </a:extLst>
          </p:cNvPr>
          <p:cNvSpPr/>
          <p:nvPr/>
        </p:nvSpPr>
        <p:spPr>
          <a:xfrm>
            <a:off x="2376148" y="517278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03" name="Table 5">
            <a:extLst>
              <a:ext uri="{FF2B5EF4-FFF2-40B4-BE49-F238E27FC236}">
                <a16:creationId xmlns:a16="http://schemas.microsoft.com/office/drawing/2014/main" id="{CF26ADC2-F433-49D0-8C4E-B562A3342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398089"/>
              </p:ext>
            </p:extLst>
          </p:nvPr>
        </p:nvGraphicFramePr>
        <p:xfrm>
          <a:off x="615663" y="3338017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04" name="Oval 103">
            <a:extLst>
              <a:ext uri="{FF2B5EF4-FFF2-40B4-BE49-F238E27FC236}">
                <a16:creationId xmlns:a16="http://schemas.microsoft.com/office/drawing/2014/main" id="{81A0F161-B927-48DA-80D9-CF364891452A}"/>
              </a:ext>
            </a:extLst>
          </p:cNvPr>
          <p:cNvSpPr/>
          <p:nvPr/>
        </p:nvSpPr>
        <p:spPr>
          <a:xfrm>
            <a:off x="752988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32B1B214-6A04-4DAC-AE22-1CE77626EEC9}"/>
              </a:ext>
            </a:extLst>
          </p:cNvPr>
          <p:cNvSpPr/>
          <p:nvPr/>
        </p:nvSpPr>
        <p:spPr>
          <a:xfrm>
            <a:off x="1231962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40BCABBB-B1E0-4E30-9B5C-63807D958EBA}"/>
              </a:ext>
            </a:extLst>
          </p:cNvPr>
          <p:cNvSpPr/>
          <p:nvPr/>
        </p:nvSpPr>
        <p:spPr>
          <a:xfrm>
            <a:off x="1699733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6ED9072-FA8B-4A6B-BC8C-C17937281058}"/>
              </a:ext>
            </a:extLst>
          </p:cNvPr>
          <p:cNvSpPr/>
          <p:nvPr/>
        </p:nvSpPr>
        <p:spPr>
          <a:xfrm>
            <a:off x="2148689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C7166B08-CFF0-49F4-8B1F-0AA7D5F1A595}"/>
              </a:ext>
            </a:extLst>
          </p:cNvPr>
          <p:cNvSpPr/>
          <p:nvPr/>
        </p:nvSpPr>
        <p:spPr>
          <a:xfrm>
            <a:off x="2608848" y="3414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AB92EBD-DE01-4B34-B5C0-15BDE4130B00}"/>
              </a:ext>
            </a:extLst>
          </p:cNvPr>
          <p:cNvSpPr/>
          <p:nvPr/>
        </p:nvSpPr>
        <p:spPr>
          <a:xfrm>
            <a:off x="306139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F109B84-5A0F-49D7-8EA8-9DAACDCBA204}"/>
              </a:ext>
            </a:extLst>
          </p:cNvPr>
          <p:cNvSpPr/>
          <p:nvPr/>
        </p:nvSpPr>
        <p:spPr>
          <a:xfrm>
            <a:off x="3529166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AFA760D2-817C-41FF-9070-FB0423C43092}"/>
              </a:ext>
            </a:extLst>
          </p:cNvPr>
          <p:cNvSpPr/>
          <p:nvPr/>
        </p:nvSpPr>
        <p:spPr>
          <a:xfrm>
            <a:off x="398932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FAB11772-8E65-4F4D-B476-88107A66C994}"/>
              </a:ext>
            </a:extLst>
          </p:cNvPr>
          <p:cNvSpPr/>
          <p:nvPr/>
        </p:nvSpPr>
        <p:spPr>
          <a:xfrm>
            <a:off x="445814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B04D6C3B-6717-48E9-885E-828B244C7A97}"/>
              </a:ext>
            </a:extLst>
          </p:cNvPr>
          <p:cNvSpPr/>
          <p:nvPr/>
        </p:nvSpPr>
        <p:spPr>
          <a:xfrm>
            <a:off x="4925914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3B148B4-2047-4492-9D67-249401D97205}"/>
              </a:ext>
            </a:extLst>
          </p:cNvPr>
          <p:cNvSpPr/>
          <p:nvPr/>
        </p:nvSpPr>
        <p:spPr>
          <a:xfrm>
            <a:off x="538607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Arrow: Curved Down 114">
            <a:extLst>
              <a:ext uri="{FF2B5EF4-FFF2-40B4-BE49-F238E27FC236}">
                <a16:creationId xmlns:a16="http://schemas.microsoft.com/office/drawing/2014/main" id="{C7CA6CFF-3F9E-4CB0-84A9-EEF59453A45A}"/>
              </a:ext>
            </a:extLst>
          </p:cNvPr>
          <p:cNvSpPr/>
          <p:nvPr/>
        </p:nvSpPr>
        <p:spPr>
          <a:xfrm>
            <a:off x="2809784" y="51923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18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629051" y="666827"/>
            <a:ext cx="2436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 six</a:t>
            </a:r>
          </a:p>
        </p:txBody>
      </p:sp>
      <p:graphicFrame>
        <p:nvGraphicFramePr>
          <p:cNvPr id="40" name="Table 5">
            <a:extLst>
              <a:ext uri="{FF2B5EF4-FFF2-40B4-BE49-F238E27FC236}">
                <a16:creationId xmlns:a16="http://schemas.microsoft.com/office/drawing/2014/main" id="{EFC46047-BD60-4B9C-9090-8D9F87D631DE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183981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41" name="Oval 40">
            <a:extLst>
              <a:ext uri="{FF2B5EF4-FFF2-40B4-BE49-F238E27FC236}">
                <a16:creationId xmlns:a16="http://schemas.microsoft.com/office/drawing/2014/main" id="{5A1F65F9-DB8B-4B23-882E-26852CC71A00}"/>
              </a:ext>
            </a:extLst>
          </p:cNvPr>
          <p:cNvSpPr/>
          <p:nvPr/>
        </p:nvSpPr>
        <p:spPr>
          <a:xfrm>
            <a:off x="756573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7B73EA7-9FEE-41C2-9A8A-67072FB3885F}"/>
              </a:ext>
            </a:extLst>
          </p:cNvPr>
          <p:cNvSpPr/>
          <p:nvPr/>
        </p:nvSpPr>
        <p:spPr>
          <a:xfrm>
            <a:off x="1235547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7248EF-5BE6-4819-94C0-33C174F8B49D}"/>
              </a:ext>
            </a:extLst>
          </p:cNvPr>
          <p:cNvSpPr/>
          <p:nvPr/>
        </p:nvSpPr>
        <p:spPr>
          <a:xfrm>
            <a:off x="1703318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9F6AA20-EE74-4CB6-95F0-C391086B8492}"/>
              </a:ext>
            </a:extLst>
          </p:cNvPr>
          <p:cNvSpPr/>
          <p:nvPr/>
        </p:nvSpPr>
        <p:spPr>
          <a:xfrm>
            <a:off x="2152274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9EBD78-ECA6-4C7A-9A49-F85635E9065A}"/>
              </a:ext>
            </a:extLst>
          </p:cNvPr>
          <p:cNvSpPr/>
          <p:nvPr/>
        </p:nvSpPr>
        <p:spPr>
          <a:xfrm>
            <a:off x="2612433" y="191653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C332002-D70B-48F1-B087-A4982CDD7E9D}"/>
              </a:ext>
            </a:extLst>
          </p:cNvPr>
          <p:cNvSpPr/>
          <p:nvPr/>
        </p:nvSpPr>
        <p:spPr>
          <a:xfrm>
            <a:off x="306498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3481473-FCEC-474C-8D59-1D903A8D1380}"/>
              </a:ext>
            </a:extLst>
          </p:cNvPr>
          <p:cNvSpPr/>
          <p:nvPr/>
        </p:nvSpPr>
        <p:spPr>
          <a:xfrm>
            <a:off x="3532751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CF2FDF3-20F1-4EB8-AA7E-DE991F7EAEE6}"/>
              </a:ext>
            </a:extLst>
          </p:cNvPr>
          <p:cNvSpPr/>
          <p:nvPr/>
        </p:nvSpPr>
        <p:spPr>
          <a:xfrm>
            <a:off x="399291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F4D30F8-4B41-4BEB-B8C9-11EA1F19A36C}"/>
              </a:ext>
            </a:extLst>
          </p:cNvPr>
          <p:cNvSpPr/>
          <p:nvPr/>
        </p:nvSpPr>
        <p:spPr>
          <a:xfrm>
            <a:off x="446172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5F30522-EA26-43CF-B8BA-4058889DA592}"/>
              </a:ext>
            </a:extLst>
          </p:cNvPr>
          <p:cNvSpPr/>
          <p:nvPr/>
        </p:nvSpPr>
        <p:spPr>
          <a:xfrm>
            <a:off x="4929499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97DF9DF-2DD3-4283-92DC-4FB97090C519}"/>
              </a:ext>
            </a:extLst>
          </p:cNvPr>
          <p:cNvSpPr/>
          <p:nvPr/>
        </p:nvSpPr>
        <p:spPr>
          <a:xfrm>
            <a:off x="538965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2" name="Table 2">
            <a:extLst>
              <a:ext uri="{FF2B5EF4-FFF2-40B4-BE49-F238E27FC236}">
                <a16:creationId xmlns:a16="http://schemas.microsoft.com/office/drawing/2014/main" id="{0B139179-4A58-4038-A1E1-3E159E0E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331719"/>
              </p:ext>
            </p:extLst>
          </p:nvPr>
        </p:nvGraphicFramePr>
        <p:xfrm>
          <a:off x="7067888" y="781648"/>
          <a:ext cx="4492100" cy="480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0B006433-85E7-4404-B333-506FDA056F7F}"/>
              </a:ext>
            </a:extLst>
          </p:cNvPr>
          <p:cNvGrpSpPr/>
          <p:nvPr/>
        </p:nvGrpSpPr>
        <p:grpSpPr>
          <a:xfrm>
            <a:off x="867053" y="5372775"/>
            <a:ext cx="5708677" cy="634965"/>
            <a:chOff x="920319" y="5417163"/>
            <a:chExt cx="5708677" cy="63496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79A30F-5EEA-4A2A-BD57-ED37FA80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3D00851-9AA8-4452-A142-C29324E3DAE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3DECE79-AE84-4248-BCB5-A745330662F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656E19F-F040-4AF0-BF73-01C2495D365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EAAD5FD-F655-4C83-9CC1-69274E9F967A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F4A1F16-52F2-45B2-9769-2FBCFED3F3A8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A0DFE7E-F87B-483E-A0AB-4F764CC47FA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6CF89ED-84E8-43A2-921F-EC16710E97F6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3F2735D-8517-496B-AB1C-576349F318E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4EA80E2-E106-40E0-9E15-C82F4DF4CDB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5F362B7-B819-4F2B-95F4-39D3E763D27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95522D9-0067-4077-9662-B1A62565784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6AB6A73-F85D-413E-BF7A-36FA5531D675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BD0BDD4-57CF-43FA-98D6-64549DBD20B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3ADE039-561A-4FA4-AE09-1956FF23D571}"/>
                </a:ext>
              </a:extLst>
            </p:cNvPr>
            <p:cNvSpPr txBox="1"/>
            <p:nvPr/>
          </p:nvSpPr>
          <p:spPr>
            <a:xfrm>
              <a:off x="1093506" y="5682796"/>
              <a:ext cx="5535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0     11   22   33    44   55    66    77   88   99  110 121  132</a:t>
              </a:r>
            </a:p>
          </p:txBody>
        </p:sp>
      </p:grp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5BDD0521-DE3E-40A5-8D2B-F45A5B57A976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2202620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36" name="Oval 35">
            <a:extLst>
              <a:ext uri="{FF2B5EF4-FFF2-40B4-BE49-F238E27FC236}">
                <a16:creationId xmlns:a16="http://schemas.microsoft.com/office/drawing/2014/main" id="{5C626907-D508-4CA0-B2F3-CA45E76F0D4B}"/>
              </a:ext>
            </a:extLst>
          </p:cNvPr>
          <p:cNvSpPr/>
          <p:nvPr/>
        </p:nvSpPr>
        <p:spPr>
          <a:xfrm>
            <a:off x="756573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79CE5AF-AB9E-450B-9E99-EAD569F8EEB9}"/>
              </a:ext>
            </a:extLst>
          </p:cNvPr>
          <p:cNvSpPr/>
          <p:nvPr/>
        </p:nvSpPr>
        <p:spPr>
          <a:xfrm>
            <a:off x="1235547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08B5F01-3247-4938-B428-B0C362CC1CCE}"/>
              </a:ext>
            </a:extLst>
          </p:cNvPr>
          <p:cNvSpPr/>
          <p:nvPr/>
        </p:nvSpPr>
        <p:spPr>
          <a:xfrm>
            <a:off x="1703318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0605E1A-4595-4953-9975-04676BF09D58}"/>
              </a:ext>
            </a:extLst>
          </p:cNvPr>
          <p:cNvSpPr/>
          <p:nvPr/>
        </p:nvSpPr>
        <p:spPr>
          <a:xfrm>
            <a:off x="2152274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5ACCC44-4EE3-4753-BD41-8C33E49EC83E}"/>
              </a:ext>
            </a:extLst>
          </p:cNvPr>
          <p:cNvSpPr/>
          <p:nvPr/>
        </p:nvSpPr>
        <p:spPr>
          <a:xfrm>
            <a:off x="2612433" y="227934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05D49F0-0DDB-4080-8347-051DE4632FF7}"/>
              </a:ext>
            </a:extLst>
          </p:cNvPr>
          <p:cNvSpPr/>
          <p:nvPr/>
        </p:nvSpPr>
        <p:spPr>
          <a:xfrm>
            <a:off x="306498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1EA2D9F-6593-4FAE-BDD3-15DE4A0EFCDD}"/>
              </a:ext>
            </a:extLst>
          </p:cNvPr>
          <p:cNvSpPr/>
          <p:nvPr/>
        </p:nvSpPr>
        <p:spPr>
          <a:xfrm>
            <a:off x="3532751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E0AE526-102F-41E3-85F8-060BA5FC0EAA}"/>
              </a:ext>
            </a:extLst>
          </p:cNvPr>
          <p:cNvSpPr/>
          <p:nvPr/>
        </p:nvSpPr>
        <p:spPr>
          <a:xfrm>
            <a:off x="399291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42FA27E-2A1E-4030-A24C-44B496B0E17B}"/>
              </a:ext>
            </a:extLst>
          </p:cNvPr>
          <p:cNvSpPr/>
          <p:nvPr/>
        </p:nvSpPr>
        <p:spPr>
          <a:xfrm>
            <a:off x="446172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0802975-FA4A-4DEB-95D8-EBAC0D8D0A64}"/>
              </a:ext>
            </a:extLst>
          </p:cNvPr>
          <p:cNvSpPr/>
          <p:nvPr/>
        </p:nvSpPr>
        <p:spPr>
          <a:xfrm>
            <a:off x="4929499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25F9313-9EA7-489A-B1BE-1D270C9EC49A}"/>
              </a:ext>
            </a:extLst>
          </p:cNvPr>
          <p:cNvSpPr/>
          <p:nvPr/>
        </p:nvSpPr>
        <p:spPr>
          <a:xfrm>
            <a:off x="538965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38C37296-A7A4-4F6D-AC52-0F102CEA3492}"/>
              </a:ext>
            </a:extLst>
          </p:cNvPr>
          <p:cNvSpPr/>
          <p:nvPr/>
        </p:nvSpPr>
        <p:spPr>
          <a:xfrm>
            <a:off x="161232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77" name="Table 5">
            <a:extLst>
              <a:ext uri="{FF2B5EF4-FFF2-40B4-BE49-F238E27FC236}">
                <a16:creationId xmlns:a16="http://schemas.microsoft.com/office/drawing/2014/main" id="{E32487CD-EFE5-4B22-84BE-1C719E436A71}"/>
              </a:ext>
            </a:extLst>
          </p:cNvPr>
          <p:cNvGraphicFramePr>
            <a:graphicFrameLocks noGrp="1"/>
          </p:cNvGraphicFramePr>
          <p:nvPr/>
        </p:nvGraphicFramePr>
        <p:xfrm>
          <a:off x="618053" y="258349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78" name="Oval 77">
            <a:extLst>
              <a:ext uri="{FF2B5EF4-FFF2-40B4-BE49-F238E27FC236}">
                <a16:creationId xmlns:a16="http://schemas.microsoft.com/office/drawing/2014/main" id="{DECEB88C-2E0D-4A22-9C04-0002323025B3}"/>
              </a:ext>
            </a:extLst>
          </p:cNvPr>
          <p:cNvSpPr/>
          <p:nvPr/>
        </p:nvSpPr>
        <p:spPr>
          <a:xfrm>
            <a:off x="755378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113CF6B-B0C0-4E35-BB73-8170E35FF485}"/>
              </a:ext>
            </a:extLst>
          </p:cNvPr>
          <p:cNvSpPr/>
          <p:nvPr/>
        </p:nvSpPr>
        <p:spPr>
          <a:xfrm>
            <a:off x="1234352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1C19D04C-F6EA-42C8-BCF2-E03EDFC8B25D}"/>
              </a:ext>
            </a:extLst>
          </p:cNvPr>
          <p:cNvSpPr/>
          <p:nvPr/>
        </p:nvSpPr>
        <p:spPr>
          <a:xfrm>
            <a:off x="1702123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7419956-C0E6-414C-BCB0-D0D24482A875}"/>
              </a:ext>
            </a:extLst>
          </p:cNvPr>
          <p:cNvSpPr/>
          <p:nvPr/>
        </p:nvSpPr>
        <p:spPr>
          <a:xfrm>
            <a:off x="2151079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357E95B-9379-4BF6-8EA2-F239F87A0753}"/>
              </a:ext>
            </a:extLst>
          </p:cNvPr>
          <p:cNvSpPr/>
          <p:nvPr/>
        </p:nvSpPr>
        <p:spPr>
          <a:xfrm>
            <a:off x="2611238" y="26602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51AB7EB-B5F1-42A5-AE95-A82C4066BC77}"/>
              </a:ext>
            </a:extLst>
          </p:cNvPr>
          <p:cNvSpPr/>
          <p:nvPr/>
        </p:nvSpPr>
        <p:spPr>
          <a:xfrm>
            <a:off x="306378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85B28BB-1FBD-4487-B621-9C7040C5E6B2}"/>
              </a:ext>
            </a:extLst>
          </p:cNvPr>
          <p:cNvSpPr/>
          <p:nvPr/>
        </p:nvSpPr>
        <p:spPr>
          <a:xfrm>
            <a:off x="3531556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C813B08-2771-44E0-96A3-D2CE1C1BC705}"/>
              </a:ext>
            </a:extLst>
          </p:cNvPr>
          <p:cNvSpPr/>
          <p:nvPr/>
        </p:nvSpPr>
        <p:spPr>
          <a:xfrm>
            <a:off x="399171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0B1F684-F5D4-482A-91A0-6383D96C142C}"/>
              </a:ext>
            </a:extLst>
          </p:cNvPr>
          <p:cNvSpPr/>
          <p:nvPr/>
        </p:nvSpPr>
        <p:spPr>
          <a:xfrm>
            <a:off x="446053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35B4A9-B39B-4639-B462-6DD3B45094F5}"/>
              </a:ext>
            </a:extLst>
          </p:cNvPr>
          <p:cNvSpPr/>
          <p:nvPr/>
        </p:nvSpPr>
        <p:spPr>
          <a:xfrm>
            <a:off x="4928304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DEE4A08-ABAA-402A-9251-4979AEA355B8}"/>
              </a:ext>
            </a:extLst>
          </p:cNvPr>
          <p:cNvSpPr/>
          <p:nvPr/>
        </p:nvSpPr>
        <p:spPr>
          <a:xfrm>
            <a:off x="538846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1696D069-108F-47CE-BD18-D30798FB6484}"/>
              </a:ext>
            </a:extLst>
          </p:cNvPr>
          <p:cNvSpPr/>
          <p:nvPr/>
        </p:nvSpPr>
        <p:spPr>
          <a:xfrm>
            <a:off x="1980067" y="517989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90" name="Table 5">
            <a:extLst>
              <a:ext uri="{FF2B5EF4-FFF2-40B4-BE49-F238E27FC236}">
                <a16:creationId xmlns:a16="http://schemas.microsoft.com/office/drawing/2014/main" id="{E17737D7-DC67-41B3-95AB-AECC466F11AD}"/>
              </a:ext>
            </a:extLst>
          </p:cNvPr>
          <p:cNvGraphicFramePr>
            <a:graphicFrameLocks noGrp="1"/>
          </p:cNvGraphicFramePr>
          <p:nvPr/>
        </p:nvGraphicFramePr>
        <p:xfrm>
          <a:off x="616858" y="2957138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91" name="Oval 90">
            <a:extLst>
              <a:ext uri="{FF2B5EF4-FFF2-40B4-BE49-F238E27FC236}">
                <a16:creationId xmlns:a16="http://schemas.microsoft.com/office/drawing/2014/main" id="{92212324-2BEA-4C87-9EF4-D13FA4799554}"/>
              </a:ext>
            </a:extLst>
          </p:cNvPr>
          <p:cNvSpPr/>
          <p:nvPr/>
        </p:nvSpPr>
        <p:spPr>
          <a:xfrm>
            <a:off x="754183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E1FCF11-5177-4834-826F-875578083A15}"/>
              </a:ext>
            </a:extLst>
          </p:cNvPr>
          <p:cNvSpPr/>
          <p:nvPr/>
        </p:nvSpPr>
        <p:spPr>
          <a:xfrm>
            <a:off x="1233157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7F806D5-BB43-425F-BDD9-93ACB49F3FC3}"/>
              </a:ext>
            </a:extLst>
          </p:cNvPr>
          <p:cNvSpPr/>
          <p:nvPr/>
        </p:nvSpPr>
        <p:spPr>
          <a:xfrm>
            <a:off x="1700928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7973632-875A-478D-8481-51B3A8759BF0}"/>
              </a:ext>
            </a:extLst>
          </p:cNvPr>
          <p:cNvSpPr/>
          <p:nvPr/>
        </p:nvSpPr>
        <p:spPr>
          <a:xfrm>
            <a:off x="2149884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5CB4610-5B20-4B43-8D57-65510ECCB78E}"/>
              </a:ext>
            </a:extLst>
          </p:cNvPr>
          <p:cNvSpPr/>
          <p:nvPr/>
        </p:nvSpPr>
        <p:spPr>
          <a:xfrm>
            <a:off x="2610043" y="303385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E58D1C6-4560-4CEB-B578-01B75334C20B}"/>
              </a:ext>
            </a:extLst>
          </p:cNvPr>
          <p:cNvSpPr/>
          <p:nvPr/>
        </p:nvSpPr>
        <p:spPr>
          <a:xfrm>
            <a:off x="306259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E9C038-3007-486C-A92B-CBD00F6954F5}"/>
              </a:ext>
            </a:extLst>
          </p:cNvPr>
          <p:cNvSpPr/>
          <p:nvPr/>
        </p:nvSpPr>
        <p:spPr>
          <a:xfrm>
            <a:off x="3530361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EE51F26-E75B-4F2E-A537-CFB2BF859F82}"/>
              </a:ext>
            </a:extLst>
          </p:cNvPr>
          <p:cNvSpPr/>
          <p:nvPr/>
        </p:nvSpPr>
        <p:spPr>
          <a:xfrm>
            <a:off x="399052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C2DE6DB-AF21-4872-A43D-1C668C60067F}"/>
              </a:ext>
            </a:extLst>
          </p:cNvPr>
          <p:cNvSpPr/>
          <p:nvPr/>
        </p:nvSpPr>
        <p:spPr>
          <a:xfrm>
            <a:off x="445933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6DC38A1-B267-4400-980D-E0F21B25DEA8}"/>
              </a:ext>
            </a:extLst>
          </p:cNvPr>
          <p:cNvSpPr/>
          <p:nvPr/>
        </p:nvSpPr>
        <p:spPr>
          <a:xfrm>
            <a:off x="4927109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40C63EA-35E0-47D3-8845-0C6DC735DE12}"/>
              </a:ext>
            </a:extLst>
          </p:cNvPr>
          <p:cNvSpPr/>
          <p:nvPr/>
        </p:nvSpPr>
        <p:spPr>
          <a:xfrm>
            <a:off x="538726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row: Curved Down 101">
            <a:extLst>
              <a:ext uri="{FF2B5EF4-FFF2-40B4-BE49-F238E27FC236}">
                <a16:creationId xmlns:a16="http://schemas.microsoft.com/office/drawing/2014/main" id="{8A523D1D-6F24-4153-A6CB-5AF3421CCBAF}"/>
              </a:ext>
            </a:extLst>
          </p:cNvPr>
          <p:cNvSpPr/>
          <p:nvPr/>
        </p:nvSpPr>
        <p:spPr>
          <a:xfrm>
            <a:off x="2376148" y="517278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03" name="Table 5">
            <a:extLst>
              <a:ext uri="{FF2B5EF4-FFF2-40B4-BE49-F238E27FC236}">
                <a16:creationId xmlns:a16="http://schemas.microsoft.com/office/drawing/2014/main" id="{CF26ADC2-F433-49D0-8C4E-B562A3342F8B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3338017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04" name="Oval 103">
            <a:extLst>
              <a:ext uri="{FF2B5EF4-FFF2-40B4-BE49-F238E27FC236}">
                <a16:creationId xmlns:a16="http://schemas.microsoft.com/office/drawing/2014/main" id="{81A0F161-B927-48DA-80D9-CF364891452A}"/>
              </a:ext>
            </a:extLst>
          </p:cNvPr>
          <p:cNvSpPr/>
          <p:nvPr/>
        </p:nvSpPr>
        <p:spPr>
          <a:xfrm>
            <a:off x="752988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32B1B214-6A04-4DAC-AE22-1CE77626EEC9}"/>
              </a:ext>
            </a:extLst>
          </p:cNvPr>
          <p:cNvSpPr/>
          <p:nvPr/>
        </p:nvSpPr>
        <p:spPr>
          <a:xfrm>
            <a:off x="1231962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40BCABBB-B1E0-4E30-9B5C-63807D958EBA}"/>
              </a:ext>
            </a:extLst>
          </p:cNvPr>
          <p:cNvSpPr/>
          <p:nvPr/>
        </p:nvSpPr>
        <p:spPr>
          <a:xfrm>
            <a:off x="1699733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6ED9072-FA8B-4A6B-BC8C-C17937281058}"/>
              </a:ext>
            </a:extLst>
          </p:cNvPr>
          <p:cNvSpPr/>
          <p:nvPr/>
        </p:nvSpPr>
        <p:spPr>
          <a:xfrm>
            <a:off x="2148689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C7166B08-CFF0-49F4-8B1F-0AA7D5F1A595}"/>
              </a:ext>
            </a:extLst>
          </p:cNvPr>
          <p:cNvSpPr/>
          <p:nvPr/>
        </p:nvSpPr>
        <p:spPr>
          <a:xfrm>
            <a:off x="2608848" y="3414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AB92EBD-DE01-4B34-B5C0-15BDE4130B00}"/>
              </a:ext>
            </a:extLst>
          </p:cNvPr>
          <p:cNvSpPr/>
          <p:nvPr/>
        </p:nvSpPr>
        <p:spPr>
          <a:xfrm>
            <a:off x="306139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F109B84-5A0F-49D7-8EA8-9DAACDCBA204}"/>
              </a:ext>
            </a:extLst>
          </p:cNvPr>
          <p:cNvSpPr/>
          <p:nvPr/>
        </p:nvSpPr>
        <p:spPr>
          <a:xfrm>
            <a:off x="3529166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AFA760D2-817C-41FF-9070-FB0423C43092}"/>
              </a:ext>
            </a:extLst>
          </p:cNvPr>
          <p:cNvSpPr/>
          <p:nvPr/>
        </p:nvSpPr>
        <p:spPr>
          <a:xfrm>
            <a:off x="398932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FAB11772-8E65-4F4D-B476-88107A66C994}"/>
              </a:ext>
            </a:extLst>
          </p:cNvPr>
          <p:cNvSpPr/>
          <p:nvPr/>
        </p:nvSpPr>
        <p:spPr>
          <a:xfrm>
            <a:off x="445814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B04D6C3B-6717-48E9-885E-828B244C7A97}"/>
              </a:ext>
            </a:extLst>
          </p:cNvPr>
          <p:cNvSpPr/>
          <p:nvPr/>
        </p:nvSpPr>
        <p:spPr>
          <a:xfrm>
            <a:off x="4925914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3B148B4-2047-4492-9D67-249401D97205}"/>
              </a:ext>
            </a:extLst>
          </p:cNvPr>
          <p:cNvSpPr/>
          <p:nvPr/>
        </p:nvSpPr>
        <p:spPr>
          <a:xfrm>
            <a:off x="538607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Arrow: Curved Down 114">
            <a:extLst>
              <a:ext uri="{FF2B5EF4-FFF2-40B4-BE49-F238E27FC236}">
                <a16:creationId xmlns:a16="http://schemas.microsoft.com/office/drawing/2014/main" id="{C7CA6CFF-3F9E-4CB0-84A9-EEF59453A45A}"/>
              </a:ext>
            </a:extLst>
          </p:cNvPr>
          <p:cNvSpPr/>
          <p:nvPr/>
        </p:nvSpPr>
        <p:spPr>
          <a:xfrm>
            <a:off x="2809784" y="51923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16" name="Table 5">
            <a:extLst>
              <a:ext uri="{FF2B5EF4-FFF2-40B4-BE49-F238E27FC236}">
                <a16:creationId xmlns:a16="http://schemas.microsoft.com/office/drawing/2014/main" id="{209A01A6-12E6-42D8-9615-6C75A533F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869412"/>
              </p:ext>
            </p:extLst>
          </p:nvPr>
        </p:nvGraphicFramePr>
        <p:xfrm>
          <a:off x="616261" y="3712674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17" name="Oval 116">
            <a:extLst>
              <a:ext uri="{FF2B5EF4-FFF2-40B4-BE49-F238E27FC236}">
                <a16:creationId xmlns:a16="http://schemas.microsoft.com/office/drawing/2014/main" id="{BB84B2EB-7A3C-43FB-8771-AED03D3968D8}"/>
              </a:ext>
            </a:extLst>
          </p:cNvPr>
          <p:cNvSpPr/>
          <p:nvPr/>
        </p:nvSpPr>
        <p:spPr>
          <a:xfrm>
            <a:off x="753586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82FFCDB2-8922-43C9-BFC0-2A698B363F40}"/>
              </a:ext>
            </a:extLst>
          </p:cNvPr>
          <p:cNvSpPr/>
          <p:nvPr/>
        </p:nvSpPr>
        <p:spPr>
          <a:xfrm>
            <a:off x="1232560" y="378770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9762454-96D0-4304-9EFA-7192178A85B2}"/>
              </a:ext>
            </a:extLst>
          </p:cNvPr>
          <p:cNvSpPr/>
          <p:nvPr/>
        </p:nvSpPr>
        <p:spPr>
          <a:xfrm>
            <a:off x="1700331" y="378770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F8427674-48CF-4443-BADE-E1B451AC4071}"/>
              </a:ext>
            </a:extLst>
          </p:cNvPr>
          <p:cNvSpPr/>
          <p:nvPr/>
        </p:nvSpPr>
        <p:spPr>
          <a:xfrm>
            <a:off x="2149287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A5E1455C-BD6D-4200-B24C-5435C21FFC30}"/>
              </a:ext>
            </a:extLst>
          </p:cNvPr>
          <p:cNvSpPr/>
          <p:nvPr/>
        </p:nvSpPr>
        <p:spPr>
          <a:xfrm>
            <a:off x="2609446" y="378939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D581214-8C2E-4306-805D-F61B76BE57C5}"/>
              </a:ext>
            </a:extLst>
          </p:cNvPr>
          <p:cNvSpPr/>
          <p:nvPr/>
        </p:nvSpPr>
        <p:spPr>
          <a:xfrm>
            <a:off x="3061993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0EB75C23-5551-48B3-9F45-8F6CF16D1365}"/>
              </a:ext>
            </a:extLst>
          </p:cNvPr>
          <p:cNvSpPr/>
          <p:nvPr/>
        </p:nvSpPr>
        <p:spPr>
          <a:xfrm>
            <a:off x="3529764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EB105D24-4659-473D-A708-D990FAB69296}"/>
              </a:ext>
            </a:extLst>
          </p:cNvPr>
          <p:cNvSpPr/>
          <p:nvPr/>
        </p:nvSpPr>
        <p:spPr>
          <a:xfrm>
            <a:off x="3989923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060250E4-20C3-4070-9A6A-9DF9DE8F6DBF}"/>
              </a:ext>
            </a:extLst>
          </p:cNvPr>
          <p:cNvSpPr/>
          <p:nvPr/>
        </p:nvSpPr>
        <p:spPr>
          <a:xfrm>
            <a:off x="4458741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8E1E6AB-6394-49CF-9609-35F174096096}"/>
              </a:ext>
            </a:extLst>
          </p:cNvPr>
          <p:cNvSpPr/>
          <p:nvPr/>
        </p:nvSpPr>
        <p:spPr>
          <a:xfrm>
            <a:off x="4926512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05CA8E4A-3CC0-4E27-9287-6BE82A6FE950}"/>
              </a:ext>
            </a:extLst>
          </p:cNvPr>
          <p:cNvSpPr/>
          <p:nvPr/>
        </p:nvSpPr>
        <p:spPr>
          <a:xfrm>
            <a:off x="5386671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Arrow: Curved Down 127">
            <a:extLst>
              <a:ext uri="{FF2B5EF4-FFF2-40B4-BE49-F238E27FC236}">
                <a16:creationId xmlns:a16="http://schemas.microsoft.com/office/drawing/2014/main" id="{C3B5CCC5-BA46-4DE1-BB27-8B28E43FDAD4}"/>
              </a:ext>
            </a:extLst>
          </p:cNvPr>
          <p:cNvSpPr/>
          <p:nvPr/>
        </p:nvSpPr>
        <p:spPr>
          <a:xfrm>
            <a:off x="3236778" y="51941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24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1040240" y="233381"/>
            <a:ext cx="4225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seven</a:t>
            </a:r>
          </a:p>
        </p:txBody>
      </p:sp>
      <p:graphicFrame>
        <p:nvGraphicFramePr>
          <p:cNvPr id="40" name="Table 5">
            <a:extLst>
              <a:ext uri="{FF2B5EF4-FFF2-40B4-BE49-F238E27FC236}">
                <a16:creationId xmlns:a16="http://schemas.microsoft.com/office/drawing/2014/main" id="{EFC46047-BD60-4B9C-9090-8D9F87D631DE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183981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41" name="Oval 40">
            <a:extLst>
              <a:ext uri="{FF2B5EF4-FFF2-40B4-BE49-F238E27FC236}">
                <a16:creationId xmlns:a16="http://schemas.microsoft.com/office/drawing/2014/main" id="{5A1F65F9-DB8B-4B23-882E-26852CC71A00}"/>
              </a:ext>
            </a:extLst>
          </p:cNvPr>
          <p:cNvSpPr/>
          <p:nvPr/>
        </p:nvSpPr>
        <p:spPr>
          <a:xfrm>
            <a:off x="756573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7B73EA7-9FEE-41C2-9A8A-67072FB3885F}"/>
              </a:ext>
            </a:extLst>
          </p:cNvPr>
          <p:cNvSpPr/>
          <p:nvPr/>
        </p:nvSpPr>
        <p:spPr>
          <a:xfrm>
            <a:off x="1235547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7248EF-5BE6-4819-94C0-33C174F8B49D}"/>
              </a:ext>
            </a:extLst>
          </p:cNvPr>
          <p:cNvSpPr/>
          <p:nvPr/>
        </p:nvSpPr>
        <p:spPr>
          <a:xfrm>
            <a:off x="1703318" y="191484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9F6AA20-EE74-4CB6-95F0-C391086B8492}"/>
              </a:ext>
            </a:extLst>
          </p:cNvPr>
          <p:cNvSpPr/>
          <p:nvPr/>
        </p:nvSpPr>
        <p:spPr>
          <a:xfrm>
            <a:off x="2152274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9EBD78-ECA6-4C7A-9A49-F85635E9065A}"/>
              </a:ext>
            </a:extLst>
          </p:cNvPr>
          <p:cNvSpPr/>
          <p:nvPr/>
        </p:nvSpPr>
        <p:spPr>
          <a:xfrm>
            <a:off x="2612433" y="191653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C332002-D70B-48F1-B087-A4982CDD7E9D}"/>
              </a:ext>
            </a:extLst>
          </p:cNvPr>
          <p:cNvSpPr/>
          <p:nvPr/>
        </p:nvSpPr>
        <p:spPr>
          <a:xfrm>
            <a:off x="306498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3481473-FCEC-474C-8D59-1D903A8D1380}"/>
              </a:ext>
            </a:extLst>
          </p:cNvPr>
          <p:cNvSpPr/>
          <p:nvPr/>
        </p:nvSpPr>
        <p:spPr>
          <a:xfrm>
            <a:off x="3532751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CF2FDF3-20F1-4EB8-AA7E-DE991F7EAEE6}"/>
              </a:ext>
            </a:extLst>
          </p:cNvPr>
          <p:cNvSpPr/>
          <p:nvPr/>
        </p:nvSpPr>
        <p:spPr>
          <a:xfrm>
            <a:off x="3992910" y="19148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F4D30F8-4B41-4BEB-B8C9-11EA1F19A36C}"/>
              </a:ext>
            </a:extLst>
          </p:cNvPr>
          <p:cNvSpPr/>
          <p:nvPr/>
        </p:nvSpPr>
        <p:spPr>
          <a:xfrm>
            <a:off x="446172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5F30522-EA26-43CF-B8BA-4058889DA592}"/>
              </a:ext>
            </a:extLst>
          </p:cNvPr>
          <p:cNvSpPr/>
          <p:nvPr/>
        </p:nvSpPr>
        <p:spPr>
          <a:xfrm>
            <a:off x="4929499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97DF9DF-2DD3-4283-92DC-4FB97090C519}"/>
              </a:ext>
            </a:extLst>
          </p:cNvPr>
          <p:cNvSpPr/>
          <p:nvPr/>
        </p:nvSpPr>
        <p:spPr>
          <a:xfrm>
            <a:off x="5389658" y="19112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2" name="Table 2">
            <a:extLst>
              <a:ext uri="{FF2B5EF4-FFF2-40B4-BE49-F238E27FC236}">
                <a16:creationId xmlns:a16="http://schemas.microsoft.com/office/drawing/2014/main" id="{0B139179-4A58-4038-A1E1-3E159E0E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744947"/>
              </p:ext>
            </p:extLst>
          </p:nvPr>
        </p:nvGraphicFramePr>
        <p:xfrm>
          <a:off x="7067888" y="781648"/>
          <a:ext cx="4492100" cy="480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387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463876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41090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854644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0B006433-85E7-4404-B333-506FDA056F7F}"/>
              </a:ext>
            </a:extLst>
          </p:cNvPr>
          <p:cNvGrpSpPr/>
          <p:nvPr/>
        </p:nvGrpSpPr>
        <p:grpSpPr>
          <a:xfrm>
            <a:off x="867053" y="5372775"/>
            <a:ext cx="5708677" cy="634965"/>
            <a:chOff x="920319" y="5417163"/>
            <a:chExt cx="5708677" cy="63496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79A30F-5EEA-4A2A-BD57-ED37FA80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3D00851-9AA8-4452-A142-C29324E3DAE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3DECE79-AE84-4248-BCB5-A745330662F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656E19F-F040-4AF0-BF73-01C2495D365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EAAD5FD-F655-4C83-9CC1-69274E9F967A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F4A1F16-52F2-45B2-9769-2FBCFED3F3A8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A0DFE7E-F87B-483E-A0AB-4F764CC47FA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6CF89ED-84E8-43A2-921F-EC16710E97F6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3F2735D-8517-496B-AB1C-576349F318E2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4EA80E2-E106-40E0-9E15-C82F4DF4CDB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5F362B7-B819-4F2B-95F4-39D3E763D27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95522D9-0067-4077-9662-B1A62565784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6AB6A73-F85D-413E-BF7A-36FA5531D675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BD0BDD4-57CF-43FA-98D6-64549DBD20B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3ADE039-561A-4FA4-AE09-1956FF23D571}"/>
                </a:ext>
              </a:extLst>
            </p:cNvPr>
            <p:cNvSpPr txBox="1"/>
            <p:nvPr/>
          </p:nvSpPr>
          <p:spPr>
            <a:xfrm>
              <a:off x="1093506" y="5682796"/>
              <a:ext cx="5535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0     11   22   33    44   55    66    77   88   99  110 121  132</a:t>
              </a:r>
            </a:p>
          </p:txBody>
        </p:sp>
      </p:grp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5BDD0521-DE3E-40A5-8D2B-F45A5B57A976}"/>
              </a:ext>
            </a:extLst>
          </p:cNvPr>
          <p:cNvGraphicFramePr>
            <a:graphicFrameLocks noGrp="1"/>
          </p:cNvGraphicFramePr>
          <p:nvPr/>
        </p:nvGraphicFramePr>
        <p:xfrm>
          <a:off x="619248" y="2202620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36" name="Oval 35">
            <a:extLst>
              <a:ext uri="{FF2B5EF4-FFF2-40B4-BE49-F238E27FC236}">
                <a16:creationId xmlns:a16="http://schemas.microsoft.com/office/drawing/2014/main" id="{5C626907-D508-4CA0-B2F3-CA45E76F0D4B}"/>
              </a:ext>
            </a:extLst>
          </p:cNvPr>
          <p:cNvSpPr/>
          <p:nvPr/>
        </p:nvSpPr>
        <p:spPr>
          <a:xfrm>
            <a:off x="756573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79CE5AF-AB9E-450B-9E99-EAD569F8EEB9}"/>
              </a:ext>
            </a:extLst>
          </p:cNvPr>
          <p:cNvSpPr/>
          <p:nvPr/>
        </p:nvSpPr>
        <p:spPr>
          <a:xfrm>
            <a:off x="1235547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08B5F01-3247-4938-B428-B0C362CC1CCE}"/>
              </a:ext>
            </a:extLst>
          </p:cNvPr>
          <p:cNvSpPr/>
          <p:nvPr/>
        </p:nvSpPr>
        <p:spPr>
          <a:xfrm>
            <a:off x="1703318" y="22776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0605E1A-4595-4953-9975-04676BF09D58}"/>
              </a:ext>
            </a:extLst>
          </p:cNvPr>
          <p:cNvSpPr/>
          <p:nvPr/>
        </p:nvSpPr>
        <p:spPr>
          <a:xfrm>
            <a:off x="2152274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5ACCC44-4EE3-4753-BD41-8C33E49EC83E}"/>
              </a:ext>
            </a:extLst>
          </p:cNvPr>
          <p:cNvSpPr/>
          <p:nvPr/>
        </p:nvSpPr>
        <p:spPr>
          <a:xfrm>
            <a:off x="2612433" y="227934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05D49F0-0DDB-4080-8347-051DE4632FF7}"/>
              </a:ext>
            </a:extLst>
          </p:cNvPr>
          <p:cNvSpPr/>
          <p:nvPr/>
        </p:nvSpPr>
        <p:spPr>
          <a:xfrm>
            <a:off x="306498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1EA2D9F-6593-4FAE-BDD3-15DE4A0EFCDD}"/>
              </a:ext>
            </a:extLst>
          </p:cNvPr>
          <p:cNvSpPr/>
          <p:nvPr/>
        </p:nvSpPr>
        <p:spPr>
          <a:xfrm>
            <a:off x="3532751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E0AE526-102F-41E3-85F8-060BA5FC0EAA}"/>
              </a:ext>
            </a:extLst>
          </p:cNvPr>
          <p:cNvSpPr/>
          <p:nvPr/>
        </p:nvSpPr>
        <p:spPr>
          <a:xfrm>
            <a:off x="3992910" y="227764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42FA27E-2A1E-4030-A24C-44B496B0E17B}"/>
              </a:ext>
            </a:extLst>
          </p:cNvPr>
          <p:cNvSpPr/>
          <p:nvPr/>
        </p:nvSpPr>
        <p:spPr>
          <a:xfrm>
            <a:off x="446172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0802975-FA4A-4DEB-95D8-EBAC0D8D0A64}"/>
              </a:ext>
            </a:extLst>
          </p:cNvPr>
          <p:cNvSpPr/>
          <p:nvPr/>
        </p:nvSpPr>
        <p:spPr>
          <a:xfrm>
            <a:off x="4929499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25F9313-9EA7-489A-B1BE-1D270C9EC49A}"/>
              </a:ext>
            </a:extLst>
          </p:cNvPr>
          <p:cNvSpPr/>
          <p:nvPr/>
        </p:nvSpPr>
        <p:spPr>
          <a:xfrm>
            <a:off x="5389658" y="2274030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38C37296-A7A4-4F6D-AC52-0F102CEA3492}"/>
              </a:ext>
            </a:extLst>
          </p:cNvPr>
          <p:cNvSpPr/>
          <p:nvPr/>
        </p:nvSpPr>
        <p:spPr>
          <a:xfrm>
            <a:off x="161232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77" name="Table 5">
            <a:extLst>
              <a:ext uri="{FF2B5EF4-FFF2-40B4-BE49-F238E27FC236}">
                <a16:creationId xmlns:a16="http://schemas.microsoft.com/office/drawing/2014/main" id="{E32487CD-EFE5-4B22-84BE-1C719E436A71}"/>
              </a:ext>
            </a:extLst>
          </p:cNvPr>
          <p:cNvGraphicFramePr>
            <a:graphicFrameLocks noGrp="1"/>
          </p:cNvGraphicFramePr>
          <p:nvPr/>
        </p:nvGraphicFramePr>
        <p:xfrm>
          <a:off x="618053" y="258349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78" name="Oval 77">
            <a:extLst>
              <a:ext uri="{FF2B5EF4-FFF2-40B4-BE49-F238E27FC236}">
                <a16:creationId xmlns:a16="http://schemas.microsoft.com/office/drawing/2014/main" id="{DECEB88C-2E0D-4A22-9C04-0002323025B3}"/>
              </a:ext>
            </a:extLst>
          </p:cNvPr>
          <p:cNvSpPr/>
          <p:nvPr/>
        </p:nvSpPr>
        <p:spPr>
          <a:xfrm>
            <a:off x="755378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113CF6B-B0C0-4E35-BB73-8170E35FF485}"/>
              </a:ext>
            </a:extLst>
          </p:cNvPr>
          <p:cNvSpPr/>
          <p:nvPr/>
        </p:nvSpPr>
        <p:spPr>
          <a:xfrm>
            <a:off x="1234352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1C19D04C-F6EA-42C8-BCF2-E03EDFC8B25D}"/>
              </a:ext>
            </a:extLst>
          </p:cNvPr>
          <p:cNvSpPr/>
          <p:nvPr/>
        </p:nvSpPr>
        <p:spPr>
          <a:xfrm>
            <a:off x="1702123" y="26585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7419956-C0E6-414C-BCB0-D0D24482A875}"/>
              </a:ext>
            </a:extLst>
          </p:cNvPr>
          <p:cNvSpPr/>
          <p:nvPr/>
        </p:nvSpPr>
        <p:spPr>
          <a:xfrm>
            <a:off x="2151079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357E95B-9379-4BF6-8EA2-F239F87A0753}"/>
              </a:ext>
            </a:extLst>
          </p:cNvPr>
          <p:cNvSpPr/>
          <p:nvPr/>
        </p:nvSpPr>
        <p:spPr>
          <a:xfrm>
            <a:off x="2611238" y="26602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51AB7EB-B5F1-42A5-AE95-A82C4066BC77}"/>
              </a:ext>
            </a:extLst>
          </p:cNvPr>
          <p:cNvSpPr/>
          <p:nvPr/>
        </p:nvSpPr>
        <p:spPr>
          <a:xfrm>
            <a:off x="306378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85B28BB-1FBD-4487-B621-9C7040C5E6B2}"/>
              </a:ext>
            </a:extLst>
          </p:cNvPr>
          <p:cNvSpPr/>
          <p:nvPr/>
        </p:nvSpPr>
        <p:spPr>
          <a:xfrm>
            <a:off x="3531556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C813B08-2771-44E0-96A3-D2CE1C1BC705}"/>
              </a:ext>
            </a:extLst>
          </p:cNvPr>
          <p:cNvSpPr/>
          <p:nvPr/>
        </p:nvSpPr>
        <p:spPr>
          <a:xfrm>
            <a:off x="3991715" y="265852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0B1F684-F5D4-482A-91A0-6383D96C142C}"/>
              </a:ext>
            </a:extLst>
          </p:cNvPr>
          <p:cNvSpPr/>
          <p:nvPr/>
        </p:nvSpPr>
        <p:spPr>
          <a:xfrm>
            <a:off x="446053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35B4A9-B39B-4639-B462-6DD3B45094F5}"/>
              </a:ext>
            </a:extLst>
          </p:cNvPr>
          <p:cNvSpPr/>
          <p:nvPr/>
        </p:nvSpPr>
        <p:spPr>
          <a:xfrm>
            <a:off x="4928304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DEE4A08-ABAA-402A-9251-4979AEA355B8}"/>
              </a:ext>
            </a:extLst>
          </p:cNvPr>
          <p:cNvSpPr/>
          <p:nvPr/>
        </p:nvSpPr>
        <p:spPr>
          <a:xfrm>
            <a:off x="5388463" y="265490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1696D069-108F-47CE-BD18-D30798FB6484}"/>
              </a:ext>
            </a:extLst>
          </p:cNvPr>
          <p:cNvSpPr/>
          <p:nvPr/>
        </p:nvSpPr>
        <p:spPr>
          <a:xfrm>
            <a:off x="1980067" y="517989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90" name="Table 5">
            <a:extLst>
              <a:ext uri="{FF2B5EF4-FFF2-40B4-BE49-F238E27FC236}">
                <a16:creationId xmlns:a16="http://schemas.microsoft.com/office/drawing/2014/main" id="{E17737D7-DC67-41B3-95AB-AECC466F11AD}"/>
              </a:ext>
            </a:extLst>
          </p:cNvPr>
          <p:cNvGraphicFramePr>
            <a:graphicFrameLocks noGrp="1"/>
          </p:cNvGraphicFramePr>
          <p:nvPr/>
        </p:nvGraphicFramePr>
        <p:xfrm>
          <a:off x="616858" y="2957138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91" name="Oval 90">
            <a:extLst>
              <a:ext uri="{FF2B5EF4-FFF2-40B4-BE49-F238E27FC236}">
                <a16:creationId xmlns:a16="http://schemas.microsoft.com/office/drawing/2014/main" id="{92212324-2BEA-4C87-9EF4-D13FA4799554}"/>
              </a:ext>
            </a:extLst>
          </p:cNvPr>
          <p:cNvSpPr/>
          <p:nvPr/>
        </p:nvSpPr>
        <p:spPr>
          <a:xfrm>
            <a:off x="754183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E1FCF11-5177-4834-826F-875578083A15}"/>
              </a:ext>
            </a:extLst>
          </p:cNvPr>
          <p:cNvSpPr/>
          <p:nvPr/>
        </p:nvSpPr>
        <p:spPr>
          <a:xfrm>
            <a:off x="1233157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7F806D5-BB43-425F-BDD9-93ACB49F3FC3}"/>
              </a:ext>
            </a:extLst>
          </p:cNvPr>
          <p:cNvSpPr/>
          <p:nvPr/>
        </p:nvSpPr>
        <p:spPr>
          <a:xfrm>
            <a:off x="1700928" y="303216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7973632-875A-478D-8481-51B3A8759BF0}"/>
              </a:ext>
            </a:extLst>
          </p:cNvPr>
          <p:cNvSpPr/>
          <p:nvPr/>
        </p:nvSpPr>
        <p:spPr>
          <a:xfrm>
            <a:off x="2149884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5CB4610-5B20-4B43-8D57-65510ECCB78E}"/>
              </a:ext>
            </a:extLst>
          </p:cNvPr>
          <p:cNvSpPr/>
          <p:nvPr/>
        </p:nvSpPr>
        <p:spPr>
          <a:xfrm>
            <a:off x="2610043" y="303385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E58D1C6-4560-4CEB-B578-01B75334C20B}"/>
              </a:ext>
            </a:extLst>
          </p:cNvPr>
          <p:cNvSpPr/>
          <p:nvPr/>
        </p:nvSpPr>
        <p:spPr>
          <a:xfrm>
            <a:off x="306259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E9C038-3007-486C-A92B-CBD00F6954F5}"/>
              </a:ext>
            </a:extLst>
          </p:cNvPr>
          <p:cNvSpPr/>
          <p:nvPr/>
        </p:nvSpPr>
        <p:spPr>
          <a:xfrm>
            <a:off x="3530361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EE51F26-E75B-4F2E-A537-CFB2BF859F82}"/>
              </a:ext>
            </a:extLst>
          </p:cNvPr>
          <p:cNvSpPr/>
          <p:nvPr/>
        </p:nvSpPr>
        <p:spPr>
          <a:xfrm>
            <a:off x="3990520" y="303216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C2DE6DB-AF21-4872-A43D-1C668C60067F}"/>
              </a:ext>
            </a:extLst>
          </p:cNvPr>
          <p:cNvSpPr/>
          <p:nvPr/>
        </p:nvSpPr>
        <p:spPr>
          <a:xfrm>
            <a:off x="445933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6DC38A1-B267-4400-980D-E0F21B25DEA8}"/>
              </a:ext>
            </a:extLst>
          </p:cNvPr>
          <p:cNvSpPr/>
          <p:nvPr/>
        </p:nvSpPr>
        <p:spPr>
          <a:xfrm>
            <a:off x="4927109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40C63EA-35E0-47D3-8845-0C6DC735DE12}"/>
              </a:ext>
            </a:extLst>
          </p:cNvPr>
          <p:cNvSpPr/>
          <p:nvPr/>
        </p:nvSpPr>
        <p:spPr>
          <a:xfrm>
            <a:off x="5387268" y="302854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row: Curved Down 101">
            <a:extLst>
              <a:ext uri="{FF2B5EF4-FFF2-40B4-BE49-F238E27FC236}">
                <a16:creationId xmlns:a16="http://schemas.microsoft.com/office/drawing/2014/main" id="{8A523D1D-6F24-4153-A6CB-5AF3421CCBAF}"/>
              </a:ext>
            </a:extLst>
          </p:cNvPr>
          <p:cNvSpPr/>
          <p:nvPr/>
        </p:nvSpPr>
        <p:spPr>
          <a:xfrm>
            <a:off x="2376148" y="517278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03" name="Table 5">
            <a:extLst>
              <a:ext uri="{FF2B5EF4-FFF2-40B4-BE49-F238E27FC236}">
                <a16:creationId xmlns:a16="http://schemas.microsoft.com/office/drawing/2014/main" id="{CF26ADC2-F433-49D0-8C4E-B562A3342F8B}"/>
              </a:ext>
            </a:extLst>
          </p:cNvPr>
          <p:cNvGraphicFramePr>
            <a:graphicFrameLocks noGrp="1"/>
          </p:cNvGraphicFramePr>
          <p:nvPr/>
        </p:nvGraphicFramePr>
        <p:xfrm>
          <a:off x="615663" y="3338017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04" name="Oval 103">
            <a:extLst>
              <a:ext uri="{FF2B5EF4-FFF2-40B4-BE49-F238E27FC236}">
                <a16:creationId xmlns:a16="http://schemas.microsoft.com/office/drawing/2014/main" id="{81A0F161-B927-48DA-80D9-CF364891452A}"/>
              </a:ext>
            </a:extLst>
          </p:cNvPr>
          <p:cNvSpPr/>
          <p:nvPr/>
        </p:nvSpPr>
        <p:spPr>
          <a:xfrm>
            <a:off x="752988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32B1B214-6A04-4DAC-AE22-1CE77626EEC9}"/>
              </a:ext>
            </a:extLst>
          </p:cNvPr>
          <p:cNvSpPr/>
          <p:nvPr/>
        </p:nvSpPr>
        <p:spPr>
          <a:xfrm>
            <a:off x="1231962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40BCABBB-B1E0-4E30-9B5C-63807D958EBA}"/>
              </a:ext>
            </a:extLst>
          </p:cNvPr>
          <p:cNvSpPr/>
          <p:nvPr/>
        </p:nvSpPr>
        <p:spPr>
          <a:xfrm>
            <a:off x="1699733" y="3413045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6ED9072-FA8B-4A6B-BC8C-C17937281058}"/>
              </a:ext>
            </a:extLst>
          </p:cNvPr>
          <p:cNvSpPr/>
          <p:nvPr/>
        </p:nvSpPr>
        <p:spPr>
          <a:xfrm>
            <a:off x="2148689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C7166B08-CFF0-49F4-8B1F-0AA7D5F1A595}"/>
              </a:ext>
            </a:extLst>
          </p:cNvPr>
          <p:cNvSpPr/>
          <p:nvPr/>
        </p:nvSpPr>
        <p:spPr>
          <a:xfrm>
            <a:off x="2608848" y="3414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AB92EBD-DE01-4B34-B5C0-15BDE4130B00}"/>
              </a:ext>
            </a:extLst>
          </p:cNvPr>
          <p:cNvSpPr/>
          <p:nvPr/>
        </p:nvSpPr>
        <p:spPr>
          <a:xfrm>
            <a:off x="306139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F109B84-5A0F-49D7-8EA8-9DAACDCBA204}"/>
              </a:ext>
            </a:extLst>
          </p:cNvPr>
          <p:cNvSpPr/>
          <p:nvPr/>
        </p:nvSpPr>
        <p:spPr>
          <a:xfrm>
            <a:off x="3529166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AFA760D2-817C-41FF-9070-FB0423C43092}"/>
              </a:ext>
            </a:extLst>
          </p:cNvPr>
          <p:cNvSpPr/>
          <p:nvPr/>
        </p:nvSpPr>
        <p:spPr>
          <a:xfrm>
            <a:off x="3989325" y="3413046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FAB11772-8E65-4F4D-B476-88107A66C994}"/>
              </a:ext>
            </a:extLst>
          </p:cNvPr>
          <p:cNvSpPr/>
          <p:nvPr/>
        </p:nvSpPr>
        <p:spPr>
          <a:xfrm>
            <a:off x="445814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B04D6C3B-6717-48E9-885E-828B244C7A97}"/>
              </a:ext>
            </a:extLst>
          </p:cNvPr>
          <p:cNvSpPr/>
          <p:nvPr/>
        </p:nvSpPr>
        <p:spPr>
          <a:xfrm>
            <a:off x="4925914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3B148B4-2047-4492-9D67-249401D97205}"/>
              </a:ext>
            </a:extLst>
          </p:cNvPr>
          <p:cNvSpPr/>
          <p:nvPr/>
        </p:nvSpPr>
        <p:spPr>
          <a:xfrm>
            <a:off x="5386073" y="340942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Arrow: Curved Down 114">
            <a:extLst>
              <a:ext uri="{FF2B5EF4-FFF2-40B4-BE49-F238E27FC236}">
                <a16:creationId xmlns:a16="http://schemas.microsoft.com/office/drawing/2014/main" id="{C7CA6CFF-3F9E-4CB0-84A9-EEF59453A45A}"/>
              </a:ext>
            </a:extLst>
          </p:cNvPr>
          <p:cNvSpPr/>
          <p:nvPr/>
        </p:nvSpPr>
        <p:spPr>
          <a:xfrm>
            <a:off x="2809784" y="51923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16" name="Table 5">
            <a:extLst>
              <a:ext uri="{FF2B5EF4-FFF2-40B4-BE49-F238E27FC236}">
                <a16:creationId xmlns:a16="http://schemas.microsoft.com/office/drawing/2014/main" id="{209A01A6-12E6-42D8-9615-6C75A533F4B4}"/>
              </a:ext>
            </a:extLst>
          </p:cNvPr>
          <p:cNvGraphicFramePr>
            <a:graphicFrameLocks noGrp="1"/>
          </p:cNvGraphicFramePr>
          <p:nvPr/>
        </p:nvGraphicFramePr>
        <p:xfrm>
          <a:off x="616261" y="3712674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17" name="Oval 116">
            <a:extLst>
              <a:ext uri="{FF2B5EF4-FFF2-40B4-BE49-F238E27FC236}">
                <a16:creationId xmlns:a16="http://schemas.microsoft.com/office/drawing/2014/main" id="{BB84B2EB-7A3C-43FB-8771-AED03D3968D8}"/>
              </a:ext>
            </a:extLst>
          </p:cNvPr>
          <p:cNvSpPr/>
          <p:nvPr/>
        </p:nvSpPr>
        <p:spPr>
          <a:xfrm>
            <a:off x="753586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82FFCDB2-8922-43C9-BFC0-2A698B363F40}"/>
              </a:ext>
            </a:extLst>
          </p:cNvPr>
          <p:cNvSpPr/>
          <p:nvPr/>
        </p:nvSpPr>
        <p:spPr>
          <a:xfrm>
            <a:off x="1232560" y="378770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9762454-96D0-4304-9EFA-7192178A85B2}"/>
              </a:ext>
            </a:extLst>
          </p:cNvPr>
          <p:cNvSpPr/>
          <p:nvPr/>
        </p:nvSpPr>
        <p:spPr>
          <a:xfrm>
            <a:off x="1700331" y="3787702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F8427674-48CF-4443-BADE-E1B451AC4071}"/>
              </a:ext>
            </a:extLst>
          </p:cNvPr>
          <p:cNvSpPr/>
          <p:nvPr/>
        </p:nvSpPr>
        <p:spPr>
          <a:xfrm>
            <a:off x="2149287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A5E1455C-BD6D-4200-B24C-5435C21FFC30}"/>
              </a:ext>
            </a:extLst>
          </p:cNvPr>
          <p:cNvSpPr/>
          <p:nvPr/>
        </p:nvSpPr>
        <p:spPr>
          <a:xfrm>
            <a:off x="2609446" y="378939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D581214-8C2E-4306-805D-F61B76BE57C5}"/>
              </a:ext>
            </a:extLst>
          </p:cNvPr>
          <p:cNvSpPr/>
          <p:nvPr/>
        </p:nvSpPr>
        <p:spPr>
          <a:xfrm>
            <a:off x="3061993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0EB75C23-5551-48B3-9F45-8F6CF16D1365}"/>
              </a:ext>
            </a:extLst>
          </p:cNvPr>
          <p:cNvSpPr/>
          <p:nvPr/>
        </p:nvSpPr>
        <p:spPr>
          <a:xfrm>
            <a:off x="3529764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EB105D24-4659-473D-A708-D990FAB69296}"/>
              </a:ext>
            </a:extLst>
          </p:cNvPr>
          <p:cNvSpPr/>
          <p:nvPr/>
        </p:nvSpPr>
        <p:spPr>
          <a:xfrm>
            <a:off x="3989923" y="3787703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060250E4-20C3-4070-9A6A-9DF9DE8F6DBF}"/>
              </a:ext>
            </a:extLst>
          </p:cNvPr>
          <p:cNvSpPr/>
          <p:nvPr/>
        </p:nvSpPr>
        <p:spPr>
          <a:xfrm>
            <a:off x="4458741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8E1E6AB-6394-49CF-9609-35F174096096}"/>
              </a:ext>
            </a:extLst>
          </p:cNvPr>
          <p:cNvSpPr/>
          <p:nvPr/>
        </p:nvSpPr>
        <p:spPr>
          <a:xfrm>
            <a:off x="4926512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05CA8E4A-3CC0-4E27-9287-6BE82A6FE950}"/>
              </a:ext>
            </a:extLst>
          </p:cNvPr>
          <p:cNvSpPr/>
          <p:nvPr/>
        </p:nvSpPr>
        <p:spPr>
          <a:xfrm>
            <a:off x="5386671" y="3784084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Arrow: Curved Down 127">
            <a:extLst>
              <a:ext uri="{FF2B5EF4-FFF2-40B4-BE49-F238E27FC236}">
                <a16:creationId xmlns:a16="http://schemas.microsoft.com/office/drawing/2014/main" id="{C3B5CCC5-BA46-4DE1-BB27-8B28E43FDAD4}"/>
              </a:ext>
            </a:extLst>
          </p:cNvPr>
          <p:cNvSpPr/>
          <p:nvPr/>
        </p:nvSpPr>
        <p:spPr>
          <a:xfrm>
            <a:off x="3236778" y="519413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29" name="Table 5">
            <a:extLst>
              <a:ext uri="{FF2B5EF4-FFF2-40B4-BE49-F238E27FC236}">
                <a16:creationId xmlns:a16="http://schemas.microsoft.com/office/drawing/2014/main" id="{1288F71E-69F4-4576-8A80-16397A437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36818"/>
              </p:ext>
            </p:extLst>
          </p:nvPr>
        </p:nvGraphicFramePr>
        <p:xfrm>
          <a:off x="621942" y="1450709"/>
          <a:ext cx="5135240" cy="38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40">
                  <a:extLst>
                    <a:ext uri="{9D8B030D-6E8A-4147-A177-3AD203B41FA5}">
                      <a16:colId xmlns:a16="http://schemas.microsoft.com/office/drawing/2014/main" val="11564221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3733797269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4954375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666095647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424130088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2983256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633642816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0260378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176490436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4146676531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200955281"/>
                    </a:ext>
                  </a:extLst>
                </a:gridCol>
              </a:tblGrid>
              <a:tr h="3808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45064"/>
                  </a:ext>
                </a:extLst>
              </a:tr>
            </a:tbl>
          </a:graphicData>
        </a:graphic>
      </p:graphicFrame>
      <p:sp>
        <p:nvSpPr>
          <p:cNvPr id="130" name="Oval 129">
            <a:extLst>
              <a:ext uri="{FF2B5EF4-FFF2-40B4-BE49-F238E27FC236}">
                <a16:creationId xmlns:a16="http://schemas.microsoft.com/office/drawing/2014/main" id="{3E63CA82-5917-4142-A4F2-059BB062B08C}"/>
              </a:ext>
            </a:extLst>
          </p:cNvPr>
          <p:cNvSpPr/>
          <p:nvPr/>
        </p:nvSpPr>
        <p:spPr>
          <a:xfrm>
            <a:off x="759267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A1EB5B87-9AD6-47FE-AE35-17AAE40F644B}"/>
              </a:ext>
            </a:extLst>
          </p:cNvPr>
          <p:cNvSpPr/>
          <p:nvPr/>
        </p:nvSpPr>
        <p:spPr>
          <a:xfrm>
            <a:off x="1238241" y="1525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BCF606DA-180C-457D-83BF-2EBBC2F632F2}"/>
              </a:ext>
            </a:extLst>
          </p:cNvPr>
          <p:cNvSpPr/>
          <p:nvPr/>
        </p:nvSpPr>
        <p:spPr>
          <a:xfrm>
            <a:off x="1706012" y="152573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4FF9060-3FCF-45A1-809E-D1070C171E80}"/>
              </a:ext>
            </a:extLst>
          </p:cNvPr>
          <p:cNvSpPr/>
          <p:nvPr/>
        </p:nvSpPr>
        <p:spPr>
          <a:xfrm>
            <a:off x="2154968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F3D673CC-E04A-4A6F-BB8A-DF586319F794}"/>
              </a:ext>
            </a:extLst>
          </p:cNvPr>
          <p:cNvSpPr/>
          <p:nvPr/>
        </p:nvSpPr>
        <p:spPr>
          <a:xfrm>
            <a:off x="2615127" y="152742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EFD0924C-7763-4844-8777-C5947C0EF11A}"/>
              </a:ext>
            </a:extLst>
          </p:cNvPr>
          <p:cNvSpPr/>
          <p:nvPr/>
        </p:nvSpPr>
        <p:spPr>
          <a:xfrm>
            <a:off x="3067674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02C95DF5-BDF6-4863-A79B-39C89EEFC140}"/>
              </a:ext>
            </a:extLst>
          </p:cNvPr>
          <p:cNvSpPr/>
          <p:nvPr/>
        </p:nvSpPr>
        <p:spPr>
          <a:xfrm>
            <a:off x="3535445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B493DB80-660A-4114-8A31-AD6E8B48AACB}"/>
              </a:ext>
            </a:extLst>
          </p:cNvPr>
          <p:cNvSpPr/>
          <p:nvPr/>
        </p:nvSpPr>
        <p:spPr>
          <a:xfrm>
            <a:off x="3995604" y="1525738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598FF036-F6F6-41CC-B9D3-2097177DEE0C}"/>
              </a:ext>
            </a:extLst>
          </p:cNvPr>
          <p:cNvSpPr/>
          <p:nvPr/>
        </p:nvSpPr>
        <p:spPr>
          <a:xfrm>
            <a:off x="4464422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014B27D7-383D-4558-901C-5B8DC1C92A7D}"/>
              </a:ext>
            </a:extLst>
          </p:cNvPr>
          <p:cNvSpPr/>
          <p:nvPr/>
        </p:nvSpPr>
        <p:spPr>
          <a:xfrm>
            <a:off x="4932193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6A2E3FD1-B83D-4DC6-AC35-3DD3217AE0AA}"/>
              </a:ext>
            </a:extLst>
          </p:cNvPr>
          <p:cNvSpPr/>
          <p:nvPr/>
        </p:nvSpPr>
        <p:spPr>
          <a:xfrm>
            <a:off x="5392352" y="1522119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Arrow: Curved Down 140">
            <a:extLst>
              <a:ext uri="{FF2B5EF4-FFF2-40B4-BE49-F238E27FC236}">
                <a16:creationId xmlns:a16="http://schemas.microsoft.com/office/drawing/2014/main" id="{3ED677DA-D5C3-43BC-977D-9BEAC9360CA8}"/>
              </a:ext>
            </a:extLst>
          </p:cNvPr>
          <p:cNvSpPr/>
          <p:nvPr/>
        </p:nvSpPr>
        <p:spPr>
          <a:xfrm>
            <a:off x="3646965" y="51945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0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2288</Words>
  <Application>Microsoft Office PowerPoint</Application>
  <PresentationFormat>Widescreen</PresentationFormat>
  <Paragraphs>2034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Spencer, Kathryn</cp:lastModifiedBy>
  <cp:revision>107</cp:revision>
  <dcterms:created xsi:type="dcterms:W3CDTF">2021-02-01T13:23:24Z</dcterms:created>
  <dcterms:modified xsi:type="dcterms:W3CDTF">2021-02-04T09:06:15Z</dcterms:modified>
</cp:coreProperties>
</file>