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72" r:id="rId2"/>
    <p:sldId id="2643" r:id="rId3"/>
    <p:sldId id="2644" r:id="rId4"/>
    <p:sldId id="2668" r:id="rId5"/>
    <p:sldId id="2671" r:id="rId6"/>
    <p:sldId id="2669" r:id="rId7"/>
    <p:sldId id="2670"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20D8410-33CD-4F22-B565-B503F0C8CA48}" v="3" dt="2021-03-05T18:01:14.229"/>
    <p1510:client id="{CBD70028-384A-428A-8B59-9A42264E203B}" v="9" dt="2021-03-05T16:39:19.05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108" autoAdjust="0"/>
    <p:restoredTop sz="78596" autoAdjust="0"/>
  </p:normalViewPr>
  <p:slideViewPr>
    <p:cSldViewPr snapToGrid="0">
      <p:cViewPr varScale="1">
        <p:scale>
          <a:sx n="62" d="100"/>
          <a:sy n="62" d="100"/>
        </p:scale>
        <p:origin x="788" y="5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urn, Jenny" userId="da60964d-54d9-422e-88cd-a3e89d812d33" providerId="ADAL" clId="{34918085-6ABB-4332-8077-31BAAC4F468F}"/>
    <pc:docChg chg="undo redo custSel addSld delSld modSld">
      <pc:chgData name="Burn, Jenny" userId="da60964d-54d9-422e-88cd-a3e89d812d33" providerId="ADAL" clId="{34918085-6ABB-4332-8077-31BAAC4F468F}" dt="2021-03-03T15:53:47.253" v="1397" actId="20577"/>
      <pc:docMkLst>
        <pc:docMk/>
      </pc:docMkLst>
      <pc:sldChg chg="modSp mod">
        <pc:chgData name="Burn, Jenny" userId="da60964d-54d9-422e-88cd-a3e89d812d33" providerId="ADAL" clId="{34918085-6ABB-4332-8077-31BAAC4F468F}" dt="2021-02-24T15:35:54.014" v="66" actId="255"/>
        <pc:sldMkLst>
          <pc:docMk/>
          <pc:sldMk cId="4284245350" sldId="272"/>
        </pc:sldMkLst>
        <pc:spChg chg="mod">
          <ac:chgData name="Burn, Jenny" userId="da60964d-54d9-422e-88cd-a3e89d812d33" providerId="ADAL" clId="{34918085-6ABB-4332-8077-31BAAC4F468F}" dt="2021-02-24T15:35:54.014" v="66" actId="255"/>
          <ac:spMkLst>
            <pc:docMk/>
            <pc:sldMk cId="4284245350" sldId="272"/>
            <ac:spMk id="3" creationId="{00000000-0000-0000-0000-000000000000}"/>
          </ac:spMkLst>
        </pc:spChg>
      </pc:sldChg>
      <pc:sldChg chg="del">
        <pc:chgData name="Burn, Jenny" userId="da60964d-54d9-422e-88cd-a3e89d812d33" providerId="ADAL" clId="{34918085-6ABB-4332-8077-31BAAC4F468F}" dt="2021-02-24T15:40:58.351" v="74" actId="47"/>
        <pc:sldMkLst>
          <pc:docMk/>
          <pc:sldMk cId="2257021788" sldId="2653"/>
        </pc:sldMkLst>
      </pc:sldChg>
      <pc:sldChg chg="addSp delSp modSp mod modNotesTx">
        <pc:chgData name="Burn, Jenny" userId="da60964d-54d9-422e-88cd-a3e89d812d33" providerId="ADAL" clId="{34918085-6ABB-4332-8077-31BAAC4F468F}" dt="2021-03-03T15:39:37.389" v="1148" actId="20577"/>
        <pc:sldMkLst>
          <pc:docMk/>
          <pc:sldMk cId="1829361912" sldId="2659"/>
        </pc:sldMkLst>
        <pc:spChg chg="del mod">
          <ac:chgData name="Burn, Jenny" userId="da60964d-54d9-422e-88cd-a3e89d812d33" providerId="ADAL" clId="{34918085-6ABB-4332-8077-31BAAC4F468F}" dt="2021-02-24T15:40:45.951" v="69" actId="478"/>
          <ac:spMkLst>
            <pc:docMk/>
            <pc:sldMk cId="1829361912" sldId="2659"/>
            <ac:spMk id="6" creationId="{338C5C31-96D3-4F2E-9A5A-7FC24F02CC06}"/>
          </ac:spMkLst>
        </pc:spChg>
        <pc:spChg chg="add mod">
          <ac:chgData name="Burn, Jenny" userId="da60964d-54d9-422e-88cd-a3e89d812d33" providerId="ADAL" clId="{34918085-6ABB-4332-8077-31BAAC4F468F}" dt="2021-03-03T15:37:18.385" v="1107" actId="113"/>
          <ac:spMkLst>
            <pc:docMk/>
            <pc:sldMk cId="1829361912" sldId="2659"/>
            <ac:spMk id="6" creationId="{3CD471FC-4FAA-4780-B3C4-B0704EA0CEE1}"/>
          </ac:spMkLst>
        </pc:spChg>
        <pc:spChg chg="del mod">
          <ac:chgData name="Burn, Jenny" userId="da60964d-54d9-422e-88cd-a3e89d812d33" providerId="ADAL" clId="{34918085-6ABB-4332-8077-31BAAC4F468F}" dt="2021-02-24T15:40:55.552" v="73"/>
          <ac:spMkLst>
            <pc:docMk/>
            <pc:sldMk cId="1829361912" sldId="2659"/>
            <ac:spMk id="8" creationId="{7453E5D7-1D1D-41C3-99CB-EDC517A0212B}"/>
          </ac:spMkLst>
        </pc:spChg>
        <pc:picChg chg="add del mod">
          <ac:chgData name="Burn, Jenny" userId="da60964d-54d9-422e-88cd-a3e89d812d33" providerId="ADAL" clId="{34918085-6ABB-4332-8077-31BAAC4F468F}" dt="2021-03-03T15:26:04.761" v="674" actId="478"/>
          <ac:picMkLst>
            <pc:docMk/>
            <pc:sldMk cId="1829361912" sldId="2659"/>
            <ac:picMk id="5" creationId="{F7097B4B-2453-4292-8E73-0EC135D72CA0}"/>
          </ac:picMkLst>
        </pc:picChg>
        <pc:picChg chg="del">
          <ac:chgData name="Burn, Jenny" userId="da60964d-54d9-422e-88cd-a3e89d812d33" providerId="ADAL" clId="{34918085-6ABB-4332-8077-31BAAC4F468F}" dt="2021-02-24T15:40:47.787" v="70" actId="478"/>
          <ac:picMkLst>
            <pc:docMk/>
            <pc:sldMk cId="1829361912" sldId="2659"/>
            <ac:picMk id="10" creationId="{F2A164BE-02BC-4581-882B-791DFCE22DF3}"/>
          </ac:picMkLst>
        </pc:picChg>
      </pc:sldChg>
      <pc:sldChg chg="addSp delSp modSp mod modNotesTx">
        <pc:chgData name="Burn, Jenny" userId="da60964d-54d9-422e-88cd-a3e89d812d33" providerId="ADAL" clId="{34918085-6ABB-4332-8077-31BAAC4F468F}" dt="2021-03-03T15:46:37.898" v="1315" actId="113"/>
        <pc:sldMkLst>
          <pc:docMk/>
          <pc:sldMk cId="3012523276" sldId="2660"/>
        </pc:sldMkLst>
        <pc:spChg chg="mod">
          <ac:chgData name="Burn, Jenny" userId="da60964d-54d9-422e-88cd-a3e89d812d33" providerId="ADAL" clId="{34918085-6ABB-4332-8077-31BAAC4F468F}" dt="2021-03-03T15:46:37.898" v="1315" actId="113"/>
          <ac:spMkLst>
            <pc:docMk/>
            <pc:sldMk cId="3012523276" sldId="2660"/>
            <ac:spMk id="6" creationId="{3CD471FC-4FAA-4780-B3C4-B0704EA0CEE1}"/>
          </ac:spMkLst>
        </pc:spChg>
        <pc:picChg chg="add del">
          <ac:chgData name="Burn, Jenny" userId="da60964d-54d9-422e-88cd-a3e89d812d33" providerId="ADAL" clId="{34918085-6ABB-4332-8077-31BAAC4F468F}" dt="2021-03-03T15:36:22.445" v="1081" actId="478"/>
          <ac:picMkLst>
            <pc:docMk/>
            <pc:sldMk cId="3012523276" sldId="2660"/>
            <ac:picMk id="5" creationId="{03ACBFCB-6873-49D3-B834-88D6B91D5AAB}"/>
          </ac:picMkLst>
        </pc:picChg>
      </pc:sldChg>
      <pc:sldChg chg="del">
        <pc:chgData name="Burn, Jenny" userId="da60964d-54d9-422e-88cd-a3e89d812d33" providerId="ADAL" clId="{34918085-6ABB-4332-8077-31BAAC4F468F}" dt="2021-02-24T15:40:59.398" v="75" actId="47"/>
        <pc:sldMkLst>
          <pc:docMk/>
          <pc:sldMk cId="4124201223" sldId="2660"/>
        </pc:sldMkLst>
      </pc:sldChg>
      <pc:sldChg chg="add del">
        <pc:chgData name="Burn, Jenny" userId="da60964d-54d9-422e-88cd-a3e89d812d33" providerId="ADAL" clId="{34918085-6ABB-4332-8077-31BAAC4F468F}" dt="2021-03-03T15:34:29.845" v="892"/>
        <pc:sldMkLst>
          <pc:docMk/>
          <pc:sldMk cId="684556646" sldId="2661"/>
        </pc:sldMkLst>
      </pc:sldChg>
      <pc:sldChg chg="modSp del mod modNotesTx">
        <pc:chgData name="Burn, Jenny" userId="da60964d-54d9-422e-88cd-a3e89d812d33" providerId="ADAL" clId="{34918085-6ABB-4332-8077-31BAAC4F468F}" dt="2021-03-03T15:39:46.288" v="1149" actId="47"/>
        <pc:sldMkLst>
          <pc:docMk/>
          <pc:sldMk cId="843927612" sldId="2661"/>
        </pc:sldMkLst>
        <pc:spChg chg="mod">
          <ac:chgData name="Burn, Jenny" userId="da60964d-54d9-422e-88cd-a3e89d812d33" providerId="ADAL" clId="{34918085-6ABB-4332-8077-31BAAC4F468F}" dt="2021-03-03T15:37:36.402" v="1110" actId="20577"/>
          <ac:spMkLst>
            <pc:docMk/>
            <pc:sldMk cId="843927612" sldId="2661"/>
            <ac:spMk id="6" creationId="{3CD471FC-4FAA-4780-B3C4-B0704EA0CEE1}"/>
          </ac:spMkLst>
        </pc:spChg>
      </pc:sldChg>
      <pc:sldChg chg="modSp mod modNotesTx">
        <pc:chgData name="Burn, Jenny" userId="da60964d-54d9-422e-88cd-a3e89d812d33" providerId="ADAL" clId="{34918085-6ABB-4332-8077-31BAAC4F468F}" dt="2021-03-03T15:41:34.717" v="1191" actId="20577"/>
        <pc:sldMkLst>
          <pc:docMk/>
          <pc:sldMk cId="1585166668" sldId="2661"/>
        </pc:sldMkLst>
        <pc:spChg chg="mod">
          <ac:chgData name="Burn, Jenny" userId="da60964d-54d9-422e-88cd-a3e89d812d33" providerId="ADAL" clId="{34918085-6ABB-4332-8077-31BAAC4F468F}" dt="2021-03-03T15:41:34.717" v="1191" actId="20577"/>
          <ac:spMkLst>
            <pc:docMk/>
            <pc:sldMk cId="1585166668" sldId="2661"/>
            <ac:spMk id="6" creationId="{3CD471FC-4FAA-4780-B3C4-B0704EA0CEE1}"/>
          </ac:spMkLst>
        </pc:spChg>
      </pc:sldChg>
      <pc:sldChg chg="del">
        <pc:chgData name="Burn, Jenny" userId="da60964d-54d9-422e-88cd-a3e89d812d33" providerId="ADAL" clId="{34918085-6ABB-4332-8077-31BAAC4F468F}" dt="2021-02-24T15:41:00.216" v="76" actId="47"/>
        <pc:sldMkLst>
          <pc:docMk/>
          <pc:sldMk cId="2553885542" sldId="2661"/>
        </pc:sldMkLst>
      </pc:sldChg>
      <pc:sldChg chg="modSp mod modNotesTx">
        <pc:chgData name="Burn, Jenny" userId="da60964d-54d9-422e-88cd-a3e89d812d33" providerId="ADAL" clId="{34918085-6ABB-4332-8077-31BAAC4F468F}" dt="2021-03-03T15:46:50.356" v="1317" actId="113"/>
        <pc:sldMkLst>
          <pc:docMk/>
          <pc:sldMk cId="3432470612" sldId="2662"/>
        </pc:sldMkLst>
        <pc:spChg chg="mod">
          <ac:chgData name="Burn, Jenny" userId="da60964d-54d9-422e-88cd-a3e89d812d33" providerId="ADAL" clId="{34918085-6ABB-4332-8077-31BAAC4F468F}" dt="2021-03-03T15:46:50.356" v="1317" actId="113"/>
          <ac:spMkLst>
            <pc:docMk/>
            <pc:sldMk cId="3432470612" sldId="2662"/>
            <ac:spMk id="6" creationId="{3CD471FC-4FAA-4780-B3C4-B0704EA0CEE1}"/>
          </ac:spMkLst>
        </pc:spChg>
      </pc:sldChg>
      <pc:sldChg chg="del">
        <pc:chgData name="Burn, Jenny" userId="da60964d-54d9-422e-88cd-a3e89d812d33" providerId="ADAL" clId="{34918085-6ABB-4332-8077-31BAAC4F468F}" dt="2021-02-24T15:41:01.359" v="77" actId="47"/>
        <pc:sldMkLst>
          <pc:docMk/>
          <pc:sldMk cId="3447094179" sldId="2662"/>
        </pc:sldMkLst>
      </pc:sldChg>
      <pc:sldChg chg="modSp mod modNotesTx">
        <pc:chgData name="Burn, Jenny" userId="da60964d-54d9-422e-88cd-a3e89d812d33" providerId="ADAL" clId="{34918085-6ABB-4332-8077-31BAAC4F468F}" dt="2021-03-03T15:53:47.253" v="1397" actId="20577"/>
        <pc:sldMkLst>
          <pc:docMk/>
          <pc:sldMk cId="3194585601" sldId="2663"/>
        </pc:sldMkLst>
        <pc:spChg chg="mod">
          <ac:chgData name="Burn, Jenny" userId="da60964d-54d9-422e-88cd-a3e89d812d33" providerId="ADAL" clId="{34918085-6ABB-4332-8077-31BAAC4F468F}" dt="2021-03-03T15:53:21.235" v="1370" actId="20577"/>
          <ac:spMkLst>
            <pc:docMk/>
            <pc:sldMk cId="3194585601" sldId="2663"/>
            <ac:spMk id="6" creationId="{3CD471FC-4FAA-4780-B3C4-B0704EA0CEE1}"/>
          </ac:spMkLst>
        </pc:spChg>
      </pc:sldChg>
    </pc:docChg>
  </pc:docChgLst>
  <pc:docChgLst>
    <pc:chgData name="Burn, Jenny" userId="da60964d-54d9-422e-88cd-a3e89d812d33" providerId="ADAL" clId="{0D09390C-93E2-4348-B9EA-1BB84AD57935}"/>
    <pc:docChg chg="undo custSel addSld delSld modSld">
      <pc:chgData name="Burn, Jenny" userId="da60964d-54d9-422e-88cd-a3e89d812d33" providerId="ADAL" clId="{0D09390C-93E2-4348-B9EA-1BB84AD57935}" dt="2021-02-23T16:50:30.047" v="1695" actId="20577"/>
      <pc:docMkLst>
        <pc:docMk/>
      </pc:docMkLst>
      <pc:sldChg chg="modSp mod">
        <pc:chgData name="Burn, Jenny" userId="da60964d-54d9-422e-88cd-a3e89d812d33" providerId="ADAL" clId="{0D09390C-93E2-4348-B9EA-1BB84AD57935}" dt="2021-02-21T15:40:50.776" v="177" actId="120"/>
        <pc:sldMkLst>
          <pc:docMk/>
          <pc:sldMk cId="4284245350" sldId="272"/>
        </pc:sldMkLst>
        <pc:spChg chg="mod">
          <ac:chgData name="Burn, Jenny" userId="da60964d-54d9-422e-88cd-a3e89d812d33" providerId="ADAL" clId="{0D09390C-93E2-4348-B9EA-1BB84AD57935}" dt="2021-02-21T15:40:50.776" v="177" actId="120"/>
          <ac:spMkLst>
            <pc:docMk/>
            <pc:sldMk cId="4284245350" sldId="272"/>
            <ac:spMk id="3" creationId="{00000000-0000-0000-0000-000000000000}"/>
          </ac:spMkLst>
        </pc:spChg>
        <pc:picChg chg="mod">
          <ac:chgData name="Burn, Jenny" userId="da60964d-54d9-422e-88cd-a3e89d812d33" providerId="ADAL" clId="{0D09390C-93E2-4348-B9EA-1BB84AD57935}" dt="2021-02-21T15:39:01.456" v="27" actId="1076"/>
          <ac:picMkLst>
            <pc:docMk/>
            <pc:sldMk cId="4284245350" sldId="272"/>
            <ac:picMk id="1026" creationId="{00000000-0000-0000-0000-000000000000}"/>
          </ac:picMkLst>
        </pc:picChg>
      </pc:sldChg>
      <pc:sldChg chg="modSp mod">
        <pc:chgData name="Burn, Jenny" userId="da60964d-54d9-422e-88cd-a3e89d812d33" providerId="ADAL" clId="{0D09390C-93E2-4348-B9EA-1BB84AD57935}" dt="2021-02-23T16:50:30.047" v="1695" actId="20577"/>
        <pc:sldMkLst>
          <pc:docMk/>
          <pc:sldMk cId="2644395114" sldId="2644"/>
        </pc:sldMkLst>
        <pc:graphicFrameChg chg="modGraphic">
          <ac:chgData name="Burn, Jenny" userId="da60964d-54d9-422e-88cd-a3e89d812d33" providerId="ADAL" clId="{0D09390C-93E2-4348-B9EA-1BB84AD57935}" dt="2021-02-23T16:50:30.047" v="1695" actId="20577"/>
          <ac:graphicFrameMkLst>
            <pc:docMk/>
            <pc:sldMk cId="2644395114" sldId="2644"/>
            <ac:graphicFrameMk id="4" creationId="{3E1255F8-DFEA-45E7-AD96-19BCB863D19A}"/>
          </ac:graphicFrameMkLst>
        </pc:graphicFrameChg>
      </pc:sldChg>
      <pc:sldChg chg="del">
        <pc:chgData name="Burn, Jenny" userId="da60964d-54d9-422e-88cd-a3e89d812d33" providerId="ADAL" clId="{0D09390C-93E2-4348-B9EA-1BB84AD57935}" dt="2021-02-21T15:37:36.391" v="22" actId="47"/>
        <pc:sldMkLst>
          <pc:docMk/>
          <pc:sldMk cId="1683183876" sldId="2647"/>
        </pc:sldMkLst>
      </pc:sldChg>
      <pc:sldChg chg="addSp delSp modSp mod modNotesTx">
        <pc:chgData name="Burn, Jenny" userId="da60964d-54d9-422e-88cd-a3e89d812d33" providerId="ADAL" clId="{0D09390C-93E2-4348-B9EA-1BB84AD57935}" dt="2021-02-23T16:06:30.778" v="785" actId="21"/>
        <pc:sldMkLst>
          <pc:docMk/>
          <pc:sldMk cId="2257021788" sldId="2653"/>
        </pc:sldMkLst>
        <pc:spChg chg="mod">
          <ac:chgData name="Burn, Jenny" userId="da60964d-54d9-422e-88cd-a3e89d812d33" providerId="ADAL" clId="{0D09390C-93E2-4348-B9EA-1BB84AD57935}" dt="2021-02-23T15:50:07.399" v="230" actId="20577"/>
          <ac:spMkLst>
            <pc:docMk/>
            <pc:sldMk cId="2257021788" sldId="2653"/>
            <ac:spMk id="3" creationId="{BEEF3A05-95C8-4ED3-984B-4CE0DE635396}"/>
          </ac:spMkLst>
        </pc:spChg>
        <pc:spChg chg="add del mod">
          <ac:chgData name="Burn, Jenny" userId="da60964d-54d9-422e-88cd-a3e89d812d33" providerId="ADAL" clId="{0D09390C-93E2-4348-B9EA-1BB84AD57935}" dt="2021-02-23T16:06:30.778" v="785" actId="21"/>
          <ac:spMkLst>
            <pc:docMk/>
            <pc:sldMk cId="2257021788" sldId="2653"/>
            <ac:spMk id="6" creationId="{338C5C31-96D3-4F2E-9A5A-7FC24F02CC06}"/>
          </ac:spMkLst>
        </pc:spChg>
        <pc:spChg chg="add mod">
          <ac:chgData name="Burn, Jenny" userId="da60964d-54d9-422e-88cd-a3e89d812d33" providerId="ADAL" clId="{0D09390C-93E2-4348-B9EA-1BB84AD57935}" dt="2021-02-23T16:03:24.634" v="744" actId="947"/>
          <ac:spMkLst>
            <pc:docMk/>
            <pc:sldMk cId="2257021788" sldId="2653"/>
            <ac:spMk id="7" creationId="{1F7AC014-11A4-4F07-A5CF-6A0DF5946EF8}"/>
          </ac:spMkLst>
        </pc:spChg>
        <pc:spChg chg="del mod">
          <ac:chgData name="Burn, Jenny" userId="da60964d-54d9-422e-88cd-a3e89d812d33" providerId="ADAL" clId="{0D09390C-93E2-4348-B9EA-1BB84AD57935}" dt="2021-02-23T15:50:18.599" v="235"/>
          <ac:spMkLst>
            <pc:docMk/>
            <pc:sldMk cId="2257021788" sldId="2653"/>
            <ac:spMk id="10" creationId="{51AF5B05-8602-4F55-85C8-37076FEDF63F}"/>
          </ac:spMkLst>
        </pc:spChg>
        <pc:graphicFrameChg chg="del">
          <ac:chgData name="Burn, Jenny" userId="da60964d-54d9-422e-88cd-a3e89d812d33" providerId="ADAL" clId="{0D09390C-93E2-4348-B9EA-1BB84AD57935}" dt="2021-02-23T15:50:20.416" v="236" actId="478"/>
          <ac:graphicFrameMkLst>
            <pc:docMk/>
            <pc:sldMk cId="2257021788" sldId="2653"/>
            <ac:graphicFrameMk id="2" creationId="{13D3BCF5-CF25-4A9A-809F-903519C0A5CE}"/>
          </ac:graphicFrameMkLst>
        </pc:graphicFrameChg>
        <pc:picChg chg="add del mod">
          <ac:chgData name="Burn, Jenny" userId="da60964d-54d9-422e-88cd-a3e89d812d33" providerId="ADAL" clId="{0D09390C-93E2-4348-B9EA-1BB84AD57935}" dt="2021-02-23T15:55:48.420" v="416" actId="478"/>
          <ac:picMkLst>
            <pc:docMk/>
            <pc:sldMk cId="2257021788" sldId="2653"/>
            <ac:picMk id="5" creationId="{5D4DAAC2-BE4D-409C-8FAB-9C4BD5CA6C1F}"/>
          </ac:picMkLst>
        </pc:picChg>
        <pc:picChg chg="add del mod">
          <ac:chgData name="Burn, Jenny" userId="da60964d-54d9-422e-88cd-a3e89d812d33" providerId="ADAL" clId="{0D09390C-93E2-4348-B9EA-1BB84AD57935}" dt="2021-02-23T16:03:14.623" v="743" actId="478"/>
          <ac:picMkLst>
            <pc:docMk/>
            <pc:sldMk cId="2257021788" sldId="2653"/>
            <ac:picMk id="8" creationId="{432EDD9A-6D5E-4157-A6E7-9FD0DC213D76}"/>
          </ac:picMkLst>
        </pc:picChg>
        <pc:picChg chg="del">
          <ac:chgData name="Burn, Jenny" userId="da60964d-54d9-422e-88cd-a3e89d812d33" providerId="ADAL" clId="{0D09390C-93E2-4348-B9EA-1BB84AD57935}" dt="2021-02-23T15:50:18.593" v="233" actId="478"/>
          <ac:picMkLst>
            <pc:docMk/>
            <pc:sldMk cId="2257021788" sldId="2653"/>
            <ac:picMk id="9" creationId="{374126F5-0F12-4CA9-A143-0B94DCE3CC77}"/>
          </ac:picMkLst>
        </pc:picChg>
        <pc:picChg chg="add mod">
          <ac:chgData name="Burn, Jenny" userId="da60964d-54d9-422e-88cd-a3e89d812d33" providerId="ADAL" clId="{0D09390C-93E2-4348-B9EA-1BB84AD57935}" dt="2021-02-23T16:02:46.496" v="708" actId="1076"/>
          <ac:picMkLst>
            <pc:docMk/>
            <pc:sldMk cId="2257021788" sldId="2653"/>
            <ac:picMk id="12" creationId="{5E6F51D4-9946-4687-BFA5-A549E15CF4F1}"/>
          </ac:picMkLst>
        </pc:picChg>
      </pc:sldChg>
      <pc:sldChg chg="addSp delSp modSp new del mod">
        <pc:chgData name="Burn, Jenny" userId="da60964d-54d9-422e-88cd-a3e89d812d33" providerId="ADAL" clId="{0D09390C-93E2-4348-B9EA-1BB84AD57935}" dt="2021-02-23T16:04:58.756" v="768" actId="47"/>
        <pc:sldMkLst>
          <pc:docMk/>
          <pc:sldMk cId="3149523647" sldId="2654"/>
        </pc:sldMkLst>
        <pc:spChg chg="del">
          <ac:chgData name="Burn, Jenny" userId="da60964d-54d9-422e-88cd-a3e89d812d33" providerId="ADAL" clId="{0D09390C-93E2-4348-B9EA-1BB84AD57935}" dt="2021-02-21T20:05:40.279" v="179" actId="22"/>
          <ac:spMkLst>
            <pc:docMk/>
            <pc:sldMk cId="3149523647" sldId="2654"/>
            <ac:spMk id="3" creationId="{2AAE57ED-CC2A-4968-BA81-1B84B491FDE2}"/>
          </ac:spMkLst>
        </pc:spChg>
        <pc:spChg chg="add mod">
          <ac:chgData name="Burn, Jenny" userId="da60964d-54d9-422e-88cd-a3e89d812d33" providerId="ADAL" clId="{0D09390C-93E2-4348-B9EA-1BB84AD57935}" dt="2021-02-23T15:50:38.400" v="237" actId="21"/>
          <ac:spMkLst>
            <pc:docMk/>
            <pc:sldMk cId="3149523647" sldId="2654"/>
            <ac:spMk id="3" creationId="{62D3E25C-3EB5-48F6-99B1-56DD67D7D0A2}"/>
          </ac:spMkLst>
        </pc:spChg>
        <pc:picChg chg="add del mod ord">
          <ac:chgData name="Burn, Jenny" userId="da60964d-54d9-422e-88cd-a3e89d812d33" providerId="ADAL" clId="{0D09390C-93E2-4348-B9EA-1BB84AD57935}" dt="2021-02-23T15:50:38.400" v="237" actId="21"/>
          <ac:picMkLst>
            <pc:docMk/>
            <pc:sldMk cId="3149523647" sldId="2654"/>
            <ac:picMk id="5" creationId="{9447D64F-661A-426D-B35F-71B5065D29CB}"/>
          </ac:picMkLst>
        </pc:picChg>
      </pc:sldChg>
      <pc:sldChg chg="del">
        <pc:chgData name="Burn, Jenny" userId="da60964d-54d9-422e-88cd-a3e89d812d33" providerId="ADAL" clId="{0D09390C-93E2-4348-B9EA-1BB84AD57935}" dt="2021-02-21T15:37:37.754" v="24" actId="47"/>
        <pc:sldMkLst>
          <pc:docMk/>
          <pc:sldMk cId="3483747080" sldId="2654"/>
        </pc:sldMkLst>
      </pc:sldChg>
      <pc:sldChg chg="addSp delSp modSp new del mod">
        <pc:chgData name="Burn, Jenny" userId="da60964d-54d9-422e-88cd-a3e89d812d33" providerId="ADAL" clId="{0D09390C-93E2-4348-B9EA-1BB84AD57935}" dt="2021-02-23T16:05:00.876" v="769" actId="47"/>
        <pc:sldMkLst>
          <pc:docMk/>
          <pc:sldMk cId="1045625646" sldId="2655"/>
        </pc:sldMkLst>
        <pc:spChg chg="del">
          <ac:chgData name="Burn, Jenny" userId="da60964d-54d9-422e-88cd-a3e89d812d33" providerId="ADAL" clId="{0D09390C-93E2-4348-B9EA-1BB84AD57935}" dt="2021-02-21T20:06:09.365" v="183" actId="22"/>
          <ac:spMkLst>
            <pc:docMk/>
            <pc:sldMk cId="1045625646" sldId="2655"/>
            <ac:spMk id="3" creationId="{9E36132F-FC7E-4D56-B624-80E9B77336DF}"/>
          </ac:spMkLst>
        </pc:spChg>
        <pc:picChg chg="add mod ord">
          <ac:chgData name="Burn, Jenny" userId="da60964d-54d9-422e-88cd-a3e89d812d33" providerId="ADAL" clId="{0D09390C-93E2-4348-B9EA-1BB84AD57935}" dt="2021-02-21T20:06:09.365" v="183" actId="22"/>
          <ac:picMkLst>
            <pc:docMk/>
            <pc:sldMk cId="1045625646" sldId="2655"/>
            <ac:picMk id="5" creationId="{19299733-1BBA-4B84-A23F-738A47C4AD0B}"/>
          </ac:picMkLst>
        </pc:picChg>
      </pc:sldChg>
      <pc:sldChg chg="del">
        <pc:chgData name="Burn, Jenny" userId="da60964d-54d9-422e-88cd-a3e89d812d33" providerId="ADAL" clId="{0D09390C-93E2-4348-B9EA-1BB84AD57935}" dt="2021-02-21T15:37:38.370" v="25" actId="47"/>
        <pc:sldMkLst>
          <pc:docMk/>
          <pc:sldMk cId="3814496441" sldId="2655"/>
        </pc:sldMkLst>
      </pc:sldChg>
      <pc:sldChg chg="addSp delSp modSp new del mod">
        <pc:chgData name="Burn, Jenny" userId="da60964d-54d9-422e-88cd-a3e89d812d33" providerId="ADAL" clId="{0D09390C-93E2-4348-B9EA-1BB84AD57935}" dt="2021-02-23T16:09:52.067" v="883" actId="47"/>
        <pc:sldMkLst>
          <pc:docMk/>
          <pc:sldMk cId="1017413088" sldId="2656"/>
        </pc:sldMkLst>
        <pc:spChg chg="add del mod">
          <ac:chgData name="Burn, Jenny" userId="da60964d-54d9-422e-88cd-a3e89d812d33" providerId="ADAL" clId="{0D09390C-93E2-4348-B9EA-1BB84AD57935}" dt="2021-02-23T16:05:57.331" v="777" actId="21"/>
          <ac:spMkLst>
            <pc:docMk/>
            <pc:sldMk cId="1017413088" sldId="2656"/>
            <ac:spMk id="3" creationId="{4E7843DB-0037-4FA4-826F-AE7DCC06E12C}"/>
          </ac:spMkLst>
        </pc:spChg>
        <pc:spChg chg="del">
          <ac:chgData name="Burn, Jenny" userId="da60964d-54d9-422e-88cd-a3e89d812d33" providerId="ADAL" clId="{0D09390C-93E2-4348-B9EA-1BB84AD57935}" dt="2021-02-21T20:07:22.397" v="185" actId="22"/>
          <ac:spMkLst>
            <pc:docMk/>
            <pc:sldMk cId="1017413088" sldId="2656"/>
            <ac:spMk id="3" creationId="{6F9D2011-4BC9-4F8E-9830-AF259ED3314F}"/>
          </ac:spMkLst>
        </pc:spChg>
        <pc:spChg chg="add mod">
          <ac:chgData name="Burn, Jenny" userId="da60964d-54d9-422e-88cd-a3e89d812d33" providerId="ADAL" clId="{0D09390C-93E2-4348-B9EA-1BB84AD57935}" dt="2021-02-23T16:06:02.780" v="778" actId="21"/>
          <ac:spMkLst>
            <pc:docMk/>
            <pc:sldMk cId="1017413088" sldId="2656"/>
            <ac:spMk id="4" creationId="{7ED82E9C-DE08-4445-8064-1D0941825CDA}"/>
          </ac:spMkLst>
        </pc:spChg>
        <pc:picChg chg="add del mod ord">
          <ac:chgData name="Burn, Jenny" userId="da60964d-54d9-422e-88cd-a3e89d812d33" providerId="ADAL" clId="{0D09390C-93E2-4348-B9EA-1BB84AD57935}" dt="2021-02-23T16:06:02.780" v="778" actId="21"/>
          <ac:picMkLst>
            <pc:docMk/>
            <pc:sldMk cId="1017413088" sldId="2656"/>
            <ac:picMk id="5" creationId="{140D1385-C68C-4A23-8D8B-F988A249AE2D}"/>
          </ac:picMkLst>
        </pc:picChg>
      </pc:sldChg>
      <pc:sldChg chg="del">
        <pc:chgData name="Burn, Jenny" userId="da60964d-54d9-422e-88cd-a3e89d812d33" providerId="ADAL" clId="{0D09390C-93E2-4348-B9EA-1BB84AD57935}" dt="2021-02-21T15:37:37.029" v="23" actId="47"/>
        <pc:sldMkLst>
          <pc:docMk/>
          <pc:sldMk cId="3136370427" sldId="2656"/>
        </pc:sldMkLst>
      </pc:sldChg>
      <pc:sldChg chg="addSp delSp modSp new del mod">
        <pc:chgData name="Burn, Jenny" userId="da60964d-54d9-422e-88cd-a3e89d812d33" providerId="ADAL" clId="{0D09390C-93E2-4348-B9EA-1BB84AD57935}" dt="2021-02-23T16:14:48.554" v="1120" actId="47"/>
        <pc:sldMkLst>
          <pc:docMk/>
          <pc:sldMk cId="2999124813" sldId="2657"/>
        </pc:sldMkLst>
        <pc:spChg chg="del">
          <ac:chgData name="Burn, Jenny" userId="da60964d-54d9-422e-88cd-a3e89d812d33" providerId="ADAL" clId="{0D09390C-93E2-4348-B9EA-1BB84AD57935}" dt="2021-02-21T20:07:59.082" v="187" actId="22"/>
          <ac:spMkLst>
            <pc:docMk/>
            <pc:sldMk cId="2999124813" sldId="2657"/>
            <ac:spMk id="3" creationId="{460C8504-7DFB-4870-AAED-7B6BE0227EDA}"/>
          </ac:spMkLst>
        </pc:spChg>
        <pc:spChg chg="add mod">
          <ac:chgData name="Burn, Jenny" userId="da60964d-54d9-422e-88cd-a3e89d812d33" providerId="ADAL" clId="{0D09390C-93E2-4348-B9EA-1BB84AD57935}" dt="2021-02-23T16:11:22.253" v="889" actId="21"/>
          <ac:spMkLst>
            <pc:docMk/>
            <pc:sldMk cId="2999124813" sldId="2657"/>
            <ac:spMk id="3" creationId="{D59C97B8-0888-4DE9-B875-18FA80683FA2}"/>
          </ac:spMkLst>
        </pc:spChg>
        <pc:picChg chg="add del mod ord">
          <ac:chgData name="Burn, Jenny" userId="da60964d-54d9-422e-88cd-a3e89d812d33" providerId="ADAL" clId="{0D09390C-93E2-4348-B9EA-1BB84AD57935}" dt="2021-02-23T16:11:22.253" v="889" actId="21"/>
          <ac:picMkLst>
            <pc:docMk/>
            <pc:sldMk cId="2999124813" sldId="2657"/>
            <ac:picMk id="5" creationId="{3F02CB01-F8AA-4C31-8B5B-DEA474DA9F52}"/>
          </ac:picMkLst>
        </pc:picChg>
      </pc:sldChg>
      <pc:sldChg chg="addSp delSp modSp new del mod">
        <pc:chgData name="Burn, Jenny" userId="da60964d-54d9-422e-88cd-a3e89d812d33" providerId="ADAL" clId="{0D09390C-93E2-4348-B9EA-1BB84AD57935}" dt="2021-02-23T16:22:05.736" v="1445" actId="47"/>
        <pc:sldMkLst>
          <pc:docMk/>
          <pc:sldMk cId="146204820" sldId="2658"/>
        </pc:sldMkLst>
        <pc:spChg chg="del">
          <ac:chgData name="Burn, Jenny" userId="da60964d-54d9-422e-88cd-a3e89d812d33" providerId="ADAL" clId="{0D09390C-93E2-4348-B9EA-1BB84AD57935}" dt="2021-02-21T20:08:30.599" v="189" actId="22"/>
          <ac:spMkLst>
            <pc:docMk/>
            <pc:sldMk cId="146204820" sldId="2658"/>
            <ac:spMk id="3" creationId="{3CA1AEB2-BAB6-47F0-A965-1FF8F8453630}"/>
          </ac:spMkLst>
        </pc:spChg>
        <pc:picChg chg="add mod ord">
          <ac:chgData name="Burn, Jenny" userId="da60964d-54d9-422e-88cd-a3e89d812d33" providerId="ADAL" clId="{0D09390C-93E2-4348-B9EA-1BB84AD57935}" dt="2021-02-21T20:08:30.599" v="189" actId="22"/>
          <ac:picMkLst>
            <pc:docMk/>
            <pc:sldMk cId="146204820" sldId="2658"/>
            <ac:picMk id="5" creationId="{4CA297B3-86EC-4676-974A-78EE3FC78C90}"/>
          </ac:picMkLst>
        </pc:picChg>
      </pc:sldChg>
      <pc:sldChg chg="addSp delSp modSp mod modNotesTx">
        <pc:chgData name="Burn, Jenny" userId="da60964d-54d9-422e-88cd-a3e89d812d33" providerId="ADAL" clId="{0D09390C-93E2-4348-B9EA-1BB84AD57935}" dt="2021-02-23T16:09:48.846" v="882" actId="20577"/>
        <pc:sldMkLst>
          <pc:docMk/>
          <pc:sldMk cId="1829361912" sldId="2659"/>
        </pc:sldMkLst>
        <pc:spChg chg="add del mod">
          <ac:chgData name="Burn, Jenny" userId="da60964d-54d9-422e-88cd-a3e89d812d33" providerId="ADAL" clId="{0D09390C-93E2-4348-B9EA-1BB84AD57935}" dt="2021-02-23T16:07:06.384" v="790" actId="767"/>
          <ac:spMkLst>
            <pc:docMk/>
            <pc:sldMk cId="1829361912" sldId="2659"/>
            <ac:spMk id="5" creationId="{3DA35A3C-9DA2-49BE-9B87-BF4BE6347DAA}"/>
          </ac:spMkLst>
        </pc:spChg>
        <pc:spChg chg="mod">
          <ac:chgData name="Burn, Jenny" userId="da60964d-54d9-422e-88cd-a3e89d812d33" providerId="ADAL" clId="{0D09390C-93E2-4348-B9EA-1BB84AD57935}" dt="2021-02-23T16:08:52.645" v="853" actId="1076"/>
          <ac:spMkLst>
            <pc:docMk/>
            <pc:sldMk cId="1829361912" sldId="2659"/>
            <ac:spMk id="6" creationId="{338C5C31-96D3-4F2E-9A5A-7FC24F02CC06}"/>
          </ac:spMkLst>
        </pc:spChg>
        <pc:spChg chg="del mod">
          <ac:chgData name="Burn, Jenny" userId="da60964d-54d9-422e-88cd-a3e89d812d33" providerId="ADAL" clId="{0D09390C-93E2-4348-B9EA-1BB84AD57935}" dt="2021-02-23T16:06:49.908" v="786" actId="21"/>
          <ac:spMkLst>
            <pc:docMk/>
            <pc:sldMk cId="1829361912" sldId="2659"/>
            <ac:spMk id="7" creationId="{1F7AC014-11A4-4F07-A5CF-6A0DF5946EF8}"/>
          </ac:spMkLst>
        </pc:spChg>
        <pc:spChg chg="add mod">
          <ac:chgData name="Burn, Jenny" userId="da60964d-54d9-422e-88cd-a3e89d812d33" providerId="ADAL" clId="{0D09390C-93E2-4348-B9EA-1BB84AD57935}" dt="2021-02-23T16:08:56.986" v="854" actId="1076"/>
          <ac:spMkLst>
            <pc:docMk/>
            <pc:sldMk cId="1829361912" sldId="2659"/>
            <ac:spMk id="8" creationId="{7453E5D7-1D1D-41C3-99CB-EDC517A0212B}"/>
          </ac:spMkLst>
        </pc:spChg>
        <pc:picChg chg="add del mod">
          <ac:chgData name="Burn, Jenny" userId="da60964d-54d9-422e-88cd-a3e89d812d33" providerId="ADAL" clId="{0D09390C-93E2-4348-B9EA-1BB84AD57935}" dt="2021-02-23T16:08:07.827" v="824" actId="478"/>
          <ac:picMkLst>
            <pc:docMk/>
            <pc:sldMk cId="1829361912" sldId="2659"/>
            <ac:picMk id="2" creationId="{F81A5D4E-76B3-41CB-8D3A-606E187D0065}"/>
          </ac:picMkLst>
        </pc:picChg>
        <pc:picChg chg="add mod">
          <ac:chgData name="Burn, Jenny" userId="da60964d-54d9-422e-88cd-a3e89d812d33" providerId="ADAL" clId="{0D09390C-93E2-4348-B9EA-1BB84AD57935}" dt="2021-02-23T16:08:59.666" v="855" actId="1076"/>
          <ac:picMkLst>
            <pc:docMk/>
            <pc:sldMk cId="1829361912" sldId="2659"/>
            <ac:picMk id="10" creationId="{F2A164BE-02BC-4581-882B-791DFCE22DF3}"/>
          </ac:picMkLst>
        </pc:picChg>
        <pc:picChg chg="del">
          <ac:chgData name="Burn, Jenny" userId="da60964d-54d9-422e-88cd-a3e89d812d33" providerId="ADAL" clId="{0D09390C-93E2-4348-B9EA-1BB84AD57935}" dt="2021-02-23T16:06:13.772" v="781" actId="478"/>
          <ac:picMkLst>
            <pc:docMk/>
            <pc:sldMk cId="1829361912" sldId="2659"/>
            <ac:picMk id="12" creationId="{5E6F51D4-9946-4687-BFA5-A549E15CF4F1}"/>
          </ac:picMkLst>
        </pc:picChg>
      </pc:sldChg>
      <pc:sldChg chg="addSp delSp modSp mod modNotesTx">
        <pc:chgData name="Burn, Jenny" userId="da60964d-54d9-422e-88cd-a3e89d812d33" providerId="ADAL" clId="{0D09390C-93E2-4348-B9EA-1BB84AD57935}" dt="2021-02-23T16:14:28.922" v="1119" actId="20577"/>
        <pc:sldMkLst>
          <pc:docMk/>
          <pc:sldMk cId="4124201223" sldId="2660"/>
        </pc:sldMkLst>
        <pc:spChg chg="add mod">
          <ac:chgData name="Burn, Jenny" userId="da60964d-54d9-422e-88cd-a3e89d812d33" providerId="ADAL" clId="{0D09390C-93E2-4348-B9EA-1BB84AD57935}" dt="2021-02-23T16:13:27.468" v="1034" actId="114"/>
          <ac:spMkLst>
            <pc:docMk/>
            <pc:sldMk cId="4124201223" sldId="2660"/>
            <ac:spMk id="5" creationId="{21EAAEE8-4C55-4C35-A53A-429DBA0F80CA}"/>
          </ac:spMkLst>
        </pc:spChg>
        <pc:spChg chg="mod">
          <ac:chgData name="Burn, Jenny" userId="da60964d-54d9-422e-88cd-a3e89d812d33" providerId="ADAL" clId="{0D09390C-93E2-4348-B9EA-1BB84AD57935}" dt="2021-02-23T16:10:59.391" v="886" actId="6549"/>
          <ac:spMkLst>
            <pc:docMk/>
            <pc:sldMk cId="4124201223" sldId="2660"/>
            <ac:spMk id="7" creationId="{1F7AC014-11A4-4F07-A5CF-6A0DF5946EF8}"/>
          </ac:spMkLst>
        </pc:spChg>
        <pc:picChg chg="add del">
          <ac:chgData name="Burn, Jenny" userId="da60964d-54d9-422e-88cd-a3e89d812d33" providerId="ADAL" clId="{0D09390C-93E2-4348-B9EA-1BB84AD57935}" dt="2021-02-23T16:12:40.297" v="1028" actId="478"/>
          <ac:picMkLst>
            <pc:docMk/>
            <pc:sldMk cId="4124201223" sldId="2660"/>
            <ac:picMk id="2" creationId="{09DD255C-DBD8-47C9-9D4D-67BE9D1E0F5C}"/>
          </ac:picMkLst>
        </pc:picChg>
        <pc:picChg chg="del">
          <ac:chgData name="Burn, Jenny" userId="da60964d-54d9-422e-88cd-a3e89d812d33" providerId="ADAL" clId="{0D09390C-93E2-4348-B9EA-1BB84AD57935}" dt="2021-02-23T16:11:05.970" v="887" actId="478"/>
          <ac:picMkLst>
            <pc:docMk/>
            <pc:sldMk cId="4124201223" sldId="2660"/>
            <ac:picMk id="12" creationId="{5E6F51D4-9946-4687-BFA5-A549E15CF4F1}"/>
          </ac:picMkLst>
        </pc:picChg>
      </pc:sldChg>
      <pc:sldChg chg="addSp modSp mod modNotesTx">
        <pc:chgData name="Burn, Jenny" userId="da60964d-54d9-422e-88cd-a3e89d812d33" providerId="ADAL" clId="{0D09390C-93E2-4348-B9EA-1BB84AD57935}" dt="2021-02-23T16:21:57.139" v="1444" actId="20577"/>
        <pc:sldMkLst>
          <pc:docMk/>
          <pc:sldMk cId="2553885542" sldId="2661"/>
        </pc:sldMkLst>
        <pc:spChg chg="mod">
          <ac:chgData name="Burn, Jenny" userId="da60964d-54d9-422e-88cd-a3e89d812d33" providerId="ADAL" clId="{0D09390C-93E2-4348-B9EA-1BB84AD57935}" dt="2021-02-23T16:20:57.624" v="1433" actId="20577"/>
          <ac:spMkLst>
            <pc:docMk/>
            <pc:sldMk cId="2553885542" sldId="2661"/>
            <ac:spMk id="5" creationId="{21EAAEE8-4C55-4C35-A53A-429DBA0F80CA}"/>
          </ac:spMkLst>
        </pc:spChg>
        <pc:picChg chg="add mod">
          <ac:chgData name="Burn, Jenny" userId="da60964d-54d9-422e-88cd-a3e89d812d33" providerId="ADAL" clId="{0D09390C-93E2-4348-B9EA-1BB84AD57935}" dt="2021-02-23T16:15:51.794" v="1172" actId="1076"/>
          <ac:picMkLst>
            <pc:docMk/>
            <pc:sldMk cId="2553885542" sldId="2661"/>
            <ac:picMk id="6" creationId="{6EFC4364-A93A-4C83-8812-E0C61A0A17AB}"/>
          </ac:picMkLst>
        </pc:picChg>
        <pc:picChg chg="add mod">
          <ac:chgData name="Burn, Jenny" userId="da60964d-54d9-422e-88cd-a3e89d812d33" providerId="ADAL" clId="{0D09390C-93E2-4348-B9EA-1BB84AD57935}" dt="2021-02-23T16:17:15.568" v="1253" actId="1076"/>
          <ac:picMkLst>
            <pc:docMk/>
            <pc:sldMk cId="2553885542" sldId="2661"/>
            <ac:picMk id="9" creationId="{FF169513-5CD7-4833-9495-628A5D600BCB}"/>
          </ac:picMkLst>
        </pc:picChg>
        <pc:picChg chg="add mod">
          <ac:chgData name="Burn, Jenny" userId="da60964d-54d9-422e-88cd-a3e89d812d33" providerId="ADAL" clId="{0D09390C-93E2-4348-B9EA-1BB84AD57935}" dt="2021-02-23T16:21:20.158" v="1435" actId="1076"/>
          <ac:picMkLst>
            <pc:docMk/>
            <pc:sldMk cId="2553885542" sldId="2661"/>
            <ac:picMk id="11" creationId="{CF32968F-5874-4B07-9227-D701AB00F710}"/>
          </ac:picMkLst>
        </pc:picChg>
      </pc:sldChg>
      <pc:sldChg chg="addSp delSp modSp mod modNotesTx">
        <pc:chgData name="Burn, Jenny" userId="da60964d-54d9-422e-88cd-a3e89d812d33" providerId="ADAL" clId="{0D09390C-93E2-4348-B9EA-1BB84AD57935}" dt="2021-02-23T16:31:19.833" v="1693" actId="20577"/>
        <pc:sldMkLst>
          <pc:docMk/>
          <pc:sldMk cId="3447094179" sldId="2662"/>
        </pc:sldMkLst>
        <pc:spChg chg="mod">
          <ac:chgData name="Burn, Jenny" userId="da60964d-54d9-422e-88cd-a3e89d812d33" providerId="ADAL" clId="{0D09390C-93E2-4348-B9EA-1BB84AD57935}" dt="2021-02-23T16:28:58.505" v="1691" actId="20577"/>
          <ac:spMkLst>
            <pc:docMk/>
            <pc:sldMk cId="3447094179" sldId="2662"/>
            <ac:spMk id="5" creationId="{21EAAEE8-4C55-4C35-A53A-429DBA0F80CA}"/>
          </ac:spMkLst>
        </pc:spChg>
        <pc:picChg chg="del">
          <ac:chgData name="Burn, Jenny" userId="da60964d-54d9-422e-88cd-a3e89d812d33" providerId="ADAL" clId="{0D09390C-93E2-4348-B9EA-1BB84AD57935}" dt="2021-02-23T16:24:19.926" v="1451" actId="478"/>
          <ac:picMkLst>
            <pc:docMk/>
            <pc:sldMk cId="3447094179" sldId="2662"/>
            <ac:picMk id="6" creationId="{6EFC4364-A93A-4C83-8812-E0C61A0A17AB}"/>
          </ac:picMkLst>
        </pc:picChg>
        <pc:picChg chg="add del mod">
          <ac:chgData name="Burn, Jenny" userId="da60964d-54d9-422e-88cd-a3e89d812d33" providerId="ADAL" clId="{0D09390C-93E2-4348-B9EA-1BB84AD57935}" dt="2021-02-23T16:28:01.167" v="1684" actId="478"/>
          <ac:picMkLst>
            <pc:docMk/>
            <pc:sldMk cId="3447094179" sldId="2662"/>
            <ac:picMk id="8" creationId="{1ECE56F9-DDD9-40D7-BABF-397BBEBB4367}"/>
          </ac:picMkLst>
        </pc:picChg>
        <pc:picChg chg="del">
          <ac:chgData name="Burn, Jenny" userId="da60964d-54d9-422e-88cd-a3e89d812d33" providerId="ADAL" clId="{0D09390C-93E2-4348-B9EA-1BB84AD57935}" dt="2021-02-23T16:24:21.987" v="1452" actId="478"/>
          <ac:picMkLst>
            <pc:docMk/>
            <pc:sldMk cId="3447094179" sldId="2662"/>
            <ac:picMk id="9" creationId="{FF169513-5CD7-4833-9495-628A5D600BCB}"/>
          </ac:picMkLst>
        </pc:picChg>
        <pc:picChg chg="del mod">
          <ac:chgData name="Burn, Jenny" userId="da60964d-54d9-422e-88cd-a3e89d812d33" providerId="ADAL" clId="{0D09390C-93E2-4348-B9EA-1BB84AD57935}" dt="2021-02-23T16:24:11.613" v="1447" actId="478"/>
          <ac:picMkLst>
            <pc:docMk/>
            <pc:sldMk cId="3447094179" sldId="2662"/>
            <ac:picMk id="11" creationId="{CF32968F-5874-4B07-9227-D701AB00F710}"/>
          </ac:picMkLst>
        </pc:picChg>
      </pc:sldChg>
      <pc:sldChg chg="add del">
        <pc:chgData name="Burn, Jenny" userId="da60964d-54d9-422e-88cd-a3e89d812d33" providerId="ADAL" clId="{0D09390C-93E2-4348-B9EA-1BB84AD57935}" dt="2021-02-23T16:24:33.762" v="1454"/>
        <pc:sldMkLst>
          <pc:docMk/>
          <pc:sldMk cId="481807597" sldId="2663"/>
        </pc:sldMkLst>
      </pc:sldChg>
    </pc:docChg>
  </pc:docChgLst>
  <pc:docChgLst>
    <pc:chgData name="Burn, Jenny" userId="da60964d-54d9-422e-88cd-a3e89d812d33" providerId="ADAL" clId="{020D8410-33CD-4F22-B565-B503F0C8CA48}"/>
    <pc:docChg chg="undo redo custSel addSld delSld modSld sldOrd">
      <pc:chgData name="Burn, Jenny" userId="da60964d-54d9-422e-88cd-a3e89d812d33" providerId="ADAL" clId="{020D8410-33CD-4F22-B565-B503F0C8CA48}" dt="2021-03-05T18:08:12.136" v="2200"/>
      <pc:docMkLst>
        <pc:docMk/>
      </pc:docMkLst>
      <pc:sldChg chg="modSp mod">
        <pc:chgData name="Burn, Jenny" userId="da60964d-54d9-422e-88cd-a3e89d812d33" providerId="ADAL" clId="{020D8410-33CD-4F22-B565-B503F0C8CA48}" dt="2021-03-05T17:07:04.280" v="159" actId="20577"/>
        <pc:sldMkLst>
          <pc:docMk/>
          <pc:sldMk cId="4284245350" sldId="272"/>
        </pc:sldMkLst>
        <pc:spChg chg="mod">
          <ac:chgData name="Burn, Jenny" userId="da60964d-54d9-422e-88cd-a3e89d812d33" providerId="ADAL" clId="{020D8410-33CD-4F22-B565-B503F0C8CA48}" dt="2021-03-05T17:07:04.280" v="159" actId="20577"/>
          <ac:spMkLst>
            <pc:docMk/>
            <pc:sldMk cId="4284245350" sldId="272"/>
            <ac:spMk id="3" creationId="{00000000-0000-0000-0000-000000000000}"/>
          </ac:spMkLst>
        </pc:spChg>
      </pc:sldChg>
      <pc:sldChg chg="del">
        <pc:chgData name="Burn, Jenny" userId="da60964d-54d9-422e-88cd-a3e89d812d33" providerId="ADAL" clId="{020D8410-33CD-4F22-B565-B503F0C8CA48}" dt="2021-03-05T17:07:14.245" v="160" actId="47"/>
        <pc:sldMkLst>
          <pc:docMk/>
          <pc:sldMk cId="1829361912" sldId="2659"/>
        </pc:sldMkLst>
      </pc:sldChg>
      <pc:sldChg chg="del">
        <pc:chgData name="Burn, Jenny" userId="da60964d-54d9-422e-88cd-a3e89d812d33" providerId="ADAL" clId="{020D8410-33CD-4F22-B565-B503F0C8CA48}" dt="2021-03-05T17:07:18.063" v="164" actId="47"/>
        <pc:sldMkLst>
          <pc:docMk/>
          <pc:sldMk cId="3012523276" sldId="2660"/>
        </pc:sldMkLst>
      </pc:sldChg>
      <pc:sldChg chg="del">
        <pc:chgData name="Burn, Jenny" userId="da60964d-54d9-422e-88cd-a3e89d812d33" providerId="ADAL" clId="{020D8410-33CD-4F22-B565-B503F0C8CA48}" dt="2021-03-05T17:07:15.279" v="161" actId="47"/>
        <pc:sldMkLst>
          <pc:docMk/>
          <pc:sldMk cId="1585166668" sldId="2661"/>
        </pc:sldMkLst>
      </pc:sldChg>
      <pc:sldChg chg="del">
        <pc:chgData name="Burn, Jenny" userId="da60964d-54d9-422e-88cd-a3e89d812d33" providerId="ADAL" clId="{020D8410-33CD-4F22-B565-B503F0C8CA48}" dt="2021-03-05T17:07:15.864" v="162" actId="47"/>
        <pc:sldMkLst>
          <pc:docMk/>
          <pc:sldMk cId="2078319192" sldId="2664"/>
        </pc:sldMkLst>
      </pc:sldChg>
      <pc:sldChg chg="del">
        <pc:chgData name="Burn, Jenny" userId="da60964d-54d9-422e-88cd-a3e89d812d33" providerId="ADAL" clId="{020D8410-33CD-4F22-B565-B503F0C8CA48}" dt="2021-03-05T17:07:16.939" v="163" actId="47"/>
        <pc:sldMkLst>
          <pc:docMk/>
          <pc:sldMk cId="415123533" sldId="2665"/>
        </pc:sldMkLst>
      </pc:sldChg>
      <pc:sldChg chg="del">
        <pc:chgData name="Burn, Jenny" userId="da60964d-54d9-422e-88cd-a3e89d812d33" providerId="ADAL" clId="{020D8410-33CD-4F22-B565-B503F0C8CA48}" dt="2021-03-05T17:07:21.202" v="165" actId="47"/>
        <pc:sldMkLst>
          <pc:docMk/>
          <pc:sldMk cId="2562276249" sldId="2666"/>
        </pc:sldMkLst>
      </pc:sldChg>
      <pc:sldChg chg="delSp del mod modNotesTx">
        <pc:chgData name="Burn, Jenny" userId="da60964d-54d9-422e-88cd-a3e89d812d33" providerId="ADAL" clId="{020D8410-33CD-4F22-B565-B503F0C8CA48}" dt="2021-03-05T17:17:48.133" v="421" actId="47"/>
        <pc:sldMkLst>
          <pc:docMk/>
          <pc:sldMk cId="2865561409" sldId="2667"/>
        </pc:sldMkLst>
        <pc:picChg chg="del">
          <ac:chgData name="Burn, Jenny" userId="da60964d-54d9-422e-88cd-a3e89d812d33" providerId="ADAL" clId="{020D8410-33CD-4F22-B565-B503F0C8CA48}" dt="2021-03-05T17:07:25.857" v="166" actId="478"/>
          <ac:picMkLst>
            <pc:docMk/>
            <pc:sldMk cId="2865561409" sldId="2667"/>
            <ac:picMk id="7" creationId="{E3135DA0-1D16-4BD4-B90D-480519D28058}"/>
          </ac:picMkLst>
        </pc:picChg>
        <pc:picChg chg="del">
          <ac:chgData name="Burn, Jenny" userId="da60964d-54d9-422e-88cd-a3e89d812d33" providerId="ADAL" clId="{020D8410-33CD-4F22-B565-B503F0C8CA48}" dt="2021-03-05T17:07:27.681" v="167" actId="478"/>
          <ac:picMkLst>
            <pc:docMk/>
            <pc:sldMk cId="2865561409" sldId="2667"/>
            <ac:picMk id="9" creationId="{CDA5626A-E37C-4604-AC93-7FC952863AD5}"/>
          </ac:picMkLst>
        </pc:picChg>
      </pc:sldChg>
      <pc:sldChg chg="addSp delSp modSp mod modNotesTx">
        <pc:chgData name="Burn, Jenny" userId="da60964d-54d9-422e-88cd-a3e89d812d33" providerId="ADAL" clId="{020D8410-33CD-4F22-B565-B503F0C8CA48}" dt="2021-03-05T17:42:29.961" v="557" actId="478"/>
        <pc:sldMkLst>
          <pc:docMk/>
          <pc:sldMk cId="3053274440" sldId="2668"/>
        </pc:sldMkLst>
        <pc:spChg chg="mod">
          <ac:chgData name="Burn, Jenny" userId="da60964d-54d9-422e-88cd-a3e89d812d33" providerId="ADAL" clId="{020D8410-33CD-4F22-B565-B503F0C8CA48}" dt="2021-03-05T17:14:32.979" v="407" actId="14100"/>
          <ac:spMkLst>
            <pc:docMk/>
            <pc:sldMk cId="3053274440" sldId="2668"/>
            <ac:spMk id="6" creationId="{3CD471FC-4FAA-4780-B3C4-B0704EA0CEE1}"/>
          </ac:spMkLst>
        </pc:spChg>
        <pc:picChg chg="del">
          <ac:chgData name="Burn, Jenny" userId="da60964d-54d9-422e-88cd-a3e89d812d33" providerId="ADAL" clId="{020D8410-33CD-4F22-B565-B503F0C8CA48}" dt="2021-03-05T17:07:36.675" v="170" actId="478"/>
          <ac:picMkLst>
            <pc:docMk/>
            <pc:sldMk cId="3053274440" sldId="2668"/>
            <ac:picMk id="5" creationId="{0262A5DE-B77F-40D3-9348-987BD96332DD}"/>
          </ac:picMkLst>
        </pc:picChg>
        <pc:picChg chg="del">
          <ac:chgData name="Burn, Jenny" userId="da60964d-54d9-422e-88cd-a3e89d812d33" providerId="ADAL" clId="{020D8410-33CD-4F22-B565-B503F0C8CA48}" dt="2021-03-05T17:07:34.693" v="169" actId="478"/>
          <ac:picMkLst>
            <pc:docMk/>
            <pc:sldMk cId="3053274440" sldId="2668"/>
            <ac:picMk id="7" creationId="{E3135DA0-1D16-4BD4-B90D-480519D28058}"/>
          </ac:picMkLst>
        </pc:picChg>
        <pc:picChg chg="add mod modCrop">
          <ac:chgData name="Burn, Jenny" userId="da60964d-54d9-422e-88cd-a3e89d812d33" providerId="ADAL" clId="{020D8410-33CD-4F22-B565-B503F0C8CA48}" dt="2021-03-05T17:15:02.876" v="413" actId="1076"/>
          <ac:picMkLst>
            <pc:docMk/>
            <pc:sldMk cId="3053274440" sldId="2668"/>
            <ac:picMk id="8" creationId="{1752495D-963D-4881-893B-7FE92E85BE7D}"/>
          </ac:picMkLst>
        </pc:picChg>
        <pc:picChg chg="add mod modCrop">
          <ac:chgData name="Burn, Jenny" userId="da60964d-54d9-422e-88cd-a3e89d812d33" providerId="ADAL" clId="{020D8410-33CD-4F22-B565-B503F0C8CA48}" dt="2021-03-05T17:16:31.518" v="420" actId="732"/>
          <ac:picMkLst>
            <pc:docMk/>
            <pc:sldMk cId="3053274440" sldId="2668"/>
            <ac:picMk id="10" creationId="{59705A80-CE7D-4A0F-A9A8-E16F84FA80A8}"/>
          </ac:picMkLst>
        </pc:picChg>
        <pc:picChg chg="add del mod">
          <ac:chgData name="Burn, Jenny" userId="da60964d-54d9-422e-88cd-a3e89d812d33" providerId="ADAL" clId="{020D8410-33CD-4F22-B565-B503F0C8CA48}" dt="2021-03-05T17:42:29.961" v="557" actId="478"/>
          <ac:picMkLst>
            <pc:docMk/>
            <pc:sldMk cId="3053274440" sldId="2668"/>
            <ac:picMk id="12" creationId="{17B5F91B-C2F3-4C61-B12E-460027154DD3}"/>
          </ac:picMkLst>
        </pc:picChg>
      </pc:sldChg>
      <pc:sldChg chg="addSp delSp modSp mod modNotesTx">
        <pc:chgData name="Burn, Jenny" userId="da60964d-54d9-422e-88cd-a3e89d812d33" providerId="ADAL" clId="{020D8410-33CD-4F22-B565-B503F0C8CA48}" dt="2021-03-05T17:54:46.473" v="1089" actId="20577"/>
        <pc:sldMkLst>
          <pc:docMk/>
          <pc:sldMk cId="3066725881" sldId="2669"/>
        </pc:sldMkLst>
        <pc:spChg chg="mod">
          <ac:chgData name="Burn, Jenny" userId="da60964d-54d9-422e-88cd-a3e89d812d33" providerId="ADAL" clId="{020D8410-33CD-4F22-B565-B503F0C8CA48}" dt="2021-03-05T17:53:46.909" v="1006" actId="20577"/>
          <ac:spMkLst>
            <pc:docMk/>
            <pc:sldMk cId="3066725881" sldId="2669"/>
            <ac:spMk id="6" creationId="{3CD471FC-4FAA-4780-B3C4-B0704EA0CEE1}"/>
          </ac:spMkLst>
        </pc:spChg>
        <pc:picChg chg="add mod modCrop">
          <ac:chgData name="Burn, Jenny" userId="da60964d-54d9-422e-88cd-a3e89d812d33" providerId="ADAL" clId="{020D8410-33CD-4F22-B565-B503F0C8CA48}" dt="2021-03-05T17:53:42.862" v="1004" actId="1076"/>
          <ac:picMkLst>
            <pc:docMk/>
            <pc:sldMk cId="3066725881" sldId="2669"/>
            <ac:picMk id="5" creationId="{3ACC55DF-DAA7-4AEC-AB54-76821DED4867}"/>
          </ac:picMkLst>
        </pc:picChg>
        <pc:picChg chg="del">
          <ac:chgData name="Burn, Jenny" userId="da60964d-54d9-422e-88cd-a3e89d812d33" providerId="ADAL" clId="{020D8410-33CD-4F22-B565-B503F0C8CA48}" dt="2021-03-05T17:46:50.963" v="558" actId="478"/>
          <ac:picMkLst>
            <pc:docMk/>
            <pc:sldMk cId="3066725881" sldId="2669"/>
            <ac:picMk id="8" creationId="{1752495D-963D-4881-893B-7FE92E85BE7D}"/>
          </ac:picMkLst>
        </pc:picChg>
        <pc:picChg chg="del">
          <ac:chgData name="Burn, Jenny" userId="da60964d-54d9-422e-88cd-a3e89d812d33" providerId="ADAL" clId="{020D8410-33CD-4F22-B565-B503F0C8CA48}" dt="2021-03-05T17:46:52.470" v="559" actId="478"/>
          <ac:picMkLst>
            <pc:docMk/>
            <pc:sldMk cId="3066725881" sldId="2669"/>
            <ac:picMk id="10" creationId="{59705A80-CE7D-4A0F-A9A8-E16F84FA80A8}"/>
          </ac:picMkLst>
        </pc:picChg>
      </pc:sldChg>
      <pc:sldChg chg="new del">
        <pc:chgData name="Burn, Jenny" userId="da60964d-54d9-422e-88cd-a3e89d812d33" providerId="ADAL" clId="{020D8410-33CD-4F22-B565-B503F0C8CA48}" dt="2021-03-05T17:54:54.487" v="1090" actId="47"/>
        <pc:sldMkLst>
          <pc:docMk/>
          <pc:sldMk cId="920281612" sldId="2670"/>
        </pc:sldMkLst>
      </pc:sldChg>
      <pc:sldChg chg="addSp delSp modSp mod modNotesTx">
        <pc:chgData name="Burn, Jenny" userId="da60964d-54d9-422e-88cd-a3e89d812d33" providerId="ADAL" clId="{020D8410-33CD-4F22-B565-B503F0C8CA48}" dt="2021-03-05T18:00:05.141" v="1465" actId="20577"/>
        <pc:sldMkLst>
          <pc:docMk/>
          <pc:sldMk cId="3742605754" sldId="2670"/>
        </pc:sldMkLst>
        <pc:spChg chg="mod">
          <ac:chgData name="Burn, Jenny" userId="da60964d-54d9-422e-88cd-a3e89d812d33" providerId="ADAL" clId="{020D8410-33CD-4F22-B565-B503F0C8CA48}" dt="2021-03-05T18:00:05.141" v="1465" actId="20577"/>
          <ac:spMkLst>
            <pc:docMk/>
            <pc:sldMk cId="3742605754" sldId="2670"/>
            <ac:spMk id="6" creationId="{3CD471FC-4FAA-4780-B3C4-B0704EA0CEE1}"/>
          </ac:spMkLst>
        </pc:spChg>
        <pc:picChg chg="del">
          <ac:chgData name="Burn, Jenny" userId="da60964d-54d9-422e-88cd-a3e89d812d33" providerId="ADAL" clId="{020D8410-33CD-4F22-B565-B503F0C8CA48}" dt="2021-03-05T17:55:05.973" v="1120" actId="478"/>
          <ac:picMkLst>
            <pc:docMk/>
            <pc:sldMk cId="3742605754" sldId="2670"/>
            <ac:picMk id="5" creationId="{3ACC55DF-DAA7-4AEC-AB54-76821DED4867}"/>
          </ac:picMkLst>
        </pc:picChg>
        <pc:picChg chg="add mod">
          <ac:chgData name="Burn, Jenny" userId="da60964d-54d9-422e-88cd-a3e89d812d33" providerId="ADAL" clId="{020D8410-33CD-4F22-B565-B503F0C8CA48}" dt="2021-03-05T17:58:09.479" v="1317" actId="1076"/>
          <ac:picMkLst>
            <pc:docMk/>
            <pc:sldMk cId="3742605754" sldId="2670"/>
            <ac:picMk id="7" creationId="{A396E143-5F12-4B79-A232-D7A97A8D0F91}"/>
          </ac:picMkLst>
        </pc:picChg>
      </pc:sldChg>
      <pc:sldChg chg="addSp delSp modSp mod ord modNotesTx">
        <pc:chgData name="Burn, Jenny" userId="da60964d-54d9-422e-88cd-a3e89d812d33" providerId="ADAL" clId="{020D8410-33CD-4F22-B565-B503F0C8CA48}" dt="2021-03-05T18:08:12.136" v="2200"/>
        <pc:sldMkLst>
          <pc:docMk/>
          <pc:sldMk cId="2987046765" sldId="2671"/>
        </pc:sldMkLst>
        <pc:spChg chg="mod">
          <ac:chgData name="Burn, Jenny" userId="da60964d-54d9-422e-88cd-a3e89d812d33" providerId="ADAL" clId="{020D8410-33CD-4F22-B565-B503F0C8CA48}" dt="2021-03-05T18:04:48.648" v="1852" actId="20577"/>
          <ac:spMkLst>
            <pc:docMk/>
            <pc:sldMk cId="2987046765" sldId="2671"/>
            <ac:spMk id="6" creationId="{3CD471FC-4FAA-4780-B3C4-B0704EA0CEE1}"/>
          </ac:spMkLst>
        </pc:spChg>
        <pc:picChg chg="add del mod">
          <ac:chgData name="Burn, Jenny" userId="da60964d-54d9-422e-88cd-a3e89d812d33" providerId="ADAL" clId="{020D8410-33CD-4F22-B565-B503F0C8CA48}" dt="2021-03-05T18:04:43.036" v="1850" actId="478"/>
          <ac:picMkLst>
            <pc:docMk/>
            <pc:sldMk cId="2987046765" sldId="2671"/>
            <ac:picMk id="5" creationId="{673CF2B9-BEE7-4C39-9B15-A83357A8B712}"/>
          </ac:picMkLst>
        </pc:picChg>
        <pc:picChg chg="del">
          <ac:chgData name="Burn, Jenny" userId="da60964d-54d9-422e-88cd-a3e89d812d33" providerId="ADAL" clId="{020D8410-33CD-4F22-B565-B503F0C8CA48}" dt="2021-03-05T18:01:21.189" v="1466" actId="478"/>
          <ac:picMkLst>
            <pc:docMk/>
            <pc:sldMk cId="2987046765" sldId="2671"/>
            <ac:picMk id="7" creationId="{A396E143-5F12-4B79-A232-D7A97A8D0F91}"/>
          </ac:picMkLst>
        </pc:picChg>
        <pc:picChg chg="add del">
          <ac:chgData name="Burn, Jenny" userId="da60964d-54d9-422e-88cd-a3e89d812d33" providerId="ADAL" clId="{020D8410-33CD-4F22-B565-B503F0C8CA48}" dt="2021-03-05T18:06:41.169" v="2122" actId="478"/>
          <ac:picMkLst>
            <pc:docMk/>
            <pc:sldMk cId="2987046765" sldId="2671"/>
            <ac:picMk id="9" creationId="{F732BBAE-CEA7-4C0B-9575-62DC0AF343A2}"/>
          </ac:picMkLst>
        </pc:picChg>
      </pc:sldChg>
    </pc:docChg>
  </pc:docChgLst>
  <pc:docChgLst>
    <pc:chgData name="Burn, Jenny" userId="da60964d-54d9-422e-88cd-a3e89d812d33" providerId="ADAL" clId="{CAA3FF13-7D06-4DF6-9AE0-E1BD42358566}"/>
    <pc:docChg chg="undo custSel modSld sldOrd">
      <pc:chgData name="Burn, Jenny" userId="da60964d-54d9-422e-88cd-a3e89d812d33" providerId="ADAL" clId="{CAA3FF13-7D06-4DF6-9AE0-E1BD42358566}" dt="2021-01-29T18:33:16.637" v="1489" actId="20577"/>
      <pc:docMkLst>
        <pc:docMk/>
      </pc:docMkLst>
      <pc:sldChg chg="modSp mod">
        <pc:chgData name="Burn, Jenny" userId="da60964d-54d9-422e-88cd-a3e89d812d33" providerId="ADAL" clId="{CAA3FF13-7D06-4DF6-9AE0-E1BD42358566}" dt="2021-01-19T11:14:43.393" v="94" actId="20577"/>
        <pc:sldMkLst>
          <pc:docMk/>
          <pc:sldMk cId="4284245350" sldId="272"/>
        </pc:sldMkLst>
        <pc:spChg chg="mod">
          <ac:chgData name="Burn, Jenny" userId="da60964d-54d9-422e-88cd-a3e89d812d33" providerId="ADAL" clId="{CAA3FF13-7D06-4DF6-9AE0-E1BD42358566}" dt="2021-01-19T11:14:43.393" v="94" actId="20577"/>
          <ac:spMkLst>
            <pc:docMk/>
            <pc:sldMk cId="4284245350" sldId="272"/>
            <ac:spMk id="3" creationId="{00000000-0000-0000-0000-000000000000}"/>
          </ac:spMkLst>
        </pc:spChg>
      </pc:sldChg>
      <pc:sldChg chg="addSp delSp modSp mod modNotesTx">
        <pc:chgData name="Burn, Jenny" userId="da60964d-54d9-422e-88cd-a3e89d812d33" providerId="ADAL" clId="{CAA3FF13-7D06-4DF6-9AE0-E1BD42358566}" dt="2021-01-29T18:30:11.546" v="1333" actId="20577"/>
        <pc:sldMkLst>
          <pc:docMk/>
          <pc:sldMk cId="1683183876" sldId="2647"/>
        </pc:sldMkLst>
        <pc:spChg chg="del">
          <ac:chgData name="Burn, Jenny" userId="da60964d-54d9-422e-88cd-a3e89d812d33" providerId="ADAL" clId="{CAA3FF13-7D06-4DF6-9AE0-E1BD42358566}" dt="2021-01-29T17:26:31.093" v="97" actId="478"/>
          <ac:spMkLst>
            <pc:docMk/>
            <pc:sldMk cId="1683183876" sldId="2647"/>
            <ac:spMk id="5" creationId="{394F0F9B-3066-4197-B4AA-7C48A58CB0AE}"/>
          </ac:spMkLst>
        </pc:spChg>
        <pc:spChg chg="del mod">
          <ac:chgData name="Burn, Jenny" userId="da60964d-54d9-422e-88cd-a3e89d812d33" providerId="ADAL" clId="{CAA3FF13-7D06-4DF6-9AE0-E1BD42358566}" dt="2021-01-29T17:26:59.383" v="111" actId="478"/>
          <ac:spMkLst>
            <pc:docMk/>
            <pc:sldMk cId="1683183876" sldId="2647"/>
            <ac:spMk id="6" creationId="{36C39713-CC9C-4ADF-A5DD-5714BDB16347}"/>
          </ac:spMkLst>
        </pc:spChg>
        <pc:spChg chg="del mod">
          <ac:chgData name="Burn, Jenny" userId="da60964d-54d9-422e-88cd-a3e89d812d33" providerId="ADAL" clId="{CAA3FF13-7D06-4DF6-9AE0-E1BD42358566}" dt="2021-01-29T17:26:43.646" v="105" actId="478"/>
          <ac:spMkLst>
            <pc:docMk/>
            <pc:sldMk cId="1683183876" sldId="2647"/>
            <ac:spMk id="7" creationId="{1B4741CC-B18C-4327-AD18-B2695337912C}"/>
          </ac:spMkLst>
        </pc:spChg>
        <pc:spChg chg="del mod">
          <ac:chgData name="Burn, Jenny" userId="da60964d-54d9-422e-88cd-a3e89d812d33" providerId="ADAL" clId="{CAA3FF13-7D06-4DF6-9AE0-E1BD42358566}" dt="2021-01-29T17:26:53.120" v="108" actId="478"/>
          <ac:spMkLst>
            <pc:docMk/>
            <pc:sldMk cId="1683183876" sldId="2647"/>
            <ac:spMk id="8" creationId="{EFE40B79-892E-40E9-ADE3-F96EBDE76E33}"/>
          </ac:spMkLst>
        </pc:spChg>
        <pc:spChg chg="add mod">
          <ac:chgData name="Burn, Jenny" userId="da60964d-54d9-422e-88cd-a3e89d812d33" providerId="ADAL" clId="{CAA3FF13-7D06-4DF6-9AE0-E1BD42358566}" dt="2021-01-29T18:30:00.345" v="1323" actId="20577"/>
          <ac:spMkLst>
            <pc:docMk/>
            <pc:sldMk cId="1683183876" sldId="2647"/>
            <ac:spMk id="10" creationId="{51AF5B05-8602-4F55-85C8-37076FEDF63F}"/>
          </ac:spMkLst>
        </pc:spChg>
        <pc:graphicFrameChg chg="add mod modGraphic">
          <ac:chgData name="Burn, Jenny" userId="da60964d-54d9-422e-88cd-a3e89d812d33" providerId="ADAL" clId="{CAA3FF13-7D06-4DF6-9AE0-E1BD42358566}" dt="2021-01-29T18:26:30.215" v="1136" actId="20577"/>
          <ac:graphicFrameMkLst>
            <pc:docMk/>
            <pc:sldMk cId="1683183876" sldId="2647"/>
            <ac:graphicFrameMk id="13" creationId="{696E9B70-0CFF-456E-B3EB-89548F0CC837}"/>
          </ac:graphicFrameMkLst>
        </pc:graphicFrameChg>
        <pc:picChg chg="del">
          <ac:chgData name="Burn, Jenny" userId="da60964d-54d9-422e-88cd-a3e89d812d33" providerId="ADAL" clId="{CAA3FF13-7D06-4DF6-9AE0-E1BD42358566}" dt="2021-01-29T17:26:18.099" v="95" actId="478"/>
          <ac:picMkLst>
            <pc:docMk/>
            <pc:sldMk cId="1683183876" sldId="2647"/>
            <ac:picMk id="2" creationId="{D135788C-1D93-47AD-B0F5-9FFA681FEDBB}"/>
          </ac:picMkLst>
        </pc:picChg>
        <pc:picChg chg="add del mod modCrop">
          <ac:chgData name="Burn, Jenny" userId="da60964d-54d9-422e-88cd-a3e89d812d33" providerId="ADAL" clId="{CAA3FF13-7D06-4DF6-9AE0-E1BD42358566}" dt="2021-01-29T18:25:37.276" v="1126" actId="478"/>
          <ac:picMkLst>
            <pc:docMk/>
            <pc:sldMk cId="1683183876" sldId="2647"/>
            <ac:picMk id="9" creationId="{374126F5-0F12-4CA9-A143-0B94DCE3CC77}"/>
          </ac:picMkLst>
        </pc:picChg>
        <pc:picChg chg="add mod">
          <ac:chgData name="Burn, Jenny" userId="da60964d-54d9-422e-88cd-a3e89d812d33" providerId="ADAL" clId="{CAA3FF13-7D06-4DF6-9AE0-E1BD42358566}" dt="2021-01-29T18:25:42.649" v="1128" actId="1076"/>
          <ac:picMkLst>
            <pc:docMk/>
            <pc:sldMk cId="1683183876" sldId="2647"/>
            <ac:picMk id="12" creationId="{0C929329-97BE-483D-BCD7-59D0AAB9404F}"/>
          </ac:picMkLst>
        </pc:picChg>
      </pc:sldChg>
      <pc:sldChg chg="addSp modSp mod ord modNotesTx">
        <pc:chgData name="Burn, Jenny" userId="da60964d-54d9-422e-88cd-a3e89d812d33" providerId="ADAL" clId="{CAA3FF13-7D06-4DF6-9AE0-E1BD42358566}" dt="2021-01-29T18:29:07.852" v="1230" actId="20577"/>
        <pc:sldMkLst>
          <pc:docMk/>
          <pc:sldMk cId="2257021788" sldId="2653"/>
        </pc:sldMkLst>
        <pc:spChg chg="mod">
          <ac:chgData name="Burn, Jenny" userId="da60964d-54d9-422e-88cd-a3e89d812d33" providerId="ADAL" clId="{CAA3FF13-7D06-4DF6-9AE0-E1BD42358566}" dt="2021-01-29T17:38:04.228" v="1094" actId="20577"/>
          <ac:spMkLst>
            <pc:docMk/>
            <pc:sldMk cId="2257021788" sldId="2653"/>
            <ac:spMk id="10" creationId="{51AF5B05-8602-4F55-85C8-37076FEDF63F}"/>
          </ac:spMkLst>
        </pc:spChg>
        <pc:graphicFrameChg chg="add mod modGraphic">
          <ac:chgData name="Burn, Jenny" userId="da60964d-54d9-422e-88cd-a3e89d812d33" providerId="ADAL" clId="{CAA3FF13-7D06-4DF6-9AE0-E1BD42358566}" dt="2021-01-29T18:26:08.905" v="1130" actId="14734"/>
          <ac:graphicFrameMkLst>
            <pc:docMk/>
            <pc:sldMk cId="2257021788" sldId="2653"/>
            <ac:graphicFrameMk id="2" creationId="{13D3BCF5-CF25-4A9A-809F-903519C0A5CE}"/>
          </ac:graphicFrameMkLst>
        </pc:graphicFrameChg>
      </pc:sldChg>
      <pc:sldChg chg="addSp delSp modSp mod">
        <pc:chgData name="Burn, Jenny" userId="da60964d-54d9-422e-88cd-a3e89d812d33" providerId="ADAL" clId="{CAA3FF13-7D06-4DF6-9AE0-E1BD42358566}" dt="2021-01-29T18:33:16.637" v="1489" actId="20577"/>
        <pc:sldMkLst>
          <pc:docMk/>
          <pc:sldMk cId="3483747080" sldId="2654"/>
        </pc:sldMkLst>
        <pc:spChg chg="add del mod">
          <ac:chgData name="Burn, Jenny" userId="da60964d-54d9-422e-88cd-a3e89d812d33" providerId="ADAL" clId="{CAA3FF13-7D06-4DF6-9AE0-E1BD42358566}" dt="2021-01-29T18:33:16.637" v="1489" actId="20577"/>
          <ac:spMkLst>
            <pc:docMk/>
            <pc:sldMk cId="3483747080" sldId="2654"/>
            <ac:spMk id="10" creationId="{51AF5B05-8602-4F55-85C8-37076FEDF63F}"/>
          </ac:spMkLst>
        </pc:spChg>
        <pc:picChg chg="add del">
          <ac:chgData name="Burn, Jenny" userId="da60964d-54d9-422e-88cd-a3e89d812d33" providerId="ADAL" clId="{CAA3FF13-7D06-4DF6-9AE0-E1BD42358566}" dt="2021-01-29T18:31:16.392" v="1338" actId="22"/>
          <ac:picMkLst>
            <pc:docMk/>
            <pc:sldMk cId="3483747080" sldId="2654"/>
            <ac:picMk id="5" creationId="{1800F999-02D0-4F0C-B031-20DD85C9FA60}"/>
          </ac:picMkLst>
        </pc:picChg>
        <pc:picChg chg="add mod">
          <ac:chgData name="Burn, Jenny" userId="da60964d-54d9-422e-88cd-a3e89d812d33" providerId="ADAL" clId="{CAA3FF13-7D06-4DF6-9AE0-E1BD42358566}" dt="2021-01-29T18:31:29.121" v="1349" actId="1076"/>
          <ac:picMkLst>
            <pc:docMk/>
            <pc:sldMk cId="3483747080" sldId="2654"/>
            <ac:picMk id="7" creationId="{C446A571-2D38-4BAB-8777-9BFCA0CA80C8}"/>
          </ac:picMkLst>
        </pc:picChg>
      </pc:sldChg>
    </pc:docChg>
  </pc:docChgLst>
  <pc:docChgLst>
    <pc:chgData name="Burn, Jenny" userId="da60964d-54d9-422e-88cd-a3e89d812d33" providerId="ADAL" clId="{2F833CDA-68CE-40CE-95C1-2E66372F3D21}"/>
    <pc:docChg chg="undo custSel delSld modSld sldOrd">
      <pc:chgData name="Burn, Jenny" userId="da60964d-54d9-422e-88cd-a3e89d812d33" providerId="ADAL" clId="{2F833CDA-68CE-40CE-95C1-2E66372F3D21}" dt="2021-01-15T16:53:48.285" v="1858" actId="47"/>
      <pc:docMkLst>
        <pc:docMk/>
      </pc:docMkLst>
      <pc:sldChg chg="del">
        <pc:chgData name="Burn, Jenny" userId="da60964d-54d9-422e-88cd-a3e89d812d33" providerId="ADAL" clId="{2F833CDA-68CE-40CE-95C1-2E66372F3D21}" dt="2021-01-15T16:53:48.285" v="1858" actId="47"/>
        <pc:sldMkLst>
          <pc:docMk/>
          <pc:sldMk cId="4061990253" sldId="262"/>
        </pc:sldMkLst>
      </pc:sldChg>
      <pc:sldChg chg="modSp mod">
        <pc:chgData name="Burn, Jenny" userId="da60964d-54d9-422e-88cd-a3e89d812d33" providerId="ADAL" clId="{2F833CDA-68CE-40CE-95C1-2E66372F3D21}" dt="2021-01-12T17:19:42.049" v="132" actId="207"/>
        <pc:sldMkLst>
          <pc:docMk/>
          <pc:sldMk cId="4284245350" sldId="272"/>
        </pc:sldMkLst>
        <pc:spChg chg="mod">
          <ac:chgData name="Burn, Jenny" userId="da60964d-54d9-422e-88cd-a3e89d812d33" providerId="ADAL" clId="{2F833CDA-68CE-40CE-95C1-2E66372F3D21}" dt="2021-01-12T17:19:42.049" v="132" actId="207"/>
          <ac:spMkLst>
            <pc:docMk/>
            <pc:sldMk cId="4284245350" sldId="272"/>
            <ac:spMk id="3" creationId="{00000000-0000-0000-0000-000000000000}"/>
          </ac:spMkLst>
        </pc:spChg>
      </pc:sldChg>
      <pc:sldChg chg="modSp mod">
        <pc:chgData name="Burn, Jenny" userId="da60964d-54d9-422e-88cd-a3e89d812d33" providerId="ADAL" clId="{2F833CDA-68CE-40CE-95C1-2E66372F3D21}" dt="2021-01-15T16:53:45.276" v="1857" actId="20577"/>
        <pc:sldMkLst>
          <pc:docMk/>
          <pc:sldMk cId="1287721433" sldId="2643"/>
        </pc:sldMkLst>
        <pc:spChg chg="mod">
          <ac:chgData name="Burn, Jenny" userId="da60964d-54d9-422e-88cd-a3e89d812d33" providerId="ADAL" clId="{2F833CDA-68CE-40CE-95C1-2E66372F3D21}" dt="2021-01-15T16:53:45.276" v="1857" actId="20577"/>
          <ac:spMkLst>
            <pc:docMk/>
            <pc:sldMk cId="1287721433" sldId="2643"/>
            <ac:spMk id="3" creationId="{B1B08BC7-3958-4725-9814-E8937628E8C6}"/>
          </ac:spMkLst>
        </pc:spChg>
      </pc:sldChg>
      <pc:sldChg chg="addSp delSp modSp mod modNotesTx">
        <pc:chgData name="Burn, Jenny" userId="da60964d-54d9-422e-88cd-a3e89d812d33" providerId="ADAL" clId="{2F833CDA-68CE-40CE-95C1-2E66372F3D21}" dt="2021-01-13T13:03:44.056" v="1855" actId="20577"/>
        <pc:sldMkLst>
          <pc:docMk/>
          <pc:sldMk cId="1683183876" sldId="2647"/>
        </pc:sldMkLst>
        <pc:spChg chg="add mod">
          <ac:chgData name="Burn, Jenny" userId="da60964d-54d9-422e-88cd-a3e89d812d33" providerId="ADAL" clId="{2F833CDA-68CE-40CE-95C1-2E66372F3D21}" dt="2021-01-13T13:01:20.454" v="1737" actId="20577"/>
          <ac:spMkLst>
            <pc:docMk/>
            <pc:sldMk cId="1683183876" sldId="2647"/>
            <ac:spMk id="5" creationId="{394F0F9B-3066-4197-B4AA-7C48A58CB0AE}"/>
          </ac:spMkLst>
        </pc:spChg>
        <pc:spChg chg="add mod">
          <ac:chgData name="Burn, Jenny" userId="da60964d-54d9-422e-88cd-a3e89d812d33" providerId="ADAL" clId="{2F833CDA-68CE-40CE-95C1-2E66372F3D21}" dt="2021-01-12T17:49:39.098" v="808" actId="1076"/>
          <ac:spMkLst>
            <pc:docMk/>
            <pc:sldMk cId="1683183876" sldId="2647"/>
            <ac:spMk id="6" creationId="{36C39713-CC9C-4ADF-A5DD-5714BDB16347}"/>
          </ac:spMkLst>
        </pc:spChg>
        <pc:spChg chg="add mod">
          <ac:chgData name="Burn, Jenny" userId="da60964d-54d9-422e-88cd-a3e89d812d33" providerId="ADAL" clId="{2F833CDA-68CE-40CE-95C1-2E66372F3D21}" dt="2021-01-12T17:49:35.284" v="807" actId="1076"/>
          <ac:spMkLst>
            <pc:docMk/>
            <pc:sldMk cId="1683183876" sldId="2647"/>
            <ac:spMk id="7" creationId="{1B4741CC-B18C-4327-AD18-B2695337912C}"/>
          </ac:spMkLst>
        </pc:spChg>
        <pc:spChg chg="add mod">
          <ac:chgData name="Burn, Jenny" userId="da60964d-54d9-422e-88cd-a3e89d812d33" providerId="ADAL" clId="{2F833CDA-68CE-40CE-95C1-2E66372F3D21}" dt="2021-01-12T17:49:45.821" v="809" actId="1076"/>
          <ac:spMkLst>
            <pc:docMk/>
            <pc:sldMk cId="1683183876" sldId="2647"/>
            <ac:spMk id="8" creationId="{EFE40B79-892E-40E9-ADE3-F96EBDE76E33}"/>
          </ac:spMkLst>
        </pc:spChg>
        <pc:spChg chg="add del">
          <ac:chgData name="Burn, Jenny" userId="da60964d-54d9-422e-88cd-a3e89d812d33" providerId="ADAL" clId="{2F833CDA-68CE-40CE-95C1-2E66372F3D21}" dt="2021-01-12T17:46:06.929" v="646"/>
          <ac:spMkLst>
            <pc:docMk/>
            <pc:sldMk cId="1683183876" sldId="2647"/>
            <ac:spMk id="9" creationId="{8F16AF79-DAFB-4061-802C-D8AEA13F1BA8}"/>
          </ac:spMkLst>
        </pc:spChg>
        <pc:spChg chg="add del">
          <ac:chgData name="Burn, Jenny" userId="da60964d-54d9-422e-88cd-a3e89d812d33" providerId="ADAL" clId="{2F833CDA-68CE-40CE-95C1-2E66372F3D21}" dt="2021-01-12T17:46:06.929" v="646"/>
          <ac:spMkLst>
            <pc:docMk/>
            <pc:sldMk cId="1683183876" sldId="2647"/>
            <ac:spMk id="10" creationId="{0BA4D4B0-FE91-4407-A5C1-69F163408C7D}"/>
          </ac:spMkLst>
        </pc:spChg>
        <pc:picChg chg="add mod">
          <ac:chgData name="Burn, Jenny" userId="da60964d-54d9-422e-88cd-a3e89d812d33" providerId="ADAL" clId="{2F833CDA-68CE-40CE-95C1-2E66372F3D21}" dt="2021-01-12T17:49:22.533" v="806" actId="1076"/>
          <ac:picMkLst>
            <pc:docMk/>
            <pc:sldMk cId="1683183876" sldId="2647"/>
            <ac:picMk id="2" creationId="{D135788C-1D93-47AD-B0F5-9FFA681FEDBB}"/>
          </ac:picMkLst>
        </pc:picChg>
        <pc:picChg chg="add del mod">
          <ac:chgData name="Burn, Jenny" userId="da60964d-54d9-422e-88cd-a3e89d812d33" providerId="ADAL" clId="{2F833CDA-68CE-40CE-95C1-2E66372F3D21}" dt="2021-01-13T12:48:50.480" v="1428"/>
          <ac:picMkLst>
            <pc:docMk/>
            <pc:sldMk cId="1683183876" sldId="2647"/>
            <ac:picMk id="9" creationId="{F61DA100-5C77-441B-B338-C6A326F18B05}"/>
          </ac:picMkLst>
        </pc:picChg>
        <pc:picChg chg="add del">
          <ac:chgData name="Burn, Jenny" userId="da60964d-54d9-422e-88cd-a3e89d812d33" providerId="ADAL" clId="{2F833CDA-68CE-40CE-95C1-2E66372F3D21}" dt="2021-01-12T17:46:06.929" v="646"/>
          <ac:picMkLst>
            <pc:docMk/>
            <pc:sldMk cId="1683183876" sldId="2647"/>
            <ac:picMk id="1025" creationId="{EA7141A7-49D2-4A23-98FD-D6CF4B6BFB8A}"/>
          </ac:picMkLst>
        </pc:picChg>
      </pc:sldChg>
      <pc:sldChg chg="addSp delSp modSp mod modNotesTx">
        <pc:chgData name="Burn, Jenny" userId="da60964d-54d9-422e-88cd-a3e89d812d33" providerId="ADAL" clId="{2F833CDA-68CE-40CE-95C1-2E66372F3D21}" dt="2021-01-13T12:59:35.089" v="1733" actId="20577"/>
        <pc:sldMkLst>
          <pc:docMk/>
          <pc:sldMk cId="1022996525" sldId="2648"/>
        </pc:sldMkLst>
        <pc:spChg chg="add del mod">
          <ac:chgData name="Burn, Jenny" userId="da60964d-54d9-422e-88cd-a3e89d812d33" providerId="ADAL" clId="{2F833CDA-68CE-40CE-95C1-2E66372F3D21}" dt="2021-01-12T17:29:13.570" v="147" actId="478"/>
          <ac:spMkLst>
            <pc:docMk/>
            <pc:sldMk cId="1022996525" sldId="2648"/>
            <ac:spMk id="2" creationId="{89DE110D-A04E-4F91-A999-356CDDB32D31}"/>
          </ac:spMkLst>
        </pc:spChg>
        <pc:spChg chg="add mod">
          <ac:chgData name="Burn, Jenny" userId="da60964d-54d9-422e-88cd-a3e89d812d33" providerId="ADAL" clId="{2F833CDA-68CE-40CE-95C1-2E66372F3D21}" dt="2021-01-13T11:51:23.903" v="1371" actId="114"/>
          <ac:spMkLst>
            <pc:docMk/>
            <pc:sldMk cId="1022996525" sldId="2648"/>
            <ac:spMk id="10" creationId="{5115DFD7-E950-47CD-94A3-3E1495EA9E65}"/>
          </ac:spMkLst>
        </pc:spChg>
        <pc:picChg chg="add del mod">
          <ac:chgData name="Burn, Jenny" userId="da60964d-54d9-422e-88cd-a3e89d812d33" providerId="ADAL" clId="{2F833CDA-68CE-40CE-95C1-2E66372F3D21}" dt="2021-01-12T17:28:56.001" v="144" actId="478"/>
          <ac:picMkLst>
            <pc:docMk/>
            <pc:sldMk cId="1022996525" sldId="2648"/>
            <ac:picMk id="3" creationId="{946799BF-88DD-4BB6-B101-70FE295F7222}"/>
          </ac:picMkLst>
        </pc:picChg>
        <pc:picChg chg="add del mod">
          <ac:chgData name="Burn, Jenny" userId="da60964d-54d9-422e-88cd-a3e89d812d33" providerId="ADAL" clId="{2F833CDA-68CE-40CE-95C1-2E66372F3D21}" dt="2021-01-12T17:29:15.135" v="148" actId="478"/>
          <ac:picMkLst>
            <pc:docMk/>
            <pc:sldMk cId="1022996525" sldId="2648"/>
            <ac:picMk id="5" creationId="{85C8EC90-CB04-4D70-BC2A-C10E26B9A846}"/>
          </ac:picMkLst>
        </pc:picChg>
        <pc:picChg chg="add mod">
          <ac:chgData name="Burn, Jenny" userId="da60964d-54d9-422e-88cd-a3e89d812d33" providerId="ADAL" clId="{2F833CDA-68CE-40CE-95C1-2E66372F3D21}" dt="2021-01-12T17:42:18.881" v="568" actId="1076"/>
          <ac:picMkLst>
            <pc:docMk/>
            <pc:sldMk cId="1022996525" sldId="2648"/>
            <ac:picMk id="7" creationId="{AF4F0AD5-4B52-44F1-8530-7BF7CA93EE68}"/>
          </ac:picMkLst>
        </pc:picChg>
        <pc:picChg chg="add del">
          <ac:chgData name="Burn, Jenny" userId="da60964d-54d9-422e-88cd-a3e89d812d33" providerId="ADAL" clId="{2F833CDA-68CE-40CE-95C1-2E66372F3D21}" dt="2021-01-12T17:40:43.877" v="557" actId="478"/>
          <ac:picMkLst>
            <pc:docMk/>
            <pc:sldMk cId="1022996525" sldId="2648"/>
            <ac:picMk id="9" creationId="{6946D322-C532-4776-A827-311A1CB4F8FB}"/>
          </ac:picMkLst>
        </pc:picChg>
      </pc:sldChg>
      <pc:sldChg chg="addSp modSp del mod">
        <pc:chgData name="Burn, Jenny" userId="da60964d-54d9-422e-88cd-a3e89d812d33" providerId="ADAL" clId="{2F833CDA-68CE-40CE-95C1-2E66372F3D21}" dt="2021-01-12T17:52:02.015" v="900" actId="47"/>
        <pc:sldMkLst>
          <pc:docMk/>
          <pc:sldMk cId="2703991705" sldId="2649"/>
        </pc:sldMkLst>
        <pc:picChg chg="add mod">
          <ac:chgData name="Burn, Jenny" userId="da60964d-54d9-422e-88cd-a3e89d812d33" providerId="ADAL" clId="{2F833CDA-68CE-40CE-95C1-2E66372F3D21}" dt="2021-01-12T17:25:56.548" v="137" actId="14100"/>
          <ac:picMkLst>
            <pc:docMk/>
            <pc:sldMk cId="2703991705" sldId="2649"/>
            <ac:picMk id="3" creationId="{7801D194-DACE-4642-B2F5-0A567589B5B1}"/>
          </ac:picMkLst>
        </pc:picChg>
      </pc:sldChg>
      <pc:sldChg chg="addSp modSp del mod">
        <pc:chgData name="Burn, Jenny" userId="da60964d-54d9-422e-88cd-a3e89d812d33" providerId="ADAL" clId="{2F833CDA-68CE-40CE-95C1-2E66372F3D21}" dt="2021-01-12T18:02:36.387" v="1323" actId="47"/>
        <pc:sldMkLst>
          <pc:docMk/>
          <pc:sldMk cId="1575648264" sldId="2650"/>
        </pc:sldMkLst>
        <pc:picChg chg="add mod">
          <ac:chgData name="Burn, Jenny" userId="da60964d-54d9-422e-88cd-a3e89d812d33" providerId="ADAL" clId="{2F833CDA-68CE-40CE-95C1-2E66372F3D21}" dt="2021-01-12T17:22:31.037" v="135" actId="1076"/>
          <ac:picMkLst>
            <pc:docMk/>
            <pc:sldMk cId="1575648264" sldId="2650"/>
            <ac:picMk id="3" creationId="{F35EF42E-D1CD-4251-9AA7-E3E075D4A74D}"/>
          </ac:picMkLst>
        </pc:picChg>
      </pc:sldChg>
      <pc:sldChg chg="addSp delSp modSp mod ord modNotesTx">
        <pc:chgData name="Burn, Jenny" userId="da60964d-54d9-422e-88cd-a3e89d812d33" providerId="ADAL" clId="{2F833CDA-68CE-40CE-95C1-2E66372F3D21}" dt="2021-01-13T12:58:02.490" v="1628" actId="20577"/>
        <pc:sldMkLst>
          <pc:docMk/>
          <pc:sldMk cId="2161755771" sldId="2651"/>
        </pc:sldMkLst>
        <pc:spChg chg="add del mod">
          <ac:chgData name="Burn, Jenny" userId="da60964d-54d9-422e-88cd-a3e89d812d33" providerId="ADAL" clId="{2F833CDA-68CE-40CE-95C1-2E66372F3D21}" dt="2021-01-12T17:57:33.060" v="936" actId="47"/>
          <ac:spMkLst>
            <pc:docMk/>
            <pc:sldMk cId="2161755771" sldId="2651"/>
            <ac:spMk id="3" creationId="{2A0CB7E1-8AB0-4C0B-9A21-0D0F3BB08518}"/>
          </ac:spMkLst>
        </pc:spChg>
        <pc:spChg chg="add del">
          <ac:chgData name="Burn, Jenny" userId="da60964d-54d9-422e-88cd-a3e89d812d33" providerId="ADAL" clId="{2F833CDA-68CE-40CE-95C1-2E66372F3D21}" dt="2021-01-12T17:57:09.801" v="931"/>
          <ac:spMkLst>
            <pc:docMk/>
            <pc:sldMk cId="2161755771" sldId="2651"/>
            <ac:spMk id="5" creationId="{E2DD2A4B-6B02-44B9-BE1D-89055B389771}"/>
          </ac:spMkLst>
        </pc:spChg>
        <pc:spChg chg="add del">
          <ac:chgData name="Burn, Jenny" userId="da60964d-54d9-422e-88cd-a3e89d812d33" providerId="ADAL" clId="{2F833CDA-68CE-40CE-95C1-2E66372F3D21}" dt="2021-01-12T17:57:09.801" v="931"/>
          <ac:spMkLst>
            <pc:docMk/>
            <pc:sldMk cId="2161755771" sldId="2651"/>
            <ac:spMk id="6" creationId="{81041C0F-95D4-4A48-BAFA-53C0C067C598}"/>
          </ac:spMkLst>
        </pc:spChg>
        <pc:spChg chg="add del">
          <ac:chgData name="Burn, Jenny" userId="da60964d-54d9-422e-88cd-a3e89d812d33" providerId="ADAL" clId="{2F833CDA-68CE-40CE-95C1-2E66372F3D21}" dt="2021-01-12T17:57:09.801" v="931"/>
          <ac:spMkLst>
            <pc:docMk/>
            <pc:sldMk cId="2161755771" sldId="2651"/>
            <ac:spMk id="7" creationId="{2EDD3CB7-A693-4CBC-AF41-532BFAEADCA6}"/>
          </ac:spMkLst>
        </pc:spChg>
        <pc:spChg chg="add del">
          <ac:chgData name="Burn, Jenny" userId="da60964d-54d9-422e-88cd-a3e89d812d33" providerId="ADAL" clId="{2F833CDA-68CE-40CE-95C1-2E66372F3D21}" dt="2021-01-12T17:57:22.395" v="935"/>
          <ac:spMkLst>
            <pc:docMk/>
            <pc:sldMk cId="2161755771" sldId="2651"/>
            <ac:spMk id="8" creationId="{83D0516A-0A74-42FC-9E35-645CB26E10D1}"/>
          </ac:spMkLst>
        </pc:spChg>
        <pc:spChg chg="add del">
          <ac:chgData name="Burn, Jenny" userId="da60964d-54d9-422e-88cd-a3e89d812d33" providerId="ADAL" clId="{2F833CDA-68CE-40CE-95C1-2E66372F3D21}" dt="2021-01-12T17:57:22.395" v="935"/>
          <ac:spMkLst>
            <pc:docMk/>
            <pc:sldMk cId="2161755771" sldId="2651"/>
            <ac:spMk id="9" creationId="{95219699-2762-4774-BA07-671848E98938}"/>
          </ac:spMkLst>
        </pc:spChg>
        <pc:spChg chg="add del">
          <ac:chgData name="Burn, Jenny" userId="da60964d-54d9-422e-88cd-a3e89d812d33" providerId="ADAL" clId="{2F833CDA-68CE-40CE-95C1-2E66372F3D21}" dt="2021-01-12T17:57:22.395" v="935"/>
          <ac:spMkLst>
            <pc:docMk/>
            <pc:sldMk cId="2161755771" sldId="2651"/>
            <ac:spMk id="10" creationId="{E8527766-C68A-473D-B0EE-1CF75F5F02C6}"/>
          </ac:spMkLst>
        </pc:spChg>
        <pc:spChg chg="add del mod">
          <ac:chgData name="Burn, Jenny" userId="da60964d-54d9-422e-88cd-a3e89d812d33" providerId="ADAL" clId="{2F833CDA-68CE-40CE-95C1-2E66372F3D21}" dt="2021-01-13T11:45:58.092" v="1335" actId="14100"/>
          <ac:spMkLst>
            <pc:docMk/>
            <pc:sldMk cId="2161755771" sldId="2651"/>
            <ac:spMk id="11" creationId="{1B5CA58F-59B2-499B-A41D-10B56CD992EB}"/>
          </ac:spMkLst>
        </pc:spChg>
        <pc:spChg chg="add del mod">
          <ac:chgData name="Burn, Jenny" userId="da60964d-54d9-422e-88cd-a3e89d812d33" providerId="ADAL" clId="{2F833CDA-68CE-40CE-95C1-2E66372F3D21}" dt="2021-01-12T18:02:16.552" v="1278" actId="478"/>
          <ac:spMkLst>
            <pc:docMk/>
            <pc:sldMk cId="2161755771" sldId="2651"/>
            <ac:spMk id="17" creationId="{551ECC84-6A98-468F-8482-4A4C38BC42BD}"/>
          </ac:spMkLst>
        </pc:spChg>
        <pc:picChg chg="add mod">
          <ac:chgData name="Burn, Jenny" userId="da60964d-54d9-422e-88cd-a3e89d812d33" providerId="ADAL" clId="{2F833CDA-68CE-40CE-95C1-2E66372F3D21}" dt="2021-01-12T17:52:49.368" v="904" actId="1076"/>
          <ac:picMkLst>
            <pc:docMk/>
            <pc:sldMk cId="2161755771" sldId="2651"/>
            <ac:picMk id="2" creationId="{B6B02E13-403C-4B98-81D0-5B6CD27382AF}"/>
          </ac:picMkLst>
        </pc:picChg>
        <pc:picChg chg="add del">
          <ac:chgData name="Burn, Jenny" userId="da60964d-54d9-422e-88cd-a3e89d812d33" providerId="ADAL" clId="{2F833CDA-68CE-40CE-95C1-2E66372F3D21}" dt="2021-01-12T17:57:09.801" v="931"/>
          <ac:picMkLst>
            <pc:docMk/>
            <pc:sldMk cId="2161755771" sldId="2651"/>
            <ac:picMk id="2049" creationId="{443914E0-7B2E-4A6B-B2EC-01945C603628}"/>
          </ac:picMkLst>
        </pc:picChg>
        <pc:picChg chg="add del">
          <ac:chgData name="Burn, Jenny" userId="da60964d-54d9-422e-88cd-a3e89d812d33" providerId="ADAL" clId="{2F833CDA-68CE-40CE-95C1-2E66372F3D21}" dt="2021-01-12T17:57:09.801" v="931"/>
          <ac:picMkLst>
            <pc:docMk/>
            <pc:sldMk cId="2161755771" sldId="2651"/>
            <ac:picMk id="2050" creationId="{CE43612E-9B9D-45A1-9DAF-CCCB7F213B7A}"/>
          </ac:picMkLst>
        </pc:picChg>
        <pc:picChg chg="add del">
          <ac:chgData name="Burn, Jenny" userId="da60964d-54d9-422e-88cd-a3e89d812d33" providerId="ADAL" clId="{2F833CDA-68CE-40CE-95C1-2E66372F3D21}" dt="2021-01-12T17:57:22.395" v="935"/>
          <ac:picMkLst>
            <pc:docMk/>
            <pc:sldMk cId="2161755771" sldId="2651"/>
            <ac:picMk id="2054" creationId="{45927CEB-0B69-497D-8F6C-9A74808AD51A}"/>
          </ac:picMkLst>
        </pc:picChg>
        <pc:picChg chg="add del">
          <ac:chgData name="Burn, Jenny" userId="da60964d-54d9-422e-88cd-a3e89d812d33" providerId="ADAL" clId="{2F833CDA-68CE-40CE-95C1-2E66372F3D21}" dt="2021-01-12T17:57:22.395" v="935"/>
          <ac:picMkLst>
            <pc:docMk/>
            <pc:sldMk cId="2161755771" sldId="2651"/>
            <ac:picMk id="2055" creationId="{FB6D5D8B-AD95-4A0F-887A-636A49FBBB7E}"/>
          </ac:picMkLst>
        </pc:picChg>
      </pc:sldChg>
      <pc:sldChg chg="addSp delSp modSp mod modNotesTx">
        <pc:chgData name="Burn, Jenny" userId="da60964d-54d9-422e-88cd-a3e89d812d33" providerId="ADAL" clId="{2F833CDA-68CE-40CE-95C1-2E66372F3D21}" dt="2021-01-13T12:59:04.982" v="1677"/>
        <pc:sldMkLst>
          <pc:docMk/>
          <pc:sldMk cId="4147378133" sldId="2652"/>
        </pc:sldMkLst>
        <pc:spChg chg="del mod">
          <ac:chgData name="Burn, Jenny" userId="da60964d-54d9-422e-88cd-a3e89d812d33" providerId="ADAL" clId="{2F833CDA-68CE-40CE-95C1-2E66372F3D21}" dt="2021-01-13T11:50:43.372" v="1346" actId="478"/>
          <ac:spMkLst>
            <pc:docMk/>
            <pc:sldMk cId="4147378133" sldId="2652"/>
            <ac:spMk id="3" creationId="{2A0CB7E1-8AB0-4C0B-9A21-0D0F3BB08518}"/>
          </ac:spMkLst>
        </pc:spChg>
        <pc:spChg chg="del mod">
          <ac:chgData name="Burn, Jenny" userId="da60964d-54d9-422e-88cd-a3e89d812d33" providerId="ADAL" clId="{2F833CDA-68CE-40CE-95C1-2E66372F3D21}" dt="2021-01-13T11:46:27.850" v="1340"/>
          <ac:spMkLst>
            <pc:docMk/>
            <pc:sldMk cId="4147378133" sldId="2652"/>
            <ac:spMk id="11" creationId="{1B5CA58F-59B2-499B-A41D-10B56CD992EB}"/>
          </ac:spMkLst>
        </pc:spChg>
        <pc:picChg chg="del">
          <ac:chgData name="Burn, Jenny" userId="da60964d-54d9-422e-88cd-a3e89d812d33" providerId="ADAL" clId="{2F833CDA-68CE-40CE-95C1-2E66372F3D21}" dt="2021-01-13T11:46:27.850" v="1338" actId="478"/>
          <ac:picMkLst>
            <pc:docMk/>
            <pc:sldMk cId="4147378133" sldId="2652"/>
            <ac:picMk id="2" creationId="{B6B02E13-403C-4B98-81D0-5B6CD27382AF}"/>
          </ac:picMkLst>
        </pc:picChg>
        <pc:picChg chg="add mod">
          <ac:chgData name="Burn, Jenny" userId="da60964d-54d9-422e-88cd-a3e89d812d33" providerId="ADAL" clId="{2F833CDA-68CE-40CE-95C1-2E66372F3D21}" dt="2021-01-13T11:50:40.388" v="1344" actId="1076"/>
          <ac:picMkLst>
            <pc:docMk/>
            <pc:sldMk cId="4147378133" sldId="2652"/>
            <ac:picMk id="6" creationId="{DA8F19DB-FF97-4BA9-850F-DA997737E265}"/>
          </ac:picMkLst>
        </pc:picChg>
      </pc:sldChg>
    </pc:docChg>
  </pc:docChgLst>
  <pc:docChgLst>
    <pc:chgData name="Burn, Jenny" userId="da60964d-54d9-422e-88cd-a3e89d812d33" providerId="ADAL" clId="{CBD70028-384A-428A-8B59-9A42264E203B}"/>
    <pc:docChg chg="undo custSel delSld modSld">
      <pc:chgData name="Burn, Jenny" userId="da60964d-54d9-422e-88cd-a3e89d812d33" providerId="ADAL" clId="{CBD70028-384A-428A-8B59-9A42264E203B}" dt="2021-03-05T16:56:54.280" v="3474" actId="20577"/>
      <pc:docMkLst>
        <pc:docMk/>
      </pc:docMkLst>
      <pc:sldChg chg="modSp mod">
        <pc:chgData name="Burn, Jenny" userId="da60964d-54d9-422e-88cd-a3e89d812d33" providerId="ADAL" clId="{CBD70028-384A-428A-8B59-9A42264E203B}" dt="2021-03-03T17:09:07.668" v="97" actId="20577"/>
        <pc:sldMkLst>
          <pc:docMk/>
          <pc:sldMk cId="4284245350" sldId="272"/>
        </pc:sldMkLst>
        <pc:spChg chg="mod">
          <ac:chgData name="Burn, Jenny" userId="da60964d-54d9-422e-88cd-a3e89d812d33" providerId="ADAL" clId="{CBD70028-384A-428A-8B59-9A42264E203B}" dt="2021-03-03T17:09:07.668" v="97" actId="20577"/>
          <ac:spMkLst>
            <pc:docMk/>
            <pc:sldMk cId="4284245350" sldId="272"/>
            <ac:spMk id="3" creationId="{00000000-0000-0000-0000-000000000000}"/>
          </ac:spMkLst>
        </pc:spChg>
      </pc:sldChg>
      <pc:sldChg chg="addSp modSp mod modNotesTx">
        <pc:chgData name="Burn, Jenny" userId="da60964d-54d9-422e-88cd-a3e89d812d33" providerId="ADAL" clId="{CBD70028-384A-428A-8B59-9A42264E203B}" dt="2021-03-03T17:22:50.458" v="770" actId="20577"/>
        <pc:sldMkLst>
          <pc:docMk/>
          <pc:sldMk cId="1829361912" sldId="2659"/>
        </pc:sldMkLst>
        <pc:spChg chg="mod">
          <ac:chgData name="Burn, Jenny" userId="da60964d-54d9-422e-88cd-a3e89d812d33" providerId="ADAL" clId="{CBD70028-384A-428A-8B59-9A42264E203B}" dt="2021-03-03T17:18:45.124" v="536" actId="20577"/>
          <ac:spMkLst>
            <pc:docMk/>
            <pc:sldMk cId="1829361912" sldId="2659"/>
            <ac:spMk id="3" creationId="{BEEF3A05-95C8-4ED3-984B-4CE0DE635396}"/>
          </ac:spMkLst>
        </pc:spChg>
        <pc:spChg chg="mod">
          <ac:chgData name="Burn, Jenny" userId="da60964d-54d9-422e-88cd-a3e89d812d33" providerId="ADAL" clId="{CBD70028-384A-428A-8B59-9A42264E203B}" dt="2021-03-03T17:22:50.458" v="770" actId="20577"/>
          <ac:spMkLst>
            <pc:docMk/>
            <pc:sldMk cId="1829361912" sldId="2659"/>
            <ac:spMk id="6" creationId="{3CD471FC-4FAA-4780-B3C4-B0704EA0CEE1}"/>
          </ac:spMkLst>
        </pc:spChg>
        <pc:picChg chg="add mod modCrop">
          <ac:chgData name="Burn, Jenny" userId="da60964d-54d9-422e-88cd-a3e89d812d33" providerId="ADAL" clId="{CBD70028-384A-428A-8B59-9A42264E203B}" dt="2021-03-03T17:18:32.413" v="527" actId="1076"/>
          <ac:picMkLst>
            <pc:docMk/>
            <pc:sldMk cId="1829361912" sldId="2659"/>
            <ac:picMk id="5" creationId="{65D42CD4-EAA5-426E-96F9-73048CA152CD}"/>
          </ac:picMkLst>
        </pc:picChg>
      </pc:sldChg>
      <pc:sldChg chg="addSp modSp mod modNotesTx">
        <pc:chgData name="Burn, Jenny" userId="da60964d-54d9-422e-88cd-a3e89d812d33" providerId="ADAL" clId="{CBD70028-384A-428A-8B59-9A42264E203B}" dt="2021-03-03T17:51:14.458" v="2092" actId="20577"/>
        <pc:sldMkLst>
          <pc:docMk/>
          <pc:sldMk cId="3012523276" sldId="2660"/>
        </pc:sldMkLst>
        <pc:spChg chg="mod">
          <ac:chgData name="Burn, Jenny" userId="da60964d-54d9-422e-88cd-a3e89d812d33" providerId="ADAL" clId="{CBD70028-384A-428A-8B59-9A42264E203B}" dt="2021-03-03T17:41:41.542" v="1537" actId="20577"/>
          <ac:spMkLst>
            <pc:docMk/>
            <pc:sldMk cId="3012523276" sldId="2660"/>
            <ac:spMk id="3" creationId="{BEEF3A05-95C8-4ED3-984B-4CE0DE635396}"/>
          </ac:spMkLst>
        </pc:spChg>
        <pc:spChg chg="mod">
          <ac:chgData name="Burn, Jenny" userId="da60964d-54d9-422e-88cd-a3e89d812d33" providerId="ADAL" clId="{CBD70028-384A-428A-8B59-9A42264E203B}" dt="2021-03-03T17:42:19.744" v="1627" actId="20577"/>
          <ac:spMkLst>
            <pc:docMk/>
            <pc:sldMk cId="3012523276" sldId="2660"/>
            <ac:spMk id="6" creationId="{3CD471FC-4FAA-4780-B3C4-B0704EA0CEE1}"/>
          </ac:spMkLst>
        </pc:spChg>
        <pc:picChg chg="add mod modCrop">
          <ac:chgData name="Burn, Jenny" userId="da60964d-54d9-422e-88cd-a3e89d812d33" providerId="ADAL" clId="{CBD70028-384A-428A-8B59-9A42264E203B}" dt="2021-03-03T17:42:37.657" v="1630" actId="1076"/>
          <ac:picMkLst>
            <pc:docMk/>
            <pc:sldMk cId="3012523276" sldId="2660"/>
            <ac:picMk id="5" creationId="{EF3353AD-DD7A-4D6E-9E9F-0138959508DF}"/>
          </ac:picMkLst>
        </pc:picChg>
      </pc:sldChg>
      <pc:sldChg chg="addSp modSp mod modNotesTx">
        <pc:chgData name="Burn, Jenny" userId="da60964d-54d9-422e-88cd-a3e89d812d33" providerId="ADAL" clId="{CBD70028-384A-428A-8B59-9A42264E203B}" dt="2021-03-03T17:33:23.354" v="1285" actId="113"/>
        <pc:sldMkLst>
          <pc:docMk/>
          <pc:sldMk cId="1585166668" sldId="2661"/>
        </pc:sldMkLst>
        <pc:spChg chg="mod">
          <ac:chgData name="Burn, Jenny" userId="da60964d-54d9-422e-88cd-a3e89d812d33" providerId="ADAL" clId="{CBD70028-384A-428A-8B59-9A42264E203B}" dt="2021-03-03T17:28:13.612" v="1107" actId="20577"/>
          <ac:spMkLst>
            <pc:docMk/>
            <pc:sldMk cId="1585166668" sldId="2661"/>
            <ac:spMk id="3" creationId="{BEEF3A05-95C8-4ED3-984B-4CE0DE635396}"/>
          </ac:spMkLst>
        </pc:spChg>
        <pc:spChg chg="mod">
          <ac:chgData name="Burn, Jenny" userId="da60964d-54d9-422e-88cd-a3e89d812d33" providerId="ADAL" clId="{CBD70028-384A-428A-8B59-9A42264E203B}" dt="2021-03-03T17:33:23.354" v="1285" actId="113"/>
          <ac:spMkLst>
            <pc:docMk/>
            <pc:sldMk cId="1585166668" sldId="2661"/>
            <ac:spMk id="6" creationId="{3CD471FC-4FAA-4780-B3C4-B0704EA0CEE1}"/>
          </ac:spMkLst>
        </pc:spChg>
        <pc:picChg chg="add mod modCrop">
          <ac:chgData name="Burn, Jenny" userId="da60964d-54d9-422e-88cd-a3e89d812d33" providerId="ADAL" clId="{CBD70028-384A-428A-8B59-9A42264E203B}" dt="2021-03-03T17:25:11.009" v="861" actId="1076"/>
          <ac:picMkLst>
            <pc:docMk/>
            <pc:sldMk cId="1585166668" sldId="2661"/>
            <ac:picMk id="5" creationId="{8F72E2AB-62F1-491A-922C-9699ECED4725}"/>
          </ac:picMkLst>
        </pc:picChg>
      </pc:sldChg>
      <pc:sldChg chg="del modNotesTx">
        <pc:chgData name="Burn, Jenny" userId="da60964d-54d9-422e-88cd-a3e89d812d33" providerId="ADAL" clId="{CBD70028-384A-428A-8B59-9A42264E203B}" dt="2021-03-03T17:59:54.219" v="2543" actId="47"/>
        <pc:sldMkLst>
          <pc:docMk/>
          <pc:sldMk cId="3432470612" sldId="2662"/>
        </pc:sldMkLst>
      </pc:sldChg>
      <pc:sldChg chg="del">
        <pc:chgData name="Burn, Jenny" userId="da60964d-54d9-422e-88cd-a3e89d812d33" providerId="ADAL" clId="{CBD70028-384A-428A-8B59-9A42264E203B}" dt="2021-03-03T17:59:55.409" v="2544" actId="47"/>
        <pc:sldMkLst>
          <pc:docMk/>
          <pc:sldMk cId="3194585601" sldId="2663"/>
        </pc:sldMkLst>
      </pc:sldChg>
      <pc:sldChg chg="addSp delSp modSp mod modNotesTx">
        <pc:chgData name="Burn, Jenny" userId="da60964d-54d9-422e-88cd-a3e89d812d33" providerId="ADAL" clId="{CBD70028-384A-428A-8B59-9A42264E203B}" dt="2021-03-03T17:33:31.942" v="1286" actId="113"/>
        <pc:sldMkLst>
          <pc:docMk/>
          <pc:sldMk cId="2078319192" sldId="2664"/>
        </pc:sldMkLst>
        <pc:spChg chg="add mod">
          <ac:chgData name="Burn, Jenny" userId="da60964d-54d9-422e-88cd-a3e89d812d33" providerId="ADAL" clId="{CBD70028-384A-428A-8B59-9A42264E203B}" dt="2021-03-03T17:31:01.964" v="1124" actId="20577"/>
          <ac:spMkLst>
            <pc:docMk/>
            <pc:sldMk cId="2078319192" sldId="2664"/>
            <ac:spMk id="2" creationId="{07EF3531-9EB2-468F-BFED-16745B528A56}"/>
          </ac:spMkLst>
        </pc:spChg>
        <pc:spChg chg="mod">
          <ac:chgData name="Burn, Jenny" userId="da60964d-54d9-422e-88cd-a3e89d812d33" providerId="ADAL" clId="{CBD70028-384A-428A-8B59-9A42264E203B}" dt="2021-03-03T17:33:31.942" v="1286" actId="113"/>
          <ac:spMkLst>
            <pc:docMk/>
            <pc:sldMk cId="2078319192" sldId="2664"/>
            <ac:spMk id="6" creationId="{3CD471FC-4FAA-4780-B3C4-B0704EA0CEE1}"/>
          </ac:spMkLst>
        </pc:spChg>
        <pc:spChg chg="add del mod">
          <ac:chgData name="Burn, Jenny" userId="da60964d-54d9-422e-88cd-a3e89d812d33" providerId="ADAL" clId="{CBD70028-384A-428A-8B59-9A42264E203B}" dt="2021-03-03T17:31:12.149" v="1125" actId="478"/>
          <ac:spMkLst>
            <pc:docMk/>
            <pc:sldMk cId="2078319192" sldId="2664"/>
            <ac:spMk id="7" creationId="{6C733658-D6FD-4E72-A320-0BADEF6EA4EA}"/>
          </ac:spMkLst>
        </pc:spChg>
        <pc:spChg chg="add mod">
          <ac:chgData name="Burn, Jenny" userId="da60964d-54d9-422e-88cd-a3e89d812d33" providerId="ADAL" clId="{CBD70028-384A-428A-8B59-9A42264E203B}" dt="2021-03-03T17:31:34.761" v="1132" actId="207"/>
          <ac:spMkLst>
            <pc:docMk/>
            <pc:sldMk cId="2078319192" sldId="2664"/>
            <ac:spMk id="8" creationId="{7402A5F0-8881-4351-8F4B-489180560706}"/>
          </ac:spMkLst>
        </pc:spChg>
        <pc:picChg chg="mod modCrop">
          <ac:chgData name="Burn, Jenny" userId="da60964d-54d9-422e-88cd-a3e89d812d33" providerId="ADAL" clId="{CBD70028-384A-428A-8B59-9A42264E203B}" dt="2021-03-03T17:28:44.388" v="1109" actId="732"/>
          <ac:picMkLst>
            <pc:docMk/>
            <pc:sldMk cId="2078319192" sldId="2664"/>
            <ac:picMk id="5" creationId="{8F72E2AB-62F1-491A-922C-9699ECED4725}"/>
          </ac:picMkLst>
        </pc:picChg>
      </pc:sldChg>
      <pc:sldChg chg="modSp mod modNotesTx">
        <pc:chgData name="Burn, Jenny" userId="da60964d-54d9-422e-88cd-a3e89d812d33" providerId="ADAL" clId="{CBD70028-384A-428A-8B59-9A42264E203B}" dt="2021-03-03T17:36:09.230" v="1528" actId="20577"/>
        <pc:sldMkLst>
          <pc:docMk/>
          <pc:sldMk cId="415123533" sldId="2665"/>
        </pc:sldMkLst>
        <pc:spChg chg="mod">
          <ac:chgData name="Burn, Jenny" userId="da60964d-54d9-422e-88cd-a3e89d812d33" providerId="ADAL" clId="{CBD70028-384A-428A-8B59-9A42264E203B}" dt="2021-03-03T17:35:30.862" v="1490" actId="20577"/>
          <ac:spMkLst>
            <pc:docMk/>
            <pc:sldMk cId="415123533" sldId="2665"/>
            <ac:spMk id="2" creationId="{07EF3531-9EB2-468F-BFED-16745B528A56}"/>
          </ac:spMkLst>
        </pc:spChg>
        <pc:spChg chg="mod">
          <ac:chgData name="Burn, Jenny" userId="da60964d-54d9-422e-88cd-a3e89d812d33" providerId="ADAL" clId="{CBD70028-384A-428A-8B59-9A42264E203B}" dt="2021-03-03T17:34:45.237" v="1401" actId="20577"/>
          <ac:spMkLst>
            <pc:docMk/>
            <pc:sldMk cId="415123533" sldId="2665"/>
            <ac:spMk id="6" creationId="{3CD471FC-4FAA-4780-B3C4-B0704EA0CEE1}"/>
          </ac:spMkLst>
        </pc:spChg>
        <pc:spChg chg="mod">
          <ac:chgData name="Burn, Jenny" userId="da60964d-54d9-422e-88cd-a3e89d812d33" providerId="ADAL" clId="{CBD70028-384A-428A-8B59-9A42264E203B}" dt="2021-03-03T17:34:54.321" v="1405" actId="20577"/>
          <ac:spMkLst>
            <pc:docMk/>
            <pc:sldMk cId="415123533" sldId="2665"/>
            <ac:spMk id="8" creationId="{7402A5F0-8881-4351-8F4B-489180560706}"/>
          </ac:spMkLst>
        </pc:spChg>
      </pc:sldChg>
      <pc:sldChg chg="addSp delSp modSp mod modNotesTx">
        <pc:chgData name="Burn, Jenny" userId="da60964d-54d9-422e-88cd-a3e89d812d33" providerId="ADAL" clId="{CBD70028-384A-428A-8B59-9A42264E203B}" dt="2021-03-03T17:57:43.156" v="2542" actId="20577"/>
        <pc:sldMkLst>
          <pc:docMk/>
          <pc:sldMk cId="2562276249" sldId="2666"/>
        </pc:sldMkLst>
        <pc:spChg chg="mod">
          <ac:chgData name="Burn, Jenny" userId="da60964d-54d9-422e-88cd-a3e89d812d33" providerId="ADAL" clId="{CBD70028-384A-428A-8B59-9A42264E203B}" dt="2021-03-03T17:50:02.258" v="1945" actId="20577"/>
          <ac:spMkLst>
            <pc:docMk/>
            <pc:sldMk cId="2562276249" sldId="2666"/>
            <ac:spMk id="6" creationId="{3CD471FC-4FAA-4780-B3C4-B0704EA0CEE1}"/>
          </ac:spMkLst>
        </pc:spChg>
        <pc:picChg chg="del">
          <ac:chgData name="Burn, Jenny" userId="da60964d-54d9-422e-88cd-a3e89d812d33" providerId="ADAL" clId="{CBD70028-384A-428A-8B59-9A42264E203B}" dt="2021-03-03T17:47:37.597" v="1760" actId="478"/>
          <ac:picMkLst>
            <pc:docMk/>
            <pc:sldMk cId="2562276249" sldId="2666"/>
            <ac:picMk id="5" creationId="{EF3353AD-DD7A-4D6E-9E9F-0138959508DF}"/>
          </ac:picMkLst>
        </pc:picChg>
        <pc:picChg chg="add mod modCrop">
          <ac:chgData name="Burn, Jenny" userId="da60964d-54d9-422e-88cd-a3e89d812d33" providerId="ADAL" clId="{CBD70028-384A-428A-8B59-9A42264E203B}" dt="2021-03-03T17:50:22.635" v="1950" actId="732"/>
          <ac:picMkLst>
            <pc:docMk/>
            <pc:sldMk cId="2562276249" sldId="2666"/>
            <ac:picMk id="7" creationId="{6E13FEC3-D00E-44A4-A824-34E96304B95D}"/>
          </ac:picMkLst>
        </pc:picChg>
      </pc:sldChg>
      <pc:sldChg chg="addSp delSp modSp mod modNotesTx">
        <pc:chgData name="Burn, Jenny" userId="da60964d-54d9-422e-88cd-a3e89d812d33" providerId="ADAL" clId="{CBD70028-384A-428A-8B59-9A42264E203B}" dt="2021-03-05T16:56:54.280" v="3474" actId="20577"/>
        <pc:sldMkLst>
          <pc:docMk/>
          <pc:sldMk cId="2865561409" sldId="2667"/>
        </pc:sldMkLst>
        <pc:spChg chg="mod">
          <ac:chgData name="Burn, Jenny" userId="da60964d-54d9-422e-88cd-a3e89d812d33" providerId="ADAL" clId="{CBD70028-384A-428A-8B59-9A42264E203B}" dt="2021-03-05T16:33:18.941" v="2740" actId="14100"/>
          <ac:spMkLst>
            <pc:docMk/>
            <pc:sldMk cId="2865561409" sldId="2667"/>
            <ac:spMk id="6" creationId="{3CD471FC-4FAA-4780-B3C4-B0704EA0CEE1}"/>
          </ac:spMkLst>
        </pc:spChg>
        <pc:picChg chg="del">
          <ac:chgData name="Burn, Jenny" userId="da60964d-54d9-422e-88cd-a3e89d812d33" providerId="ADAL" clId="{CBD70028-384A-428A-8B59-9A42264E203B}" dt="2021-03-05T16:31:50.480" v="2546" actId="478"/>
          <ac:picMkLst>
            <pc:docMk/>
            <pc:sldMk cId="2865561409" sldId="2667"/>
            <ac:picMk id="5" creationId="{EF3353AD-DD7A-4D6E-9E9F-0138959508DF}"/>
          </ac:picMkLst>
        </pc:picChg>
        <pc:picChg chg="add mod modCrop">
          <ac:chgData name="Burn, Jenny" userId="da60964d-54d9-422e-88cd-a3e89d812d33" providerId="ADAL" clId="{CBD70028-384A-428A-8B59-9A42264E203B}" dt="2021-03-05T16:35:08.489" v="2749" actId="1076"/>
          <ac:picMkLst>
            <pc:docMk/>
            <pc:sldMk cId="2865561409" sldId="2667"/>
            <ac:picMk id="7" creationId="{E3135DA0-1D16-4BD4-B90D-480519D28058}"/>
          </ac:picMkLst>
        </pc:picChg>
        <pc:picChg chg="add mod modCrop">
          <ac:chgData name="Burn, Jenny" userId="da60964d-54d9-422e-88cd-a3e89d812d33" providerId="ADAL" clId="{CBD70028-384A-428A-8B59-9A42264E203B}" dt="2021-03-05T16:35:28.318" v="2753" actId="732"/>
          <ac:picMkLst>
            <pc:docMk/>
            <pc:sldMk cId="2865561409" sldId="2667"/>
            <ac:picMk id="9" creationId="{CDA5626A-E37C-4604-AC93-7FC952863AD5}"/>
          </ac:picMkLst>
        </pc:picChg>
      </pc:sldChg>
      <pc:sldChg chg="addSp delSp modSp mod modNotesTx">
        <pc:chgData name="Burn, Jenny" userId="da60964d-54d9-422e-88cd-a3e89d812d33" providerId="ADAL" clId="{CBD70028-384A-428A-8B59-9A42264E203B}" dt="2021-03-05T16:52:24.876" v="3188" actId="20577"/>
        <pc:sldMkLst>
          <pc:docMk/>
          <pc:sldMk cId="3053274440" sldId="2668"/>
        </pc:sldMkLst>
        <pc:picChg chg="add mod modCrop">
          <ac:chgData name="Burn, Jenny" userId="da60964d-54d9-422e-88cd-a3e89d812d33" providerId="ADAL" clId="{CBD70028-384A-428A-8B59-9A42264E203B}" dt="2021-03-05T16:49:59.470" v="3127" actId="1076"/>
          <ac:picMkLst>
            <pc:docMk/>
            <pc:sldMk cId="3053274440" sldId="2668"/>
            <ac:picMk id="5" creationId="{0262A5DE-B77F-40D3-9348-987BD96332DD}"/>
          </ac:picMkLst>
        </pc:picChg>
        <pc:picChg chg="del">
          <ac:chgData name="Burn, Jenny" userId="da60964d-54d9-422e-88cd-a3e89d812d33" providerId="ADAL" clId="{CBD70028-384A-428A-8B59-9A42264E203B}" dt="2021-03-05T16:39:26.810" v="2919" actId="478"/>
          <ac:picMkLst>
            <pc:docMk/>
            <pc:sldMk cId="3053274440" sldId="2668"/>
            <ac:picMk id="9" creationId="{CDA5626A-E37C-4604-AC93-7FC952863AD5}"/>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FD0AFF3-C104-4FF2-9246-46F3E7242363}" type="datetimeFigureOut">
              <a:rPr lang="en-GB" smtClean="0"/>
              <a:t>05/03/2021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F929179-DAC7-4087-8034-1DBDA8E953E7}" type="slidenum">
              <a:rPr lang="en-GB" smtClean="0"/>
              <a:t>‹#›</a:t>
            </a:fld>
            <a:endParaRPr lang="en-GB"/>
          </a:p>
        </p:txBody>
      </p:sp>
    </p:spTree>
    <p:extLst>
      <p:ext uri="{BB962C8B-B14F-4D97-AF65-F5344CB8AC3E}">
        <p14:creationId xmlns:p14="http://schemas.microsoft.com/office/powerpoint/2010/main" val="2017584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GB" dirty="0"/>
          </a:p>
          <a:p>
            <a:pPr marL="0" indent="0">
              <a:buNone/>
            </a:pPr>
            <a:r>
              <a:rPr lang="en-GB" dirty="0"/>
              <a:t>a) b) and c) use arcs of different lengths but show the intersecting arcs for a perpendicular bisector</a:t>
            </a:r>
          </a:p>
        </p:txBody>
      </p:sp>
      <p:sp>
        <p:nvSpPr>
          <p:cNvPr id="4" name="Slide Number Placeholder 3"/>
          <p:cNvSpPr>
            <a:spLocks noGrp="1"/>
          </p:cNvSpPr>
          <p:nvPr>
            <p:ph type="sldNum" sz="quarter" idx="5"/>
          </p:nvPr>
        </p:nvSpPr>
        <p:spPr/>
        <p:txBody>
          <a:bodyPr/>
          <a:lstStyle/>
          <a:p>
            <a:fld id="{2F929179-DAC7-4087-8034-1DBDA8E953E7}" type="slidenum">
              <a:rPr lang="en-GB" smtClean="0"/>
              <a:t>4</a:t>
            </a:fld>
            <a:endParaRPr lang="en-GB"/>
          </a:p>
        </p:txBody>
      </p:sp>
    </p:spTree>
    <p:extLst>
      <p:ext uri="{BB962C8B-B14F-4D97-AF65-F5344CB8AC3E}">
        <p14:creationId xmlns:p14="http://schemas.microsoft.com/office/powerpoint/2010/main" val="8538206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lphaLcParenR"/>
            </a:pPr>
            <a:r>
              <a:rPr lang="en-GB" dirty="0"/>
              <a:t>(iii) and (iv) could be used</a:t>
            </a:r>
          </a:p>
          <a:p>
            <a:pPr marL="228600" indent="-228600">
              <a:buAutoNum type="alphaLcParenR"/>
            </a:pPr>
            <a:r>
              <a:rPr lang="en-GB" dirty="0"/>
              <a:t> </a:t>
            </a:r>
          </a:p>
          <a:p>
            <a:pPr marL="285750" indent="-285750">
              <a:buAutoNum type="romanLcParenR"/>
            </a:pPr>
            <a:r>
              <a:rPr lang="en-GB" dirty="0"/>
              <a:t>Would not intersect</a:t>
            </a:r>
          </a:p>
          <a:p>
            <a:pPr marL="285750" indent="-285750">
              <a:buAutoNum type="romanLcParenR"/>
            </a:pPr>
            <a:r>
              <a:rPr lang="en-GB" dirty="0"/>
              <a:t>Would only bisect the line segment at the midpoint</a:t>
            </a:r>
          </a:p>
          <a:p>
            <a:pPr marL="285750" indent="-285750">
              <a:buAutoNum type="romanLcParenR"/>
            </a:pPr>
            <a:r>
              <a:rPr lang="en-GB" dirty="0"/>
              <a:t>This is the best as it is over the half way point but would not create an unnecessarily large arc</a:t>
            </a:r>
          </a:p>
          <a:p>
            <a:pPr marL="285750" indent="-285750">
              <a:buAutoNum type="romanLcParenR"/>
            </a:pPr>
            <a:r>
              <a:rPr lang="en-GB" dirty="0"/>
              <a:t>This could work but would have an unnecessarily large arc</a:t>
            </a:r>
          </a:p>
          <a:p>
            <a:pPr marL="0" indent="0">
              <a:buNone/>
            </a:pPr>
            <a:endParaRPr lang="en-GB" dirty="0"/>
          </a:p>
        </p:txBody>
      </p:sp>
      <p:sp>
        <p:nvSpPr>
          <p:cNvPr id="4" name="Slide Number Placeholder 3"/>
          <p:cNvSpPr>
            <a:spLocks noGrp="1"/>
          </p:cNvSpPr>
          <p:nvPr>
            <p:ph type="sldNum" sz="quarter" idx="5"/>
          </p:nvPr>
        </p:nvSpPr>
        <p:spPr/>
        <p:txBody>
          <a:bodyPr/>
          <a:lstStyle/>
          <a:p>
            <a:fld id="{2F929179-DAC7-4087-8034-1DBDA8E953E7}" type="slidenum">
              <a:rPr lang="en-GB" smtClean="0"/>
              <a:t>5</a:t>
            </a:fld>
            <a:endParaRPr lang="en-GB"/>
          </a:p>
        </p:txBody>
      </p:sp>
    </p:spTree>
    <p:extLst>
      <p:ext uri="{BB962C8B-B14F-4D97-AF65-F5344CB8AC3E}">
        <p14:creationId xmlns:p14="http://schemas.microsoft.com/office/powerpoint/2010/main" val="42530561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GB" dirty="0"/>
              <a:t>Answers are on the next slide</a:t>
            </a:r>
          </a:p>
          <a:p>
            <a:pPr marL="0" indent="0">
              <a:buNone/>
            </a:pPr>
            <a:endParaRPr lang="en-GB" dirty="0"/>
          </a:p>
        </p:txBody>
      </p:sp>
      <p:sp>
        <p:nvSpPr>
          <p:cNvPr id="4" name="Slide Number Placeholder 3"/>
          <p:cNvSpPr>
            <a:spLocks noGrp="1"/>
          </p:cNvSpPr>
          <p:nvPr>
            <p:ph type="sldNum" sz="quarter" idx="5"/>
          </p:nvPr>
        </p:nvSpPr>
        <p:spPr/>
        <p:txBody>
          <a:bodyPr/>
          <a:lstStyle/>
          <a:p>
            <a:fld id="{2F929179-DAC7-4087-8034-1DBDA8E953E7}" type="slidenum">
              <a:rPr lang="en-GB" smtClean="0"/>
              <a:t>6</a:t>
            </a:fld>
            <a:endParaRPr lang="en-GB"/>
          </a:p>
        </p:txBody>
      </p:sp>
    </p:spTree>
    <p:extLst>
      <p:ext uri="{BB962C8B-B14F-4D97-AF65-F5344CB8AC3E}">
        <p14:creationId xmlns:p14="http://schemas.microsoft.com/office/powerpoint/2010/main" val="6988006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GB" dirty="0"/>
          </a:p>
          <a:p>
            <a:pPr marL="0" indent="0">
              <a:buNone/>
            </a:pPr>
            <a:endParaRPr lang="en-GB" dirty="0"/>
          </a:p>
        </p:txBody>
      </p:sp>
      <p:sp>
        <p:nvSpPr>
          <p:cNvPr id="4" name="Slide Number Placeholder 3"/>
          <p:cNvSpPr>
            <a:spLocks noGrp="1"/>
          </p:cNvSpPr>
          <p:nvPr>
            <p:ph type="sldNum" sz="quarter" idx="5"/>
          </p:nvPr>
        </p:nvSpPr>
        <p:spPr/>
        <p:txBody>
          <a:bodyPr/>
          <a:lstStyle/>
          <a:p>
            <a:fld id="{2F929179-DAC7-4087-8034-1DBDA8E953E7}" type="slidenum">
              <a:rPr lang="en-GB" smtClean="0"/>
              <a:t>7</a:t>
            </a:fld>
            <a:endParaRPr lang="en-GB"/>
          </a:p>
        </p:txBody>
      </p:sp>
    </p:spTree>
    <p:extLst>
      <p:ext uri="{BB962C8B-B14F-4D97-AF65-F5344CB8AC3E}">
        <p14:creationId xmlns:p14="http://schemas.microsoft.com/office/powerpoint/2010/main" val="25439172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spTree>
    <p:extLst>
      <p:ext uri="{BB962C8B-B14F-4D97-AF65-F5344CB8AC3E}">
        <p14:creationId xmlns:p14="http://schemas.microsoft.com/office/powerpoint/2010/main" val="3328298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566484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3200996"/>
            <a:ext cx="10363200" cy="1362075"/>
          </a:xfrm>
        </p:spPr>
        <p:txBody>
          <a:bodyPr anchor="t"/>
          <a:lstStyle>
            <a:lvl1pPr algn="l">
              <a:defRPr sz="4000" b="1" cap="all">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Text Placeholder 2"/>
          <p:cNvSpPr>
            <a:spLocks noGrp="1"/>
          </p:cNvSpPr>
          <p:nvPr>
            <p:ph type="body" idx="1"/>
          </p:nvPr>
        </p:nvSpPr>
        <p:spPr>
          <a:xfrm>
            <a:off x="963084" y="1700809"/>
            <a:ext cx="10363200" cy="1500187"/>
          </a:xfrm>
        </p:spPr>
        <p:txBody>
          <a:bodyPr anchor="b"/>
          <a:lstStyle>
            <a:lvl1pPr marL="0" indent="0">
              <a:buNone/>
              <a:defRPr sz="2000">
                <a:solidFill>
                  <a:schemeClr val="tx1">
                    <a:tint val="75000"/>
                  </a:schemeClr>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7206768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sz="half" idx="1"/>
          </p:nvPr>
        </p:nvSpPr>
        <p:spPr>
          <a:xfrm>
            <a:off x="609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6197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088569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6"/>
            <a:ext cx="5386917" cy="3774405"/>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baseline="0">
                <a:latin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6"/>
            <a:ext cx="5389033" cy="3774405"/>
          </a:xfrm>
        </p:spPr>
        <p:txBody>
          <a:bodyPr/>
          <a:lstStyle>
            <a:lvl1pPr>
              <a:defRPr sz="2400" baseline="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631757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Tree>
    <p:extLst>
      <p:ext uri="{BB962C8B-B14F-4D97-AF65-F5344CB8AC3E}">
        <p14:creationId xmlns:p14="http://schemas.microsoft.com/office/powerpoint/2010/main" val="15470720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74567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9601" y="273050"/>
            <a:ext cx="4011084" cy="1162050"/>
          </a:xfrm>
        </p:spPr>
        <p:txBody>
          <a:bodyPr anchor="b"/>
          <a:lstStyle>
            <a:lvl1pPr algn="l">
              <a:defRPr sz="2000" b="1">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a:xfrm>
            <a:off x="4766733" y="1484785"/>
            <a:ext cx="6815667" cy="4464496"/>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Text Placeholder 3"/>
          <p:cNvSpPr>
            <a:spLocks noGrp="1"/>
          </p:cNvSpPr>
          <p:nvPr>
            <p:ph type="body" sz="half" idx="2"/>
          </p:nvPr>
        </p:nvSpPr>
        <p:spPr>
          <a:xfrm>
            <a:off x="609601" y="1484785"/>
            <a:ext cx="4011084" cy="4462603"/>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82905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5003" y="4800600"/>
            <a:ext cx="7315200" cy="566738"/>
          </a:xfrm>
        </p:spPr>
        <p:txBody>
          <a:bodyPr anchor="b"/>
          <a:lstStyle>
            <a:lvl1pPr algn="l">
              <a:defRPr sz="2000" b="1" baseline="0">
                <a:latin typeface="Arial" panose="020B0604020202020204" pitchFamily="34" charset="0"/>
              </a:defRPr>
            </a:lvl1pPr>
          </a:lstStyle>
          <a:p>
            <a:r>
              <a:rPr lang="en-US"/>
              <a:t>Click to edit Master title style</a:t>
            </a:r>
            <a:endParaRPr lang="en-GB" dirty="0"/>
          </a:p>
        </p:txBody>
      </p:sp>
      <p:sp>
        <p:nvSpPr>
          <p:cNvPr id="3" name="Picture Placeholder 2"/>
          <p:cNvSpPr>
            <a:spLocks noGrp="1"/>
          </p:cNvSpPr>
          <p:nvPr>
            <p:ph type="pic" idx="1"/>
          </p:nvPr>
        </p:nvSpPr>
        <p:spPr>
          <a:xfrm>
            <a:off x="605003" y="612775"/>
            <a:ext cx="7315200" cy="4114800"/>
          </a:xfrm>
        </p:spPr>
        <p:txBody>
          <a:bodyPr rtlCol="0">
            <a:normAutofit/>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GB" noProof="0" dirty="0"/>
          </a:p>
        </p:txBody>
      </p:sp>
      <p:sp>
        <p:nvSpPr>
          <p:cNvPr id="4" name="Text Placeholder 3"/>
          <p:cNvSpPr>
            <a:spLocks noGrp="1"/>
          </p:cNvSpPr>
          <p:nvPr>
            <p:ph type="body" sz="half" idx="2"/>
          </p:nvPr>
        </p:nvSpPr>
        <p:spPr>
          <a:xfrm>
            <a:off x="605003" y="5367338"/>
            <a:ext cx="7315200" cy="509934"/>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35749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1" y="274638"/>
            <a:ext cx="817456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2051" name="Text Placeholder 2"/>
          <p:cNvSpPr>
            <a:spLocks noGrp="1"/>
          </p:cNvSpPr>
          <p:nvPr>
            <p:ph type="body" idx="1"/>
          </p:nvPr>
        </p:nvSpPr>
        <p:spPr bwMode="auto">
          <a:xfrm>
            <a:off x="609600" y="1600200"/>
            <a:ext cx="10972800" cy="434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pic>
        <p:nvPicPr>
          <p:cNvPr id="2052" name="Picture 2"/>
          <p:cNvPicPr>
            <a:picLocks noChangeAspect="1" noChangeArrowheads="1"/>
          </p:cNvPicPr>
          <p:nvPr/>
        </p:nvPicPr>
        <p:blipFill>
          <a:blip r:embed="rId11">
            <a:extLst>
              <a:ext uri="{28A0092B-C50C-407E-A947-70E740481C1C}">
                <a14:useLocalDpi xmlns:a14="http://schemas.microsoft.com/office/drawing/2010/main" val="0"/>
              </a:ext>
            </a:extLst>
          </a:blip>
          <a:srcRect r="81207" b="43192"/>
          <a:stretch>
            <a:fillRect/>
          </a:stretch>
        </p:blipFill>
        <p:spPr bwMode="auto">
          <a:xfrm>
            <a:off x="9914468" y="4652964"/>
            <a:ext cx="2518833" cy="2219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3" name="Picture 8"/>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215967" y="260350"/>
            <a:ext cx="2641600" cy="7699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184136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xStyles>
    <p:titleStyle>
      <a:lvl1pPr algn="ctr" rtl="0" eaLnBrk="0" fontAlgn="base" hangingPunct="0">
        <a:spcBef>
          <a:spcPct val="0"/>
        </a:spcBef>
        <a:spcAft>
          <a:spcPct val="0"/>
        </a:spcAft>
        <a:defRPr sz="3200" kern="1200">
          <a:solidFill>
            <a:schemeClr val="tx1"/>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3200">
          <a:solidFill>
            <a:schemeClr val="tx1"/>
          </a:solidFill>
          <a:latin typeface="Arial" pitchFamily="34" charset="0"/>
          <a:cs typeface="Arial" pitchFamily="34" charset="0"/>
        </a:defRPr>
      </a:lvl2pPr>
      <a:lvl3pPr algn="ctr" rtl="0" eaLnBrk="0" fontAlgn="base" hangingPunct="0">
        <a:spcBef>
          <a:spcPct val="0"/>
        </a:spcBef>
        <a:spcAft>
          <a:spcPct val="0"/>
        </a:spcAft>
        <a:defRPr sz="3200">
          <a:solidFill>
            <a:schemeClr val="tx1"/>
          </a:solidFill>
          <a:latin typeface="Arial" pitchFamily="34" charset="0"/>
          <a:cs typeface="Arial" pitchFamily="34" charset="0"/>
        </a:defRPr>
      </a:lvl3pPr>
      <a:lvl4pPr algn="ctr" rtl="0" eaLnBrk="0" fontAlgn="base" hangingPunct="0">
        <a:spcBef>
          <a:spcPct val="0"/>
        </a:spcBef>
        <a:spcAft>
          <a:spcPct val="0"/>
        </a:spcAft>
        <a:defRPr sz="3200">
          <a:solidFill>
            <a:schemeClr val="tx1"/>
          </a:solidFill>
          <a:latin typeface="Arial" pitchFamily="34" charset="0"/>
          <a:cs typeface="Arial" pitchFamily="34" charset="0"/>
        </a:defRPr>
      </a:lvl4pPr>
      <a:lvl5pPr algn="ctr" rtl="0" eaLnBrk="0" fontAlgn="base" hangingPunct="0">
        <a:spcBef>
          <a:spcPct val="0"/>
        </a:spcBef>
        <a:spcAft>
          <a:spcPct val="0"/>
        </a:spcAft>
        <a:defRPr sz="3200">
          <a:solidFill>
            <a:schemeClr val="tx1"/>
          </a:solidFill>
          <a:latin typeface="Arial" pitchFamily="34" charset="0"/>
          <a:cs typeface="Arial" pitchFamily="34" charset="0"/>
        </a:defRPr>
      </a:lvl5pPr>
      <a:lvl6pPr marL="457200" algn="ctr" rtl="0" fontAlgn="base">
        <a:spcBef>
          <a:spcPct val="0"/>
        </a:spcBef>
        <a:spcAft>
          <a:spcPct val="0"/>
        </a:spcAft>
        <a:defRPr sz="3200">
          <a:solidFill>
            <a:schemeClr val="tx1"/>
          </a:solidFill>
          <a:latin typeface="Arial" pitchFamily="34" charset="0"/>
          <a:cs typeface="Arial" pitchFamily="34" charset="0"/>
        </a:defRPr>
      </a:lvl6pPr>
      <a:lvl7pPr marL="914400" algn="ctr" rtl="0" fontAlgn="base">
        <a:spcBef>
          <a:spcPct val="0"/>
        </a:spcBef>
        <a:spcAft>
          <a:spcPct val="0"/>
        </a:spcAft>
        <a:defRPr sz="3200">
          <a:solidFill>
            <a:schemeClr val="tx1"/>
          </a:solidFill>
          <a:latin typeface="Arial" pitchFamily="34" charset="0"/>
          <a:cs typeface="Arial" pitchFamily="34" charset="0"/>
        </a:defRPr>
      </a:lvl7pPr>
      <a:lvl8pPr marL="1371600" algn="ctr" rtl="0" fontAlgn="base">
        <a:spcBef>
          <a:spcPct val="0"/>
        </a:spcBef>
        <a:spcAft>
          <a:spcPct val="0"/>
        </a:spcAft>
        <a:defRPr sz="3200">
          <a:solidFill>
            <a:schemeClr val="tx1"/>
          </a:solidFill>
          <a:latin typeface="Arial" pitchFamily="34" charset="0"/>
          <a:cs typeface="Arial" pitchFamily="34" charset="0"/>
        </a:defRPr>
      </a:lvl8pPr>
      <a:lvl9pPr marL="1828800" algn="ctr" rtl="0" fontAlgn="base">
        <a:spcBef>
          <a:spcPct val="0"/>
        </a:spcBef>
        <a:spcAft>
          <a:spcPct val="0"/>
        </a:spcAft>
        <a:defRPr sz="3200">
          <a:solidFill>
            <a:schemeClr val="tx1"/>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mailto:Jenny.Burn@hants.gov.uk" TargetMode="External"/><Relationship Id="rId7" Type="http://schemas.openxmlformats.org/officeDocument/2006/relationships/image" Target="../media/image12.png"/><Relationship Id="rId2" Type="http://schemas.openxmlformats.org/officeDocument/2006/relationships/hyperlink" Target="mailto:Jo.Lees@hants.gov.uk" TargetMode="Externa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hyperlink" Target="mailto:hias.enquiries@hants.gov.uk" TargetMode="External"/><Relationship Id="rId4" Type="http://schemas.openxmlformats.org/officeDocument/2006/relationships/hyperlink" Target="mailto:Tessa.Ingrey@hants.gov.u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785" t="1016" r="535"/>
          <a:stretch/>
        </p:blipFill>
        <p:spPr bwMode="auto">
          <a:xfrm>
            <a:off x="472664" y="120533"/>
            <a:ext cx="10163596" cy="65141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ctrTitle"/>
          </p:nvPr>
        </p:nvSpPr>
        <p:spPr>
          <a:xfrm>
            <a:off x="1847528" y="1628801"/>
            <a:ext cx="7772400" cy="1470025"/>
          </a:xfrm>
        </p:spPr>
        <p:txBody>
          <a:bodyPr>
            <a:normAutofit/>
          </a:bodyPr>
          <a:lstStyle/>
          <a:p>
            <a:pPr algn="l"/>
            <a:r>
              <a:rPr lang="en-GB" b="1" dirty="0"/>
              <a:t>Year 9</a:t>
            </a:r>
          </a:p>
        </p:txBody>
      </p:sp>
      <p:sp>
        <p:nvSpPr>
          <p:cNvPr id="3" name="Subtitle 2"/>
          <p:cNvSpPr>
            <a:spLocks noGrp="1"/>
          </p:cNvSpPr>
          <p:nvPr>
            <p:ph type="subTitle" idx="1"/>
          </p:nvPr>
        </p:nvSpPr>
        <p:spPr>
          <a:xfrm>
            <a:off x="1847528" y="3068960"/>
            <a:ext cx="7776864" cy="1126976"/>
          </a:xfrm>
        </p:spPr>
        <p:txBody>
          <a:bodyPr>
            <a:normAutofit fontScale="77500" lnSpcReduction="20000"/>
          </a:bodyPr>
          <a:lstStyle/>
          <a:p>
            <a:pPr algn="l"/>
            <a:r>
              <a:rPr lang="en-GB" sz="2400" b="1" dirty="0">
                <a:solidFill>
                  <a:schemeClr val="tx1"/>
                </a:solidFill>
              </a:rPr>
              <a:t>Construction (unit 9.10)</a:t>
            </a:r>
            <a:endParaRPr lang="en-GB" sz="2400" b="1" dirty="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p>
            <a:pPr marL="285750" indent="-285750" algn="l">
              <a:buFont typeface="Arial" panose="020B0604020202020204" pitchFamily="34" charset="0"/>
              <a:buChar char="•"/>
            </a:pPr>
            <a:r>
              <a:rPr lang="en-GB" sz="1800" b="1" dirty="0">
                <a:effectLst/>
                <a:latin typeface="Arial" panose="020B0604020202020204" pitchFamily="34" charset="0"/>
                <a:ea typeface="Calibri" panose="020F0502020204030204" pitchFamily="34" charset="0"/>
                <a:cs typeface="Times New Roman" panose="02020603050405020304" pitchFamily="18" charset="0"/>
              </a:rPr>
              <a:t>Derive and use the standard ruler and compass constructions: perpendicular bisector of a line segment; constructing a perpendicular to a given line from/ at a given point; bisecting a given angle.</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l">
              <a:buFont typeface="Arial" panose="020B0604020202020204" pitchFamily="34" charset="0"/>
              <a:buChar char="•"/>
            </a:pPr>
            <a:r>
              <a:rPr lang="en-GB" sz="1800" b="1"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t>
            </a:r>
            <a:endParaRPr lang="en-GB" sz="2200" b="1" dirty="0">
              <a:solidFill>
                <a:schemeClr val="tx1"/>
              </a:solidFill>
            </a:endParaRPr>
          </a:p>
          <a:p>
            <a:pPr marL="342900" lvl="0" indent="-342900" algn="l">
              <a:lnSpc>
                <a:spcPct val="107000"/>
              </a:lnSpc>
              <a:spcAft>
                <a:spcPts val="800"/>
              </a:spcAft>
              <a:buFont typeface="Symbol" panose="05050102010706020507" pitchFamily="18" charset="2"/>
              <a:buChar char=""/>
            </a:pPr>
            <a:endParaRPr lang="en-GB" sz="2400" b="1" i="1" dirty="0">
              <a:solidFill>
                <a:schemeClr val="tx1"/>
              </a:solidFill>
              <a:latin typeface="+mj-lt"/>
            </a:endParaRPr>
          </a:p>
        </p:txBody>
      </p:sp>
      <p:sp>
        <p:nvSpPr>
          <p:cNvPr id="4" name="Subtitle 2"/>
          <p:cNvSpPr txBox="1">
            <a:spLocks/>
          </p:cNvSpPr>
          <p:nvPr/>
        </p:nvSpPr>
        <p:spPr>
          <a:xfrm>
            <a:off x="1883718" y="4797152"/>
            <a:ext cx="7776864" cy="1126976"/>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GB" sz="1200" dirty="0">
                <a:solidFill>
                  <a:schemeClr val="tx1"/>
                </a:solidFill>
                <a:latin typeface="Arial" panose="020B0604020202020204" pitchFamily="34" charset="0"/>
                <a:cs typeface="Arial" panose="020B0604020202020204" pitchFamily="34" charset="0"/>
              </a:rPr>
              <a:t>HIAS maths  Team</a:t>
            </a:r>
          </a:p>
          <a:p>
            <a:pPr algn="l"/>
            <a:r>
              <a:rPr lang="en-GB" sz="1200" dirty="0">
                <a:solidFill>
                  <a:schemeClr val="tx1"/>
                </a:solidFill>
                <a:latin typeface="Arial" panose="020B0604020202020204" pitchFamily="34" charset="0"/>
                <a:cs typeface="Arial" panose="020B0604020202020204" pitchFamily="34" charset="0"/>
              </a:rPr>
              <a:t>Spring 2021</a:t>
            </a:r>
          </a:p>
          <a:p>
            <a:pPr algn="l"/>
            <a:r>
              <a:rPr lang="en-GB" sz="1200" dirty="0">
                <a:solidFill>
                  <a:schemeClr val="tx1"/>
                </a:solidFill>
                <a:latin typeface="Arial" panose="020B0604020202020204" pitchFamily="34" charset="0"/>
                <a:cs typeface="Arial" panose="020B0604020202020204" pitchFamily="34" charset="0"/>
              </a:rPr>
              <a:t>Final version</a:t>
            </a:r>
          </a:p>
          <a:p>
            <a:pPr algn="l"/>
            <a:endParaRPr lang="en-GB" sz="1400" dirty="0">
              <a:solidFill>
                <a:schemeClr val="tx1"/>
              </a:solidFill>
              <a:latin typeface="Arial" panose="020B0604020202020204" pitchFamily="34" charset="0"/>
              <a:cs typeface="Arial" panose="020B0604020202020204" pitchFamily="34" charset="0"/>
            </a:endParaRPr>
          </a:p>
          <a:p>
            <a:pPr algn="l"/>
            <a:r>
              <a:rPr lang="en-GB" sz="1200" dirty="0">
                <a:solidFill>
                  <a:schemeClr val="tx1"/>
                </a:solidFill>
                <a:latin typeface="Arial" panose="020B0604020202020204" pitchFamily="34" charset="0"/>
                <a:cs typeface="Arial" panose="020B0604020202020204" pitchFamily="34" charset="0"/>
              </a:rPr>
              <a:t>© Hampshire County Council</a:t>
            </a:r>
          </a:p>
          <a:p>
            <a:pPr algn="l"/>
            <a:endParaRPr lang="en-GB" sz="1400" dirty="0">
              <a:solidFill>
                <a:schemeClr val="tx1"/>
              </a:solidFill>
              <a:latin typeface="Arial" panose="020B0604020202020204" pitchFamily="34" charset="0"/>
              <a:cs typeface="Arial" panose="020B0604020202020204" pitchFamily="34" charset="0"/>
            </a:endParaRPr>
          </a:p>
        </p:txBody>
      </p:sp>
      <p:pic>
        <p:nvPicPr>
          <p:cNvPr id="6"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9789537" y="323225"/>
            <a:ext cx="2139950" cy="835025"/>
          </a:xfrm>
          <a:prstGeom prst="rect">
            <a:avLst/>
          </a:prstGeom>
          <a:noFill/>
        </p:spPr>
      </p:pic>
      <p:pic>
        <p:nvPicPr>
          <p:cNvPr id="7" name="Picture 6"/>
          <p:cNvPicPr/>
          <p:nvPr/>
        </p:nvPicPr>
        <p:blipFill>
          <a:blip r:embed="rId4">
            <a:extLst>
              <a:ext uri="{28A0092B-C50C-407E-A947-70E740481C1C}">
                <a14:useLocalDpi xmlns:a14="http://schemas.microsoft.com/office/drawing/2010/main" val="0"/>
              </a:ext>
            </a:extLst>
          </a:blip>
          <a:srcRect/>
          <a:stretch>
            <a:fillRect/>
          </a:stretch>
        </p:blipFill>
        <p:spPr bwMode="auto">
          <a:xfrm>
            <a:off x="8355841" y="6052700"/>
            <a:ext cx="1951355" cy="504825"/>
          </a:xfrm>
          <a:prstGeom prst="rect">
            <a:avLst/>
          </a:prstGeom>
          <a:noFill/>
          <a:ln>
            <a:noFill/>
          </a:ln>
        </p:spPr>
      </p:pic>
      <p:sp>
        <p:nvSpPr>
          <p:cNvPr id="9" name="Text Box 2">
            <a:extLst>
              <a:ext uri="{FF2B5EF4-FFF2-40B4-BE49-F238E27FC236}">
                <a16:creationId xmlns:a16="http://schemas.microsoft.com/office/drawing/2014/main" id="{F7241127-A1E3-4953-ACD2-C403C58C0D98}"/>
              </a:ext>
            </a:extLst>
          </p:cNvPr>
          <p:cNvSpPr txBox="1">
            <a:spLocks noChangeArrowheads="1"/>
          </p:cNvSpPr>
          <p:nvPr/>
        </p:nvSpPr>
        <p:spPr bwMode="auto">
          <a:xfrm>
            <a:off x="1621105" y="982672"/>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4284245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B08BC7-3958-4725-9814-E8937628E8C6}"/>
              </a:ext>
            </a:extLst>
          </p:cNvPr>
          <p:cNvSpPr>
            <a:spLocks noGrp="1"/>
          </p:cNvSpPr>
          <p:nvPr>
            <p:ph idx="1"/>
          </p:nvPr>
        </p:nvSpPr>
        <p:spPr>
          <a:xfrm>
            <a:off x="210104" y="1254125"/>
            <a:ext cx="11499542" cy="4349750"/>
          </a:xfrm>
        </p:spPr>
        <p:txBody>
          <a:bodyPr/>
          <a:lstStyle/>
          <a:p>
            <a:pPr marL="0" indent="0">
              <a:buNone/>
            </a:pPr>
            <a:r>
              <a:rPr lang="en-GB" sz="1600" dirty="0"/>
              <a:t>These slides are intended to support teachers and students with a blended approach to learning, either in-class or online. The tasks are intended to form part of a learning journey and could be the basis of either one lesson or a short sequence of connected lessons. </a:t>
            </a:r>
          </a:p>
          <a:p>
            <a:pPr marL="0" indent="0">
              <a:buNone/>
            </a:pPr>
            <a:endParaRPr lang="en-GB" sz="1600" dirty="0"/>
          </a:p>
          <a:p>
            <a:pPr marL="0" indent="0">
              <a:buNone/>
            </a:pPr>
            <a:r>
              <a:rPr lang="en-GB" sz="1600" dirty="0"/>
              <a:t>Teachers should delete, change and add slides to suit the needs of their students. Extra slides with personalised prompts and appropriate examples based on previous teaching may be suitable. When changing the slide-deck, teachers should consider:</a:t>
            </a:r>
          </a:p>
          <a:p>
            <a:pPr lvl="1"/>
            <a:r>
              <a:rPr lang="en-GB" sz="1600" dirty="0"/>
              <a:t>Their expectations for the use of representations such as bar models, number lines, arrays and geometric diagrams.</a:t>
            </a:r>
          </a:p>
          <a:p>
            <a:pPr lvl="1"/>
            <a:r>
              <a:rPr lang="en-GB" sz="1600" dirty="0"/>
              <a:t>Which strategies and methods students should use and record when solving problems or identifying solutions. This could include a range of informal jottings and diagrams, the use of tables to record solutions systematically and formal or informal calculation methods.</a:t>
            </a:r>
          </a:p>
          <a:p>
            <a:pPr marL="0" indent="0">
              <a:buNone/>
            </a:pPr>
            <a:endParaRPr lang="en-GB" sz="1600" dirty="0"/>
          </a:p>
          <a:p>
            <a:pPr marL="0" indent="0">
              <a:buNone/>
            </a:pPr>
            <a:r>
              <a:rPr lang="en-GB" sz="1600" dirty="0"/>
              <a:t>Teachers may also wish to record a ‘voice over’ to talk students through the slides. </a:t>
            </a:r>
          </a:p>
        </p:txBody>
      </p:sp>
      <p:sp>
        <p:nvSpPr>
          <p:cNvPr id="4" name="Text Box 2">
            <a:extLst>
              <a:ext uri="{FF2B5EF4-FFF2-40B4-BE49-F238E27FC236}">
                <a16:creationId xmlns:a16="http://schemas.microsoft.com/office/drawing/2014/main" id="{8AD1D9EC-C89D-4E25-B8F7-4B64D4F88E52}"/>
              </a:ext>
            </a:extLst>
          </p:cNvPr>
          <p:cNvSpPr txBox="1">
            <a:spLocks noGrp="1" noChangeArrowheads="1"/>
          </p:cNvSpPr>
          <p:nvPr>
            <p:ph type="title"/>
          </p:nvPr>
        </p:nvSpPr>
        <p:spPr bwMode="auto">
          <a:xfrm>
            <a:off x="1444101" y="304368"/>
            <a:ext cx="6883153" cy="603682"/>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12877214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a:extLst>
              <a:ext uri="{FF2B5EF4-FFF2-40B4-BE49-F238E27FC236}">
                <a16:creationId xmlns:a16="http://schemas.microsoft.com/office/drawing/2014/main" id="{7865E9A0-6519-4C34-A90D-9DC1AB003847}"/>
              </a:ext>
            </a:extLst>
          </p:cNvPr>
          <p:cNvSpPr txBox="1">
            <a:spLocks noChangeArrowheads="1"/>
          </p:cNvSpPr>
          <p:nvPr/>
        </p:nvSpPr>
        <p:spPr bwMode="auto">
          <a:xfrm>
            <a:off x="130206" y="506029"/>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graphicFrame>
        <p:nvGraphicFramePr>
          <p:cNvPr id="4" name="Table 3">
            <a:extLst>
              <a:ext uri="{FF2B5EF4-FFF2-40B4-BE49-F238E27FC236}">
                <a16:creationId xmlns:a16="http://schemas.microsoft.com/office/drawing/2014/main" id="{3E1255F8-DFEA-45E7-AD96-19BCB863D19A}"/>
              </a:ext>
            </a:extLst>
          </p:cNvPr>
          <p:cNvGraphicFramePr>
            <a:graphicFrameLocks noGrp="1"/>
          </p:cNvGraphicFramePr>
          <p:nvPr>
            <p:extLst>
              <p:ext uri="{D42A27DB-BD31-4B8C-83A1-F6EECF244321}">
                <p14:modId xmlns:p14="http://schemas.microsoft.com/office/powerpoint/2010/main" val="3669210709"/>
              </p:ext>
            </p:extLst>
          </p:nvPr>
        </p:nvGraphicFramePr>
        <p:xfrm>
          <a:off x="3508160" y="1221266"/>
          <a:ext cx="6132990" cy="4154170"/>
        </p:xfrm>
        <a:graphic>
          <a:graphicData uri="http://schemas.openxmlformats.org/drawingml/2006/table">
            <a:tbl>
              <a:tblPr firstRow="1" firstCol="1" bandRow="1">
                <a:tableStyleId>{5C22544A-7EE6-4342-B048-85BDC9FD1C3A}</a:tableStyleId>
              </a:tblPr>
              <a:tblGrid>
                <a:gridCol w="641087">
                  <a:extLst>
                    <a:ext uri="{9D8B030D-6E8A-4147-A177-3AD203B41FA5}">
                      <a16:colId xmlns:a16="http://schemas.microsoft.com/office/drawing/2014/main" val="2777499747"/>
                    </a:ext>
                  </a:extLst>
                </a:gridCol>
                <a:gridCol w="1472938">
                  <a:extLst>
                    <a:ext uri="{9D8B030D-6E8A-4147-A177-3AD203B41FA5}">
                      <a16:colId xmlns:a16="http://schemas.microsoft.com/office/drawing/2014/main" val="3915642422"/>
                    </a:ext>
                  </a:extLst>
                </a:gridCol>
                <a:gridCol w="4018965">
                  <a:extLst>
                    <a:ext uri="{9D8B030D-6E8A-4147-A177-3AD203B41FA5}">
                      <a16:colId xmlns:a16="http://schemas.microsoft.com/office/drawing/2014/main" val="2131575781"/>
                    </a:ext>
                  </a:extLst>
                </a:gridCol>
              </a:tblGrid>
              <a:tr h="178435">
                <a:tc gridSpan="3">
                  <a:txBody>
                    <a:bodyPr/>
                    <a:lstStyle/>
                    <a:p>
                      <a:pPr algn="ctr">
                        <a:lnSpc>
                          <a:spcPct val="115000"/>
                        </a:lnSpc>
                        <a:spcAft>
                          <a:spcPts val="10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YEAR 9: SPRING TERM OVERVIEW</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a:lnSpc>
                          <a:spcPct val="115000"/>
                        </a:lnSpc>
                        <a:spcAft>
                          <a:spcPts val="100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a:lnSpc>
                          <a:spcPct val="115000"/>
                        </a:lnSpc>
                        <a:spcAft>
                          <a:spcPts val="100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95748489"/>
                  </a:ext>
                </a:extLst>
              </a:tr>
              <a:tr h="0">
                <a:tc>
                  <a:txBody>
                    <a:bodyPr/>
                    <a:lstStyle/>
                    <a:p>
                      <a:pPr algn="ctr">
                        <a:lnSpc>
                          <a:spcPct val="115000"/>
                        </a:lnSpc>
                        <a:spcAft>
                          <a:spcPts val="1000"/>
                        </a:spcAft>
                      </a:pPr>
                      <a:r>
                        <a:rPr lang="en-GB" sz="1400" dirty="0">
                          <a:effectLst/>
                        </a:rPr>
                        <a:t>Week</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b="1" dirty="0">
                          <a:solidFill>
                            <a:schemeClr val="bg1"/>
                          </a:solidFill>
                          <a:effectLst/>
                        </a:rPr>
                        <a:t>HIAS Unit</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l">
                        <a:lnSpc>
                          <a:spcPct val="115000"/>
                        </a:lnSpc>
                        <a:spcAft>
                          <a:spcPts val="1000"/>
                        </a:spcAft>
                      </a:pPr>
                      <a:r>
                        <a:rPr lang="en-GB" sz="1800" b="1" dirty="0">
                          <a:solidFill>
                            <a:schemeClr val="bg1"/>
                          </a:solidFill>
                          <a:effectLst/>
                        </a:rPr>
                        <a:t>Topic </a:t>
                      </a:r>
                      <a:endParaRPr lang="en-GB" sz="18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extLst>
                  <a:ext uri="{0D108BD9-81ED-4DB2-BD59-A6C34878D82A}">
                    <a16:rowId xmlns:a16="http://schemas.microsoft.com/office/drawing/2014/main" val="3584378734"/>
                  </a:ext>
                </a:extLst>
              </a:tr>
              <a:tr h="83820">
                <a:tc>
                  <a:txBody>
                    <a:bodyPr/>
                    <a:lstStyle/>
                    <a:p>
                      <a:pPr algn="ctr">
                        <a:lnSpc>
                          <a:spcPct val="115000"/>
                        </a:lnSpc>
                        <a:spcAft>
                          <a:spcPts val="1000"/>
                        </a:spcAft>
                      </a:pPr>
                      <a:r>
                        <a:rPr lang="en-GB" sz="1600">
                          <a:effectLst/>
                        </a:rPr>
                        <a:t>1</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dirty="0">
                          <a:effectLst/>
                        </a:rPr>
                        <a:t>Unit 9.6</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dirty="0">
                          <a:effectLst/>
                        </a:rPr>
                        <a:t>Probability: Sets and Venn diagrams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24599383"/>
                  </a:ext>
                </a:extLst>
              </a:tr>
              <a:tr h="83820">
                <a:tc>
                  <a:txBody>
                    <a:bodyPr/>
                    <a:lstStyle/>
                    <a:p>
                      <a:pPr algn="ctr">
                        <a:lnSpc>
                          <a:spcPct val="115000"/>
                        </a:lnSpc>
                        <a:spcAft>
                          <a:spcPts val="1000"/>
                        </a:spcAft>
                      </a:pPr>
                      <a:r>
                        <a:rPr lang="en-GB" sz="1600">
                          <a:effectLst/>
                        </a:rPr>
                        <a:t>2</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a:effectLst/>
                        </a:rPr>
                        <a:t>Unit 9.7</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dirty="0">
                          <a:effectLst/>
                        </a:rPr>
                        <a:t>Statistics: Bivariate data</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59203125"/>
                  </a:ext>
                </a:extLst>
              </a:tr>
              <a:tr h="166370">
                <a:tc>
                  <a:txBody>
                    <a:bodyPr/>
                    <a:lstStyle/>
                    <a:p>
                      <a:pPr algn="ctr">
                        <a:lnSpc>
                          <a:spcPct val="115000"/>
                        </a:lnSpc>
                        <a:spcAft>
                          <a:spcPts val="1000"/>
                        </a:spcAft>
                      </a:pPr>
                      <a:r>
                        <a:rPr lang="en-GB" sz="1600">
                          <a:effectLst/>
                        </a:rPr>
                        <a:t>3</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algn="l">
                        <a:lnSpc>
                          <a:spcPct val="115000"/>
                        </a:lnSpc>
                        <a:spcAft>
                          <a:spcPts val="1000"/>
                        </a:spcAft>
                      </a:pPr>
                      <a:r>
                        <a:rPr lang="en-GB" sz="1800">
                          <a:effectLst/>
                        </a:rPr>
                        <a:t>Unit 9.8</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dirty="0">
                          <a:effectLst/>
                        </a:rPr>
                        <a:t>Proportion: Direct</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37004694"/>
                  </a:ext>
                </a:extLst>
              </a:tr>
              <a:tr h="166370">
                <a:tc>
                  <a:txBody>
                    <a:bodyPr/>
                    <a:lstStyle/>
                    <a:p>
                      <a:pPr algn="ctr">
                        <a:lnSpc>
                          <a:spcPct val="115000"/>
                        </a:lnSpc>
                        <a:spcAft>
                          <a:spcPts val="1000"/>
                        </a:spcAft>
                      </a:pPr>
                      <a:r>
                        <a:rPr lang="en-GB" sz="1600">
                          <a:effectLst/>
                        </a:rPr>
                        <a:t>4</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a:txBody>
                    <a:bodyPr/>
                    <a:lstStyle/>
                    <a:p>
                      <a:pPr algn="l">
                        <a:lnSpc>
                          <a:spcPct val="115000"/>
                        </a:lnSpc>
                        <a:spcAft>
                          <a:spcPts val="1000"/>
                        </a:spcAft>
                      </a:pPr>
                      <a:r>
                        <a:rPr lang="en-GB" sz="1800" dirty="0">
                          <a:effectLst/>
                        </a:rPr>
                        <a:t>Proportion: Indirect</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58918664"/>
                  </a:ext>
                </a:extLst>
              </a:tr>
              <a:tr h="166370">
                <a:tc>
                  <a:txBody>
                    <a:bodyPr/>
                    <a:lstStyle/>
                    <a:p>
                      <a:pPr algn="ctr">
                        <a:lnSpc>
                          <a:spcPct val="115000"/>
                        </a:lnSpc>
                        <a:spcAft>
                          <a:spcPts val="1000"/>
                        </a:spcAft>
                      </a:pPr>
                      <a:r>
                        <a:rPr lang="en-GB" sz="1600">
                          <a:effectLst/>
                        </a:rPr>
                        <a:t>5</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a:txBody>
                    <a:bodyPr/>
                    <a:lstStyle/>
                    <a:p>
                      <a:pPr algn="l">
                        <a:lnSpc>
                          <a:spcPct val="115000"/>
                        </a:lnSpc>
                        <a:spcAft>
                          <a:spcPts val="1000"/>
                        </a:spcAft>
                      </a:pPr>
                      <a:r>
                        <a:rPr lang="en-GB" sz="1800" dirty="0">
                          <a:effectLst/>
                        </a:rPr>
                        <a:t>Powers and roots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3502161"/>
                  </a:ext>
                </a:extLst>
              </a:tr>
              <a:tr h="166370">
                <a:tc>
                  <a:txBody>
                    <a:bodyPr/>
                    <a:lstStyle/>
                    <a:p>
                      <a:pPr algn="ctr">
                        <a:lnSpc>
                          <a:spcPct val="115000"/>
                        </a:lnSpc>
                        <a:spcAft>
                          <a:spcPts val="1000"/>
                        </a:spcAft>
                      </a:pPr>
                      <a:r>
                        <a:rPr lang="en-GB" sz="1600">
                          <a:effectLst/>
                        </a:rPr>
                        <a:t> </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a:effectLst/>
                        </a:rPr>
                        <a:t>Half term</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dirty="0">
                          <a:effectLst/>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8457634"/>
                  </a:ext>
                </a:extLst>
              </a:tr>
              <a:tr h="154305">
                <a:tc>
                  <a:txBody>
                    <a:bodyPr/>
                    <a:lstStyle/>
                    <a:p>
                      <a:pPr algn="ctr">
                        <a:lnSpc>
                          <a:spcPct val="115000"/>
                        </a:lnSpc>
                        <a:spcAft>
                          <a:spcPts val="1000"/>
                        </a:spcAft>
                      </a:pPr>
                      <a:r>
                        <a:rPr lang="en-GB" sz="1600" dirty="0">
                          <a:effectLst/>
                        </a:rPr>
                        <a:t>6</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l">
                        <a:lnSpc>
                          <a:spcPct val="115000"/>
                        </a:lnSpc>
                        <a:spcAft>
                          <a:spcPts val="1000"/>
                        </a:spcAft>
                      </a:pPr>
                      <a:r>
                        <a:rPr lang="en-GB" sz="1800">
                          <a:effectLst/>
                        </a:rPr>
                        <a:t>Unit 9.9 </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dirty="0">
                          <a:effectLst/>
                        </a:rPr>
                        <a:t>Approximation</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37441791"/>
                  </a:ext>
                </a:extLst>
              </a:tr>
              <a:tr h="154305">
                <a:tc>
                  <a:txBody>
                    <a:bodyPr/>
                    <a:lstStyle/>
                    <a:p>
                      <a:pPr algn="ctr">
                        <a:lnSpc>
                          <a:spcPct val="115000"/>
                        </a:lnSpc>
                        <a:spcAft>
                          <a:spcPts val="1000"/>
                        </a:spcAft>
                      </a:pPr>
                      <a:r>
                        <a:rPr lang="en-GB" sz="1600" dirty="0">
                          <a:effectLst/>
                        </a:rPr>
                        <a:t>7</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a:txBody>
                    <a:bodyPr/>
                    <a:lstStyle/>
                    <a:p>
                      <a:pPr algn="l">
                        <a:lnSpc>
                          <a:spcPct val="115000"/>
                        </a:lnSpc>
                        <a:spcAft>
                          <a:spcPts val="1000"/>
                        </a:spcAft>
                      </a:pPr>
                      <a:r>
                        <a:rPr lang="en-GB" sz="1800" dirty="0">
                          <a:effectLst/>
                        </a:rPr>
                        <a:t>Compound units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07990451"/>
                  </a:ext>
                </a:extLst>
              </a:tr>
              <a:tr h="166370">
                <a:tc>
                  <a:txBody>
                    <a:bodyPr/>
                    <a:lstStyle/>
                    <a:p>
                      <a:pPr algn="ctr">
                        <a:lnSpc>
                          <a:spcPct val="115000"/>
                        </a:lnSpc>
                        <a:spcAft>
                          <a:spcPts val="1000"/>
                        </a:spcAft>
                      </a:pPr>
                      <a:r>
                        <a:rPr lang="en-GB" sz="1600" dirty="0">
                          <a:effectLst/>
                        </a:rPr>
                        <a:t>8</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l">
                        <a:lnSpc>
                          <a:spcPct val="115000"/>
                        </a:lnSpc>
                        <a:spcAft>
                          <a:spcPts val="1000"/>
                        </a:spcAft>
                      </a:pPr>
                      <a:r>
                        <a:rPr lang="en-GB" sz="1800" dirty="0">
                          <a:effectLst/>
                        </a:rPr>
                        <a:t>Unit 9.10</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dirty="0">
                          <a:effectLst/>
                        </a:rPr>
                        <a:t>Geometry: Pythagoras and trigonometry</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90436464"/>
                  </a:ext>
                </a:extLst>
              </a:tr>
              <a:tr h="166370">
                <a:tc>
                  <a:txBody>
                    <a:bodyPr/>
                    <a:lstStyle/>
                    <a:p>
                      <a:pPr algn="ctr">
                        <a:lnSpc>
                          <a:spcPct val="115000"/>
                        </a:lnSpc>
                        <a:spcAft>
                          <a:spcPts val="1000"/>
                        </a:spcAft>
                      </a:pPr>
                      <a:r>
                        <a:rPr lang="en-GB" sz="1600" dirty="0">
                          <a:effectLst/>
                        </a:rPr>
                        <a:t>9</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a:txBody>
                    <a:bodyPr/>
                    <a:lstStyle/>
                    <a:p>
                      <a:pPr algn="l">
                        <a:lnSpc>
                          <a:spcPct val="115000"/>
                        </a:lnSpc>
                        <a:spcAft>
                          <a:spcPts val="1000"/>
                        </a:spcAft>
                      </a:pPr>
                      <a:r>
                        <a:rPr lang="en-GB" sz="1800" dirty="0">
                          <a:effectLst/>
                        </a:rPr>
                        <a:t>Geometry: Constructions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93714154"/>
                  </a:ext>
                </a:extLst>
              </a:tr>
              <a:tr h="166370">
                <a:tc>
                  <a:txBody>
                    <a:bodyPr/>
                    <a:lstStyle/>
                    <a:p>
                      <a:pPr algn="ctr">
                        <a:lnSpc>
                          <a:spcPct val="115000"/>
                        </a:lnSpc>
                        <a:spcAft>
                          <a:spcPts val="1000"/>
                        </a:spcAft>
                      </a:pPr>
                      <a:r>
                        <a:rPr lang="en-GB" sz="1600" dirty="0">
                          <a:effectLst/>
                        </a:rPr>
                        <a:t>10</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a:effectLst/>
                        </a:rPr>
                        <a:t>Unit 9.11</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dirty="0">
                          <a:effectLst/>
                        </a:rPr>
                        <a:t>Algebra: Functions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14950355"/>
                  </a:ext>
                </a:extLst>
              </a:tr>
            </a:tbl>
          </a:graphicData>
        </a:graphic>
      </p:graphicFrame>
    </p:spTree>
    <p:extLst>
      <p:ext uri="{BB962C8B-B14F-4D97-AF65-F5344CB8AC3E}">
        <p14:creationId xmlns:p14="http://schemas.microsoft.com/office/powerpoint/2010/main" val="26443951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AF0A47A0-7E0A-4A8E-8997-9E81565BC090}"/>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3" name="TextBox 2">
            <a:extLst>
              <a:ext uri="{FF2B5EF4-FFF2-40B4-BE49-F238E27FC236}">
                <a16:creationId xmlns:a16="http://schemas.microsoft.com/office/drawing/2014/main" id="{BEEF3A05-95C8-4ED3-984B-4CE0DE635396}"/>
              </a:ext>
            </a:extLst>
          </p:cNvPr>
          <p:cNvSpPr txBox="1"/>
          <p:nvPr/>
        </p:nvSpPr>
        <p:spPr>
          <a:xfrm>
            <a:off x="6339155" y="5840858"/>
            <a:ext cx="3760341" cy="369332"/>
          </a:xfrm>
          <a:prstGeom prst="rect">
            <a:avLst/>
          </a:prstGeom>
          <a:noFill/>
        </p:spPr>
        <p:txBody>
          <a:bodyPr wrap="square" rtlCol="0">
            <a:spAutoFit/>
          </a:bodyPr>
          <a:lstStyle/>
          <a:p>
            <a:r>
              <a:rPr lang="en-GB" dirty="0">
                <a:solidFill>
                  <a:srgbClr val="00B0F0"/>
                </a:solidFill>
              </a:rPr>
              <a:t>Adapted from NCETM</a:t>
            </a:r>
          </a:p>
        </p:txBody>
      </p:sp>
      <p:sp>
        <p:nvSpPr>
          <p:cNvPr id="6" name="TextBox 5">
            <a:extLst>
              <a:ext uri="{FF2B5EF4-FFF2-40B4-BE49-F238E27FC236}">
                <a16:creationId xmlns:a16="http://schemas.microsoft.com/office/drawing/2014/main" id="{3CD471FC-4FAA-4780-B3C4-B0704EA0CEE1}"/>
              </a:ext>
            </a:extLst>
          </p:cNvPr>
          <p:cNvSpPr txBox="1"/>
          <p:nvPr/>
        </p:nvSpPr>
        <p:spPr>
          <a:xfrm>
            <a:off x="729464" y="719863"/>
            <a:ext cx="7993295" cy="646331"/>
          </a:xfrm>
          <a:prstGeom prst="rect">
            <a:avLst/>
          </a:prstGeom>
          <a:noFill/>
        </p:spPr>
        <p:txBody>
          <a:bodyPr wrap="square" rtlCol="0">
            <a:spAutoFit/>
          </a:bodyPr>
          <a:lstStyle/>
          <a:p>
            <a:r>
              <a:rPr lang="en-GB" dirty="0"/>
              <a:t>Which of these diagrams show an accurate construction of the perpendicular bisector of the line segment AB? Explain how you know. </a:t>
            </a:r>
          </a:p>
        </p:txBody>
      </p:sp>
      <p:pic>
        <p:nvPicPr>
          <p:cNvPr id="8" name="Picture 7">
            <a:extLst>
              <a:ext uri="{FF2B5EF4-FFF2-40B4-BE49-F238E27FC236}">
                <a16:creationId xmlns:a16="http://schemas.microsoft.com/office/drawing/2014/main" id="{1752495D-963D-4881-893B-7FE92E85BE7D}"/>
              </a:ext>
            </a:extLst>
          </p:cNvPr>
          <p:cNvPicPr>
            <a:picLocks noChangeAspect="1"/>
          </p:cNvPicPr>
          <p:nvPr/>
        </p:nvPicPr>
        <p:blipFill rotWithShape="1">
          <a:blip r:embed="rId3"/>
          <a:srcRect t="12884"/>
          <a:stretch/>
        </p:blipFill>
        <p:spPr>
          <a:xfrm>
            <a:off x="1579302" y="1498743"/>
            <a:ext cx="2291975" cy="3860514"/>
          </a:xfrm>
          <a:prstGeom prst="rect">
            <a:avLst/>
          </a:prstGeom>
        </p:spPr>
      </p:pic>
      <p:pic>
        <p:nvPicPr>
          <p:cNvPr id="10" name="Picture 9">
            <a:extLst>
              <a:ext uri="{FF2B5EF4-FFF2-40B4-BE49-F238E27FC236}">
                <a16:creationId xmlns:a16="http://schemas.microsoft.com/office/drawing/2014/main" id="{59705A80-CE7D-4A0F-A9A8-E16F84FA80A8}"/>
              </a:ext>
            </a:extLst>
          </p:cNvPr>
          <p:cNvPicPr>
            <a:picLocks noChangeAspect="1"/>
          </p:cNvPicPr>
          <p:nvPr/>
        </p:nvPicPr>
        <p:blipFill rotWithShape="1">
          <a:blip r:embed="rId4"/>
          <a:srcRect l="2021" r="-1"/>
          <a:stretch/>
        </p:blipFill>
        <p:spPr>
          <a:xfrm>
            <a:off x="4993240" y="1498743"/>
            <a:ext cx="2095929" cy="4265804"/>
          </a:xfrm>
          <a:prstGeom prst="rect">
            <a:avLst/>
          </a:prstGeom>
        </p:spPr>
      </p:pic>
    </p:spTree>
    <p:extLst>
      <p:ext uri="{BB962C8B-B14F-4D97-AF65-F5344CB8AC3E}">
        <p14:creationId xmlns:p14="http://schemas.microsoft.com/office/powerpoint/2010/main" val="30532744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AF0A47A0-7E0A-4A8E-8997-9E81565BC090}"/>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3" name="TextBox 2">
            <a:extLst>
              <a:ext uri="{FF2B5EF4-FFF2-40B4-BE49-F238E27FC236}">
                <a16:creationId xmlns:a16="http://schemas.microsoft.com/office/drawing/2014/main" id="{BEEF3A05-95C8-4ED3-984B-4CE0DE635396}"/>
              </a:ext>
            </a:extLst>
          </p:cNvPr>
          <p:cNvSpPr txBox="1"/>
          <p:nvPr/>
        </p:nvSpPr>
        <p:spPr>
          <a:xfrm>
            <a:off x="6339155" y="5840858"/>
            <a:ext cx="3760341" cy="369332"/>
          </a:xfrm>
          <a:prstGeom prst="rect">
            <a:avLst/>
          </a:prstGeom>
          <a:noFill/>
        </p:spPr>
        <p:txBody>
          <a:bodyPr wrap="square" rtlCol="0">
            <a:spAutoFit/>
          </a:bodyPr>
          <a:lstStyle/>
          <a:p>
            <a:r>
              <a:rPr lang="en-GB" dirty="0">
                <a:solidFill>
                  <a:srgbClr val="00B0F0"/>
                </a:solidFill>
              </a:rPr>
              <a:t>Adapted from NCETM</a:t>
            </a:r>
          </a:p>
        </p:txBody>
      </p:sp>
      <p:sp>
        <p:nvSpPr>
          <p:cNvPr id="6" name="TextBox 5">
            <a:extLst>
              <a:ext uri="{FF2B5EF4-FFF2-40B4-BE49-F238E27FC236}">
                <a16:creationId xmlns:a16="http://schemas.microsoft.com/office/drawing/2014/main" id="{3CD471FC-4FAA-4780-B3C4-B0704EA0CEE1}"/>
              </a:ext>
            </a:extLst>
          </p:cNvPr>
          <p:cNvSpPr txBox="1"/>
          <p:nvPr/>
        </p:nvSpPr>
        <p:spPr>
          <a:xfrm>
            <a:off x="770561" y="1356860"/>
            <a:ext cx="8507002" cy="4247317"/>
          </a:xfrm>
          <a:prstGeom prst="rect">
            <a:avLst/>
          </a:prstGeom>
          <a:noFill/>
        </p:spPr>
        <p:txBody>
          <a:bodyPr wrap="square" rtlCol="0">
            <a:spAutoFit/>
          </a:bodyPr>
          <a:lstStyle/>
          <a:p>
            <a:r>
              <a:rPr lang="en-GB" dirty="0"/>
              <a:t>The line segment AB is 8cm long.</a:t>
            </a:r>
          </a:p>
          <a:p>
            <a:endParaRPr lang="en-GB" dirty="0"/>
          </a:p>
          <a:p>
            <a:pPr marL="342900" indent="-342900">
              <a:buAutoNum type="alphaLcParenR"/>
            </a:pPr>
            <a:r>
              <a:rPr lang="en-GB" dirty="0"/>
              <a:t>Which of these methods could be used to construct the perpendicular bisector of AB?</a:t>
            </a:r>
          </a:p>
          <a:p>
            <a:pPr marL="342900" indent="-342900">
              <a:buAutoNum type="alphaLcParenR"/>
            </a:pPr>
            <a:endParaRPr lang="en-GB" dirty="0"/>
          </a:p>
          <a:p>
            <a:pPr marL="400050" indent="-400050">
              <a:buAutoNum type="romanLcParenBoth"/>
            </a:pPr>
            <a:r>
              <a:rPr lang="en-GB" dirty="0"/>
              <a:t>Constructing arcs which are 3cm from both A and B</a:t>
            </a:r>
          </a:p>
          <a:p>
            <a:pPr marL="400050" indent="-400050">
              <a:buAutoNum type="romanLcParenBoth"/>
            </a:pPr>
            <a:r>
              <a:rPr lang="en-GB" dirty="0"/>
              <a:t>Constructing arcs which are 4cm from both A and B</a:t>
            </a:r>
          </a:p>
          <a:p>
            <a:pPr marL="400050" indent="-400050">
              <a:buFontTx/>
              <a:buAutoNum type="romanLcParenBoth"/>
            </a:pPr>
            <a:r>
              <a:rPr lang="en-GB" dirty="0"/>
              <a:t>Constructing arcs which are 5cm from both A and B</a:t>
            </a:r>
          </a:p>
          <a:p>
            <a:pPr marL="400050" indent="-400050">
              <a:buFontTx/>
              <a:buAutoNum type="romanLcParenBoth"/>
            </a:pPr>
            <a:r>
              <a:rPr lang="en-GB" dirty="0"/>
              <a:t>Constructing arcs which are 8cm from both A and B</a:t>
            </a:r>
          </a:p>
          <a:p>
            <a:pPr marL="400050" indent="-400050">
              <a:buFontTx/>
              <a:buAutoNum type="romanLcParenBoth"/>
            </a:pPr>
            <a:endParaRPr lang="en-GB" dirty="0"/>
          </a:p>
          <a:p>
            <a:r>
              <a:rPr lang="en-GB" dirty="0"/>
              <a:t>b) Which is the best method and why? Explain you reasoning.</a:t>
            </a:r>
          </a:p>
          <a:p>
            <a:pPr marL="400050" indent="-400050">
              <a:buAutoNum type="romanLcParenBoth"/>
            </a:pPr>
            <a:endParaRPr lang="en-GB" dirty="0"/>
          </a:p>
          <a:p>
            <a:endParaRPr lang="en-GB" dirty="0"/>
          </a:p>
          <a:p>
            <a:endParaRPr lang="en-GB" dirty="0"/>
          </a:p>
          <a:p>
            <a:endParaRPr lang="en-GB" dirty="0"/>
          </a:p>
        </p:txBody>
      </p:sp>
    </p:spTree>
    <p:extLst>
      <p:ext uri="{BB962C8B-B14F-4D97-AF65-F5344CB8AC3E}">
        <p14:creationId xmlns:p14="http://schemas.microsoft.com/office/powerpoint/2010/main" val="29870467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AF0A47A0-7E0A-4A8E-8997-9E81565BC090}"/>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3" name="TextBox 2">
            <a:extLst>
              <a:ext uri="{FF2B5EF4-FFF2-40B4-BE49-F238E27FC236}">
                <a16:creationId xmlns:a16="http://schemas.microsoft.com/office/drawing/2014/main" id="{BEEF3A05-95C8-4ED3-984B-4CE0DE635396}"/>
              </a:ext>
            </a:extLst>
          </p:cNvPr>
          <p:cNvSpPr txBox="1"/>
          <p:nvPr/>
        </p:nvSpPr>
        <p:spPr>
          <a:xfrm>
            <a:off x="6339155" y="5840858"/>
            <a:ext cx="3760341" cy="369332"/>
          </a:xfrm>
          <a:prstGeom prst="rect">
            <a:avLst/>
          </a:prstGeom>
          <a:noFill/>
        </p:spPr>
        <p:txBody>
          <a:bodyPr wrap="square" rtlCol="0">
            <a:spAutoFit/>
          </a:bodyPr>
          <a:lstStyle/>
          <a:p>
            <a:r>
              <a:rPr lang="en-GB" dirty="0">
                <a:solidFill>
                  <a:srgbClr val="00B0F0"/>
                </a:solidFill>
              </a:rPr>
              <a:t>Adapted from NCETM</a:t>
            </a:r>
          </a:p>
        </p:txBody>
      </p:sp>
      <p:sp>
        <p:nvSpPr>
          <p:cNvPr id="6" name="TextBox 5">
            <a:extLst>
              <a:ext uri="{FF2B5EF4-FFF2-40B4-BE49-F238E27FC236}">
                <a16:creationId xmlns:a16="http://schemas.microsoft.com/office/drawing/2014/main" id="{3CD471FC-4FAA-4780-B3C4-B0704EA0CEE1}"/>
              </a:ext>
            </a:extLst>
          </p:cNvPr>
          <p:cNvSpPr txBox="1"/>
          <p:nvPr/>
        </p:nvSpPr>
        <p:spPr>
          <a:xfrm>
            <a:off x="729464" y="719863"/>
            <a:ext cx="5712433" cy="2862322"/>
          </a:xfrm>
          <a:prstGeom prst="rect">
            <a:avLst/>
          </a:prstGeom>
          <a:noFill/>
        </p:spPr>
        <p:txBody>
          <a:bodyPr wrap="square" rtlCol="0">
            <a:spAutoFit/>
          </a:bodyPr>
          <a:lstStyle/>
          <a:p>
            <a:r>
              <a:rPr lang="en-GB" dirty="0"/>
              <a:t>Tom has constructed two identical isosceles triangles: </a:t>
            </a:r>
          </a:p>
          <a:p>
            <a:endParaRPr lang="en-GB" dirty="0"/>
          </a:p>
          <a:p>
            <a:endParaRPr lang="en-GB" dirty="0"/>
          </a:p>
          <a:p>
            <a:endParaRPr lang="en-GB" dirty="0"/>
          </a:p>
          <a:p>
            <a:endParaRPr lang="en-GB" dirty="0"/>
          </a:p>
          <a:p>
            <a:endParaRPr lang="en-GB" dirty="0"/>
          </a:p>
          <a:p>
            <a:pPr marL="342900" indent="-342900">
              <a:buAutoNum type="alphaLcParenR"/>
            </a:pPr>
            <a:r>
              <a:rPr lang="en-GB" dirty="0"/>
              <a:t>What shape has he made?</a:t>
            </a:r>
          </a:p>
          <a:p>
            <a:pPr marL="342900" indent="-342900">
              <a:buAutoNum type="alphaLcParenR"/>
            </a:pPr>
            <a:r>
              <a:rPr lang="en-GB" dirty="0"/>
              <a:t>Sketch the diagram and draw in the longest diagonal that you can.</a:t>
            </a:r>
          </a:p>
          <a:p>
            <a:pPr marL="342900" indent="-342900">
              <a:buAutoNum type="alphaLcParenR"/>
            </a:pPr>
            <a:r>
              <a:rPr lang="en-GB" dirty="0"/>
              <a:t>Write down as many properties as you can.</a:t>
            </a:r>
          </a:p>
        </p:txBody>
      </p:sp>
      <p:pic>
        <p:nvPicPr>
          <p:cNvPr id="5" name="Picture 4">
            <a:extLst>
              <a:ext uri="{FF2B5EF4-FFF2-40B4-BE49-F238E27FC236}">
                <a16:creationId xmlns:a16="http://schemas.microsoft.com/office/drawing/2014/main" id="{3ACC55DF-DAA7-4AEC-AB54-76821DED4867}"/>
              </a:ext>
            </a:extLst>
          </p:cNvPr>
          <p:cNvPicPr>
            <a:picLocks noChangeAspect="1"/>
          </p:cNvPicPr>
          <p:nvPr/>
        </p:nvPicPr>
        <p:blipFill rotWithShape="1">
          <a:blip r:embed="rId3"/>
          <a:srcRect b="36609"/>
          <a:stretch/>
        </p:blipFill>
        <p:spPr>
          <a:xfrm>
            <a:off x="6096000" y="1383758"/>
            <a:ext cx="4695825" cy="3514083"/>
          </a:xfrm>
          <a:prstGeom prst="rect">
            <a:avLst/>
          </a:prstGeom>
        </p:spPr>
      </p:pic>
    </p:spTree>
    <p:extLst>
      <p:ext uri="{BB962C8B-B14F-4D97-AF65-F5344CB8AC3E}">
        <p14:creationId xmlns:p14="http://schemas.microsoft.com/office/powerpoint/2010/main" val="30667258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AF0A47A0-7E0A-4A8E-8997-9E81565BC090}"/>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3" name="TextBox 2">
            <a:extLst>
              <a:ext uri="{FF2B5EF4-FFF2-40B4-BE49-F238E27FC236}">
                <a16:creationId xmlns:a16="http://schemas.microsoft.com/office/drawing/2014/main" id="{BEEF3A05-95C8-4ED3-984B-4CE0DE635396}"/>
              </a:ext>
            </a:extLst>
          </p:cNvPr>
          <p:cNvSpPr txBox="1"/>
          <p:nvPr/>
        </p:nvSpPr>
        <p:spPr>
          <a:xfrm>
            <a:off x="6339155" y="5840858"/>
            <a:ext cx="3760341" cy="369332"/>
          </a:xfrm>
          <a:prstGeom prst="rect">
            <a:avLst/>
          </a:prstGeom>
          <a:noFill/>
        </p:spPr>
        <p:txBody>
          <a:bodyPr wrap="square" rtlCol="0">
            <a:spAutoFit/>
          </a:bodyPr>
          <a:lstStyle/>
          <a:p>
            <a:r>
              <a:rPr lang="en-GB" dirty="0">
                <a:solidFill>
                  <a:srgbClr val="00B0F0"/>
                </a:solidFill>
              </a:rPr>
              <a:t>Adapted from NCETM</a:t>
            </a:r>
          </a:p>
        </p:txBody>
      </p:sp>
      <p:sp>
        <p:nvSpPr>
          <p:cNvPr id="6" name="TextBox 5">
            <a:extLst>
              <a:ext uri="{FF2B5EF4-FFF2-40B4-BE49-F238E27FC236}">
                <a16:creationId xmlns:a16="http://schemas.microsoft.com/office/drawing/2014/main" id="{3CD471FC-4FAA-4780-B3C4-B0704EA0CEE1}"/>
              </a:ext>
            </a:extLst>
          </p:cNvPr>
          <p:cNvSpPr txBox="1"/>
          <p:nvPr/>
        </p:nvSpPr>
        <p:spPr>
          <a:xfrm>
            <a:off x="729465" y="719863"/>
            <a:ext cx="8507002" cy="2585323"/>
          </a:xfrm>
          <a:prstGeom prst="rect">
            <a:avLst/>
          </a:prstGeom>
          <a:noFill/>
        </p:spPr>
        <p:txBody>
          <a:bodyPr wrap="square" rtlCol="0">
            <a:spAutoFit/>
          </a:bodyPr>
          <a:lstStyle/>
          <a:p>
            <a:r>
              <a:rPr lang="en-GB" i="1" dirty="0"/>
              <a:t>Answer to previous slide</a:t>
            </a:r>
          </a:p>
          <a:p>
            <a:endParaRPr lang="en-GB" dirty="0"/>
          </a:p>
          <a:p>
            <a:r>
              <a:rPr lang="en-GB" dirty="0"/>
              <a:t>Tom has constructed a rhombus with sets of equal angles, angles that have been bisected, two sets of pairs of parallel lines and a perpendicular bisector (the lines bisect each other at right angles):</a:t>
            </a:r>
          </a:p>
          <a:p>
            <a:endParaRPr lang="en-GB" dirty="0"/>
          </a:p>
          <a:p>
            <a:endParaRPr lang="en-GB" dirty="0"/>
          </a:p>
          <a:p>
            <a:endParaRPr lang="en-GB" dirty="0"/>
          </a:p>
          <a:p>
            <a:endParaRPr lang="en-GB" dirty="0"/>
          </a:p>
        </p:txBody>
      </p:sp>
      <p:pic>
        <p:nvPicPr>
          <p:cNvPr id="7" name="Picture 6">
            <a:extLst>
              <a:ext uri="{FF2B5EF4-FFF2-40B4-BE49-F238E27FC236}">
                <a16:creationId xmlns:a16="http://schemas.microsoft.com/office/drawing/2014/main" id="{A396E143-5F12-4B79-A232-D7A97A8D0F91}"/>
              </a:ext>
            </a:extLst>
          </p:cNvPr>
          <p:cNvPicPr>
            <a:picLocks noChangeAspect="1"/>
          </p:cNvPicPr>
          <p:nvPr/>
        </p:nvPicPr>
        <p:blipFill>
          <a:blip r:embed="rId3"/>
          <a:stretch>
            <a:fillRect/>
          </a:stretch>
        </p:blipFill>
        <p:spPr>
          <a:xfrm>
            <a:off x="2112053" y="2379324"/>
            <a:ext cx="4514850" cy="3352800"/>
          </a:xfrm>
          <a:prstGeom prst="rect">
            <a:avLst/>
          </a:prstGeom>
        </p:spPr>
      </p:pic>
    </p:spTree>
    <p:extLst>
      <p:ext uri="{BB962C8B-B14F-4D97-AF65-F5344CB8AC3E}">
        <p14:creationId xmlns:p14="http://schemas.microsoft.com/office/powerpoint/2010/main" val="37426057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1981200" y="836712"/>
            <a:ext cx="8229600" cy="580926"/>
          </a:xfrm>
        </p:spPr>
        <p:txBody>
          <a:bodyPr>
            <a:normAutofit/>
          </a:bodyPr>
          <a:lstStyle/>
          <a:p>
            <a:pPr algn="l"/>
            <a:r>
              <a:rPr lang="en-GB" sz="2800" b="1" dirty="0"/>
              <a:t>HIAS Maths team</a:t>
            </a:r>
          </a:p>
        </p:txBody>
      </p:sp>
      <p:sp>
        <p:nvSpPr>
          <p:cNvPr id="3" name="Content Placeholder 2">
            <a:extLst>
              <a:ext uri="{FF2B5EF4-FFF2-40B4-BE49-F238E27FC236}">
                <a16:creationId xmlns:a16="http://schemas.microsoft.com/office/drawing/2014/main" id="{37315FA5-D23A-4E53-9E19-A45B7DE6E9B2}"/>
              </a:ext>
            </a:extLst>
          </p:cNvPr>
          <p:cNvSpPr>
            <a:spLocks noGrp="1"/>
          </p:cNvSpPr>
          <p:nvPr>
            <p:ph idx="1"/>
          </p:nvPr>
        </p:nvSpPr>
        <p:spPr>
          <a:xfrm>
            <a:off x="1402672" y="1600201"/>
            <a:ext cx="10049522" cy="4061047"/>
          </a:xfrm>
        </p:spPr>
        <p:txBody>
          <a:bodyPr>
            <a:noAutofit/>
          </a:bodyPr>
          <a:lstStyle/>
          <a:p>
            <a:pPr marL="0" indent="0">
              <a:buNone/>
            </a:pPr>
            <a:r>
              <a:rPr lang="en-GB" sz="1800" dirty="0"/>
              <a:t>The HIAS maths team offer a wide range of high-quality services to support schools in improving outcomes for learners, including courses, bespoke consultancy and in-house training.  </a:t>
            </a:r>
          </a:p>
          <a:p>
            <a:pPr marL="0" indent="0">
              <a:buNone/>
            </a:pPr>
            <a:endParaRPr lang="en-GB" sz="1800" dirty="0"/>
          </a:p>
          <a:p>
            <a:pPr marL="0" indent="0">
              <a:buNone/>
            </a:pPr>
            <a:r>
              <a:rPr lang="en-GB" sz="1800" dirty="0"/>
              <a:t>For further details, please contact any member of the secondary maths team:</a:t>
            </a:r>
          </a:p>
          <a:p>
            <a:pPr marL="0" indent="0">
              <a:buNone/>
            </a:pPr>
            <a:r>
              <a:rPr lang="en-GB" sz="1800" dirty="0"/>
              <a:t>	Jo Lees: </a:t>
            </a:r>
            <a:r>
              <a:rPr lang="en-GB" sz="1800" dirty="0">
                <a:hlinkClick r:id="rId2"/>
              </a:rPr>
              <a:t>Jo.Lees@hants.gov.uk</a:t>
            </a:r>
            <a:endParaRPr lang="en-GB" sz="1800" dirty="0"/>
          </a:p>
          <a:p>
            <a:pPr marL="0" indent="0">
              <a:buNone/>
            </a:pPr>
            <a:r>
              <a:rPr lang="en-GB" sz="1800" dirty="0"/>
              <a:t>	Jenny Burn: </a:t>
            </a:r>
            <a:r>
              <a:rPr lang="en-GB" sz="1800" dirty="0">
                <a:hlinkClick r:id="rId3"/>
              </a:rPr>
              <a:t>Jenny.Burn@hants.gov.uk</a:t>
            </a:r>
            <a:endParaRPr lang="en-GB" sz="1800" dirty="0"/>
          </a:p>
          <a:p>
            <a:pPr marL="0" indent="0">
              <a:buNone/>
            </a:pPr>
            <a:r>
              <a:rPr lang="en-GB" sz="1800" dirty="0"/>
              <a:t>	Tessa Ingrey: </a:t>
            </a:r>
            <a:r>
              <a:rPr lang="en-GB" sz="1800" dirty="0">
                <a:hlinkClick r:id="rId4"/>
              </a:rPr>
              <a:t>Tessa.Ingrey@hants.gov.uk</a:t>
            </a:r>
            <a:endParaRPr lang="en-GB" sz="1800" dirty="0"/>
          </a:p>
          <a:p>
            <a:pPr marL="0" indent="0">
              <a:buNone/>
            </a:pPr>
            <a:endParaRPr lang="en-GB" sz="1800" dirty="0"/>
          </a:p>
          <a:p>
            <a:pPr marL="0" indent="0">
              <a:buNone/>
            </a:pPr>
            <a:r>
              <a:rPr lang="en-GB" sz="1800" dirty="0"/>
              <a:t>For further details on the full range of services available please contact us using the following details:</a:t>
            </a:r>
          </a:p>
          <a:p>
            <a:pPr marL="0" indent="0">
              <a:buNone/>
            </a:pPr>
            <a:r>
              <a:rPr lang="en-GB" sz="1800" dirty="0"/>
              <a:t> </a:t>
            </a:r>
          </a:p>
          <a:p>
            <a:pPr marL="0" indent="0">
              <a:buNone/>
            </a:pPr>
            <a:r>
              <a:rPr lang="en-GB" sz="1800" dirty="0"/>
              <a:t>Tel: 01962 874820 or email: hias.enquiries@hants.gov.uk </a:t>
            </a:r>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r>
              <a:rPr lang="en-GB" sz="2000" dirty="0"/>
              <a:t>For further details on the full range of services available please contact us using the following details:</a:t>
            </a:r>
          </a:p>
          <a:p>
            <a:pPr marL="0" indent="0">
              <a:buNone/>
            </a:pPr>
            <a:r>
              <a:rPr lang="en-GB" sz="2000" dirty="0"/>
              <a:t> </a:t>
            </a:r>
          </a:p>
          <a:p>
            <a:pPr marL="0" indent="0">
              <a:buNone/>
            </a:pPr>
            <a:r>
              <a:rPr lang="en-GB" sz="2000" dirty="0"/>
              <a:t>Tel: 01962 874820 or email: </a:t>
            </a:r>
            <a:r>
              <a:rPr lang="en-GB" sz="2000" u="sng" dirty="0">
                <a:hlinkClick r:id="rId5"/>
              </a:rPr>
              <a:t>hias.enquiries@hants.gov.uk</a:t>
            </a:r>
            <a:r>
              <a:rPr lang="en-GB" sz="2000" dirty="0"/>
              <a:t> </a:t>
            </a:r>
          </a:p>
        </p:txBody>
      </p:sp>
      <p:pic>
        <p:nvPicPr>
          <p:cNvPr id="4" name="Picture 3">
            <a:extLst>
              <a:ext uri="{FF2B5EF4-FFF2-40B4-BE49-F238E27FC236}">
                <a16:creationId xmlns:a16="http://schemas.microsoft.com/office/drawing/2014/main" id="{EF9214C5-B01F-45DC-B050-A3009F4A4ED9}"/>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1554578" y="6353176"/>
            <a:ext cx="1951355" cy="504825"/>
          </a:xfrm>
          <a:prstGeom prst="rect">
            <a:avLst/>
          </a:prstGeom>
          <a:noFill/>
          <a:ln>
            <a:noFill/>
          </a:ln>
        </p:spPr>
      </p:pic>
      <p:pic>
        <p:nvPicPr>
          <p:cNvPr id="7" name="Picture 2" descr="image001">
            <a:extLst>
              <a:ext uri="{FF2B5EF4-FFF2-40B4-BE49-F238E27FC236}">
                <a16:creationId xmlns:a16="http://schemas.microsoft.com/office/drawing/2014/main" id="{A1225777-4001-4A53-9C8C-6F01F7A2524C}"/>
              </a:ext>
            </a:extLst>
          </p:cNvPr>
          <p:cNvPicPr>
            <a:picLocks noChangeAspect="1" noChangeArrowheads="1"/>
          </p:cNvPicPr>
          <p:nvPr/>
        </p:nvPicPr>
        <p:blipFill rotWithShape="1">
          <a:blip r:embed="rId7">
            <a:extLst>
              <a:ext uri="{28A0092B-C50C-407E-A947-70E740481C1C}">
                <a14:useLocalDpi xmlns:a14="http://schemas.microsoft.com/office/drawing/2010/main" val="0"/>
              </a:ext>
            </a:extLst>
          </a:blip>
          <a:srcRect l="25046" t="17177" r="11766" b="27104"/>
          <a:stretch/>
        </p:blipFill>
        <p:spPr bwMode="auto">
          <a:xfrm>
            <a:off x="9112668" y="5517232"/>
            <a:ext cx="1555333" cy="1340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Box 2">
            <a:extLst>
              <a:ext uri="{FF2B5EF4-FFF2-40B4-BE49-F238E27FC236}">
                <a16:creationId xmlns:a16="http://schemas.microsoft.com/office/drawing/2014/main" id="{1B487DCA-45D9-4B74-AC20-F64217D74BE1}"/>
              </a:ext>
            </a:extLst>
          </p:cNvPr>
          <p:cNvSpPr txBox="1">
            <a:spLocks noChangeArrowheads="1"/>
          </p:cNvSpPr>
          <p:nvPr/>
        </p:nvSpPr>
        <p:spPr bwMode="auto">
          <a:xfrm>
            <a:off x="485312" y="302994"/>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2712933264"/>
      </p:ext>
    </p:extLst>
  </p:cSld>
  <p:clrMapOvr>
    <a:masterClrMapping/>
  </p:clrMapOvr>
</p:sld>
</file>

<file path=ppt/theme/theme1.xml><?xml version="1.0" encoding="utf-8"?>
<a:theme xmlns:a="http://schemas.openxmlformats.org/drawingml/2006/main" name="3_HIAS PowerPoin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1268</TotalTime>
  <Words>755</Words>
  <Application>Microsoft Office PowerPoint</Application>
  <PresentationFormat>Widescreen</PresentationFormat>
  <Paragraphs>121</Paragraphs>
  <Slides>8</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Symbol</vt:lpstr>
      <vt:lpstr>3_HIAS PowerPoint template</vt:lpstr>
      <vt:lpstr>Year 9</vt:lpstr>
      <vt:lpstr>HIAS Blended Learning Resource</vt:lpstr>
      <vt:lpstr>PowerPoint Presentation</vt:lpstr>
      <vt:lpstr>PowerPoint Presentation</vt:lpstr>
      <vt:lpstr>PowerPoint Presentation</vt:lpstr>
      <vt:lpstr>PowerPoint Presentation</vt:lpstr>
      <vt:lpstr>PowerPoint Presentation</vt:lpstr>
      <vt:lpstr>HIAS Maths team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1</dc:title>
  <dc:creator>Clifft, Jacqui</dc:creator>
  <cp:lastModifiedBy>Burn, Jenny</cp:lastModifiedBy>
  <cp:revision>33</cp:revision>
  <dcterms:created xsi:type="dcterms:W3CDTF">2021-01-05T11:02:27Z</dcterms:created>
  <dcterms:modified xsi:type="dcterms:W3CDTF">2021-03-05T18:08:18Z</dcterms:modified>
</cp:coreProperties>
</file>