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2" r:id="rId2"/>
    <p:sldId id="2643" r:id="rId3"/>
    <p:sldId id="2644" r:id="rId4"/>
    <p:sldId id="2668" r:id="rId5"/>
    <p:sldId id="2671" r:id="rId6"/>
    <p:sldId id="2669" r:id="rId7"/>
    <p:sldId id="2670"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0D8410-33CD-4F22-B565-B503F0C8CA48}" v="3" dt="2021-03-05T18:01:14.229"/>
    <p1510:client id="{CBD70028-384A-428A-8B59-9A42264E203B}" v="9" dt="2021-03-05T16:39:19.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8" autoAdjust="0"/>
    <p:restoredTop sz="78596" autoAdjust="0"/>
  </p:normalViewPr>
  <p:slideViewPr>
    <p:cSldViewPr snapToGrid="0">
      <p:cViewPr varScale="1">
        <p:scale>
          <a:sx n="62" d="100"/>
          <a:sy n="62" d="100"/>
        </p:scale>
        <p:origin x="788"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rn, Jenny" userId="da60964d-54d9-422e-88cd-a3e89d812d33" providerId="ADAL" clId="{34918085-6ABB-4332-8077-31BAAC4F468F}"/>
    <pc:docChg chg="undo redo custSel addSld delSld modSld">
      <pc:chgData name="Burn, Jenny" userId="da60964d-54d9-422e-88cd-a3e89d812d33" providerId="ADAL" clId="{34918085-6ABB-4332-8077-31BAAC4F468F}" dt="2021-03-03T15:53:47.253" v="1397" actId="20577"/>
      <pc:docMkLst>
        <pc:docMk/>
      </pc:docMkLst>
      <pc:sldChg chg="modSp mod">
        <pc:chgData name="Burn, Jenny" userId="da60964d-54d9-422e-88cd-a3e89d812d33" providerId="ADAL" clId="{34918085-6ABB-4332-8077-31BAAC4F468F}" dt="2021-02-24T15:35:54.014" v="66" actId="255"/>
        <pc:sldMkLst>
          <pc:docMk/>
          <pc:sldMk cId="4284245350" sldId="272"/>
        </pc:sldMkLst>
        <pc:spChg chg="mod">
          <ac:chgData name="Burn, Jenny" userId="da60964d-54d9-422e-88cd-a3e89d812d33" providerId="ADAL" clId="{34918085-6ABB-4332-8077-31BAAC4F468F}" dt="2021-02-24T15:35:54.014" v="66" actId="255"/>
          <ac:spMkLst>
            <pc:docMk/>
            <pc:sldMk cId="4284245350" sldId="272"/>
            <ac:spMk id="3" creationId="{00000000-0000-0000-0000-000000000000}"/>
          </ac:spMkLst>
        </pc:spChg>
      </pc:sldChg>
      <pc:sldChg chg="del">
        <pc:chgData name="Burn, Jenny" userId="da60964d-54d9-422e-88cd-a3e89d812d33" providerId="ADAL" clId="{34918085-6ABB-4332-8077-31BAAC4F468F}" dt="2021-02-24T15:40:58.351" v="74" actId="47"/>
        <pc:sldMkLst>
          <pc:docMk/>
          <pc:sldMk cId="2257021788" sldId="2653"/>
        </pc:sldMkLst>
      </pc:sldChg>
      <pc:sldChg chg="addSp delSp modSp mod modNotesTx">
        <pc:chgData name="Burn, Jenny" userId="da60964d-54d9-422e-88cd-a3e89d812d33" providerId="ADAL" clId="{34918085-6ABB-4332-8077-31BAAC4F468F}" dt="2021-03-03T15:39:37.389" v="1148" actId="20577"/>
        <pc:sldMkLst>
          <pc:docMk/>
          <pc:sldMk cId="1829361912" sldId="2659"/>
        </pc:sldMkLst>
        <pc:spChg chg="del mod">
          <ac:chgData name="Burn, Jenny" userId="da60964d-54d9-422e-88cd-a3e89d812d33" providerId="ADAL" clId="{34918085-6ABB-4332-8077-31BAAC4F468F}" dt="2021-02-24T15:40:45.951" v="69" actId="478"/>
          <ac:spMkLst>
            <pc:docMk/>
            <pc:sldMk cId="1829361912" sldId="2659"/>
            <ac:spMk id="6" creationId="{338C5C31-96D3-4F2E-9A5A-7FC24F02CC06}"/>
          </ac:spMkLst>
        </pc:spChg>
        <pc:spChg chg="add mod">
          <ac:chgData name="Burn, Jenny" userId="da60964d-54d9-422e-88cd-a3e89d812d33" providerId="ADAL" clId="{34918085-6ABB-4332-8077-31BAAC4F468F}" dt="2021-03-03T15:37:18.385" v="1107" actId="113"/>
          <ac:spMkLst>
            <pc:docMk/>
            <pc:sldMk cId="1829361912" sldId="2659"/>
            <ac:spMk id="6" creationId="{3CD471FC-4FAA-4780-B3C4-B0704EA0CEE1}"/>
          </ac:spMkLst>
        </pc:spChg>
        <pc:spChg chg="del mod">
          <ac:chgData name="Burn, Jenny" userId="da60964d-54d9-422e-88cd-a3e89d812d33" providerId="ADAL" clId="{34918085-6ABB-4332-8077-31BAAC4F468F}" dt="2021-02-24T15:40:55.552" v="73"/>
          <ac:spMkLst>
            <pc:docMk/>
            <pc:sldMk cId="1829361912" sldId="2659"/>
            <ac:spMk id="8" creationId="{7453E5D7-1D1D-41C3-99CB-EDC517A0212B}"/>
          </ac:spMkLst>
        </pc:spChg>
        <pc:picChg chg="add del mod">
          <ac:chgData name="Burn, Jenny" userId="da60964d-54d9-422e-88cd-a3e89d812d33" providerId="ADAL" clId="{34918085-6ABB-4332-8077-31BAAC4F468F}" dt="2021-03-03T15:26:04.761" v="674" actId="478"/>
          <ac:picMkLst>
            <pc:docMk/>
            <pc:sldMk cId="1829361912" sldId="2659"/>
            <ac:picMk id="5" creationId="{F7097B4B-2453-4292-8E73-0EC135D72CA0}"/>
          </ac:picMkLst>
        </pc:picChg>
        <pc:picChg chg="del">
          <ac:chgData name="Burn, Jenny" userId="da60964d-54d9-422e-88cd-a3e89d812d33" providerId="ADAL" clId="{34918085-6ABB-4332-8077-31BAAC4F468F}" dt="2021-02-24T15:40:47.787" v="70" actId="478"/>
          <ac:picMkLst>
            <pc:docMk/>
            <pc:sldMk cId="1829361912" sldId="2659"/>
            <ac:picMk id="10" creationId="{F2A164BE-02BC-4581-882B-791DFCE22DF3}"/>
          </ac:picMkLst>
        </pc:picChg>
      </pc:sldChg>
      <pc:sldChg chg="addSp delSp modSp mod modNotesTx">
        <pc:chgData name="Burn, Jenny" userId="da60964d-54d9-422e-88cd-a3e89d812d33" providerId="ADAL" clId="{34918085-6ABB-4332-8077-31BAAC4F468F}" dt="2021-03-03T15:46:37.898" v="1315" actId="113"/>
        <pc:sldMkLst>
          <pc:docMk/>
          <pc:sldMk cId="3012523276" sldId="2660"/>
        </pc:sldMkLst>
        <pc:spChg chg="mod">
          <ac:chgData name="Burn, Jenny" userId="da60964d-54d9-422e-88cd-a3e89d812d33" providerId="ADAL" clId="{34918085-6ABB-4332-8077-31BAAC4F468F}" dt="2021-03-03T15:46:37.898" v="1315" actId="113"/>
          <ac:spMkLst>
            <pc:docMk/>
            <pc:sldMk cId="3012523276" sldId="2660"/>
            <ac:spMk id="6" creationId="{3CD471FC-4FAA-4780-B3C4-B0704EA0CEE1}"/>
          </ac:spMkLst>
        </pc:spChg>
        <pc:picChg chg="add del">
          <ac:chgData name="Burn, Jenny" userId="da60964d-54d9-422e-88cd-a3e89d812d33" providerId="ADAL" clId="{34918085-6ABB-4332-8077-31BAAC4F468F}" dt="2021-03-03T15:36:22.445" v="1081" actId="478"/>
          <ac:picMkLst>
            <pc:docMk/>
            <pc:sldMk cId="3012523276" sldId="2660"/>
            <ac:picMk id="5" creationId="{03ACBFCB-6873-49D3-B834-88D6B91D5AAB}"/>
          </ac:picMkLst>
        </pc:picChg>
      </pc:sldChg>
      <pc:sldChg chg="del">
        <pc:chgData name="Burn, Jenny" userId="da60964d-54d9-422e-88cd-a3e89d812d33" providerId="ADAL" clId="{34918085-6ABB-4332-8077-31BAAC4F468F}" dt="2021-02-24T15:40:59.398" v="75" actId="47"/>
        <pc:sldMkLst>
          <pc:docMk/>
          <pc:sldMk cId="4124201223" sldId="2660"/>
        </pc:sldMkLst>
      </pc:sldChg>
      <pc:sldChg chg="add del">
        <pc:chgData name="Burn, Jenny" userId="da60964d-54d9-422e-88cd-a3e89d812d33" providerId="ADAL" clId="{34918085-6ABB-4332-8077-31BAAC4F468F}" dt="2021-03-03T15:34:29.845" v="892"/>
        <pc:sldMkLst>
          <pc:docMk/>
          <pc:sldMk cId="684556646" sldId="2661"/>
        </pc:sldMkLst>
      </pc:sldChg>
      <pc:sldChg chg="modSp del mod modNotesTx">
        <pc:chgData name="Burn, Jenny" userId="da60964d-54d9-422e-88cd-a3e89d812d33" providerId="ADAL" clId="{34918085-6ABB-4332-8077-31BAAC4F468F}" dt="2021-03-03T15:39:46.288" v="1149" actId="47"/>
        <pc:sldMkLst>
          <pc:docMk/>
          <pc:sldMk cId="843927612" sldId="2661"/>
        </pc:sldMkLst>
        <pc:spChg chg="mod">
          <ac:chgData name="Burn, Jenny" userId="da60964d-54d9-422e-88cd-a3e89d812d33" providerId="ADAL" clId="{34918085-6ABB-4332-8077-31BAAC4F468F}" dt="2021-03-03T15:37:36.402" v="1110" actId="20577"/>
          <ac:spMkLst>
            <pc:docMk/>
            <pc:sldMk cId="843927612" sldId="2661"/>
            <ac:spMk id="6" creationId="{3CD471FC-4FAA-4780-B3C4-B0704EA0CEE1}"/>
          </ac:spMkLst>
        </pc:spChg>
      </pc:sldChg>
      <pc:sldChg chg="modSp mod modNotesTx">
        <pc:chgData name="Burn, Jenny" userId="da60964d-54d9-422e-88cd-a3e89d812d33" providerId="ADAL" clId="{34918085-6ABB-4332-8077-31BAAC4F468F}" dt="2021-03-03T15:41:34.717" v="1191" actId="20577"/>
        <pc:sldMkLst>
          <pc:docMk/>
          <pc:sldMk cId="1585166668" sldId="2661"/>
        </pc:sldMkLst>
        <pc:spChg chg="mod">
          <ac:chgData name="Burn, Jenny" userId="da60964d-54d9-422e-88cd-a3e89d812d33" providerId="ADAL" clId="{34918085-6ABB-4332-8077-31BAAC4F468F}" dt="2021-03-03T15:41:34.717" v="1191" actId="20577"/>
          <ac:spMkLst>
            <pc:docMk/>
            <pc:sldMk cId="1585166668" sldId="2661"/>
            <ac:spMk id="6" creationId="{3CD471FC-4FAA-4780-B3C4-B0704EA0CEE1}"/>
          </ac:spMkLst>
        </pc:spChg>
      </pc:sldChg>
      <pc:sldChg chg="del">
        <pc:chgData name="Burn, Jenny" userId="da60964d-54d9-422e-88cd-a3e89d812d33" providerId="ADAL" clId="{34918085-6ABB-4332-8077-31BAAC4F468F}" dt="2021-02-24T15:41:00.216" v="76" actId="47"/>
        <pc:sldMkLst>
          <pc:docMk/>
          <pc:sldMk cId="2553885542" sldId="2661"/>
        </pc:sldMkLst>
      </pc:sldChg>
      <pc:sldChg chg="modSp mod modNotesTx">
        <pc:chgData name="Burn, Jenny" userId="da60964d-54d9-422e-88cd-a3e89d812d33" providerId="ADAL" clId="{34918085-6ABB-4332-8077-31BAAC4F468F}" dt="2021-03-03T15:46:50.356" v="1317" actId="113"/>
        <pc:sldMkLst>
          <pc:docMk/>
          <pc:sldMk cId="3432470612" sldId="2662"/>
        </pc:sldMkLst>
        <pc:spChg chg="mod">
          <ac:chgData name="Burn, Jenny" userId="da60964d-54d9-422e-88cd-a3e89d812d33" providerId="ADAL" clId="{34918085-6ABB-4332-8077-31BAAC4F468F}" dt="2021-03-03T15:46:50.356" v="1317" actId="113"/>
          <ac:spMkLst>
            <pc:docMk/>
            <pc:sldMk cId="3432470612" sldId="2662"/>
            <ac:spMk id="6" creationId="{3CD471FC-4FAA-4780-B3C4-B0704EA0CEE1}"/>
          </ac:spMkLst>
        </pc:spChg>
      </pc:sldChg>
      <pc:sldChg chg="del">
        <pc:chgData name="Burn, Jenny" userId="da60964d-54d9-422e-88cd-a3e89d812d33" providerId="ADAL" clId="{34918085-6ABB-4332-8077-31BAAC4F468F}" dt="2021-02-24T15:41:01.359" v="77" actId="47"/>
        <pc:sldMkLst>
          <pc:docMk/>
          <pc:sldMk cId="3447094179" sldId="2662"/>
        </pc:sldMkLst>
      </pc:sldChg>
      <pc:sldChg chg="modSp mod modNotesTx">
        <pc:chgData name="Burn, Jenny" userId="da60964d-54d9-422e-88cd-a3e89d812d33" providerId="ADAL" clId="{34918085-6ABB-4332-8077-31BAAC4F468F}" dt="2021-03-03T15:53:47.253" v="1397" actId="20577"/>
        <pc:sldMkLst>
          <pc:docMk/>
          <pc:sldMk cId="3194585601" sldId="2663"/>
        </pc:sldMkLst>
        <pc:spChg chg="mod">
          <ac:chgData name="Burn, Jenny" userId="da60964d-54d9-422e-88cd-a3e89d812d33" providerId="ADAL" clId="{34918085-6ABB-4332-8077-31BAAC4F468F}" dt="2021-03-03T15:53:21.235" v="1370" actId="20577"/>
          <ac:spMkLst>
            <pc:docMk/>
            <pc:sldMk cId="3194585601" sldId="2663"/>
            <ac:spMk id="6" creationId="{3CD471FC-4FAA-4780-B3C4-B0704EA0CEE1}"/>
          </ac:spMkLst>
        </pc:spChg>
      </pc:sldChg>
    </pc:docChg>
  </pc:docChgLst>
  <pc:docChgLst>
    <pc:chgData name="Burn, Jenny" userId="da60964d-54d9-422e-88cd-a3e89d812d33" providerId="ADAL" clId="{0D09390C-93E2-4348-B9EA-1BB84AD57935}"/>
    <pc:docChg chg="undo custSel addSld delSld modSld">
      <pc:chgData name="Burn, Jenny" userId="da60964d-54d9-422e-88cd-a3e89d812d33" providerId="ADAL" clId="{0D09390C-93E2-4348-B9EA-1BB84AD57935}" dt="2021-02-23T16:50:30.047" v="1695" actId="20577"/>
      <pc:docMkLst>
        <pc:docMk/>
      </pc:docMkLst>
      <pc:sldChg chg="modSp mod">
        <pc:chgData name="Burn, Jenny" userId="da60964d-54d9-422e-88cd-a3e89d812d33" providerId="ADAL" clId="{0D09390C-93E2-4348-B9EA-1BB84AD57935}" dt="2021-02-21T15:40:50.776" v="177" actId="120"/>
        <pc:sldMkLst>
          <pc:docMk/>
          <pc:sldMk cId="4284245350" sldId="272"/>
        </pc:sldMkLst>
        <pc:spChg chg="mod">
          <ac:chgData name="Burn, Jenny" userId="da60964d-54d9-422e-88cd-a3e89d812d33" providerId="ADAL" clId="{0D09390C-93E2-4348-B9EA-1BB84AD57935}" dt="2021-02-21T15:40:50.776" v="177" actId="120"/>
          <ac:spMkLst>
            <pc:docMk/>
            <pc:sldMk cId="4284245350" sldId="272"/>
            <ac:spMk id="3" creationId="{00000000-0000-0000-0000-000000000000}"/>
          </ac:spMkLst>
        </pc:spChg>
        <pc:picChg chg="mod">
          <ac:chgData name="Burn, Jenny" userId="da60964d-54d9-422e-88cd-a3e89d812d33" providerId="ADAL" clId="{0D09390C-93E2-4348-B9EA-1BB84AD57935}" dt="2021-02-21T15:39:01.456" v="27" actId="1076"/>
          <ac:picMkLst>
            <pc:docMk/>
            <pc:sldMk cId="4284245350" sldId="272"/>
            <ac:picMk id="1026" creationId="{00000000-0000-0000-0000-000000000000}"/>
          </ac:picMkLst>
        </pc:picChg>
      </pc:sldChg>
      <pc:sldChg chg="modSp mod">
        <pc:chgData name="Burn, Jenny" userId="da60964d-54d9-422e-88cd-a3e89d812d33" providerId="ADAL" clId="{0D09390C-93E2-4348-B9EA-1BB84AD57935}" dt="2021-02-23T16:50:30.047" v="1695" actId="20577"/>
        <pc:sldMkLst>
          <pc:docMk/>
          <pc:sldMk cId="2644395114" sldId="2644"/>
        </pc:sldMkLst>
        <pc:graphicFrameChg chg="modGraphic">
          <ac:chgData name="Burn, Jenny" userId="da60964d-54d9-422e-88cd-a3e89d812d33" providerId="ADAL" clId="{0D09390C-93E2-4348-B9EA-1BB84AD57935}" dt="2021-02-23T16:50:30.047" v="1695" actId="20577"/>
          <ac:graphicFrameMkLst>
            <pc:docMk/>
            <pc:sldMk cId="2644395114" sldId="2644"/>
            <ac:graphicFrameMk id="4" creationId="{3E1255F8-DFEA-45E7-AD96-19BCB863D19A}"/>
          </ac:graphicFrameMkLst>
        </pc:graphicFrameChg>
      </pc:sldChg>
      <pc:sldChg chg="del">
        <pc:chgData name="Burn, Jenny" userId="da60964d-54d9-422e-88cd-a3e89d812d33" providerId="ADAL" clId="{0D09390C-93E2-4348-B9EA-1BB84AD57935}" dt="2021-02-21T15:37:36.391" v="22" actId="47"/>
        <pc:sldMkLst>
          <pc:docMk/>
          <pc:sldMk cId="1683183876" sldId="2647"/>
        </pc:sldMkLst>
      </pc:sldChg>
      <pc:sldChg chg="addSp delSp modSp mod modNotesTx">
        <pc:chgData name="Burn, Jenny" userId="da60964d-54d9-422e-88cd-a3e89d812d33" providerId="ADAL" clId="{0D09390C-93E2-4348-B9EA-1BB84AD57935}" dt="2021-02-23T16:06:30.778" v="785" actId="21"/>
        <pc:sldMkLst>
          <pc:docMk/>
          <pc:sldMk cId="2257021788" sldId="2653"/>
        </pc:sldMkLst>
        <pc:spChg chg="mod">
          <ac:chgData name="Burn, Jenny" userId="da60964d-54d9-422e-88cd-a3e89d812d33" providerId="ADAL" clId="{0D09390C-93E2-4348-B9EA-1BB84AD57935}" dt="2021-02-23T15:50:07.399" v="230" actId="20577"/>
          <ac:spMkLst>
            <pc:docMk/>
            <pc:sldMk cId="2257021788" sldId="2653"/>
            <ac:spMk id="3" creationId="{BEEF3A05-95C8-4ED3-984B-4CE0DE635396}"/>
          </ac:spMkLst>
        </pc:spChg>
        <pc:spChg chg="add del mod">
          <ac:chgData name="Burn, Jenny" userId="da60964d-54d9-422e-88cd-a3e89d812d33" providerId="ADAL" clId="{0D09390C-93E2-4348-B9EA-1BB84AD57935}" dt="2021-02-23T16:06:30.778" v="785" actId="21"/>
          <ac:spMkLst>
            <pc:docMk/>
            <pc:sldMk cId="2257021788" sldId="2653"/>
            <ac:spMk id="6" creationId="{338C5C31-96D3-4F2E-9A5A-7FC24F02CC06}"/>
          </ac:spMkLst>
        </pc:spChg>
        <pc:spChg chg="add mod">
          <ac:chgData name="Burn, Jenny" userId="da60964d-54d9-422e-88cd-a3e89d812d33" providerId="ADAL" clId="{0D09390C-93E2-4348-B9EA-1BB84AD57935}" dt="2021-02-23T16:03:24.634" v="744" actId="947"/>
          <ac:spMkLst>
            <pc:docMk/>
            <pc:sldMk cId="2257021788" sldId="2653"/>
            <ac:spMk id="7" creationId="{1F7AC014-11A4-4F07-A5CF-6A0DF5946EF8}"/>
          </ac:spMkLst>
        </pc:spChg>
        <pc:spChg chg="del mod">
          <ac:chgData name="Burn, Jenny" userId="da60964d-54d9-422e-88cd-a3e89d812d33" providerId="ADAL" clId="{0D09390C-93E2-4348-B9EA-1BB84AD57935}" dt="2021-02-23T15:50:18.599" v="235"/>
          <ac:spMkLst>
            <pc:docMk/>
            <pc:sldMk cId="2257021788" sldId="2653"/>
            <ac:spMk id="10" creationId="{51AF5B05-8602-4F55-85C8-37076FEDF63F}"/>
          </ac:spMkLst>
        </pc:spChg>
        <pc:graphicFrameChg chg="del">
          <ac:chgData name="Burn, Jenny" userId="da60964d-54d9-422e-88cd-a3e89d812d33" providerId="ADAL" clId="{0D09390C-93E2-4348-B9EA-1BB84AD57935}" dt="2021-02-23T15:50:20.416" v="236" actId="478"/>
          <ac:graphicFrameMkLst>
            <pc:docMk/>
            <pc:sldMk cId="2257021788" sldId="2653"/>
            <ac:graphicFrameMk id="2" creationId="{13D3BCF5-CF25-4A9A-809F-903519C0A5CE}"/>
          </ac:graphicFrameMkLst>
        </pc:graphicFrameChg>
        <pc:picChg chg="add del mod">
          <ac:chgData name="Burn, Jenny" userId="da60964d-54d9-422e-88cd-a3e89d812d33" providerId="ADAL" clId="{0D09390C-93E2-4348-B9EA-1BB84AD57935}" dt="2021-02-23T15:55:48.420" v="416" actId="478"/>
          <ac:picMkLst>
            <pc:docMk/>
            <pc:sldMk cId="2257021788" sldId="2653"/>
            <ac:picMk id="5" creationId="{5D4DAAC2-BE4D-409C-8FAB-9C4BD5CA6C1F}"/>
          </ac:picMkLst>
        </pc:picChg>
        <pc:picChg chg="add del mod">
          <ac:chgData name="Burn, Jenny" userId="da60964d-54d9-422e-88cd-a3e89d812d33" providerId="ADAL" clId="{0D09390C-93E2-4348-B9EA-1BB84AD57935}" dt="2021-02-23T16:03:14.623" v="743" actId="478"/>
          <ac:picMkLst>
            <pc:docMk/>
            <pc:sldMk cId="2257021788" sldId="2653"/>
            <ac:picMk id="8" creationId="{432EDD9A-6D5E-4157-A6E7-9FD0DC213D76}"/>
          </ac:picMkLst>
        </pc:picChg>
        <pc:picChg chg="del">
          <ac:chgData name="Burn, Jenny" userId="da60964d-54d9-422e-88cd-a3e89d812d33" providerId="ADAL" clId="{0D09390C-93E2-4348-B9EA-1BB84AD57935}" dt="2021-02-23T15:50:18.593" v="233" actId="478"/>
          <ac:picMkLst>
            <pc:docMk/>
            <pc:sldMk cId="2257021788" sldId="2653"/>
            <ac:picMk id="9" creationId="{374126F5-0F12-4CA9-A143-0B94DCE3CC77}"/>
          </ac:picMkLst>
        </pc:picChg>
        <pc:picChg chg="add mod">
          <ac:chgData name="Burn, Jenny" userId="da60964d-54d9-422e-88cd-a3e89d812d33" providerId="ADAL" clId="{0D09390C-93E2-4348-B9EA-1BB84AD57935}" dt="2021-02-23T16:02:46.496" v="708" actId="1076"/>
          <ac:picMkLst>
            <pc:docMk/>
            <pc:sldMk cId="2257021788" sldId="2653"/>
            <ac:picMk id="12" creationId="{5E6F51D4-9946-4687-BFA5-A549E15CF4F1}"/>
          </ac:picMkLst>
        </pc:picChg>
      </pc:sldChg>
      <pc:sldChg chg="addSp delSp modSp new del mod">
        <pc:chgData name="Burn, Jenny" userId="da60964d-54d9-422e-88cd-a3e89d812d33" providerId="ADAL" clId="{0D09390C-93E2-4348-B9EA-1BB84AD57935}" dt="2021-02-23T16:04:58.756" v="768" actId="47"/>
        <pc:sldMkLst>
          <pc:docMk/>
          <pc:sldMk cId="3149523647" sldId="2654"/>
        </pc:sldMkLst>
        <pc:spChg chg="del">
          <ac:chgData name="Burn, Jenny" userId="da60964d-54d9-422e-88cd-a3e89d812d33" providerId="ADAL" clId="{0D09390C-93E2-4348-B9EA-1BB84AD57935}" dt="2021-02-21T20:05:40.279" v="179" actId="22"/>
          <ac:spMkLst>
            <pc:docMk/>
            <pc:sldMk cId="3149523647" sldId="2654"/>
            <ac:spMk id="3" creationId="{2AAE57ED-CC2A-4968-BA81-1B84B491FDE2}"/>
          </ac:spMkLst>
        </pc:spChg>
        <pc:spChg chg="add mod">
          <ac:chgData name="Burn, Jenny" userId="da60964d-54d9-422e-88cd-a3e89d812d33" providerId="ADAL" clId="{0D09390C-93E2-4348-B9EA-1BB84AD57935}" dt="2021-02-23T15:50:38.400" v="237" actId="21"/>
          <ac:spMkLst>
            <pc:docMk/>
            <pc:sldMk cId="3149523647" sldId="2654"/>
            <ac:spMk id="3" creationId="{62D3E25C-3EB5-48F6-99B1-56DD67D7D0A2}"/>
          </ac:spMkLst>
        </pc:spChg>
        <pc:picChg chg="add del mod ord">
          <ac:chgData name="Burn, Jenny" userId="da60964d-54d9-422e-88cd-a3e89d812d33" providerId="ADAL" clId="{0D09390C-93E2-4348-B9EA-1BB84AD57935}" dt="2021-02-23T15:50:38.400" v="237" actId="21"/>
          <ac:picMkLst>
            <pc:docMk/>
            <pc:sldMk cId="3149523647" sldId="2654"/>
            <ac:picMk id="5" creationId="{9447D64F-661A-426D-B35F-71B5065D29CB}"/>
          </ac:picMkLst>
        </pc:picChg>
      </pc:sldChg>
      <pc:sldChg chg="del">
        <pc:chgData name="Burn, Jenny" userId="da60964d-54d9-422e-88cd-a3e89d812d33" providerId="ADAL" clId="{0D09390C-93E2-4348-B9EA-1BB84AD57935}" dt="2021-02-21T15:37:37.754" v="24" actId="47"/>
        <pc:sldMkLst>
          <pc:docMk/>
          <pc:sldMk cId="3483747080" sldId="2654"/>
        </pc:sldMkLst>
      </pc:sldChg>
      <pc:sldChg chg="addSp delSp modSp new del mod">
        <pc:chgData name="Burn, Jenny" userId="da60964d-54d9-422e-88cd-a3e89d812d33" providerId="ADAL" clId="{0D09390C-93E2-4348-B9EA-1BB84AD57935}" dt="2021-02-23T16:05:00.876" v="769" actId="47"/>
        <pc:sldMkLst>
          <pc:docMk/>
          <pc:sldMk cId="1045625646" sldId="2655"/>
        </pc:sldMkLst>
        <pc:spChg chg="del">
          <ac:chgData name="Burn, Jenny" userId="da60964d-54d9-422e-88cd-a3e89d812d33" providerId="ADAL" clId="{0D09390C-93E2-4348-B9EA-1BB84AD57935}" dt="2021-02-21T20:06:09.365" v="183" actId="22"/>
          <ac:spMkLst>
            <pc:docMk/>
            <pc:sldMk cId="1045625646" sldId="2655"/>
            <ac:spMk id="3" creationId="{9E36132F-FC7E-4D56-B624-80E9B77336DF}"/>
          </ac:spMkLst>
        </pc:spChg>
        <pc:picChg chg="add mod ord">
          <ac:chgData name="Burn, Jenny" userId="da60964d-54d9-422e-88cd-a3e89d812d33" providerId="ADAL" clId="{0D09390C-93E2-4348-B9EA-1BB84AD57935}" dt="2021-02-21T20:06:09.365" v="183" actId="22"/>
          <ac:picMkLst>
            <pc:docMk/>
            <pc:sldMk cId="1045625646" sldId="2655"/>
            <ac:picMk id="5" creationId="{19299733-1BBA-4B84-A23F-738A47C4AD0B}"/>
          </ac:picMkLst>
        </pc:picChg>
      </pc:sldChg>
      <pc:sldChg chg="del">
        <pc:chgData name="Burn, Jenny" userId="da60964d-54d9-422e-88cd-a3e89d812d33" providerId="ADAL" clId="{0D09390C-93E2-4348-B9EA-1BB84AD57935}" dt="2021-02-21T15:37:38.370" v="25" actId="47"/>
        <pc:sldMkLst>
          <pc:docMk/>
          <pc:sldMk cId="3814496441" sldId="2655"/>
        </pc:sldMkLst>
      </pc:sldChg>
      <pc:sldChg chg="addSp delSp modSp new del mod">
        <pc:chgData name="Burn, Jenny" userId="da60964d-54d9-422e-88cd-a3e89d812d33" providerId="ADAL" clId="{0D09390C-93E2-4348-B9EA-1BB84AD57935}" dt="2021-02-23T16:09:52.067" v="883" actId="47"/>
        <pc:sldMkLst>
          <pc:docMk/>
          <pc:sldMk cId="1017413088" sldId="2656"/>
        </pc:sldMkLst>
        <pc:spChg chg="add del mod">
          <ac:chgData name="Burn, Jenny" userId="da60964d-54d9-422e-88cd-a3e89d812d33" providerId="ADAL" clId="{0D09390C-93E2-4348-B9EA-1BB84AD57935}" dt="2021-02-23T16:05:57.331" v="777" actId="21"/>
          <ac:spMkLst>
            <pc:docMk/>
            <pc:sldMk cId="1017413088" sldId="2656"/>
            <ac:spMk id="3" creationId="{4E7843DB-0037-4FA4-826F-AE7DCC06E12C}"/>
          </ac:spMkLst>
        </pc:spChg>
        <pc:spChg chg="del">
          <ac:chgData name="Burn, Jenny" userId="da60964d-54d9-422e-88cd-a3e89d812d33" providerId="ADAL" clId="{0D09390C-93E2-4348-B9EA-1BB84AD57935}" dt="2021-02-21T20:07:22.397" v="185" actId="22"/>
          <ac:spMkLst>
            <pc:docMk/>
            <pc:sldMk cId="1017413088" sldId="2656"/>
            <ac:spMk id="3" creationId="{6F9D2011-4BC9-4F8E-9830-AF259ED3314F}"/>
          </ac:spMkLst>
        </pc:spChg>
        <pc:spChg chg="add mod">
          <ac:chgData name="Burn, Jenny" userId="da60964d-54d9-422e-88cd-a3e89d812d33" providerId="ADAL" clId="{0D09390C-93E2-4348-B9EA-1BB84AD57935}" dt="2021-02-23T16:06:02.780" v="778" actId="21"/>
          <ac:spMkLst>
            <pc:docMk/>
            <pc:sldMk cId="1017413088" sldId="2656"/>
            <ac:spMk id="4" creationId="{7ED82E9C-DE08-4445-8064-1D0941825CDA}"/>
          </ac:spMkLst>
        </pc:spChg>
        <pc:picChg chg="add del mod ord">
          <ac:chgData name="Burn, Jenny" userId="da60964d-54d9-422e-88cd-a3e89d812d33" providerId="ADAL" clId="{0D09390C-93E2-4348-B9EA-1BB84AD57935}" dt="2021-02-23T16:06:02.780" v="778" actId="21"/>
          <ac:picMkLst>
            <pc:docMk/>
            <pc:sldMk cId="1017413088" sldId="2656"/>
            <ac:picMk id="5" creationId="{140D1385-C68C-4A23-8D8B-F988A249AE2D}"/>
          </ac:picMkLst>
        </pc:picChg>
      </pc:sldChg>
      <pc:sldChg chg="del">
        <pc:chgData name="Burn, Jenny" userId="da60964d-54d9-422e-88cd-a3e89d812d33" providerId="ADAL" clId="{0D09390C-93E2-4348-B9EA-1BB84AD57935}" dt="2021-02-21T15:37:37.029" v="23" actId="47"/>
        <pc:sldMkLst>
          <pc:docMk/>
          <pc:sldMk cId="3136370427" sldId="2656"/>
        </pc:sldMkLst>
      </pc:sldChg>
      <pc:sldChg chg="addSp delSp modSp new del mod">
        <pc:chgData name="Burn, Jenny" userId="da60964d-54d9-422e-88cd-a3e89d812d33" providerId="ADAL" clId="{0D09390C-93E2-4348-B9EA-1BB84AD57935}" dt="2021-02-23T16:14:48.554" v="1120" actId="47"/>
        <pc:sldMkLst>
          <pc:docMk/>
          <pc:sldMk cId="2999124813" sldId="2657"/>
        </pc:sldMkLst>
        <pc:spChg chg="del">
          <ac:chgData name="Burn, Jenny" userId="da60964d-54d9-422e-88cd-a3e89d812d33" providerId="ADAL" clId="{0D09390C-93E2-4348-B9EA-1BB84AD57935}" dt="2021-02-21T20:07:59.082" v="187" actId="22"/>
          <ac:spMkLst>
            <pc:docMk/>
            <pc:sldMk cId="2999124813" sldId="2657"/>
            <ac:spMk id="3" creationId="{460C8504-7DFB-4870-AAED-7B6BE0227EDA}"/>
          </ac:spMkLst>
        </pc:spChg>
        <pc:spChg chg="add mod">
          <ac:chgData name="Burn, Jenny" userId="da60964d-54d9-422e-88cd-a3e89d812d33" providerId="ADAL" clId="{0D09390C-93E2-4348-B9EA-1BB84AD57935}" dt="2021-02-23T16:11:22.253" v="889" actId="21"/>
          <ac:spMkLst>
            <pc:docMk/>
            <pc:sldMk cId="2999124813" sldId="2657"/>
            <ac:spMk id="3" creationId="{D59C97B8-0888-4DE9-B875-18FA80683FA2}"/>
          </ac:spMkLst>
        </pc:spChg>
        <pc:picChg chg="add del mod ord">
          <ac:chgData name="Burn, Jenny" userId="da60964d-54d9-422e-88cd-a3e89d812d33" providerId="ADAL" clId="{0D09390C-93E2-4348-B9EA-1BB84AD57935}" dt="2021-02-23T16:11:22.253" v="889" actId="21"/>
          <ac:picMkLst>
            <pc:docMk/>
            <pc:sldMk cId="2999124813" sldId="2657"/>
            <ac:picMk id="5" creationId="{3F02CB01-F8AA-4C31-8B5B-DEA474DA9F52}"/>
          </ac:picMkLst>
        </pc:picChg>
      </pc:sldChg>
      <pc:sldChg chg="addSp delSp modSp new del mod">
        <pc:chgData name="Burn, Jenny" userId="da60964d-54d9-422e-88cd-a3e89d812d33" providerId="ADAL" clId="{0D09390C-93E2-4348-B9EA-1BB84AD57935}" dt="2021-02-23T16:22:05.736" v="1445" actId="47"/>
        <pc:sldMkLst>
          <pc:docMk/>
          <pc:sldMk cId="146204820" sldId="2658"/>
        </pc:sldMkLst>
        <pc:spChg chg="del">
          <ac:chgData name="Burn, Jenny" userId="da60964d-54d9-422e-88cd-a3e89d812d33" providerId="ADAL" clId="{0D09390C-93E2-4348-B9EA-1BB84AD57935}" dt="2021-02-21T20:08:30.599" v="189" actId="22"/>
          <ac:spMkLst>
            <pc:docMk/>
            <pc:sldMk cId="146204820" sldId="2658"/>
            <ac:spMk id="3" creationId="{3CA1AEB2-BAB6-47F0-A965-1FF8F8453630}"/>
          </ac:spMkLst>
        </pc:spChg>
        <pc:picChg chg="add mod ord">
          <ac:chgData name="Burn, Jenny" userId="da60964d-54d9-422e-88cd-a3e89d812d33" providerId="ADAL" clId="{0D09390C-93E2-4348-B9EA-1BB84AD57935}" dt="2021-02-21T20:08:30.599" v="189" actId="22"/>
          <ac:picMkLst>
            <pc:docMk/>
            <pc:sldMk cId="146204820" sldId="2658"/>
            <ac:picMk id="5" creationId="{4CA297B3-86EC-4676-974A-78EE3FC78C90}"/>
          </ac:picMkLst>
        </pc:picChg>
      </pc:sldChg>
      <pc:sldChg chg="addSp delSp modSp mod modNotesTx">
        <pc:chgData name="Burn, Jenny" userId="da60964d-54d9-422e-88cd-a3e89d812d33" providerId="ADAL" clId="{0D09390C-93E2-4348-B9EA-1BB84AD57935}" dt="2021-02-23T16:09:48.846" v="882" actId="20577"/>
        <pc:sldMkLst>
          <pc:docMk/>
          <pc:sldMk cId="1829361912" sldId="2659"/>
        </pc:sldMkLst>
        <pc:spChg chg="add del mod">
          <ac:chgData name="Burn, Jenny" userId="da60964d-54d9-422e-88cd-a3e89d812d33" providerId="ADAL" clId="{0D09390C-93E2-4348-B9EA-1BB84AD57935}" dt="2021-02-23T16:07:06.384" v="790" actId="767"/>
          <ac:spMkLst>
            <pc:docMk/>
            <pc:sldMk cId="1829361912" sldId="2659"/>
            <ac:spMk id="5" creationId="{3DA35A3C-9DA2-49BE-9B87-BF4BE6347DAA}"/>
          </ac:spMkLst>
        </pc:spChg>
        <pc:spChg chg="mod">
          <ac:chgData name="Burn, Jenny" userId="da60964d-54d9-422e-88cd-a3e89d812d33" providerId="ADAL" clId="{0D09390C-93E2-4348-B9EA-1BB84AD57935}" dt="2021-02-23T16:08:52.645" v="853" actId="1076"/>
          <ac:spMkLst>
            <pc:docMk/>
            <pc:sldMk cId="1829361912" sldId="2659"/>
            <ac:spMk id="6" creationId="{338C5C31-96D3-4F2E-9A5A-7FC24F02CC06}"/>
          </ac:spMkLst>
        </pc:spChg>
        <pc:spChg chg="del mod">
          <ac:chgData name="Burn, Jenny" userId="da60964d-54d9-422e-88cd-a3e89d812d33" providerId="ADAL" clId="{0D09390C-93E2-4348-B9EA-1BB84AD57935}" dt="2021-02-23T16:06:49.908" v="786" actId="21"/>
          <ac:spMkLst>
            <pc:docMk/>
            <pc:sldMk cId="1829361912" sldId="2659"/>
            <ac:spMk id="7" creationId="{1F7AC014-11A4-4F07-A5CF-6A0DF5946EF8}"/>
          </ac:spMkLst>
        </pc:spChg>
        <pc:spChg chg="add mod">
          <ac:chgData name="Burn, Jenny" userId="da60964d-54d9-422e-88cd-a3e89d812d33" providerId="ADAL" clId="{0D09390C-93E2-4348-B9EA-1BB84AD57935}" dt="2021-02-23T16:08:56.986" v="854" actId="1076"/>
          <ac:spMkLst>
            <pc:docMk/>
            <pc:sldMk cId="1829361912" sldId="2659"/>
            <ac:spMk id="8" creationId="{7453E5D7-1D1D-41C3-99CB-EDC517A0212B}"/>
          </ac:spMkLst>
        </pc:spChg>
        <pc:picChg chg="add del mod">
          <ac:chgData name="Burn, Jenny" userId="da60964d-54d9-422e-88cd-a3e89d812d33" providerId="ADAL" clId="{0D09390C-93E2-4348-B9EA-1BB84AD57935}" dt="2021-02-23T16:08:07.827" v="824" actId="478"/>
          <ac:picMkLst>
            <pc:docMk/>
            <pc:sldMk cId="1829361912" sldId="2659"/>
            <ac:picMk id="2" creationId="{F81A5D4E-76B3-41CB-8D3A-606E187D0065}"/>
          </ac:picMkLst>
        </pc:picChg>
        <pc:picChg chg="add mod">
          <ac:chgData name="Burn, Jenny" userId="da60964d-54d9-422e-88cd-a3e89d812d33" providerId="ADAL" clId="{0D09390C-93E2-4348-B9EA-1BB84AD57935}" dt="2021-02-23T16:08:59.666" v="855" actId="1076"/>
          <ac:picMkLst>
            <pc:docMk/>
            <pc:sldMk cId="1829361912" sldId="2659"/>
            <ac:picMk id="10" creationId="{F2A164BE-02BC-4581-882B-791DFCE22DF3}"/>
          </ac:picMkLst>
        </pc:picChg>
        <pc:picChg chg="del">
          <ac:chgData name="Burn, Jenny" userId="da60964d-54d9-422e-88cd-a3e89d812d33" providerId="ADAL" clId="{0D09390C-93E2-4348-B9EA-1BB84AD57935}" dt="2021-02-23T16:06:13.772" v="781" actId="478"/>
          <ac:picMkLst>
            <pc:docMk/>
            <pc:sldMk cId="1829361912" sldId="2659"/>
            <ac:picMk id="12" creationId="{5E6F51D4-9946-4687-BFA5-A549E15CF4F1}"/>
          </ac:picMkLst>
        </pc:picChg>
      </pc:sldChg>
      <pc:sldChg chg="addSp delSp modSp mod modNotesTx">
        <pc:chgData name="Burn, Jenny" userId="da60964d-54d9-422e-88cd-a3e89d812d33" providerId="ADAL" clId="{0D09390C-93E2-4348-B9EA-1BB84AD57935}" dt="2021-02-23T16:14:28.922" v="1119" actId="20577"/>
        <pc:sldMkLst>
          <pc:docMk/>
          <pc:sldMk cId="4124201223" sldId="2660"/>
        </pc:sldMkLst>
        <pc:spChg chg="add mod">
          <ac:chgData name="Burn, Jenny" userId="da60964d-54d9-422e-88cd-a3e89d812d33" providerId="ADAL" clId="{0D09390C-93E2-4348-B9EA-1BB84AD57935}" dt="2021-02-23T16:13:27.468" v="1034" actId="114"/>
          <ac:spMkLst>
            <pc:docMk/>
            <pc:sldMk cId="4124201223" sldId="2660"/>
            <ac:spMk id="5" creationId="{21EAAEE8-4C55-4C35-A53A-429DBA0F80CA}"/>
          </ac:spMkLst>
        </pc:spChg>
        <pc:spChg chg="mod">
          <ac:chgData name="Burn, Jenny" userId="da60964d-54d9-422e-88cd-a3e89d812d33" providerId="ADAL" clId="{0D09390C-93E2-4348-B9EA-1BB84AD57935}" dt="2021-02-23T16:10:59.391" v="886" actId="6549"/>
          <ac:spMkLst>
            <pc:docMk/>
            <pc:sldMk cId="4124201223" sldId="2660"/>
            <ac:spMk id="7" creationId="{1F7AC014-11A4-4F07-A5CF-6A0DF5946EF8}"/>
          </ac:spMkLst>
        </pc:spChg>
        <pc:picChg chg="add del">
          <ac:chgData name="Burn, Jenny" userId="da60964d-54d9-422e-88cd-a3e89d812d33" providerId="ADAL" clId="{0D09390C-93E2-4348-B9EA-1BB84AD57935}" dt="2021-02-23T16:12:40.297" v="1028" actId="478"/>
          <ac:picMkLst>
            <pc:docMk/>
            <pc:sldMk cId="4124201223" sldId="2660"/>
            <ac:picMk id="2" creationId="{09DD255C-DBD8-47C9-9D4D-67BE9D1E0F5C}"/>
          </ac:picMkLst>
        </pc:picChg>
        <pc:picChg chg="del">
          <ac:chgData name="Burn, Jenny" userId="da60964d-54d9-422e-88cd-a3e89d812d33" providerId="ADAL" clId="{0D09390C-93E2-4348-B9EA-1BB84AD57935}" dt="2021-02-23T16:11:05.970" v="887" actId="478"/>
          <ac:picMkLst>
            <pc:docMk/>
            <pc:sldMk cId="4124201223" sldId="2660"/>
            <ac:picMk id="12" creationId="{5E6F51D4-9946-4687-BFA5-A549E15CF4F1}"/>
          </ac:picMkLst>
        </pc:picChg>
      </pc:sldChg>
      <pc:sldChg chg="addSp modSp mod modNotesTx">
        <pc:chgData name="Burn, Jenny" userId="da60964d-54d9-422e-88cd-a3e89d812d33" providerId="ADAL" clId="{0D09390C-93E2-4348-B9EA-1BB84AD57935}" dt="2021-02-23T16:21:57.139" v="1444" actId="20577"/>
        <pc:sldMkLst>
          <pc:docMk/>
          <pc:sldMk cId="2553885542" sldId="2661"/>
        </pc:sldMkLst>
        <pc:spChg chg="mod">
          <ac:chgData name="Burn, Jenny" userId="da60964d-54d9-422e-88cd-a3e89d812d33" providerId="ADAL" clId="{0D09390C-93E2-4348-B9EA-1BB84AD57935}" dt="2021-02-23T16:20:57.624" v="1433" actId="20577"/>
          <ac:spMkLst>
            <pc:docMk/>
            <pc:sldMk cId="2553885542" sldId="2661"/>
            <ac:spMk id="5" creationId="{21EAAEE8-4C55-4C35-A53A-429DBA0F80CA}"/>
          </ac:spMkLst>
        </pc:spChg>
        <pc:picChg chg="add mod">
          <ac:chgData name="Burn, Jenny" userId="da60964d-54d9-422e-88cd-a3e89d812d33" providerId="ADAL" clId="{0D09390C-93E2-4348-B9EA-1BB84AD57935}" dt="2021-02-23T16:15:51.794" v="1172" actId="1076"/>
          <ac:picMkLst>
            <pc:docMk/>
            <pc:sldMk cId="2553885542" sldId="2661"/>
            <ac:picMk id="6" creationId="{6EFC4364-A93A-4C83-8812-E0C61A0A17AB}"/>
          </ac:picMkLst>
        </pc:picChg>
        <pc:picChg chg="add mod">
          <ac:chgData name="Burn, Jenny" userId="da60964d-54d9-422e-88cd-a3e89d812d33" providerId="ADAL" clId="{0D09390C-93E2-4348-B9EA-1BB84AD57935}" dt="2021-02-23T16:17:15.568" v="1253" actId="1076"/>
          <ac:picMkLst>
            <pc:docMk/>
            <pc:sldMk cId="2553885542" sldId="2661"/>
            <ac:picMk id="9" creationId="{FF169513-5CD7-4833-9495-628A5D600BCB}"/>
          </ac:picMkLst>
        </pc:picChg>
        <pc:picChg chg="add mod">
          <ac:chgData name="Burn, Jenny" userId="da60964d-54d9-422e-88cd-a3e89d812d33" providerId="ADAL" clId="{0D09390C-93E2-4348-B9EA-1BB84AD57935}" dt="2021-02-23T16:21:20.158" v="1435" actId="1076"/>
          <ac:picMkLst>
            <pc:docMk/>
            <pc:sldMk cId="2553885542" sldId="2661"/>
            <ac:picMk id="11" creationId="{CF32968F-5874-4B07-9227-D701AB00F710}"/>
          </ac:picMkLst>
        </pc:picChg>
      </pc:sldChg>
      <pc:sldChg chg="addSp delSp modSp mod modNotesTx">
        <pc:chgData name="Burn, Jenny" userId="da60964d-54d9-422e-88cd-a3e89d812d33" providerId="ADAL" clId="{0D09390C-93E2-4348-B9EA-1BB84AD57935}" dt="2021-02-23T16:31:19.833" v="1693" actId="20577"/>
        <pc:sldMkLst>
          <pc:docMk/>
          <pc:sldMk cId="3447094179" sldId="2662"/>
        </pc:sldMkLst>
        <pc:spChg chg="mod">
          <ac:chgData name="Burn, Jenny" userId="da60964d-54d9-422e-88cd-a3e89d812d33" providerId="ADAL" clId="{0D09390C-93E2-4348-B9EA-1BB84AD57935}" dt="2021-02-23T16:28:58.505" v="1691" actId="20577"/>
          <ac:spMkLst>
            <pc:docMk/>
            <pc:sldMk cId="3447094179" sldId="2662"/>
            <ac:spMk id="5" creationId="{21EAAEE8-4C55-4C35-A53A-429DBA0F80CA}"/>
          </ac:spMkLst>
        </pc:spChg>
        <pc:picChg chg="del">
          <ac:chgData name="Burn, Jenny" userId="da60964d-54d9-422e-88cd-a3e89d812d33" providerId="ADAL" clId="{0D09390C-93E2-4348-B9EA-1BB84AD57935}" dt="2021-02-23T16:24:19.926" v="1451" actId="478"/>
          <ac:picMkLst>
            <pc:docMk/>
            <pc:sldMk cId="3447094179" sldId="2662"/>
            <ac:picMk id="6" creationId="{6EFC4364-A93A-4C83-8812-E0C61A0A17AB}"/>
          </ac:picMkLst>
        </pc:picChg>
        <pc:picChg chg="add del mod">
          <ac:chgData name="Burn, Jenny" userId="da60964d-54d9-422e-88cd-a3e89d812d33" providerId="ADAL" clId="{0D09390C-93E2-4348-B9EA-1BB84AD57935}" dt="2021-02-23T16:28:01.167" v="1684" actId="478"/>
          <ac:picMkLst>
            <pc:docMk/>
            <pc:sldMk cId="3447094179" sldId="2662"/>
            <ac:picMk id="8" creationId="{1ECE56F9-DDD9-40D7-BABF-397BBEBB4367}"/>
          </ac:picMkLst>
        </pc:picChg>
        <pc:picChg chg="del">
          <ac:chgData name="Burn, Jenny" userId="da60964d-54d9-422e-88cd-a3e89d812d33" providerId="ADAL" clId="{0D09390C-93E2-4348-B9EA-1BB84AD57935}" dt="2021-02-23T16:24:21.987" v="1452" actId="478"/>
          <ac:picMkLst>
            <pc:docMk/>
            <pc:sldMk cId="3447094179" sldId="2662"/>
            <ac:picMk id="9" creationId="{FF169513-5CD7-4833-9495-628A5D600BCB}"/>
          </ac:picMkLst>
        </pc:picChg>
        <pc:picChg chg="del mod">
          <ac:chgData name="Burn, Jenny" userId="da60964d-54d9-422e-88cd-a3e89d812d33" providerId="ADAL" clId="{0D09390C-93E2-4348-B9EA-1BB84AD57935}" dt="2021-02-23T16:24:11.613" v="1447" actId="478"/>
          <ac:picMkLst>
            <pc:docMk/>
            <pc:sldMk cId="3447094179" sldId="2662"/>
            <ac:picMk id="11" creationId="{CF32968F-5874-4B07-9227-D701AB00F710}"/>
          </ac:picMkLst>
        </pc:picChg>
      </pc:sldChg>
      <pc:sldChg chg="add del">
        <pc:chgData name="Burn, Jenny" userId="da60964d-54d9-422e-88cd-a3e89d812d33" providerId="ADAL" clId="{0D09390C-93E2-4348-B9EA-1BB84AD57935}" dt="2021-02-23T16:24:33.762" v="1454"/>
        <pc:sldMkLst>
          <pc:docMk/>
          <pc:sldMk cId="481807597" sldId="2663"/>
        </pc:sldMkLst>
      </pc:sldChg>
    </pc:docChg>
  </pc:docChgLst>
  <pc:docChgLst>
    <pc:chgData name="Burn, Jenny" userId="da60964d-54d9-422e-88cd-a3e89d812d33" providerId="ADAL" clId="{020D8410-33CD-4F22-B565-B503F0C8CA48}"/>
    <pc:docChg chg="undo redo custSel addSld delSld modSld sldOrd">
      <pc:chgData name="Burn, Jenny" userId="da60964d-54d9-422e-88cd-a3e89d812d33" providerId="ADAL" clId="{020D8410-33CD-4F22-B565-B503F0C8CA48}" dt="2021-03-05T18:08:12.136" v="2200"/>
      <pc:docMkLst>
        <pc:docMk/>
      </pc:docMkLst>
      <pc:sldChg chg="modSp mod">
        <pc:chgData name="Burn, Jenny" userId="da60964d-54d9-422e-88cd-a3e89d812d33" providerId="ADAL" clId="{020D8410-33CD-4F22-B565-B503F0C8CA48}" dt="2021-03-05T17:07:04.280" v="159" actId="20577"/>
        <pc:sldMkLst>
          <pc:docMk/>
          <pc:sldMk cId="4284245350" sldId="272"/>
        </pc:sldMkLst>
        <pc:spChg chg="mod">
          <ac:chgData name="Burn, Jenny" userId="da60964d-54d9-422e-88cd-a3e89d812d33" providerId="ADAL" clId="{020D8410-33CD-4F22-B565-B503F0C8CA48}" dt="2021-03-05T17:07:04.280" v="159" actId="20577"/>
          <ac:spMkLst>
            <pc:docMk/>
            <pc:sldMk cId="4284245350" sldId="272"/>
            <ac:spMk id="3" creationId="{00000000-0000-0000-0000-000000000000}"/>
          </ac:spMkLst>
        </pc:spChg>
      </pc:sldChg>
      <pc:sldChg chg="del">
        <pc:chgData name="Burn, Jenny" userId="da60964d-54d9-422e-88cd-a3e89d812d33" providerId="ADAL" clId="{020D8410-33CD-4F22-B565-B503F0C8CA48}" dt="2021-03-05T17:07:14.245" v="160" actId="47"/>
        <pc:sldMkLst>
          <pc:docMk/>
          <pc:sldMk cId="1829361912" sldId="2659"/>
        </pc:sldMkLst>
      </pc:sldChg>
      <pc:sldChg chg="del">
        <pc:chgData name="Burn, Jenny" userId="da60964d-54d9-422e-88cd-a3e89d812d33" providerId="ADAL" clId="{020D8410-33CD-4F22-B565-B503F0C8CA48}" dt="2021-03-05T17:07:18.063" v="164" actId="47"/>
        <pc:sldMkLst>
          <pc:docMk/>
          <pc:sldMk cId="3012523276" sldId="2660"/>
        </pc:sldMkLst>
      </pc:sldChg>
      <pc:sldChg chg="del">
        <pc:chgData name="Burn, Jenny" userId="da60964d-54d9-422e-88cd-a3e89d812d33" providerId="ADAL" clId="{020D8410-33CD-4F22-B565-B503F0C8CA48}" dt="2021-03-05T17:07:15.279" v="161" actId="47"/>
        <pc:sldMkLst>
          <pc:docMk/>
          <pc:sldMk cId="1585166668" sldId="2661"/>
        </pc:sldMkLst>
      </pc:sldChg>
      <pc:sldChg chg="del">
        <pc:chgData name="Burn, Jenny" userId="da60964d-54d9-422e-88cd-a3e89d812d33" providerId="ADAL" clId="{020D8410-33CD-4F22-B565-B503F0C8CA48}" dt="2021-03-05T17:07:15.864" v="162" actId="47"/>
        <pc:sldMkLst>
          <pc:docMk/>
          <pc:sldMk cId="2078319192" sldId="2664"/>
        </pc:sldMkLst>
      </pc:sldChg>
      <pc:sldChg chg="del">
        <pc:chgData name="Burn, Jenny" userId="da60964d-54d9-422e-88cd-a3e89d812d33" providerId="ADAL" clId="{020D8410-33CD-4F22-B565-B503F0C8CA48}" dt="2021-03-05T17:07:16.939" v="163" actId="47"/>
        <pc:sldMkLst>
          <pc:docMk/>
          <pc:sldMk cId="415123533" sldId="2665"/>
        </pc:sldMkLst>
      </pc:sldChg>
      <pc:sldChg chg="del">
        <pc:chgData name="Burn, Jenny" userId="da60964d-54d9-422e-88cd-a3e89d812d33" providerId="ADAL" clId="{020D8410-33CD-4F22-B565-B503F0C8CA48}" dt="2021-03-05T17:07:21.202" v="165" actId="47"/>
        <pc:sldMkLst>
          <pc:docMk/>
          <pc:sldMk cId="2562276249" sldId="2666"/>
        </pc:sldMkLst>
      </pc:sldChg>
      <pc:sldChg chg="delSp del mod modNotesTx">
        <pc:chgData name="Burn, Jenny" userId="da60964d-54d9-422e-88cd-a3e89d812d33" providerId="ADAL" clId="{020D8410-33CD-4F22-B565-B503F0C8CA48}" dt="2021-03-05T17:17:48.133" v="421" actId="47"/>
        <pc:sldMkLst>
          <pc:docMk/>
          <pc:sldMk cId="2865561409" sldId="2667"/>
        </pc:sldMkLst>
        <pc:picChg chg="del">
          <ac:chgData name="Burn, Jenny" userId="da60964d-54d9-422e-88cd-a3e89d812d33" providerId="ADAL" clId="{020D8410-33CD-4F22-B565-B503F0C8CA48}" dt="2021-03-05T17:07:25.857" v="166" actId="478"/>
          <ac:picMkLst>
            <pc:docMk/>
            <pc:sldMk cId="2865561409" sldId="2667"/>
            <ac:picMk id="7" creationId="{E3135DA0-1D16-4BD4-B90D-480519D28058}"/>
          </ac:picMkLst>
        </pc:picChg>
        <pc:picChg chg="del">
          <ac:chgData name="Burn, Jenny" userId="da60964d-54d9-422e-88cd-a3e89d812d33" providerId="ADAL" clId="{020D8410-33CD-4F22-B565-B503F0C8CA48}" dt="2021-03-05T17:07:27.681" v="167" actId="478"/>
          <ac:picMkLst>
            <pc:docMk/>
            <pc:sldMk cId="2865561409" sldId="2667"/>
            <ac:picMk id="9" creationId="{CDA5626A-E37C-4604-AC93-7FC952863AD5}"/>
          </ac:picMkLst>
        </pc:picChg>
      </pc:sldChg>
      <pc:sldChg chg="addSp delSp modSp mod modNotesTx">
        <pc:chgData name="Burn, Jenny" userId="da60964d-54d9-422e-88cd-a3e89d812d33" providerId="ADAL" clId="{020D8410-33CD-4F22-B565-B503F0C8CA48}" dt="2021-03-05T17:42:29.961" v="557" actId="478"/>
        <pc:sldMkLst>
          <pc:docMk/>
          <pc:sldMk cId="3053274440" sldId="2668"/>
        </pc:sldMkLst>
        <pc:spChg chg="mod">
          <ac:chgData name="Burn, Jenny" userId="da60964d-54d9-422e-88cd-a3e89d812d33" providerId="ADAL" clId="{020D8410-33CD-4F22-B565-B503F0C8CA48}" dt="2021-03-05T17:14:32.979" v="407" actId="14100"/>
          <ac:spMkLst>
            <pc:docMk/>
            <pc:sldMk cId="3053274440" sldId="2668"/>
            <ac:spMk id="6" creationId="{3CD471FC-4FAA-4780-B3C4-B0704EA0CEE1}"/>
          </ac:spMkLst>
        </pc:spChg>
        <pc:picChg chg="del">
          <ac:chgData name="Burn, Jenny" userId="da60964d-54d9-422e-88cd-a3e89d812d33" providerId="ADAL" clId="{020D8410-33CD-4F22-B565-B503F0C8CA48}" dt="2021-03-05T17:07:36.675" v="170" actId="478"/>
          <ac:picMkLst>
            <pc:docMk/>
            <pc:sldMk cId="3053274440" sldId="2668"/>
            <ac:picMk id="5" creationId="{0262A5DE-B77F-40D3-9348-987BD96332DD}"/>
          </ac:picMkLst>
        </pc:picChg>
        <pc:picChg chg="del">
          <ac:chgData name="Burn, Jenny" userId="da60964d-54d9-422e-88cd-a3e89d812d33" providerId="ADAL" clId="{020D8410-33CD-4F22-B565-B503F0C8CA48}" dt="2021-03-05T17:07:34.693" v="169" actId="478"/>
          <ac:picMkLst>
            <pc:docMk/>
            <pc:sldMk cId="3053274440" sldId="2668"/>
            <ac:picMk id="7" creationId="{E3135DA0-1D16-4BD4-B90D-480519D28058}"/>
          </ac:picMkLst>
        </pc:picChg>
        <pc:picChg chg="add mod modCrop">
          <ac:chgData name="Burn, Jenny" userId="da60964d-54d9-422e-88cd-a3e89d812d33" providerId="ADAL" clId="{020D8410-33CD-4F22-B565-B503F0C8CA48}" dt="2021-03-05T17:15:02.876" v="413" actId="1076"/>
          <ac:picMkLst>
            <pc:docMk/>
            <pc:sldMk cId="3053274440" sldId="2668"/>
            <ac:picMk id="8" creationId="{1752495D-963D-4881-893B-7FE92E85BE7D}"/>
          </ac:picMkLst>
        </pc:picChg>
        <pc:picChg chg="add mod modCrop">
          <ac:chgData name="Burn, Jenny" userId="da60964d-54d9-422e-88cd-a3e89d812d33" providerId="ADAL" clId="{020D8410-33CD-4F22-B565-B503F0C8CA48}" dt="2021-03-05T17:16:31.518" v="420" actId="732"/>
          <ac:picMkLst>
            <pc:docMk/>
            <pc:sldMk cId="3053274440" sldId="2668"/>
            <ac:picMk id="10" creationId="{59705A80-CE7D-4A0F-A9A8-E16F84FA80A8}"/>
          </ac:picMkLst>
        </pc:picChg>
        <pc:picChg chg="add del mod">
          <ac:chgData name="Burn, Jenny" userId="da60964d-54d9-422e-88cd-a3e89d812d33" providerId="ADAL" clId="{020D8410-33CD-4F22-B565-B503F0C8CA48}" dt="2021-03-05T17:42:29.961" v="557" actId="478"/>
          <ac:picMkLst>
            <pc:docMk/>
            <pc:sldMk cId="3053274440" sldId="2668"/>
            <ac:picMk id="12" creationId="{17B5F91B-C2F3-4C61-B12E-460027154DD3}"/>
          </ac:picMkLst>
        </pc:picChg>
      </pc:sldChg>
      <pc:sldChg chg="addSp delSp modSp mod modNotesTx">
        <pc:chgData name="Burn, Jenny" userId="da60964d-54d9-422e-88cd-a3e89d812d33" providerId="ADAL" clId="{020D8410-33CD-4F22-B565-B503F0C8CA48}" dt="2021-03-05T17:54:46.473" v="1089" actId="20577"/>
        <pc:sldMkLst>
          <pc:docMk/>
          <pc:sldMk cId="3066725881" sldId="2669"/>
        </pc:sldMkLst>
        <pc:spChg chg="mod">
          <ac:chgData name="Burn, Jenny" userId="da60964d-54d9-422e-88cd-a3e89d812d33" providerId="ADAL" clId="{020D8410-33CD-4F22-B565-B503F0C8CA48}" dt="2021-03-05T17:53:46.909" v="1006" actId="20577"/>
          <ac:spMkLst>
            <pc:docMk/>
            <pc:sldMk cId="3066725881" sldId="2669"/>
            <ac:spMk id="6" creationId="{3CD471FC-4FAA-4780-B3C4-B0704EA0CEE1}"/>
          </ac:spMkLst>
        </pc:spChg>
        <pc:picChg chg="add mod modCrop">
          <ac:chgData name="Burn, Jenny" userId="da60964d-54d9-422e-88cd-a3e89d812d33" providerId="ADAL" clId="{020D8410-33CD-4F22-B565-B503F0C8CA48}" dt="2021-03-05T17:53:42.862" v="1004" actId="1076"/>
          <ac:picMkLst>
            <pc:docMk/>
            <pc:sldMk cId="3066725881" sldId="2669"/>
            <ac:picMk id="5" creationId="{3ACC55DF-DAA7-4AEC-AB54-76821DED4867}"/>
          </ac:picMkLst>
        </pc:picChg>
        <pc:picChg chg="del">
          <ac:chgData name="Burn, Jenny" userId="da60964d-54d9-422e-88cd-a3e89d812d33" providerId="ADAL" clId="{020D8410-33CD-4F22-B565-B503F0C8CA48}" dt="2021-03-05T17:46:50.963" v="558" actId="478"/>
          <ac:picMkLst>
            <pc:docMk/>
            <pc:sldMk cId="3066725881" sldId="2669"/>
            <ac:picMk id="8" creationId="{1752495D-963D-4881-893B-7FE92E85BE7D}"/>
          </ac:picMkLst>
        </pc:picChg>
        <pc:picChg chg="del">
          <ac:chgData name="Burn, Jenny" userId="da60964d-54d9-422e-88cd-a3e89d812d33" providerId="ADAL" clId="{020D8410-33CD-4F22-B565-B503F0C8CA48}" dt="2021-03-05T17:46:52.470" v="559" actId="478"/>
          <ac:picMkLst>
            <pc:docMk/>
            <pc:sldMk cId="3066725881" sldId="2669"/>
            <ac:picMk id="10" creationId="{59705A80-CE7D-4A0F-A9A8-E16F84FA80A8}"/>
          </ac:picMkLst>
        </pc:picChg>
      </pc:sldChg>
      <pc:sldChg chg="new del">
        <pc:chgData name="Burn, Jenny" userId="da60964d-54d9-422e-88cd-a3e89d812d33" providerId="ADAL" clId="{020D8410-33CD-4F22-B565-B503F0C8CA48}" dt="2021-03-05T17:54:54.487" v="1090" actId="47"/>
        <pc:sldMkLst>
          <pc:docMk/>
          <pc:sldMk cId="920281612" sldId="2670"/>
        </pc:sldMkLst>
      </pc:sldChg>
      <pc:sldChg chg="addSp delSp modSp mod modNotesTx">
        <pc:chgData name="Burn, Jenny" userId="da60964d-54d9-422e-88cd-a3e89d812d33" providerId="ADAL" clId="{020D8410-33CD-4F22-B565-B503F0C8CA48}" dt="2021-03-05T18:00:05.141" v="1465" actId="20577"/>
        <pc:sldMkLst>
          <pc:docMk/>
          <pc:sldMk cId="3742605754" sldId="2670"/>
        </pc:sldMkLst>
        <pc:spChg chg="mod">
          <ac:chgData name="Burn, Jenny" userId="da60964d-54d9-422e-88cd-a3e89d812d33" providerId="ADAL" clId="{020D8410-33CD-4F22-B565-B503F0C8CA48}" dt="2021-03-05T18:00:05.141" v="1465" actId="20577"/>
          <ac:spMkLst>
            <pc:docMk/>
            <pc:sldMk cId="3742605754" sldId="2670"/>
            <ac:spMk id="6" creationId="{3CD471FC-4FAA-4780-B3C4-B0704EA0CEE1}"/>
          </ac:spMkLst>
        </pc:spChg>
        <pc:picChg chg="del">
          <ac:chgData name="Burn, Jenny" userId="da60964d-54d9-422e-88cd-a3e89d812d33" providerId="ADAL" clId="{020D8410-33CD-4F22-B565-B503F0C8CA48}" dt="2021-03-05T17:55:05.973" v="1120" actId="478"/>
          <ac:picMkLst>
            <pc:docMk/>
            <pc:sldMk cId="3742605754" sldId="2670"/>
            <ac:picMk id="5" creationId="{3ACC55DF-DAA7-4AEC-AB54-76821DED4867}"/>
          </ac:picMkLst>
        </pc:picChg>
        <pc:picChg chg="add mod">
          <ac:chgData name="Burn, Jenny" userId="da60964d-54d9-422e-88cd-a3e89d812d33" providerId="ADAL" clId="{020D8410-33CD-4F22-B565-B503F0C8CA48}" dt="2021-03-05T17:58:09.479" v="1317" actId="1076"/>
          <ac:picMkLst>
            <pc:docMk/>
            <pc:sldMk cId="3742605754" sldId="2670"/>
            <ac:picMk id="7" creationId="{A396E143-5F12-4B79-A232-D7A97A8D0F91}"/>
          </ac:picMkLst>
        </pc:picChg>
      </pc:sldChg>
      <pc:sldChg chg="addSp delSp modSp mod ord modNotesTx">
        <pc:chgData name="Burn, Jenny" userId="da60964d-54d9-422e-88cd-a3e89d812d33" providerId="ADAL" clId="{020D8410-33CD-4F22-B565-B503F0C8CA48}" dt="2021-03-05T18:08:12.136" v="2200"/>
        <pc:sldMkLst>
          <pc:docMk/>
          <pc:sldMk cId="2987046765" sldId="2671"/>
        </pc:sldMkLst>
        <pc:spChg chg="mod">
          <ac:chgData name="Burn, Jenny" userId="da60964d-54d9-422e-88cd-a3e89d812d33" providerId="ADAL" clId="{020D8410-33CD-4F22-B565-B503F0C8CA48}" dt="2021-03-05T18:04:48.648" v="1852" actId="20577"/>
          <ac:spMkLst>
            <pc:docMk/>
            <pc:sldMk cId="2987046765" sldId="2671"/>
            <ac:spMk id="6" creationId="{3CD471FC-4FAA-4780-B3C4-B0704EA0CEE1}"/>
          </ac:spMkLst>
        </pc:spChg>
        <pc:picChg chg="add del mod">
          <ac:chgData name="Burn, Jenny" userId="da60964d-54d9-422e-88cd-a3e89d812d33" providerId="ADAL" clId="{020D8410-33CD-4F22-B565-B503F0C8CA48}" dt="2021-03-05T18:04:43.036" v="1850" actId="478"/>
          <ac:picMkLst>
            <pc:docMk/>
            <pc:sldMk cId="2987046765" sldId="2671"/>
            <ac:picMk id="5" creationId="{673CF2B9-BEE7-4C39-9B15-A83357A8B712}"/>
          </ac:picMkLst>
        </pc:picChg>
        <pc:picChg chg="del">
          <ac:chgData name="Burn, Jenny" userId="da60964d-54d9-422e-88cd-a3e89d812d33" providerId="ADAL" clId="{020D8410-33CD-4F22-B565-B503F0C8CA48}" dt="2021-03-05T18:01:21.189" v="1466" actId="478"/>
          <ac:picMkLst>
            <pc:docMk/>
            <pc:sldMk cId="2987046765" sldId="2671"/>
            <ac:picMk id="7" creationId="{A396E143-5F12-4B79-A232-D7A97A8D0F91}"/>
          </ac:picMkLst>
        </pc:picChg>
        <pc:picChg chg="add del">
          <ac:chgData name="Burn, Jenny" userId="da60964d-54d9-422e-88cd-a3e89d812d33" providerId="ADAL" clId="{020D8410-33CD-4F22-B565-B503F0C8CA48}" dt="2021-03-05T18:06:41.169" v="2122" actId="478"/>
          <ac:picMkLst>
            <pc:docMk/>
            <pc:sldMk cId="2987046765" sldId="2671"/>
            <ac:picMk id="9" creationId="{F732BBAE-CEA7-4C0B-9575-62DC0AF343A2}"/>
          </ac:picMkLst>
        </pc:picChg>
      </pc:sldChg>
    </pc:docChg>
  </pc:docChgLst>
  <pc:docChgLst>
    <pc:chgData name="Burn, Jenny" userId="da60964d-54d9-422e-88cd-a3e89d812d33" providerId="ADAL" clId="{CAA3FF13-7D06-4DF6-9AE0-E1BD42358566}"/>
    <pc:docChg chg="undo custSel modSld sldOrd">
      <pc:chgData name="Burn, Jenny" userId="da60964d-54d9-422e-88cd-a3e89d812d33" providerId="ADAL" clId="{CAA3FF13-7D06-4DF6-9AE0-E1BD42358566}" dt="2021-01-29T18:33:16.637" v="1489" actId="20577"/>
      <pc:docMkLst>
        <pc:docMk/>
      </pc:docMkLst>
      <pc:sldChg chg="modSp mod">
        <pc:chgData name="Burn, Jenny" userId="da60964d-54d9-422e-88cd-a3e89d812d33" providerId="ADAL" clId="{CAA3FF13-7D06-4DF6-9AE0-E1BD42358566}" dt="2021-01-19T11:14:43.393" v="94" actId="20577"/>
        <pc:sldMkLst>
          <pc:docMk/>
          <pc:sldMk cId="4284245350" sldId="272"/>
        </pc:sldMkLst>
        <pc:spChg chg="mod">
          <ac:chgData name="Burn, Jenny" userId="da60964d-54d9-422e-88cd-a3e89d812d33" providerId="ADAL" clId="{CAA3FF13-7D06-4DF6-9AE0-E1BD42358566}" dt="2021-01-19T11:14:43.393" v="94" actId="20577"/>
          <ac:spMkLst>
            <pc:docMk/>
            <pc:sldMk cId="4284245350" sldId="272"/>
            <ac:spMk id="3" creationId="{00000000-0000-0000-0000-000000000000}"/>
          </ac:spMkLst>
        </pc:spChg>
      </pc:sldChg>
      <pc:sldChg chg="addSp delSp modSp mod modNotesTx">
        <pc:chgData name="Burn, Jenny" userId="da60964d-54d9-422e-88cd-a3e89d812d33" providerId="ADAL" clId="{CAA3FF13-7D06-4DF6-9AE0-E1BD42358566}" dt="2021-01-29T18:30:11.546" v="1333" actId="20577"/>
        <pc:sldMkLst>
          <pc:docMk/>
          <pc:sldMk cId="1683183876" sldId="2647"/>
        </pc:sldMkLst>
        <pc:spChg chg="del">
          <ac:chgData name="Burn, Jenny" userId="da60964d-54d9-422e-88cd-a3e89d812d33" providerId="ADAL" clId="{CAA3FF13-7D06-4DF6-9AE0-E1BD42358566}" dt="2021-01-29T17:26:31.093" v="97" actId="478"/>
          <ac:spMkLst>
            <pc:docMk/>
            <pc:sldMk cId="1683183876" sldId="2647"/>
            <ac:spMk id="5" creationId="{394F0F9B-3066-4197-B4AA-7C48A58CB0AE}"/>
          </ac:spMkLst>
        </pc:spChg>
        <pc:spChg chg="del mod">
          <ac:chgData name="Burn, Jenny" userId="da60964d-54d9-422e-88cd-a3e89d812d33" providerId="ADAL" clId="{CAA3FF13-7D06-4DF6-9AE0-E1BD42358566}" dt="2021-01-29T17:26:59.383" v="111" actId="478"/>
          <ac:spMkLst>
            <pc:docMk/>
            <pc:sldMk cId="1683183876" sldId="2647"/>
            <ac:spMk id="6" creationId="{36C39713-CC9C-4ADF-A5DD-5714BDB16347}"/>
          </ac:spMkLst>
        </pc:spChg>
        <pc:spChg chg="del mod">
          <ac:chgData name="Burn, Jenny" userId="da60964d-54d9-422e-88cd-a3e89d812d33" providerId="ADAL" clId="{CAA3FF13-7D06-4DF6-9AE0-E1BD42358566}" dt="2021-01-29T17:26:43.646" v="105" actId="478"/>
          <ac:spMkLst>
            <pc:docMk/>
            <pc:sldMk cId="1683183876" sldId="2647"/>
            <ac:spMk id="7" creationId="{1B4741CC-B18C-4327-AD18-B2695337912C}"/>
          </ac:spMkLst>
        </pc:spChg>
        <pc:spChg chg="del mod">
          <ac:chgData name="Burn, Jenny" userId="da60964d-54d9-422e-88cd-a3e89d812d33" providerId="ADAL" clId="{CAA3FF13-7D06-4DF6-9AE0-E1BD42358566}" dt="2021-01-29T17:26:53.120" v="108" actId="478"/>
          <ac:spMkLst>
            <pc:docMk/>
            <pc:sldMk cId="1683183876" sldId="2647"/>
            <ac:spMk id="8" creationId="{EFE40B79-892E-40E9-ADE3-F96EBDE76E33}"/>
          </ac:spMkLst>
        </pc:spChg>
        <pc:spChg chg="add mod">
          <ac:chgData name="Burn, Jenny" userId="da60964d-54d9-422e-88cd-a3e89d812d33" providerId="ADAL" clId="{CAA3FF13-7D06-4DF6-9AE0-E1BD42358566}" dt="2021-01-29T18:30:00.345" v="1323" actId="20577"/>
          <ac:spMkLst>
            <pc:docMk/>
            <pc:sldMk cId="1683183876" sldId="2647"/>
            <ac:spMk id="10" creationId="{51AF5B05-8602-4F55-85C8-37076FEDF63F}"/>
          </ac:spMkLst>
        </pc:spChg>
        <pc:graphicFrameChg chg="add mod modGraphic">
          <ac:chgData name="Burn, Jenny" userId="da60964d-54d9-422e-88cd-a3e89d812d33" providerId="ADAL" clId="{CAA3FF13-7D06-4DF6-9AE0-E1BD42358566}" dt="2021-01-29T18:26:30.215" v="1136" actId="20577"/>
          <ac:graphicFrameMkLst>
            <pc:docMk/>
            <pc:sldMk cId="1683183876" sldId="2647"/>
            <ac:graphicFrameMk id="13" creationId="{696E9B70-0CFF-456E-B3EB-89548F0CC837}"/>
          </ac:graphicFrameMkLst>
        </pc:graphicFrameChg>
        <pc:picChg chg="del">
          <ac:chgData name="Burn, Jenny" userId="da60964d-54d9-422e-88cd-a3e89d812d33" providerId="ADAL" clId="{CAA3FF13-7D06-4DF6-9AE0-E1BD42358566}" dt="2021-01-29T17:26:18.099" v="95" actId="478"/>
          <ac:picMkLst>
            <pc:docMk/>
            <pc:sldMk cId="1683183876" sldId="2647"/>
            <ac:picMk id="2" creationId="{D135788C-1D93-47AD-B0F5-9FFA681FEDBB}"/>
          </ac:picMkLst>
        </pc:picChg>
        <pc:picChg chg="add del mod modCrop">
          <ac:chgData name="Burn, Jenny" userId="da60964d-54d9-422e-88cd-a3e89d812d33" providerId="ADAL" clId="{CAA3FF13-7D06-4DF6-9AE0-E1BD42358566}" dt="2021-01-29T18:25:37.276" v="1126" actId="478"/>
          <ac:picMkLst>
            <pc:docMk/>
            <pc:sldMk cId="1683183876" sldId="2647"/>
            <ac:picMk id="9" creationId="{374126F5-0F12-4CA9-A143-0B94DCE3CC77}"/>
          </ac:picMkLst>
        </pc:picChg>
        <pc:picChg chg="add mod">
          <ac:chgData name="Burn, Jenny" userId="da60964d-54d9-422e-88cd-a3e89d812d33" providerId="ADAL" clId="{CAA3FF13-7D06-4DF6-9AE0-E1BD42358566}" dt="2021-01-29T18:25:42.649" v="1128" actId="1076"/>
          <ac:picMkLst>
            <pc:docMk/>
            <pc:sldMk cId="1683183876" sldId="2647"/>
            <ac:picMk id="12" creationId="{0C929329-97BE-483D-BCD7-59D0AAB9404F}"/>
          </ac:picMkLst>
        </pc:picChg>
      </pc:sldChg>
      <pc:sldChg chg="addSp modSp mod ord modNotesTx">
        <pc:chgData name="Burn, Jenny" userId="da60964d-54d9-422e-88cd-a3e89d812d33" providerId="ADAL" clId="{CAA3FF13-7D06-4DF6-9AE0-E1BD42358566}" dt="2021-01-29T18:29:07.852" v="1230" actId="20577"/>
        <pc:sldMkLst>
          <pc:docMk/>
          <pc:sldMk cId="2257021788" sldId="2653"/>
        </pc:sldMkLst>
        <pc:spChg chg="mod">
          <ac:chgData name="Burn, Jenny" userId="da60964d-54d9-422e-88cd-a3e89d812d33" providerId="ADAL" clId="{CAA3FF13-7D06-4DF6-9AE0-E1BD42358566}" dt="2021-01-29T17:38:04.228" v="1094" actId="20577"/>
          <ac:spMkLst>
            <pc:docMk/>
            <pc:sldMk cId="2257021788" sldId="2653"/>
            <ac:spMk id="10" creationId="{51AF5B05-8602-4F55-85C8-37076FEDF63F}"/>
          </ac:spMkLst>
        </pc:spChg>
        <pc:graphicFrameChg chg="add mod modGraphic">
          <ac:chgData name="Burn, Jenny" userId="da60964d-54d9-422e-88cd-a3e89d812d33" providerId="ADAL" clId="{CAA3FF13-7D06-4DF6-9AE0-E1BD42358566}" dt="2021-01-29T18:26:08.905" v="1130" actId="14734"/>
          <ac:graphicFrameMkLst>
            <pc:docMk/>
            <pc:sldMk cId="2257021788" sldId="2653"/>
            <ac:graphicFrameMk id="2" creationId="{13D3BCF5-CF25-4A9A-809F-903519C0A5CE}"/>
          </ac:graphicFrameMkLst>
        </pc:graphicFrameChg>
      </pc:sldChg>
      <pc:sldChg chg="addSp delSp modSp mod">
        <pc:chgData name="Burn, Jenny" userId="da60964d-54d9-422e-88cd-a3e89d812d33" providerId="ADAL" clId="{CAA3FF13-7D06-4DF6-9AE0-E1BD42358566}" dt="2021-01-29T18:33:16.637" v="1489" actId="20577"/>
        <pc:sldMkLst>
          <pc:docMk/>
          <pc:sldMk cId="3483747080" sldId="2654"/>
        </pc:sldMkLst>
        <pc:spChg chg="add del mod">
          <ac:chgData name="Burn, Jenny" userId="da60964d-54d9-422e-88cd-a3e89d812d33" providerId="ADAL" clId="{CAA3FF13-7D06-4DF6-9AE0-E1BD42358566}" dt="2021-01-29T18:33:16.637" v="1489" actId="20577"/>
          <ac:spMkLst>
            <pc:docMk/>
            <pc:sldMk cId="3483747080" sldId="2654"/>
            <ac:spMk id="10" creationId="{51AF5B05-8602-4F55-85C8-37076FEDF63F}"/>
          </ac:spMkLst>
        </pc:spChg>
        <pc:picChg chg="add del">
          <ac:chgData name="Burn, Jenny" userId="da60964d-54d9-422e-88cd-a3e89d812d33" providerId="ADAL" clId="{CAA3FF13-7D06-4DF6-9AE0-E1BD42358566}" dt="2021-01-29T18:31:16.392" v="1338" actId="22"/>
          <ac:picMkLst>
            <pc:docMk/>
            <pc:sldMk cId="3483747080" sldId="2654"/>
            <ac:picMk id="5" creationId="{1800F999-02D0-4F0C-B031-20DD85C9FA60}"/>
          </ac:picMkLst>
        </pc:picChg>
        <pc:picChg chg="add mod">
          <ac:chgData name="Burn, Jenny" userId="da60964d-54d9-422e-88cd-a3e89d812d33" providerId="ADAL" clId="{CAA3FF13-7D06-4DF6-9AE0-E1BD42358566}" dt="2021-01-29T18:31:29.121" v="1349" actId="1076"/>
          <ac:picMkLst>
            <pc:docMk/>
            <pc:sldMk cId="3483747080" sldId="2654"/>
            <ac:picMk id="7" creationId="{C446A571-2D38-4BAB-8777-9BFCA0CA80C8}"/>
          </ac:picMkLst>
        </pc:picChg>
      </pc:sldChg>
    </pc:docChg>
  </pc:docChgLst>
  <pc:docChgLst>
    <pc:chgData name="Burn, Jenny" userId="da60964d-54d9-422e-88cd-a3e89d812d33" providerId="ADAL" clId="{2F833CDA-68CE-40CE-95C1-2E66372F3D21}"/>
    <pc:docChg chg="undo custSel delSld modSld sldOrd">
      <pc:chgData name="Burn, Jenny" userId="da60964d-54d9-422e-88cd-a3e89d812d33" providerId="ADAL" clId="{2F833CDA-68CE-40CE-95C1-2E66372F3D21}" dt="2021-01-15T16:53:48.285" v="1858" actId="47"/>
      <pc:docMkLst>
        <pc:docMk/>
      </pc:docMkLst>
      <pc:sldChg chg="del">
        <pc:chgData name="Burn, Jenny" userId="da60964d-54d9-422e-88cd-a3e89d812d33" providerId="ADAL" clId="{2F833CDA-68CE-40CE-95C1-2E66372F3D21}" dt="2021-01-15T16:53:48.285" v="1858" actId="47"/>
        <pc:sldMkLst>
          <pc:docMk/>
          <pc:sldMk cId="4061990253" sldId="262"/>
        </pc:sldMkLst>
      </pc:sldChg>
      <pc:sldChg chg="modSp mod">
        <pc:chgData name="Burn, Jenny" userId="da60964d-54d9-422e-88cd-a3e89d812d33" providerId="ADAL" clId="{2F833CDA-68CE-40CE-95C1-2E66372F3D21}" dt="2021-01-12T17:19:42.049" v="132" actId="207"/>
        <pc:sldMkLst>
          <pc:docMk/>
          <pc:sldMk cId="4284245350" sldId="272"/>
        </pc:sldMkLst>
        <pc:spChg chg="mod">
          <ac:chgData name="Burn, Jenny" userId="da60964d-54d9-422e-88cd-a3e89d812d33" providerId="ADAL" clId="{2F833CDA-68CE-40CE-95C1-2E66372F3D21}" dt="2021-01-12T17:19:42.049" v="132" actId="207"/>
          <ac:spMkLst>
            <pc:docMk/>
            <pc:sldMk cId="4284245350" sldId="272"/>
            <ac:spMk id="3" creationId="{00000000-0000-0000-0000-000000000000}"/>
          </ac:spMkLst>
        </pc:spChg>
      </pc:sldChg>
      <pc:sldChg chg="modSp mod">
        <pc:chgData name="Burn, Jenny" userId="da60964d-54d9-422e-88cd-a3e89d812d33" providerId="ADAL" clId="{2F833CDA-68CE-40CE-95C1-2E66372F3D21}" dt="2021-01-15T16:53:45.276" v="1857" actId="20577"/>
        <pc:sldMkLst>
          <pc:docMk/>
          <pc:sldMk cId="1287721433" sldId="2643"/>
        </pc:sldMkLst>
        <pc:spChg chg="mod">
          <ac:chgData name="Burn, Jenny" userId="da60964d-54d9-422e-88cd-a3e89d812d33" providerId="ADAL" clId="{2F833CDA-68CE-40CE-95C1-2E66372F3D21}" dt="2021-01-15T16:53:45.276" v="1857" actId="20577"/>
          <ac:spMkLst>
            <pc:docMk/>
            <pc:sldMk cId="1287721433" sldId="2643"/>
            <ac:spMk id="3" creationId="{B1B08BC7-3958-4725-9814-E8937628E8C6}"/>
          </ac:spMkLst>
        </pc:spChg>
      </pc:sldChg>
      <pc:sldChg chg="addSp delSp modSp mod modNotesTx">
        <pc:chgData name="Burn, Jenny" userId="da60964d-54d9-422e-88cd-a3e89d812d33" providerId="ADAL" clId="{2F833CDA-68CE-40CE-95C1-2E66372F3D21}" dt="2021-01-13T13:03:44.056" v="1855" actId="20577"/>
        <pc:sldMkLst>
          <pc:docMk/>
          <pc:sldMk cId="1683183876" sldId="2647"/>
        </pc:sldMkLst>
        <pc:spChg chg="add mod">
          <ac:chgData name="Burn, Jenny" userId="da60964d-54d9-422e-88cd-a3e89d812d33" providerId="ADAL" clId="{2F833CDA-68CE-40CE-95C1-2E66372F3D21}" dt="2021-01-13T13:01:20.454" v="1737" actId="20577"/>
          <ac:spMkLst>
            <pc:docMk/>
            <pc:sldMk cId="1683183876" sldId="2647"/>
            <ac:spMk id="5" creationId="{394F0F9B-3066-4197-B4AA-7C48A58CB0AE}"/>
          </ac:spMkLst>
        </pc:spChg>
        <pc:spChg chg="add mod">
          <ac:chgData name="Burn, Jenny" userId="da60964d-54d9-422e-88cd-a3e89d812d33" providerId="ADAL" clId="{2F833CDA-68CE-40CE-95C1-2E66372F3D21}" dt="2021-01-12T17:49:39.098" v="808" actId="1076"/>
          <ac:spMkLst>
            <pc:docMk/>
            <pc:sldMk cId="1683183876" sldId="2647"/>
            <ac:spMk id="6" creationId="{36C39713-CC9C-4ADF-A5DD-5714BDB16347}"/>
          </ac:spMkLst>
        </pc:spChg>
        <pc:spChg chg="add mod">
          <ac:chgData name="Burn, Jenny" userId="da60964d-54d9-422e-88cd-a3e89d812d33" providerId="ADAL" clId="{2F833CDA-68CE-40CE-95C1-2E66372F3D21}" dt="2021-01-12T17:49:35.284" v="807" actId="1076"/>
          <ac:spMkLst>
            <pc:docMk/>
            <pc:sldMk cId="1683183876" sldId="2647"/>
            <ac:spMk id="7" creationId="{1B4741CC-B18C-4327-AD18-B2695337912C}"/>
          </ac:spMkLst>
        </pc:spChg>
        <pc:spChg chg="add mod">
          <ac:chgData name="Burn, Jenny" userId="da60964d-54d9-422e-88cd-a3e89d812d33" providerId="ADAL" clId="{2F833CDA-68CE-40CE-95C1-2E66372F3D21}" dt="2021-01-12T17:49:45.821" v="809" actId="1076"/>
          <ac:spMkLst>
            <pc:docMk/>
            <pc:sldMk cId="1683183876" sldId="2647"/>
            <ac:spMk id="8" creationId="{EFE40B79-892E-40E9-ADE3-F96EBDE76E33}"/>
          </ac:spMkLst>
        </pc:spChg>
        <pc:spChg chg="add del">
          <ac:chgData name="Burn, Jenny" userId="da60964d-54d9-422e-88cd-a3e89d812d33" providerId="ADAL" clId="{2F833CDA-68CE-40CE-95C1-2E66372F3D21}" dt="2021-01-12T17:46:06.929" v="646"/>
          <ac:spMkLst>
            <pc:docMk/>
            <pc:sldMk cId="1683183876" sldId="2647"/>
            <ac:spMk id="9" creationId="{8F16AF79-DAFB-4061-802C-D8AEA13F1BA8}"/>
          </ac:spMkLst>
        </pc:spChg>
        <pc:spChg chg="add del">
          <ac:chgData name="Burn, Jenny" userId="da60964d-54d9-422e-88cd-a3e89d812d33" providerId="ADAL" clId="{2F833CDA-68CE-40CE-95C1-2E66372F3D21}" dt="2021-01-12T17:46:06.929" v="646"/>
          <ac:spMkLst>
            <pc:docMk/>
            <pc:sldMk cId="1683183876" sldId="2647"/>
            <ac:spMk id="10" creationId="{0BA4D4B0-FE91-4407-A5C1-69F163408C7D}"/>
          </ac:spMkLst>
        </pc:spChg>
        <pc:picChg chg="add mod">
          <ac:chgData name="Burn, Jenny" userId="da60964d-54d9-422e-88cd-a3e89d812d33" providerId="ADAL" clId="{2F833CDA-68CE-40CE-95C1-2E66372F3D21}" dt="2021-01-12T17:49:22.533" v="806" actId="1076"/>
          <ac:picMkLst>
            <pc:docMk/>
            <pc:sldMk cId="1683183876" sldId="2647"/>
            <ac:picMk id="2" creationId="{D135788C-1D93-47AD-B0F5-9FFA681FEDBB}"/>
          </ac:picMkLst>
        </pc:picChg>
        <pc:picChg chg="add del mod">
          <ac:chgData name="Burn, Jenny" userId="da60964d-54d9-422e-88cd-a3e89d812d33" providerId="ADAL" clId="{2F833CDA-68CE-40CE-95C1-2E66372F3D21}" dt="2021-01-13T12:48:50.480" v="1428"/>
          <ac:picMkLst>
            <pc:docMk/>
            <pc:sldMk cId="1683183876" sldId="2647"/>
            <ac:picMk id="9" creationId="{F61DA100-5C77-441B-B338-C6A326F18B05}"/>
          </ac:picMkLst>
        </pc:picChg>
        <pc:picChg chg="add del">
          <ac:chgData name="Burn, Jenny" userId="da60964d-54d9-422e-88cd-a3e89d812d33" providerId="ADAL" clId="{2F833CDA-68CE-40CE-95C1-2E66372F3D21}" dt="2021-01-12T17:46:06.929" v="646"/>
          <ac:picMkLst>
            <pc:docMk/>
            <pc:sldMk cId="1683183876" sldId="2647"/>
            <ac:picMk id="1025" creationId="{EA7141A7-49D2-4A23-98FD-D6CF4B6BFB8A}"/>
          </ac:picMkLst>
        </pc:picChg>
      </pc:sldChg>
      <pc:sldChg chg="addSp delSp modSp mod modNotesTx">
        <pc:chgData name="Burn, Jenny" userId="da60964d-54d9-422e-88cd-a3e89d812d33" providerId="ADAL" clId="{2F833CDA-68CE-40CE-95C1-2E66372F3D21}" dt="2021-01-13T12:59:35.089" v="1733" actId="20577"/>
        <pc:sldMkLst>
          <pc:docMk/>
          <pc:sldMk cId="1022996525" sldId="2648"/>
        </pc:sldMkLst>
        <pc:spChg chg="add del mod">
          <ac:chgData name="Burn, Jenny" userId="da60964d-54d9-422e-88cd-a3e89d812d33" providerId="ADAL" clId="{2F833CDA-68CE-40CE-95C1-2E66372F3D21}" dt="2021-01-12T17:29:13.570" v="147" actId="478"/>
          <ac:spMkLst>
            <pc:docMk/>
            <pc:sldMk cId="1022996525" sldId="2648"/>
            <ac:spMk id="2" creationId="{89DE110D-A04E-4F91-A999-356CDDB32D31}"/>
          </ac:spMkLst>
        </pc:spChg>
        <pc:spChg chg="add mod">
          <ac:chgData name="Burn, Jenny" userId="da60964d-54d9-422e-88cd-a3e89d812d33" providerId="ADAL" clId="{2F833CDA-68CE-40CE-95C1-2E66372F3D21}" dt="2021-01-13T11:51:23.903" v="1371" actId="114"/>
          <ac:spMkLst>
            <pc:docMk/>
            <pc:sldMk cId="1022996525" sldId="2648"/>
            <ac:spMk id="10" creationId="{5115DFD7-E950-47CD-94A3-3E1495EA9E65}"/>
          </ac:spMkLst>
        </pc:spChg>
        <pc:picChg chg="add del mod">
          <ac:chgData name="Burn, Jenny" userId="da60964d-54d9-422e-88cd-a3e89d812d33" providerId="ADAL" clId="{2F833CDA-68CE-40CE-95C1-2E66372F3D21}" dt="2021-01-12T17:28:56.001" v="144" actId="478"/>
          <ac:picMkLst>
            <pc:docMk/>
            <pc:sldMk cId="1022996525" sldId="2648"/>
            <ac:picMk id="3" creationId="{946799BF-88DD-4BB6-B101-70FE295F7222}"/>
          </ac:picMkLst>
        </pc:picChg>
        <pc:picChg chg="add del mod">
          <ac:chgData name="Burn, Jenny" userId="da60964d-54d9-422e-88cd-a3e89d812d33" providerId="ADAL" clId="{2F833CDA-68CE-40CE-95C1-2E66372F3D21}" dt="2021-01-12T17:29:15.135" v="148" actId="478"/>
          <ac:picMkLst>
            <pc:docMk/>
            <pc:sldMk cId="1022996525" sldId="2648"/>
            <ac:picMk id="5" creationId="{85C8EC90-CB04-4D70-BC2A-C10E26B9A846}"/>
          </ac:picMkLst>
        </pc:picChg>
        <pc:picChg chg="add mod">
          <ac:chgData name="Burn, Jenny" userId="da60964d-54d9-422e-88cd-a3e89d812d33" providerId="ADAL" clId="{2F833CDA-68CE-40CE-95C1-2E66372F3D21}" dt="2021-01-12T17:42:18.881" v="568" actId="1076"/>
          <ac:picMkLst>
            <pc:docMk/>
            <pc:sldMk cId="1022996525" sldId="2648"/>
            <ac:picMk id="7" creationId="{AF4F0AD5-4B52-44F1-8530-7BF7CA93EE68}"/>
          </ac:picMkLst>
        </pc:picChg>
        <pc:picChg chg="add del">
          <ac:chgData name="Burn, Jenny" userId="da60964d-54d9-422e-88cd-a3e89d812d33" providerId="ADAL" clId="{2F833CDA-68CE-40CE-95C1-2E66372F3D21}" dt="2021-01-12T17:40:43.877" v="557" actId="478"/>
          <ac:picMkLst>
            <pc:docMk/>
            <pc:sldMk cId="1022996525" sldId="2648"/>
            <ac:picMk id="9" creationId="{6946D322-C532-4776-A827-311A1CB4F8FB}"/>
          </ac:picMkLst>
        </pc:picChg>
      </pc:sldChg>
      <pc:sldChg chg="addSp modSp del mod">
        <pc:chgData name="Burn, Jenny" userId="da60964d-54d9-422e-88cd-a3e89d812d33" providerId="ADAL" clId="{2F833CDA-68CE-40CE-95C1-2E66372F3D21}" dt="2021-01-12T17:52:02.015" v="900" actId="47"/>
        <pc:sldMkLst>
          <pc:docMk/>
          <pc:sldMk cId="2703991705" sldId="2649"/>
        </pc:sldMkLst>
        <pc:picChg chg="add mod">
          <ac:chgData name="Burn, Jenny" userId="da60964d-54d9-422e-88cd-a3e89d812d33" providerId="ADAL" clId="{2F833CDA-68CE-40CE-95C1-2E66372F3D21}" dt="2021-01-12T17:25:56.548" v="137" actId="14100"/>
          <ac:picMkLst>
            <pc:docMk/>
            <pc:sldMk cId="2703991705" sldId="2649"/>
            <ac:picMk id="3" creationId="{7801D194-DACE-4642-B2F5-0A567589B5B1}"/>
          </ac:picMkLst>
        </pc:picChg>
      </pc:sldChg>
      <pc:sldChg chg="addSp modSp del mod">
        <pc:chgData name="Burn, Jenny" userId="da60964d-54d9-422e-88cd-a3e89d812d33" providerId="ADAL" clId="{2F833CDA-68CE-40CE-95C1-2E66372F3D21}" dt="2021-01-12T18:02:36.387" v="1323" actId="47"/>
        <pc:sldMkLst>
          <pc:docMk/>
          <pc:sldMk cId="1575648264" sldId="2650"/>
        </pc:sldMkLst>
        <pc:picChg chg="add mod">
          <ac:chgData name="Burn, Jenny" userId="da60964d-54d9-422e-88cd-a3e89d812d33" providerId="ADAL" clId="{2F833CDA-68CE-40CE-95C1-2E66372F3D21}" dt="2021-01-12T17:22:31.037" v="135" actId="1076"/>
          <ac:picMkLst>
            <pc:docMk/>
            <pc:sldMk cId="1575648264" sldId="2650"/>
            <ac:picMk id="3" creationId="{F35EF42E-D1CD-4251-9AA7-E3E075D4A74D}"/>
          </ac:picMkLst>
        </pc:picChg>
      </pc:sldChg>
      <pc:sldChg chg="addSp delSp modSp mod ord modNotesTx">
        <pc:chgData name="Burn, Jenny" userId="da60964d-54d9-422e-88cd-a3e89d812d33" providerId="ADAL" clId="{2F833CDA-68CE-40CE-95C1-2E66372F3D21}" dt="2021-01-13T12:58:02.490" v="1628" actId="20577"/>
        <pc:sldMkLst>
          <pc:docMk/>
          <pc:sldMk cId="2161755771" sldId="2651"/>
        </pc:sldMkLst>
        <pc:spChg chg="add del mod">
          <ac:chgData name="Burn, Jenny" userId="da60964d-54d9-422e-88cd-a3e89d812d33" providerId="ADAL" clId="{2F833CDA-68CE-40CE-95C1-2E66372F3D21}" dt="2021-01-12T17:57:33.060" v="936" actId="47"/>
          <ac:spMkLst>
            <pc:docMk/>
            <pc:sldMk cId="2161755771" sldId="2651"/>
            <ac:spMk id="3" creationId="{2A0CB7E1-8AB0-4C0B-9A21-0D0F3BB08518}"/>
          </ac:spMkLst>
        </pc:spChg>
        <pc:spChg chg="add del">
          <ac:chgData name="Burn, Jenny" userId="da60964d-54d9-422e-88cd-a3e89d812d33" providerId="ADAL" clId="{2F833CDA-68CE-40CE-95C1-2E66372F3D21}" dt="2021-01-12T17:57:09.801" v="931"/>
          <ac:spMkLst>
            <pc:docMk/>
            <pc:sldMk cId="2161755771" sldId="2651"/>
            <ac:spMk id="5" creationId="{E2DD2A4B-6B02-44B9-BE1D-89055B389771}"/>
          </ac:spMkLst>
        </pc:spChg>
        <pc:spChg chg="add del">
          <ac:chgData name="Burn, Jenny" userId="da60964d-54d9-422e-88cd-a3e89d812d33" providerId="ADAL" clId="{2F833CDA-68CE-40CE-95C1-2E66372F3D21}" dt="2021-01-12T17:57:09.801" v="931"/>
          <ac:spMkLst>
            <pc:docMk/>
            <pc:sldMk cId="2161755771" sldId="2651"/>
            <ac:spMk id="6" creationId="{81041C0F-95D4-4A48-BAFA-53C0C067C598}"/>
          </ac:spMkLst>
        </pc:spChg>
        <pc:spChg chg="add del">
          <ac:chgData name="Burn, Jenny" userId="da60964d-54d9-422e-88cd-a3e89d812d33" providerId="ADAL" clId="{2F833CDA-68CE-40CE-95C1-2E66372F3D21}" dt="2021-01-12T17:57:09.801" v="931"/>
          <ac:spMkLst>
            <pc:docMk/>
            <pc:sldMk cId="2161755771" sldId="2651"/>
            <ac:spMk id="7" creationId="{2EDD3CB7-A693-4CBC-AF41-532BFAEADCA6}"/>
          </ac:spMkLst>
        </pc:spChg>
        <pc:spChg chg="add del">
          <ac:chgData name="Burn, Jenny" userId="da60964d-54d9-422e-88cd-a3e89d812d33" providerId="ADAL" clId="{2F833CDA-68CE-40CE-95C1-2E66372F3D21}" dt="2021-01-12T17:57:22.395" v="935"/>
          <ac:spMkLst>
            <pc:docMk/>
            <pc:sldMk cId="2161755771" sldId="2651"/>
            <ac:spMk id="8" creationId="{83D0516A-0A74-42FC-9E35-645CB26E10D1}"/>
          </ac:spMkLst>
        </pc:spChg>
        <pc:spChg chg="add del">
          <ac:chgData name="Burn, Jenny" userId="da60964d-54d9-422e-88cd-a3e89d812d33" providerId="ADAL" clId="{2F833CDA-68CE-40CE-95C1-2E66372F3D21}" dt="2021-01-12T17:57:22.395" v="935"/>
          <ac:spMkLst>
            <pc:docMk/>
            <pc:sldMk cId="2161755771" sldId="2651"/>
            <ac:spMk id="9" creationId="{95219699-2762-4774-BA07-671848E98938}"/>
          </ac:spMkLst>
        </pc:spChg>
        <pc:spChg chg="add del">
          <ac:chgData name="Burn, Jenny" userId="da60964d-54d9-422e-88cd-a3e89d812d33" providerId="ADAL" clId="{2F833CDA-68CE-40CE-95C1-2E66372F3D21}" dt="2021-01-12T17:57:22.395" v="935"/>
          <ac:spMkLst>
            <pc:docMk/>
            <pc:sldMk cId="2161755771" sldId="2651"/>
            <ac:spMk id="10" creationId="{E8527766-C68A-473D-B0EE-1CF75F5F02C6}"/>
          </ac:spMkLst>
        </pc:spChg>
        <pc:spChg chg="add del mod">
          <ac:chgData name="Burn, Jenny" userId="da60964d-54d9-422e-88cd-a3e89d812d33" providerId="ADAL" clId="{2F833CDA-68CE-40CE-95C1-2E66372F3D21}" dt="2021-01-13T11:45:58.092" v="1335" actId="14100"/>
          <ac:spMkLst>
            <pc:docMk/>
            <pc:sldMk cId="2161755771" sldId="2651"/>
            <ac:spMk id="11" creationId="{1B5CA58F-59B2-499B-A41D-10B56CD992EB}"/>
          </ac:spMkLst>
        </pc:spChg>
        <pc:spChg chg="add del mod">
          <ac:chgData name="Burn, Jenny" userId="da60964d-54d9-422e-88cd-a3e89d812d33" providerId="ADAL" clId="{2F833CDA-68CE-40CE-95C1-2E66372F3D21}" dt="2021-01-12T18:02:16.552" v="1278" actId="478"/>
          <ac:spMkLst>
            <pc:docMk/>
            <pc:sldMk cId="2161755771" sldId="2651"/>
            <ac:spMk id="17" creationId="{551ECC84-6A98-468F-8482-4A4C38BC42BD}"/>
          </ac:spMkLst>
        </pc:spChg>
        <pc:picChg chg="add mod">
          <ac:chgData name="Burn, Jenny" userId="da60964d-54d9-422e-88cd-a3e89d812d33" providerId="ADAL" clId="{2F833CDA-68CE-40CE-95C1-2E66372F3D21}" dt="2021-01-12T17:52:49.368" v="904" actId="1076"/>
          <ac:picMkLst>
            <pc:docMk/>
            <pc:sldMk cId="2161755771" sldId="2651"/>
            <ac:picMk id="2" creationId="{B6B02E13-403C-4B98-81D0-5B6CD27382AF}"/>
          </ac:picMkLst>
        </pc:picChg>
        <pc:picChg chg="add del">
          <ac:chgData name="Burn, Jenny" userId="da60964d-54d9-422e-88cd-a3e89d812d33" providerId="ADAL" clId="{2F833CDA-68CE-40CE-95C1-2E66372F3D21}" dt="2021-01-12T17:57:09.801" v="931"/>
          <ac:picMkLst>
            <pc:docMk/>
            <pc:sldMk cId="2161755771" sldId="2651"/>
            <ac:picMk id="2049" creationId="{443914E0-7B2E-4A6B-B2EC-01945C603628}"/>
          </ac:picMkLst>
        </pc:picChg>
        <pc:picChg chg="add del">
          <ac:chgData name="Burn, Jenny" userId="da60964d-54d9-422e-88cd-a3e89d812d33" providerId="ADAL" clId="{2F833CDA-68CE-40CE-95C1-2E66372F3D21}" dt="2021-01-12T17:57:09.801" v="931"/>
          <ac:picMkLst>
            <pc:docMk/>
            <pc:sldMk cId="2161755771" sldId="2651"/>
            <ac:picMk id="2050" creationId="{CE43612E-9B9D-45A1-9DAF-CCCB7F213B7A}"/>
          </ac:picMkLst>
        </pc:picChg>
        <pc:picChg chg="add del">
          <ac:chgData name="Burn, Jenny" userId="da60964d-54d9-422e-88cd-a3e89d812d33" providerId="ADAL" clId="{2F833CDA-68CE-40CE-95C1-2E66372F3D21}" dt="2021-01-12T17:57:22.395" v="935"/>
          <ac:picMkLst>
            <pc:docMk/>
            <pc:sldMk cId="2161755771" sldId="2651"/>
            <ac:picMk id="2054" creationId="{45927CEB-0B69-497D-8F6C-9A74808AD51A}"/>
          </ac:picMkLst>
        </pc:picChg>
        <pc:picChg chg="add del">
          <ac:chgData name="Burn, Jenny" userId="da60964d-54d9-422e-88cd-a3e89d812d33" providerId="ADAL" clId="{2F833CDA-68CE-40CE-95C1-2E66372F3D21}" dt="2021-01-12T17:57:22.395" v="935"/>
          <ac:picMkLst>
            <pc:docMk/>
            <pc:sldMk cId="2161755771" sldId="2651"/>
            <ac:picMk id="2055" creationId="{FB6D5D8B-AD95-4A0F-887A-636A49FBBB7E}"/>
          </ac:picMkLst>
        </pc:picChg>
      </pc:sldChg>
      <pc:sldChg chg="addSp delSp modSp mod modNotesTx">
        <pc:chgData name="Burn, Jenny" userId="da60964d-54d9-422e-88cd-a3e89d812d33" providerId="ADAL" clId="{2F833CDA-68CE-40CE-95C1-2E66372F3D21}" dt="2021-01-13T12:59:04.982" v="1677"/>
        <pc:sldMkLst>
          <pc:docMk/>
          <pc:sldMk cId="4147378133" sldId="2652"/>
        </pc:sldMkLst>
        <pc:spChg chg="del mod">
          <ac:chgData name="Burn, Jenny" userId="da60964d-54d9-422e-88cd-a3e89d812d33" providerId="ADAL" clId="{2F833CDA-68CE-40CE-95C1-2E66372F3D21}" dt="2021-01-13T11:50:43.372" v="1346" actId="478"/>
          <ac:spMkLst>
            <pc:docMk/>
            <pc:sldMk cId="4147378133" sldId="2652"/>
            <ac:spMk id="3" creationId="{2A0CB7E1-8AB0-4C0B-9A21-0D0F3BB08518}"/>
          </ac:spMkLst>
        </pc:spChg>
        <pc:spChg chg="del mod">
          <ac:chgData name="Burn, Jenny" userId="da60964d-54d9-422e-88cd-a3e89d812d33" providerId="ADAL" clId="{2F833CDA-68CE-40CE-95C1-2E66372F3D21}" dt="2021-01-13T11:46:27.850" v="1340"/>
          <ac:spMkLst>
            <pc:docMk/>
            <pc:sldMk cId="4147378133" sldId="2652"/>
            <ac:spMk id="11" creationId="{1B5CA58F-59B2-499B-A41D-10B56CD992EB}"/>
          </ac:spMkLst>
        </pc:spChg>
        <pc:picChg chg="del">
          <ac:chgData name="Burn, Jenny" userId="da60964d-54d9-422e-88cd-a3e89d812d33" providerId="ADAL" clId="{2F833CDA-68CE-40CE-95C1-2E66372F3D21}" dt="2021-01-13T11:46:27.850" v="1338" actId="478"/>
          <ac:picMkLst>
            <pc:docMk/>
            <pc:sldMk cId="4147378133" sldId="2652"/>
            <ac:picMk id="2" creationId="{B6B02E13-403C-4B98-81D0-5B6CD27382AF}"/>
          </ac:picMkLst>
        </pc:picChg>
        <pc:picChg chg="add mod">
          <ac:chgData name="Burn, Jenny" userId="da60964d-54d9-422e-88cd-a3e89d812d33" providerId="ADAL" clId="{2F833CDA-68CE-40CE-95C1-2E66372F3D21}" dt="2021-01-13T11:50:40.388" v="1344" actId="1076"/>
          <ac:picMkLst>
            <pc:docMk/>
            <pc:sldMk cId="4147378133" sldId="2652"/>
            <ac:picMk id="6" creationId="{DA8F19DB-FF97-4BA9-850F-DA997737E265}"/>
          </ac:picMkLst>
        </pc:picChg>
      </pc:sldChg>
    </pc:docChg>
  </pc:docChgLst>
  <pc:docChgLst>
    <pc:chgData name="Burn, Jenny" userId="da60964d-54d9-422e-88cd-a3e89d812d33" providerId="ADAL" clId="{CBD70028-384A-428A-8B59-9A42264E203B}"/>
    <pc:docChg chg="undo custSel delSld modSld">
      <pc:chgData name="Burn, Jenny" userId="da60964d-54d9-422e-88cd-a3e89d812d33" providerId="ADAL" clId="{CBD70028-384A-428A-8B59-9A42264E203B}" dt="2021-03-05T16:56:54.280" v="3474" actId="20577"/>
      <pc:docMkLst>
        <pc:docMk/>
      </pc:docMkLst>
      <pc:sldChg chg="modSp mod">
        <pc:chgData name="Burn, Jenny" userId="da60964d-54d9-422e-88cd-a3e89d812d33" providerId="ADAL" clId="{CBD70028-384A-428A-8B59-9A42264E203B}" dt="2021-03-03T17:09:07.668" v="97" actId="20577"/>
        <pc:sldMkLst>
          <pc:docMk/>
          <pc:sldMk cId="4284245350" sldId="272"/>
        </pc:sldMkLst>
        <pc:spChg chg="mod">
          <ac:chgData name="Burn, Jenny" userId="da60964d-54d9-422e-88cd-a3e89d812d33" providerId="ADAL" clId="{CBD70028-384A-428A-8B59-9A42264E203B}" dt="2021-03-03T17:09:07.668" v="97" actId="20577"/>
          <ac:spMkLst>
            <pc:docMk/>
            <pc:sldMk cId="4284245350" sldId="272"/>
            <ac:spMk id="3" creationId="{00000000-0000-0000-0000-000000000000}"/>
          </ac:spMkLst>
        </pc:spChg>
      </pc:sldChg>
      <pc:sldChg chg="addSp modSp mod modNotesTx">
        <pc:chgData name="Burn, Jenny" userId="da60964d-54d9-422e-88cd-a3e89d812d33" providerId="ADAL" clId="{CBD70028-384A-428A-8B59-9A42264E203B}" dt="2021-03-03T17:22:50.458" v="770" actId="20577"/>
        <pc:sldMkLst>
          <pc:docMk/>
          <pc:sldMk cId="1829361912" sldId="2659"/>
        </pc:sldMkLst>
        <pc:spChg chg="mod">
          <ac:chgData name="Burn, Jenny" userId="da60964d-54d9-422e-88cd-a3e89d812d33" providerId="ADAL" clId="{CBD70028-384A-428A-8B59-9A42264E203B}" dt="2021-03-03T17:18:45.124" v="536" actId="20577"/>
          <ac:spMkLst>
            <pc:docMk/>
            <pc:sldMk cId="1829361912" sldId="2659"/>
            <ac:spMk id="3" creationId="{BEEF3A05-95C8-4ED3-984B-4CE0DE635396}"/>
          </ac:spMkLst>
        </pc:spChg>
        <pc:spChg chg="mod">
          <ac:chgData name="Burn, Jenny" userId="da60964d-54d9-422e-88cd-a3e89d812d33" providerId="ADAL" clId="{CBD70028-384A-428A-8B59-9A42264E203B}" dt="2021-03-03T17:22:50.458" v="770" actId="20577"/>
          <ac:spMkLst>
            <pc:docMk/>
            <pc:sldMk cId="1829361912" sldId="2659"/>
            <ac:spMk id="6" creationId="{3CD471FC-4FAA-4780-B3C4-B0704EA0CEE1}"/>
          </ac:spMkLst>
        </pc:spChg>
        <pc:picChg chg="add mod modCrop">
          <ac:chgData name="Burn, Jenny" userId="da60964d-54d9-422e-88cd-a3e89d812d33" providerId="ADAL" clId="{CBD70028-384A-428A-8B59-9A42264E203B}" dt="2021-03-03T17:18:32.413" v="527" actId="1076"/>
          <ac:picMkLst>
            <pc:docMk/>
            <pc:sldMk cId="1829361912" sldId="2659"/>
            <ac:picMk id="5" creationId="{65D42CD4-EAA5-426E-96F9-73048CA152CD}"/>
          </ac:picMkLst>
        </pc:picChg>
      </pc:sldChg>
      <pc:sldChg chg="addSp modSp mod modNotesTx">
        <pc:chgData name="Burn, Jenny" userId="da60964d-54d9-422e-88cd-a3e89d812d33" providerId="ADAL" clId="{CBD70028-384A-428A-8B59-9A42264E203B}" dt="2021-03-03T17:51:14.458" v="2092" actId="20577"/>
        <pc:sldMkLst>
          <pc:docMk/>
          <pc:sldMk cId="3012523276" sldId="2660"/>
        </pc:sldMkLst>
        <pc:spChg chg="mod">
          <ac:chgData name="Burn, Jenny" userId="da60964d-54d9-422e-88cd-a3e89d812d33" providerId="ADAL" clId="{CBD70028-384A-428A-8B59-9A42264E203B}" dt="2021-03-03T17:41:41.542" v="1537" actId="20577"/>
          <ac:spMkLst>
            <pc:docMk/>
            <pc:sldMk cId="3012523276" sldId="2660"/>
            <ac:spMk id="3" creationId="{BEEF3A05-95C8-4ED3-984B-4CE0DE635396}"/>
          </ac:spMkLst>
        </pc:spChg>
        <pc:spChg chg="mod">
          <ac:chgData name="Burn, Jenny" userId="da60964d-54d9-422e-88cd-a3e89d812d33" providerId="ADAL" clId="{CBD70028-384A-428A-8B59-9A42264E203B}" dt="2021-03-03T17:42:19.744" v="1627" actId="20577"/>
          <ac:spMkLst>
            <pc:docMk/>
            <pc:sldMk cId="3012523276" sldId="2660"/>
            <ac:spMk id="6" creationId="{3CD471FC-4FAA-4780-B3C4-B0704EA0CEE1}"/>
          </ac:spMkLst>
        </pc:spChg>
        <pc:picChg chg="add mod modCrop">
          <ac:chgData name="Burn, Jenny" userId="da60964d-54d9-422e-88cd-a3e89d812d33" providerId="ADAL" clId="{CBD70028-384A-428A-8B59-9A42264E203B}" dt="2021-03-03T17:42:37.657" v="1630" actId="1076"/>
          <ac:picMkLst>
            <pc:docMk/>
            <pc:sldMk cId="3012523276" sldId="2660"/>
            <ac:picMk id="5" creationId="{EF3353AD-DD7A-4D6E-9E9F-0138959508DF}"/>
          </ac:picMkLst>
        </pc:picChg>
      </pc:sldChg>
      <pc:sldChg chg="addSp modSp mod modNotesTx">
        <pc:chgData name="Burn, Jenny" userId="da60964d-54d9-422e-88cd-a3e89d812d33" providerId="ADAL" clId="{CBD70028-384A-428A-8B59-9A42264E203B}" dt="2021-03-03T17:33:23.354" v="1285" actId="113"/>
        <pc:sldMkLst>
          <pc:docMk/>
          <pc:sldMk cId="1585166668" sldId="2661"/>
        </pc:sldMkLst>
        <pc:spChg chg="mod">
          <ac:chgData name="Burn, Jenny" userId="da60964d-54d9-422e-88cd-a3e89d812d33" providerId="ADAL" clId="{CBD70028-384A-428A-8B59-9A42264E203B}" dt="2021-03-03T17:28:13.612" v="1107" actId="20577"/>
          <ac:spMkLst>
            <pc:docMk/>
            <pc:sldMk cId="1585166668" sldId="2661"/>
            <ac:spMk id="3" creationId="{BEEF3A05-95C8-4ED3-984B-4CE0DE635396}"/>
          </ac:spMkLst>
        </pc:spChg>
        <pc:spChg chg="mod">
          <ac:chgData name="Burn, Jenny" userId="da60964d-54d9-422e-88cd-a3e89d812d33" providerId="ADAL" clId="{CBD70028-384A-428A-8B59-9A42264E203B}" dt="2021-03-03T17:33:23.354" v="1285" actId="113"/>
          <ac:spMkLst>
            <pc:docMk/>
            <pc:sldMk cId="1585166668" sldId="2661"/>
            <ac:spMk id="6" creationId="{3CD471FC-4FAA-4780-B3C4-B0704EA0CEE1}"/>
          </ac:spMkLst>
        </pc:spChg>
        <pc:picChg chg="add mod modCrop">
          <ac:chgData name="Burn, Jenny" userId="da60964d-54d9-422e-88cd-a3e89d812d33" providerId="ADAL" clId="{CBD70028-384A-428A-8B59-9A42264E203B}" dt="2021-03-03T17:25:11.009" v="861" actId="1076"/>
          <ac:picMkLst>
            <pc:docMk/>
            <pc:sldMk cId="1585166668" sldId="2661"/>
            <ac:picMk id="5" creationId="{8F72E2AB-62F1-491A-922C-9699ECED4725}"/>
          </ac:picMkLst>
        </pc:picChg>
      </pc:sldChg>
      <pc:sldChg chg="del modNotesTx">
        <pc:chgData name="Burn, Jenny" userId="da60964d-54d9-422e-88cd-a3e89d812d33" providerId="ADAL" clId="{CBD70028-384A-428A-8B59-9A42264E203B}" dt="2021-03-03T17:59:54.219" v="2543" actId="47"/>
        <pc:sldMkLst>
          <pc:docMk/>
          <pc:sldMk cId="3432470612" sldId="2662"/>
        </pc:sldMkLst>
      </pc:sldChg>
      <pc:sldChg chg="del">
        <pc:chgData name="Burn, Jenny" userId="da60964d-54d9-422e-88cd-a3e89d812d33" providerId="ADAL" clId="{CBD70028-384A-428A-8B59-9A42264E203B}" dt="2021-03-03T17:59:55.409" v="2544" actId="47"/>
        <pc:sldMkLst>
          <pc:docMk/>
          <pc:sldMk cId="3194585601" sldId="2663"/>
        </pc:sldMkLst>
      </pc:sldChg>
      <pc:sldChg chg="addSp delSp modSp mod modNotesTx">
        <pc:chgData name="Burn, Jenny" userId="da60964d-54d9-422e-88cd-a3e89d812d33" providerId="ADAL" clId="{CBD70028-384A-428A-8B59-9A42264E203B}" dt="2021-03-03T17:33:31.942" v="1286" actId="113"/>
        <pc:sldMkLst>
          <pc:docMk/>
          <pc:sldMk cId="2078319192" sldId="2664"/>
        </pc:sldMkLst>
        <pc:spChg chg="add mod">
          <ac:chgData name="Burn, Jenny" userId="da60964d-54d9-422e-88cd-a3e89d812d33" providerId="ADAL" clId="{CBD70028-384A-428A-8B59-9A42264E203B}" dt="2021-03-03T17:31:01.964" v="1124" actId="20577"/>
          <ac:spMkLst>
            <pc:docMk/>
            <pc:sldMk cId="2078319192" sldId="2664"/>
            <ac:spMk id="2" creationId="{07EF3531-9EB2-468F-BFED-16745B528A56}"/>
          </ac:spMkLst>
        </pc:spChg>
        <pc:spChg chg="mod">
          <ac:chgData name="Burn, Jenny" userId="da60964d-54d9-422e-88cd-a3e89d812d33" providerId="ADAL" clId="{CBD70028-384A-428A-8B59-9A42264E203B}" dt="2021-03-03T17:33:31.942" v="1286" actId="113"/>
          <ac:spMkLst>
            <pc:docMk/>
            <pc:sldMk cId="2078319192" sldId="2664"/>
            <ac:spMk id="6" creationId="{3CD471FC-4FAA-4780-B3C4-B0704EA0CEE1}"/>
          </ac:spMkLst>
        </pc:spChg>
        <pc:spChg chg="add del mod">
          <ac:chgData name="Burn, Jenny" userId="da60964d-54d9-422e-88cd-a3e89d812d33" providerId="ADAL" clId="{CBD70028-384A-428A-8B59-9A42264E203B}" dt="2021-03-03T17:31:12.149" v="1125" actId="478"/>
          <ac:spMkLst>
            <pc:docMk/>
            <pc:sldMk cId="2078319192" sldId="2664"/>
            <ac:spMk id="7" creationId="{6C733658-D6FD-4E72-A320-0BADEF6EA4EA}"/>
          </ac:spMkLst>
        </pc:spChg>
        <pc:spChg chg="add mod">
          <ac:chgData name="Burn, Jenny" userId="da60964d-54d9-422e-88cd-a3e89d812d33" providerId="ADAL" clId="{CBD70028-384A-428A-8B59-9A42264E203B}" dt="2021-03-03T17:31:34.761" v="1132" actId="207"/>
          <ac:spMkLst>
            <pc:docMk/>
            <pc:sldMk cId="2078319192" sldId="2664"/>
            <ac:spMk id="8" creationId="{7402A5F0-8881-4351-8F4B-489180560706}"/>
          </ac:spMkLst>
        </pc:spChg>
        <pc:picChg chg="mod modCrop">
          <ac:chgData name="Burn, Jenny" userId="da60964d-54d9-422e-88cd-a3e89d812d33" providerId="ADAL" clId="{CBD70028-384A-428A-8B59-9A42264E203B}" dt="2021-03-03T17:28:44.388" v="1109" actId="732"/>
          <ac:picMkLst>
            <pc:docMk/>
            <pc:sldMk cId="2078319192" sldId="2664"/>
            <ac:picMk id="5" creationId="{8F72E2AB-62F1-491A-922C-9699ECED4725}"/>
          </ac:picMkLst>
        </pc:picChg>
      </pc:sldChg>
      <pc:sldChg chg="modSp mod modNotesTx">
        <pc:chgData name="Burn, Jenny" userId="da60964d-54d9-422e-88cd-a3e89d812d33" providerId="ADAL" clId="{CBD70028-384A-428A-8B59-9A42264E203B}" dt="2021-03-03T17:36:09.230" v="1528" actId="20577"/>
        <pc:sldMkLst>
          <pc:docMk/>
          <pc:sldMk cId="415123533" sldId="2665"/>
        </pc:sldMkLst>
        <pc:spChg chg="mod">
          <ac:chgData name="Burn, Jenny" userId="da60964d-54d9-422e-88cd-a3e89d812d33" providerId="ADAL" clId="{CBD70028-384A-428A-8B59-9A42264E203B}" dt="2021-03-03T17:35:30.862" v="1490" actId="20577"/>
          <ac:spMkLst>
            <pc:docMk/>
            <pc:sldMk cId="415123533" sldId="2665"/>
            <ac:spMk id="2" creationId="{07EF3531-9EB2-468F-BFED-16745B528A56}"/>
          </ac:spMkLst>
        </pc:spChg>
        <pc:spChg chg="mod">
          <ac:chgData name="Burn, Jenny" userId="da60964d-54d9-422e-88cd-a3e89d812d33" providerId="ADAL" clId="{CBD70028-384A-428A-8B59-9A42264E203B}" dt="2021-03-03T17:34:45.237" v="1401" actId="20577"/>
          <ac:spMkLst>
            <pc:docMk/>
            <pc:sldMk cId="415123533" sldId="2665"/>
            <ac:spMk id="6" creationId="{3CD471FC-4FAA-4780-B3C4-B0704EA0CEE1}"/>
          </ac:spMkLst>
        </pc:spChg>
        <pc:spChg chg="mod">
          <ac:chgData name="Burn, Jenny" userId="da60964d-54d9-422e-88cd-a3e89d812d33" providerId="ADAL" clId="{CBD70028-384A-428A-8B59-9A42264E203B}" dt="2021-03-03T17:34:54.321" v="1405" actId="20577"/>
          <ac:spMkLst>
            <pc:docMk/>
            <pc:sldMk cId="415123533" sldId="2665"/>
            <ac:spMk id="8" creationId="{7402A5F0-8881-4351-8F4B-489180560706}"/>
          </ac:spMkLst>
        </pc:spChg>
      </pc:sldChg>
      <pc:sldChg chg="addSp delSp modSp mod modNotesTx">
        <pc:chgData name="Burn, Jenny" userId="da60964d-54d9-422e-88cd-a3e89d812d33" providerId="ADAL" clId="{CBD70028-384A-428A-8B59-9A42264E203B}" dt="2021-03-03T17:57:43.156" v="2542" actId="20577"/>
        <pc:sldMkLst>
          <pc:docMk/>
          <pc:sldMk cId="2562276249" sldId="2666"/>
        </pc:sldMkLst>
        <pc:spChg chg="mod">
          <ac:chgData name="Burn, Jenny" userId="da60964d-54d9-422e-88cd-a3e89d812d33" providerId="ADAL" clId="{CBD70028-384A-428A-8B59-9A42264E203B}" dt="2021-03-03T17:50:02.258" v="1945" actId="20577"/>
          <ac:spMkLst>
            <pc:docMk/>
            <pc:sldMk cId="2562276249" sldId="2666"/>
            <ac:spMk id="6" creationId="{3CD471FC-4FAA-4780-B3C4-B0704EA0CEE1}"/>
          </ac:spMkLst>
        </pc:spChg>
        <pc:picChg chg="del">
          <ac:chgData name="Burn, Jenny" userId="da60964d-54d9-422e-88cd-a3e89d812d33" providerId="ADAL" clId="{CBD70028-384A-428A-8B59-9A42264E203B}" dt="2021-03-03T17:47:37.597" v="1760" actId="478"/>
          <ac:picMkLst>
            <pc:docMk/>
            <pc:sldMk cId="2562276249" sldId="2666"/>
            <ac:picMk id="5" creationId="{EF3353AD-DD7A-4D6E-9E9F-0138959508DF}"/>
          </ac:picMkLst>
        </pc:picChg>
        <pc:picChg chg="add mod modCrop">
          <ac:chgData name="Burn, Jenny" userId="da60964d-54d9-422e-88cd-a3e89d812d33" providerId="ADAL" clId="{CBD70028-384A-428A-8B59-9A42264E203B}" dt="2021-03-03T17:50:22.635" v="1950" actId="732"/>
          <ac:picMkLst>
            <pc:docMk/>
            <pc:sldMk cId="2562276249" sldId="2666"/>
            <ac:picMk id="7" creationId="{6E13FEC3-D00E-44A4-A824-34E96304B95D}"/>
          </ac:picMkLst>
        </pc:picChg>
      </pc:sldChg>
      <pc:sldChg chg="addSp delSp modSp mod modNotesTx">
        <pc:chgData name="Burn, Jenny" userId="da60964d-54d9-422e-88cd-a3e89d812d33" providerId="ADAL" clId="{CBD70028-384A-428A-8B59-9A42264E203B}" dt="2021-03-05T16:56:54.280" v="3474" actId="20577"/>
        <pc:sldMkLst>
          <pc:docMk/>
          <pc:sldMk cId="2865561409" sldId="2667"/>
        </pc:sldMkLst>
        <pc:spChg chg="mod">
          <ac:chgData name="Burn, Jenny" userId="da60964d-54d9-422e-88cd-a3e89d812d33" providerId="ADAL" clId="{CBD70028-384A-428A-8B59-9A42264E203B}" dt="2021-03-05T16:33:18.941" v="2740" actId="14100"/>
          <ac:spMkLst>
            <pc:docMk/>
            <pc:sldMk cId="2865561409" sldId="2667"/>
            <ac:spMk id="6" creationId="{3CD471FC-4FAA-4780-B3C4-B0704EA0CEE1}"/>
          </ac:spMkLst>
        </pc:spChg>
        <pc:picChg chg="del">
          <ac:chgData name="Burn, Jenny" userId="da60964d-54d9-422e-88cd-a3e89d812d33" providerId="ADAL" clId="{CBD70028-384A-428A-8B59-9A42264E203B}" dt="2021-03-05T16:31:50.480" v="2546" actId="478"/>
          <ac:picMkLst>
            <pc:docMk/>
            <pc:sldMk cId="2865561409" sldId="2667"/>
            <ac:picMk id="5" creationId="{EF3353AD-DD7A-4D6E-9E9F-0138959508DF}"/>
          </ac:picMkLst>
        </pc:picChg>
        <pc:picChg chg="add mod modCrop">
          <ac:chgData name="Burn, Jenny" userId="da60964d-54d9-422e-88cd-a3e89d812d33" providerId="ADAL" clId="{CBD70028-384A-428A-8B59-9A42264E203B}" dt="2021-03-05T16:35:08.489" v="2749" actId="1076"/>
          <ac:picMkLst>
            <pc:docMk/>
            <pc:sldMk cId="2865561409" sldId="2667"/>
            <ac:picMk id="7" creationId="{E3135DA0-1D16-4BD4-B90D-480519D28058}"/>
          </ac:picMkLst>
        </pc:picChg>
        <pc:picChg chg="add mod modCrop">
          <ac:chgData name="Burn, Jenny" userId="da60964d-54d9-422e-88cd-a3e89d812d33" providerId="ADAL" clId="{CBD70028-384A-428A-8B59-9A42264E203B}" dt="2021-03-05T16:35:28.318" v="2753" actId="732"/>
          <ac:picMkLst>
            <pc:docMk/>
            <pc:sldMk cId="2865561409" sldId="2667"/>
            <ac:picMk id="9" creationId="{CDA5626A-E37C-4604-AC93-7FC952863AD5}"/>
          </ac:picMkLst>
        </pc:picChg>
      </pc:sldChg>
      <pc:sldChg chg="addSp delSp modSp mod modNotesTx">
        <pc:chgData name="Burn, Jenny" userId="da60964d-54d9-422e-88cd-a3e89d812d33" providerId="ADAL" clId="{CBD70028-384A-428A-8B59-9A42264E203B}" dt="2021-03-05T16:52:24.876" v="3188" actId="20577"/>
        <pc:sldMkLst>
          <pc:docMk/>
          <pc:sldMk cId="3053274440" sldId="2668"/>
        </pc:sldMkLst>
        <pc:picChg chg="add mod modCrop">
          <ac:chgData name="Burn, Jenny" userId="da60964d-54d9-422e-88cd-a3e89d812d33" providerId="ADAL" clId="{CBD70028-384A-428A-8B59-9A42264E203B}" dt="2021-03-05T16:49:59.470" v="3127" actId="1076"/>
          <ac:picMkLst>
            <pc:docMk/>
            <pc:sldMk cId="3053274440" sldId="2668"/>
            <ac:picMk id="5" creationId="{0262A5DE-B77F-40D3-9348-987BD96332DD}"/>
          </ac:picMkLst>
        </pc:picChg>
        <pc:picChg chg="del">
          <ac:chgData name="Burn, Jenny" userId="da60964d-54d9-422e-88cd-a3e89d812d33" providerId="ADAL" clId="{CBD70028-384A-428A-8B59-9A42264E203B}" dt="2021-03-05T16:39:26.810" v="2919" actId="478"/>
          <ac:picMkLst>
            <pc:docMk/>
            <pc:sldMk cId="3053274440" sldId="2668"/>
            <ac:picMk id="9" creationId="{CDA5626A-E37C-4604-AC93-7FC952863AD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a:p>
            <a:pPr marL="0" indent="0">
              <a:buNone/>
            </a:pPr>
            <a:r>
              <a:rPr lang="en-GB" dirty="0"/>
              <a:t>a) b) and c) use arcs of different lengths but show the intersecting arcs for a perpendicular bisector</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853820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R"/>
            </a:pPr>
            <a:r>
              <a:rPr lang="en-GB" dirty="0"/>
              <a:t>(iii) and (iv) could be used</a:t>
            </a:r>
          </a:p>
          <a:p>
            <a:pPr marL="228600" indent="-228600">
              <a:buAutoNum type="alphaLcParenR"/>
            </a:pPr>
            <a:r>
              <a:rPr lang="en-GB" dirty="0"/>
              <a:t> </a:t>
            </a:r>
          </a:p>
          <a:p>
            <a:pPr marL="285750" indent="-285750">
              <a:buAutoNum type="romanLcParenR"/>
            </a:pPr>
            <a:r>
              <a:rPr lang="en-GB" dirty="0"/>
              <a:t>Would not intersect</a:t>
            </a:r>
          </a:p>
          <a:p>
            <a:pPr marL="285750" indent="-285750">
              <a:buAutoNum type="romanLcParenR"/>
            </a:pPr>
            <a:r>
              <a:rPr lang="en-GB" dirty="0"/>
              <a:t>Would only bisect the line segment at the midpoint</a:t>
            </a:r>
          </a:p>
          <a:p>
            <a:pPr marL="285750" indent="-285750">
              <a:buAutoNum type="romanLcParenR"/>
            </a:pPr>
            <a:r>
              <a:rPr lang="en-GB" dirty="0"/>
              <a:t>This is the best as it is over the half way point but would not create an unnecessarily large arc</a:t>
            </a:r>
          </a:p>
          <a:p>
            <a:pPr marL="285750" indent="-285750">
              <a:buAutoNum type="romanLcParenR"/>
            </a:pPr>
            <a:r>
              <a:rPr lang="en-GB" dirty="0"/>
              <a:t>This could work but would have an unnecessarily large arc</a:t>
            </a:r>
          </a:p>
          <a:p>
            <a:pPr marL="0" indent="0">
              <a:buNone/>
            </a:pP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4253056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Answers are on the next slide</a:t>
            </a:r>
          </a:p>
          <a:p>
            <a:pPr marL="0" indent="0">
              <a:buNone/>
            </a:pP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698800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a:p>
            <a:pPr marL="0" indent="0">
              <a:buNone/>
            </a:pP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254391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2.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2053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9</a:t>
            </a:r>
          </a:p>
        </p:txBody>
      </p:sp>
      <p:sp>
        <p:nvSpPr>
          <p:cNvPr id="3" name="Subtitle 2"/>
          <p:cNvSpPr>
            <a:spLocks noGrp="1"/>
          </p:cNvSpPr>
          <p:nvPr>
            <p:ph type="subTitle" idx="1"/>
          </p:nvPr>
        </p:nvSpPr>
        <p:spPr>
          <a:xfrm>
            <a:off x="1847528" y="3068960"/>
            <a:ext cx="7776864" cy="1126976"/>
          </a:xfrm>
        </p:spPr>
        <p:txBody>
          <a:bodyPr>
            <a:normAutofit fontScale="77500" lnSpcReduction="20000"/>
          </a:bodyPr>
          <a:lstStyle/>
          <a:p>
            <a:pPr algn="l"/>
            <a:r>
              <a:rPr lang="en-GB" sz="2400" b="1" dirty="0">
                <a:solidFill>
                  <a:schemeClr val="tx1"/>
                </a:solidFill>
              </a:rPr>
              <a:t>Construction (unit 9.10)</a:t>
            </a:r>
            <a:endParaRPr lang="en-GB" sz="2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l">
              <a:buFont typeface="Arial" panose="020B0604020202020204" pitchFamily="34" charset="0"/>
              <a:buChar char="•"/>
            </a:pPr>
            <a:r>
              <a:rPr lang="en-GB" sz="1800" b="1" dirty="0">
                <a:effectLst/>
                <a:latin typeface="Arial" panose="020B0604020202020204" pitchFamily="34" charset="0"/>
                <a:ea typeface="Calibri" panose="020F0502020204030204" pitchFamily="34" charset="0"/>
                <a:cs typeface="Times New Roman" panose="02020603050405020304" pitchFamily="18" charset="0"/>
              </a:rPr>
              <a:t>Derive and use the standard ruler and compass constructions: perpendicular bisector of a line segment; constructing a perpendicular to a given line from/ at a given point; bisecting a given angle.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l">
              <a:buFont typeface="Arial" panose="020B0604020202020204" pitchFamily="34" charset="0"/>
              <a:buChar char="•"/>
            </a:pPr>
            <a:r>
              <a:rPr lang="en-GB"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GB" sz="2200" b="1" dirty="0">
              <a:solidFill>
                <a:schemeClr val="tx1"/>
              </a:solidFill>
            </a:endParaRPr>
          </a:p>
          <a:p>
            <a:pPr marL="342900" lvl="0" indent="-342900" algn="l">
              <a:lnSpc>
                <a:spcPct val="107000"/>
              </a:lnSpc>
              <a:spcAft>
                <a:spcPts val="800"/>
              </a:spcAft>
              <a:buFont typeface="Symbol" panose="05050102010706020507" pitchFamily="18" charset="2"/>
              <a:buChar char=""/>
            </a:pPr>
            <a:endParaRPr lang="en-GB" sz="2400" b="1" i="1" dirty="0">
              <a:solidFill>
                <a:schemeClr val="tx1"/>
              </a:solidFill>
              <a:latin typeface="+mj-lt"/>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3E1255F8-DFEA-45E7-AD96-19BCB863D19A}"/>
              </a:ext>
            </a:extLst>
          </p:cNvPr>
          <p:cNvGraphicFramePr>
            <a:graphicFrameLocks noGrp="1"/>
          </p:cNvGraphicFramePr>
          <p:nvPr>
            <p:extLst>
              <p:ext uri="{D42A27DB-BD31-4B8C-83A1-F6EECF244321}">
                <p14:modId xmlns:p14="http://schemas.microsoft.com/office/powerpoint/2010/main" val="3669210709"/>
              </p:ext>
            </p:extLst>
          </p:nvPr>
        </p:nvGraphicFramePr>
        <p:xfrm>
          <a:off x="3508160" y="1221266"/>
          <a:ext cx="6132990" cy="4154170"/>
        </p:xfrm>
        <a:graphic>
          <a:graphicData uri="http://schemas.openxmlformats.org/drawingml/2006/table">
            <a:tbl>
              <a:tblPr firstRow="1" firstCol="1" bandRow="1">
                <a:tableStyleId>{5C22544A-7EE6-4342-B048-85BDC9FD1C3A}</a:tableStyleId>
              </a:tblPr>
              <a:tblGrid>
                <a:gridCol w="641087">
                  <a:extLst>
                    <a:ext uri="{9D8B030D-6E8A-4147-A177-3AD203B41FA5}">
                      <a16:colId xmlns:a16="http://schemas.microsoft.com/office/drawing/2014/main" val="2777499747"/>
                    </a:ext>
                  </a:extLst>
                </a:gridCol>
                <a:gridCol w="1472938">
                  <a:extLst>
                    <a:ext uri="{9D8B030D-6E8A-4147-A177-3AD203B41FA5}">
                      <a16:colId xmlns:a16="http://schemas.microsoft.com/office/drawing/2014/main" val="3915642422"/>
                    </a:ext>
                  </a:extLst>
                </a:gridCol>
                <a:gridCol w="4018965">
                  <a:extLst>
                    <a:ext uri="{9D8B030D-6E8A-4147-A177-3AD203B41FA5}">
                      <a16:colId xmlns:a16="http://schemas.microsoft.com/office/drawing/2014/main" val="2131575781"/>
                    </a:ext>
                  </a:extLst>
                </a:gridCol>
              </a:tblGrid>
              <a:tr h="178435">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9: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5748489"/>
                  </a:ext>
                </a:extLst>
              </a:tr>
              <a:tr h="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b="1" dirty="0">
                          <a:solidFill>
                            <a:schemeClr val="bg1"/>
                          </a:solidFill>
                          <a:effectLst/>
                        </a:rPr>
                        <a:t>HIAS Unit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84378734"/>
                  </a:ext>
                </a:extLst>
              </a:tr>
              <a:tr h="83820">
                <a:tc>
                  <a:txBody>
                    <a:bodyPr/>
                    <a:lstStyle/>
                    <a:p>
                      <a:pPr algn="ctr">
                        <a:lnSpc>
                          <a:spcPct val="115000"/>
                        </a:lnSpc>
                        <a:spcAft>
                          <a:spcPts val="1000"/>
                        </a:spcAft>
                      </a:pPr>
                      <a:r>
                        <a:rPr lang="en-GB" sz="1600">
                          <a:effectLst/>
                        </a:rPr>
                        <a:t>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Unit 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Probability: Sets and Venn diagrams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4599383"/>
                  </a:ext>
                </a:extLst>
              </a:tr>
              <a:tr h="83820">
                <a:tc>
                  <a:txBody>
                    <a:bodyPr/>
                    <a:lstStyle/>
                    <a:p>
                      <a:pPr algn="ctr">
                        <a:lnSpc>
                          <a:spcPct val="115000"/>
                        </a:lnSpc>
                        <a:spcAft>
                          <a:spcPts val="1000"/>
                        </a:spcAft>
                      </a:pPr>
                      <a:r>
                        <a:rPr lang="en-GB" sz="1600">
                          <a:effectLst/>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Statistics: Bivariate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203125"/>
                  </a:ext>
                </a:extLst>
              </a:tr>
              <a:tr h="166370">
                <a:tc>
                  <a:txBody>
                    <a:bodyPr/>
                    <a:lstStyle/>
                    <a:p>
                      <a:pPr algn="ctr">
                        <a:lnSpc>
                          <a:spcPct val="115000"/>
                        </a:lnSpc>
                        <a:spcAft>
                          <a:spcPts val="1000"/>
                        </a:spcAft>
                      </a:pPr>
                      <a:r>
                        <a:rPr lang="en-GB" sz="1600">
                          <a:effectLst/>
                        </a:rPr>
                        <a:t>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9.8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Proportion: 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004694"/>
                  </a:ext>
                </a:extLst>
              </a:tr>
              <a:tr h="166370">
                <a:tc>
                  <a:txBody>
                    <a:bodyPr/>
                    <a:lstStyle/>
                    <a:p>
                      <a:pPr algn="ctr">
                        <a:lnSpc>
                          <a:spcPct val="115000"/>
                        </a:lnSpc>
                        <a:spcAft>
                          <a:spcPts val="1000"/>
                        </a:spcAft>
                      </a:pPr>
                      <a:r>
                        <a:rPr lang="en-GB" sz="1600">
                          <a:effectLst/>
                        </a:rPr>
                        <a:t>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Proportion: Indirect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918664"/>
                  </a:ext>
                </a:extLst>
              </a:tr>
              <a:tr h="166370">
                <a:tc>
                  <a:txBody>
                    <a:bodyPr/>
                    <a:lstStyle/>
                    <a:p>
                      <a:pPr algn="ctr">
                        <a:lnSpc>
                          <a:spcPct val="115000"/>
                        </a:lnSpc>
                        <a:spcAft>
                          <a:spcPts val="1000"/>
                        </a:spcAft>
                      </a:pPr>
                      <a:r>
                        <a:rPr lang="en-GB" sz="1600">
                          <a:effectLst/>
                        </a:rPr>
                        <a:t>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Powers and roots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502161"/>
                  </a:ext>
                </a:extLst>
              </a:tr>
              <a:tr h="166370">
                <a:tc>
                  <a:txBody>
                    <a:bodyPr/>
                    <a:lstStyle/>
                    <a:p>
                      <a:pPr algn="ctr">
                        <a:lnSpc>
                          <a:spcPct val="115000"/>
                        </a:lnSpc>
                        <a:spcAft>
                          <a:spcPts val="10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7634"/>
                  </a:ext>
                </a:extLst>
              </a:tr>
              <a:tr h="154305">
                <a:tc>
                  <a:txBody>
                    <a:bodyPr/>
                    <a:lstStyle/>
                    <a:p>
                      <a:pPr algn="ctr">
                        <a:lnSpc>
                          <a:spcPct val="115000"/>
                        </a:lnSpc>
                        <a:spcAft>
                          <a:spcPts val="1000"/>
                        </a:spcAft>
                      </a:pPr>
                      <a:r>
                        <a:rPr lang="en-GB" sz="1600" dirty="0">
                          <a:effectLst/>
                        </a:rPr>
                        <a:t>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9.9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Approximation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441791"/>
                  </a:ext>
                </a:extLst>
              </a:tr>
              <a:tr h="154305">
                <a:tc>
                  <a:txBody>
                    <a:bodyPr/>
                    <a:lstStyle/>
                    <a:p>
                      <a:pPr algn="ctr">
                        <a:lnSpc>
                          <a:spcPct val="115000"/>
                        </a:lnSpc>
                        <a:spcAft>
                          <a:spcPts val="1000"/>
                        </a:spcAft>
                      </a:pPr>
                      <a:r>
                        <a:rPr lang="en-GB" sz="1600" dirty="0">
                          <a:effectLst/>
                        </a:rPr>
                        <a:t>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Compound units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7990451"/>
                  </a:ext>
                </a:extLst>
              </a:tr>
              <a:tr h="166370">
                <a:tc>
                  <a:txBody>
                    <a:bodyPr/>
                    <a:lstStyle/>
                    <a:p>
                      <a:pPr algn="ctr">
                        <a:lnSpc>
                          <a:spcPct val="115000"/>
                        </a:lnSpc>
                        <a:spcAft>
                          <a:spcPts val="1000"/>
                        </a:spcAft>
                      </a:pPr>
                      <a:r>
                        <a:rPr lang="en-GB" sz="1600" dirty="0">
                          <a:effectLst/>
                        </a:rPr>
                        <a:t>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dirty="0">
                          <a:effectLst/>
                        </a:rPr>
                        <a:t>Unit 9.10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Geometry: Pythagoras and trigonometry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436464"/>
                  </a:ext>
                </a:extLst>
              </a:tr>
              <a:tr h="166370">
                <a:tc>
                  <a:txBody>
                    <a:bodyPr/>
                    <a:lstStyle/>
                    <a:p>
                      <a:pPr algn="ctr">
                        <a:lnSpc>
                          <a:spcPct val="115000"/>
                        </a:lnSpc>
                        <a:spcAft>
                          <a:spcPts val="1000"/>
                        </a:spcAft>
                      </a:pPr>
                      <a:r>
                        <a:rPr lang="en-GB" sz="1600" dirty="0">
                          <a:effectLst/>
                        </a:rPr>
                        <a:t>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Constructions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714154"/>
                  </a:ext>
                </a:extLst>
              </a:tr>
              <a:tr h="166370">
                <a:tc>
                  <a:txBody>
                    <a:bodyPr/>
                    <a:lstStyle/>
                    <a:p>
                      <a:pPr algn="ctr">
                        <a:lnSpc>
                          <a:spcPct val="115000"/>
                        </a:lnSpc>
                        <a:spcAft>
                          <a:spcPts val="1000"/>
                        </a:spcAft>
                      </a:pPr>
                      <a:r>
                        <a:rPr lang="en-GB" sz="1600" dirty="0">
                          <a:effectLst/>
                        </a:rPr>
                        <a:t>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Algebra: Functions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4950355"/>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4" y="719863"/>
            <a:ext cx="7993295" cy="646331"/>
          </a:xfrm>
          <a:prstGeom prst="rect">
            <a:avLst/>
          </a:prstGeom>
          <a:noFill/>
        </p:spPr>
        <p:txBody>
          <a:bodyPr wrap="square" rtlCol="0">
            <a:spAutoFit/>
          </a:bodyPr>
          <a:lstStyle/>
          <a:p>
            <a:r>
              <a:rPr lang="en-GB" dirty="0"/>
              <a:t>Which of these diagrams show an accurate construction of the perpendicular bisector of the line segment AB? Explain how you know. </a:t>
            </a:r>
          </a:p>
        </p:txBody>
      </p:sp>
      <p:pic>
        <p:nvPicPr>
          <p:cNvPr id="8" name="Picture 7">
            <a:extLst>
              <a:ext uri="{FF2B5EF4-FFF2-40B4-BE49-F238E27FC236}">
                <a16:creationId xmlns:a16="http://schemas.microsoft.com/office/drawing/2014/main" id="{1752495D-963D-4881-893B-7FE92E85BE7D}"/>
              </a:ext>
            </a:extLst>
          </p:cNvPr>
          <p:cNvPicPr>
            <a:picLocks noChangeAspect="1"/>
          </p:cNvPicPr>
          <p:nvPr/>
        </p:nvPicPr>
        <p:blipFill rotWithShape="1">
          <a:blip r:embed="rId3"/>
          <a:srcRect t="12884"/>
          <a:stretch/>
        </p:blipFill>
        <p:spPr>
          <a:xfrm>
            <a:off x="1579302" y="1498743"/>
            <a:ext cx="2291975" cy="3860514"/>
          </a:xfrm>
          <a:prstGeom prst="rect">
            <a:avLst/>
          </a:prstGeom>
        </p:spPr>
      </p:pic>
      <p:pic>
        <p:nvPicPr>
          <p:cNvPr id="10" name="Picture 9">
            <a:extLst>
              <a:ext uri="{FF2B5EF4-FFF2-40B4-BE49-F238E27FC236}">
                <a16:creationId xmlns:a16="http://schemas.microsoft.com/office/drawing/2014/main" id="{59705A80-CE7D-4A0F-A9A8-E16F84FA80A8}"/>
              </a:ext>
            </a:extLst>
          </p:cNvPr>
          <p:cNvPicPr>
            <a:picLocks noChangeAspect="1"/>
          </p:cNvPicPr>
          <p:nvPr/>
        </p:nvPicPr>
        <p:blipFill rotWithShape="1">
          <a:blip r:embed="rId4"/>
          <a:srcRect l="2021" r="-1"/>
          <a:stretch/>
        </p:blipFill>
        <p:spPr>
          <a:xfrm>
            <a:off x="4993240" y="1498743"/>
            <a:ext cx="2095929" cy="4265804"/>
          </a:xfrm>
          <a:prstGeom prst="rect">
            <a:avLst/>
          </a:prstGeom>
        </p:spPr>
      </p:pic>
    </p:spTree>
    <p:extLst>
      <p:ext uri="{BB962C8B-B14F-4D97-AF65-F5344CB8AC3E}">
        <p14:creationId xmlns:p14="http://schemas.microsoft.com/office/powerpoint/2010/main" val="3053274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70561" y="1356860"/>
            <a:ext cx="8507002" cy="4247317"/>
          </a:xfrm>
          <a:prstGeom prst="rect">
            <a:avLst/>
          </a:prstGeom>
          <a:noFill/>
        </p:spPr>
        <p:txBody>
          <a:bodyPr wrap="square" rtlCol="0">
            <a:spAutoFit/>
          </a:bodyPr>
          <a:lstStyle/>
          <a:p>
            <a:r>
              <a:rPr lang="en-GB" dirty="0"/>
              <a:t>The line segment AB is 8cm long.</a:t>
            </a:r>
          </a:p>
          <a:p>
            <a:endParaRPr lang="en-GB" dirty="0"/>
          </a:p>
          <a:p>
            <a:pPr marL="342900" indent="-342900">
              <a:buAutoNum type="alphaLcParenR"/>
            </a:pPr>
            <a:r>
              <a:rPr lang="en-GB" dirty="0"/>
              <a:t>Which of these methods could be used to construct the perpendicular bisector of AB?</a:t>
            </a:r>
          </a:p>
          <a:p>
            <a:pPr marL="342900" indent="-342900">
              <a:buAutoNum type="alphaLcParenR"/>
            </a:pPr>
            <a:endParaRPr lang="en-GB" dirty="0"/>
          </a:p>
          <a:p>
            <a:pPr marL="400050" indent="-400050">
              <a:buAutoNum type="romanLcParenBoth"/>
            </a:pPr>
            <a:r>
              <a:rPr lang="en-GB" dirty="0"/>
              <a:t>Constructing arcs which are 3cm from both A and B</a:t>
            </a:r>
          </a:p>
          <a:p>
            <a:pPr marL="400050" indent="-400050">
              <a:buAutoNum type="romanLcParenBoth"/>
            </a:pPr>
            <a:r>
              <a:rPr lang="en-GB" dirty="0"/>
              <a:t>Constructing arcs which are 4cm from both A and B</a:t>
            </a:r>
          </a:p>
          <a:p>
            <a:pPr marL="400050" indent="-400050">
              <a:buFontTx/>
              <a:buAutoNum type="romanLcParenBoth"/>
            </a:pPr>
            <a:r>
              <a:rPr lang="en-GB" dirty="0"/>
              <a:t>Constructing arcs which are 5cm from both A and B</a:t>
            </a:r>
          </a:p>
          <a:p>
            <a:pPr marL="400050" indent="-400050">
              <a:buFontTx/>
              <a:buAutoNum type="romanLcParenBoth"/>
            </a:pPr>
            <a:r>
              <a:rPr lang="en-GB" dirty="0"/>
              <a:t>Constructing arcs which are 8cm from both A and B</a:t>
            </a:r>
          </a:p>
          <a:p>
            <a:pPr marL="400050" indent="-400050">
              <a:buFontTx/>
              <a:buAutoNum type="romanLcParenBoth"/>
            </a:pPr>
            <a:endParaRPr lang="en-GB" dirty="0"/>
          </a:p>
          <a:p>
            <a:r>
              <a:rPr lang="en-GB" dirty="0"/>
              <a:t>b) Which is the best method and why? Explain you reasoning.</a:t>
            </a:r>
          </a:p>
          <a:p>
            <a:pPr marL="400050" indent="-400050">
              <a:buAutoNum type="romanLcParenBoth"/>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2987046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4" y="719863"/>
            <a:ext cx="5712433" cy="2862322"/>
          </a:xfrm>
          <a:prstGeom prst="rect">
            <a:avLst/>
          </a:prstGeom>
          <a:noFill/>
        </p:spPr>
        <p:txBody>
          <a:bodyPr wrap="square" rtlCol="0">
            <a:spAutoFit/>
          </a:bodyPr>
          <a:lstStyle/>
          <a:p>
            <a:r>
              <a:rPr lang="en-GB" dirty="0"/>
              <a:t>Tom has constructed two identical isosceles triangles: </a:t>
            </a:r>
          </a:p>
          <a:p>
            <a:endParaRPr lang="en-GB" dirty="0"/>
          </a:p>
          <a:p>
            <a:endParaRPr lang="en-GB" dirty="0"/>
          </a:p>
          <a:p>
            <a:endParaRPr lang="en-GB" dirty="0"/>
          </a:p>
          <a:p>
            <a:endParaRPr lang="en-GB" dirty="0"/>
          </a:p>
          <a:p>
            <a:endParaRPr lang="en-GB" dirty="0"/>
          </a:p>
          <a:p>
            <a:pPr marL="342900" indent="-342900">
              <a:buAutoNum type="alphaLcParenR"/>
            </a:pPr>
            <a:r>
              <a:rPr lang="en-GB" dirty="0"/>
              <a:t>What shape has he made?</a:t>
            </a:r>
          </a:p>
          <a:p>
            <a:pPr marL="342900" indent="-342900">
              <a:buAutoNum type="alphaLcParenR"/>
            </a:pPr>
            <a:r>
              <a:rPr lang="en-GB" dirty="0"/>
              <a:t>Sketch the diagram and draw in the longest diagonal that you can.</a:t>
            </a:r>
          </a:p>
          <a:p>
            <a:pPr marL="342900" indent="-342900">
              <a:buAutoNum type="alphaLcParenR"/>
            </a:pPr>
            <a:r>
              <a:rPr lang="en-GB" dirty="0"/>
              <a:t>Write down as many properties as you can.</a:t>
            </a:r>
          </a:p>
        </p:txBody>
      </p:sp>
      <p:pic>
        <p:nvPicPr>
          <p:cNvPr id="5" name="Picture 4">
            <a:extLst>
              <a:ext uri="{FF2B5EF4-FFF2-40B4-BE49-F238E27FC236}">
                <a16:creationId xmlns:a16="http://schemas.microsoft.com/office/drawing/2014/main" id="{3ACC55DF-DAA7-4AEC-AB54-76821DED4867}"/>
              </a:ext>
            </a:extLst>
          </p:cNvPr>
          <p:cNvPicPr>
            <a:picLocks noChangeAspect="1"/>
          </p:cNvPicPr>
          <p:nvPr/>
        </p:nvPicPr>
        <p:blipFill rotWithShape="1">
          <a:blip r:embed="rId3"/>
          <a:srcRect b="36609"/>
          <a:stretch/>
        </p:blipFill>
        <p:spPr>
          <a:xfrm>
            <a:off x="6096000" y="1383758"/>
            <a:ext cx="4695825" cy="3514083"/>
          </a:xfrm>
          <a:prstGeom prst="rect">
            <a:avLst/>
          </a:prstGeom>
        </p:spPr>
      </p:pic>
    </p:spTree>
    <p:extLst>
      <p:ext uri="{BB962C8B-B14F-4D97-AF65-F5344CB8AC3E}">
        <p14:creationId xmlns:p14="http://schemas.microsoft.com/office/powerpoint/2010/main" val="306672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NCETM</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719863"/>
            <a:ext cx="8507002" cy="2585323"/>
          </a:xfrm>
          <a:prstGeom prst="rect">
            <a:avLst/>
          </a:prstGeom>
          <a:noFill/>
        </p:spPr>
        <p:txBody>
          <a:bodyPr wrap="square" rtlCol="0">
            <a:spAutoFit/>
          </a:bodyPr>
          <a:lstStyle/>
          <a:p>
            <a:r>
              <a:rPr lang="en-GB" i="1" dirty="0"/>
              <a:t>Answer to previous slide</a:t>
            </a:r>
          </a:p>
          <a:p>
            <a:endParaRPr lang="en-GB" dirty="0"/>
          </a:p>
          <a:p>
            <a:r>
              <a:rPr lang="en-GB" dirty="0"/>
              <a:t>Tom has constructed a rhombus with sets of equal angles, angles that have been bisected, two sets of pairs of parallel lines and a perpendicular bisector (the lines bisect each other at right angles):</a:t>
            </a:r>
          </a:p>
          <a:p>
            <a:endParaRPr lang="en-GB" dirty="0"/>
          </a:p>
          <a:p>
            <a:endParaRPr lang="en-GB" dirty="0"/>
          </a:p>
          <a:p>
            <a:endParaRPr lang="en-GB" dirty="0"/>
          </a:p>
          <a:p>
            <a:endParaRPr lang="en-GB" dirty="0"/>
          </a:p>
        </p:txBody>
      </p:sp>
      <p:pic>
        <p:nvPicPr>
          <p:cNvPr id="7" name="Picture 6">
            <a:extLst>
              <a:ext uri="{FF2B5EF4-FFF2-40B4-BE49-F238E27FC236}">
                <a16:creationId xmlns:a16="http://schemas.microsoft.com/office/drawing/2014/main" id="{A396E143-5F12-4B79-A232-D7A97A8D0F91}"/>
              </a:ext>
            </a:extLst>
          </p:cNvPr>
          <p:cNvPicPr>
            <a:picLocks noChangeAspect="1"/>
          </p:cNvPicPr>
          <p:nvPr/>
        </p:nvPicPr>
        <p:blipFill>
          <a:blip r:embed="rId3"/>
          <a:stretch>
            <a:fillRect/>
          </a:stretch>
        </p:blipFill>
        <p:spPr>
          <a:xfrm>
            <a:off x="2112053" y="2379324"/>
            <a:ext cx="4514850" cy="3352800"/>
          </a:xfrm>
          <a:prstGeom prst="rect">
            <a:avLst/>
          </a:prstGeom>
        </p:spPr>
      </p:pic>
    </p:spTree>
    <p:extLst>
      <p:ext uri="{BB962C8B-B14F-4D97-AF65-F5344CB8AC3E}">
        <p14:creationId xmlns:p14="http://schemas.microsoft.com/office/powerpoint/2010/main" val="3742605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1268</TotalTime>
  <Words>755</Words>
  <Application>Microsoft Office PowerPoint</Application>
  <PresentationFormat>Widescreen</PresentationFormat>
  <Paragraphs>121</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Symbol</vt:lpstr>
      <vt:lpstr>3_HIAS PowerPoint template</vt:lpstr>
      <vt:lpstr>Year 9</vt:lpstr>
      <vt:lpstr>HIAS Blended Learning Resource</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Burn, Jenny</cp:lastModifiedBy>
  <cp:revision>33</cp:revision>
  <dcterms:created xsi:type="dcterms:W3CDTF">2021-01-05T11:02:27Z</dcterms:created>
  <dcterms:modified xsi:type="dcterms:W3CDTF">2021-03-05T18:08:18Z</dcterms:modified>
</cp:coreProperties>
</file>