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431" r:id="rId4"/>
    <p:sldId id="432" r:id="rId5"/>
    <p:sldId id="433" r:id="rId6"/>
    <p:sldId id="435" r:id="rId7"/>
    <p:sldId id="434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47" r:id="rId20"/>
    <p:sldId id="448" r:id="rId21"/>
    <p:sldId id="44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99"/>
    <a:srgbClr val="FFCC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072154" y="1124229"/>
            <a:ext cx="138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four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2476679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Graphic 55" descr="Partial sun with solid fill">
            <a:extLst>
              <a:ext uri="{FF2B5EF4-FFF2-40B4-BE49-F238E27FC236}">
                <a16:creationId xmlns:a16="http://schemas.microsoft.com/office/drawing/2014/main" id="{998B4267-3BE0-4A80-9007-E789E5E7AD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" y="2544950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898485" y="1124229"/>
            <a:ext cx="1731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three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2679844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7" name="Graphic 56" descr="Partial sun with solid fill">
            <a:extLst>
              <a:ext uri="{FF2B5EF4-FFF2-40B4-BE49-F238E27FC236}">
                <a16:creationId xmlns:a16="http://schemas.microsoft.com/office/drawing/2014/main" id="{94933DF1-FD45-4638-9A76-C255A7D0F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184" y="2748115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0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110690" y="1124229"/>
            <a:ext cx="1307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two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2975026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Graphic 57" descr="Cloud with solid fill">
            <a:extLst>
              <a:ext uri="{FF2B5EF4-FFF2-40B4-BE49-F238E27FC236}">
                <a16:creationId xmlns:a16="http://schemas.microsoft.com/office/drawing/2014/main" id="{FA64B373-9D29-4B49-AD64-2A89AC415E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192" y="3043297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27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126239" y="1124229"/>
            <a:ext cx="1276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one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45507" y="3221054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Graphic 58" descr="Cloud with solid fill">
            <a:extLst>
              <a:ext uri="{FF2B5EF4-FFF2-40B4-BE49-F238E27FC236}">
                <a16:creationId xmlns:a16="http://schemas.microsoft.com/office/drawing/2014/main" id="{983BE2F6-9B30-4902-877A-F14D53D3C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94" y="3289325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2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061542" y="1124229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zero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15393" y="3419985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0" name="Graphic 59" descr="Cloud with solid fill">
            <a:extLst>
              <a:ext uri="{FF2B5EF4-FFF2-40B4-BE49-F238E27FC236}">
                <a16:creationId xmlns:a16="http://schemas.microsoft.com/office/drawing/2014/main" id="{DD6B5073-46E5-4CA9-84A9-19A414A83D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957" y="3488256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11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171652" y="1124229"/>
            <a:ext cx="318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minus one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43127" y="3669647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6591BFC4-4BE5-41E0-8BE1-964C9EDC30E2}"/>
              </a:ext>
            </a:extLst>
          </p:cNvPr>
          <p:cNvSpPr/>
          <p:nvPr/>
        </p:nvSpPr>
        <p:spPr>
          <a:xfrm flipH="1">
            <a:off x="5231167" y="361104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1" name="Graphic 60" descr="Cloud with solid fill">
            <a:extLst>
              <a:ext uri="{FF2B5EF4-FFF2-40B4-BE49-F238E27FC236}">
                <a16:creationId xmlns:a16="http://schemas.microsoft.com/office/drawing/2014/main" id="{6BD64471-6E88-4B63-A483-B6794B18C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195" y="3730247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68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156103" y="1124229"/>
            <a:ext cx="3216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minus two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3937361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6591BFC4-4BE5-41E0-8BE1-964C9EDC30E2}"/>
              </a:ext>
            </a:extLst>
          </p:cNvPr>
          <p:cNvSpPr/>
          <p:nvPr/>
        </p:nvSpPr>
        <p:spPr>
          <a:xfrm flipH="1">
            <a:off x="5231167" y="361104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C819BCBE-391E-4C8E-BD04-EFD1369DA983}"/>
              </a:ext>
            </a:extLst>
          </p:cNvPr>
          <p:cNvSpPr/>
          <p:nvPr/>
        </p:nvSpPr>
        <p:spPr>
          <a:xfrm flipH="1">
            <a:off x="4849430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2" name="Graphic 61" descr="Cloud with solid fill">
            <a:extLst>
              <a:ext uri="{FF2B5EF4-FFF2-40B4-BE49-F238E27FC236}">
                <a16:creationId xmlns:a16="http://schemas.microsoft.com/office/drawing/2014/main" id="{EB7FF049-1C68-4C08-9BD8-C11B9DE5CD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709" y="3968931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6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4943898" y="1124229"/>
            <a:ext cx="3640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minus three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4179732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6591BFC4-4BE5-41E0-8BE1-964C9EDC30E2}"/>
              </a:ext>
            </a:extLst>
          </p:cNvPr>
          <p:cNvSpPr/>
          <p:nvPr/>
        </p:nvSpPr>
        <p:spPr>
          <a:xfrm flipH="1">
            <a:off x="5231167" y="361104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C819BCBE-391E-4C8E-BD04-EFD1369DA983}"/>
              </a:ext>
            </a:extLst>
          </p:cNvPr>
          <p:cNvSpPr/>
          <p:nvPr/>
        </p:nvSpPr>
        <p:spPr>
          <a:xfrm flipH="1">
            <a:off x="4849430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11021649-79DB-4F51-98C1-D2ABCA880C83}"/>
              </a:ext>
            </a:extLst>
          </p:cNvPr>
          <p:cNvSpPr/>
          <p:nvPr/>
        </p:nvSpPr>
        <p:spPr>
          <a:xfrm flipH="1">
            <a:off x="4441798" y="361164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3" name="Graphic 62" descr="Snowflake outline">
            <a:extLst>
              <a:ext uri="{FF2B5EF4-FFF2-40B4-BE49-F238E27FC236}">
                <a16:creationId xmlns:a16="http://schemas.microsoft.com/office/drawing/2014/main" id="{BB41A13B-3CD9-49C1-BACA-A6CCF1CE00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85" y="4473115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0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117569" y="1124229"/>
            <a:ext cx="32936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minus four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52010" y="4363235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6591BFC4-4BE5-41E0-8BE1-964C9EDC30E2}"/>
              </a:ext>
            </a:extLst>
          </p:cNvPr>
          <p:cNvSpPr/>
          <p:nvPr/>
        </p:nvSpPr>
        <p:spPr>
          <a:xfrm flipH="1">
            <a:off x="5231167" y="361104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C819BCBE-391E-4C8E-BD04-EFD1369DA983}"/>
              </a:ext>
            </a:extLst>
          </p:cNvPr>
          <p:cNvSpPr/>
          <p:nvPr/>
        </p:nvSpPr>
        <p:spPr>
          <a:xfrm flipH="1">
            <a:off x="4849430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11021649-79DB-4F51-98C1-D2ABCA880C83}"/>
              </a:ext>
            </a:extLst>
          </p:cNvPr>
          <p:cNvSpPr/>
          <p:nvPr/>
        </p:nvSpPr>
        <p:spPr>
          <a:xfrm flipH="1">
            <a:off x="4441798" y="361164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69E0E31C-D1E5-401D-910D-4FE6204877C3}"/>
              </a:ext>
            </a:extLst>
          </p:cNvPr>
          <p:cNvSpPr/>
          <p:nvPr/>
        </p:nvSpPr>
        <p:spPr>
          <a:xfrm flipH="1">
            <a:off x="4060061" y="362105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4" name="Graphic 63" descr="Snowflake outline">
            <a:extLst>
              <a:ext uri="{FF2B5EF4-FFF2-40B4-BE49-F238E27FC236}">
                <a16:creationId xmlns:a16="http://schemas.microsoft.com/office/drawing/2014/main" id="{03360602-4635-4548-9F61-917AA783FE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85" y="4473115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32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188486" y="1124229"/>
            <a:ext cx="31518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minus five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60731" y="4614247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6591BFC4-4BE5-41E0-8BE1-964C9EDC30E2}"/>
              </a:ext>
            </a:extLst>
          </p:cNvPr>
          <p:cNvSpPr/>
          <p:nvPr/>
        </p:nvSpPr>
        <p:spPr>
          <a:xfrm flipH="1">
            <a:off x="5231167" y="361104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C819BCBE-391E-4C8E-BD04-EFD1369DA983}"/>
              </a:ext>
            </a:extLst>
          </p:cNvPr>
          <p:cNvSpPr/>
          <p:nvPr/>
        </p:nvSpPr>
        <p:spPr>
          <a:xfrm flipH="1">
            <a:off x="4849430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11021649-79DB-4F51-98C1-D2ABCA880C83}"/>
              </a:ext>
            </a:extLst>
          </p:cNvPr>
          <p:cNvSpPr/>
          <p:nvPr/>
        </p:nvSpPr>
        <p:spPr>
          <a:xfrm flipH="1">
            <a:off x="4441798" y="361164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69E0E31C-D1E5-401D-910D-4FE6204877C3}"/>
              </a:ext>
            </a:extLst>
          </p:cNvPr>
          <p:cNvSpPr/>
          <p:nvPr/>
        </p:nvSpPr>
        <p:spPr>
          <a:xfrm flipH="1">
            <a:off x="4060061" y="362105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C3E2F651-49DD-49F3-9416-86A260BA70D3}"/>
              </a:ext>
            </a:extLst>
          </p:cNvPr>
          <p:cNvSpPr/>
          <p:nvPr/>
        </p:nvSpPr>
        <p:spPr>
          <a:xfrm flipH="1">
            <a:off x="3679054" y="3631725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5" name="Graphic 64" descr="Snowflake outline">
            <a:extLst>
              <a:ext uri="{FF2B5EF4-FFF2-40B4-BE49-F238E27FC236}">
                <a16:creationId xmlns:a16="http://schemas.microsoft.com/office/drawing/2014/main" id="{05BD9204-FF80-4C55-82CF-0455585436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136" y="4752061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4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4326559" y="630559"/>
            <a:ext cx="47868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backwards through zero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pic>
        <p:nvPicPr>
          <p:cNvPr id="49" name="Graphic 48" descr="Sun with solid fill">
            <a:extLst>
              <a:ext uri="{FF2B5EF4-FFF2-40B4-BE49-F238E27FC236}">
                <a16:creationId xmlns:a16="http://schemas.microsoft.com/office/drawing/2014/main" id="{C06C8F80-1F47-4459-A117-7940EE1C16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60" y="945262"/>
            <a:ext cx="357934" cy="357934"/>
          </a:xfrm>
          <a:prstGeom prst="rect">
            <a:avLst/>
          </a:prstGeom>
        </p:spPr>
      </p:pic>
      <p:pic>
        <p:nvPicPr>
          <p:cNvPr id="50" name="Graphic 49" descr="Partial sun with solid fill">
            <a:extLst>
              <a:ext uri="{FF2B5EF4-FFF2-40B4-BE49-F238E27FC236}">
                <a16:creationId xmlns:a16="http://schemas.microsoft.com/office/drawing/2014/main" id="{DC208B0F-4B85-4A36-A27B-FF8D723BF1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489" y="2144447"/>
            <a:ext cx="480876" cy="480876"/>
          </a:xfrm>
          <a:prstGeom prst="rect">
            <a:avLst/>
          </a:prstGeom>
        </p:spPr>
      </p:pic>
      <p:pic>
        <p:nvPicPr>
          <p:cNvPr id="51" name="Graphic 50" descr="Cloud with solid fill">
            <a:extLst>
              <a:ext uri="{FF2B5EF4-FFF2-40B4-BE49-F238E27FC236}">
                <a16:creationId xmlns:a16="http://schemas.microsoft.com/office/drawing/2014/main" id="{FFDAE93E-2F57-4352-8616-16CD3159DD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709" y="3429000"/>
            <a:ext cx="480876" cy="480876"/>
          </a:xfrm>
          <a:prstGeom prst="rect">
            <a:avLst/>
          </a:prstGeom>
        </p:spPr>
      </p:pic>
      <p:pic>
        <p:nvPicPr>
          <p:cNvPr id="52" name="Graphic 51" descr="Snowflake outline">
            <a:extLst>
              <a:ext uri="{FF2B5EF4-FFF2-40B4-BE49-F238E27FC236}">
                <a16:creationId xmlns:a16="http://schemas.microsoft.com/office/drawing/2014/main" id="{26C090A0-DAAA-4BA2-BBF3-56228295FDD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385" y="4473115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335963" y="1124229"/>
            <a:ext cx="2856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minus six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60731" y="4836190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6591BFC4-4BE5-41E0-8BE1-964C9EDC30E2}"/>
              </a:ext>
            </a:extLst>
          </p:cNvPr>
          <p:cNvSpPr/>
          <p:nvPr/>
        </p:nvSpPr>
        <p:spPr>
          <a:xfrm flipH="1">
            <a:off x="5231167" y="361104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C819BCBE-391E-4C8E-BD04-EFD1369DA983}"/>
              </a:ext>
            </a:extLst>
          </p:cNvPr>
          <p:cNvSpPr/>
          <p:nvPr/>
        </p:nvSpPr>
        <p:spPr>
          <a:xfrm flipH="1">
            <a:off x="4849430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11021649-79DB-4F51-98C1-D2ABCA880C83}"/>
              </a:ext>
            </a:extLst>
          </p:cNvPr>
          <p:cNvSpPr/>
          <p:nvPr/>
        </p:nvSpPr>
        <p:spPr>
          <a:xfrm flipH="1">
            <a:off x="4441798" y="361164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69E0E31C-D1E5-401D-910D-4FE6204877C3}"/>
              </a:ext>
            </a:extLst>
          </p:cNvPr>
          <p:cNvSpPr/>
          <p:nvPr/>
        </p:nvSpPr>
        <p:spPr>
          <a:xfrm flipH="1">
            <a:off x="4060061" y="362105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C3E2F651-49DD-49F3-9416-86A260BA70D3}"/>
              </a:ext>
            </a:extLst>
          </p:cNvPr>
          <p:cNvSpPr/>
          <p:nvPr/>
        </p:nvSpPr>
        <p:spPr>
          <a:xfrm flipH="1">
            <a:off x="3679054" y="3631725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F379474D-1525-43C0-A58E-06C6A79371E4}"/>
              </a:ext>
            </a:extLst>
          </p:cNvPr>
          <p:cNvSpPr/>
          <p:nvPr/>
        </p:nvSpPr>
        <p:spPr>
          <a:xfrm flipH="1">
            <a:off x="3269942" y="363500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6" name="Graphic 65" descr="Snowflake outline">
            <a:extLst>
              <a:ext uri="{FF2B5EF4-FFF2-40B4-BE49-F238E27FC236}">
                <a16:creationId xmlns:a16="http://schemas.microsoft.com/office/drawing/2014/main" id="{EB90BBBA-0B6A-41F2-A694-70DD0AE374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192" y="4974004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34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2373975" y="1124229"/>
            <a:ext cx="8780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/>
              <a:t>What is the next backwards step of one?</a:t>
            </a:r>
            <a:endParaRPr lang="en-GB" sz="1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60731" y="4836190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23C94F2-2F36-4E54-B6F3-B0280BA9EA30}"/>
              </a:ext>
            </a:extLst>
          </p:cNvPr>
          <p:cNvSpPr/>
          <p:nvPr/>
        </p:nvSpPr>
        <p:spPr>
          <a:xfrm flipH="1">
            <a:off x="7319636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B8A44090-15C9-4CAA-AAB7-FF006B6F5F78}"/>
              </a:ext>
            </a:extLst>
          </p:cNvPr>
          <p:cNvSpPr/>
          <p:nvPr/>
        </p:nvSpPr>
        <p:spPr>
          <a:xfrm flipH="1">
            <a:off x="6937899" y="362398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AA8E40FF-4C8C-4913-8B19-F1945D6183F5}"/>
              </a:ext>
            </a:extLst>
          </p:cNvPr>
          <p:cNvSpPr/>
          <p:nvPr/>
        </p:nvSpPr>
        <p:spPr>
          <a:xfrm flipH="1">
            <a:off x="6536923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CD3846AC-3892-4076-93A1-A104E1763F27}"/>
              </a:ext>
            </a:extLst>
          </p:cNvPr>
          <p:cNvSpPr/>
          <p:nvPr/>
        </p:nvSpPr>
        <p:spPr>
          <a:xfrm flipH="1">
            <a:off x="6121155" y="3617874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F6F51378-9FAA-4ABD-8568-AB261FCCB753}"/>
              </a:ext>
            </a:extLst>
          </p:cNvPr>
          <p:cNvSpPr/>
          <p:nvPr/>
        </p:nvSpPr>
        <p:spPr>
          <a:xfrm flipH="1">
            <a:off x="5646199" y="3618466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6591BFC4-4BE5-41E0-8BE1-964C9EDC30E2}"/>
              </a:ext>
            </a:extLst>
          </p:cNvPr>
          <p:cNvSpPr/>
          <p:nvPr/>
        </p:nvSpPr>
        <p:spPr>
          <a:xfrm flipH="1">
            <a:off x="5231167" y="361104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C819BCBE-391E-4C8E-BD04-EFD1369DA983}"/>
              </a:ext>
            </a:extLst>
          </p:cNvPr>
          <p:cNvSpPr/>
          <p:nvPr/>
        </p:nvSpPr>
        <p:spPr>
          <a:xfrm flipH="1">
            <a:off x="4849430" y="363061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11021649-79DB-4F51-98C1-D2ABCA880C83}"/>
              </a:ext>
            </a:extLst>
          </p:cNvPr>
          <p:cNvSpPr/>
          <p:nvPr/>
        </p:nvSpPr>
        <p:spPr>
          <a:xfrm flipH="1">
            <a:off x="4441798" y="361164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69E0E31C-D1E5-401D-910D-4FE6204877C3}"/>
              </a:ext>
            </a:extLst>
          </p:cNvPr>
          <p:cNvSpPr/>
          <p:nvPr/>
        </p:nvSpPr>
        <p:spPr>
          <a:xfrm flipH="1">
            <a:off x="4060061" y="362105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C3E2F651-49DD-49F3-9416-86A260BA70D3}"/>
              </a:ext>
            </a:extLst>
          </p:cNvPr>
          <p:cNvSpPr/>
          <p:nvPr/>
        </p:nvSpPr>
        <p:spPr>
          <a:xfrm flipH="1">
            <a:off x="3679054" y="3631725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Arrow: Curved Down 64">
            <a:extLst>
              <a:ext uri="{FF2B5EF4-FFF2-40B4-BE49-F238E27FC236}">
                <a16:creationId xmlns:a16="http://schemas.microsoft.com/office/drawing/2014/main" id="{F379474D-1525-43C0-A58E-06C6A79371E4}"/>
              </a:ext>
            </a:extLst>
          </p:cNvPr>
          <p:cNvSpPr/>
          <p:nvPr/>
        </p:nvSpPr>
        <p:spPr>
          <a:xfrm flipH="1">
            <a:off x="3269942" y="3635002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4138826-2A78-47E0-98E9-AB29EF831460}"/>
              </a:ext>
            </a:extLst>
          </p:cNvPr>
          <p:cNvSpPr txBox="1"/>
          <p:nvPr/>
        </p:nvSpPr>
        <p:spPr>
          <a:xfrm>
            <a:off x="4784939" y="4920493"/>
            <a:ext cx="35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/>
              <a:t>Keep counting !</a:t>
            </a:r>
            <a:endParaRPr lang="en-GB" sz="1600" b="1" dirty="0"/>
          </a:p>
        </p:txBody>
      </p:sp>
      <p:pic>
        <p:nvPicPr>
          <p:cNvPr id="6" name="Graphic 5" descr="Snowflake outline">
            <a:extLst>
              <a:ext uri="{FF2B5EF4-FFF2-40B4-BE49-F238E27FC236}">
                <a16:creationId xmlns:a16="http://schemas.microsoft.com/office/drawing/2014/main" id="{9F195E2F-2584-4203-8B6E-E5A6AB9110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85" y="4473115"/>
            <a:ext cx="457200" cy="457200"/>
          </a:xfrm>
          <a:prstGeom prst="rect">
            <a:avLst/>
          </a:prstGeom>
        </p:spPr>
      </p:pic>
      <p:pic>
        <p:nvPicPr>
          <p:cNvPr id="11" name="Graphic 10" descr="Partial sun with solid fill">
            <a:extLst>
              <a:ext uri="{FF2B5EF4-FFF2-40B4-BE49-F238E27FC236}">
                <a16:creationId xmlns:a16="http://schemas.microsoft.com/office/drawing/2014/main" id="{BA42A2F8-C386-4642-B0F2-13A3553806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489" y="2144447"/>
            <a:ext cx="480876" cy="480876"/>
          </a:xfrm>
          <a:prstGeom prst="rect">
            <a:avLst/>
          </a:prstGeom>
        </p:spPr>
      </p:pic>
      <p:pic>
        <p:nvPicPr>
          <p:cNvPr id="13" name="Graphic 12" descr="Cloud with solid fill">
            <a:extLst>
              <a:ext uri="{FF2B5EF4-FFF2-40B4-BE49-F238E27FC236}">
                <a16:creationId xmlns:a16="http://schemas.microsoft.com/office/drawing/2014/main" id="{36363EB3-3E83-43BF-B871-BBF42AE8F0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709" y="3429000"/>
            <a:ext cx="480876" cy="480876"/>
          </a:xfrm>
          <a:prstGeom prst="rect">
            <a:avLst/>
          </a:prstGeom>
        </p:spPr>
      </p:pic>
      <p:pic>
        <p:nvPicPr>
          <p:cNvPr id="16" name="Graphic 15" descr="Sun with solid fill">
            <a:extLst>
              <a:ext uri="{FF2B5EF4-FFF2-40B4-BE49-F238E27FC236}">
                <a16:creationId xmlns:a16="http://schemas.microsoft.com/office/drawing/2014/main" id="{293E1087-194C-495B-8C6C-AFF029A23D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960" y="945262"/>
            <a:ext cx="357934" cy="3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7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720777" y="1124229"/>
            <a:ext cx="2087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eleven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AE7F24A7-9A03-4629-A414-E16961EB807C}"/>
              </a:ext>
            </a:extLst>
          </p:cNvPr>
          <p:cNvSpPr/>
          <p:nvPr/>
        </p:nvSpPr>
        <p:spPr>
          <a:xfrm>
            <a:off x="10166412" y="3052640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66649" y="757814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Graphic 49" descr="Sun with solid fill">
            <a:extLst>
              <a:ext uri="{FF2B5EF4-FFF2-40B4-BE49-F238E27FC236}">
                <a16:creationId xmlns:a16="http://schemas.microsoft.com/office/drawing/2014/main" id="{A879C12F-183F-448D-868A-097D635E7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60" y="945262"/>
            <a:ext cx="357934" cy="3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3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196195" y="1124229"/>
            <a:ext cx="1136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ten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52010" y="966651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0" name="Graphic 49" descr="Sun with solid fill">
            <a:extLst>
              <a:ext uri="{FF2B5EF4-FFF2-40B4-BE49-F238E27FC236}">
                <a16:creationId xmlns:a16="http://schemas.microsoft.com/office/drawing/2014/main" id="{0C092791-558F-424C-BF71-DE4DF5198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60" y="1154098"/>
            <a:ext cx="357934" cy="3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5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041280" y="1124229"/>
            <a:ext cx="1446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nine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1277185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1" name="Graphic 50" descr="Sun with solid fill">
            <a:extLst>
              <a:ext uri="{FF2B5EF4-FFF2-40B4-BE49-F238E27FC236}">
                <a16:creationId xmlns:a16="http://schemas.microsoft.com/office/drawing/2014/main" id="{6A1E084F-A26B-4675-8A58-EC534FCB2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60" y="1406927"/>
            <a:ext cx="357934" cy="3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1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945901" y="1124229"/>
            <a:ext cx="1636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eight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1472494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2" name="Graphic 51" descr="Sun with solid fill">
            <a:extLst>
              <a:ext uri="{FF2B5EF4-FFF2-40B4-BE49-F238E27FC236}">
                <a16:creationId xmlns:a16="http://schemas.microsoft.com/office/drawing/2014/main" id="{DBAF427B-6DDB-481A-8A85-A29490C3E7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42" y="1659941"/>
            <a:ext cx="357934" cy="3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6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841803" y="1124229"/>
            <a:ext cx="184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seven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1726484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4" name="Graphic 53" descr="Partial sun with solid fill">
            <a:extLst>
              <a:ext uri="{FF2B5EF4-FFF2-40B4-BE49-F238E27FC236}">
                <a16:creationId xmlns:a16="http://schemas.microsoft.com/office/drawing/2014/main" id="{4A701C63-6FB0-4043-A856-52CDF7C17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" y="1852460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3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90547" y="1124229"/>
            <a:ext cx="947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six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1982792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4" name="Graphic 53" descr="Partial sun with solid fill">
            <a:extLst>
              <a:ext uri="{FF2B5EF4-FFF2-40B4-BE49-F238E27FC236}">
                <a16:creationId xmlns:a16="http://schemas.microsoft.com/office/drawing/2014/main" id="{70148898-8AAB-4AC7-8706-0E20BF708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" y="2108768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8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143071" y="1124229"/>
            <a:ext cx="1242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five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BABC167-86E7-4F77-960E-5C07DE843AEB}"/>
              </a:ext>
            </a:extLst>
          </p:cNvPr>
          <p:cNvGrpSpPr/>
          <p:nvPr/>
        </p:nvGrpSpPr>
        <p:grpSpPr>
          <a:xfrm>
            <a:off x="964707" y="3869440"/>
            <a:ext cx="11037902" cy="619001"/>
            <a:chOff x="867053" y="5388739"/>
            <a:chExt cx="11037902" cy="619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867053" y="5388746"/>
              <a:ext cx="11037902" cy="618994"/>
              <a:chOff x="920319" y="5433134"/>
              <a:chExt cx="11037902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19" y="5433134"/>
                <a:ext cx="11037902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4F7F8A-8E9F-448B-98C7-0799437D2F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6218" y="5445507"/>
                <a:ext cx="0" cy="186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BE3AB6C-38C2-47A8-9248-B18E668A4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2727" y="5433134"/>
                <a:ext cx="0" cy="19898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2E2D51-30D9-420C-A345-651C5F73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5441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6FFF201-3664-4A28-A074-475A3C249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7045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2D76DC-A2D2-4A9F-9677-6819E7AAF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8715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232939F-BAC5-4374-B2DB-CDB249DAF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0281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EA23381-1149-4BE8-927E-CF6A475BB741}"/>
                  </a:ext>
                </a:extLst>
              </p:cNvPr>
              <p:cNvSpPr txBox="1"/>
              <p:nvPr/>
            </p:nvSpPr>
            <p:spPr>
              <a:xfrm>
                <a:off x="1065328" y="5682796"/>
                <a:ext cx="106692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-11 -10  -9    -8    -7     -6    -5    -4    -3     -2   -1     0      1        2     3     4     5      6     7       8     9    10   11   12   13    14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9B42B49-1F9D-4606-8A75-82D6FD8A96C4}"/>
                </a:ext>
              </a:extLst>
            </p:cNvPr>
            <p:cNvCxnSpPr>
              <a:cxnSpLocks/>
            </p:cNvCxnSpPr>
            <p:nvPr/>
          </p:nvCxnSpPr>
          <p:spPr>
            <a:xfrm>
              <a:off x="6508812" y="5401112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A8D0E0-4913-4109-B14A-640D41C59BD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006" y="5388739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A0C8106-7105-4003-8655-26D5057D7C43}"/>
                </a:ext>
              </a:extLst>
            </p:cNvPr>
            <p:cNvCxnSpPr>
              <a:cxnSpLocks/>
            </p:cNvCxnSpPr>
            <p:nvPr/>
          </p:nvCxnSpPr>
          <p:spPr>
            <a:xfrm>
              <a:off x="8525523" y="5401112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2701CF2-EB6F-49AA-B253-19AB1E3A6507}"/>
                </a:ext>
              </a:extLst>
            </p:cNvPr>
            <p:cNvCxnSpPr>
              <a:cxnSpLocks/>
            </p:cNvCxnSpPr>
            <p:nvPr/>
          </p:nvCxnSpPr>
          <p:spPr>
            <a:xfrm>
              <a:off x="6892032" y="5388739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952CFC-F500-4087-B346-E2A638393483}"/>
                </a:ext>
              </a:extLst>
            </p:cNvPr>
            <p:cNvCxnSpPr>
              <a:cxnSpLocks/>
            </p:cNvCxnSpPr>
            <p:nvPr/>
          </p:nvCxnSpPr>
          <p:spPr>
            <a:xfrm>
              <a:off x="7275251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1156BD4-3A20-402B-9F7D-63666511A84A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46" y="5388739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7CE516E-23EE-4F70-B95A-F7DEFCD78CC9}"/>
                </a:ext>
              </a:extLst>
            </p:cNvPr>
            <p:cNvCxnSpPr>
              <a:cxnSpLocks/>
            </p:cNvCxnSpPr>
            <p:nvPr/>
          </p:nvCxnSpPr>
          <p:spPr>
            <a:xfrm>
              <a:off x="8100875" y="5388739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947FB0-BB8D-44D3-BD6C-BEA9EFB98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4425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90F0E-DA1A-44E4-A25F-0022AB54D589}"/>
                </a:ext>
              </a:extLst>
            </p:cNvPr>
            <p:cNvCxnSpPr>
              <a:cxnSpLocks/>
            </p:cNvCxnSpPr>
            <p:nvPr/>
          </p:nvCxnSpPr>
          <p:spPr>
            <a:xfrm>
              <a:off x="9336350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F7A1A67-F39D-4FED-8C8C-96C48C322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26967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55A21C-0199-49DE-B8D7-07877C027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126463" y="5388739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02A7AF-00B6-4078-9548-B97B5420B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879586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834401-6313-4082-9082-1D896FA63D9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0152" y="5388739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40B1A144-CF85-4D3C-B623-3FAF290C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63245" y="3279937"/>
            <a:ext cx="6332406" cy="298126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E85F2831-0E35-45D2-BD6B-A05EC5152DAF}"/>
              </a:ext>
            </a:extLst>
          </p:cNvPr>
          <p:cNvSpPr/>
          <p:nvPr/>
        </p:nvSpPr>
        <p:spPr>
          <a:xfrm rot="5400000">
            <a:off x="1038455" y="2222490"/>
            <a:ext cx="115410" cy="732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0D450C8-905D-4EA9-AAC3-8458FF57668E}"/>
              </a:ext>
            </a:extLst>
          </p:cNvPr>
          <p:cNvSpPr/>
          <p:nvPr/>
        </p:nvSpPr>
        <p:spPr>
          <a:xfrm flipH="1">
            <a:off x="9800946" y="3631029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B5728494-2719-43FE-AADC-9343D11EE814}"/>
              </a:ext>
            </a:extLst>
          </p:cNvPr>
          <p:cNvSpPr/>
          <p:nvPr/>
        </p:nvSpPr>
        <p:spPr>
          <a:xfrm flipH="1">
            <a:off x="9373341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479850FC-94E2-4E6E-A3B0-9D776532DD49}"/>
              </a:ext>
            </a:extLst>
          </p:cNvPr>
          <p:cNvSpPr/>
          <p:nvPr/>
        </p:nvSpPr>
        <p:spPr>
          <a:xfrm flipH="1">
            <a:off x="8984202" y="362442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7B3FC543-4311-4BB5-ADBD-30763535D3D7}"/>
              </a:ext>
            </a:extLst>
          </p:cNvPr>
          <p:cNvSpPr/>
          <p:nvPr/>
        </p:nvSpPr>
        <p:spPr>
          <a:xfrm flipH="1">
            <a:off x="8590626" y="3617433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1857C8ED-AB1E-4107-BF0C-6B3B697DD643}"/>
              </a:ext>
            </a:extLst>
          </p:cNvPr>
          <p:cNvSpPr/>
          <p:nvPr/>
        </p:nvSpPr>
        <p:spPr>
          <a:xfrm flipH="1">
            <a:off x="8121589" y="3636811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B9B0BA00-71BB-43B9-847F-182402834377}"/>
              </a:ext>
            </a:extLst>
          </p:cNvPr>
          <p:cNvSpPr/>
          <p:nvPr/>
        </p:nvSpPr>
        <p:spPr>
          <a:xfrm flipH="1">
            <a:off x="7714693" y="3637680"/>
            <a:ext cx="480876" cy="2383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5" name="Graphic 54" descr="Partial sun with solid fill">
            <a:extLst>
              <a:ext uri="{FF2B5EF4-FFF2-40B4-BE49-F238E27FC236}">
                <a16:creationId xmlns:a16="http://schemas.microsoft.com/office/drawing/2014/main" id="{255CA62C-668E-4BCD-8812-D5FF3B3F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184" y="2348466"/>
            <a:ext cx="480876" cy="48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2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879</Words>
  <Application>Microsoft Office PowerPoint</Application>
  <PresentationFormat>Widescreen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55</cp:revision>
  <dcterms:created xsi:type="dcterms:W3CDTF">2021-02-01T13:23:24Z</dcterms:created>
  <dcterms:modified xsi:type="dcterms:W3CDTF">2021-02-05T13:33:00Z</dcterms:modified>
</cp:coreProperties>
</file>