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7" r:id="rId2"/>
    <p:sldId id="304" r:id="rId3"/>
    <p:sldId id="379" r:id="rId4"/>
    <p:sldId id="380" r:id="rId5"/>
    <p:sldId id="381" r:id="rId6"/>
    <p:sldId id="382" r:id="rId7"/>
    <p:sldId id="377" r:id="rId8"/>
    <p:sldId id="376" r:id="rId9"/>
    <p:sldId id="261" r:id="rId10"/>
    <p:sldId id="422" r:id="rId11"/>
    <p:sldId id="308" r:id="rId12"/>
    <p:sldId id="403" r:id="rId13"/>
    <p:sldId id="383" r:id="rId14"/>
    <p:sldId id="423" r:id="rId15"/>
    <p:sldId id="315" r:id="rId16"/>
    <p:sldId id="455" r:id="rId17"/>
    <p:sldId id="456" r:id="rId18"/>
    <p:sldId id="402" r:id="rId19"/>
    <p:sldId id="388" r:id="rId20"/>
    <p:sldId id="457" r:id="rId21"/>
    <p:sldId id="458" r:id="rId22"/>
    <p:sldId id="459" r:id="rId23"/>
    <p:sldId id="460" r:id="rId24"/>
    <p:sldId id="321" r:id="rId25"/>
    <p:sldId id="461" r:id="rId26"/>
    <p:sldId id="462" r:id="rId27"/>
    <p:sldId id="463" r:id="rId28"/>
    <p:sldId id="464" r:id="rId29"/>
    <p:sldId id="465" r:id="rId30"/>
    <p:sldId id="466" r:id="rId31"/>
    <p:sldId id="467" r:id="rId32"/>
    <p:sldId id="468" r:id="rId33"/>
    <p:sldId id="469" r:id="rId34"/>
    <p:sldId id="470" r:id="rId35"/>
    <p:sldId id="471" r:id="rId36"/>
    <p:sldId id="472" r:id="rId37"/>
    <p:sldId id="473" r:id="rId38"/>
    <p:sldId id="474" r:id="rId39"/>
    <p:sldId id="475" r:id="rId40"/>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F59CD4-D1A8-47E4-A479-B76FD264E6F4}" v="26" dt="2023-06-05T14:47:14.7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91" autoAdjust="0"/>
    <p:restoredTop sz="87500" autoAdjust="0"/>
  </p:normalViewPr>
  <p:slideViewPr>
    <p:cSldViewPr snapToGrid="0">
      <p:cViewPr>
        <p:scale>
          <a:sx n="40" d="100"/>
          <a:sy n="40" d="100"/>
        </p:scale>
        <p:origin x="240" y="684"/>
      </p:cViewPr>
      <p:guideLst/>
    </p:cSldViewPr>
  </p:slideViewPr>
  <p:notesTextViewPr>
    <p:cViewPr>
      <p:scale>
        <a:sx n="1" d="1"/>
        <a:sy n="1" d="1"/>
      </p:scale>
      <p:origin x="0" y="0"/>
    </p:cViewPr>
  </p:notesTextViewPr>
  <p:sorterViewPr>
    <p:cViewPr>
      <p:scale>
        <a:sx n="100" d="100"/>
        <a:sy n="100" d="100"/>
      </p:scale>
      <p:origin x="0" y="-7836"/>
    </p:cViewPr>
  </p:sorterViewPr>
  <p:notesViewPr>
    <p:cSldViewPr snapToGrid="0">
      <p:cViewPr varScale="1">
        <p:scale>
          <a:sx n="64" d="100"/>
          <a:sy n="64" d="100"/>
        </p:scale>
        <p:origin x="2408"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ber, Nicola" userId="03a8b535-f180-47f5-a885-22f5c3c69005" providerId="ADAL" clId="{06F59CD4-D1A8-47E4-A479-B76FD264E6F4}"/>
    <pc:docChg chg="undo custSel addSld delSld modSld">
      <pc:chgData name="Barber, Nicola" userId="03a8b535-f180-47f5-a885-22f5c3c69005" providerId="ADAL" clId="{06F59CD4-D1A8-47E4-A479-B76FD264E6F4}" dt="2023-06-05T14:47:32.892" v="523" actId="1076"/>
      <pc:docMkLst>
        <pc:docMk/>
      </pc:docMkLst>
      <pc:sldChg chg="addSp delSp modSp mod">
        <pc:chgData name="Barber, Nicola" userId="03a8b535-f180-47f5-a885-22f5c3c69005" providerId="ADAL" clId="{06F59CD4-D1A8-47E4-A479-B76FD264E6F4}" dt="2023-06-05T14:15:41.696" v="31" actId="1440"/>
        <pc:sldMkLst>
          <pc:docMk/>
          <pc:sldMk cId="1899172395" sldId="257"/>
        </pc:sldMkLst>
        <pc:spChg chg="mod">
          <ac:chgData name="Barber, Nicola" userId="03a8b535-f180-47f5-a885-22f5c3c69005" providerId="ADAL" clId="{06F59CD4-D1A8-47E4-A479-B76FD264E6F4}" dt="2023-05-26T13:38:58.152" v="1" actId="20577"/>
          <ac:spMkLst>
            <pc:docMk/>
            <pc:sldMk cId="1899172395" sldId="257"/>
            <ac:spMk id="2" creationId="{00000000-0000-0000-0000-000000000000}"/>
          </ac:spMkLst>
        </pc:spChg>
        <pc:picChg chg="add mod ord">
          <ac:chgData name="Barber, Nicola" userId="03a8b535-f180-47f5-a885-22f5c3c69005" providerId="ADAL" clId="{06F59CD4-D1A8-47E4-A479-B76FD264E6F4}" dt="2023-06-05T14:15:38.041" v="29" actId="1440"/>
          <ac:picMkLst>
            <pc:docMk/>
            <pc:sldMk cId="1899172395" sldId="257"/>
            <ac:picMk id="5" creationId="{0B059F70-44BC-3CDB-AC87-74BFF838A431}"/>
          </ac:picMkLst>
        </pc:picChg>
        <pc:picChg chg="add mod">
          <ac:chgData name="Barber, Nicola" userId="03a8b535-f180-47f5-a885-22f5c3c69005" providerId="ADAL" clId="{06F59CD4-D1A8-47E4-A479-B76FD264E6F4}" dt="2023-06-05T14:15:41.696" v="31" actId="1440"/>
          <ac:picMkLst>
            <pc:docMk/>
            <pc:sldMk cId="1899172395" sldId="257"/>
            <ac:picMk id="7" creationId="{7CF88721-E138-54EE-56D2-22CAAACC9579}"/>
          </ac:picMkLst>
        </pc:picChg>
        <pc:picChg chg="del">
          <ac:chgData name="Barber, Nicola" userId="03a8b535-f180-47f5-a885-22f5c3c69005" providerId="ADAL" clId="{06F59CD4-D1A8-47E4-A479-B76FD264E6F4}" dt="2023-06-05T14:14:01.118" v="12" actId="478"/>
          <ac:picMkLst>
            <pc:docMk/>
            <pc:sldMk cId="1899172395" sldId="257"/>
            <ac:picMk id="8" creationId="{8532F1A7-15AD-029E-2B8C-946F494417AA}"/>
          </ac:picMkLst>
        </pc:picChg>
        <pc:picChg chg="del">
          <ac:chgData name="Barber, Nicola" userId="03a8b535-f180-47f5-a885-22f5c3c69005" providerId="ADAL" clId="{06F59CD4-D1A8-47E4-A479-B76FD264E6F4}" dt="2023-06-05T14:13:59.979" v="11" actId="478"/>
          <ac:picMkLst>
            <pc:docMk/>
            <pc:sldMk cId="1899172395" sldId="257"/>
            <ac:picMk id="10" creationId="{0E744C1E-3779-D909-C346-876A3FD0440E}"/>
          </ac:picMkLst>
        </pc:picChg>
        <pc:picChg chg="add mod">
          <ac:chgData name="Barber, Nicola" userId="03a8b535-f180-47f5-a885-22f5c3c69005" providerId="ADAL" clId="{06F59CD4-D1A8-47E4-A479-B76FD264E6F4}" dt="2023-06-05T14:15:39.893" v="30" actId="1440"/>
          <ac:picMkLst>
            <pc:docMk/>
            <pc:sldMk cId="1899172395" sldId="257"/>
            <ac:picMk id="11" creationId="{4F6A8AAA-BEEB-720E-2EFD-4420CD576037}"/>
          </ac:picMkLst>
        </pc:picChg>
        <pc:picChg chg="del">
          <ac:chgData name="Barber, Nicola" userId="03a8b535-f180-47f5-a885-22f5c3c69005" providerId="ADAL" clId="{06F59CD4-D1A8-47E4-A479-B76FD264E6F4}" dt="2023-06-05T14:13:59.070" v="10" actId="478"/>
          <ac:picMkLst>
            <pc:docMk/>
            <pc:sldMk cId="1899172395" sldId="257"/>
            <ac:picMk id="12" creationId="{180752FF-AD08-00F0-CF58-FCB2EBAED6F5}"/>
          </ac:picMkLst>
        </pc:picChg>
      </pc:sldChg>
      <pc:sldChg chg="modSp mod">
        <pc:chgData name="Barber, Nicola" userId="03a8b535-f180-47f5-a885-22f5c3c69005" providerId="ADAL" clId="{06F59CD4-D1A8-47E4-A479-B76FD264E6F4}" dt="2023-06-05T14:20:30.180" v="65" actId="255"/>
        <pc:sldMkLst>
          <pc:docMk/>
          <pc:sldMk cId="134685829" sldId="304"/>
        </pc:sldMkLst>
        <pc:spChg chg="mod">
          <ac:chgData name="Barber, Nicola" userId="03a8b535-f180-47f5-a885-22f5c3c69005" providerId="ADAL" clId="{06F59CD4-D1A8-47E4-A479-B76FD264E6F4}" dt="2023-06-05T14:20:30.180" v="65" actId="255"/>
          <ac:spMkLst>
            <pc:docMk/>
            <pc:sldMk cId="134685829" sldId="304"/>
            <ac:spMk id="3" creationId="{00000000-0000-0000-0000-000000000000}"/>
          </ac:spMkLst>
        </pc:spChg>
      </pc:sldChg>
      <pc:sldChg chg="addSp delSp modSp mod">
        <pc:chgData name="Barber, Nicola" userId="03a8b535-f180-47f5-a885-22f5c3c69005" providerId="ADAL" clId="{06F59CD4-D1A8-47E4-A479-B76FD264E6F4}" dt="2023-06-05T14:21:12.637" v="71"/>
        <pc:sldMkLst>
          <pc:docMk/>
          <pc:sldMk cId="2687581396" sldId="308"/>
        </pc:sldMkLst>
        <pc:spChg chg="mod">
          <ac:chgData name="Barber, Nicola" userId="03a8b535-f180-47f5-a885-22f5c3c69005" providerId="ADAL" clId="{06F59CD4-D1A8-47E4-A479-B76FD264E6F4}" dt="2023-06-05T14:21:12.637" v="71"/>
          <ac:spMkLst>
            <pc:docMk/>
            <pc:sldMk cId="2687581396" sldId="308"/>
            <ac:spMk id="7" creationId="{F4C883DF-3D85-1EA0-B61F-A940801A7A03}"/>
          </ac:spMkLst>
        </pc:spChg>
        <pc:picChg chg="add mod">
          <ac:chgData name="Barber, Nicola" userId="03a8b535-f180-47f5-a885-22f5c3c69005" providerId="ADAL" clId="{06F59CD4-D1A8-47E4-A479-B76FD264E6F4}" dt="2023-06-05T14:21:07.618" v="70" actId="14100"/>
          <ac:picMkLst>
            <pc:docMk/>
            <pc:sldMk cId="2687581396" sldId="308"/>
            <ac:picMk id="3" creationId="{35FBEB27-0DAC-8B97-14A0-D38D1C83620B}"/>
          </ac:picMkLst>
        </pc:picChg>
        <pc:picChg chg="del">
          <ac:chgData name="Barber, Nicola" userId="03a8b535-f180-47f5-a885-22f5c3c69005" providerId="ADAL" clId="{06F59CD4-D1A8-47E4-A479-B76FD264E6F4}" dt="2023-06-05T14:21:00.705" v="66" actId="478"/>
          <ac:picMkLst>
            <pc:docMk/>
            <pc:sldMk cId="2687581396" sldId="308"/>
            <ac:picMk id="10" creationId="{D077F5E1-915B-C9C0-4D91-3AB344D39606}"/>
          </ac:picMkLst>
        </pc:picChg>
      </pc:sldChg>
      <pc:sldChg chg="addSp delSp modSp mod">
        <pc:chgData name="Barber, Nicola" userId="03a8b535-f180-47f5-a885-22f5c3c69005" providerId="ADAL" clId="{06F59CD4-D1A8-47E4-A479-B76FD264E6F4}" dt="2023-06-05T14:32:54.552" v="213" actId="1076"/>
        <pc:sldMkLst>
          <pc:docMk/>
          <pc:sldMk cId="2034515575" sldId="315"/>
        </pc:sldMkLst>
        <pc:spChg chg="mod">
          <ac:chgData name="Barber, Nicola" userId="03a8b535-f180-47f5-a885-22f5c3c69005" providerId="ADAL" clId="{06F59CD4-D1A8-47E4-A479-B76FD264E6F4}" dt="2023-06-05T14:31:02.970" v="190" actId="20577"/>
          <ac:spMkLst>
            <pc:docMk/>
            <pc:sldMk cId="2034515575" sldId="315"/>
            <ac:spMk id="2" creationId="{86AD7F3A-422D-4CD2-9B8A-E770F487295B}"/>
          </ac:spMkLst>
        </pc:spChg>
        <pc:spChg chg="mod">
          <ac:chgData name="Barber, Nicola" userId="03a8b535-f180-47f5-a885-22f5c3c69005" providerId="ADAL" clId="{06F59CD4-D1A8-47E4-A479-B76FD264E6F4}" dt="2023-06-05T14:31:34.720" v="201" actId="1076"/>
          <ac:spMkLst>
            <pc:docMk/>
            <pc:sldMk cId="2034515575" sldId="315"/>
            <ac:spMk id="39" creationId="{54851BEC-F077-1F15-F74B-0CA9EE700C8D}"/>
          </ac:spMkLst>
        </pc:spChg>
        <pc:picChg chg="add mod">
          <ac:chgData name="Barber, Nicola" userId="03a8b535-f180-47f5-a885-22f5c3c69005" providerId="ADAL" clId="{06F59CD4-D1A8-47E4-A479-B76FD264E6F4}" dt="2023-06-05T14:32:10.795" v="203" actId="1076"/>
          <ac:picMkLst>
            <pc:docMk/>
            <pc:sldMk cId="2034515575" sldId="315"/>
            <ac:picMk id="3" creationId="{8CE004ED-248E-31B9-24C6-7D608EC2420D}"/>
          </ac:picMkLst>
        </pc:picChg>
        <pc:picChg chg="del">
          <ac:chgData name="Barber, Nicola" userId="03a8b535-f180-47f5-a885-22f5c3c69005" providerId="ADAL" clId="{06F59CD4-D1A8-47E4-A479-B76FD264E6F4}" dt="2023-06-05T14:31:07.040" v="192" actId="478"/>
          <ac:picMkLst>
            <pc:docMk/>
            <pc:sldMk cId="2034515575" sldId="315"/>
            <ac:picMk id="4" creationId="{17CEBD60-65A3-6544-3C7E-373DF82DA37F}"/>
          </ac:picMkLst>
        </pc:picChg>
        <pc:picChg chg="add mod">
          <ac:chgData name="Barber, Nicola" userId="03a8b535-f180-47f5-a885-22f5c3c69005" providerId="ADAL" clId="{06F59CD4-D1A8-47E4-A479-B76FD264E6F4}" dt="2023-06-05T14:32:10.795" v="203" actId="1076"/>
          <ac:picMkLst>
            <pc:docMk/>
            <pc:sldMk cId="2034515575" sldId="315"/>
            <ac:picMk id="5" creationId="{85D7DE46-5F97-439A-BAC1-B467AB80EFF0}"/>
          </ac:picMkLst>
        </pc:picChg>
        <pc:picChg chg="del">
          <ac:chgData name="Barber, Nicola" userId="03a8b535-f180-47f5-a885-22f5c3c69005" providerId="ADAL" clId="{06F59CD4-D1A8-47E4-A479-B76FD264E6F4}" dt="2023-06-05T14:31:11.350" v="193" actId="478"/>
          <ac:picMkLst>
            <pc:docMk/>
            <pc:sldMk cId="2034515575" sldId="315"/>
            <ac:picMk id="6" creationId="{32097038-439E-0F5A-9435-AED9C68BCADF}"/>
          </ac:picMkLst>
        </pc:picChg>
        <pc:picChg chg="add mod">
          <ac:chgData name="Barber, Nicola" userId="03a8b535-f180-47f5-a885-22f5c3c69005" providerId="ADAL" clId="{06F59CD4-D1A8-47E4-A479-B76FD264E6F4}" dt="2023-06-05T14:32:10.795" v="203" actId="1076"/>
          <ac:picMkLst>
            <pc:docMk/>
            <pc:sldMk cId="2034515575" sldId="315"/>
            <ac:picMk id="7" creationId="{9BD63D04-72E4-D5F7-59B3-D38266D0881B}"/>
          </ac:picMkLst>
        </pc:picChg>
        <pc:picChg chg="del">
          <ac:chgData name="Barber, Nicola" userId="03a8b535-f180-47f5-a885-22f5c3c69005" providerId="ADAL" clId="{06F59CD4-D1A8-47E4-A479-B76FD264E6F4}" dt="2023-06-05T14:31:11.350" v="193" actId="478"/>
          <ac:picMkLst>
            <pc:docMk/>
            <pc:sldMk cId="2034515575" sldId="315"/>
            <ac:picMk id="8" creationId="{F127EE45-C73D-D6D4-0218-F6DB0551F131}"/>
          </ac:picMkLst>
        </pc:picChg>
        <pc:picChg chg="add mod">
          <ac:chgData name="Barber, Nicola" userId="03a8b535-f180-47f5-a885-22f5c3c69005" providerId="ADAL" clId="{06F59CD4-D1A8-47E4-A479-B76FD264E6F4}" dt="2023-06-05T14:32:19.381" v="204" actId="1076"/>
          <ac:picMkLst>
            <pc:docMk/>
            <pc:sldMk cId="2034515575" sldId="315"/>
            <ac:picMk id="9" creationId="{F9616A57-B6FF-0AD8-D29D-B23D41467FAA}"/>
          </ac:picMkLst>
        </pc:picChg>
        <pc:picChg chg="del mod">
          <ac:chgData name="Barber, Nicola" userId="03a8b535-f180-47f5-a885-22f5c3c69005" providerId="ADAL" clId="{06F59CD4-D1A8-47E4-A479-B76FD264E6F4}" dt="2023-06-05T14:31:11.350" v="193" actId="478"/>
          <ac:picMkLst>
            <pc:docMk/>
            <pc:sldMk cId="2034515575" sldId="315"/>
            <ac:picMk id="10" creationId="{AAF88327-36B5-4A26-277F-5CDACF586405}"/>
          </ac:picMkLst>
        </pc:picChg>
        <pc:picChg chg="add mod">
          <ac:chgData name="Barber, Nicola" userId="03a8b535-f180-47f5-a885-22f5c3c69005" providerId="ADAL" clId="{06F59CD4-D1A8-47E4-A479-B76FD264E6F4}" dt="2023-06-05T14:32:19.381" v="204" actId="1076"/>
          <ac:picMkLst>
            <pc:docMk/>
            <pc:sldMk cId="2034515575" sldId="315"/>
            <ac:picMk id="11" creationId="{5274A25B-BC8D-140B-4EE5-0D875A4B8711}"/>
          </ac:picMkLst>
        </pc:picChg>
        <pc:picChg chg="del">
          <ac:chgData name="Barber, Nicola" userId="03a8b535-f180-47f5-a885-22f5c3c69005" providerId="ADAL" clId="{06F59CD4-D1A8-47E4-A479-B76FD264E6F4}" dt="2023-06-05T14:31:11.350" v="193" actId="478"/>
          <ac:picMkLst>
            <pc:docMk/>
            <pc:sldMk cId="2034515575" sldId="315"/>
            <ac:picMk id="12" creationId="{F5F3D9FF-08D4-CAE7-17B3-111B031DCB42}"/>
          </ac:picMkLst>
        </pc:picChg>
        <pc:picChg chg="add mod">
          <ac:chgData name="Barber, Nicola" userId="03a8b535-f180-47f5-a885-22f5c3c69005" providerId="ADAL" clId="{06F59CD4-D1A8-47E4-A479-B76FD264E6F4}" dt="2023-06-05T14:32:21.371" v="205" actId="1076"/>
          <ac:picMkLst>
            <pc:docMk/>
            <pc:sldMk cId="2034515575" sldId="315"/>
            <ac:picMk id="13" creationId="{451C3744-2D17-FF37-6F9C-99460BAC20AF}"/>
          </ac:picMkLst>
        </pc:picChg>
        <pc:picChg chg="del">
          <ac:chgData name="Barber, Nicola" userId="03a8b535-f180-47f5-a885-22f5c3c69005" providerId="ADAL" clId="{06F59CD4-D1A8-47E4-A479-B76FD264E6F4}" dt="2023-06-05T14:31:11.350" v="193" actId="478"/>
          <ac:picMkLst>
            <pc:docMk/>
            <pc:sldMk cId="2034515575" sldId="315"/>
            <ac:picMk id="14" creationId="{59CC8851-7AA8-BD4D-C426-B663CB01F69E}"/>
          </ac:picMkLst>
        </pc:picChg>
        <pc:picChg chg="add mod">
          <ac:chgData name="Barber, Nicola" userId="03a8b535-f180-47f5-a885-22f5c3c69005" providerId="ADAL" clId="{06F59CD4-D1A8-47E4-A479-B76FD264E6F4}" dt="2023-06-05T14:32:54.552" v="213" actId="1076"/>
          <ac:picMkLst>
            <pc:docMk/>
            <pc:sldMk cId="2034515575" sldId="315"/>
            <ac:picMk id="15" creationId="{2033E8A7-8519-CBF8-A2E2-07F532377D60}"/>
          </ac:picMkLst>
        </pc:picChg>
        <pc:picChg chg="del">
          <ac:chgData name="Barber, Nicola" userId="03a8b535-f180-47f5-a885-22f5c3c69005" providerId="ADAL" clId="{06F59CD4-D1A8-47E4-A479-B76FD264E6F4}" dt="2023-06-05T14:31:17.034" v="198" actId="478"/>
          <ac:picMkLst>
            <pc:docMk/>
            <pc:sldMk cId="2034515575" sldId="315"/>
            <ac:picMk id="16" creationId="{7A1DBC62-8281-8348-F2DA-449459599ABD}"/>
          </ac:picMkLst>
        </pc:picChg>
        <pc:picChg chg="add mod">
          <ac:chgData name="Barber, Nicola" userId="03a8b535-f180-47f5-a885-22f5c3c69005" providerId="ADAL" clId="{06F59CD4-D1A8-47E4-A479-B76FD264E6F4}" dt="2023-06-05T14:32:54.552" v="213" actId="1076"/>
          <ac:picMkLst>
            <pc:docMk/>
            <pc:sldMk cId="2034515575" sldId="315"/>
            <ac:picMk id="17" creationId="{7BDBA402-7A7E-99BF-BD4D-E07ADF6FDB62}"/>
          </ac:picMkLst>
        </pc:picChg>
        <pc:picChg chg="del mod">
          <ac:chgData name="Barber, Nicola" userId="03a8b535-f180-47f5-a885-22f5c3c69005" providerId="ADAL" clId="{06F59CD4-D1A8-47E4-A479-B76FD264E6F4}" dt="2023-06-05T14:31:14.431" v="196" actId="478"/>
          <ac:picMkLst>
            <pc:docMk/>
            <pc:sldMk cId="2034515575" sldId="315"/>
            <ac:picMk id="18" creationId="{FDDAF906-AA46-2375-E2C4-D063A9A95E7E}"/>
          </ac:picMkLst>
        </pc:picChg>
        <pc:picChg chg="add mod">
          <ac:chgData name="Barber, Nicola" userId="03a8b535-f180-47f5-a885-22f5c3c69005" providerId="ADAL" clId="{06F59CD4-D1A8-47E4-A479-B76FD264E6F4}" dt="2023-06-05T14:32:54.552" v="213" actId="1076"/>
          <ac:picMkLst>
            <pc:docMk/>
            <pc:sldMk cId="2034515575" sldId="315"/>
            <ac:picMk id="19" creationId="{E4A1D043-6881-DB85-24C2-2F3D9E7D74A4}"/>
          </ac:picMkLst>
        </pc:picChg>
        <pc:picChg chg="del">
          <ac:chgData name="Barber, Nicola" userId="03a8b535-f180-47f5-a885-22f5c3c69005" providerId="ADAL" clId="{06F59CD4-D1A8-47E4-A479-B76FD264E6F4}" dt="2023-06-05T14:31:11.350" v="193" actId="478"/>
          <ac:picMkLst>
            <pc:docMk/>
            <pc:sldMk cId="2034515575" sldId="315"/>
            <ac:picMk id="20" creationId="{66D8B20E-4C71-2A1A-5699-794BE14B78A0}"/>
          </ac:picMkLst>
        </pc:picChg>
        <pc:picChg chg="add mod">
          <ac:chgData name="Barber, Nicola" userId="03a8b535-f180-47f5-a885-22f5c3c69005" providerId="ADAL" clId="{06F59CD4-D1A8-47E4-A479-B76FD264E6F4}" dt="2023-06-05T14:32:54.552" v="213" actId="1076"/>
          <ac:picMkLst>
            <pc:docMk/>
            <pc:sldMk cId="2034515575" sldId="315"/>
            <ac:picMk id="21" creationId="{B675AF87-A127-3349-D24C-F6D4A1F10863}"/>
          </ac:picMkLst>
        </pc:picChg>
        <pc:picChg chg="add mod">
          <ac:chgData name="Barber, Nicola" userId="03a8b535-f180-47f5-a885-22f5c3c69005" providerId="ADAL" clId="{06F59CD4-D1A8-47E4-A479-B76FD264E6F4}" dt="2023-06-05T14:32:54.552" v="213" actId="1076"/>
          <ac:picMkLst>
            <pc:docMk/>
            <pc:sldMk cId="2034515575" sldId="315"/>
            <ac:picMk id="22" creationId="{C83C7225-65D2-5842-05FD-109774375A61}"/>
          </ac:picMkLst>
        </pc:picChg>
        <pc:picChg chg="add mod">
          <ac:chgData name="Barber, Nicola" userId="03a8b535-f180-47f5-a885-22f5c3c69005" providerId="ADAL" clId="{06F59CD4-D1A8-47E4-A479-B76FD264E6F4}" dt="2023-06-05T14:32:54.552" v="213" actId="1076"/>
          <ac:picMkLst>
            <pc:docMk/>
            <pc:sldMk cId="2034515575" sldId="315"/>
            <ac:picMk id="23" creationId="{2C455D27-35AE-CBEA-2C4D-464CD8397938}"/>
          </ac:picMkLst>
        </pc:picChg>
        <pc:picChg chg="add mod">
          <ac:chgData name="Barber, Nicola" userId="03a8b535-f180-47f5-a885-22f5c3c69005" providerId="ADAL" clId="{06F59CD4-D1A8-47E4-A479-B76FD264E6F4}" dt="2023-06-05T14:32:42.737" v="211" actId="1076"/>
          <ac:picMkLst>
            <pc:docMk/>
            <pc:sldMk cId="2034515575" sldId="315"/>
            <ac:picMk id="24" creationId="{D203FB17-E2EF-6A31-E759-ECE64A1E9C4C}"/>
          </ac:picMkLst>
        </pc:picChg>
        <pc:picChg chg="add mod">
          <ac:chgData name="Barber, Nicola" userId="03a8b535-f180-47f5-a885-22f5c3c69005" providerId="ADAL" clId="{06F59CD4-D1A8-47E4-A479-B76FD264E6F4}" dt="2023-06-05T14:32:42.737" v="211" actId="1076"/>
          <ac:picMkLst>
            <pc:docMk/>
            <pc:sldMk cId="2034515575" sldId="315"/>
            <ac:picMk id="25" creationId="{2B20F1CE-0490-983D-3F56-E43A336C3FC4}"/>
          </ac:picMkLst>
        </pc:picChg>
        <pc:picChg chg="add mod">
          <ac:chgData name="Barber, Nicola" userId="03a8b535-f180-47f5-a885-22f5c3c69005" providerId="ADAL" clId="{06F59CD4-D1A8-47E4-A479-B76FD264E6F4}" dt="2023-06-05T14:32:48.559" v="212" actId="1076"/>
          <ac:picMkLst>
            <pc:docMk/>
            <pc:sldMk cId="2034515575" sldId="315"/>
            <ac:picMk id="26" creationId="{E1782443-2707-87DA-4555-565DA11DAC0C}"/>
          </ac:picMkLst>
        </pc:picChg>
        <pc:picChg chg="add mod">
          <ac:chgData name="Barber, Nicola" userId="03a8b535-f180-47f5-a885-22f5c3c69005" providerId="ADAL" clId="{06F59CD4-D1A8-47E4-A479-B76FD264E6F4}" dt="2023-06-05T14:32:48.559" v="212" actId="1076"/>
          <ac:picMkLst>
            <pc:docMk/>
            <pc:sldMk cId="2034515575" sldId="315"/>
            <ac:picMk id="27" creationId="{6D707D98-C2DC-3810-BA89-F725FD0B422B}"/>
          </ac:picMkLst>
        </pc:picChg>
        <pc:picChg chg="add mod">
          <ac:chgData name="Barber, Nicola" userId="03a8b535-f180-47f5-a885-22f5c3c69005" providerId="ADAL" clId="{06F59CD4-D1A8-47E4-A479-B76FD264E6F4}" dt="2023-06-05T14:32:48.559" v="212" actId="1076"/>
          <ac:picMkLst>
            <pc:docMk/>
            <pc:sldMk cId="2034515575" sldId="315"/>
            <ac:picMk id="28" creationId="{5655879A-2DCE-6126-3550-77163BC22B56}"/>
          </ac:picMkLst>
        </pc:picChg>
        <pc:picChg chg="del">
          <ac:chgData name="Barber, Nicola" userId="03a8b535-f180-47f5-a885-22f5c3c69005" providerId="ADAL" clId="{06F59CD4-D1A8-47E4-A479-B76FD264E6F4}" dt="2023-06-05T14:31:11.350" v="193" actId="478"/>
          <ac:picMkLst>
            <pc:docMk/>
            <pc:sldMk cId="2034515575" sldId="315"/>
            <ac:picMk id="41" creationId="{896C013A-34E3-8F84-05C2-49AC2A15DC5D}"/>
          </ac:picMkLst>
        </pc:picChg>
        <pc:picChg chg="del">
          <ac:chgData name="Barber, Nicola" userId="03a8b535-f180-47f5-a885-22f5c3c69005" providerId="ADAL" clId="{06F59CD4-D1A8-47E4-A479-B76FD264E6F4}" dt="2023-06-05T14:31:13.463" v="194" actId="478"/>
          <ac:picMkLst>
            <pc:docMk/>
            <pc:sldMk cId="2034515575" sldId="315"/>
            <ac:picMk id="43" creationId="{B1964B3B-DF3A-D129-7A81-73CA6E6D5C36}"/>
          </ac:picMkLst>
        </pc:picChg>
        <pc:picChg chg="del">
          <ac:chgData name="Barber, Nicola" userId="03a8b535-f180-47f5-a885-22f5c3c69005" providerId="ADAL" clId="{06F59CD4-D1A8-47E4-A479-B76FD264E6F4}" dt="2023-06-05T14:31:15.954" v="197" actId="478"/>
          <ac:picMkLst>
            <pc:docMk/>
            <pc:sldMk cId="2034515575" sldId="315"/>
            <ac:picMk id="45" creationId="{818AEAFC-B2A2-D423-1749-32B4F400440F}"/>
          </ac:picMkLst>
        </pc:picChg>
        <pc:picChg chg="del">
          <ac:chgData name="Barber, Nicola" userId="03a8b535-f180-47f5-a885-22f5c3c69005" providerId="ADAL" clId="{06F59CD4-D1A8-47E4-A479-B76FD264E6F4}" dt="2023-06-05T14:31:11.350" v="193" actId="478"/>
          <ac:picMkLst>
            <pc:docMk/>
            <pc:sldMk cId="2034515575" sldId="315"/>
            <ac:picMk id="47" creationId="{4B70BBD8-89ED-DF7C-8C53-21D83F333865}"/>
          </ac:picMkLst>
        </pc:picChg>
        <pc:picChg chg="del">
          <ac:chgData name="Barber, Nicola" userId="03a8b535-f180-47f5-a885-22f5c3c69005" providerId="ADAL" clId="{06F59CD4-D1A8-47E4-A479-B76FD264E6F4}" dt="2023-06-05T14:31:11.350" v="193" actId="478"/>
          <ac:picMkLst>
            <pc:docMk/>
            <pc:sldMk cId="2034515575" sldId="315"/>
            <ac:picMk id="49" creationId="{9F0B95FA-4783-9108-5BF2-60FD060019A0}"/>
          </ac:picMkLst>
        </pc:picChg>
        <pc:picChg chg="del">
          <ac:chgData name="Barber, Nicola" userId="03a8b535-f180-47f5-a885-22f5c3c69005" providerId="ADAL" clId="{06F59CD4-D1A8-47E4-A479-B76FD264E6F4}" dt="2023-06-05T14:31:11.350" v="193" actId="478"/>
          <ac:picMkLst>
            <pc:docMk/>
            <pc:sldMk cId="2034515575" sldId="315"/>
            <ac:picMk id="51" creationId="{F2E09828-8EBC-2649-592D-FCB1387C6108}"/>
          </ac:picMkLst>
        </pc:picChg>
        <pc:picChg chg="del">
          <ac:chgData name="Barber, Nicola" userId="03a8b535-f180-47f5-a885-22f5c3c69005" providerId="ADAL" clId="{06F59CD4-D1A8-47E4-A479-B76FD264E6F4}" dt="2023-06-05T14:31:11.350" v="193" actId="478"/>
          <ac:picMkLst>
            <pc:docMk/>
            <pc:sldMk cId="2034515575" sldId="315"/>
            <ac:picMk id="53" creationId="{48FBF3B3-A009-A01D-B212-EDE93D6BD9A2}"/>
          </ac:picMkLst>
        </pc:picChg>
        <pc:picChg chg="del">
          <ac:chgData name="Barber, Nicola" userId="03a8b535-f180-47f5-a885-22f5c3c69005" providerId="ADAL" clId="{06F59CD4-D1A8-47E4-A479-B76FD264E6F4}" dt="2023-06-05T14:31:11.350" v="193" actId="478"/>
          <ac:picMkLst>
            <pc:docMk/>
            <pc:sldMk cId="2034515575" sldId="315"/>
            <ac:picMk id="55" creationId="{862C3046-681F-676E-36A4-39CCDE181707}"/>
          </ac:picMkLst>
        </pc:picChg>
        <pc:picChg chg="del">
          <ac:chgData name="Barber, Nicola" userId="03a8b535-f180-47f5-a885-22f5c3c69005" providerId="ADAL" clId="{06F59CD4-D1A8-47E4-A479-B76FD264E6F4}" dt="2023-06-05T14:31:11.350" v="193" actId="478"/>
          <ac:picMkLst>
            <pc:docMk/>
            <pc:sldMk cId="2034515575" sldId="315"/>
            <ac:picMk id="57" creationId="{D29F9EE7-9501-A102-DFD1-C4E8F94D76E3}"/>
          </ac:picMkLst>
        </pc:picChg>
      </pc:sldChg>
      <pc:sldChg chg="addSp delSp modSp add del mod">
        <pc:chgData name="Barber, Nicola" userId="03a8b535-f180-47f5-a885-22f5c3c69005" providerId="ADAL" clId="{06F59CD4-D1A8-47E4-A479-B76FD264E6F4}" dt="2023-06-05T14:40:44.929" v="396" actId="1076"/>
        <pc:sldMkLst>
          <pc:docMk/>
          <pc:sldMk cId="1400123333" sldId="321"/>
        </pc:sldMkLst>
        <pc:spChg chg="mod">
          <ac:chgData name="Barber, Nicola" userId="03a8b535-f180-47f5-a885-22f5c3c69005" providerId="ADAL" clId="{06F59CD4-D1A8-47E4-A479-B76FD264E6F4}" dt="2023-06-05T14:40:22.138" v="392" actId="1076"/>
          <ac:spMkLst>
            <pc:docMk/>
            <pc:sldMk cId="1400123333" sldId="321"/>
            <ac:spMk id="4" creationId="{02AD064C-88D1-40D9-AAEF-0981C9B55066}"/>
          </ac:spMkLst>
        </pc:spChg>
        <pc:spChg chg="mod">
          <ac:chgData name="Barber, Nicola" userId="03a8b535-f180-47f5-a885-22f5c3c69005" providerId="ADAL" clId="{06F59CD4-D1A8-47E4-A479-B76FD264E6F4}" dt="2023-06-05T14:39:56.617" v="348" actId="1076"/>
          <ac:spMkLst>
            <pc:docMk/>
            <pc:sldMk cId="1400123333" sldId="321"/>
            <ac:spMk id="5" creationId="{562A0144-6951-30AD-733E-4A2042C602F4}"/>
          </ac:spMkLst>
        </pc:spChg>
        <pc:picChg chg="add mod">
          <ac:chgData name="Barber, Nicola" userId="03a8b535-f180-47f5-a885-22f5c3c69005" providerId="ADAL" clId="{06F59CD4-D1A8-47E4-A479-B76FD264E6F4}" dt="2023-06-05T14:40:29.897" v="394" actId="1076"/>
          <ac:picMkLst>
            <pc:docMk/>
            <pc:sldMk cId="1400123333" sldId="321"/>
            <ac:picMk id="3" creationId="{832B7281-40FD-059E-9889-ADFF8D7EE8F5}"/>
          </ac:picMkLst>
        </pc:picChg>
        <pc:picChg chg="add mod">
          <ac:chgData name="Barber, Nicola" userId="03a8b535-f180-47f5-a885-22f5c3c69005" providerId="ADAL" clId="{06F59CD4-D1A8-47E4-A479-B76FD264E6F4}" dt="2023-06-05T14:40:44.929" v="396" actId="1076"/>
          <ac:picMkLst>
            <pc:docMk/>
            <pc:sldMk cId="1400123333" sldId="321"/>
            <ac:picMk id="7" creationId="{B2184915-7A3D-D7E3-719C-9CD6E1137479}"/>
          </ac:picMkLst>
        </pc:picChg>
        <pc:picChg chg="del">
          <ac:chgData name="Barber, Nicola" userId="03a8b535-f180-47f5-a885-22f5c3c69005" providerId="ADAL" clId="{06F59CD4-D1A8-47E4-A479-B76FD264E6F4}" dt="2023-06-05T14:39:44.921" v="344" actId="478"/>
          <ac:picMkLst>
            <pc:docMk/>
            <pc:sldMk cId="1400123333" sldId="321"/>
            <ac:picMk id="8" creationId="{541ACA31-B454-67F8-3BFF-F2BFFE800AD1}"/>
          </ac:picMkLst>
        </pc:picChg>
      </pc:sldChg>
      <pc:sldChg chg="addSp delSp modSp mod">
        <pc:chgData name="Barber, Nicola" userId="03a8b535-f180-47f5-a885-22f5c3c69005" providerId="ADAL" clId="{06F59CD4-D1A8-47E4-A479-B76FD264E6F4}" dt="2023-06-05T14:20:04.409" v="59"/>
        <pc:sldMkLst>
          <pc:docMk/>
          <pc:sldMk cId="638289591" sldId="377"/>
        </pc:sldMkLst>
        <pc:spChg chg="mod">
          <ac:chgData name="Barber, Nicola" userId="03a8b535-f180-47f5-a885-22f5c3c69005" providerId="ADAL" clId="{06F59CD4-D1A8-47E4-A479-B76FD264E6F4}" dt="2023-06-05T14:17:14.722" v="43" actId="20577"/>
          <ac:spMkLst>
            <pc:docMk/>
            <pc:sldMk cId="638289591" sldId="377"/>
            <ac:spMk id="8" creationId="{72630221-6A5E-4E51-A788-5059B4B61A28}"/>
          </ac:spMkLst>
        </pc:spChg>
        <pc:spChg chg="mod">
          <ac:chgData name="Barber, Nicola" userId="03a8b535-f180-47f5-a885-22f5c3c69005" providerId="ADAL" clId="{06F59CD4-D1A8-47E4-A479-B76FD264E6F4}" dt="2023-06-05T14:20:04.409" v="59"/>
          <ac:spMkLst>
            <pc:docMk/>
            <pc:sldMk cId="638289591" sldId="377"/>
            <ac:spMk id="9" creationId="{CF168F3D-FB88-8F15-FE1D-FDFFF9B8D733}"/>
          </ac:spMkLst>
        </pc:spChg>
        <pc:picChg chg="add del mod">
          <ac:chgData name="Barber, Nicola" userId="03a8b535-f180-47f5-a885-22f5c3c69005" providerId="ADAL" clId="{06F59CD4-D1A8-47E4-A479-B76FD264E6F4}" dt="2023-06-05T14:18:20.320" v="53" actId="22"/>
          <ac:picMkLst>
            <pc:docMk/>
            <pc:sldMk cId="638289591" sldId="377"/>
            <ac:picMk id="3" creationId="{45E1F156-CD3A-0A40-E409-287B9699E4DC}"/>
          </ac:picMkLst>
        </pc:picChg>
        <pc:picChg chg="add mod">
          <ac:chgData name="Barber, Nicola" userId="03a8b535-f180-47f5-a885-22f5c3c69005" providerId="ADAL" clId="{06F59CD4-D1A8-47E4-A479-B76FD264E6F4}" dt="2023-06-05T14:19:58.014" v="58" actId="14100"/>
          <ac:picMkLst>
            <pc:docMk/>
            <pc:sldMk cId="638289591" sldId="377"/>
            <ac:picMk id="6" creationId="{3AD7BA09-D037-46F8-B6A6-588433A52D7A}"/>
          </ac:picMkLst>
        </pc:picChg>
        <pc:picChg chg="add del">
          <ac:chgData name="Barber, Nicola" userId="03a8b535-f180-47f5-a885-22f5c3c69005" providerId="ADAL" clId="{06F59CD4-D1A8-47E4-A479-B76FD264E6F4}" dt="2023-06-05T14:19:54.393" v="55" actId="478"/>
          <ac:picMkLst>
            <pc:docMk/>
            <pc:sldMk cId="638289591" sldId="377"/>
            <ac:picMk id="12" creationId="{F4625302-B744-DBF4-2826-E7E42426A469}"/>
          </ac:picMkLst>
        </pc:picChg>
      </pc:sldChg>
      <pc:sldChg chg="addSp delSp modSp mod">
        <pc:chgData name="Barber, Nicola" userId="03a8b535-f180-47f5-a885-22f5c3c69005" providerId="ADAL" clId="{06F59CD4-D1A8-47E4-A479-B76FD264E6F4}" dt="2023-06-05T14:22:23.102" v="81"/>
        <pc:sldMkLst>
          <pc:docMk/>
          <pc:sldMk cId="3111804223" sldId="383"/>
        </pc:sldMkLst>
        <pc:spChg chg="mod">
          <ac:chgData name="Barber, Nicola" userId="03a8b535-f180-47f5-a885-22f5c3c69005" providerId="ADAL" clId="{06F59CD4-D1A8-47E4-A479-B76FD264E6F4}" dt="2023-06-05T14:22:23.102" v="81"/>
          <ac:spMkLst>
            <pc:docMk/>
            <pc:sldMk cId="3111804223" sldId="383"/>
            <ac:spMk id="10" creationId="{FABC0D01-477F-EF48-FE26-E2D3005A847F}"/>
          </ac:spMkLst>
        </pc:spChg>
        <pc:picChg chg="del">
          <ac:chgData name="Barber, Nicola" userId="03a8b535-f180-47f5-a885-22f5c3c69005" providerId="ADAL" clId="{06F59CD4-D1A8-47E4-A479-B76FD264E6F4}" dt="2023-06-05T14:22:06.134" v="76" actId="478"/>
          <ac:picMkLst>
            <pc:docMk/>
            <pc:sldMk cId="3111804223" sldId="383"/>
            <ac:picMk id="3" creationId="{50F35E1B-AFBF-821C-F599-3B0EC86BA14E}"/>
          </ac:picMkLst>
        </pc:picChg>
        <pc:picChg chg="add mod">
          <ac:chgData name="Barber, Nicola" userId="03a8b535-f180-47f5-a885-22f5c3c69005" providerId="ADAL" clId="{06F59CD4-D1A8-47E4-A479-B76FD264E6F4}" dt="2023-06-05T14:22:15.642" v="80" actId="14100"/>
          <ac:picMkLst>
            <pc:docMk/>
            <pc:sldMk cId="3111804223" sldId="383"/>
            <ac:picMk id="4" creationId="{9BA18C30-238A-4B2D-6F96-066AAC544652}"/>
          </ac:picMkLst>
        </pc:picChg>
        <pc:picChg chg="del">
          <ac:chgData name="Barber, Nicola" userId="03a8b535-f180-47f5-a885-22f5c3c69005" providerId="ADAL" clId="{06F59CD4-D1A8-47E4-A479-B76FD264E6F4}" dt="2023-06-05T14:22:06.944" v="77" actId="478"/>
          <ac:picMkLst>
            <pc:docMk/>
            <pc:sldMk cId="3111804223" sldId="383"/>
            <ac:picMk id="5" creationId="{A2FC6AC3-94B6-F7AD-2B4D-1119D2D2D1A3}"/>
          </ac:picMkLst>
        </pc:picChg>
      </pc:sldChg>
      <pc:sldChg chg="del">
        <pc:chgData name="Barber, Nicola" userId="03a8b535-f180-47f5-a885-22f5c3c69005" providerId="ADAL" clId="{06F59CD4-D1A8-47E4-A479-B76FD264E6F4}" dt="2023-06-05T14:33:01.521" v="214" actId="47"/>
        <pc:sldMkLst>
          <pc:docMk/>
          <pc:sldMk cId="3198196272" sldId="385"/>
        </pc:sldMkLst>
      </pc:sldChg>
      <pc:sldChg chg="del">
        <pc:chgData name="Barber, Nicola" userId="03a8b535-f180-47f5-a885-22f5c3c69005" providerId="ADAL" clId="{06F59CD4-D1A8-47E4-A479-B76FD264E6F4}" dt="2023-06-05T14:33:02.994" v="215" actId="47"/>
        <pc:sldMkLst>
          <pc:docMk/>
          <pc:sldMk cId="1913238770" sldId="387"/>
        </pc:sldMkLst>
      </pc:sldChg>
      <pc:sldChg chg="addSp delSp modSp add del mod">
        <pc:chgData name="Barber, Nicola" userId="03a8b535-f180-47f5-a885-22f5c3c69005" providerId="ADAL" clId="{06F59CD4-D1A8-47E4-A479-B76FD264E6F4}" dt="2023-06-05T14:40:14.283" v="385" actId="47"/>
        <pc:sldMkLst>
          <pc:docMk/>
          <pc:sldMk cId="2821793346" sldId="388"/>
        </pc:sldMkLst>
        <pc:spChg chg="mod">
          <ac:chgData name="Barber, Nicola" userId="03a8b535-f180-47f5-a885-22f5c3c69005" providerId="ADAL" clId="{06F59CD4-D1A8-47E4-A479-B76FD264E6F4}" dt="2023-06-05T14:37:36.580" v="312" actId="1076"/>
          <ac:spMkLst>
            <pc:docMk/>
            <pc:sldMk cId="2821793346" sldId="388"/>
            <ac:spMk id="6" creationId="{B5353E3A-E06D-422D-810A-69B98532109B}"/>
          </ac:spMkLst>
        </pc:spChg>
        <pc:spChg chg="mod">
          <ac:chgData name="Barber, Nicola" userId="03a8b535-f180-47f5-a885-22f5c3c69005" providerId="ADAL" clId="{06F59CD4-D1A8-47E4-A479-B76FD264E6F4}" dt="2023-06-05T14:37:29.684" v="309" actId="1076"/>
          <ac:spMkLst>
            <pc:docMk/>
            <pc:sldMk cId="2821793346" sldId="388"/>
            <ac:spMk id="9" creationId="{926DFCD7-765B-E67C-0768-C6E58376ECDF}"/>
          </ac:spMkLst>
        </pc:spChg>
        <pc:picChg chg="add mod">
          <ac:chgData name="Barber, Nicola" userId="03a8b535-f180-47f5-a885-22f5c3c69005" providerId="ADAL" clId="{06F59CD4-D1A8-47E4-A479-B76FD264E6F4}" dt="2023-06-05T14:37:37.619" v="313" actId="1076"/>
          <ac:picMkLst>
            <pc:docMk/>
            <pc:sldMk cId="2821793346" sldId="388"/>
            <ac:picMk id="3" creationId="{CBE9E07A-2E5E-A574-4BD0-D7D14F083E38}"/>
          </ac:picMkLst>
        </pc:picChg>
        <pc:picChg chg="del">
          <ac:chgData name="Barber, Nicola" userId="03a8b535-f180-47f5-a885-22f5c3c69005" providerId="ADAL" clId="{06F59CD4-D1A8-47E4-A479-B76FD264E6F4}" dt="2023-06-05T14:37:01.978" v="304" actId="478"/>
          <ac:picMkLst>
            <pc:docMk/>
            <pc:sldMk cId="2821793346" sldId="388"/>
            <ac:picMk id="5" creationId="{5844CE31-8E34-C6DB-FE03-1AD90BB59237}"/>
          </ac:picMkLst>
        </pc:picChg>
        <pc:picChg chg="add mod">
          <ac:chgData name="Barber, Nicola" userId="03a8b535-f180-47f5-a885-22f5c3c69005" providerId="ADAL" clId="{06F59CD4-D1A8-47E4-A479-B76FD264E6F4}" dt="2023-06-05T14:37:55.716" v="315" actId="1076"/>
          <ac:picMkLst>
            <pc:docMk/>
            <pc:sldMk cId="2821793346" sldId="388"/>
            <ac:picMk id="7" creationId="{F1FCC192-7F75-5377-B9C6-EDD5596517C0}"/>
          </ac:picMkLst>
        </pc:picChg>
        <pc:picChg chg="del">
          <ac:chgData name="Barber, Nicola" userId="03a8b535-f180-47f5-a885-22f5c3c69005" providerId="ADAL" clId="{06F59CD4-D1A8-47E4-A479-B76FD264E6F4}" dt="2023-06-05T14:37:33.545" v="311" actId="478"/>
          <ac:picMkLst>
            <pc:docMk/>
            <pc:sldMk cId="2821793346" sldId="388"/>
            <ac:picMk id="8" creationId="{BE6460BD-9B9E-EC55-928F-6BA268D67908}"/>
          </ac:picMkLst>
        </pc:picChg>
      </pc:sldChg>
      <pc:sldChg chg="addSp delSp modSp mod">
        <pc:chgData name="Barber, Nicola" userId="03a8b535-f180-47f5-a885-22f5c3c69005" providerId="ADAL" clId="{06F59CD4-D1A8-47E4-A479-B76FD264E6F4}" dt="2023-06-05T14:36:50.129" v="301" actId="1076"/>
        <pc:sldMkLst>
          <pc:docMk/>
          <pc:sldMk cId="2846123569" sldId="402"/>
        </pc:sldMkLst>
        <pc:spChg chg="mod">
          <ac:chgData name="Barber, Nicola" userId="03a8b535-f180-47f5-a885-22f5c3c69005" providerId="ADAL" clId="{06F59CD4-D1A8-47E4-A479-B76FD264E6F4}" dt="2023-06-05T14:36:40.929" v="299" actId="1076"/>
          <ac:spMkLst>
            <pc:docMk/>
            <pc:sldMk cId="2846123569" sldId="402"/>
            <ac:spMk id="6" creationId="{A086000A-2449-BDDA-2835-1D31E7ECF39E}"/>
          </ac:spMkLst>
        </pc:spChg>
        <pc:picChg chg="del">
          <ac:chgData name="Barber, Nicola" userId="03a8b535-f180-47f5-a885-22f5c3c69005" providerId="ADAL" clId="{06F59CD4-D1A8-47E4-A479-B76FD264E6F4}" dt="2023-06-05T14:35:09.086" v="282" actId="478"/>
          <ac:picMkLst>
            <pc:docMk/>
            <pc:sldMk cId="2846123569" sldId="402"/>
            <ac:picMk id="3" creationId="{D3922690-6873-D553-5749-7A010C60F71B}"/>
          </ac:picMkLst>
        </pc:picChg>
        <pc:picChg chg="add mod">
          <ac:chgData name="Barber, Nicola" userId="03a8b535-f180-47f5-a885-22f5c3c69005" providerId="ADAL" clId="{06F59CD4-D1A8-47E4-A479-B76FD264E6F4}" dt="2023-06-05T14:36:22.582" v="293" actId="1076"/>
          <ac:picMkLst>
            <pc:docMk/>
            <pc:sldMk cId="2846123569" sldId="402"/>
            <ac:picMk id="4" creationId="{A75E7CAD-2F06-8C22-0866-A8B56F8BE01E}"/>
          </ac:picMkLst>
        </pc:picChg>
        <pc:picChg chg="add mod">
          <ac:chgData name="Barber, Nicola" userId="03a8b535-f180-47f5-a885-22f5c3c69005" providerId="ADAL" clId="{06F59CD4-D1A8-47E4-A479-B76FD264E6F4}" dt="2023-06-05T14:36:50.129" v="301" actId="1076"/>
          <ac:picMkLst>
            <pc:docMk/>
            <pc:sldMk cId="2846123569" sldId="402"/>
            <ac:picMk id="7" creationId="{FB88B2EF-2341-089D-B2DE-2ABBCEF3F1E4}"/>
          </ac:picMkLst>
        </pc:picChg>
      </pc:sldChg>
      <pc:sldChg chg="addSp delSp modSp mod">
        <pc:chgData name="Barber, Nicola" userId="03a8b535-f180-47f5-a885-22f5c3c69005" providerId="ADAL" clId="{06F59CD4-D1A8-47E4-A479-B76FD264E6F4}" dt="2023-06-05T14:36:13.377" v="291" actId="1076"/>
        <pc:sldMkLst>
          <pc:docMk/>
          <pc:sldMk cId="2847695256" sldId="403"/>
        </pc:sldMkLst>
        <pc:picChg chg="add mod">
          <ac:chgData name="Barber, Nicola" userId="03a8b535-f180-47f5-a885-22f5c3c69005" providerId="ADAL" clId="{06F59CD4-D1A8-47E4-A479-B76FD264E6F4}" dt="2023-06-05T14:35:56.880" v="287" actId="1076"/>
          <ac:picMkLst>
            <pc:docMk/>
            <pc:sldMk cId="2847695256" sldId="403"/>
            <ac:picMk id="3" creationId="{E2E98FBE-31E5-41F5-1EE5-5F743DAD237D}"/>
          </ac:picMkLst>
        </pc:picChg>
        <pc:picChg chg="add mod">
          <ac:chgData name="Barber, Nicola" userId="03a8b535-f180-47f5-a885-22f5c3c69005" providerId="ADAL" clId="{06F59CD4-D1A8-47E4-A479-B76FD264E6F4}" dt="2023-06-05T14:36:13.377" v="291" actId="1076"/>
          <ac:picMkLst>
            <pc:docMk/>
            <pc:sldMk cId="2847695256" sldId="403"/>
            <ac:picMk id="6" creationId="{553B7276-FB33-5B59-7957-94C2EAC9EACF}"/>
          </ac:picMkLst>
        </pc:picChg>
        <pc:picChg chg="del">
          <ac:chgData name="Barber, Nicola" userId="03a8b535-f180-47f5-a885-22f5c3c69005" providerId="ADAL" clId="{06F59CD4-D1A8-47E4-A479-B76FD264E6F4}" dt="2023-06-05T14:21:15.993" v="72" actId="478"/>
          <ac:picMkLst>
            <pc:docMk/>
            <pc:sldMk cId="2847695256" sldId="403"/>
            <ac:picMk id="7" creationId="{50D534FC-A1F9-0AE4-9958-8A9ACE71D470}"/>
          </ac:picMkLst>
        </pc:picChg>
      </pc:sldChg>
      <pc:sldChg chg="addSp delSp modSp mod">
        <pc:chgData name="Barber, Nicola" userId="03a8b535-f180-47f5-a885-22f5c3c69005" providerId="ADAL" clId="{06F59CD4-D1A8-47E4-A479-B76FD264E6F4}" dt="2023-06-05T14:30:50.851" v="187" actId="1076"/>
        <pc:sldMkLst>
          <pc:docMk/>
          <pc:sldMk cId="2504129307" sldId="423"/>
        </pc:sldMkLst>
        <pc:spChg chg="mod">
          <ac:chgData name="Barber, Nicola" userId="03a8b535-f180-47f5-a885-22f5c3c69005" providerId="ADAL" clId="{06F59CD4-D1A8-47E4-A479-B76FD264E6F4}" dt="2023-06-05T14:22:55.554" v="86" actId="20577"/>
          <ac:spMkLst>
            <pc:docMk/>
            <pc:sldMk cId="2504129307" sldId="423"/>
            <ac:spMk id="2" creationId="{4B0BDE57-F2B9-4827-84FB-C7446BE044CF}"/>
          </ac:spMkLst>
        </pc:spChg>
        <pc:spChg chg="mod">
          <ac:chgData name="Barber, Nicola" userId="03a8b535-f180-47f5-a885-22f5c3c69005" providerId="ADAL" clId="{06F59CD4-D1A8-47E4-A479-B76FD264E6F4}" dt="2023-06-05T14:30:42.432" v="185" actId="14100"/>
          <ac:spMkLst>
            <pc:docMk/>
            <pc:sldMk cId="2504129307" sldId="423"/>
            <ac:spMk id="15" creationId="{E6E15AEE-A793-5CFF-0CF6-EADED1B45A07}"/>
          </ac:spMkLst>
        </pc:spChg>
        <pc:picChg chg="del">
          <ac:chgData name="Barber, Nicola" userId="03a8b535-f180-47f5-a885-22f5c3c69005" providerId="ADAL" clId="{06F59CD4-D1A8-47E4-A479-B76FD264E6F4}" dt="2023-06-05T14:22:48.559" v="83" actId="478"/>
          <ac:picMkLst>
            <pc:docMk/>
            <pc:sldMk cId="2504129307" sldId="423"/>
            <ac:picMk id="4" creationId="{1F2284E5-EDBB-D8BC-E624-EF80FAB894DA}"/>
          </ac:picMkLst>
        </pc:picChg>
        <pc:picChg chg="add mod">
          <ac:chgData name="Barber, Nicola" userId="03a8b535-f180-47f5-a885-22f5c3c69005" providerId="ADAL" clId="{06F59CD4-D1A8-47E4-A479-B76FD264E6F4}" dt="2023-06-05T14:27:22.275" v="132" actId="1076"/>
          <ac:picMkLst>
            <pc:docMk/>
            <pc:sldMk cId="2504129307" sldId="423"/>
            <ac:picMk id="5" creationId="{D0408079-2F3F-44A9-DC64-F1F2569B1BC7}"/>
          </ac:picMkLst>
        </pc:picChg>
        <pc:picChg chg="del">
          <ac:chgData name="Barber, Nicola" userId="03a8b535-f180-47f5-a885-22f5c3c69005" providerId="ADAL" clId="{06F59CD4-D1A8-47E4-A479-B76FD264E6F4}" dt="2023-06-05T14:22:48.559" v="83" actId="478"/>
          <ac:picMkLst>
            <pc:docMk/>
            <pc:sldMk cId="2504129307" sldId="423"/>
            <ac:picMk id="6" creationId="{7CE4D9CC-F49D-B6A0-732A-1D069EFE7378}"/>
          </ac:picMkLst>
        </pc:picChg>
        <pc:picChg chg="del">
          <ac:chgData name="Barber, Nicola" userId="03a8b535-f180-47f5-a885-22f5c3c69005" providerId="ADAL" clId="{06F59CD4-D1A8-47E4-A479-B76FD264E6F4}" dt="2023-06-05T14:22:48.559" v="83" actId="478"/>
          <ac:picMkLst>
            <pc:docMk/>
            <pc:sldMk cId="2504129307" sldId="423"/>
            <ac:picMk id="8" creationId="{A6E1E28F-F7D7-EFE7-BC31-CAC33F3308BE}"/>
          </ac:picMkLst>
        </pc:picChg>
        <pc:picChg chg="del">
          <ac:chgData name="Barber, Nicola" userId="03a8b535-f180-47f5-a885-22f5c3c69005" providerId="ADAL" clId="{06F59CD4-D1A8-47E4-A479-B76FD264E6F4}" dt="2023-06-05T14:22:48.559" v="83" actId="478"/>
          <ac:picMkLst>
            <pc:docMk/>
            <pc:sldMk cId="2504129307" sldId="423"/>
            <ac:picMk id="9" creationId="{F08C283F-D20D-1F95-7509-8DA1587D2CCE}"/>
          </ac:picMkLst>
        </pc:picChg>
        <pc:picChg chg="del">
          <ac:chgData name="Barber, Nicola" userId="03a8b535-f180-47f5-a885-22f5c3c69005" providerId="ADAL" clId="{06F59CD4-D1A8-47E4-A479-B76FD264E6F4}" dt="2023-06-05T14:22:48.559" v="83" actId="478"/>
          <ac:picMkLst>
            <pc:docMk/>
            <pc:sldMk cId="2504129307" sldId="423"/>
            <ac:picMk id="10" creationId="{039F1CB4-5FDF-5C94-4273-5BF45AA78E94}"/>
          </ac:picMkLst>
        </pc:picChg>
        <pc:picChg chg="add mod">
          <ac:chgData name="Barber, Nicola" userId="03a8b535-f180-47f5-a885-22f5c3c69005" providerId="ADAL" clId="{06F59CD4-D1A8-47E4-A479-B76FD264E6F4}" dt="2023-06-05T14:27:27.602" v="135" actId="1076"/>
          <ac:picMkLst>
            <pc:docMk/>
            <pc:sldMk cId="2504129307" sldId="423"/>
            <ac:picMk id="11" creationId="{423E7FEE-2DCA-A359-FA50-E7C21E1EECED}"/>
          </ac:picMkLst>
        </pc:picChg>
        <pc:picChg chg="del">
          <ac:chgData name="Barber, Nicola" userId="03a8b535-f180-47f5-a885-22f5c3c69005" providerId="ADAL" clId="{06F59CD4-D1A8-47E4-A479-B76FD264E6F4}" dt="2023-06-05T14:22:48.559" v="83" actId="478"/>
          <ac:picMkLst>
            <pc:docMk/>
            <pc:sldMk cId="2504129307" sldId="423"/>
            <ac:picMk id="12" creationId="{4FF78A7F-E377-9F91-949C-6068F1415A48}"/>
          </ac:picMkLst>
        </pc:picChg>
        <pc:picChg chg="del">
          <ac:chgData name="Barber, Nicola" userId="03a8b535-f180-47f5-a885-22f5c3c69005" providerId="ADAL" clId="{06F59CD4-D1A8-47E4-A479-B76FD264E6F4}" dt="2023-06-05T14:22:41.818" v="82" actId="478"/>
          <ac:picMkLst>
            <pc:docMk/>
            <pc:sldMk cId="2504129307" sldId="423"/>
            <ac:picMk id="14" creationId="{39E8AA17-78F1-3343-59A6-09F3D5F636E0}"/>
          </ac:picMkLst>
        </pc:picChg>
        <pc:picChg chg="add mod">
          <ac:chgData name="Barber, Nicola" userId="03a8b535-f180-47f5-a885-22f5c3c69005" providerId="ADAL" clId="{06F59CD4-D1A8-47E4-A479-B76FD264E6F4}" dt="2023-06-05T14:27:26.307" v="134" actId="1076"/>
          <ac:picMkLst>
            <pc:docMk/>
            <pc:sldMk cId="2504129307" sldId="423"/>
            <ac:picMk id="16" creationId="{107846A2-737E-1688-87C0-10733F70592E}"/>
          </ac:picMkLst>
        </pc:picChg>
        <pc:picChg chg="del">
          <ac:chgData name="Barber, Nicola" userId="03a8b535-f180-47f5-a885-22f5c3c69005" providerId="ADAL" clId="{06F59CD4-D1A8-47E4-A479-B76FD264E6F4}" dt="2023-06-05T14:22:41.818" v="82" actId="478"/>
          <ac:picMkLst>
            <pc:docMk/>
            <pc:sldMk cId="2504129307" sldId="423"/>
            <ac:picMk id="17" creationId="{A5003341-15EB-8997-2F96-EA02754FE110}"/>
          </ac:picMkLst>
        </pc:picChg>
        <pc:picChg chg="del">
          <ac:chgData name="Barber, Nicola" userId="03a8b535-f180-47f5-a885-22f5c3c69005" providerId="ADAL" clId="{06F59CD4-D1A8-47E4-A479-B76FD264E6F4}" dt="2023-06-05T14:22:41.818" v="82" actId="478"/>
          <ac:picMkLst>
            <pc:docMk/>
            <pc:sldMk cId="2504129307" sldId="423"/>
            <ac:picMk id="19" creationId="{D3FD8521-1608-8FB8-8293-9A6FE96E53E1}"/>
          </ac:picMkLst>
        </pc:picChg>
        <pc:picChg chg="add mod">
          <ac:chgData name="Barber, Nicola" userId="03a8b535-f180-47f5-a885-22f5c3c69005" providerId="ADAL" clId="{06F59CD4-D1A8-47E4-A479-B76FD264E6F4}" dt="2023-06-05T14:27:29.919" v="136" actId="1076"/>
          <ac:picMkLst>
            <pc:docMk/>
            <pc:sldMk cId="2504129307" sldId="423"/>
            <ac:picMk id="20" creationId="{9A41E223-848C-F1EF-E38D-1CA6AED6E79F}"/>
          </ac:picMkLst>
        </pc:picChg>
        <pc:picChg chg="del">
          <ac:chgData name="Barber, Nicola" userId="03a8b535-f180-47f5-a885-22f5c3c69005" providerId="ADAL" clId="{06F59CD4-D1A8-47E4-A479-B76FD264E6F4}" dt="2023-06-05T14:22:41.818" v="82" actId="478"/>
          <ac:picMkLst>
            <pc:docMk/>
            <pc:sldMk cId="2504129307" sldId="423"/>
            <ac:picMk id="21" creationId="{74BB640B-DCF5-ADD8-08B9-AE45A78D6511}"/>
          </ac:picMkLst>
        </pc:picChg>
        <pc:picChg chg="add mod">
          <ac:chgData name="Barber, Nicola" userId="03a8b535-f180-47f5-a885-22f5c3c69005" providerId="ADAL" clId="{06F59CD4-D1A8-47E4-A479-B76FD264E6F4}" dt="2023-06-05T14:27:33.110" v="137" actId="1076"/>
          <ac:picMkLst>
            <pc:docMk/>
            <pc:sldMk cId="2504129307" sldId="423"/>
            <ac:picMk id="23" creationId="{C917AF63-49B4-9A4C-003A-B88488676234}"/>
          </ac:picMkLst>
        </pc:picChg>
        <pc:picChg chg="add mod">
          <ac:chgData name="Barber, Nicola" userId="03a8b535-f180-47f5-a885-22f5c3c69005" providerId="ADAL" clId="{06F59CD4-D1A8-47E4-A479-B76FD264E6F4}" dt="2023-06-05T14:27:34.985" v="138" actId="1076"/>
          <ac:picMkLst>
            <pc:docMk/>
            <pc:sldMk cId="2504129307" sldId="423"/>
            <ac:picMk id="25" creationId="{4846BF6E-490C-86F4-89EC-086EF85AB0C9}"/>
          </ac:picMkLst>
        </pc:picChg>
        <pc:picChg chg="add mod">
          <ac:chgData name="Barber, Nicola" userId="03a8b535-f180-47f5-a885-22f5c3c69005" providerId="ADAL" clId="{06F59CD4-D1A8-47E4-A479-B76FD264E6F4}" dt="2023-06-05T14:27:37.768" v="139" actId="1076"/>
          <ac:picMkLst>
            <pc:docMk/>
            <pc:sldMk cId="2504129307" sldId="423"/>
            <ac:picMk id="27" creationId="{965749F0-2F16-F5B6-C82A-5C024518F2E0}"/>
          </ac:picMkLst>
        </pc:picChg>
        <pc:picChg chg="add mod">
          <ac:chgData name="Barber, Nicola" userId="03a8b535-f180-47f5-a885-22f5c3c69005" providerId="ADAL" clId="{06F59CD4-D1A8-47E4-A479-B76FD264E6F4}" dt="2023-06-05T14:27:42.090" v="140" actId="1076"/>
          <ac:picMkLst>
            <pc:docMk/>
            <pc:sldMk cId="2504129307" sldId="423"/>
            <ac:picMk id="29" creationId="{2C2B29C1-4D0B-39FC-B512-5A09931867E2}"/>
          </ac:picMkLst>
        </pc:picChg>
        <pc:picChg chg="add mod">
          <ac:chgData name="Barber, Nicola" userId="03a8b535-f180-47f5-a885-22f5c3c69005" providerId="ADAL" clId="{06F59CD4-D1A8-47E4-A479-B76FD264E6F4}" dt="2023-06-05T14:29:53.006" v="168" actId="1076"/>
          <ac:picMkLst>
            <pc:docMk/>
            <pc:sldMk cId="2504129307" sldId="423"/>
            <ac:picMk id="31" creationId="{99817AD0-C529-83FF-794F-A2A58F987467}"/>
          </ac:picMkLst>
        </pc:picChg>
        <pc:picChg chg="add mod">
          <ac:chgData name="Barber, Nicola" userId="03a8b535-f180-47f5-a885-22f5c3c69005" providerId="ADAL" clId="{06F59CD4-D1A8-47E4-A479-B76FD264E6F4}" dt="2023-06-05T14:29:54.041" v="169" actId="1076"/>
          <ac:picMkLst>
            <pc:docMk/>
            <pc:sldMk cId="2504129307" sldId="423"/>
            <ac:picMk id="33" creationId="{A271ED33-6A6D-BDEF-5505-92721A1F9A25}"/>
          </ac:picMkLst>
        </pc:picChg>
        <pc:picChg chg="del">
          <ac:chgData name="Barber, Nicola" userId="03a8b535-f180-47f5-a885-22f5c3c69005" providerId="ADAL" clId="{06F59CD4-D1A8-47E4-A479-B76FD264E6F4}" dt="2023-06-05T14:22:48.559" v="83" actId="478"/>
          <ac:picMkLst>
            <pc:docMk/>
            <pc:sldMk cId="2504129307" sldId="423"/>
            <ac:picMk id="35" creationId="{261684E2-1708-C0A0-3D53-96F970BC96CD}"/>
          </ac:picMkLst>
        </pc:picChg>
        <pc:picChg chg="add mod">
          <ac:chgData name="Barber, Nicola" userId="03a8b535-f180-47f5-a885-22f5c3c69005" providerId="ADAL" clId="{06F59CD4-D1A8-47E4-A479-B76FD264E6F4}" dt="2023-06-05T14:29:58.265" v="170" actId="1076"/>
          <ac:picMkLst>
            <pc:docMk/>
            <pc:sldMk cId="2504129307" sldId="423"/>
            <ac:picMk id="36" creationId="{C21F3B62-2BBD-0276-5B7E-050648CC4EDA}"/>
          </ac:picMkLst>
        </pc:picChg>
        <pc:picChg chg="del">
          <ac:chgData name="Barber, Nicola" userId="03a8b535-f180-47f5-a885-22f5c3c69005" providerId="ADAL" clId="{06F59CD4-D1A8-47E4-A479-B76FD264E6F4}" dt="2023-06-05T14:22:48.559" v="83" actId="478"/>
          <ac:picMkLst>
            <pc:docMk/>
            <pc:sldMk cId="2504129307" sldId="423"/>
            <ac:picMk id="37" creationId="{F99EC14A-6611-9D0A-F2C6-8B967A96CE9E}"/>
          </ac:picMkLst>
        </pc:picChg>
        <pc:picChg chg="del">
          <ac:chgData name="Barber, Nicola" userId="03a8b535-f180-47f5-a885-22f5c3c69005" providerId="ADAL" clId="{06F59CD4-D1A8-47E4-A479-B76FD264E6F4}" dt="2023-06-05T14:22:41.818" v="82" actId="478"/>
          <ac:picMkLst>
            <pc:docMk/>
            <pc:sldMk cId="2504129307" sldId="423"/>
            <ac:picMk id="39" creationId="{0DFFE80B-9251-EF7C-ED36-423B562805B1}"/>
          </ac:picMkLst>
        </pc:picChg>
        <pc:picChg chg="add mod">
          <ac:chgData name="Barber, Nicola" userId="03a8b535-f180-47f5-a885-22f5c3c69005" providerId="ADAL" clId="{06F59CD4-D1A8-47E4-A479-B76FD264E6F4}" dt="2023-06-05T14:29:59.808" v="171" actId="1076"/>
          <ac:picMkLst>
            <pc:docMk/>
            <pc:sldMk cId="2504129307" sldId="423"/>
            <ac:picMk id="40" creationId="{556B7E4B-2E6C-B289-B85A-32FCC0F12FF4}"/>
          </ac:picMkLst>
        </pc:picChg>
        <pc:picChg chg="add mod">
          <ac:chgData name="Barber, Nicola" userId="03a8b535-f180-47f5-a885-22f5c3c69005" providerId="ADAL" clId="{06F59CD4-D1A8-47E4-A479-B76FD264E6F4}" dt="2023-06-05T14:30:01.588" v="172" actId="1076"/>
          <ac:picMkLst>
            <pc:docMk/>
            <pc:sldMk cId="2504129307" sldId="423"/>
            <ac:picMk id="42" creationId="{F410BA61-ABEC-DC8D-8AA3-899BAE8B3E78}"/>
          </ac:picMkLst>
        </pc:picChg>
        <pc:picChg chg="add mod">
          <ac:chgData name="Barber, Nicola" userId="03a8b535-f180-47f5-a885-22f5c3c69005" providerId="ADAL" clId="{06F59CD4-D1A8-47E4-A479-B76FD264E6F4}" dt="2023-06-05T14:30:03.785" v="173" actId="1076"/>
          <ac:picMkLst>
            <pc:docMk/>
            <pc:sldMk cId="2504129307" sldId="423"/>
            <ac:picMk id="44" creationId="{F8B10F8C-7829-50E3-FBDE-7E741D598385}"/>
          </ac:picMkLst>
        </pc:picChg>
        <pc:picChg chg="add mod">
          <ac:chgData name="Barber, Nicola" userId="03a8b535-f180-47f5-a885-22f5c3c69005" providerId="ADAL" clId="{06F59CD4-D1A8-47E4-A479-B76FD264E6F4}" dt="2023-06-05T14:30:06.154" v="174" actId="1076"/>
          <ac:picMkLst>
            <pc:docMk/>
            <pc:sldMk cId="2504129307" sldId="423"/>
            <ac:picMk id="46" creationId="{9A58FE76-078B-8956-924A-A613660A3061}"/>
          </ac:picMkLst>
        </pc:picChg>
        <pc:picChg chg="add mod">
          <ac:chgData name="Barber, Nicola" userId="03a8b535-f180-47f5-a885-22f5c3c69005" providerId="ADAL" clId="{06F59CD4-D1A8-47E4-A479-B76FD264E6F4}" dt="2023-06-05T14:30:09.057" v="175" actId="1076"/>
          <ac:picMkLst>
            <pc:docMk/>
            <pc:sldMk cId="2504129307" sldId="423"/>
            <ac:picMk id="48" creationId="{8AE077AB-7DC6-2AD1-367F-E9217AD7A0F8}"/>
          </ac:picMkLst>
        </pc:picChg>
        <pc:picChg chg="add mod">
          <ac:chgData name="Barber, Nicola" userId="03a8b535-f180-47f5-a885-22f5c3c69005" providerId="ADAL" clId="{06F59CD4-D1A8-47E4-A479-B76FD264E6F4}" dt="2023-06-05T14:30:12.263" v="176" actId="1076"/>
          <ac:picMkLst>
            <pc:docMk/>
            <pc:sldMk cId="2504129307" sldId="423"/>
            <ac:picMk id="50" creationId="{C7489367-13C7-EE23-15C6-5F3CC77CB342}"/>
          </ac:picMkLst>
        </pc:picChg>
        <pc:picChg chg="add mod">
          <ac:chgData name="Barber, Nicola" userId="03a8b535-f180-47f5-a885-22f5c3c69005" providerId="ADAL" clId="{06F59CD4-D1A8-47E4-A479-B76FD264E6F4}" dt="2023-06-05T14:30:14.706" v="177" actId="1076"/>
          <ac:picMkLst>
            <pc:docMk/>
            <pc:sldMk cId="2504129307" sldId="423"/>
            <ac:picMk id="52" creationId="{AED1FC27-16FE-BE52-5760-B96794BBAC61}"/>
          </ac:picMkLst>
        </pc:picChg>
        <pc:picChg chg="add mod">
          <ac:chgData name="Barber, Nicola" userId="03a8b535-f180-47f5-a885-22f5c3c69005" providerId="ADAL" clId="{06F59CD4-D1A8-47E4-A479-B76FD264E6F4}" dt="2023-06-05T14:30:17.048" v="178" actId="1076"/>
          <ac:picMkLst>
            <pc:docMk/>
            <pc:sldMk cId="2504129307" sldId="423"/>
            <ac:picMk id="54" creationId="{FA126C37-1F55-7BA8-0EF0-4EC1F6CF2F43}"/>
          </ac:picMkLst>
        </pc:picChg>
        <pc:picChg chg="add mod">
          <ac:chgData name="Barber, Nicola" userId="03a8b535-f180-47f5-a885-22f5c3c69005" providerId="ADAL" clId="{06F59CD4-D1A8-47E4-A479-B76FD264E6F4}" dt="2023-06-05T14:30:23.205" v="179" actId="1076"/>
          <ac:picMkLst>
            <pc:docMk/>
            <pc:sldMk cId="2504129307" sldId="423"/>
            <ac:picMk id="56" creationId="{9D169C9F-445C-C5CE-DD6C-891A9886165C}"/>
          </ac:picMkLst>
        </pc:picChg>
        <pc:picChg chg="add mod">
          <ac:chgData name="Barber, Nicola" userId="03a8b535-f180-47f5-a885-22f5c3c69005" providerId="ADAL" clId="{06F59CD4-D1A8-47E4-A479-B76FD264E6F4}" dt="2023-06-05T14:30:26.458" v="180" actId="1076"/>
          <ac:picMkLst>
            <pc:docMk/>
            <pc:sldMk cId="2504129307" sldId="423"/>
            <ac:picMk id="58" creationId="{F7069418-7ADB-892C-F43E-50A441A1EAB6}"/>
          </ac:picMkLst>
        </pc:picChg>
        <pc:picChg chg="add mod">
          <ac:chgData name="Barber, Nicola" userId="03a8b535-f180-47f5-a885-22f5c3c69005" providerId="ADAL" clId="{06F59CD4-D1A8-47E4-A479-B76FD264E6F4}" dt="2023-06-05T14:30:29.176" v="181" actId="1076"/>
          <ac:picMkLst>
            <pc:docMk/>
            <pc:sldMk cId="2504129307" sldId="423"/>
            <ac:picMk id="60" creationId="{EA09BF10-E739-C652-E183-F40FBCA347D9}"/>
          </ac:picMkLst>
        </pc:picChg>
        <pc:picChg chg="add mod modCrop">
          <ac:chgData name="Barber, Nicola" userId="03a8b535-f180-47f5-a885-22f5c3c69005" providerId="ADAL" clId="{06F59CD4-D1A8-47E4-A479-B76FD264E6F4}" dt="2023-06-05T14:30:50.851" v="187" actId="1076"/>
          <ac:picMkLst>
            <pc:docMk/>
            <pc:sldMk cId="2504129307" sldId="423"/>
            <ac:picMk id="62" creationId="{49B2FD1F-232A-A5CA-8928-1635F57FAC21}"/>
          </ac:picMkLst>
        </pc:picChg>
        <pc:picChg chg="add mod">
          <ac:chgData name="Barber, Nicola" userId="03a8b535-f180-47f5-a885-22f5c3c69005" providerId="ADAL" clId="{06F59CD4-D1A8-47E4-A479-B76FD264E6F4}" dt="2023-06-05T14:30:35.497" v="183" actId="1076"/>
          <ac:picMkLst>
            <pc:docMk/>
            <pc:sldMk cId="2504129307" sldId="423"/>
            <ac:picMk id="64" creationId="{CEE8FECB-943A-E96A-F752-11F60B1B2AC5}"/>
          </ac:picMkLst>
        </pc:picChg>
        <pc:picChg chg="add mod">
          <ac:chgData name="Barber, Nicola" userId="03a8b535-f180-47f5-a885-22f5c3c69005" providerId="ADAL" clId="{06F59CD4-D1A8-47E4-A479-B76FD264E6F4}" dt="2023-06-05T14:30:39.916" v="184" actId="1076"/>
          <ac:picMkLst>
            <pc:docMk/>
            <pc:sldMk cId="2504129307" sldId="423"/>
            <ac:picMk id="66" creationId="{0406CFBB-CE31-355B-1A5A-5DF13A0E0620}"/>
          </ac:picMkLst>
        </pc:picChg>
      </pc:sldChg>
      <pc:sldChg chg="del">
        <pc:chgData name="Barber, Nicola" userId="03a8b535-f180-47f5-a885-22f5c3c69005" providerId="ADAL" clId="{06F59CD4-D1A8-47E4-A479-B76FD264E6F4}" dt="2023-06-05T14:30:55.800" v="188" actId="47"/>
        <pc:sldMkLst>
          <pc:docMk/>
          <pc:sldMk cId="1370468980" sldId="424"/>
        </pc:sldMkLst>
      </pc:sldChg>
      <pc:sldChg chg="del">
        <pc:chgData name="Barber, Nicola" userId="03a8b535-f180-47f5-a885-22f5c3c69005" providerId="ADAL" clId="{06F59CD4-D1A8-47E4-A479-B76FD264E6F4}" dt="2023-06-05T14:39:58.114" v="349" actId="47"/>
        <pc:sldMkLst>
          <pc:docMk/>
          <pc:sldMk cId="3432949417" sldId="425"/>
        </pc:sldMkLst>
      </pc:sldChg>
      <pc:sldChg chg="del">
        <pc:chgData name="Barber, Nicola" userId="03a8b535-f180-47f5-a885-22f5c3c69005" providerId="ADAL" clId="{06F59CD4-D1A8-47E4-A479-B76FD264E6F4}" dt="2023-06-05T14:39:58.459" v="350" actId="47"/>
        <pc:sldMkLst>
          <pc:docMk/>
          <pc:sldMk cId="622985359" sldId="426"/>
        </pc:sldMkLst>
      </pc:sldChg>
      <pc:sldChg chg="del">
        <pc:chgData name="Barber, Nicola" userId="03a8b535-f180-47f5-a885-22f5c3c69005" providerId="ADAL" clId="{06F59CD4-D1A8-47E4-A479-B76FD264E6F4}" dt="2023-06-05T14:39:58.811" v="351" actId="47"/>
        <pc:sldMkLst>
          <pc:docMk/>
          <pc:sldMk cId="1183619700" sldId="427"/>
        </pc:sldMkLst>
      </pc:sldChg>
      <pc:sldChg chg="del">
        <pc:chgData name="Barber, Nicola" userId="03a8b535-f180-47f5-a885-22f5c3c69005" providerId="ADAL" clId="{06F59CD4-D1A8-47E4-A479-B76FD264E6F4}" dt="2023-06-05T14:39:59.094" v="352" actId="47"/>
        <pc:sldMkLst>
          <pc:docMk/>
          <pc:sldMk cId="3030090233" sldId="428"/>
        </pc:sldMkLst>
      </pc:sldChg>
      <pc:sldChg chg="del">
        <pc:chgData name="Barber, Nicola" userId="03a8b535-f180-47f5-a885-22f5c3c69005" providerId="ADAL" clId="{06F59CD4-D1A8-47E4-A479-B76FD264E6F4}" dt="2023-06-05T14:39:59.344" v="353" actId="47"/>
        <pc:sldMkLst>
          <pc:docMk/>
          <pc:sldMk cId="2812315991" sldId="429"/>
        </pc:sldMkLst>
      </pc:sldChg>
      <pc:sldChg chg="del">
        <pc:chgData name="Barber, Nicola" userId="03a8b535-f180-47f5-a885-22f5c3c69005" providerId="ADAL" clId="{06F59CD4-D1A8-47E4-A479-B76FD264E6F4}" dt="2023-06-05T14:39:59.638" v="354" actId="47"/>
        <pc:sldMkLst>
          <pc:docMk/>
          <pc:sldMk cId="902449078" sldId="430"/>
        </pc:sldMkLst>
      </pc:sldChg>
      <pc:sldChg chg="del">
        <pc:chgData name="Barber, Nicola" userId="03a8b535-f180-47f5-a885-22f5c3c69005" providerId="ADAL" clId="{06F59CD4-D1A8-47E4-A479-B76FD264E6F4}" dt="2023-06-05T14:39:59.867" v="355" actId="47"/>
        <pc:sldMkLst>
          <pc:docMk/>
          <pc:sldMk cId="4008243034" sldId="431"/>
        </pc:sldMkLst>
      </pc:sldChg>
      <pc:sldChg chg="del">
        <pc:chgData name="Barber, Nicola" userId="03a8b535-f180-47f5-a885-22f5c3c69005" providerId="ADAL" clId="{06F59CD4-D1A8-47E4-A479-B76FD264E6F4}" dt="2023-06-05T14:40:00.120" v="356" actId="47"/>
        <pc:sldMkLst>
          <pc:docMk/>
          <pc:sldMk cId="76201495" sldId="432"/>
        </pc:sldMkLst>
      </pc:sldChg>
      <pc:sldChg chg="del">
        <pc:chgData name="Barber, Nicola" userId="03a8b535-f180-47f5-a885-22f5c3c69005" providerId="ADAL" clId="{06F59CD4-D1A8-47E4-A479-B76FD264E6F4}" dt="2023-06-05T14:40:00.405" v="357" actId="47"/>
        <pc:sldMkLst>
          <pc:docMk/>
          <pc:sldMk cId="2891509578" sldId="433"/>
        </pc:sldMkLst>
      </pc:sldChg>
      <pc:sldChg chg="del">
        <pc:chgData name="Barber, Nicola" userId="03a8b535-f180-47f5-a885-22f5c3c69005" providerId="ADAL" clId="{06F59CD4-D1A8-47E4-A479-B76FD264E6F4}" dt="2023-06-05T14:40:00.650" v="358" actId="47"/>
        <pc:sldMkLst>
          <pc:docMk/>
          <pc:sldMk cId="2550161540" sldId="434"/>
        </pc:sldMkLst>
      </pc:sldChg>
      <pc:sldChg chg="del">
        <pc:chgData name="Barber, Nicola" userId="03a8b535-f180-47f5-a885-22f5c3c69005" providerId="ADAL" clId="{06F59CD4-D1A8-47E4-A479-B76FD264E6F4}" dt="2023-06-05T14:40:00.931" v="359" actId="47"/>
        <pc:sldMkLst>
          <pc:docMk/>
          <pc:sldMk cId="3892627140" sldId="435"/>
        </pc:sldMkLst>
      </pc:sldChg>
      <pc:sldChg chg="del">
        <pc:chgData name="Barber, Nicola" userId="03a8b535-f180-47f5-a885-22f5c3c69005" providerId="ADAL" clId="{06F59CD4-D1A8-47E4-A479-B76FD264E6F4}" dt="2023-06-05T14:40:01.163" v="360" actId="47"/>
        <pc:sldMkLst>
          <pc:docMk/>
          <pc:sldMk cId="1431008201" sldId="436"/>
        </pc:sldMkLst>
      </pc:sldChg>
      <pc:sldChg chg="del">
        <pc:chgData name="Barber, Nicola" userId="03a8b535-f180-47f5-a885-22f5c3c69005" providerId="ADAL" clId="{06F59CD4-D1A8-47E4-A479-B76FD264E6F4}" dt="2023-06-05T14:40:01.477" v="361" actId="47"/>
        <pc:sldMkLst>
          <pc:docMk/>
          <pc:sldMk cId="907171005" sldId="437"/>
        </pc:sldMkLst>
      </pc:sldChg>
      <pc:sldChg chg="del">
        <pc:chgData name="Barber, Nicola" userId="03a8b535-f180-47f5-a885-22f5c3c69005" providerId="ADAL" clId="{06F59CD4-D1A8-47E4-A479-B76FD264E6F4}" dt="2023-06-05T14:40:01.698" v="362" actId="47"/>
        <pc:sldMkLst>
          <pc:docMk/>
          <pc:sldMk cId="1863721716" sldId="438"/>
        </pc:sldMkLst>
      </pc:sldChg>
      <pc:sldChg chg="del">
        <pc:chgData name="Barber, Nicola" userId="03a8b535-f180-47f5-a885-22f5c3c69005" providerId="ADAL" clId="{06F59CD4-D1A8-47E4-A479-B76FD264E6F4}" dt="2023-06-05T14:40:02.038" v="363" actId="47"/>
        <pc:sldMkLst>
          <pc:docMk/>
          <pc:sldMk cId="204536807" sldId="439"/>
        </pc:sldMkLst>
      </pc:sldChg>
      <pc:sldChg chg="del">
        <pc:chgData name="Barber, Nicola" userId="03a8b535-f180-47f5-a885-22f5c3c69005" providerId="ADAL" clId="{06F59CD4-D1A8-47E4-A479-B76FD264E6F4}" dt="2023-06-05T14:40:02.387" v="364" actId="47"/>
        <pc:sldMkLst>
          <pc:docMk/>
          <pc:sldMk cId="2864825021" sldId="440"/>
        </pc:sldMkLst>
      </pc:sldChg>
      <pc:sldChg chg="del">
        <pc:chgData name="Barber, Nicola" userId="03a8b535-f180-47f5-a885-22f5c3c69005" providerId="ADAL" clId="{06F59CD4-D1A8-47E4-A479-B76FD264E6F4}" dt="2023-06-05T14:40:02.715" v="365" actId="47"/>
        <pc:sldMkLst>
          <pc:docMk/>
          <pc:sldMk cId="2377998569" sldId="441"/>
        </pc:sldMkLst>
      </pc:sldChg>
      <pc:sldChg chg="del">
        <pc:chgData name="Barber, Nicola" userId="03a8b535-f180-47f5-a885-22f5c3c69005" providerId="ADAL" clId="{06F59CD4-D1A8-47E4-A479-B76FD264E6F4}" dt="2023-06-05T14:40:03.028" v="366" actId="47"/>
        <pc:sldMkLst>
          <pc:docMk/>
          <pc:sldMk cId="1340744922" sldId="442"/>
        </pc:sldMkLst>
      </pc:sldChg>
      <pc:sldChg chg="del">
        <pc:chgData name="Barber, Nicola" userId="03a8b535-f180-47f5-a885-22f5c3c69005" providerId="ADAL" clId="{06F59CD4-D1A8-47E4-A479-B76FD264E6F4}" dt="2023-06-05T14:40:03.318" v="367" actId="47"/>
        <pc:sldMkLst>
          <pc:docMk/>
          <pc:sldMk cId="3504696489" sldId="443"/>
        </pc:sldMkLst>
      </pc:sldChg>
      <pc:sldChg chg="del">
        <pc:chgData name="Barber, Nicola" userId="03a8b535-f180-47f5-a885-22f5c3c69005" providerId="ADAL" clId="{06F59CD4-D1A8-47E4-A479-B76FD264E6F4}" dt="2023-06-05T14:40:03.591" v="368" actId="47"/>
        <pc:sldMkLst>
          <pc:docMk/>
          <pc:sldMk cId="1252216088" sldId="444"/>
        </pc:sldMkLst>
      </pc:sldChg>
      <pc:sldChg chg="del">
        <pc:chgData name="Barber, Nicola" userId="03a8b535-f180-47f5-a885-22f5c3c69005" providerId="ADAL" clId="{06F59CD4-D1A8-47E4-A479-B76FD264E6F4}" dt="2023-06-05T14:40:03.948" v="369" actId="47"/>
        <pc:sldMkLst>
          <pc:docMk/>
          <pc:sldMk cId="3797722972" sldId="445"/>
        </pc:sldMkLst>
      </pc:sldChg>
      <pc:sldChg chg="del">
        <pc:chgData name="Barber, Nicola" userId="03a8b535-f180-47f5-a885-22f5c3c69005" providerId="ADAL" clId="{06F59CD4-D1A8-47E4-A479-B76FD264E6F4}" dt="2023-06-05T14:40:04.261" v="370" actId="47"/>
        <pc:sldMkLst>
          <pc:docMk/>
          <pc:sldMk cId="1407525241" sldId="446"/>
        </pc:sldMkLst>
      </pc:sldChg>
      <pc:sldChg chg="del">
        <pc:chgData name="Barber, Nicola" userId="03a8b535-f180-47f5-a885-22f5c3c69005" providerId="ADAL" clId="{06F59CD4-D1A8-47E4-A479-B76FD264E6F4}" dt="2023-06-05T14:40:04.544" v="371" actId="47"/>
        <pc:sldMkLst>
          <pc:docMk/>
          <pc:sldMk cId="4040198198" sldId="447"/>
        </pc:sldMkLst>
      </pc:sldChg>
      <pc:sldChg chg="del">
        <pc:chgData name="Barber, Nicola" userId="03a8b535-f180-47f5-a885-22f5c3c69005" providerId="ADAL" clId="{06F59CD4-D1A8-47E4-A479-B76FD264E6F4}" dt="2023-06-05T14:40:04.882" v="372" actId="47"/>
        <pc:sldMkLst>
          <pc:docMk/>
          <pc:sldMk cId="3800772855" sldId="448"/>
        </pc:sldMkLst>
      </pc:sldChg>
      <pc:sldChg chg="del">
        <pc:chgData name="Barber, Nicola" userId="03a8b535-f180-47f5-a885-22f5c3c69005" providerId="ADAL" clId="{06F59CD4-D1A8-47E4-A479-B76FD264E6F4}" dt="2023-06-05T14:40:05.221" v="373" actId="47"/>
        <pc:sldMkLst>
          <pc:docMk/>
          <pc:sldMk cId="2078789594" sldId="449"/>
        </pc:sldMkLst>
      </pc:sldChg>
      <pc:sldChg chg="del">
        <pc:chgData name="Barber, Nicola" userId="03a8b535-f180-47f5-a885-22f5c3c69005" providerId="ADAL" clId="{06F59CD4-D1A8-47E4-A479-B76FD264E6F4}" dt="2023-06-05T14:40:05.621" v="374" actId="47"/>
        <pc:sldMkLst>
          <pc:docMk/>
          <pc:sldMk cId="3183358663" sldId="450"/>
        </pc:sldMkLst>
      </pc:sldChg>
      <pc:sldChg chg="del">
        <pc:chgData name="Barber, Nicola" userId="03a8b535-f180-47f5-a885-22f5c3c69005" providerId="ADAL" clId="{06F59CD4-D1A8-47E4-A479-B76FD264E6F4}" dt="2023-06-05T14:40:05.901" v="375" actId="47"/>
        <pc:sldMkLst>
          <pc:docMk/>
          <pc:sldMk cId="4039350592" sldId="451"/>
        </pc:sldMkLst>
      </pc:sldChg>
      <pc:sldChg chg="del">
        <pc:chgData name="Barber, Nicola" userId="03a8b535-f180-47f5-a885-22f5c3c69005" providerId="ADAL" clId="{06F59CD4-D1A8-47E4-A479-B76FD264E6F4}" dt="2023-06-05T14:40:06.171" v="376" actId="47"/>
        <pc:sldMkLst>
          <pc:docMk/>
          <pc:sldMk cId="1381399770" sldId="452"/>
        </pc:sldMkLst>
      </pc:sldChg>
      <pc:sldChg chg="del">
        <pc:chgData name="Barber, Nicola" userId="03a8b535-f180-47f5-a885-22f5c3c69005" providerId="ADAL" clId="{06F59CD4-D1A8-47E4-A479-B76FD264E6F4}" dt="2023-06-05T14:40:06.484" v="377" actId="47"/>
        <pc:sldMkLst>
          <pc:docMk/>
          <pc:sldMk cId="3766081985" sldId="453"/>
        </pc:sldMkLst>
      </pc:sldChg>
      <pc:sldChg chg="del">
        <pc:chgData name="Barber, Nicola" userId="03a8b535-f180-47f5-a885-22f5c3c69005" providerId="ADAL" clId="{06F59CD4-D1A8-47E4-A479-B76FD264E6F4}" dt="2023-06-05T14:40:06.832" v="378" actId="47"/>
        <pc:sldMkLst>
          <pc:docMk/>
          <pc:sldMk cId="914423365" sldId="454"/>
        </pc:sldMkLst>
      </pc:sldChg>
      <pc:sldChg chg="addSp delSp modSp add mod">
        <pc:chgData name="Barber, Nicola" userId="03a8b535-f180-47f5-a885-22f5c3c69005" providerId="ADAL" clId="{06F59CD4-D1A8-47E4-A479-B76FD264E6F4}" dt="2023-06-05T14:34:11.294" v="261" actId="14100"/>
        <pc:sldMkLst>
          <pc:docMk/>
          <pc:sldMk cId="3069396209" sldId="455"/>
        </pc:sldMkLst>
        <pc:spChg chg="mod">
          <ac:chgData name="Barber, Nicola" userId="03a8b535-f180-47f5-a885-22f5c3c69005" providerId="ADAL" clId="{06F59CD4-D1A8-47E4-A479-B76FD264E6F4}" dt="2023-06-05T14:33:19.309" v="246" actId="313"/>
          <ac:spMkLst>
            <pc:docMk/>
            <pc:sldMk cId="3069396209" sldId="455"/>
            <ac:spMk id="2" creationId="{86AD7F3A-422D-4CD2-9B8A-E770F487295B}"/>
          </ac:spMkLst>
        </pc:spChg>
        <pc:picChg chg="del">
          <ac:chgData name="Barber, Nicola" userId="03a8b535-f180-47f5-a885-22f5c3c69005" providerId="ADAL" clId="{06F59CD4-D1A8-47E4-A479-B76FD264E6F4}" dt="2023-06-05T14:33:26.267" v="248" actId="478"/>
          <ac:picMkLst>
            <pc:docMk/>
            <pc:sldMk cId="3069396209" sldId="455"/>
            <ac:picMk id="3" creationId="{8CE004ED-248E-31B9-24C6-7D608EC2420D}"/>
          </ac:picMkLst>
        </pc:picChg>
        <pc:picChg chg="add mod">
          <ac:chgData name="Barber, Nicola" userId="03a8b535-f180-47f5-a885-22f5c3c69005" providerId="ADAL" clId="{06F59CD4-D1A8-47E4-A479-B76FD264E6F4}" dt="2023-06-05T14:34:11.294" v="261" actId="14100"/>
          <ac:picMkLst>
            <pc:docMk/>
            <pc:sldMk cId="3069396209" sldId="455"/>
            <ac:picMk id="4" creationId="{453624A1-D8C5-71B2-C086-421744A92E5C}"/>
          </ac:picMkLst>
        </pc:picChg>
        <pc:picChg chg="del">
          <ac:chgData name="Barber, Nicola" userId="03a8b535-f180-47f5-a885-22f5c3c69005" providerId="ADAL" clId="{06F59CD4-D1A8-47E4-A479-B76FD264E6F4}" dt="2023-06-05T14:33:22.684" v="247" actId="478"/>
          <ac:picMkLst>
            <pc:docMk/>
            <pc:sldMk cId="3069396209" sldId="455"/>
            <ac:picMk id="5" creationId="{85D7DE46-5F97-439A-BAC1-B467AB80EFF0}"/>
          </ac:picMkLst>
        </pc:picChg>
        <pc:picChg chg="add mod">
          <ac:chgData name="Barber, Nicola" userId="03a8b535-f180-47f5-a885-22f5c3c69005" providerId="ADAL" clId="{06F59CD4-D1A8-47E4-A479-B76FD264E6F4}" dt="2023-06-05T14:33:54.726" v="253" actId="14100"/>
          <ac:picMkLst>
            <pc:docMk/>
            <pc:sldMk cId="3069396209" sldId="455"/>
            <ac:picMk id="6" creationId="{164E7BC3-3AB8-E0C5-0E8F-7CC48A1360A6}"/>
          </ac:picMkLst>
        </pc:picChg>
        <pc:picChg chg="del">
          <ac:chgData name="Barber, Nicola" userId="03a8b535-f180-47f5-a885-22f5c3c69005" providerId="ADAL" clId="{06F59CD4-D1A8-47E4-A479-B76FD264E6F4}" dt="2023-06-05T14:33:22.684" v="247" actId="478"/>
          <ac:picMkLst>
            <pc:docMk/>
            <pc:sldMk cId="3069396209" sldId="455"/>
            <ac:picMk id="7" creationId="{9BD63D04-72E4-D5F7-59B3-D38266D0881B}"/>
          </ac:picMkLst>
        </pc:picChg>
        <pc:picChg chg="add mod">
          <ac:chgData name="Barber, Nicola" userId="03a8b535-f180-47f5-a885-22f5c3c69005" providerId="ADAL" clId="{06F59CD4-D1A8-47E4-A479-B76FD264E6F4}" dt="2023-06-05T14:33:58.757" v="255" actId="14100"/>
          <ac:picMkLst>
            <pc:docMk/>
            <pc:sldMk cId="3069396209" sldId="455"/>
            <ac:picMk id="8" creationId="{A4BB002F-98FA-F565-2E79-E5975E8EBE53}"/>
          </ac:picMkLst>
        </pc:picChg>
        <pc:picChg chg="del">
          <ac:chgData name="Barber, Nicola" userId="03a8b535-f180-47f5-a885-22f5c3c69005" providerId="ADAL" clId="{06F59CD4-D1A8-47E4-A479-B76FD264E6F4}" dt="2023-06-05T14:33:22.684" v="247" actId="478"/>
          <ac:picMkLst>
            <pc:docMk/>
            <pc:sldMk cId="3069396209" sldId="455"/>
            <ac:picMk id="9" creationId="{F9616A57-B6FF-0AD8-D29D-B23D41467FAA}"/>
          </ac:picMkLst>
        </pc:picChg>
        <pc:picChg chg="add mod">
          <ac:chgData name="Barber, Nicola" userId="03a8b535-f180-47f5-a885-22f5c3c69005" providerId="ADAL" clId="{06F59CD4-D1A8-47E4-A479-B76FD264E6F4}" dt="2023-06-05T14:34:02.996" v="258" actId="1076"/>
          <ac:picMkLst>
            <pc:docMk/>
            <pc:sldMk cId="3069396209" sldId="455"/>
            <ac:picMk id="10" creationId="{16C1BC66-F051-484E-98D3-64FDE38B1587}"/>
          </ac:picMkLst>
        </pc:picChg>
        <pc:picChg chg="del">
          <ac:chgData name="Barber, Nicola" userId="03a8b535-f180-47f5-a885-22f5c3c69005" providerId="ADAL" clId="{06F59CD4-D1A8-47E4-A479-B76FD264E6F4}" dt="2023-06-05T14:33:22.684" v="247" actId="478"/>
          <ac:picMkLst>
            <pc:docMk/>
            <pc:sldMk cId="3069396209" sldId="455"/>
            <ac:picMk id="11" creationId="{5274A25B-BC8D-140B-4EE5-0D875A4B8711}"/>
          </ac:picMkLst>
        </pc:picChg>
        <pc:picChg chg="add mod">
          <ac:chgData name="Barber, Nicola" userId="03a8b535-f180-47f5-a885-22f5c3c69005" providerId="ADAL" clId="{06F59CD4-D1A8-47E4-A479-B76FD264E6F4}" dt="2023-06-05T14:34:06.463" v="260" actId="14100"/>
          <ac:picMkLst>
            <pc:docMk/>
            <pc:sldMk cId="3069396209" sldId="455"/>
            <ac:picMk id="12" creationId="{6B7AE274-2B4F-FBE0-ADDB-8F2ADF336745}"/>
          </ac:picMkLst>
        </pc:picChg>
        <pc:picChg chg="del">
          <ac:chgData name="Barber, Nicola" userId="03a8b535-f180-47f5-a885-22f5c3c69005" providerId="ADAL" clId="{06F59CD4-D1A8-47E4-A479-B76FD264E6F4}" dt="2023-06-05T14:33:22.684" v="247" actId="478"/>
          <ac:picMkLst>
            <pc:docMk/>
            <pc:sldMk cId="3069396209" sldId="455"/>
            <ac:picMk id="13" creationId="{451C3744-2D17-FF37-6F9C-99460BAC20AF}"/>
          </ac:picMkLst>
        </pc:picChg>
        <pc:picChg chg="del">
          <ac:chgData name="Barber, Nicola" userId="03a8b535-f180-47f5-a885-22f5c3c69005" providerId="ADAL" clId="{06F59CD4-D1A8-47E4-A479-B76FD264E6F4}" dt="2023-06-05T14:33:26.267" v="248" actId="478"/>
          <ac:picMkLst>
            <pc:docMk/>
            <pc:sldMk cId="3069396209" sldId="455"/>
            <ac:picMk id="15" creationId="{2033E8A7-8519-CBF8-A2E2-07F532377D60}"/>
          </ac:picMkLst>
        </pc:picChg>
        <pc:picChg chg="del">
          <ac:chgData name="Barber, Nicola" userId="03a8b535-f180-47f5-a885-22f5c3c69005" providerId="ADAL" clId="{06F59CD4-D1A8-47E4-A479-B76FD264E6F4}" dt="2023-06-05T14:33:22.684" v="247" actId="478"/>
          <ac:picMkLst>
            <pc:docMk/>
            <pc:sldMk cId="3069396209" sldId="455"/>
            <ac:picMk id="17" creationId="{7BDBA402-7A7E-99BF-BD4D-E07ADF6FDB62}"/>
          </ac:picMkLst>
        </pc:picChg>
        <pc:picChg chg="del">
          <ac:chgData name="Barber, Nicola" userId="03a8b535-f180-47f5-a885-22f5c3c69005" providerId="ADAL" clId="{06F59CD4-D1A8-47E4-A479-B76FD264E6F4}" dt="2023-06-05T14:33:22.684" v="247" actId="478"/>
          <ac:picMkLst>
            <pc:docMk/>
            <pc:sldMk cId="3069396209" sldId="455"/>
            <ac:picMk id="19" creationId="{E4A1D043-6881-DB85-24C2-2F3D9E7D74A4}"/>
          </ac:picMkLst>
        </pc:picChg>
        <pc:picChg chg="del">
          <ac:chgData name="Barber, Nicola" userId="03a8b535-f180-47f5-a885-22f5c3c69005" providerId="ADAL" clId="{06F59CD4-D1A8-47E4-A479-B76FD264E6F4}" dt="2023-06-05T14:33:22.684" v="247" actId="478"/>
          <ac:picMkLst>
            <pc:docMk/>
            <pc:sldMk cId="3069396209" sldId="455"/>
            <ac:picMk id="21" creationId="{B675AF87-A127-3349-D24C-F6D4A1F10863}"/>
          </ac:picMkLst>
        </pc:picChg>
        <pc:picChg chg="del">
          <ac:chgData name="Barber, Nicola" userId="03a8b535-f180-47f5-a885-22f5c3c69005" providerId="ADAL" clId="{06F59CD4-D1A8-47E4-A479-B76FD264E6F4}" dt="2023-06-05T14:33:22.684" v="247" actId="478"/>
          <ac:picMkLst>
            <pc:docMk/>
            <pc:sldMk cId="3069396209" sldId="455"/>
            <ac:picMk id="22" creationId="{C83C7225-65D2-5842-05FD-109774375A61}"/>
          </ac:picMkLst>
        </pc:picChg>
        <pc:picChg chg="del">
          <ac:chgData name="Barber, Nicola" userId="03a8b535-f180-47f5-a885-22f5c3c69005" providerId="ADAL" clId="{06F59CD4-D1A8-47E4-A479-B76FD264E6F4}" dt="2023-06-05T14:33:22.684" v="247" actId="478"/>
          <ac:picMkLst>
            <pc:docMk/>
            <pc:sldMk cId="3069396209" sldId="455"/>
            <ac:picMk id="23" creationId="{2C455D27-35AE-CBEA-2C4D-464CD8397938}"/>
          </ac:picMkLst>
        </pc:picChg>
        <pc:picChg chg="del">
          <ac:chgData name="Barber, Nicola" userId="03a8b535-f180-47f5-a885-22f5c3c69005" providerId="ADAL" clId="{06F59CD4-D1A8-47E4-A479-B76FD264E6F4}" dt="2023-06-05T14:33:26.267" v="248" actId="478"/>
          <ac:picMkLst>
            <pc:docMk/>
            <pc:sldMk cId="3069396209" sldId="455"/>
            <ac:picMk id="24" creationId="{D203FB17-E2EF-6A31-E759-ECE64A1E9C4C}"/>
          </ac:picMkLst>
        </pc:picChg>
        <pc:picChg chg="del">
          <ac:chgData name="Barber, Nicola" userId="03a8b535-f180-47f5-a885-22f5c3c69005" providerId="ADAL" clId="{06F59CD4-D1A8-47E4-A479-B76FD264E6F4}" dt="2023-06-05T14:33:22.684" v="247" actId="478"/>
          <ac:picMkLst>
            <pc:docMk/>
            <pc:sldMk cId="3069396209" sldId="455"/>
            <ac:picMk id="25" creationId="{2B20F1CE-0490-983D-3F56-E43A336C3FC4}"/>
          </ac:picMkLst>
        </pc:picChg>
        <pc:picChg chg="del">
          <ac:chgData name="Barber, Nicola" userId="03a8b535-f180-47f5-a885-22f5c3c69005" providerId="ADAL" clId="{06F59CD4-D1A8-47E4-A479-B76FD264E6F4}" dt="2023-06-05T14:33:22.684" v="247" actId="478"/>
          <ac:picMkLst>
            <pc:docMk/>
            <pc:sldMk cId="3069396209" sldId="455"/>
            <ac:picMk id="26" creationId="{E1782443-2707-87DA-4555-565DA11DAC0C}"/>
          </ac:picMkLst>
        </pc:picChg>
        <pc:picChg chg="del">
          <ac:chgData name="Barber, Nicola" userId="03a8b535-f180-47f5-a885-22f5c3c69005" providerId="ADAL" clId="{06F59CD4-D1A8-47E4-A479-B76FD264E6F4}" dt="2023-06-05T14:33:22.684" v="247" actId="478"/>
          <ac:picMkLst>
            <pc:docMk/>
            <pc:sldMk cId="3069396209" sldId="455"/>
            <ac:picMk id="27" creationId="{6D707D98-C2DC-3810-BA89-F725FD0B422B}"/>
          </ac:picMkLst>
        </pc:picChg>
        <pc:picChg chg="del">
          <ac:chgData name="Barber, Nicola" userId="03a8b535-f180-47f5-a885-22f5c3c69005" providerId="ADAL" clId="{06F59CD4-D1A8-47E4-A479-B76FD264E6F4}" dt="2023-06-05T14:33:22.684" v="247" actId="478"/>
          <ac:picMkLst>
            <pc:docMk/>
            <pc:sldMk cId="3069396209" sldId="455"/>
            <ac:picMk id="28" creationId="{5655879A-2DCE-6126-3550-77163BC22B56}"/>
          </ac:picMkLst>
        </pc:picChg>
      </pc:sldChg>
      <pc:sldChg chg="addSp delSp modSp add mod">
        <pc:chgData name="Barber, Nicola" userId="03a8b535-f180-47f5-a885-22f5c3c69005" providerId="ADAL" clId="{06F59CD4-D1A8-47E4-A479-B76FD264E6F4}" dt="2023-06-05T14:34:56.015" v="281" actId="14100"/>
        <pc:sldMkLst>
          <pc:docMk/>
          <pc:sldMk cId="2416576489" sldId="456"/>
        </pc:sldMkLst>
        <pc:spChg chg="mod">
          <ac:chgData name="Barber, Nicola" userId="03a8b535-f180-47f5-a885-22f5c3c69005" providerId="ADAL" clId="{06F59CD4-D1A8-47E4-A479-B76FD264E6F4}" dt="2023-06-05T14:34:21.903" v="271" actId="20577"/>
          <ac:spMkLst>
            <pc:docMk/>
            <pc:sldMk cId="2416576489" sldId="456"/>
            <ac:spMk id="2" creationId="{86AD7F3A-422D-4CD2-9B8A-E770F487295B}"/>
          </ac:spMkLst>
        </pc:spChg>
        <pc:picChg chg="add mod">
          <ac:chgData name="Barber, Nicola" userId="03a8b535-f180-47f5-a885-22f5c3c69005" providerId="ADAL" clId="{06F59CD4-D1A8-47E4-A479-B76FD264E6F4}" dt="2023-06-05T14:34:46.817" v="276" actId="1076"/>
          <ac:picMkLst>
            <pc:docMk/>
            <pc:sldMk cId="2416576489" sldId="456"/>
            <ac:picMk id="3" creationId="{45D19AB3-24B0-8C7D-98A5-959308E4D76D}"/>
          </ac:picMkLst>
        </pc:picChg>
        <pc:picChg chg="del">
          <ac:chgData name="Barber, Nicola" userId="03a8b535-f180-47f5-a885-22f5c3c69005" providerId="ADAL" clId="{06F59CD4-D1A8-47E4-A479-B76FD264E6F4}" dt="2023-06-05T14:34:24.624" v="272" actId="478"/>
          <ac:picMkLst>
            <pc:docMk/>
            <pc:sldMk cId="2416576489" sldId="456"/>
            <ac:picMk id="4" creationId="{453624A1-D8C5-71B2-C086-421744A92E5C}"/>
          </ac:picMkLst>
        </pc:picChg>
        <pc:picChg chg="add mod">
          <ac:chgData name="Barber, Nicola" userId="03a8b535-f180-47f5-a885-22f5c3c69005" providerId="ADAL" clId="{06F59CD4-D1A8-47E4-A479-B76FD264E6F4}" dt="2023-06-05T14:34:51.463" v="279" actId="14100"/>
          <ac:picMkLst>
            <pc:docMk/>
            <pc:sldMk cId="2416576489" sldId="456"/>
            <ac:picMk id="5" creationId="{807C0039-45B3-1ABA-EBC6-374FD5DDD745}"/>
          </ac:picMkLst>
        </pc:picChg>
        <pc:picChg chg="del">
          <ac:chgData name="Barber, Nicola" userId="03a8b535-f180-47f5-a885-22f5c3c69005" providerId="ADAL" clId="{06F59CD4-D1A8-47E4-A479-B76FD264E6F4}" dt="2023-06-05T14:34:24.624" v="272" actId="478"/>
          <ac:picMkLst>
            <pc:docMk/>
            <pc:sldMk cId="2416576489" sldId="456"/>
            <ac:picMk id="6" creationId="{164E7BC3-3AB8-E0C5-0E8F-7CC48A1360A6}"/>
          </ac:picMkLst>
        </pc:picChg>
        <pc:picChg chg="add mod">
          <ac:chgData name="Barber, Nicola" userId="03a8b535-f180-47f5-a885-22f5c3c69005" providerId="ADAL" clId="{06F59CD4-D1A8-47E4-A479-B76FD264E6F4}" dt="2023-06-05T14:34:56.015" v="281" actId="14100"/>
          <ac:picMkLst>
            <pc:docMk/>
            <pc:sldMk cId="2416576489" sldId="456"/>
            <ac:picMk id="7" creationId="{8178D01A-A95F-6869-AFE1-F73AB998D2EC}"/>
          </ac:picMkLst>
        </pc:picChg>
        <pc:picChg chg="del">
          <ac:chgData name="Barber, Nicola" userId="03a8b535-f180-47f5-a885-22f5c3c69005" providerId="ADAL" clId="{06F59CD4-D1A8-47E4-A479-B76FD264E6F4}" dt="2023-06-05T14:34:24.624" v="272" actId="478"/>
          <ac:picMkLst>
            <pc:docMk/>
            <pc:sldMk cId="2416576489" sldId="456"/>
            <ac:picMk id="8" creationId="{A4BB002F-98FA-F565-2E79-E5975E8EBE53}"/>
          </ac:picMkLst>
        </pc:picChg>
        <pc:picChg chg="del">
          <ac:chgData name="Barber, Nicola" userId="03a8b535-f180-47f5-a885-22f5c3c69005" providerId="ADAL" clId="{06F59CD4-D1A8-47E4-A479-B76FD264E6F4}" dt="2023-06-05T14:34:24.624" v="272" actId="478"/>
          <ac:picMkLst>
            <pc:docMk/>
            <pc:sldMk cId="2416576489" sldId="456"/>
            <ac:picMk id="10" creationId="{16C1BC66-F051-484E-98D3-64FDE38B1587}"/>
          </ac:picMkLst>
        </pc:picChg>
        <pc:picChg chg="del">
          <ac:chgData name="Barber, Nicola" userId="03a8b535-f180-47f5-a885-22f5c3c69005" providerId="ADAL" clId="{06F59CD4-D1A8-47E4-A479-B76FD264E6F4}" dt="2023-06-05T14:34:24.624" v="272" actId="478"/>
          <ac:picMkLst>
            <pc:docMk/>
            <pc:sldMk cId="2416576489" sldId="456"/>
            <ac:picMk id="12" creationId="{6B7AE274-2B4F-FBE0-ADDB-8F2ADF336745}"/>
          </ac:picMkLst>
        </pc:picChg>
      </pc:sldChg>
      <pc:sldChg chg="addSp delSp modSp add del mod">
        <pc:chgData name="Barber, Nicola" userId="03a8b535-f180-47f5-a885-22f5c3c69005" providerId="ADAL" clId="{06F59CD4-D1A8-47E4-A479-B76FD264E6F4}" dt="2023-06-05T14:40:14.935" v="386" actId="47"/>
        <pc:sldMkLst>
          <pc:docMk/>
          <pc:sldMk cId="1757173429" sldId="457"/>
        </pc:sldMkLst>
        <pc:spChg chg="mod">
          <ac:chgData name="Barber, Nicola" userId="03a8b535-f180-47f5-a885-22f5c3c69005" providerId="ADAL" clId="{06F59CD4-D1A8-47E4-A479-B76FD264E6F4}" dt="2023-06-05T14:38:12.517" v="321" actId="1076"/>
          <ac:spMkLst>
            <pc:docMk/>
            <pc:sldMk cId="1757173429" sldId="457"/>
            <ac:spMk id="6" creationId="{B5353E3A-E06D-422D-810A-69B98532109B}"/>
          </ac:spMkLst>
        </pc:spChg>
        <pc:picChg chg="del">
          <ac:chgData name="Barber, Nicola" userId="03a8b535-f180-47f5-a885-22f5c3c69005" providerId="ADAL" clId="{06F59CD4-D1A8-47E4-A479-B76FD264E6F4}" dt="2023-06-05T14:37:59.039" v="317" actId="478"/>
          <ac:picMkLst>
            <pc:docMk/>
            <pc:sldMk cId="1757173429" sldId="457"/>
            <ac:picMk id="3" creationId="{CBE9E07A-2E5E-A574-4BD0-D7D14F083E38}"/>
          </ac:picMkLst>
        </pc:picChg>
        <pc:picChg chg="add mod">
          <ac:chgData name="Barber, Nicola" userId="03a8b535-f180-47f5-a885-22f5c3c69005" providerId="ADAL" clId="{06F59CD4-D1A8-47E4-A479-B76FD264E6F4}" dt="2023-06-05T14:38:10.120" v="320" actId="1076"/>
          <ac:picMkLst>
            <pc:docMk/>
            <pc:sldMk cId="1757173429" sldId="457"/>
            <ac:picMk id="4" creationId="{C21FD6B9-C29F-92E9-C553-E77AD27F8B6B}"/>
          </ac:picMkLst>
        </pc:picChg>
        <pc:picChg chg="del">
          <ac:chgData name="Barber, Nicola" userId="03a8b535-f180-47f5-a885-22f5c3c69005" providerId="ADAL" clId="{06F59CD4-D1A8-47E4-A479-B76FD264E6F4}" dt="2023-06-05T14:37:59.941" v="318" actId="478"/>
          <ac:picMkLst>
            <pc:docMk/>
            <pc:sldMk cId="1757173429" sldId="457"/>
            <ac:picMk id="7" creationId="{F1FCC192-7F75-5377-B9C6-EDD5596517C0}"/>
          </ac:picMkLst>
        </pc:picChg>
        <pc:picChg chg="add mod">
          <ac:chgData name="Barber, Nicola" userId="03a8b535-f180-47f5-a885-22f5c3c69005" providerId="ADAL" clId="{06F59CD4-D1A8-47E4-A479-B76FD264E6F4}" dt="2023-06-05T14:38:22.294" v="323" actId="1076"/>
          <ac:picMkLst>
            <pc:docMk/>
            <pc:sldMk cId="1757173429" sldId="457"/>
            <ac:picMk id="8" creationId="{95BA0074-B216-4A28-AAA7-5E56FC8CC056}"/>
          </ac:picMkLst>
        </pc:picChg>
      </pc:sldChg>
      <pc:sldChg chg="addSp delSp modSp add del mod">
        <pc:chgData name="Barber, Nicola" userId="03a8b535-f180-47f5-a885-22f5c3c69005" providerId="ADAL" clId="{06F59CD4-D1A8-47E4-A479-B76FD264E6F4}" dt="2023-06-05T14:40:15.442" v="387" actId="47"/>
        <pc:sldMkLst>
          <pc:docMk/>
          <pc:sldMk cId="3470851138" sldId="458"/>
        </pc:sldMkLst>
        <pc:picChg chg="add mod">
          <ac:chgData name="Barber, Nicola" userId="03a8b535-f180-47f5-a885-22f5c3c69005" providerId="ADAL" clId="{06F59CD4-D1A8-47E4-A479-B76FD264E6F4}" dt="2023-06-05T14:38:35.415" v="328" actId="1076"/>
          <ac:picMkLst>
            <pc:docMk/>
            <pc:sldMk cId="3470851138" sldId="458"/>
            <ac:picMk id="3" creationId="{AEAEC061-E7D8-93EC-3AA4-C62EAFD864DD}"/>
          </ac:picMkLst>
        </pc:picChg>
        <pc:picChg chg="del">
          <ac:chgData name="Barber, Nicola" userId="03a8b535-f180-47f5-a885-22f5c3c69005" providerId="ADAL" clId="{06F59CD4-D1A8-47E4-A479-B76FD264E6F4}" dt="2023-06-05T14:38:25.469" v="325" actId="478"/>
          <ac:picMkLst>
            <pc:docMk/>
            <pc:sldMk cId="3470851138" sldId="458"/>
            <ac:picMk id="4" creationId="{C21FD6B9-C29F-92E9-C553-E77AD27F8B6B}"/>
          </ac:picMkLst>
        </pc:picChg>
        <pc:picChg chg="add mod">
          <ac:chgData name="Barber, Nicola" userId="03a8b535-f180-47f5-a885-22f5c3c69005" providerId="ADAL" clId="{06F59CD4-D1A8-47E4-A479-B76FD264E6F4}" dt="2023-06-05T14:38:44.945" v="330" actId="1076"/>
          <ac:picMkLst>
            <pc:docMk/>
            <pc:sldMk cId="3470851138" sldId="458"/>
            <ac:picMk id="7" creationId="{58C82EC5-790D-E401-5E94-DDCA91AF29D0}"/>
          </ac:picMkLst>
        </pc:picChg>
        <pc:picChg chg="del">
          <ac:chgData name="Barber, Nicola" userId="03a8b535-f180-47f5-a885-22f5c3c69005" providerId="ADAL" clId="{06F59CD4-D1A8-47E4-A479-B76FD264E6F4}" dt="2023-06-05T14:38:26.893" v="326" actId="478"/>
          <ac:picMkLst>
            <pc:docMk/>
            <pc:sldMk cId="3470851138" sldId="458"/>
            <ac:picMk id="8" creationId="{95BA0074-B216-4A28-AAA7-5E56FC8CC056}"/>
          </ac:picMkLst>
        </pc:picChg>
      </pc:sldChg>
      <pc:sldChg chg="addSp delSp modSp add del mod">
        <pc:chgData name="Barber, Nicola" userId="03a8b535-f180-47f5-a885-22f5c3c69005" providerId="ADAL" clId="{06F59CD4-D1A8-47E4-A479-B76FD264E6F4}" dt="2023-06-05T14:40:16.310" v="388" actId="47"/>
        <pc:sldMkLst>
          <pc:docMk/>
          <pc:sldMk cId="1006934773" sldId="459"/>
        </pc:sldMkLst>
        <pc:picChg chg="del">
          <ac:chgData name="Barber, Nicola" userId="03a8b535-f180-47f5-a885-22f5c3c69005" providerId="ADAL" clId="{06F59CD4-D1A8-47E4-A479-B76FD264E6F4}" dt="2023-06-05T14:38:50.238" v="332" actId="478"/>
          <ac:picMkLst>
            <pc:docMk/>
            <pc:sldMk cId="1006934773" sldId="459"/>
            <ac:picMk id="3" creationId="{AEAEC061-E7D8-93EC-3AA4-C62EAFD864DD}"/>
          </ac:picMkLst>
        </pc:picChg>
        <pc:picChg chg="add mod">
          <ac:chgData name="Barber, Nicola" userId="03a8b535-f180-47f5-a885-22f5c3c69005" providerId="ADAL" clId="{06F59CD4-D1A8-47E4-A479-B76FD264E6F4}" dt="2023-06-05T14:38:59.409" v="335" actId="1076"/>
          <ac:picMkLst>
            <pc:docMk/>
            <pc:sldMk cId="1006934773" sldId="459"/>
            <ac:picMk id="4" creationId="{5A95B77A-434E-AFB7-555C-F964D5E4B1E0}"/>
          </ac:picMkLst>
        </pc:picChg>
        <pc:picChg chg="del">
          <ac:chgData name="Barber, Nicola" userId="03a8b535-f180-47f5-a885-22f5c3c69005" providerId="ADAL" clId="{06F59CD4-D1A8-47E4-A479-B76FD264E6F4}" dt="2023-06-05T14:38:51.102" v="333" actId="478"/>
          <ac:picMkLst>
            <pc:docMk/>
            <pc:sldMk cId="1006934773" sldId="459"/>
            <ac:picMk id="7" creationId="{58C82EC5-790D-E401-5E94-DDCA91AF29D0}"/>
          </ac:picMkLst>
        </pc:picChg>
        <pc:picChg chg="add mod">
          <ac:chgData name="Barber, Nicola" userId="03a8b535-f180-47f5-a885-22f5c3c69005" providerId="ADAL" clId="{06F59CD4-D1A8-47E4-A479-B76FD264E6F4}" dt="2023-06-05T14:39:08.555" v="337" actId="1076"/>
          <ac:picMkLst>
            <pc:docMk/>
            <pc:sldMk cId="1006934773" sldId="459"/>
            <ac:picMk id="8" creationId="{683CFC2A-5736-3CCB-F55D-C9E7C60997EB}"/>
          </ac:picMkLst>
        </pc:picChg>
      </pc:sldChg>
      <pc:sldChg chg="addSp delSp modSp add del mod">
        <pc:chgData name="Barber, Nicola" userId="03a8b535-f180-47f5-a885-22f5c3c69005" providerId="ADAL" clId="{06F59CD4-D1A8-47E4-A479-B76FD264E6F4}" dt="2023-06-05T14:40:17.051" v="389" actId="47"/>
        <pc:sldMkLst>
          <pc:docMk/>
          <pc:sldMk cId="2280515417" sldId="460"/>
        </pc:sldMkLst>
        <pc:picChg chg="add mod">
          <ac:chgData name="Barber, Nicola" userId="03a8b535-f180-47f5-a885-22f5c3c69005" providerId="ADAL" clId="{06F59CD4-D1A8-47E4-A479-B76FD264E6F4}" dt="2023-06-05T14:39:25.328" v="343" actId="1076"/>
          <ac:picMkLst>
            <pc:docMk/>
            <pc:sldMk cId="2280515417" sldId="460"/>
            <ac:picMk id="3" creationId="{FCBEB32E-3BAD-C97D-783F-790F9D3E845F}"/>
          </ac:picMkLst>
        </pc:picChg>
        <pc:picChg chg="del">
          <ac:chgData name="Barber, Nicola" userId="03a8b535-f180-47f5-a885-22f5c3c69005" providerId="ADAL" clId="{06F59CD4-D1A8-47E4-A479-B76FD264E6F4}" dt="2023-06-05T14:39:13.796" v="339" actId="478"/>
          <ac:picMkLst>
            <pc:docMk/>
            <pc:sldMk cId="2280515417" sldId="460"/>
            <ac:picMk id="4" creationId="{5A95B77A-434E-AFB7-555C-F964D5E4B1E0}"/>
          </ac:picMkLst>
        </pc:picChg>
        <pc:picChg chg="del">
          <ac:chgData name="Barber, Nicola" userId="03a8b535-f180-47f5-a885-22f5c3c69005" providerId="ADAL" clId="{06F59CD4-D1A8-47E4-A479-B76FD264E6F4}" dt="2023-06-05T14:39:14.638" v="340" actId="478"/>
          <ac:picMkLst>
            <pc:docMk/>
            <pc:sldMk cId="2280515417" sldId="460"/>
            <ac:picMk id="8" creationId="{683CFC2A-5736-3CCB-F55D-C9E7C60997EB}"/>
          </ac:picMkLst>
        </pc:picChg>
      </pc:sldChg>
      <pc:sldChg chg="addSp delSp modSp add mod">
        <pc:chgData name="Barber, Nicola" userId="03a8b535-f180-47f5-a885-22f5c3c69005" providerId="ADAL" clId="{06F59CD4-D1A8-47E4-A479-B76FD264E6F4}" dt="2023-06-05T14:41:05.959" v="404" actId="1076"/>
        <pc:sldMkLst>
          <pc:docMk/>
          <pc:sldMk cId="1362128272" sldId="461"/>
        </pc:sldMkLst>
        <pc:picChg chg="del mod">
          <ac:chgData name="Barber, Nicola" userId="03a8b535-f180-47f5-a885-22f5c3c69005" providerId="ADAL" clId="{06F59CD4-D1A8-47E4-A479-B76FD264E6F4}" dt="2023-06-05T14:40:48.406" v="399" actId="478"/>
          <ac:picMkLst>
            <pc:docMk/>
            <pc:sldMk cId="1362128272" sldId="461"/>
            <ac:picMk id="3" creationId="{832B7281-40FD-059E-9889-ADFF8D7EE8F5}"/>
          </ac:picMkLst>
        </pc:picChg>
        <pc:picChg chg="add mod">
          <ac:chgData name="Barber, Nicola" userId="03a8b535-f180-47f5-a885-22f5c3c69005" providerId="ADAL" clId="{06F59CD4-D1A8-47E4-A479-B76FD264E6F4}" dt="2023-06-05T14:40:56.464" v="402" actId="1076"/>
          <ac:picMkLst>
            <pc:docMk/>
            <pc:sldMk cId="1362128272" sldId="461"/>
            <ac:picMk id="6" creationId="{583162A9-1ADF-2127-5747-B9D479569093}"/>
          </ac:picMkLst>
        </pc:picChg>
        <pc:picChg chg="del">
          <ac:chgData name="Barber, Nicola" userId="03a8b535-f180-47f5-a885-22f5c3c69005" providerId="ADAL" clId="{06F59CD4-D1A8-47E4-A479-B76FD264E6F4}" dt="2023-06-05T14:40:49.256" v="400" actId="478"/>
          <ac:picMkLst>
            <pc:docMk/>
            <pc:sldMk cId="1362128272" sldId="461"/>
            <ac:picMk id="7" creationId="{B2184915-7A3D-D7E3-719C-9CD6E1137479}"/>
          </ac:picMkLst>
        </pc:picChg>
        <pc:picChg chg="add mod">
          <ac:chgData name="Barber, Nicola" userId="03a8b535-f180-47f5-a885-22f5c3c69005" providerId="ADAL" clId="{06F59CD4-D1A8-47E4-A479-B76FD264E6F4}" dt="2023-06-05T14:41:05.959" v="404" actId="1076"/>
          <ac:picMkLst>
            <pc:docMk/>
            <pc:sldMk cId="1362128272" sldId="461"/>
            <ac:picMk id="9" creationId="{39E50CC8-6368-408F-E8F3-69DC0F6FE2D0}"/>
          </ac:picMkLst>
        </pc:picChg>
      </pc:sldChg>
      <pc:sldChg chg="addSp delSp modSp add mod">
        <pc:chgData name="Barber, Nicola" userId="03a8b535-f180-47f5-a885-22f5c3c69005" providerId="ADAL" clId="{06F59CD4-D1A8-47E4-A479-B76FD264E6F4}" dt="2023-06-05T14:41:32.683" v="412" actId="1076"/>
        <pc:sldMkLst>
          <pc:docMk/>
          <pc:sldMk cId="2692938176" sldId="462"/>
        </pc:sldMkLst>
        <pc:picChg chg="add mod">
          <ac:chgData name="Barber, Nicola" userId="03a8b535-f180-47f5-a885-22f5c3c69005" providerId="ADAL" clId="{06F59CD4-D1A8-47E4-A479-B76FD264E6F4}" dt="2023-06-05T14:41:32.683" v="412" actId="1076"/>
          <ac:picMkLst>
            <pc:docMk/>
            <pc:sldMk cId="2692938176" sldId="462"/>
            <ac:picMk id="3" creationId="{F026FEF7-112D-BB87-ABCD-C107218B59E8}"/>
          </ac:picMkLst>
        </pc:picChg>
        <pc:picChg chg="del">
          <ac:chgData name="Barber, Nicola" userId="03a8b535-f180-47f5-a885-22f5c3c69005" providerId="ADAL" clId="{06F59CD4-D1A8-47E4-A479-B76FD264E6F4}" dt="2023-06-05T14:41:08.756" v="406" actId="478"/>
          <ac:picMkLst>
            <pc:docMk/>
            <pc:sldMk cId="2692938176" sldId="462"/>
            <ac:picMk id="6" creationId="{583162A9-1ADF-2127-5747-B9D479569093}"/>
          </ac:picMkLst>
        </pc:picChg>
        <pc:picChg chg="add mod">
          <ac:chgData name="Barber, Nicola" userId="03a8b535-f180-47f5-a885-22f5c3c69005" providerId="ADAL" clId="{06F59CD4-D1A8-47E4-A479-B76FD264E6F4}" dt="2023-06-05T14:41:31.535" v="411" actId="1076"/>
          <ac:picMkLst>
            <pc:docMk/>
            <pc:sldMk cId="2692938176" sldId="462"/>
            <ac:picMk id="8" creationId="{434E6685-3CCC-8B4E-2348-4675C5CEBB82}"/>
          </ac:picMkLst>
        </pc:picChg>
        <pc:picChg chg="del">
          <ac:chgData name="Barber, Nicola" userId="03a8b535-f180-47f5-a885-22f5c3c69005" providerId="ADAL" clId="{06F59CD4-D1A8-47E4-A479-B76FD264E6F4}" dt="2023-06-05T14:41:09.572" v="407" actId="478"/>
          <ac:picMkLst>
            <pc:docMk/>
            <pc:sldMk cId="2692938176" sldId="462"/>
            <ac:picMk id="9" creationId="{39E50CC8-6368-408F-E8F3-69DC0F6FE2D0}"/>
          </ac:picMkLst>
        </pc:picChg>
      </pc:sldChg>
      <pc:sldChg chg="addSp delSp modSp add mod">
        <pc:chgData name="Barber, Nicola" userId="03a8b535-f180-47f5-a885-22f5c3c69005" providerId="ADAL" clId="{06F59CD4-D1A8-47E4-A479-B76FD264E6F4}" dt="2023-06-05T14:42:04.523" v="421" actId="1076"/>
        <pc:sldMkLst>
          <pc:docMk/>
          <pc:sldMk cId="239038655" sldId="463"/>
        </pc:sldMkLst>
        <pc:picChg chg="del">
          <ac:chgData name="Barber, Nicola" userId="03a8b535-f180-47f5-a885-22f5c3c69005" providerId="ADAL" clId="{06F59CD4-D1A8-47E4-A479-B76FD264E6F4}" dt="2023-06-05T14:41:38.950" v="414" actId="478"/>
          <ac:picMkLst>
            <pc:docMk/>
            <pc:sldMk cId="239038655" sldId="463"/>
            <ac:picMk id="3" creationId="{F026FEF7-112D-BB87-ABCD-C107218B59E8}"/>
          </ac:picMkLst>
        </pc:picChg>
        <pc:picChg chg="add mod">
          <ac:chgData name="Barber, Nicola" userId="03a8b535-f180-47f5-a885-22f5c3c69005" providerId="ADAL" clId="{06F59CD4-D1A8-47E4-A479-B76FD264E6F4}" dt="2023-06-05T14:41:45.271" v="417" actId="1076"/>
          <ac:picMkLst>
            <pc:docMk/>
            <pc:sldMk cId="239038655" sldId="463"/>
            <ac:picMk id="6" creationId="{299E0C26-B6C9-286A-508C-36C6504FA37D}"/>
          </ac:picMkLst>
        </pc:picChg>
        <pc:picChg chg="del">
          <ac:chgData name="Barber, Nicola" userId="03a8b535-f180-47f5-a885-22f5c3c69005" providerId="ADAL" clId="{06F59CD4-D1A8-47E4-A479-B76FD264E6F4}" dt="2023-06-05T14:41:39.908" v="415" actId="478"/>
          <ac:picMkLst>
            <pc:docMk/>
            <pc:sldMk cId="239038655" sldId="463"/>
            <ac:picMk id="8" creationId="{434E6685-3CCC-8B4E-2348-4675C5CEBB82}"/>
          </ac:picMkLst>
        </pc:picChg>
        <pc:picChg chg="add mod">
          <ac:chgData name="Barber, Nicola" userId="03a8b535-f180-47f5-a885-22f5c3c69005" providerId="ADAL" clId="{06F59CD4-D1A8-47E4-A479-B76FD264E6F4}" dt="2023-06-05T14:42:04.523" v="421" actId="1076"/>
          <ac:picMkLst>
            <pc:docMk/>
            <pc:sldMk cId="239038655" sldId="463"/>
            <ac:picMk id="9" creationId="{CBC21A64-9411-1FA9-C96F-FDE055BF7327}"/>
          </ac:picMkLst>
        </pc:picChg>
      </pc:sldChg>
      <pc:sldChg chg="addSp delSp modSp add mod">
        <pc:chgData name="Barber, Nicola" userId="03a8b535-f180-47f5-a885-22f5c3c69005" providerId="ADAL" clId="{06F59CD4-D1A8-47E4-A479-B76FD264E6F4}" dt="2023-06-05T14:42:42.195" v="430" actId="14100"/>
        <pc:sldMkLst>
          <pc:docMk/>
          <pc:sldMk cId="619313407" sldId="464"/>
        </pc:sldMkLst>
        <pc:picChg chg="add mod">
          <ac:chgData name="Barber, Nicola" userId="03a8b535-f180-47f5-a885-22f5c3c69005" providerId="ADAL" clId="{06F59CD4-D1A8-47E4-A479-B76FD264E6F4}" dt="2023-06-05T14:42:19.451" v="427" actId="14100"/>
          <ac:picMkLst>
            <pc:docMk/>
            <pc:sldMk cId="619313407" sldId="464"/>
            <ac:picMk id="3" creationId="{31241CDA-B613-C731-3CBD-49295E8BCF2C}"/>
          </ac:picMkLst>
        </pc:picChg>
        <pc:picChg chg="del">
          <ac:chgData name="Barber, Nicola" userId="03a8b535-f180-47f5-a885-22f5c3c69005" providerId="ADAL" clId="{06F59CD4-D1A8-47E4-A479-B76FD264E6F4}" dt="2023-06-05T14:42:07.681" v="423" actId="478"/>
          <ac:picMkLst>
            <pc:docMk/>
            <pc:sldMk cId="619313407" sldId="464"/>
            <ac:picMk id="6" creationId="{299E0C26-B6C9-286A-508C-36C6504FA37D}"/>
          </ac:picMkLst>
        </pc:picChg>
        <pc:picChg chg="add mod">
          <ac:chgData name="Barber, Nicola" userId="03a8b535-f180-47f5-a885-22f5c3c69005" providerId="ADAL" clId="{06F59CD4-D1A8-47E4-A479-B76FD264E6F4}" dt="2023-06-05T14:42:42.195" v="430" actId="14100"/>
          <ac:picMkLst>
            <pc:docMk/>
            <pc:sldMk cId="619313407" sldId="464"/>
            <ac:picMk id="8" creationId="{61A4EE00-85FE-3BEC-71FE-39924F4106E9}"/>
          </ac:picMkLst>
        </pc:picChg>
        <pc:picChg chg="del">
          <ac:chgData name="Barber, Nicola" userId="03a8b535-f180-47f5-a885-22f5c3c69005" providerId="ADAL" clId="{06F59CD4-D1A8-47E4-A479-B76FD264E6F4}" dt="2023-06-05T14:42:08.418" v="424" actId="478"/>
          <ac:picMkLst>
            <pc:docMk/>
            <pc:sldMk cId="619313407" sldId="464"/>
            <ac:picMk id="9" creationId="{CBC21A64-9411-1FA9-C96F-FDE055BF7327}"/>
          </ac:picMkLst>
        </pc:picChg>
      </pc:sldChg>
      <pc:sldChg chg="addSp delSp modSp add mod">
        <pc:chgData name="Barber, Nicola" userId="03a8b535-f180-47f5-a885-22f5c3c69005" providerId="ADAL" clId="{06F59CD4-D1A8-47E4-A479-B76FD264E6F4}" dt="2023-06-05T14:43:09.703" v="439" actId="1076"/>
        <pc:sldMkLst>
          <pc:docMk/>
          <pc:sldMk cId="168525183" sldId="465"/>
        </pc:sldMkLst>
        <pc:picChg chg="del">
          <ac:chgData name="Barber, Nicola" userId="03a8b535-f180-47f5-a885-22f5c3c69005" providerId="ADAL" clId="{06F59CD4-D1A8-47E4-A479-B76FD264E6F4}" dt="2023-06-05T14:42:45.664" v="432" actId="478"/>
          <ac:picMkLst>
            <pc:docMk/>
            <pc:sldMk cId="168525183" sldId="465"/>
            <ac:picMk id="3" creationId="{31241CDA-B613-C731-3CBD-49295E8BCF2C}"/>
          </ac:picMkLst>
        </pc:picChg>
        <pc:picChg chg="add mod">
          <ac:chgData name="Barber, Nicola" userId="03a8b535-f180-47f5-a885-22f5c3c69005" providerId="ADAL" clId="{06F59CD4-D1A8-47E4-A479-B76FD264E6F4}" dt="2023-06-05T14:42:56.371" v="435" actId="1076"/>
          <ac:picMkLst>
            <pc:docMk/>
            <pc:sldMk cId="168525183" sldId="465"/>
            <ac:picMk id="6" creationId="{D7624C41-5317-508F-9C07-CCACA1F8F640}"/>
          </ac:picMkLst>
        </pc:picChg>
        <pc:picChg chg="del">
          <ac:chgData name="Barber, Nicola" userId="03a8b535-f180-47f5-a885-22f5c3c69005" providerId="ADAL" clId="{06F59CD4-D1A8-47E4-A479-B76FD264E6F4}" dt="2023-06-05T14:42:46.992" v="433" actId="478"/>
          <ac:picMkLst>
            <pc:docMk/>
            <pc:sldMk cId="168525183" sldId="465"/>
            <ac:picMk id="8" creationId="{61A4EE00-85FE-3BEC-71FE-39924F4106E9}"/>
          </ac:picMkLst>
        </pc:picChg>
        <pc:picChg chg="add mod">
          <ac:chgData name="Barber, Nicola" userId="03a8b535-f180-47f5-a885-22f5c3c69005" providerId="ADAL" clId="{06F59CD4-D1A8-47E4-A479-B76FD264E6F4}" dt="2023-06-05T14:43:09.703" v="439" actId="1076"/>
          <ac:picMkLst>
            <pc:docMk/>
            <pc:sldMk cId="168525183" sldId="465"/>
            <ac:picMk id="9" creationId="{19E28A77-7412-0817-5008-64822BABD8BF}"/>
          </ac:picMkLst>
        </pc:picChg>
      </pc:sldChg>
      <pc:sldChg chg="addSp delSp modSp add mod">
        <pc:chgData name="Barber, Nicola" userId="03a8b535-f180-47f5-a885-22f5c3c69005" providerId="ADAL" clId="{06F59CD4-D1A8-47E4-A479-B76FD264E6F4}" dt="2023-06-05T14:43:39.129" v="447" actId="1076"/>
        <pc:sldMkLst>
          <pc:docMk/>
          <pc:sldMk cId="2661966231" sldId="466"/>
        </pc:sldMkLst>
        <pc:picChg chg="add mod">
          <ac:chgData name="Barber, Nicola" userId="03a8b535-f180-47f5-a885-22f5c3c69005" providerId="ADAL" clId="{06F59CD4-D1A8-47E4-A479-B76FD264E6F4}" dt="2023-06-05T14:43:28.486" v="444" actId="1076"/>
          <ac:picMkLst>
            <pc:docMk/>
            <pc:sldMk cId="2661966231" sldId="466"/>
            <ac:picMk id="3" creationId="{77F03121-5C57-43F5-1B6F-6B4571F60F7B}"/>
          </ac:picMkLst>
        </pc:picChg>
        <pc:picChg chg="del">
          <ac:chgData name="Barber, Nicola" userId="03a8b535-f180-47f5-a885-22f5c3c69005" providerId="ADAL" clId="{06F59CD4-D1A8-47E4-A479-B76FD264E6F4}" dt="2023-06-05T14:43:22.171" v="441" actId="478"/>
          <ac:picMkLst>
            <pc:docMk/>
            <pc:sldMk cId="2661966231" sldId="466"/>
            <ac:picMk id="6" creationId="{D7624C41-5317-508F-9C07-CCACA1F8F640}"/>
          </ac:picMkLst>
        </pc:picChg>
        <pc:picChg chg="add mod">
          <ac:chgData name="Barber, Nicola" userId="03a8b535-f180-47f5-a885-22f5c3c69005" providerId="ADAL" clId="{06F59CD4-D1A8-47E4-A479-B76FD264E6F4}" dt="2023-06-05T14:43:39.129" v="447" actId="1076"/>
          <ac:picMkLst>
            <pc:docMk/>
            <pc:sldMk cId="2661966231" sldId="466"/>
            <ac:picMk id="8" creationId="{DAEAE369-BCA1-3D02-DA5E-E89F8AD48812}"/>
          </ac:picMkLst>
        </pc:picChg>
        <pc:picChg chg="del">
          <ac:chgData name="Barber, Nicola" userId="03a8b535-f180-47f5-a885-22f5c3c69005" providerId="ADAL" clId="{06F59CD4-D1A8-47E4-A479-B76FD264E6F4}" dt="2023-06-05T14:43:22.960" v="442" actId="478"/>
          <ac:picMkLst>
            <pc:docMk/>
            <pc:sldMk cId="2661966231" sldId="466"/>
            <ac:picMk id="9" creationId="{19E28A77-7412-0817-5008-64822BABD8BF}"/>
          </ac:picMkLst>
        </pc:picChg>
      </pc:sldChg>
      <pc:sldChg chg="addSp delSp modSp add mod">
        <pc:chgData name="Barber, Nicola" userId="03a8b535-f180-47f5-a885-22f5c3c69005" providerId="ADAL" clId="{06F59CD4-D1A8-47E4-A479-B76FD264E6F4}" dt="2023-06-05T14:44:04.076" v="454" actId="1076"/>
        <pc:sldMkLst>
          <pc:docMk/>
          <pc:sldMk cId="357275265" sldId="467"/>
        </pc:sldMkLst>
        <pc:picChg chg="del">
          <ac:chgData name="Barber, Nicola" userId="03a8b535-f180-47f5-a885-22f5c3c69005" providerId="ADAL" clId="{06F59CD4-D1A8-47E4-A479-B76FD264E6F4}" dt="2023-06-05T14:43:42.894" v="449" actId="478"/>
          <ac:picMkLst>
            <pc:docMk/>
            <pc:sldMk cId="357275265" sldId="467"/>
            <ac:picMk id="3" creationId="{77F03121-5C57-43F5-1B6F-6B4571F60F7B}"/>
          </ac:picMkLst>
        </pc:picChg>
        <pc:picChg chg="add mod">
          <ac:chgData name="Barber, Nicola" userId="03a8b535-f180-47f5-a885-22f5c3c69005" providerId="ADAL" clId="{06F59CD4-D1A8-47E4-A479-B76FD264E6F4}" dt="2023-06-05T14:43:54.661" v="452" actId="1076"/>
          <ac:picMkLst>
            <pc:docMk/>
            <pc:sldMk cId="357275265" sldId="467"/>
            <ac:picMk id="6" creationId="{EF705E44-DECD-C7D3-2702-5CDF068CB3E0}"/>
          </ac:picMkLst>
        </pc:picChg>
        <pc:picChg chg="del">
          <ac:chgData name="Barber, Nicola" userId="03a8b535-f180-47f5-a885-22f5c3c69005" providerId="ADAL" clId="{06F59CD4-D1A8-47E4-A479-B76FD264E6F4}" dt="2023-06-05T14:43:43.660" v="450" actId="478"/>
          <ac:picMkLst>
            <pc:docMk/>
            <pc:sldMk cId="357275265" sldId="467"/>
            <ac:picMk id="8" creationId="{DAEAE369-BCA1-3D02-DA5E-E89F8AD48812}"/>
          </ac:picMkLst>
        </pc:picChg>
        <pc:picChg chg="add mod">
          <ac:chgData name="Barber, Nicola" userId="03a8b535-f180-47f5-a885-22f5c3c69005" providerId="ADAL" clId="{06F59CD4-D1A8-47E4-A479-B76FD264E6F4}" dt="2023-06-05T14:44:04.076" v="454" actId="1076"/>
          <ac:picMkLst>
            <pc:docMk/>
            <pc:sldMk cId="357275265" sldId="467"/>
            <ac:picMk id="9" creationId="{36BFE96F-47FA-D20E-09D7-8ED166A86503}"/>
          </ac:picMkLst>
        </pc:picChg>
      </pc:sldChg>
      <pc:sldChg chg="addSp delSp modSp add mod">
        <pc:chgData name="Barber, Nicola" userId="03a8b535-f180-47f5-a885-22f5c3c69005" providerId="ADAL" clId="{06F59CD4-D1A8-47E4-A479-B76FD264E6F4}" dt="2023-06-05T14:44:29.556" v="463" actId="1076"/>
        <pc:sldMkLst>
          <pc:docMk/>
          <pc:sldMk cId="1042758159" sldId="468"/>
        </pc:sldMkLst>
        <pc:picChg chg="add mod">
          <ac:chgData name="Barber, Nicola" userId="03a8b535-f180-47f5-a885-22f5c3c69005" providerId="ADAL" clId="{06F59CD4-D1A8-47E4-A479-B76FD264E6F4}" dt="2023-06-05T14:44:15.794" v="459" actId="1076"/>
          <ac:picMkLst>
            <pc:docMk/>
            <pc:sldMk cId="1042758159" sldId="468"/>
            <ac:picMk id="3" creationId="{B3219B25-8BF3-699A-1F30-5C47D47D98AB}"/>
          </ac:picMkLst>
        </pc:picChg>
        <pc:picChg chg="del">
          <ac:chgData name="Barber, Nicola" userId="03a8b535-f180-47f5-a885-22f5c3c69005" providerId="ADAL" clId="{06F59CD4-D1A8-47E4-A479-B76FD264E6F4}" dt="2023-06-05T14:44:07.559" v="456" actId="478"/>
          <ac:picMkLst>
            <pc:docMk/>
            <pc:sldMk cId="1042758159" sldId="468"/>
            <ac:picMk id="6" creationId="{EF705E44-DECD-C7D3-2702-5CDF068CB3E0}"/>
          </ac:picMkLst>
        </pc:picChg>
        <pc:picChg chg="add mod">
          <ac:chgData name="Barber, Nicola" userId="03a8b535-f180-47f5-a885-22f5c3c69005" providerId="ADAL" clId="{06F59CD4-D1A8-47E4-A479-B76FD264E6F4}" dt="2023-06-05T14:44:29.556" v="463" actId="1076"/>
          <ac:picMkLst>
            <pc:docMk/>
            <pc:sldMk cId="1042758159" sldId="468"/>
            <ac:picMk id="8" creationId="{078523B9-8BF5-9946-7F48-550A1F7FA9D4}"/>
          </ac:picMkLst>
        </pc:picChg>
        <pc:picChg chg="del">
          <ac:chgData name="Barber, Nicola" userId="03a8b535-f180-47f5-a885-22f5c3c69005" providerId="ADAL" clId="{06F59CD4-D1A8-47E4-A479-B76FD264E6F4}" dt="2023-06-05T14:44:08.393" v="457" actId="478"/>
          <ac:picMkLst>
            <pc:docMk/>
            <pc:sldMk cId="1042758159" sldId="468"/>
            <ac:picMk id="9" creationId="{36BFE96F-47FA-D20E-09D7-8ED166A86503}"/>
          </ac:picMkLst>
        </pc:picChg>
      </pc:sldChg>
      <pc:sldChg chg="addSp delSp modSp add mod">
        <pc:chgData name="Barber, Nicola" userId="03a8b535-f180-47f5-a885-22f5c3c69005" providerId="ADAL" clId="{06F59CD4-D1A8-47E4-A479-B76FD264E6F4}" dt="2023-06-05T14:44:57.591" v="472" actId="1076"/>
        <pc:sldMkLst>
          <pc:docMk/>
          <pc:sldMk cId="2235269785" sldId="469"/>
        </pc:sldMkLst>
        <pc:picChg chg="del">
          <ac:chgData name="Barber, Nicola" userId="03a8b535-f180-47f5-a885-22f5c3c69005" providerId="ADAL" clId="{06F59CD4-D1A8-47E4-A479-B76FD264E6F4}" dt="2023-06-05T14:44:32.190" v="465" actId="478"/>
          <ac:picMkLst>
            <pc:docMk/>
            <pc:sldMk cId="2235269785" sldId="469"/>
            <ac:picMk id="3" creationId="{B3219B25-8BF3-699A-1F30-5C47D47D98AB}"/>
          </ac:picMkLst>
        </pc:picChg>
        <pc:picChg chg="add mod">
          <ac:chgData name="Barber, Nicola" userId="03a8b535-f180-47f5-a885-22f5c3c69005" providerId="ADAL" clId="{06F59CD4-D1A8-47E4-A479-B76FD264E6F4}" dt="2023-06-05T14:44:57.591" v="472" actId="1076"/>
          <ac:picMkLst>
            <pc:docMk/>
            <pc:sldMk cId="2235269785" sldId="469"/>
            <ac:picMk id="6" creationId="{9E6724D7-AA54-5586-1C5A-780DC8AC5EFE}"/>
          </ac:picMkLst>
        </pc:picChg>
        <pc:picChg chg="del">
          <ac:chgData name="Barber, Nicola" userId="03a8b535-f180-47f5-a885-22f5c3c69005" providerId="ADAL" clId="{06F59CD4-D1A8-47E4-A479-B76FD264E6F4}" dt="2023-06-05T14:44:33.048" v="466" actId="478"/>
          <ac:picMkLst>
            <pc:docMk/>
            <pc:sldMk cId="2235269785" sldId="469"/>
            <ac:picMk id="8" creationId="{078523B9-8BF5-9946-7F48-550A1F7FA9D4}"/>
          </ac:picMkLst>
        </pc:picChg>
        <pc:picChg chg="add mod">
          <ac:chgData name="Barber, Nicola" userId="03a8b535-f180-47f5-a885-22f5c3c69005" providerId="ADAL" clId="{06F59CD4-D1A8-47E4-A479-B76FD264E6F4}" dt="2023-06-05T14:44:56.539" v="471" actId="1076"/>
          <ac:picMkLst>
            <pc:docMk/>
            <pc:sldMk cId="2235269785" sldId="469"/>
            <ac:picMk id="9" creationId="{B0F1A92D-2DCD-94F4-5A5C-D585F2D92A78}"/>
          </ac:picMkLst>
        </pc:picChg>
      </pc:sldChg>
      <pc:sldChg chg="addSp delSp modSp add mod">
        <pc:chgData name="Barber, Nicola" userId="03a8b535-f180-47f5-a885-22f5c3c69005" providerId="ADAL" clId="{06F59CD4-D1A8-47E4-A479-B76FD264E6F4}" dt="2023-06-05T14:45:26.491" v="480" actId="1076"/>
        <pc:sldMkLst>
          <pc:docMk/>
          <pc:sldMk cId="3539675473" sldId="470"/>
        </pc:sldMkLst>
        <pc:picChg chg="add mod">
          <ac:chgData name="Barber, Nicola" userId="03a8b535-f180-47f5-a885-22f5c3c69005" providerId="ADAL" clId="{06F59CD4-D1A8-47E4-A479-B76FD264E6F4}" dt="2023-06-05T14:45:16.494" v="478" actId="1076"/>
          <ac:picMkLst>
            <pc:docMk/>
            <pc:sldMk cId="3539675473" sldId="470"/>
            <ac:picMk id="3" creationId="{E2043440-B5E2-8C0A-7619-C3E8D69375D6}"/>
          </ac:picMkLst>
        </pc:picChg>
        <pc:picChg chg="del">
          <ac:chgData name="Barber, Nicola" userId="03a8b535-f180-47f5-a885-22f5c3c69005" providerId="ADAL" clId="{06F59CD4-D1A8-47E4-A479-B76FD264E6F4}" dt="2023-06-05T14:45:07.741" v="474" actId="478"/>
          <ac:picMkLst>
            <pc:docMk/>
            <pc:sldMk cId="3539675473" sldId="470"/>
            <ac:picMk id="6" creationId="{9E6724D7-AA54-5586-1C5A-780DC8AC5EFE}"/>
          </ac:picMkLst>
        </pc:picChg>
        <pc:picChg chg="add mod">
          <ac:chgData name="Barber, Nicola" userId="03a8b535-f180-47f5-a885-22f5c3c69005" providerId="ADAL" clId="{06F59CD4-D1A8-47E4-A479-B76FD264E6F4}" dt="2023-06-05T14:45:26.491" v="480" actId="1076"/>
          <ac:picMkLst>
            <pc:docMk/>
            <pc:sldMk cId="3539675473" sldId="470"/>
            <ac:picMk id="8" creationId="{C5CC7AE0-1FB7-B8FD-5C2D-44E0A42F020F}"/>
          </ac:picMkLst>
        </pc:picChg>
        <pc:picChg chg="del mod">
          <ac:chgData name="Barber, Nicola" userId="03a8b535-f180-47f5-a885-22f5c3c69005" providerId="ADAL" clId="{06F59CD4-D1A8-47E4-A479-B76FD264E6F4}" dt="2023-06-05T14:45:08.955" v="476" actId="478"/>
          <ac:picMkLst>
            <pc:docMk/>
            <pc:sldMk cId="3539675473" sldId="470"/>
            <ac:picMk id="9" creationId="{B0F1A92D-2DCD-94F4-5A5C-D585F2D92A78}"/>
          </ac:picMkLst>
        </pc:picChg>
      </pc:sldChg>
      <pc:sldChg chg="addSp delSp modSp add mod">
        <pc:chgData name="Barber, Nicola" userId="03a8b535-f180-47f5-a885-22f5c3c69005" providerId="ADAL" clId="{06F59CD4-D1A8-47E4-A479-B76FD264E6F4}" dt="2023-06-05T14:45:52.074" v="487" actId="1076"/>
        <pc:sldMkLst>
          <pc:docMk/>
          <pc:sldMk cId="1417668337" sldId="471"/>
        </pc:sldMkLst>
        <pc:picChg chg="del">
          <ac:chgData name="Barber, Nicola" userId="03a8b535-f180-47f5-a885-22f5c3c69005" providerId="ADAL" clId="{06F59CD4-D1A8-47E4-A479-B76FD264E6F4}" dt="2023-06-05T14:45:29.728" v="482" actId="478"/>
          <ac:picMkLst>
            <pc:docMk/>
            <pc:sldMk cId="1417668337" sldId="471"/>
            <ac:picMk id="3" creationId="{E2043440-B5E2-8C0A-7619-C3E8D69375D6}"/>
          </ac:picMkLst>
        </pc:picChg>
        <pc:picChg chg="add mod">
          <ac:chgData name="Barber, Nicola" userId="03a8b535-f180-47f5-a885-22f5c3c69005" providerId="ADAL" clId="{06F59CD4-D1A8-47E4-A479-B76FD264E6F4}" dt="2023-06-05T14:45:41.491" v="485" actId="1076"/>
          <ac:picMkLst>
            <pc:docMk/>
            <pc:sldMk cId="1417668337" sldId="471"/>
            <ac:picMk id="6" creationId="{7B59E1E0-29DB-AA39-64A0-EEC9ADDFB6DB}"/>
          </ac:picMkLst>
        </pc:picChg>
        <pc:picChg chg="del">
          <ac:chgData name="Barber, Nicola" userId="03a8b535-f180-47f5-a885-22f5c3c69005" providerId="ADAL" clId="{06F59CD4-D1A8-47E4-A479-B76FD264E6F4}" dt="2023-06-05T14:45:30.581" v="483" actId="478"/>
          <ac:picMkLst>
            <pc:docMk/>
            <pc:sldMk cId="1417668337" sldId="471"/>
            <ac:picMk id="8" creationId="{C5CC7AE0-1FB7-B8FD-5C2D-44E0A42F020F}"/>
          </ac:picMkLst>
        </pc:picChg>
        <pc:picChg chg="add mod">
          <ac:chgData name="Barber, Nicola" userId="03a8b535-f180-47f5-a885-22f5c3c69005" providerId="ADAL" clId="{06F59CD4-D1A8-47E4-A479-B76FD264E6F4}" dt="2023-06-05T14:45:52.074" v="487" actId="1076"/>
          <ac:picMkLst>
            <pc:docMk/>
            <pc:sldMk cId="1417668337" sldId="471"/>
            <ac:picMk id="9" creationId="{1D38B4E4-F0FF-2E17-A551-6EF4542850E6}"/>
          </ac:picMkLst>
        </pc:picChg>
      </pc:sldChg>
      <pc:sldChg chg="addSp delSp modSp add mod">
        <pc:chgData name="Barber, Nicola" userId="03a8b535-f180-47f5-a885-22f5c3c69005" providerId="ADAL" clId="{06F59CD4-D1A8-47E4-A479-B76FD264E6F4}" dt="2023-06-05T14:46:14.601" v="495" actId="1076"/>
        <pc:sldMkLst>
          <pc:docMk/>
          <pc:sldMk cId="1114640149" sldId="472"/>
        </pc:sldMkLst>
        <pc:picChg chg="add mod">
          <ac:chgData name="Barber, Nicola" userId="03a8b535-f180-47f5-a885-22f5c3c69005" providerId="ADAL" clId="{06F59CD4-D1A8-47E4-A479-B76FD264E6F4}" dt="2023-06-05T14:46:06.657" v="493" actId="1076"/>
          <ac:picMkLst>
            <pc:docMk/>
            <pc:sldMk cId="1114640149" sldId="472"/>
            <ac:picMk id="3" creationId="{7C9DA7F1-7E55-245E-2EDD-6CDDFF8FB2FF}"/>
          </ac:picMkLst>
        </pc:picChg>
        <pc:picChg chg="del">
          <ac:chgData name="Barber, Nicola" userId="03a8b535-f180-47f5-a885-22f5c3c69005" providerId="ADAL" clId="{06F59CD4-D1A8-47E4-A479-B76FD264E6F4}" dt="2023-06-05T14:45:55.091" v="489" actId="478"/>
          <ac:picMkLst>
            <pc:docMk/>
            <pc:sldMk cId="1114640149" sldId="472"/>
            <ac:picMk id="6" creationId="{7B59E1E0-29DB-AA39-64A0-EEC9ADDFB6DB}"/>
          </ac:picMkLst>
        </pc:picChg>
        <pc:picChg chg="add mod">
          <ac:chgData name="Barber, Nicola" userId="03a8b535-f180-47f5-a885-22f5c3c69005" providerId="ADAL" clId="{06F59CD4-D1A8-47E4-A479-B76FD264E6F4}" dt="2023-06-05T14:46:14.601" v="495" actId="1076"/>
          <ac:picMkLst>
            <pc:docMk/>
            <pc:sldMk cId="1114640149" sldId="472"/>
            <ac:picMk id="8" creationId="{9C903DC9-DF0E-63F2-61CC-7CD93719DDEF}"/>
          </ac:picMkLst>
        </pc:picChg>
        <pc:picChg chg="del mod">
          <ac:chgData name="Barber, Nicola" userId="03a8b535-f180-47f5-a885-22f5c3c69005" providerId="ADAL" clId="{06F59CD4-D1A8-47E4-A479-B76FD264E6F4}" dt="2023-06-05T14:45:55.921" v="491" actId="478"/>
          <ac:picMkLst>
            <pc:docMk/>
            <pc:sldMk cId="1114640149" sldId="472"/>
            <ac:picMk id="9" creationId="{1D38B4E4-F0FF-2E17-A551-6EF4542850E6}"/>
          </ac:picMkLst>
        </pc:picChg>
      </pc:sldChg>
      <pc:sldChg chg="addSp delSp modSp add mod">
        <pc:chgData name="Barber, Nicola" userId="03a8b535-f180-47f5-a885-22f5c3c69005" providerId="ADAL" clId="{06F59CD4-D1A8-47E4-A479-B76FD264E6F4}" dt="2023-06-05T14:46:39.949" v="504" actId="1076"/>
        <pc:sldMkLst>
          <pc:docMk/>
          <pc:sldMk cId="2537783467" sldId="473"/>
        </pc:sldMkLst>
        <pc:picChg chg="del">
          <ac:chgData name="Barber, Nicola" userId="03a8b535-f180-47f5-a885-22f5c3c69005" providerId="ADAL" clId="{06F59CD4-D1A8-47E4-A479-B76FD264E6F4}" dt="2023-06-05T14:46:22.116" v="497" actId="478"/>
          <ac:picMkLst>
            <pc:docMk/>
            <pc:sldMk cId="2537783467" sldId="473"/>
            <ac:picMk id="3" creationId="{7C9DA7F1-7E55-245E-2EDD-6CDDFF8FB2FF}"/>
          </ac:picMkLst>
        </pc:picChg>
        <pc:picChg chg="add mod">
          <ac:chgData name="Barber, Nicola" userId="03a8b535-f180-47f5-a885-22f5c3c69005" providerId="ADAL" clId="{06F59CD4-D1A8-47E4-A479-B76FD264E6F4}" dt="2023-06-05T14:46:39.949" v="504" actId="1076"/>
          <ac:picMkLst>
            <pc:docMk/>
            <pc:sldMk cId="2537783467" sldId="473"/>
            <ac:picMk id="6" creationId="{643789C8-AA12-2488-A8F7-A54E7167648D}"/>
          </ac:picMkLst>
        </pc:picChg>
        <pc:picChg chg="del mod">
          <ac:chgData name="Barber, Nicola" userId="03a8b535-f180-47f5-a885-22f5c3c69005" providerId="ADAL" clId="{06F59CD4-D1A8-47E4-A479-B76FD264E6F4}" dt="2023-06-05T14:46:22.909" v="499" actId="478"/>
          <ac:picMkLst>
            <pc:docMk/>
            <pc:sldMk cId="2537783467" sldId="473"/>
            <ac:picMk id="8" creationId="{9C903DC9-DF0E-63F2-61CC-7CD93719DDEF}"/>
          </ac:picMkLst>
        </pc:picChg>
        <pc:picChg chg="add mod">
          <ac:chgData name="Barber, Nicola" userId="03a8b535-f180-47f5-a885-22f5c3c69005" providerId="ADAL" clId="{06F59CD4-D1A8-47E4-A479-B76FD264E6F4}" dt="2023-06-05T14:46:38.687" v="503" actId="1076"/>
          <ac:picMkLst>
            <pc:docMk/>
            <pc:sldMk cId="2537783467" sldId="473"/>
            <ac:picMk id="9" creationId="{44EF207C-4D66-AE2D-BCD1-B8783388A025}"/>
          </ac:picMkLst>
        </pc:picChg>
      </pc:sldChg>
      <pc:sldChg chg="addSp delSp modSp add mod">
        <pc:chgData name="Barber, Nicola" userId="03a8b535-f180-47f5-a885-22f5c3c69005" providerId="ADAL" clId="{06F59CD4-D1A8-47E4-A479-B76FD264E6F4}" dt="2023-06-05T14:47:12.060" v="514" actId="1076"/>
        <pc:sldMkLst>
          <pc:docMk/>
          <pc:sldMk cId="4152354599" sldId="474"/>
        </pc:sldMkLst>
        <pc:picChg chg="add mod">
          <ac:chgData name="Barber, Nicola" userId="03a8b535-f180-47f5-a885-22f5c3c69005" providerId="ADAL" clId="{06F59CD4-D1A8-47E4-A479-B76FD264E6F4}" dt="2023-06-05T14:47:02.022" v="512" actId="1076"/>
          <ac:picMkLst>
            <pc:docMk/>
            <pc:sldMk cId="4152354599" sldId="474"/>
            <ac:picMk id="3" creationId="{A06308CE-FE4B-1045-0B1C-1951212366E8}"/>
          </ac:picMkLst>
        </pc:picChg>
        <pc:picChg chg="del">
          <ac:chgData name="Barber, Nicola" userId="03a8b535-f180-47f5-a885-22f5c3c69005" providerId="ADAL" clId="{06F59CD4-D1A8-47E4-A479-B76FD264E6F4}" dt="2023-06-05T14:46:42.446" v="506" actId="478"/>
          <ac:picMkLst>
            <pc:docMk/>
            <pc:sldMk cId="4152354599" sldId="474"/>
            <ac:picMk id="6" creationId="{643789C8-AA12-2488-A8F7-A54E7167648D}"/>
          </ac:picMkLst>
        </pc:picChg>
        <pc:picChg chg="add mod">
          <ac:chgData name="Barber, Nicola" userId="03a8b535-f180-47f5-a885-22f5c3c69005" providerId="ADAL" clId="{06F59CD4-D1A8-47E4-A479-B76FD264E6F4}" dt="2023-06-05T14:47:12.060" v="514" actId="1076"/>
          <ac:picMkLst>
            <pc:docMk/>
            <pc:sldMk cId="4152354599" sldId="474"/>
            <ac:picMk id="8" creationId="{6362299D-C47F-579B-D1E9-470E63537CEC}"/>
          </ac:picMkLst>
        </pc:picChg>
        <pc:picChg chg="del mod">
          <ac:chgData name="Barber, Nicola" userId="03a8b535-f180-47f5-a885-22f5c3c69005" providerId="ADAL" clId="{06F59CD4-D1A8-47E4-A479-B76FD264E6F4}" dt="2023-06-05T14:46:43.236" v="508" actId="478"/>
          <ac:picMkLst>
            <pc:docMk/>
            <pc:sldMk cId="4152354599" sldId="474"/>
            <ac:picMk id="9" creationId="{44EF207C-4D66-AE2D-BCD1-B8783388A025}"/>
          </ac:picMkLst>
        </pc:picChg>
      </pc:sldChg>
      <pc:sldChg chg="addSp delSp modSp add mod">
        <pc:chgData name="Barber, Nicola" userId="03a8b535-f180-47f5-a885-22f5c3c69005" providerId="ADAL" clId="{06F59CD4-D1A8-47E4-A479-B76FD264E6F4}" dt="2023-06-05T14:47:32.892" v="523" actId="1076"/>
        <pc:sldMkLst>
          <pc:docMk/>
          <pc:sldMk cId="3990835877" sldId="475"/>
        </pc:sldMkLst>
        <pc:picChg chg="del mod">
          <ac:chgData name="Barber, Nicola" userId="03a8b535-f180-47f5-a885-22f5c3c69005" providerId="ADAL" clId="{06F59CD4-D1A8-47E4-A479-B76FD264E6F4}" dt="2023-06-05T14:47:15.628" v="517" actId="478"/>
          <ac:picMkLst>
            <pc:docMk/>
            <pc:sldMk cId="3990835877" sldId="475"/>
            <ac:picMk id="3" creationId="{A06308CE-FE4B-1045-0B1C-1951212366E8}"/>
          </ac:picMkLst>
        </pc:picChg>
        <pc:picChg chg="add mod">
          <ac:chgData name="Barber, Nicola" userId="03a8b535-f180-47f5-a885-22f5c3c69005" providerId="ADAL" clId="{06F59CD4-D1A8-47E4-A479-B76FD264E6F4}" dt="2023-06-05T14:47:32.892" v="523" actId="1076"/>
          <ac:picMkLst>
            <pc:docMk/>
            <pc:sldMk cId="3990835877" sldId="475"/>
            <ac:picMk id="6" creationId="{830FB430-F7F8-1952-2396-37E49B41ABC1}"/>
          </ac:picMkLst>
        </pc:picChg>
        <pc:picChg chg="del">
          <ac:chgData name="Barber, Nicola" userId="03a8b535-f180-47f5-a885-22f5c3c69005" providerId="ADAL" clId="{06F59CD4-D1A8-47E4-A479-B76FD264E6F4}" dt="2023-06-05T14:47:16.511" v="518" actId="478"/>
          <ac:picMkLst>
            <pc:docMk/>
            <pc:sldMk cId="3990835877" sldId="475"/>
            <ac:picMk id="8" creationId="{6362299D-C47F-579B-D1E9-470E63537CEC}"/>
          </ac:picMkLst>
        </pc:picChg>
        <pc:picChg chg="add mod">
          <ac:chgData name="Barber, Nicola" userId="03a8b535-f180-47f5-a885-22f5c3c69005" providerId="ADAL" clId="{06F59CD4-D1A8-47E4-A479-B76FD264E6F4}" dt="2023-06-05T14:47:32.002" v="522" actId="1076"/>
          <ac:picMkLst>
            <pc:docMk/>
            <pc:sldMk cId="3990835877" sldId="475"/>
            <ac:picMk id="9" creationId="{2CCFD9AB-77C7-4F8C-7DE6-E9BF2CB3258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4C66C97A-4788-4F6E-8669-B337EE080FF0}" type="datetimeFigureOut">
              <a:rPr lang="en-GB" smtClean="0"/>
              <a:t>05/06/2023</a:t>
            </a:fld>
            <a:endParaRPr lang="en-GB"/>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B70A550E-B6C0-4DC0-ABFC-EECACA0192D6}" type="slidenum">
              <a:rPr lang="en-GB" smtClean="0"/>
              <a:t>‹#›</a:t>
            </a:fld>
            <a:endParaRPr lang="en-GB"/>
          </a:p>
        </p:txBody>
      </p:sp>
    </p:spTree>
    <p:extLst>
      <p:ext uri="{BB962C8B-B14F-4D97-AF65-F5344CB8AC3E}">
        <p14:creationId xmlns:p14="http://schemas.microsoft.com/office/powerpoint/2010/main" val="2775406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0A550E-B6C0-4DC0-ABFC-EECACA0192D6}" type="slidenum">
              <a:rPr lang="en-GB" smtClean="0"/>
              <a:t>8</a:t>
            </a:fld>
            <a:endParaRPr lang="en-GB"/>
          </a:p>
        </p:txBody>
      </p:sp>
    </p:spTree>
    <p:extLst>
      <p:ext uri="{BB962C8B-B14F-4D97-AF65-F5344CB8AC3E}">
        <p14:creationId xmlns:p14="http://schemas.microsoft.com/office/powerpoint/2010/main" val="2472788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86362"/>
            <a:ext cx="5486400" cy="3916115"/>
          </a:xfrm>
        </p:spPr>
        <p:txBody>
          <a:bodyPr/>
          <a:lstStyle/>
          <a:p>
            <a:endParaRPr lang="en-GB" dirty="0"/>
          </a:p>
        </p:txBody>
      </p:sp>
      <p:sp>
        <p:nvSpPr>
          <p:cNvPr id="4" name="Slide Number Placeholder 3"/>
          <p:cNvSpPr>
            <a:spLocks noGrp="1"/>
          </p:cNvSpPr>
          <p:nvPr>
            <p:ph type="sldNum" sz="quarter" idx="5"/>
          </p:nvPr>
        </p:nvSpPr>
        <p:spPr/>
        <p:txBody>
          <a:bodyPr/>
          <a:lstStyle/>
          <a:p>
            <a:fld id="{B70A550E-B6C0-4DC0-ABFC-EECACA0192D6}" type="slidenum">
              <a:rPr lang="en-GB" smtClean="0"/>
              <a:t>28</a:t>
            </a:fld>
            <a:endParaRPr lang="en-GB"/>
          </a:p>
        </p:txBody>
      </p:sp>
    </p:spTree>
    <p:extLst>
      <p:ext uri="{BB962C8B-B14F-4D97-AF65-F5344CB8AC3E}">
        <p14:creationId xmlns:p14="http://schemas.microsoft.com/office/powerpoint/2010/main" val="861048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86362"/>
            <a:ext cx="5486400" cy="3916115"/>
          </a:xfrm>
        </p:spPr>
        <p:txBody>
          <a:bodyPr/>
          <a:lstStyle/>
          <a:p>
            <a:endParaRPr lang="en-GB" dirty="0"/>
          </a:p>
        </p:txBody>
      </p:sp>
      <p:sp>
        <p:nvSpPr>
          <p:cNvPr id="4" name="Slide Number Placeholder 3"/>
          <p:cNvSpPr>
            <a:spLocks noGrp="1"/>
          </p:cNvSpPr>
          <p:nvPr>
            <p:ph type="sldNum" sz="quarter" idx="5"/>
          </p:nvPr>
        </p:nvSpPr>
        <p:spPr/>
        <p:txBody>
          <a:bodyPr/>
          <a:lstStyle/>
          <a:p>
            <a:fld id="{B70A550E-B6C0-4DC0-ABFC-EECACA0192D6}" type="slidenum">
              <a:rPr lang="en-GB" smtClean="0"/>
              <a:t>29</a:t>
            </a:fld>
            <a:endParaRPr lang="en-GB"/>
          </a:p>
        </p:txBody>
      </p:sp>
    </p:spTree>
    <p:extLst>
      <p:ext uri="{BB962C8B-B14F-4D97-AF65-F5344CB8AC3E}">
        <p14:creationId xmlns:p14="http://schemas.microsoft.com/office/powerpoint/2010/main" val="2414013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86362"/>
            <a:ext cx="5486400" cy="3916115"/>
          </a:xfrm>
        </p:spPr>
        <p:txBody>
          <a:bodyPr/>
          <a:lstStyle/>
          <a:p>
            <a:endParaRPr lang="en-GB" dirty="0"/>
          </a:p>
        </p:txBody>
      </p:sp>
      <p:sp>
        <p:nvSpPr>
          <p:cNvPr id="4" name="Slide Number Placeholder 3"/>
          <p:cNvSpPr>
            <a:spLocks noGrp="1"/>
          </p:cNvSpPr>
          <p:nvPr>
            <p:ph type="sldNum" sz="quarter" idx="5"/>
          </p:nvPr>
        </p:nvSpPr>
        <p:spPr/>
        <p:txBody>
          <a:bodyPr/>
          <a:lstStyle/>
          <a:p>
            <a:fld id="{B70A550E-B6C0-4DC0-ABFC-EECACA0192D6}" type="slidenum">
              <a:rPr lang="en-GB" smtClean="0"/>
              <a:t>30</a:t>
            </a:fld>
            <a:endParaRPr lang="en-GB"/>
          </a:p>
        </p:txBody>
      </p:sp>
    </p:spTree>
    <p:extLst>
      <p:ext uri="{BB962C8B-B14F-4D97-AF65-F5344CB8AC3E}">
        <p14:creationId xmlns:p14="http://schemas.microsoft.com/office/powerpoint/2010/main" val="2350130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86362"/>
            <a:ext cx="5486400" cy="3916115"/>
          </a:xfrm>
        </p:spPr>
        <p:txBody>
          <a:bodyPr/>
          <a:lstStyle/>
          <a:p>
            <a:endParaRPr lang="en-GB" dirty="0"/>
          </a:p>
        </p:txBody>
      </p:sp>
      <p:sp>
        <p:nvSpPr>
          <p:cNvPr id="4" name="Slide Number Placeholder 3"/>
          <p:cNvSpPr>
            <a:spLocks noGrp="1"/>
          </p:cNvSpPr>
          <p:nvPr>
            <p:ph type="sldNum" sz="quarter" idx="5"/>
          </p:nvPr>
        </p:nvSpPr>
        <p:spPr/>
        <p:txBody>
          <a:bodyPr/>
          <a:lstStyle/>
          <a:p>
            <a:fld id="{B70A550E-B6C0-4DC0-ABFC-EECACA0192D6}" type="slidenum">
              <a:rPr lang="en-GB" smtClean="0"/>
              <a:t>31</a:t>
            </a:fld>
            <a:endParaRPr lang="en-GB"/>
          </a:p>
        </p:txBody>
      </p:sp>
    </p:spTree>
    <p:extLst>
      <p:ext uri="{BB962C8B-B14F-4D97-AF65-F5344CB8AC3E}">
        <p14:creationId xmlns:p14="http://schemas.microsoft.com/office/powerpoint/2010/main" val="1680999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86362"/>
            <a:ext cx="5486400" cy="3916115"/>
          </a:xfrm>
        </p:spPr>
        <p:txBody>
          <a:bodyPr/>
          <a:lstStyle/>
          <a:p>
            <a:endParaRPr lang="en-GB" dirty="0"/>
          </a:p>
        </p:txBody>
      </p:sp>
      <p:sp>
        <p:nvSpPr>
          <p:cNvPr id="4" name="Slide Number Placeholder 3"/>
          <p:cNvSpPr>
            <a:spLocks noGrp="1"/>
          </p:cNvSpPr>
          <p:nvPr>
            <p:ph type="sldNum" sz="quarter" idx="5"/>
          </p:nvPr>
        </p:nvSpPr>
        <p:spPr/>
        <p:txBody>
          <a:bodyPr/>
          <a:lstStyle/>
          <a:p>
            <a:fld id="{B70A550E-B6C0-4DC0-ABFC-EECACA0192D6}" type="slidenum">
              <a:rPr lang="en-GB" smtClean="0"/>
              <a:t>32</a:t>
            </a:fld>
            <a:endParaRPr lang="en-GB"/>
          </a:p>
        </p:txBody>
      </p:sp>
    </p:spTree>
    <p:extLst>
      <p:ext uri="{BB962C8B-B14F-4D97-AF65-F5344CB8AC3E}">
        <p14:creationId xmlns:p14="http://schemas.microsoft.com/office/powerpoint/2010/main" val="2368275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86362"/>
            <a:ext cx="5486400" cy="3916115"/>
          </a:xfrm>
        </p:spPr>
        <p:txBody>
          <a:bodyPr/>
          <a:lstStyle/>
          <a:p>
            <a:endParaRPr lang="en-GB" dirty="0"/>
          </a:p>
        </p:txBody>
      </p:sp>
      <p:sp>
        <p:nvSpPr>
          <p:cNvPr id="4" name="Slide Number Placeholder 3"/>
          <p:cNvSpPr>
            <a:spLocks noGrp="1"/>
          </p:cNvSpPr>
          <p:nvPr>
            <p:ph type="sldNum" sz="quarter" idx="5"/>
          </p:nvPr>
        </p:nvSpPr>
        <p:spPr/>
        <p:txBody>
          <a:bodyPr/>
          <a:lstStyle/>
          <a:p>
            <a:fld id="{B70A550E-B6C0-4DC0-ABFC-EECACA0192D6}" type="slidenum">
              <a:rPr lang="en-GB" smtClean="0"/>
              <a:t>33</a:t>
            </a:fld>
            <a:endParaRPr lang="en-GB"/>
          </a:p>
        </p:txBody>
      </p:sp>
    </p:spTree>
    <p:extLst>
      <p:ext uri="{BB962C8B-B14F-4D97-AF65-F5344CB8AC3E}">
        <p14:creationId xmlns:p14="http://schemas.microsoft.com/office/powerpoint/2010/main" val="3709164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86362"/>
            <a:ext cx="5486400" cy="3916115"/>
          </a:xfrm>
        </p:spPr>
        <p:txBody>
          <a:bodyPr/>
          <a:lstStyle/>
          <a:p>
            <a:endParaRPr lang="en-GB" dirty="0"/>
          </a:p>
        </p:txBody>
      </p:sp>
      <p:sp>
        <p:nvSpPr>
          <p:cNvPr id="4" name="Slide Number Placeholder 3"/>
          <p:cNvSpPr>
            <a:spLocks noGrp="1"/>
          </p:cNvSpPr>
          <p:nvPr>
            <p:ph type="sldNum" sz="quarter" idx="5"/>
          </p:nvPr>
        </p:nvSpPr>
        <p:spPr/>
        <p:txBody>
          <a:bodyPr/>
          <a:lstStyle/>
          <a:p>
            <a:fld id="{B70A550E-B6C0-4DC0-ABFC-EECACA0192D6}" type="slidenum">
              <a:rPr lang="en-GB" smtClean="0"/>
              <a:t>34</a:t>
            </a:fld>
            <a:endParaRPr lang="en-GB"/>
          </a:p>
        </p:txBody>
      </p:sp>
    </p:spTree>
    <p:extLst>
      <p:ext uri="{BB962C8B-B14F-4D97-AF65-F5344CB8AC3E}">
        <p14:creationId xmlns:p14="http://schemas.microsoft.com/office/powerpoint/2010/main" val="3355050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86362"/>
            <a:ext cx="5486400" cy="3916115"/>
          </a:xfrm>
        </p:spPr>
        <p:txBody>
          <a:bodyPr/>
          <a:lstStyle/>
          <a:p>
            <a:endParaRPr lang="en-GB" dirty="0"/>
          </a:p>
        </p:txBody>
      </p:sp>
      <p:sp>
        <p:nvSpPr>
          <p:cNvPr id="4" name="Slide Number Placeholder 3"/>
          <p:cNvSpPr>
            <a:spLocks noGrp="1"/>
          </p:cNvSpPr>
          <p:nvPr>
            <p:ph type="sldNum" sz="quarter" idx="5"/>
          </p:nvPr>
        </p:nvSpPr>
        <p:spPr/>
        <p:txBody>
          <a:bodyPr/>
          <a:lstStyle/>
          <a:p>
            <a:fld id="{B70A550E-B6C0-4DC0-ABFC-EECACA0192D6}" type="slidenum">
              <a:rPr lang="en-GB" smtClean="0"/>
              <a:t>35</a:t>
            </a:fld>
            <a:endParaRPr lang="en-GB"/>
          </a:p>
        </p:txBody>
      </p:sp>
    </p:spTree>
    <p:extLst>
      <p:ext uri="{BB962C8B-B14F-4D97-AF65-F5344CB8AC3E}">
        <p14:creationId xmlns:p14="http://schemas.microsoft.com/office/powerpoint/2010/main" val="1860885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86362"/>
            <a:ext cx="5486400" cy="3916115"/>
          </a:xfrm>
        </p:spPr>
        <p:txBody>
          <a:bodyPr/>
          <a:lstStyle/>
          <a:p>
            <a:endParaRPr lang="en-GB" dirty="0"/>
          </a:p>
        </p:txBody>
      </p:sp>
      <p:sp>
        <p:nvSpPr>
          <p:cNvPr id="4" name="Slide Number Placeholder 3"/>
          <p:cNvSpPr>
            <a:spLocks noGrp="1"/>
          </p:cNvSpPr>
          <p:nvPr>
            <p:ph type="sldNum" sz="quarter" idx="5"/>
          </p:nvPr>
        </p:nvSpPr>
        <p:spPr/>
        <p:txBody>
          <a:bodyPr/>
          <a:lstStyle/>
          <a:p>
            <a:fld id="{B70A550E-B6C0-4DC0-ABFC-EECACA0192D6}" type="slidenum">
              <a:rPr lang="en-GB" smtClean="0"/>
              <a:t>36</a:t>
            </a:fld>
            <a:endParaRPr lang="en-GB"/>
          </a:p>
        </p:txBody>
      </p:sp>
    </p:spTree>
    <p:extLst>
      <p:ext uri="{BB962C8B-B14F-4D97-AF65-F5344CB8AC3E}">
        <p14:creationId xmlns:p14="http://schemas.microsoft.com/office/powerpoint/2010/main" val="36778011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86362"/>
            <a:ext cx="5486400" cy="3916115"/>
          </a:xfrm>
        </p:spPr>
        <p:txBody>
          <a:bodyPr/>
          <a:lstStyle/>
          <a:p>
            <a:endParaRPr lang="en-GB" dirty="0"/>
          </a:p>
        </p:txBody>
      </p:sp>
      <p:sp>
        <p:nvSpPr>
          <p:cNvPr id="4" name="Slide Number Placeholder 3"/>
          <p:cNvSpPr>
            <a:spLocks noGrp="1"/>
          </p:cNvSpPr>
          <p:nvPr>
            <p:ph type="sldNum" sz="quarter" idx="5"/>
          </p:nvPr>
        </p:nvSpPr>
        <p:spPr/>
        <p:txBody>
          <a:bodyPr/>
          <a:lstStyle/>
          <a:p>
            <a:fld id="{B70A550E-B6C0-4DC0-ABFC-EECACA0192D6}" type="slidenum">
              <a:rPr lang="en-GB" smtClean="0"/>
              <a:t>37</a:t>
            </a:fld>
            <a:endParaRPr lang="en-GB"/>
          </a:p>
        </p:txBody>
      </p:sp>
    </p:spTree>
    <p:extLst>
      <p:ext uri="{BB962C8B-B14F-4D97-AF65-F5344CB8AC3E}">
        <p14:creationId xmlns:p14="http://schemas.microsoft.com/office/powerpoint/2010/main" val="1482606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Questions in order of the test top to bottom, left to right..</a:t>
            </a:r>
          </a:p>
        </p:txBody>
      </p:sp>
      <p:sp>
        <p:nvSpPr>
          <p:cNvPr id="4" name="Slide Number Placeholder 3"/>
          <p:cNvSpPr>
            <a:spLocks noGrp="1"/>
          </p:cNvSpPr>
          <p:nvPr>
            <p:ph type="sldNum" sz="quarter" idx="5"/>
          </p:nvPr>
        </p:nvSpPr>
        <p:spPr/>
        <p:txBody>
          <a:bodyPr/>
          <a:lstStyle/>
          <a:p>
            <a:fld id="{B70A550E-B6C0-4DC0-ABFC-EECACA0192D6}" type="slidenum">
              <a:rPr lang="en-GB" smtClean="0"/>
              <a:t>14</a:t>
            </a:fld>
            <a:endParaRPr lang="en-GB"/>
          </a:p>
        </p:txBody>
      </p:sp>
    </p:spTree>
    <p:extLst>
      <p:ext uri="{BB962C8B-B14F-4D97-AF65-F5344CB8AC3E}">
        <p14:creationId xmlns:p14="http://schemas.microsoft.com/office/powerpoint/2010/main" val="29685601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86362"/>
            <a:ext cx="5486400" cy="3916115"/>
          </a:xfrm>
        </p:spPr>
        <p:txBody>
          <a:bodyPr/>
          <a:lstStyle/>
          <a:p>
            <a:endParaRPr lang="en-GB" dirty="0"/>
          </a:p>
        </p:txBody>
      </p:sp>
      <p:sp>
        <p:nvSpPr>
          <p:cNvPr id="4" name="Slide Number Placeholder 3"/>
          <p:cNvSpPr>
            <a:spLocks noGrp="1"/>
          </p:cNvSpPr>
          <p:nvPr>
            <p:ph type="sldNum" sz="quarter" idx="5"/>
          </p:nvPr>
        </p:nvSpPr>
        <p:spPr/>
        <p:txBody>
          <a:bodyPr/>
          <a:lstStyle/>
          <a:p>
            <a:fld id="{B70A550E-B6C0-4DC0-ABFC-EECACA0192D6}" type="slidenum">
              <a:rPr lang="en-GB" smtClean="0"/>
              <a:t>38</a:t>
            </a:fld>
            <a:endParaRPr lang="en-GB"/>
          </a:p>
        </p:txBody>
      </p:sp>
    </p:spTree>
    <p:extLst>
      <p:ext uri="{BB962C8B-B14F-4D97-AF65-F5344CB8AC3E}">
        <p14:creationId xmlns:p14="http://schemas.microsoft.com/office/powerpoint/2010/main" val="3797340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86362"/>
            <a:ext cx="5486400" cy="3916115"/>
          </a:xfrm>
        </p:spPr>
        <p:txBody>
          <a:bodyPr/>
          <a:lstStyle/>
          <a:p>
            <a:endParaRPr lang="en-GB" dirty="0"/>
          </a:p>
        </p:txBody>
      </p:sp>
      <p:sp>
        <p:nvSpPr>
          <p:cNvPr id="4" name="Slide Number Placeholder 3"/>
          <p:cNvSpPr>
            <a:spLocks noGrp="1"/>
          </p:cNvSpPr>
          <p:nvPr>
            <p:ph type="sldNum" sz="quarter" idx="5"/>
          </p:nvPr>
        </p:nvSpPr>
        <p:spPr/>
        <p:txBody>
          <a:bodyPr/>
          <a:lstStyle/>
          <a:p>
            <a:fld id="{B70A550E-B6C0-4DC0-ABFC-EECACA0192D6}" type="slidenum">
              <a:rPr lang="en-GB" smtClean="0"/>
              <a:t>39</a:t>
            </a:fld>
            <a:endParaRPr lang="en-GB"/>
          </a:p>
        </p:txBody>
      </p:sp>
    </p:spTree>
    <p:extLst>
      <p:ext uri="{BB962C8B-B14F-4D97-AF65-F5344CB8AC3E}">
        <p14:creationId xmlns:p14="http://schemas.microsoft.com/office/powerpoint/2010/main" val="1939224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Questions in order of the test top to bottom, left to right..</a:t>
            </a:r>
          </a:p>
          <a:p>
            <a:endParaRPr lang="en-GB" dirty="0"/>
          </a:p>
        </p:txBody>
      </p:sp>
      <p:sp>
        <p:nvSpPr>
          <p:cNvPr id="4" name="Slide Number Placeholder 3"/>
          <p:cNvSpPr>
            <a:spLocks noGrp="1"/>
          </p:cNvSpPr>
          <p:nvPr>
            <p:ph type="sldNum" sz="quarter" idx="5"/>
          </p:nvPr>
        </p:nvSpPr>
        <p:spPr/>
        <p:txBody>
          <a:bodyPr/>
          <a:lstStyle/>
          <a:p>
            <a:fld id="{B70A550E-B6C0-4DC0-ABFC-EECACA0192D6}" type="slidenum">
              <a:rPr lang="en-GB" smtClean="0"/>
              <a:t>15</a:t>
            </a:fld>
            <a:endParaRPr lang="en-GB"/>
          </a:p>
        </p:txBody>
      </p:sp>
    </p:spTree>
    <p:extLst>
      <p:ext uri="{BB962C8B-B14F-4D97-AF65-F5344CB8AC3E}">
        <p14:creationId xmlns:p14="http://schemas.microsoft.com/office/powerpoint/2010/main" val="139838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Questions in order of the test top to bottom, left to right..</a:t>
            </a:r>
          </a:p>
          <a:p>
            <a:endParaRPr lang="en-GB" dirty="0"/>
          </a:p>
        </p:txBody>
      </p:sp>
      <p:sp>
        <p:nvSpPr>
          <p:cNvPr id="4" name="Slide Number Placeholder 3"/>
          <p:cNvSpPr>
            <a:spLocks noGrp="1"/>
          </p:cNvSpPr>
          <p:nvPr>
            <p:ph type="sldNum" sz="quarter" idx="5"/>
          </p:nvPr>
        </p:nvSpPr>
        <p:spPr/>
        <p:txBody>
          <a:bodyPr/>
          <a:lstStyle/>
          <a:p>
            <a:fld id="{B70A550E-B6C0-4DC0-ABFC-EECACA0192D6}" type="slidenum">
              <a:rPr lang="en-GB" smtClean="0"/>
              <a:t>16</a:t>
            </a:fld>
            <a:endParaRPr lang="en-GB"/>
          </a:p>
        </p:txBody>
      </p:sp>
    </p:spTree>
    <p:extLst>
      <p:ext uri="{BB962C8B-B14F-4D97-AF65-F5344CB8AC3E}">
        <p14:creationId xmlns:p14="http://schemas.microsoft.com/office/powerpoint/2010/main" val="306819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Questions in order of the test top to bottom, left to right..</a:t>
            </a:r>
          </a:p>
          <a:p>
            <a:endParaRPr lang="en-GB" dirty="0"/>
          </a:p>
        </p:txBody>
      </p:sp>
      <p:sp>
        <p:nvSpPr>
          <p:cNvPr id="4" name="Slide Number Placeholder 3"/>
          <p:cNvSpPr>
            <a:spLocks noGrp="1"/>
          </p:cNvSpPr>
          <p:nvPr>
            <p:ph type="sldNum" sz="quarter" idx="5"/>
          </p:nvPr>
        </p:nvSpPr>
        <p:spPr/>
        <p:txBody>
          <a:bodyPr/>
          <a:lstStyle/>
          <a:p>
            <a:fld id="{B70A550E-B6C0-4DC0-ABFC-EECACA0192D6}" type="slidenum">
              <a:rPr lang="en-GB" smtClean="0"/>
              <a:t>17</a:t>
            </a:fld>
            <a:endParaRPr lang="en-GB"/>
          </a:p>
        </p:txBody>
      </p:sp>
    </p:spTree>
    <p:extLst>
      <p:ext uri="{BB962C8B-B14F-4D97-AF65-F5344CB8AC3E}">
        <p14:creationId xmlns:p14="http://schemas.microsoft.com/office/powerpoint/2010/main" val="3679645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86362"/>
            <a:ext cx="5486400" cy="3916115"/>
          </a:xfrm>
        </p:spPr>
        <p:txBody>
          <a:bodyPr/>
          <a:lstStyle/>
          <a:p>
            <a:endParaRPr lang="en-GB" dirty="0"/>
          </a:p>
        </p:txBody>
      </p:sp>
      <p:sp>
        <p:nvSpPr>
          <p:cNvPr id="4" name="Slide Number Placeholder 3"/>
          <p:cNvSpPr>
            <a:spLocks noGrp="1"/>
          </p:cNvSpPr>
          <p:nvPr>
            <p:ph type="sldNum" sz="quarter" idx="5"/>
          </p:nvPr>
        </p:nvSpPr>
        <p:spPr/>
        <p:txBody>
          <a:bodyPr/>
          <a:lstStyle/>
          <a:p>
            <a:fld id="{B70A550E-B6C0-4DC0-ABFC-EECACA0192D6}" type="slidenum">
              <a:rPr lang="en-GB" smtClean="0"/>
              <a:t>24</a:t>
            </a:fld>
            <a:endParaRPr lang="en-GB"/>
          </a:p>
        </p:txBody>
      </p:sp>
    </p:spTree>
    <p:extLst>
      <p:ext uri="{BB962C8B-B14F-4D97-AF65-F5344CB8AC3E}">
        <p14:creationId xmlns:p14="http://schemas.microsoft.com/office/powerpoint/2010/main" val="3171662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86362"/>
            <a:ext cx="5486400" cy="3916115"/>
          </a:xfrm>
        </p:spPr>
        <p:txBody>
          <a:bodyPr/>
          <a:lstStyle/>
          <a:p>
            <a:endParaRPr lang="en-GB" dirty="0"/>
          </a:p>
        </p:txBody>
      </p:sp>
      <p:sp>
        <p:nvSpPr>
          <p:cNvPr id="4" name="Slide Number Placeholder 3"/>
          <p:cNvSpPr>
            <a:spLocks noGrp="1"/>
          </p:cNvSpPr>
          <p:nvPr>
            <p:ph type="sldNum" sz="quarter" idx="5"/>
          </p:nvPr>
        </p:nvSpPr>
        <p:spPr/>
        <p:txBody>
          <a:bodyPr/>
          <a:lstStyle/>
          <a:p>
            <a:fld id="{B70A550E-B6C0-4DC0-ABFC-EECACA0192D6}" type="slidenum">
              <a:rPr lang="en-GB" smtClean="0"/>
              <a:t>25</a:t>
            </a:fld>
            <a:endParaRPr lang="en-GB"/>
          </a:p>
        </p:txBody>
      </p:sp>
    </p:spTree>
    <p:extLst>
      <p:ext uri="{BB962C8B-B14F-4D97-AF65-F5344CB8AC3E}">
        <p14:creationId xmlns:p14="http://schemas.microsoft.com/office/powerpoint/2010/main" val="2786066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86362"/>
            <a:ext cx="5486400" cy="3916115"/>
          </a:xfrm>
        </p:spPr>
        <p:txBody>
          <a:bodyPr/>
          <a:lstStyle/>
          <a:p>
            <a:endParaRPr lang="en-GB" dirty="0"/>
          </a:p>
        </p:txBody>
      </p:sp>
      <p:sp>
        <p:nvSpPr>
          <p:cNvPr id="4" name="Slide Number Placeholder 3"/>
          <p:cNvSpPr>
            <a:spLocks noGrp="1"/>
          </p:cNvSpPr>
          <p:nvPr>
            <p:ph type="sldNum" sz="quarter" idx="5"/>
          </p:nvPr>
        </p:nvSpPr>
        <p:spPr/>
        <p:txBody>
          <a:bodyPr/>
          <a:lstStyle/>
          <a:p>
            <a:fld id="{B70A550E-B6C0-4DC0-ABFC-EECACA0192D6}" type="slidenum">
              <a:rPr lang="en-GB" smtClean="0"/>
              <a:t>26</a:t>
            </a:fld>
            <a:endParaRPr lang="en-GB"/>
          </a:p>
        </p:txBody>
      </p:sp>
    </p:spTree>
    <p:extLst>
      <p:ext uri="{BB962C8B-B14F-4D97-AF65-F5344CB8AC3E}">
        <p14:creationId xmlns:p14="http://schemas.microsoft.com/office/powerpoint/2010/main" val="3563993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86362"/>
            <a:ext cx="5486400" cy="3916115"/>
          </a:xfrm>
        </p:spPr>
        <p:txBody>
          <a:bodyPr/>
          <a:lstStyle/>
          <a:p>
            <a:endParaRPr lang="en-GB" dirty="0"/>
          </a:p>
        </p:txBody>
      </p:sp>
      <p:sp>
        <p:nvSpPr>
          <p:cNvPr id="4" name="Slide Number Placeholder 3"/>
          <p:cNvSpPr>
            <a:spLocks noGrp="1"/>
          </p:cNvSpPr>
          <p:nvPr>
            <p:ph type="sldNum" sz="quarter" idx="5"/>
          </p:nvPr>
        </p:nvSpPr>
        <p:spPr/>
        <p:txBody>
          <a:bodyPr/>
          <a:lstStyle/>
          <a:p>
            <a:fld id="{B70A550E-B6C0-4DC0-ABFC-EECACA0192D6}" type="slidenum">
              <a:rPr lang="en-GB" smtClean="0"/>
              <a:t>27</a:t>
            </a:fld>
            <a:endParaRPr lang="en-GB"/>
          </a:p>
        </p:txBody>
      </p:sp>
    </p:spTree>
    <p:extLst>
      <p:ext uri="{BB962C8B-B14F-4D97-AF65-F5344CB8AC3E}">
        <p14:creationId xmlns:p14="http://schemas.microsoft.com/office/powerpoint/2010/main" val="4147447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1808387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505697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3200996"/>
            <a:ext cx="10363200" cy="1362075"/>
          </a:xfrm>
        </p:spPr>
        <p:txBody>
          <a:bodyPr anchor="t"/>
          <a:lstStyle>
            <a:lvl1pPr algn="l">
              <a:defRPr sz="4000" b="1" cap="a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Text Placeholder 2"/>
          <p:cNvSpPr>
            <a:spLocks noGrp="1"/>
          </p:cNvSpPr>
          <p:nvPr>
            <p:ph type="body" idx="1"/>
          </p:nvPr>
        </p:nvSpPr>
        <p:spPr>
          <a:xfrm>
            <a:off x="963084" y="1700809"/>
            <a:ext cx="103632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18561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sz="half" idx="1"/>
          </p:nvPr>
        </p:nvSpPr>
        <p:spPr>
          <a:xfrm>
            <a:off x="609600" y="1600201"/>
            <a:ext cx="5384800" cy="4349079"/>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1600201"/>
            <a:ext cx="5384800" cy="4349079"/>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199957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6"/>
            <a:ext cx="5386917" cy="3774405"/>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baseline="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6"/>
            <a:ext cx="5389033" cy="3774405"/>
          </a:xfrm>
        </p:spPr>
        <p:txBody>
          <a:bodyPr/>
          <a:lstStyle>
            <a:lvl1pPr>
              <a:defRPr sz="2400" baseline="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781713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2615450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7051" y="6053138"/>
            <a:ext cx="254846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693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70434" y="188913"/>
            <a:ext cx="3119967" cy="100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7051" y="6053138"/>
            <a:ext cx="254846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766733" y="1484785"/>
            <a:ext cx="6815667" cy="4464496"/>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609601" y="1484785"/>
            <a:ext cx="4011084" cy="446260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24064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70434" y="188913"/>
            <a:ext cx="3119967" cy="100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7051" y="6053138"/>
            <a:ext cx="254846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5003" y="4800600"/>
            <a:ext cx="7315200" cy="566738"/>
          </a:xfrm>
        </p:spPr>
        <p:txBody>
          <a:bodyPr anchor="b"/>
          <a:lstStyle>
            <a:lvl1pPr algn="l">
              <a:defRPr sz="2000" b="1" baseline="0">
                <a:latin typeface="Arial" panose="020B0604020202020204" pitchFamily="34" charset="0"/>
              </a:defRPr>
            </a:lvl1pPr>
          </a:lstStyle>
          <a:p>
            <a:r>
              <a:rPr lang="en-US"/>
              <a:t>Click to edit Master title style</a:t>
            </a:r>
            <a:endParaRPr lang="en-GB" dirty="0"/>
          </a:p>
        </p:txBody>
      </p:sp>
      <p:sp>
        <p:nvSpPr>
          <p:cNvPr id="3" name="Picture Placeholder 2"/>
          <p:cNvSpPr>
            <a:spLocks noGrp="1"/>
          </p:cNvSpPr>
          <p:nvPr>
            <p:ph type="pic" idx="1"/>
          </p:nvPr>
        </p:nvSpPr>
        <p:spPr>
          <a:xfrm>
            <a:off x="605003" y="612775"/>
            <a:ext cx="7315200" cy="4114800"/>
          </a:xfrm>
        </p:spPr>
        <p:txBody>
          <a:bodyPr rtlCol="0">
            <a:normAutofit/>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605003" y="5367338"/>
            <a:ext cx="7315200" cy="509934"/>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57633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1" y="274638"/>
            <a:ext cx="817456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p:cNvSpPr>
            <a:spLocks noGrp="1"/>
          </p:cNvSpPr>
          <p:nvPr>
            <p:ph type="body" idx="1"/>
          </p:nvPr>
        </p:nvSpPr>
        <p:spPr bwMode="auto">
          <a:xfrm>
            <a:off x="609600" y="1600200"/>
            <a:ext cx="1097280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2052" name="Picture 2"/>
          <p:cNvPicPr>
            <a:picLocks noChangeAspect="1" noChangeArrowheads="1"/>
          </p:cNvPicPr>
          <p:nvPr/>
        </p:nvPicPr>
        <p:blipFill>
          <a:blip r:embed="rId11">
            <a:extLst>
              <a:ext uri="{28A0092B-C50C-407E-A947-70E740481C1C}">
                <a14:useLocalDpi xmlns:a14="http://schemas.microsoft.com/office/drawing/2010/main" val="0"/>
              </a:ext>
            </a:extLst>
          </a:blip>
          <a:srcRect r="81207" b="43192"/>
          <a:stretch>
            <a:fillRect/>
          </a:stretch>
        </p:blipFill>
        <p:spPr bwMode="auto">
          <a:xfrm>
            <a:off x="9914468" y="4652964"/>
            <a:ext cx="2518833"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27051" y="6053138"/>
            <a:ext cx="254846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215967" y="260350"/>
            <a:ext cx="2641600" cy="769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8884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rtl="0" eaLnBrk="0" fontAlgn="base" hangingPunct="0">
        <a:spcBef>
          <a:spcPct val="0"/>
        </a:spcBef>
        <a:spcAft>
          <a:spcPct val="0"/>
        </a:spcAft>
        <a:defRPr sz="3200"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200">
          <a:solidFill>
            <a:schemeClr val="tx1"/>
          </a:solidFill>
          <a:latin typeface="Arial" pitchFamily="34" charset="0"/>
          <a:cs typeface="Arial" pitchFamily="34" charset="0"/>
        </a:defRPr>
      </a:lvl2pPr>
      <a:lvl3pPr algn="ctr" rtl="0" eaLnBrk="0" fontAlgn="base" hangingPunct="0">
        <a:spcBef>
          <a:spcPct val="0"/>
        </a:spcBef>
        <a:spcAft>
          <a:spcPct val="0"/>
        </a:spcAft>
        <a:defRPr sz="3200">
          <a:solidFill>
            <a:schemeClr val="tx1"/>
          </a:solidFill>
          <a:latin typeface="Arial" pitchFamily="34" charset="0"/>
          <a:cs typeface="Arial" pitchFamily="34" charset="0"/>
        </a:defRPr>
      </a:lvl3pPr>
      <a:lvl4pPr algn="ctr" rtl="0" eaLnBrk="0" fontAlgn="base" hangingPunct="0">
        <a:spcBef>
          <a:spcPct val="0"/>
        </a:spcBef>
        <a:spcAft>
          <a:spcPct val="0"/>
        </a:spcAft>
        <a:defRPr sz="3200">
          <a:solidFill>
            <a:schemeClr val="tx1"/>
          </a:solidFill>
          <a:latin typeface="Arial" pitchFamily="34" charset="0"/>
          <a:cs typeface="Arial" pitchFamily="34" charset="0"/>
        </a:defRPr>
      </a:lvl4pPr>
      <a:lvl5pPr algn="ctr" rtl="0" eaLnBrk="0" fontAlgn="base" hangingPunct="0">
        <a:spcBef>
          <a:spcPct val="0"/>
        </a:spcBef>
        <a:spcAft>
          <a:spcPct val="0"/>
        </a:spcAft>
        <a:defRPr sz="3200">
          <a:solidFill>
            <a:schemeClr val="tx1"/>
          </a:solidFill>
          <a:latin typeface="Arial" pitchFamily="34" charset="0"/>
          <a:cs typeface="Arial" pitchFamily="34" charset="0"/>
        </a:defRPr>
      </a:lvl5pPr>
      <a:lvl6pPr marL="457200" algn="ctr" rtl="0" fontAlgn="base">
        <a:spcBef>
          <a:spcPct val="0"/>
        </a:spcBef>
        <a:spcAft>
          <a:spcPct val="0"/>
        </a:spcAft>
        <a:defRPr sz="3200">
          <a:solidFill>
            <a:schemeClr val="tx1"/>
          </a:solidFill>
          <a:latin typeface="Arial" pitchFamily="34" charset="0"/>
          <a:cs typeface="Arial" pitchFamily="34" charset="0"/>
        </a:defRPr>
      </a:lvl6pPr>
      <a:lvl7pPr marL="914400" algn="ctr" rtl="0" fontAlgn="base">
        <a:spcBef>
          <a:spcPct val="0"/>
        </a:spcBef>
        <a:spcAft>
          <a:spcPct val="0"/>
        </a:spcAft>
        <a:defRPr sz="3200">
          <a:solidFill>
            <a:schemeClr val="tx1"/>
          </a:solidFill>
          <a:latin typeface="Arial" pitchFamily="34" charset="0"/>
          <a:cs typeface="Arial" pitchFamily="34" charset="0"/>
        </a:defRPr>
      </a:lvl7pPr>
      <a:lvl8pPr marL="1371600" algn="ctr" rtl="0" fontAlgn="base">
        <a:spcBef>
          <a:spcPct val="0"/>
        </a:spcBef>
        <a:spcAft>
          <a:spcPct val="0"/>
        </a:spcAft>
        <a:defRPr sz="3200">
          <a:solidFill>
            <a:schemeClr val="tx1"/>
          </a:solidFill>
          <a:latin typeface="Arial" pitchFamily="34" charset="0"/>
          <a:cs typeface="Arial" pitchFamily="34" charset="0"/>
        </a:defRPr>
      </a:lvl8pPr>
      <a:lvl9pPr marL="1828800" algn="ctr" rtl="0" fontAlgn="base">
        <a:spcBef>
          <a:spcPct val="0"/>
        </a:spcBef>
        <a:spcAft>
          <a:spcPct val="0"/>
        </a:spcAft>
        <a:defRPr sz="32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assets.publishing.service.gov.uk/government/uploads/system/uploads/attachment_data/file/1158759/2023_key_stage_1_mathematics_mark_schemes.pdf"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gov.uk/government/publications/key-stage-1-tests-2022-mathematics-test-materials" TargetMode="Externa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assets.publishing.service.gov.uk/government/uploads/system/uploads/attachment_data/file/1158759/2023_key_stage_1_mathematics_mark_schemes.pdf"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26" Type="http://schemas.openxmlformats.org/officeDocument/2006/relationships/image" Target="../media/image44.png"/><Relationship Id="rId3" Type="http://schemas.openxmlformats.org/officeDocument/2006/relationships/hyperlink" Target="https://assets.publishing.service.gov.uk/government/uploads/system/uploads/attachment_data/file/1158760/2023_key_stage_1_mathematics_Paper_1_arithmetic.pdf" TargetMode="External"/><Relationship Id="rId21" Type="http://schemas.openxmlformats.org/officeDocument/2006/relationships/image" Target="../media/image39.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5" Type="http://schemas.openxmlformats.org/officeDocument/2006/relationships/image" Target="../media/image43.png"/><Relationship Id="rId2" Type="http://schemas.openxmlformats.org/officeDocument/2006/relationships/notesSlide" Target="../notesSlides/notesSlide2.xml"/><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image" Target="../media/image24.png"/><Relationship Id="rId11" Type="http://schemas.openxmlformats.org/officeDocument/2006/relationships/image" Target="../media/image29.png"/><Relationship Id="rId24" Type="http://schemas.openxmlformats.org/officeDocument/2006/relationships/image" Target="../media/image42.png"/><Relationship Id="rId5" Type="http://schemas.openxmlformats.org/officeDocument/2006/relationships/image" Target="../media/image23.png"/><Relationship Id="rId15" Type="http://schemas.openxmlformats.org/officeDocument/2006/relationships/image" Target="../media/image33.png"/><Relationship Id="rId23" Type="http://schemas.openxmlformats.org/officeDocument/2006/relationships/image" Target="../media/image41.png"/><Relationship Id="rId28" Type="http://schemas.openxmlformats.org/officeDocument/2006/relationships/image" Target="../media/image46.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 Id="rId22" Type="http://schemas.openxmlformats.org/officeDocument/2006/relationships/image" Target="../media/image40.png"/><Relationship Id="rId27" Type="http://schemas.openxmlformats.org/officeDocument/2006/relationships/image" Target="../media/image45.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7.png"/><Relationship Id="rId18" Type="http://schemas.openxmlformats.org/officeDocument/2006/relationships/image" Target="../media/image44.png"/><Relationship Id="rId3" Type="http://schemas.openxmlformats.org/officeDocument/2006/relationships/hyperlink" Target="https://assets.publishing.service.gov.uk/government/uploads/system/uploads/attachment_data/file/1158760/2023_key_stage_1_mathematics_Paper_1_arithmetic.pdf" TargetMode="External"/><Relationship Id="rId7" Type="http://schemas.openxmlformats.org/officeDocument/2006/relationships/image" Target="../media/image26.png"/><Relationship Id="rId12" Type="http://schemas.openxmlformats.org/officeDocument/2006/relationships/image" Target="../media/image35.png"/><Relationship Id="rId17" Type="http://schemas.openxmlformats.org/officeDocument/2006/relationships/image" Target="../media/image41.png"/><Relationship Id="rId2" Type="http://schemas.openxmlformats.org/officeDocument/2006/relationships/notesSlide" Target="../notesSlides/notesSlide3.xml"/><Relationship Id="rId16" Type="http://schemas.openxmlformats.org/officeDocument/2006/relationships/image" Target="../media/image40.png"/><Relationship Id="rId20" Type="http://schemas.openxmlformats.org/officeDocument/2006/relationships/image" Target="../media/image46.png"/><Relationship Id="rId1" Type="http://schemas.openxmlformats.org/officeDocument/2006/relationships/slideLayout" Target="../slideLayouts/slideLayout6.xml"/><Relationship Id="rId6" Type="http://schemas.openxmlformats.org/officeDocument/2006/relationships/image" Target="../media/image24.png"/><Relationship Id="rId11" Type="http://schemas.openxmlformats.org/officeDocument/2006/relationships/image" Target="../media/image31.png"/><Relationship Id="rId5" Type="http://schemas.openxmlformats.org/officeDocument/2006/relationships/image" Target="../media/image23.png"/><Relationship Id="rId15" Type="http://schemas.openxmlformats.org/officeDocument/2006/relationships/image" Target="../media/image39.png"/><Relationship Id="rId10" Type="http://schemas.openxmlformats.org/officeDocument/2006/relationships/image" Target="../media/image30.png"/><Relationship Id="rId19" Type="http://schemas.openxmlformats.org/officeDocument/2006/relationships/image" Target="../media/image45.png"/><Relationship Id="rId4" Type="http://schemas.openxmlformats.org/officeDocument/2006/relationships/image" Target="../media/image22.png"/><Relationship Id="rId9" Type="http://schemas.openxmlformats.org/officeDocument/2006/relationships/image" Target="../media/image29.png"/><Relationship Id="rId14" Type="http://schemas.openxmlformats.org/officeDocument/2006/relationships/image" Target="../media/image38.pn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s://assets.publishing.service.gov.uk/government/uploads/system/uploads/attachment_data/file/1158760/2023_key_stage_1_mathematics_Paper_1_arithmetic.pdf" TargetMode="External"/><Relationship Id="rId7"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28.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58760/2023_key_stage_1_mathematics_Paper_1_arithmetic.pdf"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assets.publishing.service.gov.uk/government/uploads/system/uploads/attachment_data/file/1158761/2023_key_stage_1_mathematics_Paper_2_reasoning.pdf" TargetMode="Externa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assets.publishing.service.gov.uk/government/uploads/system/uploads/attachment_data/file/1158759/2023_key_stage_1_mathematics_mark_schemes.pdf" TargetMode="Externa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2023-scaled-scores-at-key-stage-1#:~:text=Details,The%20highest%20score%20is%20115." TargetMode="External"/><Relationship Id="rId2" Type="http://schemas.openxmlformats.org/officeDocument/2006/relationships/hyperlink" Target="https://www.gov.uk/government/publications/key-stage-1-tests-2023-mathematics-test-materials" TargetMode="Externa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s://www.gov.uk/guidance/understanding-scaled-scores-at-key-stage-1" TargetMode="External"/><Relationship Id="rId4" Type="http://schemas.openxmlformats.org/officeDocument/2006/relationships/hyperlink" Target="https://www.gov.uk/guidance/understanding-scaled-scores-at-key-stage-1?utm_source=36c460f0-d4c3-4291-a08d-4227fd051299&amp;utm_medium=email&amp;utm_campaign=govuk-notifications&amp;utm_content=immediat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assets.publishing.service.gov.uk/government/uploads/system/uploads/attachment_data/file/1158759/2023_key_stage_1_mathematics_mark_schemes.pdf" TargetMode="Externa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assets.publishing.service.gov.uk/government/uploads/system/uploads/attachment_data/file/1158759/2023_key_stage_1_mathematics_mark_schemes.pdf" TargetMode="Externa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assets.publishing.service.gov.uk/government/uploads/system/uploads/attachment_data/file/1158759/2023_key_stage_1_mathematics_mark_schemes.pdf" TargetMode="Externa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assets.publishing.service.gov.uk/government/uploads/system/uploads/attachment_data/file/1158759/2023_key_stage_1_mathematics_mark_schemes.pdf"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58761/2023_key_stage_1_mathematics_Paper_2_reasoning.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25.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58761/2023_key_stage_1_mathematics_Paper_2_reasoning.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58761/2023_key_stage_1_mathematics_Paper_2_reasoning.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27.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58761/2023_key_stage_1_mathematics_Paper_2_reasoning.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28.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58761/2023_key_stage_1_mathematics_Paper_2_reasoning.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29.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58761/2023_key_stage_1_mathematics_Paper_2_reasoning.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3" Type="http://schemas.openxmlformats.org/officeDocument/2006/relationships/hyperlink" Target="https://www.gov.uk/guidance/understanding-scaled-scores-at-key-stage-1" TargetMode="External"/><Relationship Id="rId2" Type="http://schemas.openxmlformats.org/officeDocument/2006/relationships/hyperlink" Target="https://www.gov.uk/guidance/understanding-scaled-scores-at-key-stage-1?utm_source=36c460f0-d4c3-4291-a08d-4227fd051299&amp;utm_medium=email&amp;utm_campaign=govuk-notifications&amp;utm_content=immediat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58761/2023_key_stage_1_mathematics_Paper_2_reasoning.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31.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58761/2023_key_stage_1_mathematics_Paper_2_reasoning.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png"/></Relationships>
</file>

<file path=ppt/slides/_rels/slide32.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58761/2023_key_stage_1_mathematics_Paper_2_reasoning.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png"/></Relationships>
</file>

<file path=ppt/slides/_rels/slide33.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58761/2023_key_stage_1_mathematics_Paper_2_reasoning.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6.png"/></Relationships>
</file>

<file path=ppt/slides/_rels/slide34.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58761/2023_key_stage_1_mathematics_Paper_2_reasoning.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35.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58761/2023_key_stage_1_mathematics_Paper_2_reasoning.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80.png"/></Relationships>
</file>

<file path=ppt/slides/_rels/slide36.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58761/2023_key_stage_1_mathematics_Paper_2_reasoning.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82.png"/></Relationships>
</file>

<file path=ppt/slides/_rels/slide37.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58761/2023_key_stage_1_mathematics_Paper_2_reasoning.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image" Target="../media/image84.png"/></Relationships>
</file>

<file path=ppt/slides/_rels/slide38.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58761/2023_key_stage_1_mathematics_Paper_2_reasoning.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87.png"/><Relationship Id="rId4" Type="http://schemas.openxmlformats.org/officeDocument/2006/relationships/image" Target="../media/image86.png"/></Relationships>
</file>

<file path=ppt/slides/_rels/slide39.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58761/2023_key_stage_1_mathematics_Paper_2_reasoning.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88.png"/></Relationships>
</file>

<file path=ppt/slides/_rels/slide4.xml.rels><?xml version="1.0" encoding="UTF-8" standalone="yes"?>
<Relationships xmlns="http://schemas.openxmlformats.org/package/2006/relationships"><Relationship Id="rId3" Type="http://schemas.openxmlformats.org/officeDocument/2006/relationships/hyperlink" Target="https://www.gov.uk/guidance/understanding-scaled-scores-at-key-stage-1"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gov.uk/guidance/understanding-scaled-scores-at-key-stage-1"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gov.uk/guidance/understanding-scaled-scores-at-key-stage-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gov.uk/government/publications/2023-scaled-scores-at-key-stage-1#:~:text=Details,The%20highest%20score%20is%20115." TargetMode="External"/><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hyperlink" Target="https://www.gov.uk/government/publications/pre-key-stage-1-standard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8592"/>
            <a:ext cx="10363200" cy="1470025"/>
          </a:xfrm>
        </p:spPr>
        <p:txBody>
          <a:bodyPr/>
          <a:lstStyle/>
          <a:p>
            <a:r>
              <a:rPr lang="en-GB" b="1" dirty="0">
                <a:solidFill>
                  <a:srgbClr val="0070C0"/>
                </a:solidFill>
              </a:rPr>
              <a:t>2023 Key Stage 1 SATs</a:t>
            </a:r>
            <a:br>
              <a:rPr lang="en-GB" b="1" dirty="0">
                <a:solidFill>
                  <a:srgbClr val="0070C0"/>
                </a:solidFill>
              </a:rPr>
            </a:br>
            <a:r>
              <a:rPr lang="en-GB" b="1" dirty="0">
                <a:solidFill>
                  <a:srgbClr val="0070C0"/>
                </a:solidFill>
              </a:rPr>
              <a:t>Mathematics</a:t>
            </a:r>
          </a:p>
        </p:txBody>
      </p:sp>
      <p:sp>
        <p:nvSpPr>
          <p:cNvPr id="3" name="Subtitle 2"/>
          <p:cNvSpPr>
            <a:spLocks noGrp="1"/>
          </p:cNvSpPr>
          <p:nvPr>
            <p:ph type="subTitle" idx="1"/>
          </p:nvPr>
        </p:nvSpPr>
        <p:spPr>
          <a:xfrm>
            <a:off x="436922" y="4181004"/>
            <a:ext cx="3463869" cy="1752600"/>
          </a:xfrm>
        </p:spPr>
        <p:txBody>
          <a:bodyPr/>
          <a:lstStyle/>
          <a:p>
            <a:pPr algn="l"/>
            <a:r>
              <a:rPr lang="en-GB" sz="2000" dirty="0"/>
              <a:t>Arithmetic Paper 1</a:t>
            </a:r>
          </a:p>
          <a:p>
            <a:pPr algn="l"/>
            <a:r>
              <a:rPr lang="en-GB" sz="2000" dirty="0"/>
              <a:t>Reasoning Paper 2</a:t>
            </a:r>
          </a:p>
          <a:p>
            <a:pPr algn="l"/>
            <a:r>
              <a:rPr lang="en-GB" sz="2000" dirty="0"/>
              <a:t>Pre- Key Stage 1 Standards</a:t>
            </a:r>
          </a:p>
        </p:txBody>
      </p:sp>
      <p:pic>
        <p:nvPicPr>
          <p:cNvPr id="14" name="Picture 13" descr="Text, application&#10;&#10;Description automatically generated">
            <a:extLst>
              <a:ext uri="{FF2B5EF4-FFF2-40B4-BE49-F238E27FC236}">
                <a16:creationId xmlns:a16="http://schemas.microsoft.com/office/drawing/2014/main" id="{300135B8-4AFA-82D2-DAEF-C99BFECE77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215" y="302811"/>
            <a:ext cx="2284845" cy="3284766"/>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7CF88721-E138-54EE-56D2-22CAAACC9579}"/>
              </a:ext>
            </a:extLst>
          </p:cNvPr>
          <p:cNvPicPr>
            <a:picLocks noChangeAspect="1"/>
          </p:cNvPicPr>
          <p:nvPr/>
        </p:nvPicPr>
        <p:blipFill>
          <a:blip r:embed="rId3"/>
          <a:stretch>
            <a:fillRect/>
          </a:stretch>
        </p:blipFill>
        <p:spPr>
          <a:xfrm rot="285797">
            <a:off x="9339972" y="1248267"/>
            <a:ext cx="2284845" cy="3232366"/>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0B059F70-44BC-3CDB-AC87-74BFF838A431}"/>
              </a:ext>
            </a:extLst>
          </p:cNvPr>
          <p:cNvPicPr>
            <a:picLocks noChangeAspect="1"/>
          </p:cNvPicPr>
          <p:nvPr/>
        </p:nvPicPr>
        <p:blipFill>
          <a:blip r:embed="rId4"/>
          <a:stretch>
            <a:fillRect/>
          </a:stretch>
        </p:blipFill>
        <p:spPr>
          <a:xfrm rot="180961">
            <a:off x="7530206" y="2922344"/>
            <a:ext cx="2284845" cy="3198783"/>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4F6A8AAA-BEEB-720E-2EFD-4420CD576037}"/>
              </a:ext>
            </a:extLst>
          </p:cNvPr>
          <p:cNvPicPr>
            <a:picLocks noChangeAspect="1"/>
          </p:cNvPicPr>
          <p:nvPr/>
        </p:nvPicPr>
        <p:blipFill>
          <a:blip r:embed="rId5"/>
          <a:stretch>
            <a:fillRect/>
          </a:stretch>
        </p:blipFill>
        <p:spPr>
          <a:xfrm>
            <a:off x="4846120" y="3016018"/>
            <a:ext cx="2367551" cy="33145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99172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447" y="320145"/>
            <a:ext cx="3610743" cy="562074"/>
          </a:xfrm>
        </p:spPr>
        <p:txBody>
          <a:bodyPr/>
          <a:lstStyle/>
          <a:p>
            <a:pPr algn="l"/>
            <a:r>
              <a:rPr lang="en-GB" b="1" dirty="0">
                <a:solidFill>
                  <a:srgbClr val="0070C0"/>
                </a:solidFill>
              </a:rPr>
              <a:t>Pre Key Stage 1</a:t>
            </a:r>
          </a:p>
        </p:txBody>
      </p:sp>
      <p:pic>
        <p:nvPicPr>
          <p:cNvPr id="4" name="Picture 3" descr="Graphical user interface, text, application&#10;&#10;Description automatically generated">
            <a:extLst>
              <a:ext uri="{FF2B5EF4-FFF2-40B4-BE49-F238E27FC236}">
                <a16:creationId xmlns:a16="http://schemas.microsoft.com/office/drawing/2014/main" id="{F56E13DD-9C4C-19F1-856B-998FCECD83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190" y="0"/>
            <a:ext cx="5501473" cy="6858000"/>
          </a:xfrm>
          <a:prstGeom prst="rect">
            <a:avLst/>
          </a:prstGeom>
        </p:spPr>
      </p:pic>
    </p:spTree>
    <p:extLst>
      <p:ext uri="{BB962C8B-B14F-4D97-AF65-F5344CB8AC3E}">
        <p14:creationId xmlns:p14="http://schemas.microsoft.com/office/powerpoint/2010/main" val="3329535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5353E3A-E06D-422D-810A-69B98532109B}"/>
              </a:ext>
            </a:extLst>
          </p:cNvPr>
          <p:cNvSpPr txBox="1"/>
          <p:nvPr/>
        </p:nvSpPr>
        <p:spPr>
          <a:xfrm>
            <a:off x="409354" y="338913"/>
            <a:ext cx="3881191" cy="830997"/>
          </a:xfrm>
          <a:prstGeom prst="rect">
            <a:avLst/>
          </a:prstGeom>
          <a:noFill/>
        </p:spPr>
        <p:txBody>
          <a:bodyPr wrap="none" rtlCol="0">
            <a:spAutoFit/>
          </a:bodyPr>
          <a:lstStyle/>
          <a:p>
            <a:r>
              <a:rPr lang="en-GB" sz="2400" b="1" dirty="0">
                <a:solidFill>
                  <a:srgbClr val="0070C0"/>
                </a:solidFill>
              </a:rPr>
              <a:t>Key Stage 1 Mathematics</a:t>
            </a:r>
          </a:p>
          <a:p>
            <a:r>
              <a:rPr lang="en-GB" sz="2400" b="1" dirty="0">
                <a:solidFill>
                  <a:srgbClr val="0070C0"/>
                </a:solidFill>
              </a:rPr>
              <a:t>Mark Scheme</a:t>
            </a:r>
          </a:p>
        </p:txBody>
      </p:sp>
      <p:sp>
        <p:nvSpPr>
          <p:cNvPr id="7" name="TextBox 6">
            <a:extLst>
              <a:ext uri="{FF2B5EF4-FFF2-40B4-BE49-F238E27FC236}">
                <a16:creationId xmlns:a16="http://schemas.microsoft.com/office/drawing/2014/main" id="{F4C883DF-3D85-1EA0-B61F-A940801A7A03}"/>
              </a:ext>
            </a:extLst>
          </p:cNvPr>
          <p:cNvSpPr txBox="1"/>
          <p:nvPr/>
        </p:nvSpPr>
        <p:spPr>
          <a:xfrm>
            <a:off x="409354" y="3919225"/>
            <a:ext cx="2482703" cy="1477328"/>
          </a:xfrm>
          <a:prstGeom prst="rect">
            <a:avLst/>
          </a:prstGeom>
          <a:noFill/>
        </p:spPr>
        <p:txBody>
          <a:bodyPr wrap="square">
            <a:spAutoFit/>
          </a:bodyPr>
          <a:lstStyle/>
          <a:p>
            <a:r>
              <a:rPr lang="en-US" dirty="0">
                <a:hlinkClick r:id="rId2"/>
              </a:rPr>
              <a:t>2023 key stage 1 mathematics mark schemes (publishing.service.gov.uk)</a:t>
            </a:r>
            <a:endParaRPr lang="en-US" dirty="0"/>
          </a:p>
        </p:txBody>
      </p:sp>
      <p:pic>
        <p:nvPicPr>
          <p:cNvPr id="3" name="Picture 2">
            <a:extLst>
              <a:ext uri="{FF2B5EF4-FFF2-40B4-BE49-F238E27FC236}">
                <a16:creationId xmlns:a16="http://schemas.microsoft.com/office/drawing/2014/main" id="{35FBEB27-0DAC-8B97-14A0-D38D1C83620B}"/>
              </a:ext>
            </a:extLst>
          </p:cNvPr>
          <p:cNvPicPr>
            <a:picLocks noChangeAspect="1"/>
          </p:cNvPicPr>
          <p:nvPr/>
        </p:nvPicPr>
        <p:blipFill>
          <a:blip r:embed="rId3"/>
          <a:stretch>
            <a:fillRect/>
          </a:stretch>
        </p:blipFill>
        <p:spPr>
          <a:xfrm>
            <a:off x="4416989" y="338913"/>
            <a:ext cx="4269811" cy="6393824"/>
          </a:xfrm>
          <a:prstGeom prst="rect">
            <a:avLst/>
          </a:prstGeom>
        </p:spPr>
      </p:pic>
    </p:spTree>
    <p:extLst>
      <p:ext uri="{BB962C8B-B14F-4D97-AF65-F5344CB8AC3E}">
        <p14:creationId xmlns:p14="http://schemas.microsoft.com/office/powerpoint/2010/main" val="2687581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34C30EB-6142-F7FB-C34C-FCDC7EDFC325}"/>
              </a:ext>
            </a:extLst>
          </p:cNvPr>
          <p:cNvSpPr txBox="1"/>
          <p:nvPr/>
        </p:nvSpPr>
        <p:spPr>
          <a:xfrm>
            <a:off x="3280144" y="5962650"/>
            <a:ext cx="6220046" cy="646331"/>
          </a:xfrm>
          <a:prstGeom prst="rect">
            <a:avLst/>
          </a:prstGeom>
          <a:noFill/>
        </p:spPr>
        <p:txBody>
          <a:bodyPr wrap="square">
            <a:spAutoFit/>
          </a:bodyPr>
          <a:lstStyle/>
          <a:p>
            <a:r>
              <a:rPr lang="en-US" dirty="0">
                <a:hlinkClick r:id="rId2"/>
              </a:rPr>
              <a:t>https://www.gov.uk/government/publications/key-stage-1-tests-2022-mathematics-test-materials</a:t>
            </a:r>
            <a:r>
              <a:rPr lang="en-US" dirty="0"/>
              <a:t> </a:t>
            </a:r>
          </a:p>
        </p:txBody>
      </p:sp>
      <p:pic>
        <p:nvPicPr>
          <p:cNvPr id="3" name="Picture 2">
            <a:extLst>
              <a:ext uri="{FF2B5EF4-FFF2-40B4-BE49-F238E27FC236}">
                <a16:creationId xmlns:a16="http://schemas.microsoft.com/office/drawing/2014/main" id="{E2E98FBE-31E5-41F5-1EE5-5F743DAD237D}"/>
              </a:ext>
            </a:extLst>
          </p:cNvPr>
          <p:cNvPicPr>
            <a:picLocks noChangeAspect="1"/>
          </p:cNvPicPr>
          <p:nvPr/>
        </p:nvPicPr>
        <p:blipFill>
          <a:blip r:embed="rId3"/>
          <a:stretch>
            <a:fillRect/>
          </a:stretch>
        </p:blipFill>
        <p:spPr>
          <a:xfrm>
            <a:off x="170122" y="0"/>
            <a:ext cx="6220045" cy="3643170"/>
          </a:xfrm>
          <a:prstGeom prst="rect">
            <a:avLst/>
          </a:prstGeom>
        </p:spPr>
      </p:pic>
      <p:pic>
        <p:nvPicPr>
          <p:cNvPr id="6" name="Picture 5">
            <a:extLst>
              <a:ext uri="{FF2B5EF4-FFF2-40B4-BE49-F238E27FC236}">
                <a16:creationId xmlns:a16="http://schemas.microsoft.com/office/drawing/2014/main" id="{553B7276-FB33-5B59-7957-94C2EAC9EACF}"/>
              </a:ext>
            </a:extLst>
          </p:cNvPr>
          <p:cNvPicPr>
            <a:picLocks noChangeAspect="1"/>
          </p:cNvPicPr>
          <p:nvPr/>
        </p:nvPicPr>
        <p:blipFill>
          <a:blip r:embed="rId4"/>
          <a:stretch>
            <a:fillRect/>
          </a:stretch>
        </p:blipFill>
        <p:spPr>
          <a:xfrm>
            <a:off x="6657851" y="249019"/>
            <a:ext cx="2461339" cy="5703426"/>
          </a:xfrm>
          <a:prstGeom prst="rect">
            <a:avLst/>
          </a:prstGeom>
        </p:spPr>
      </p:pic>
    </p:spTree>
    <p:extLst>
      <p:ext uri="{BB962C8B-B14F-4D97-AF65-F5344CB8AC3E}">
        <p14:creationId xmlns:p14="http://schemas.microsoft.com/office/powerpoint/2010/main" val="2847695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ABC0D01-477F-EF48-FE26-E2D3005A847F}"/>
              </a:ext>
            </a:extLst>
          </p:cNvPr>
          <p:cNvSpPr txBox="1"/>
          <p:nvPr/>
        </p:nvSpPr>
        <p:spPr>
          <a:xfrm>
            <a:off x="199604" y="4344528"/>
            <a:ext cx="3287875" cy="923330"/>
          </a:xfrm>
          <a:prstGeom prst="rect">
            <a:avLst/>
          </a:prstGeom>
          <a:noFill/>
        </p:spPr>
        <p:txBody>
          <a:bodyPr wrap="square">
            <a:spAutoFit/>
          </a:bodyPr>
          <a:lstStyle/>
          <a:p>
            <a:r>
              <a:rPr lang="en-US" dirty="0">
                <a:hlinkClick r:id="rId2"/>
              </a:rPr>
              <a:t>2023 key stage 1 mathematics mark schemes (publishing.service.gov.uk)</a:t>
            </a:r>
            <a:endParaRPr lang="en-US" dirty="0"/>
          </a:p>
        </p:txBody>
      </p:sp>
      <p:pic>
        <p:nvPicPr>
          <p:cNvPr id="4" name="Picture 3">
            <a:extLst>
              <a:ext uri="{FF2B5EF4-FFF2-40B4-BE49-F238E27FC236}">
                <a16:creationId xmlns:a16="http://schemas.microsoft.com/office/drawing/2014/main" id="{9BA18C30-238A-4B2D-6F96-066AAC544652}"/>
              </a:ext>
            </a:extLst>
          </p:cNvPr>
          <p:cNvPicPr>
            <a:picLocks noChangeAspect="1"/>
          </p:cNvPicPr>
          <p:nvPr/>
        </p:nvPicPr>
        <p:blipFill>
          <a:blip r:embed="rId3"/>
          <a:stretch>
            <a:fillRect/>
          </a:stretch>
        </p:blipFill>
        <p:spPr>
          <a:xfrm>
            <a:off x="3943048" y="202972"/>
            <a:ext cx="5155231" cy="6375606"/>
          </a:xfrm>
          <a:prstGeom prst="rect">
            <a:avLst/>
          </a:prstGeom>
        </p:spPr>
      </p:pic>
    </p:spTree>
    <p:extLst>
      <p:ext uri="{BB962C8B-B14F-4D97-AF65-F5344CB8AC3E}">
        <p14:creationId xmlns:p14="http://schemas.microsoft.com/office/powerpoint/2010/main" val="3111804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BDE57-F2B9-4827-84FB-C7446BE044CF}"/>
              </a:ext>
            </a:extLst>
          </p:cNvPr>
          <p:cNvSpPr>
            <a:spLocks noGrp="1"/>
          </p:cNvSpPr>
          <p:nvPr>
            <p:ph type="title"/>
          </p:nvPr>
        </p:nvSpPr>
        <p:spPr/>
        <p:txBody>
          <a:bodyPr/>
          <a:lstStyle/>
          <a:p>
            <a:r>
              <a:rPr lang="en-GB" b="1" dirty="0">
                <a:solidFill>
                  <a:srgbClr val="0070C0"/>
                </a:solidFill>
              </a:rPr>
              <a:t>Key Stage 1 Arithmetic Paper 2023</a:t>
            </a:r>
            <a:br>
              <a:rPr lang="en-GB" b="1" dirty="0">
                <a:solidFill>
                  <a:srgbClr val="0070C0"/>
                </a:solidFill>
              </a:rPr>
            </a:br>
            <a:endParaRPr lang="en-GB" b="1" dirty="0">
              <a:solidFill>
                <a:srgbClr val="0070C0"/>
              </a:solidFill>
            </a:endParaRPr>
          </a:p>
        </p:txBody>
      </p:sp>
      <p:sp>
        <p:nvSpPr>
          <p:cNvPr id="15" name="TextBox 14">
            <a:extLst>
              <a:ext uri="{FF2B5EF4-FFF2-40B4-BE49-F238E27FC236}">
                <a16:creationId xmlns:a16="http://schemas.microsoft.com/office/drawing/2014/main" id="{E6E15AEE-A793-5CFF-0CF6-EADED1B45A07}"/>
              </a:ext>
            </a:extLst>
          </p:cNvPr>
          <p:cNvSpPr txBox="1"/>
          <p:nvPr/>
        </p:nvSpPr>
        <p:spPr>
          <a:xfrm>
            <a:off x="3280144" y="5962650"/>
            <a:ext cx="4631956" cy="646331"/>
          </a:xfrm>
          <a:prstGeom prst="rect">
            <a:avLst/>
          </a:prstGeom>
          <a:noFill/>
        </p:spPr>
        <p:txBody>
          <a:bodyPr wrap="square">
            <a:spAutoFit/>
          </a:bodyPr>
          <a:lstStyle/>
          <a:p>
            <a:r>
              <a:rPr lang="en-US" dirty="0">
                <a:hlinkClick r:id="rId3"/>
              </a:rPr>
              <a:t>2023 key stage 1 mathematics Paper 1 arithmetic (publishing.service.gov.uk)</a:t>
            </a:r>
            <a:endParaRPr lang="en-US" dirty="0"/>
          </a:p>
        </p:txBody>
      </p:sp>
      <p:pic>
        <p:nvPicPr>
          <p:cNvPr id="5" name="Picture 4">
            <a:extLst>
              <a:ext uri="{FF2B5EF4-FFF2-40B4-BE49-F238E27FC236}">
                <a16:creationId xmlns:a16="http://schemas.microsoft.com/office/drawing/2014/main" id="{D0408079-2F3F-44A9-DC64-F1F2569B1BC7}"/>
              </a:ext>
            </a:extLst>
          </p:cNvPr>
          <p:cNvPicPr>
            <a:picLocks noChangeAspect="1"/>
          </p:cNvPicPr>
          <p:nvPr/>
        </p:nvPicPr>
        <p:blipFill>
          <a:blip r:embed="rId4"/>
          <a:stretch>
            <a:fillRect/>
          </a:stretch>
        </p:blipFill>
        <p:spPr>
          <a:xfrm>
            <a:off x="349253" y="983154"/>
            <a:ext cx="2057687" cy="514422"/>
          </a:xfrm>
          <a:prstGeom prst="rect">
            <a:avLst/>
          </a:prstGeom>
        </p:spPr>
      </p:pic>
      <p:pic>
        <p:nvPicPr>
          <p:cNvPr id="11" name="Picture 10">
            <a:extLst>
              <a:ext uri="{FF2B5EF4-FFF2-40B4-BE49-F238E27FC236}">
                <a16:creationId xmlns:a16="http://schemas.microsoft.com/office/drawing/2014/main" id="{423E7FEE-2DCA-A359-FA50-E7C21E1EECED}"/>
              </a:ext>
            </a:extLst>
          </p:cNvPr>
          <p:cNvPicPr>
            <a:picLocks noChangeAspect="1"/>
          </p:cNvPicPr>
          <p:nvPr/>
        </p:nvPicPr>
        <p:blipFill>
          <a:blip r:embed="rId5"/>
          <a:stretch>
            <a:fillRect/>
          </a:stretch>
        </p:blipFill>
        <p:spPr>
          <a:xfrm>
            <a:off x="352389" y="1597709"/>
            <a:ext cx="2476846" cy="514422"/>
          </a:xfrm>
          <a:prstGeom prst="rect">
            <a:avLst/>
          </a:prstGeom>
        </p:spPr>
      </p:pic>
      <p:pic>
        <p:nvPicPr>
          <p:cNvPr id="16" name="Picture 15">
            <a:extLst>
              <a:ext uri="{FF2B5EF4-FFF2-40B4-BE49-F238E27FC236}">
                <a16:creationId xmlns:a16="http://schemas.microsoft.com/office/drawing/2014/main" id="{107846A2-737E-1688-87C0-10733F70592E}"/>
              </a:ext>
            </a:extLst>
          </p:cNvPr>
          <p:cNvPicPr>
            <a:picLocks noChangeAspect="1"/>
          </p:cNvPicPr>
          <p:nvPr/>
        </p:nvPicPr>
        <p:blipFill>
          <a:blip r:embed="rId6"/>
          <a:stretch>
            <a:fillRect/>
          </a:stretch>
        </p:blipFill>
        <p:spPr>
          <a:xfrm>
            <a:off x="349253" y="2221651"/>
            <a:ext cx="2143424" cy="523948"/>
          </a:xfrm>
          <a:prstGeom prst="rect">
            <a:avLst/>
          </a:prstGeom>
        </p:spPr>
      </p:pic>
      <p:pic>
        <p:nvPicPr>
          <p:cNvPr id="20" name="Picture 19">
            <a:extLst>
              <a:ext uri="{FF2B5EF4-FFF2-40B4-BE49-F238E27FC236}">
                <a16:creationId xmlns:a16="http://schemas.microsoft.com/office/drawing/2014/main" id="{9A41E223-848C-F1EF-E38D-1CA6AED6E79F}"/>
              </a:ext>
            </a:extLst>
          </p:cNvPr>
          <p:cNvPicPr>
            <a:picLocks noChangeAspect="1"/>
          </p:cNvPicPr>
          <p:nvPr/>
        </p:nvPicPr>
        <p:blipFill>
          <a:blip r:embed="rId7"/>
          <a:stretch>
            <a:fillRect/>
          </a:stretch>
        </p:blipFill>
        <p:spPr>
          <a:xfrm>
            <a:off x="354016" y="2844737"/>
            <a:ext cx="2133898" cy="504895"/>
          </a:xfrm>
          <a:prstGeom prst="rect">
            <a:avLst/>
          </a:prstGeom>
        </p:spPr>
      </p:pic>
      <p:pic>
        <p:nvPicPr>
          <p:cNvPr id="23" name="Picture 22">
            <a:extLst>
              <a:ext uri="{FF2B5EF4-FFF2-40B4-BE49-F238E27FC236}">
                <a16:creationId xmlns:a16="http://schemas.microsoft.com/office/drawing/2014/main" id="{C917AF63-49B4-9A4C-003A-B88488676234}"/>
              </a:ext>
            </a:extLst>
          </p:cNvPr>
          <p:cNvPicPr>
            <a:picLocks noChangeAspect="1"/>
          </p:cNvPicPr>
          <p:nvPr/>
        </p:nvPicPr>
        <p:blipFill>
          <a:blip r:embed="rId8"/>
          <a:stretch>
            <a:fillRect/>
          </a:stretch>
        </p:blipFill>
        <p:spPr>
          <a:xfrm>
            <a:off x="352565" y="3456358"/>
            <a:ext cx="2495898" cy="514422"/>
          </a:xfrm>
          <a:prstGeom prst="rect">
            <a:avLst/>
          </a:prstGeom>
        </p:spPr>
      </p:pic>
      <p:pic>
        <p:nvPicPr>
          <p:cNvPr id="25" name="Picture 24">
            <a:extLst>
              <a:ext uri="{FF2B5EF4-FFF2-40B4-BE49-F238E27FC236}">
                <a16:creationId xmlns:a16="http://schemas.microsoft.com/office/drawing/2014/main" id="{4846BF6E-490C-86F4-89EC-086EF85AB0C9}"/>
              </a:ext>
            </a:extLst>
          </p:cNvPr>
          <p:cNvPicPr>
            <a:picLocks noChangeAspect="1"/>
          </p:cNvPicPr>
          <p:nvPr/>
        </p:nvPicPr>
        <p:blipFill>
          <a:blip r:embed="rId9"/>
          <a:stretch>
            <a:fillRect/>
          </a:stretch>
        </p:blipFill>
        <p:spPr>
          <a:xfrm>
            <a:off x="349253" y="4084680"/>
            <a:ext cx="2210108" cy="533474"/>
          </a:xfrm>
          <a:prstGeom prst="rect">
            <a:avLst/>
          </a:prstGeom>
        </p:spPr>
      </p:pic>
      <p:pic>
        <p:nvPicPr>
          <p:cNvPr id="27" name="Picture 26">
            <a:extLst>
              <a:ext uri="{FF2B5EF4-FFF2-40B4-BE49-F238E27FC236}">
                <a16:creationId xmlns:a16="http://schemas.microsoft.com/office/drawing/2014/main" id="{965749F0-2F16-F5B6-C82A-5C024518F2E0}"/>
              </a:ext>
            </a:extLst>
          </p:cNvPr>
          <p:cNvPicPr>
            <a:picLocks noChangeAspect="1"/>
          </p:cNvPicPr>
          <p:nvPr/>
        </p:nvPicPr>
        <p:blipFill>
          <a:blip r:embed="rId10"/>
          <a:stretch>
            <a:fillRect/>
          </a:stretch>
        </p:blipFill>
        <p:spPr>
          <a:xfrm>
            <a:off x="349253" y="4726164"/>
            <a:ext cx="2048161" cy="523948"/>
          </a:xfrm>
          <a:prstGeom prst="rect">
            <a:avLst/>
          </a:prstGeom>
        </p:spPr>
      </p:pic>
      <p:pic>
        <p:nvPicPr>
          <p:cNvPr id="29" name="Picture 28">
            <a:extLst>
              <a:ext uri="{FF2B5EF4-FFF2-40B4-BE49-F238E27FC236}">
                <a16:creationId xmlns:a16="http://schemas.microsoft.com/office/drawing/2014/main" id="{2C2B29C1-4D0B-39FC-B512-5A09931867E2}"/>
              </a:ext>
            </a:extLst>
          </p:cNvPr>
          <p:cNvPicPr>
            <a:picLocks noChangeAspect="1"/>
          </p:cNvPicPr>
          <p:nvPr/>
        </p:nvPicPr>
        <p:blipFill>
          <a:blip r:embed="rId11"/>
          <a:stretch>
            <a:fillRect/>
          </a:stretch>
        </p:blipFill>
        <p:spPr>
          <a:xfrm>
            <a:off x="349253" y="5344400"/>
            <a:ext cx="2657846" cy="523948"/>
          </a:xfrm>
          <a:prstGeom prst="rect">
            <a:avLst/>
          </a:prstGeom>
        </p:spPr>
      </p:pic>
      <p:pic>
        <p:nvPicPr>
          <p:cNvPr id="31" name="Picture 30">
            <a:extLst>
              <a:ext uri="{FF2B5EF4-FFF2-40B4-BE49-F238E27FC236}">
                <a16:creationId xmlns:a16="http://schemas.microsoft.com/office/drawing/2014/main" id="{99817AD0-C529-83FF-794F-A2A58F987467}"/>
              </a:ext>
            </a:extLst>
          </p:cNvPr>
          <p:cNvPicPr>
            <a:picLocks noChangeAspect="1"/>
          </p:cNvPicPr>
          <p:nvPr/>
        </p:nvPicPr>
        <p:blipFill>
          <a:blip r:embed="rId12"/>
          <a:stretch>
            <a:fillRect/>
          </a:stretch>
        </p:blipFill>
        <p:spPr>
          <a:xfrm>
            <a:off x="4294375" y="952296"/>
            <a:ext cx="2095792" cy="562053"/>
          </a:xfrm>
          <a:prstGeom prst="rect">
            <a:avLst/>
          </a:prstGeom>
        </p:spPr>
      </p:pic>
      <p:pic>
        <p:nvPicPr>
          <p:cNvPr id="33" name="Picture 32">
            <a:extLst>
              <a:ext uri="{FF2B5EF4-FFF2-40B4-BE49-F238E27FC236}">
                <a16:creationId xmlns:a16="http://schemas.microsoft.com/office/drawing/2014/main" id="{A271ED33-6A6D-BDEF-5505-92721A1F9A25}"/>
              </a:ext>
            </a:extLst>
          </p:cNvPr>
          <p:cNvPicPr>
            <a:picLocks noChangeAspect="1"/>
          </p:cNvPicPr>
          <p:nvPr/>
        </p:nvPicPr>
        <p:blipFill>
          <a:blip r:embed="rId13"/>
          <a:stretch>
            <a:fillRect/>
          </a:stretch>
        </p:blipFill>
        <p:spPr>
          <a:xfrm>
            <a:off x="4289609" y="1561822"/>
            <a:ext cx="2172003" cy="533474"/>
          </a:xfrm>
          <a:prstGeom prst="rect">
            <a:avLst/>
          </a:prstGeom>
        </p:spPr>
      </p:pic>
      <p:pic>
        <p:nvPicPr>
          <p:cNvPr id="36" name="Picture 35">
            <a:extLst>
              <a:ext uri="{FF2B5EF4-FFF2-40B4-BE49-F238E27FC236}">
                <a16:creationId xmlns:a16="http://schemas.microsoft.com/office/drawing/2014/main" id="{C21F3B62-2BBD-0276-5B7E-050648CC4EDA}"/>
              </a:ext>
            </a:extLst>
          </p:cNvPr>
          <p:cNvPicPr>
            <a:picLocks noChangeAspect="1"/>
          </p:cNvPicPr>
          <p:nvPr/>
        </p:nvPicPr>
        <p:blipFill>
          <a:blip r:embed="rId14"/>
          <a:stretch>
            <a:fillRect/>
          </a:stretch>
        </p:blipFill>
        <p:spPr>
          <a:xfrm>
            <a:off x="4299135" y="2159956"/>
            <a:ext cx="2162477" cy="543001"/>
          </a:xfrm>
          <a:prstGeom prst="rect">
            <a:avLst/>
          </a:prstGeom>
        </p:spPr>
      </p:pic>
      <p:pic>
        <p:nvPicPr>
          <p:cNvPr id="40" name="Picture 39">
            <a:extLst>
              <a:ext uri="{FF2B5EF4-FFF2-40B4-BE49-F238E27FC236}">
                <a16:creationId xmlns:a16="http://schemas.microsoft.com/office/drawing/2014/main" id="{556B7E4B-2E6C-B289-B85A-32FCC0F12FF4}"/>
              </a:ext>
            </a:extLst>
          </p:cNvPr>
          <p:cNvPicPr>
            <a:picLocks noChangeAspect="1"/>
          </p:cNvPicPr>
          <p:nvPr/>
        </p:nvPicPr>
        <p:blipFill>
          <a:blip r:embed="rId15"/>
          <a:stretch>
            <a:fillRect/>
          </a:stretch>
        </p:blipFill>
        <p:spPr>
          <a:xfrm>
            <a:off x="4289609" y="2767617"/>
            <a:ext cx="2067213" cy="533474"/>
          </a:xfrm>
          <a:prstGeom prst="rect">
            <a:avLst/>
          </a:prstGeom>
        </p:spPr>
      </p:pic>
      <p:pic>
        <p:nvPicPr>
          <p:cNvPr id="42" name="Picture 41">
            <a:extLst>
              <a:ext uri="{FF2B5EF4-FFF2-40B4-BE49-F238E27FC236}">
                <a16:creationId xmlns:a16="http://schemas.microsoft.com/office/drawing/2014/main" id="{F410BA61-ABEC-DC8D-8AA3-899BAE8B3E78}"/>
              </a:ext>
            </a:extLst>
          </p:cNvPr>
          <p:cNvPicPr>
            <a:picLocks noChangeAspect="1"/>
          </p:cNvPicPr>
          <p:nvPr/>
        </p:nvPicPr>
        <p:blipFill>
          <a:blip r:embed="rId16"/>
          <a:stretch>
            <a:fillRect/>
          </a:stretch>
        </p:blipFill>
        <p:spPr>
          <a:xfrm>
            <a:off x="4289609" y="3355080"/>
            <a:ext cx="2124371" cy="571580"/>
          </a:xfrm>
          <a:prstGeom prst="rect">
            <a:avLst/>
          </a:prstGeom>
        </p:spPr>
      </p:pic>
      <p:pic>
        <p:nvPicPr>
          <p:cNvPr id="44" name="Picture 43">
            <a:extLst>
              <a:ext uri="{FF2B5EF4-FFF2-40B4-BE49-F238E27FC236}">
                <a16:creationId xmlns:a16="http://schemas.microsoft.com/office/drawing/2014/main" id="{F8B10F8C-7829-50E3-FBDE-7E741D598385}"/>
              </a:ext>
            </a:extLst>
          </p:cNvPr>
          <p:cNvPicPr>
            <a:picLocks noChangeAspect="1"/>
          </p:cNvPicPr>
          <p:nvPr/>
        </p:nvPicPr>
        <p:blipFill>
          <a:blip r:embed="rId17"/>
          <a:stretch>
            <a:fillRect/>
          </a:stretch>
        </p:blipFill>
        <p:spPr>
          <a:xfrm>
            <a:off x="4289609" y="4029423"/>
            <a:ext cx="2257740" cy="514422"/>
          </a:xfrm>
          <a:prstGeom prst="rect">
            <a:avLst/>
          </a:prstGeom>
        </p:spPr>
      </p:pic>
      <p:pic>
        <p:nvPicPr>
          <p:cNvPr id="46" name="Picture 45">
            <a:extLst>
              <a:ext uri="{FF2B5EF4-FFF2-40B4-BE49-F238E27FC236}">
                <a16:creationId xmlns:a16="http://schemas.microsoft.com/office/drawing/2014/main" id="{9A58FE76-078B-8956-924A-A613660A3061}"/>
              </a:ext>
            </a:extLst>
          </p:cNvPr>
          <p:cNvPicPr>
            <a:picLocks noChangeAspect="1"/>
          </p:cNvPicPr>
          <p:nvPr/>
        </p:nvPicPr>
        <p:blipFill>
          <a:blip r:embed="rId18"/>
          <a:stretch>
            <a:fillRect/>
          </a:stretch>
        </p:blipFill>
        <p:spPr>
          <a:xfrm>
            <a:off x="4286511" y="4618154"/>
            <a:ext cx="2295845" cy="628738"/>
          </a:xfrm>
          <a:prstGeom prst="rect">
            <a:avLst/>
          </a:prstGeom>
        </p:spPr>
      </p:pic>
      <p:pic>
        <p:nvPicPr>
          <p:cNvPr id="48" name="Picture 47">
            <a:extLst>
              <a:ext uri="{FF2B5EF4-FFF2-40B4-BE49-F238E27FC236}">
                <a16:creationId xmlns:a16="http://schemas.microsoft.com/office/drawing/2014/main" id="{8AE077AB-7DC6-2AD1-367F-E9217AD7A0F8}"/>
              </a:ext>
            </a:extLst>
          </p:cNvPr>
          <p:cNvPicPr>
            <a:picLocks noChangeAspect="1"/>
          </p:cNvPicPr>
          <p:nvPr/>
        </p:nvPicPr>
        <p:blipFill>
          <a:blip r:embed="rId19"/>
          <a:stretch>
            <a:fillRect/>
          </a:stretch>
        </p:blipFill>
        <p:spPr>
          <a:xfrm>
            <a:off x="4286511" y="5331424"/>
            <a:ext cx="2238687" cy="504895"/>
          </a:xfrm>
          <a:prstGeom prst="rect">
            <a:avLst/>
          </a:prstGeom>
        </p:spPr>
      </p:pic>
      <p:pic>
        <p:nvPicPr>
          <p:cNvPr id="50" name="Picture 49">
            <a:extLst>
              <a:ext uri="{FF2B5EF4-FFF2-40B4-BE49-F238E27FC236}">
                <a16:creationId xmlns:a16="http://schemas.microsoft.com/office/drawing/2014/main" id="{C7489367-13C7-EE23-15C6-5F3CC77CB342}"/>
              </a:ext>
            </a:extLst>
          </p:cNvPr>
          <p:cNvPicPr>
            <a:picLocks noChangeAspect="1"/>
          </p:cNvPicPr>
          <p:nvPr/>
        </p:nvPicPr>
        <p:blipFill>
          <a:blip r:embed="rId20"/>
          <a:stretch>
            <a:fillRect/>
          </a:stretch>
        </p:blipFill>
        <p:spPr>
          <a:xfrm>
            <a:off x="8632946" y="998368"/>
            <a:ext cx="2219635" cy="590632"/>
          </a:xfrm>
          <a:prstGeom prst="rect">
            <a:avLst/>
          </a:prstGeom>
        </p:spPr>
      </p:pic>
      <p:pic>
        <p:nvPicPr>
          <p:cNvPr id="52" name="Picture 51">
            <a:extLst>
              <a:ext uri="{FF2B5EF4-FFF2-40B4-BE49-F238E27FC236}">
                <a16:creationId xmlns:a16="http://schemas.microsoft.com/office/drawing/2014/main" id="{AED1FC27-16FE-BE52-5760-B96794BBAC61}"/>
              </a:ext>
            </a:extLst>
          </p:cNvPr>
          <p:cNvPicPr>
            <a:picLocks noChangeAspect="1"/>
          </p:cNvPicPr>
          <p:nvPr/>
        </p:nvPicPr>
        <p:blipFill>
          <a:blip r:embed="rId21"/>
          <a:stretch>
            <a:fillRect/>
          </a:stretch>
        </p:blipFill>
        <p:spPr>
          <a:xfrm>
            <a:off x="8632946" y="1656833"/>
            <a:ext cx="2219635" cy="562053"/>
          </a:xfrm>
          <a:prstGeom prst="rect">
            <a:avLst/>
          </a:prstGeom>
        </p:spPr>
      </p:pic>
      <p:pic>
        <p:nvPicPr>
          <p:cNvPr id="54" name="Picture 53">
            <a:extLst>
              <a:ext uri="{FF2B5EF4-FFF2-40B4-BE49-F238E27FC236}">
                <a16:creationId xmlns:a16="http://schemas.microsoft.com/office/drawing/2014/main" id="{FA126C37-1F55-7BA8-0EF0-4EC1F6CF2F43}"/>
              </a:ext>
            </a:extLst>
          </p:cNvPr>
          <p:cNvPicPr>
            <a:picLocks noChangeAspect="1"/>
          </p:cNvPicPr>
          <p:nvPr/>
        </p:nvPicPr>
        <p:blipFill>
          <a:blip r:embed="rId22"/>
          <a:stretch>
            <a:fillRect/>
          </a:stretch>
        </p:blipFill>
        <p:spPr>
          <a:xfrm>
            <a:off x="8632967" y="2270989"/>
            <a:ext cx="2086266" cy="495369"/>
          </a:xfrm>
          <a:prstGeom prst="rect">
            <a:avLst/>
          </a:prstGeom>
        </p:spPr>
      </p:pic>
      <p:pic>
        <p:nvPicPr>
          <p:cNvPr id="56" name="Picture 55">
            <a:extLst>
              <a:ext uri="{FF2B5EF4-FFF2-40B4-BE49-F238E27FC236}">
                <a16:creationId xmlns:a16="http://schemas.microsoft.com/office/drawing/2014/main" id="{9D169C9F-445C-C5CE-DD6C-891A9886165C}"/>
              </a:ext>
            </a:extLst>
          </p:cNvPr>
          <p:cNvPicPr>
            <a:picLocks noChangeAspect="1"/>
          </p:cNvPicPr>
          <p:nvPr/>
        </p:nvPicPr>
        <p:blipFill>
          <a:blip r:embed="rId23"/>
          <a:stretch>
            <a:fillRect/>
          </a:stretch>
        </p:blipFill>
        <p:spPr>
          <a:xfrm>
            <a:off x="8632946" y="2834534"/>
            <a:ext cx="2276793" cy="552527"/>
          </a:xfrm>
          <a:prstGeom prst="rect">
            <a:avLst/>
          </a:prstGeom>
        </p:spPr>
      </p:pic>
      <p:pic>
        <p:nvPicPr>
          <p:cNvPr id="58" name="Picture 57">
            <a:extLst>
              <a:ext uri="{FF2B5EF4-FFF2-40B4-BE49-F238E27FC236}">
                <a16:creationId xmlns:a16="http://schemas.microsoft.com/office/drawing/2014/main" id="{F7069418-7ADB-892C-F43E-50A441A1EAB6}"/>
              </a:ext>
            </a:extLst>
          </p:cNvPr>
          <p:cNvPicPr>
            <a:picLocks noChangeAspect="1"/>
          </p:cNvPicPr>
          <p:nvPr/>
        </p:nvPicPr>
        <p:blipFill>
          <a:blip r:embed="rId24"/>
          <a:stretch>
            <a:fillRect/>
          </a:stretch>
        </p:blipFill>
        <p:spPr>
          <a:xfrm>
            <a:off x="8651999" y="3448317"/>
            <a:ext cx="2257740" cy="581106"/>
          </a:xfrm>
          <a:prstGeom prst="rect">
            <a:avLst/>
          </a:prstGeom>
        </p:spPr>
      </p:pic>
      <p:pic>
        <p:nvPicPr>
          <p:cNvPr id="60" name="Picture 59">
            <a:extLst>
              <a:ext uri="{FF2B5EF4-FFF2-40B4-BE49-F238E27FC236}">
                <a16:creationId xmlns:a16="http://schemas.microsoft.com/office/drawing/2014/main" id="{EA09BF10-E739-C652-E183-F40FBCA347D9}"/>
              </a:ext>
            </a:extLst>
          </p:cNvPr>
          <p:cNvPicPr>
            <a:picLocks noChangeAspect="1"/>
          </p:cNvPicPr>
          <p:nvPr/>
        </p:nvPicPr>
        <p:blipFill>
          <a:blip r:embed="rId25"/>
          <a:stretch>
            <a:fillRect/>
          </a:stretch>
        </p:blipFill>
        <p:spPr>
          <a:xfrm>
            <a:off x="8651999" y="4102258"/>
            <a:ext cx="2229161" cy="571580"/>
          </a:xfrm>
          <a:prstGeom prst="rect">
            <a:avLst/>
          </a:prstGeom>
        </p:spPr>
      </p:pic>
      <p:pic>
        <p:nvPicPr>
          <p:cNvPr id="62" name="Picture 61">
            <a:extLst>
              <a:ext uri="{FF2B5EF4-FFF2-40B4-BE49-F238E27FC236}">
                <a16:creationId xmlns:a16="http://schemas.microsoft.com/office/drawing/2014/main" id="{49B2FD1F-232A-A5CA-8928-1635F57FAC21}"/>
              </a:ext>
            </a:extLst>
          </p:cNvPr>
          <p:cNvPicPr>
            <a:picLocks noChangeAspect="1"/>
          </p:cNvPicPr>
          <p:nvPr/>
        </p:nvPicPr>
        <p:blipFill rotWithShape="1">
          <a:blip r:embed="rId26"/>
          <a:srcRect t="11290"/>
          <a:stretch/>
        </p:blipFill>
        <p:spPr>
          <a:xfrm>
            <a:off x="8651998" y="4746673"/>
            <a:ext cx="2238687" cy="523949"/>
          </a:xfrm>
          <a:prstGeom prst="rect">
            <a:avLst/>
          </a:prstGeom>
        </p:spPr>
      </p:pic>
      <p:pic>
        <p:nvPicPr>
          <p:cNvPr id="64" name="Picture 63">
            <a:extLst>
              <a:ext uri="{FF2B5EF4-FFF2-40B4-BE49-F238E27FC236}">
                <a16:creationId xmlns:a16="http://schemas.microsoft.com/office/drawing/2014/main" id="{CEE8FECB-943A-E96A-F752-11F60B1B2AC5}"/>
              </a:ext>
            </a:extLst>
          </p:cNvPr>
          <p:cNvPicPr>
            <a:picLocks noChangeAspect="1"/>
          </p:cNvPicPr>
          <p:nvPr/>
        </p:nvPicPr>
        <p:blipFill>
          <a:blip r:embed="rId27"/>
          <a:stretch>
            <a:fillRect/>
          </a:stretch>
        </p:blipFill>
        <p:spPr>
          <a:xfrm>
            <a:off x="8642471" y="5346957"/>
            <a:ext cx="2248214" cy="552527"/>
          </a:xfrm>
          <a:prstGeom prst="rect">
            <a:avLst/>
          </a:prstGeom>
        </p:spPr>
      </p:pic>
      <p:pic>
        <p:nvPicPr>
          <p:cNvPr id="66" name="Picture 65">
            <a:extLst>
              <a:ext uri="{FF2B5EF4-FFF2-40B4-BE49-F238E27FC236}">
                <a16:creationId xmlns:a16="http://schemas.microsoft.com/office/drawing/2014/main" id="{0406CFBB-CE31-355B-1A5A-5DF13A0E0620}"/>
              </a:ext>
            </a:extLst>
          </p:cNvPr>
          <p:cNvPicPr>
            <a:picLocks noChangeAspect="1"/>
          </p:cNvPicPr>
          <p:nvPr/>
        </p:nvPicPr>
        <p:blipFill>
          <a:blip r:embed="rId28"/>
          <a:stretch>
            <a:fillRect/>
          </a:stretch>
        </p:blipFill>
        <p:spPr>
          <a:xfrm>
            <a:off x="8642471" y="5962650"/>
            <a:ext cx="2248214" cy="523948"/>
          </a:xfrm>
          <a:prstGeom prst="rect">
            <a:avLst/>
          </a:prstGeom>
        </p:spPr>
      </p:pic>
    </p:spTree>
    <p:extLst>
      <p:ext uri="{BB962C8B-B14F-4D97-AF65-F5344CB8AC3E}">
        <p14:creationId xmlns:p14="http://schemas.microsoft.com/office/powerpoint/2010/main" val="2504129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7F3A-422D-4CD2-9B8A-E770F487295B}"/>
              </a:ext>
            </a:extLst>
          </p:cNvPr>
          <p:cNvSpPr>
            <a:spLocks noGrp="1"/>
          </p:cNvSpPr>
          <p:nvPr>
            <p:ph type="title"/>
          </p:nvPr>
        </p:nvSpPr>
        <p:spPr>
          <a:xfrm>
            <a:off x="609601" y="274638"/>
            <a:ext cx="8174567" cy="766762"/>
          </a:xfrm>
          <a:solidFill>
            <a:schemeClr val="accent5">
              <a:lumMod val="40000"/>
              <a:lumOff val="60000"/>
            </a:schemeClr>
          </a:solidFill>
        </p:spPr>
        <p:txBody>
          <a:bodyPr/>
          <a:lstStyle/>
          <a:p>
            <a:r>
              <a:rPr lang="en-GB" sz="2400" b="1" dirty="0">
                <a:solidFill>
                  <a:srgbClr val="0070C0"/>
                </a:solidFill>
              </a:rPr>
              <a:t>2023: KS1 Arithmetic Paper</a:t>
            </a:r>
            <a:br>
              <a:rPr lang="en-GB" sz="2400" b="1" dirty="0">
                <a:solidFill>
                  <a:srgbClr val="0070C0"/>
                </a:solidFill>
              </a:rPr>
            </a:br>
            <a:r>
              <a:rPr lang="en-GB" sz="2400" b="1" dirty="0">
                <a:solidFill>
                  <a:srgbClr val="0070C0"/>
                </a:solidFill>
              </a:rPr>
              <a:t>Addition and subtraction</a:t>
            </a:r>
            <a:endParaRPr lang="en-GB" sz="2400" dirty="0"/>
          </a:p>
        </p:txBody>
      </p:sp>
      <p:sp>
        <p:nvSpPr>
          <p:cNvPr id="39" name="TextBox 38">
            <a:extLst>
              <a:ext uri="{FF2B5EF4-FFF2-40B4-BE49-F238E27FC236}">
                <a16:creationId xmlns:a16="http://schemas.microsoft.com/office/drawing/2014/main" id="{54851BEC-F077-1F15-F74B-0CA9EE700C8D}"/>
              </a:ext>
            </a:extLst>
          </p:cNvPr>
          <p:cNvSpPr txBox="1"/>
          <p:nvPr/>
        </p:nvSpPr>
        <p:spPr>
          <a:xfrm>
            <a:off x="3318244" y="6129338"/>
            <a:ext cx="6968756" cy="646331"/>
          </a:xfrm>
          <a:prstGeom prst="rect">
            <a:avLst/>
          </a:prstGeom>
          <a:noFill/>
        </p:spPr>
        <p:txBody>
          <a:bodyPr wrap="square">
            <a:spAutoFit/>
          </a:bodyPr>
          <a:lstStyle/>
          <a:p>
            <a:r>
              <a:rPr lang="en-US" dirty="0">
                <a:hlinkClick r:id="rId3"/>
              </a:rPr>
              <a:t>2023 key stage 1 mathematics Paper 1 arithmetic (publishing.service.gov.uk)</a:t>
            </a:r>
            <a:endParaRPr lang="en-US" dirty="0"/>
          </a:p>
        </p:txBody>
      </p:sp>
      <p:pic>
        <p:nvPicPr>
          <p:cNvPr id="3" name="Picture 2">
            <a:extLst>
              <a:ext uri="{FF2B5EF4-FFF2-40B4-BE49-F238E27FC236}">
                <a16:creationId xmlns:a16="http://schemas.microsoft.com/office/drawing/2014/main" id="{8CE004ED-248E-31B9-24C6-7D608EC2420D}"/>
              </a:ext>
            </a:extLst>
          </p:cNvPr>
          <p:cNvPicPr>
            <a:picLocks noChangeAspect="1"/>
          </p:cNvPicPr>
          <p:nvPr/>
        </p:nvPicPr>
        <p:blipFill>
          <a:blip r:embed="rId4"/>
          <a:stretch>
            <a:fillRect/>
          </a:stretch>
        </p:blipFill>
        <p:spPr>
          <a:xfrm>
            <a:off x="705039" y="1579975"/>
            <a:ext cx="2057687" cy="514422"/>
          </a:xfrm>
          <a:prstGeom prst="rect">
            <a:avLst/>
          </a:prstGeom>
        </p:spPr>
      </p:pic>
      <p:pic>
        <p:nvPicPr>
          <p:cNvPr id="5" name="Picture 4">
            <a:extLst>
              <a:ext uri="{FF2B5EF4-FFF2-40B4-BE49-F238E27FC236}">
                <a16:creationId xmlns:a16="http://schemas.microsoft.com/office/drawing/2014/main" id="{85D7DE46-5F97-439A-BAC1-B467AB80EFF0}"/>
              </a:ext>
            </a:extLst>
          </p:cNvPr>
          <p:cNvPicPr>
            <a:picLocks noChangeAspect="1"/>
          </p:cNvPicPr>
          <p:nvPr/>
        </p:nvPicPr>
        <p:blipFill>
          <a:blip r:embed="rId5"/>
          <a:stretch>
            <a:fillRect/>
          </a:stretch>
        </p:blipFill>
        <p:spPr>
          <a:xfrm>
            <a:off x="708175" y="2194530"/>
            <a:ext cx="2476846" cy="514422"/>
          </a:xfrm>
          <a:prstGeom prst="rect">
            <a:avLst/>
          </a:prstGeom>
        </p:spPr>
      </p:pic>
      <p:pic>
        <p:nvPicPr>
          <p:cNvPr id="7" name="Picture 6">
            <a:extLst>
              <a:ext uri="{FF2B5EF4-FFF2-40B4-BE49-F238E27FC236}">
                <a16:creationId xmlns:a16="http://schemas.microsoft.com/office/drawing/2014/main" id="{9BD63D04-72E4-D5F7-59B3-D38266D0881B}"/>
              </a:ext>
            </a:extLst>
          </p:cNvPr>
          <p:cNvPicPr>
            <a:picLocks noChangeAspect="1"/>
          </p:cNvPicPr>
          <p:nvPr/>
        </p:nvPicPr>
        <p:blipFill>
          <a:blip r:embed="rId6"/>
          <a:stretch>
            <a:fillRect/>
          </a:stretch>
        </p:blipFill>
        <p:spPr>
          <a:xfrm>
            <a:off x="705039" y="2818472"/>
            <a:ext cx="2143424" cy="523948"/>
          </a:xfrm>
          <a:prstGeom prst="rect">
            <a:avLst/>
          </a:prstGeom>
        </p:spPr>
      </p:pic>
      <p:pic>
        <p:nvPicPr>
          <p:cNvPr id="9" name="Picture 8">
            <a:extLst>
              <a:ext uri="{FF2B5EF4-FFF2-40B4-BE49-F238E27FC236}">
                <a16:creationId xmlns:a16="http://schemas.microsoft.com/office/drawing/2014/main" id="{F9616A57-B6FF-0AD8-D29D-B23D41467FAA}"/>
              </a:ext>
            </a:extLst>
          </p:cNvPr>
          <p:cNvPicPr>
            <a:picLocks noChangeAspect="1"/>
          </p:cNvPicPr>
          <p:nvPr/>
        </p:nvPicPr>
        <p:blipFill>
          <a:blip r:embed="rId7"/>
          <a:stretch>
            <a:fillRect/>
          </a:stretch>
        </p:blipFill>
        <p:spPr>
          <a:xfrm>
            <a:off x="689123" y="3429000"/>
            <a:ext cx="2495898" cy="514422"/>
          </a:xfrm>
          <a:prstGeom prst="rect">
            <a:avLst/>
          </a:prstGeom>
        </p:spPr>
      </p:pic>
      <p:pic>
        <p:nvPicPr>
          <p:cNvPr id="11" name="Picture 10">
            <a:extLst>
              <a:ext uri="{FF2B5EF4-FFF2-40B4-BE49-F238E27FC236}">
                <a16:creationId xmlns:a16="http://schemas.microsoft.com/office/drawing/2014/main" id="{5274A25B-BC8D-140B-4EE5-0D875A4B8711}"/>
              </a:ext>
            </a:extLst>
          </p:cNvPr>
          <p:cNvPicPr>
            <a:picLocks noChangeAspect="1"/>
          </p:cNvPicPr>
          <p:nvPr/>
        </p:nvPicPr>
        <p:blipFill>
          <a:blip r:embed="rId8"/>
          <a:stretch>
            <a:fillRect/>
          </a:stretch>
        </p:blipFill>
        <p:spPr>
          <a:xfrm>
            <a:off x="685811" y="4057322"/>
            <a:ext cx="2210108" cy="533474"/>
          </a:xfrm>
          <a:prstGeom prst="rect">
            <a:avLst/>
          </a:prstGeom>
        </p:spPr>
      </p:pic>
      <p:pic>
        <p:nvPicPr>
          <p:cNvPr id="13" name="Picture 12">
            <a:extLst>
              <a:ext uri="{FF2B5EF4-FFF2-40B4-BE49-F238E27FC236}">
                <a16:creationId xmlns:a16="http://schemas.microsoft.com/office/drawing/2014/main" id="{451C3744-2D17-FF37-6F9C-99460BAC20AF}"/>
              </a:ext>
            </a:extLst>
          </p:cNvPr>
          <p:cNvPicPr>
            <a:picLocks noChangeAspect="1"/>
          </p:cNvPicPr>
          <p:nvPr/>
        </p:nvPicPr>
        <p:blipFill>
          <a:blip r:embed="rId9"/>
          <a:stretch>
            <a:fillRect/>
          </a:stretch>
        </p:blipFill>
        <p:spPr>
          <a:xfrm>
            <a:off x="685811" y="4754077"/>
            <a:ext cx="2657846" cy="523948"/>
          </a:xfrm>
          <a:prstGeom prst="rect">
            <a:avLst/>
          </a:prstGeom>
        </p:spPr>
      </p:pic>
      <p:pic>
        <p:nvPicPr>
          <p:cNvPr id="15" name="Picture 14">
            <a:extLst>
              <a:ext uri="{FF2B5EF4-FFF2-40B4-BE49-F238E27FC236}">
                <a16:creationId xmlns:a16="http://schemas.microsoft.com/office/drawing/2014/main" id="{2033E8A7-8519-CBF8-A2E2-07F532377D60}"/>
              </a:ext>
            </a:extLst>
          </p:cNvPr>
          <p:cNvPicPr>
            <a:picLocks noChangeAspect="1"/>
          </p:cNvPicPr>
          <p:nvPr/>
        </p:nvPicPr>
        <p:blipFill>
          <a:blip r:embed="rId10"/>
          <a:stretch>
            <a:fillRect/>
          </a:stretch>
        </p:blipFill>
        <p:spPr>
          <a:xfrm>
            <a:off x="4901561" y="1532033"/>
            <a:ext cx="2095792" cy="562053"/>
          </a:xfrm>
          <a:prstGeom prst="rect">
            <a:avLst/>
          </a:prstGeom>
        </p:spPr>
      </p:pic>
      <p:pic>
        <p:nvPicPr>
          <p:cNvPr id="17" name="Picture 16">
            <a:extLst>
              <a:ext uri="{FF2B5EF4-FFF2-40B4-BE49-F238E27FC236}">
                <a16:creationId xmlns:a16="http://schemas.microsoft.com/office/drawing/2014/main" id="{7BDBA402-7A7E-99BF-BD4D-E07ADF6FDB62}"/>
              </a:ext>
            </a:extLst>
          </p:cNvPr>
          <p:cNvPicPr>
            <a:picLocks noChangeAspect="1"/>
          </p:cNvPicPr>
          <p:nvPr/>
        </p:nvPicPr>
        <p:blipFill>
          <a:blip r:embed="rId11"/>
          <a:stretch>
            <a:fillRect/>
          </a:stretch>
        </p:blipFill>
        <p:spPr>
          <a:xfrm>
            <a:off x="4896795" y="2141559"/>
            <a:ext cx="2172003" cy="533474"/>
          </a:xfrm>
          <a:prstGeom prst="rect">
            <a:avLst/>
          </a:prstGeom>
        </p:spPr>
      </p:pic>
      <p:pic>
        <p:nvPicPr>
          <p:cNvPr id="19" name="Picture 18">
            <a:extLst>
              <a:ext uri="{FF2B5EF4-FFF2-40B4-BE49-F238E27FC236}">
                <a16:creationId xmlns:a16="http://schemas.microsoft.com/office/drawing/2014/main" id="{E4A1D043-6881-DB85-24C2-2F3D9E7D74A4}"/>
              </a:ext>
            </a:extLst>
          </p:cNvPr>
          <p:cNvPicPr>
            <a:picLocks noChangeAspect="1"/>
          </p:cNvPicPr>
          <p:nvPr/>
        </p:nvPicPr>
        <p:blipFill>
          <a:blip r:embed="rId12"/>
          <a:stretch>
            <a:fillRect/>
          </a:stretch>
        </p:blipFill>
        <p:spPr>
          <a:xfrm>
            <a:off x="4896795" y="2754229"/>
            <a:ext cx="2257740" cy="514422"/>
          </a:xfrm>
          <a:prstGeom prst="rect">
            <a:avLst/>
          </a:prstGeom>
        </p:spPr>
      </p:pic>
      <p:pic>
        <p:nvPicPr>
          <p:cNvPr id="21" name="Picture 20">
            <a:extLst>
              <a:ext uri="{FF2B5EF4-FFF2-40B4-BE49-F238E27FC236}">
                <a16:creationId xmlns:a16="http://schemas.microsoft.com/office/drawing/2014/main" id="{B675AF87-A127-3349-D24C-F6D4A1F10863}"/>
              </a:ext>
            </a:extLst>
          </p:cNvPr>
          <p:cNvPicPr>
            <a:picLocks noChangeAspect="1"/>
          </p:cNvPicPr>
          <p:nvPr/>
        </p:nvPicPr>
        <p:blipFill>
          <a:blip r:embed="rId13"/>
          <a:stretch>
            <a:fillRect/>
          </a:stretch>
        </p:blipFill>
        <p:spPr>
          <a:xfrm>
            <a:off x="4896795" y="3382851"/>
            <a:ext cx="2238687" cy="504895"/>
          </a:xfrm>
          <a:prstGeom prst="rect">
            <a:avLst/>
          </a:prstGeom>
        </p:spPr>
      </p:pic>
      <p:pic>
        <p:nvPicPr>
          <p:cNvPr id="22" name="Picture 21">
            <a:extLst>
              <a:ext uri="{FF2B5EF4-FFF2-40B4-BE49-F238E27FC236}">
                <a16:creationId xmlns:a16="http://schemas.microsoft.com/office/drawing/2014/main" id="{C83C7225-65D2-5842-05FD-109774375A61}"/>
              </a:ext>
            </a:extLst>
          </p:cNvPr>
          <p:cNvPicPr>
            <a:picLocks noChangeAspect="1"/>
          </p:cNvPicPr>
          <p:nvPr/>
        </p:nvPicPr>
        <p:blipFill>
          <a:blip r:embed="rId14"/>
          <a:stretch>
            <a:fillRect/>
          </a:stretch>
        </p:blipFill>
        <p:spPr>
          <a:xfrm>
            <a:off x="4872978" y="4054434"/>
            <a:ext cx="2219635" cy="590632"/>
          </a:xfrm>
          <a:prstGeom prst="rect">
            <a:avLst/>
          </a:prstGeom>
        </p:spPr>
      </p:pic>
      <p:pic>
        <p:nvPicPr>
          <p:cNvPr id="23" name="Picture 22">
            <a:extLst>
              <a:ext uri="{FF2B5EF4-FFF2-40B4-BE49-F238E27FC236}">
                <a16:creationId xmlns:a16="http://schemas.microsoft.com/office/drawing/2014/main" id="{2C455D27-35AE-CBEA-2C4D-464CD8397938}"/>
              </a:ext>
            </a:extLst>
          </p:cNvPr>
          <p:cNvPicPr>
            <a:picLocks noChangeAspect="1"/>
          </p:cNvPicPr>
          <p:nvPr/>
        </p:nvPicPr>
        <p:blipFill>
          <a:blip r:embed="rId15"/>
          <a:stretch>
            <a:fillRect/>
          </a:stretch>
        </p:blipFill>
        <p:spPr>
          <a:xfrm>
            <a:off x="4872977" y="4779885"/>
            <a:ext cx="2219635" cy="562053"/>
          </a:xfrm>
          <a:prstGeom prst="rect">
            <a:avLst/>
          </a:prstGeom>
        </p:spPr>
      </p:pic>
      <p:pic>
        <p:nvPicPr>
          <p:cNvPr id="24" name="Picture 23">
            <a:extLst>
              <a:ext uri="{FF2B5EF4-FFF2-40B4-BE49-F238E27FC236}">
                <a16:creationId xmlns:a16="http://schemas.microsoft.com/office/drawing/2014/main" id="{D203FB17-E2EF-6A31-E759-ECE64A1E9C4C}"/>
              </a:ext>
            </a:extLst>
          </p:cNvPr>
          <p:cNvPicPr>
            <a:picLocks noChangeAspect="1"/>
          </p:cNvPicPr>
          <p:nvPr/>
        </p:nvPicPr>
        <p:blipFill>
          <a:blip r:embed="rId16"/>
          <a:stretch>
            <a:fillRect/>
          </a:stretch>
        </p:blipFill>
        <p:spPr>
          <a:xfrm>
            <a:off x="8613913" y="1599028"/>
            <a:ext cx="2086266" cy="495369"/>
          </a:xfrm>
          <a:prstGeom prst="rect">
            <a:avLst/>
          </a:prstGeom>
        </p:spPr>
      </p:pic>
      <p:pic>
        <p:nvPicPr>
          <p:cNvPr id="25" name="Picture 24">
            <a:extLst>
              <a:ext uri="{FF2B5EF4-FFF2-40B4-BE49-F238E27FC236}">
                <a16:creationId xmlns:a16="http://schemas.microsoft.com/office/drawing/2014/main" id="{2B20F1CE-0490-983D-3F56-E43A336C3FC4}"/>
              </a:ext>
            </a:extLst>
          </p:cNvPr>
          <p:cNvPicPr>
            <a:picLocks noChangeAspect="1"/>
          </p:cNvPicPr>
          <p:nvPr/>
        </p:nvPicPr>
        <p:blipFill>
          <a:blip r:embed="rId17"/>
          <a:stretch>
            <a:fillRect/>
          </a:stretch>
        </p:blipFill>
        <p:spPr>
          <a:xfrm>
            <a:off x="8613892" y="2162573"/>
            <a:ext cx="2276793" cy="552527"/>
          </a:xfrm>
          <a:prstGeom prst="rect">
            <a:avLst/>
          </a:prstGeom>
        </p:spPr>
      </p:pic>
      <p:pic>
        <p:nvPicPr>
          <p:cNvPr id="26" name="Picture 25">
            <a:extLst>
              <a:ext uri="{FF2B5EF4-FFF2-40B4-BE49-F238E27FC236}">
                <a16:creationId xmlns:a16="http://schemas.microsoft.com/office/drawing/2014/main" id="{E1782443-2707-87DA-4555-565DA11DAC0C}"/>
              </a:ext>
            </a:extLst>
          </p:cNvPr>
          <p:cNvPicPr>
            <a:picLocks noChangeAspect="1"/>
          </p:cNvPicPr>
          <p:nvPr/>
        </p:nvPicPr>
        <p:blipFill rotWithShape="1">
          <a:blip r:embed="rId18"/>
          <a:srcRect t="11290"/>
          <a:stretch/>
        </p:blipFill>
        <p:spPr>
          <a:xfrm>
            <a:off x="8623419" y="2783276"/>
            <a:ext cx="2238687" cy="523949"/>
          </a:xfrm>
          <a:prstGeom prst="rect">
            <a:avLst/>
          </a:prstGeom>
        </p:spPr>
      </p:pic>
      <p:pic>
        <p:nvPicPr>
          <p:cNvPr id="27" name="Picture 26">
            <a:extLst>
              <a:ext uri="{FF2B5EF4-FFF2-40B4-BE49-F238E27FC236}">
                <a16:creationId xmlns:a16="http://schemas.microsoft.com/office/drawing/2014/main" id="{6D707D98-C2DC-3810-BA89-F725FD0B422B}"/>
              </a:ext>
            </a:extLst>
          </p:cNvPr>
          <p:cNvPicPr>
            <a:picLocks noChangeAspect="1"/>
          </p:cNvPicPr>
          <p:nvPr/>
        </p:nvPicPr>
        <p:blipFill>
          <a:blip r:embed="rId19"/>
          <a:stretch>
            <a:fillRect/>
          </a:stretch>
        </p:blipFill>
        <p:spPr>
          <a:xfrm>
            <a:off x="8613892" y="3383560"/>
            <a:ext cx="2248214" cy="552527"/>
          </a:xfrm>
          <a:prstGeom prst="rect">
            <a:avLst/>
          </a:prstGeom>
        </p:spPr>
      </p:pic>
      <p:pic>
        <p:nvPicPr>
          <p:cNvPr id="28" name="Picture 27">
            <a:extLst>
              <a:ext uri="{FF2B5EF4-FFF2-40B4-BE49-F238E27FC236}">
                <a16:creationId xmlns:a16="http://schemas.microsoft.com/office/drawing/2014/main" id="{5655879A-2DCE-6126-3550-77163BC22B56}"/>
              </a:ext>
            </a:extLst>
          </p:cNvPr>
          <p:cNvPicPr>
            <a:picLocks noChangeAspect="1"/>
          </p:cNvPicPr>
          <p:nvPr/>
        </p:nvPicPr>
        <p:blipFill>
          <a:blip r:embed="rId20"/>
          <a:stretch>
            <a:fillRect/>
          </a:stretch>
        </p:blipFill>
        <p:spPr>
          <a:xfrm>
            <a:off x="8613892" y="3999253"/>
            <a:ext cx="2248214" cy="523948"/>
          </a:xfrm>
          <a:prstGeom prst="rect">
            <a:avLst/>
          </a:prstGeom>
        </p:spPr>
      </p:pic>
    </p:spTree>
    <p:extLst>
      <p:ext uri="{BB962C8B-B14F-4D97-AF65-F5344CB8AC3E}">
        <p14:creationId xmlns:p14="http://schemas.microsoft.com/office/powerpoint/2010/main" val="2034515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7F3A-422D-4CD2-9B8A-E770F487295B}"/>
              </a:ext>
            </a:extLst>
          </p:cNvPr>
          <p:cNvSpPr>
            <a:spLocks noGrp="1"/>
          </p:cNvSpPr>
          <p:nvPr>
            <p:ph type="title"/>
          </p:nvPr>
        </p:nvSpPr>
        <p:spPr>
          <a:xfrm>
            <a:off x="609601" y="274638"/>
            <a:ext cx="8174567" cy="766762"/>
          </a:xfrm>
          <a:solidFill>
            <a:schemeClr val="accent5">
              <a:lumMod val="40000"/>
              <a:lumOff val="60000"/>
            </a:schemeClr>
          </a:solidFill>
        </p:spPr>
        <p:txBody>
          <a:bodyPr/>
          <a:lstStyle/>
          <a:p>
            <a:r>
              <a:rPr lang="en-GB" sz="2400" b="1" dirty="0">
                <a:solidFill>
                  <a:srgbClr val="0070C0"/>
                </a:solidFill>
              </a:rPr>
              <a:t>2023: KS1 Arithmetic Paper</a:t>
            </a:r>
            <a:br>
              <a:rPr lang="en-GB" sz="2400" b="1" dirty="0">
                <a:solidFill>
                  <a:srgbClr val="0070C0"/>
                </a:solidFill>
              </a:rPr>
            </a:br>
            <a:r>
              <a:rPr lang="en-GB" sz="2400" b="1" dirty="0">
                <a:solidFill>
                  <a:srgbClr val="0070C0"/>
                </a:solidFill>
              </a:rPr>
              <a:t>Multiplication and Division</a:t>
            </a:r>
            <a:endParaRPr lang="en-GB" sz="2400" dirty="0"/>
          </a:p>
        </p:txBody>
      </p:sp>
      <p:sp>
        <p:nvSpPr>
          <p:cNvPr id="39" name="TextBox 38">
            <a:extLst>
              <a:ext uri="{FF2B5EF4-FFF2-40B4-BE49-F238E27FC236}">
                <a16:creationId xmlns:a16="http://schemas.microsoft.com/office/drawing/2014/main" id="{54851BEC-F077-1F15-F74B-0CA9EE700C8D}"/>
              </a:ext>
            </a:extLst>
          </p:cNvPr>
          <p:cNvSpPr txBox="1"/>
          <p:nvPr/>
        </p:nvSpPr>
        <p:spPr>
          <a:xfrm>
            <a:off x="3318244" y="6129338"/>
            <a:ext cx="6968756" cy="646331"/>
          </a:xfrm>
          <a:prstGeom prst="rect">
            <a:avLst/>
          </a:prstGeom>
          <a:noFill/>
        </p:spPr>
        <p:txBody>
          <a:bodyPr wrap="square">
            <a:spAutoFit/>
          </a:bodyPr>
          <a:lstStyle/>
          <a:p>
            <a:r>
              <a:rPr lang="en-US" dirty="0">
                <a:hlinkClick r:id="rId3"/>
              </a:rPr>
              <a:t>2023 key stage 1 mathematics Paper 1 arithmetic (publishing.service.gov.uk)</a:t>
            </a:r>
            <a:endParaRPr lang="en-US" dirty="0"/>
          </a:p>
        </p:txBody>
      </p:sp>
      <p:pic>
        <p:nvPicPr>
          <p:cNvPr id="4" name="Picture 3">
            <a:extLst>
              <a:ext uri="{FF2B5EF4-FFF2-40B4-BE49-F238E27FC236}">
                <a16:creationId xmlns:a16="http://schemas.microsoft.com/office/drawing/2014/main" id="{453624A1-D8C5-71B2-C086-421744A92E5C}"/>
              </a:ext>
            </a:extLst>
          </p:cNvPr>
          <p:cNvPicPr>
            <a:picLocks noChangeAspect="1"/>
          </p:cNvPicPr>
          <p:nvPr/>
        </p:nvPicPr>
        <p:blipFill>
          <a:blip r:embed="rId4"/>
          <a:stretch>
            <a:fillRect/>
          </a:stretch>
        </p:blipFill>
        <p:spPr>
          <a:xfrm>
            <a:off x="777085" y="1644674"/>
            <a:ext cx="2971201" cy="703007"/>
          </a:xfrm>
          <a:prstGeom prst="rect">
            <a:avLst/>
          </a:prstGeom>
        </p:spPr>
      </p:pic>
      <p:pic>
        <p:nvPicPr>
          <p:cNvPr id="6" name="Picture 5">
            <a:extLst>
              <a:ext uri="{FF2B5EF4-FFF2-40B4-BE49-F238E27FC236}">
                <a16:creationId xmlns:a16="http://schemas.microsoft.com/office/drawing/2014/main" id="{164E7BC3-3AB8-E0C5-0E8F-7CC48A1360A6}"/>
              </a:ext>
            </a:extLst>
          </p:cNvPr>
          <p:cNvPicPr>
            <a:picLocks noChangeAspect="1"/>
          </p:cNvPicPr>
          <p:nvPr/>
        </p:nvPicPr>
        <p:blipFill>
          <a:blip r:embed="rId5"/>
          <a:stretch>
            <a:fillRect/>
          </a:stretch>
        </p:blipFill>
        <p:spPr>
          <a:xfrm>
            <a:off x="777085" y="2702956"/>
            <a:ext cx="2838169" cy="726043"/>
          </a:xfrm>
          <a:prstGeom prst="rect">
            <a:avLst/>
          </a:prstGeom>
        </p:spPr>
      </p:pic>
      <p:pic>
        <p:nvPicPr>
          <p:cNvPr id="8" name="Picture 7">
            <a:extLst>
              <a:ext uri="{FF2B5EF4-FFF2-40B4-BE49-F238E27FC236}">
                <a16:creationId xmlns:a16="http://schemas.microsoft.com/office/drawing/2014/main" id="{A4BB002F-98FA-F565-2E79-E5975E8EBE53}"/>
              </a:ext>
            </a:extLst>
          </p:cNvPr>
          <p:cNvPicPr>
            <a:picLocks noChangeAspect="1"/>
          </p:cNvPicPr>
          <p:nvPr/>
        </p:nvPicPr>
        <p:blipFill>
          <a:blip r:embed="rId6"/>
          <a:stretch>
            <a:fillRect/>
          </a:stretch>
        </p:blipFill>
        <p:spPr>
          <a:xfrm>
            <a:off x="777085" y="3769755"/>
            <a:ext cx="3053595" cy="766762"/>
          </a:xfrm>
          <a:prstGeom prst="rect">
            <a:avLst/>
          </a:prstGeom>
        </p:spPr>
      </p:pic>
      <p:pic>
        <p:nvPicPr>
          <p:cNvPr id="10" name="Picture 9">
            <a:extLst>
              <a:ext uri="{FF2B5EF4-FFF2-40B4-BE49-F238E27FC236}">
                <a16:creationId xmlns:a16="http://schemas.microsoft.com/office/drawing/2014/main" id="{16C1BC66-F051-484E-98D3-64FDE38B1587}"/>
              </a:ext>
            </a:extLst>
          </p:cNvPr>
          <p:cNvPicPr>
            <a:picLocks noChangeAspect="1"/>
          </p:cNvPicPr>
          <p:nvPr/>
        </p:nvPicPr>
        <p:blipFill>
          <a:blip r:embed="rId7"/>
          <a:stretch>
            <a:fillRect/>
          </a:stretch>
        </p:blipFill>
        <p:spPr>
          <a:xfrm>
            <a:off x="5812967" y="1651226"/>
            <a:ext cx="2971201" cy="766761"/>
          </a:xfrm>
          <a:prstGeom prst="rect">
            <a:avLst/>
          </a:prstGeom>
        </p:spPr>
      </p:pic>
      <p:pic>
        <p:nvPicPr>
          <p:cNvPr id="12" name="Picture 11">
            <a:extLst>
              <a:ext uri="{FF2B5EF4-FFF2-40B4-BE49-F238E27FC236}">
                <a16:creationId xmlns:a16="http://schemas.microsoft.com/office/drawing/2014/main" id="{6B7AE274-2B4F-FBE0-ADDB-8F2ADF336745}"/>
              </a:ext>
            </a:extLst>
          </p:cNvPr>
          <p:cNvPicPr>
            <a:picLocks noChangeAspect="1"/>
          </p:cNvPicPr>
          <p:nvPr/>
        </p:nvPicPr>
        <p:blipFill>
          <a:blip r:embed="rId8"/>
          <a:stretch>
            <a:fillRect/>
          </a:stretch>
        </p:blipFill>
        <p:spPr>
          <a:xfrm>
            <a:off x="5830761" y="2780186"/>
            <a:ext cx="2698458" cy="726043"/>
          </a:xfrm>
          <a:prstGeom prst="rect">
            <a:avLst/>
          </a:prstGeom>
        </p:spPr>
      </p:pic>
    </p:spTree>
    <p:extLst>
      <p:ext uri="{BB962C8B-B14F-4D97-AF65-F5344CB8AC3E}">
        <p14:creationId xmlns:p14="http://schemas.microsoft.com/office/powerpoint/2010/main" val="3069396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7F3A-422D-4CD2-9B8A-E770F487295B}"/>
              </a:ext>
            </a:extLst>
          </p:cNvPr>
          <p:cNvSpPr>
            <a:spLocks noGrp="1"/>
          </p:cNvSpPr>
          <p:nvPr>
            <p:ph type="title"/>
          </p:nvPr>
        </p:nvSpPr>
        <p:spPr>
          <a:xfrm>
            <a:off x="609601" y="274638"/>
            <a:ext cx="8174567" cy="766762"/>
          </a:xfrm>
          <a:solidFill>
            <a:schemeClr val="accent5">
              <a:lumMod val="40000"/>
              <a:lumOff val="60000"/>
            </a:schemeClr>
          </a:solidFill>
        </p:spPr>
        <p:txBody>
          <a:bodyPr/>
          <a:lstStyle/>
          <a:p>
            <a:r>
              <a:rPr lang="en-GB" sz="2400" b="1" dirty="0">
                <a:solidFill>
                  <a:srgbClr val="0070C0"/>
                </a:solidFill>
              </a:rPr>
              <a:t>2023: KS1 Arithmetic Paper</a:t>
            </a:r>
            <a:br>
              <a:rPr lang="en-GB" sz="2400" b="1" dirty="0">
                <a:solidFill>
                  <a:srgbClr val="0070C0"/>
                </a:solidFill>
              </a:rPr>
            </a:br>
            <a:r>
              <a:rPr lang="en-GB" sz="2400" b="1" dirty="0">
                <a:solidFill>
                  <a:srgbClr val="0070C0"/>
                </a:solidFill>
              </a:rPr>
              <a:t>Fractions</a:t>
            </a:r>
            <a:endParaRPr lang="en-GB" sz="2400" dirty="0"/>
          </a:p>
        </p:txBody>
      </p:sp>
      <p:sp>
        <p:nvSpPr>
          <p:cNvPr id="39" name="TextBox 38">
            <a:extLst>
              <a:ext uri="{FF2B5EF4-FFF2-40B4-BE49-F238E27FC236}">
                <a16:creationId xmlns:a16="http://schemas.microsoft.com/office/drawing/2014/main" id="{54851BEC-F077-1F15-F74B-0CA9EE700C8D}"/>
              </a:ext>
            </a:extLst>
          </p:cNvPr>
          <p:cNvSpPr txBox="1"/>
          <p:nvPr/>
        </p:nvSpPr>
        <p:spPr>
          <a:xfrm>
            <a:off x="3318244" y="6129338"/>
            <a:ext cx="6968756" cy="646331"/>
          </a:xfrm>
          <a:prstGeom prst="rect">
            <a:avLst/>
          </a:prstGeom>
          <a:noFill/>
        </p:spPr>
        <p:txBody>
          <a:bodyPr wrap="square">
            <a:spAutoFit/>
          </a:bodyPr>
          <a:lstStyle/>
          <a:p>
            <a:r>
              <a:rPr lang="en-US" dirty="0">
                <a:hlinkClick r:id="rId3"/>
              </a:rPr>
              <a:t>2023 key stage 1 mathematics Paper 1 arithmetic (publishing.service.gov.uk)</a:t>
            </a:r>
            <a:endParaRPr lang="en-US" dirty="0"/>
          </a:p>
        </p:txBody>
      </p:sp>
      <p:pic>
        <p:nvPicPr>
          <p:cNvPr id="3" name="Picture 2">
            <a:extLst>
              <a:ext uri="{FF2B5EF4-FFF2-40B4-BE49-F238E27FC236}">
                <a16:creationId xmlns:a16="http://schemas.microsoft.com/office/drawing/2014/main" id="{45D19AB3-24B0-8C7D-98A5-959308E4D76D}"/>
              </a:ext>
            </a:extLst>
          </p:cNvPr>
          <p:cNvPicPr>
            <a:picLocks noChangeAspect="1"/>
          </p:cNvPicPr>
          <p:nvPr/>
        </p:nvPicPr>
        <p:blipFill>
          <a:blip r:embed="rId4"/>
          <a:stretch>
            <a:fillRect/>
          </a:stretch>
        </p:blipFill>
        <p:spPr>
          <a:xfrm>
            <a:off x="517238" y="1771944"/>
            <a:ext cx="4179646" cy="1144634"/>
          </a:xfrm>
          <a:prstGeom prst="rect">
            <a:avLst/>
          </a:prstGeom>
        </p:spPr>
      </p:pic>
      <p:pic>
        <p:nvPicPr>
          <p:cNvPr id="5" name="Picture 4">
            <a:extLst>
              <a:ext uri="{FF2B5EF4-FFF2-40B4-BE49-F238E27FC236}">
                <a16:creationId xmlns:a16="http://schemas.microsoft.com/office/drawing/2014/main" id="{807C0039-45B3-1ABA-EBC6-374FD5DDD745}"/>
              </a:ext>
            </a:extLst>
          </p:cNvPr>
          <p:cNvPicPr>
            <a:picLocks noChangeAspect="1"/>
          </p:cNvPicPr>
          <p:nvPr/>
        </p:nvPicPr>
        <p:blipFill>
          <a:blip r:embed="rId5"/>
          <a:stretch>
            <a:fillRect/>
          </a:stretch>
        </p:blipFill>
        <p:spPr>
          <a:xfrm>
            <a:off x="517237" y="3428999"/>
            <a:ext cx="4447181" cy="1144633"/>
          </a:xfrm>
          <a:prstGeom prst="rect">
            <a:avLst/>
          </a:prstGeom>
        </p:spPr>
      </p:pic>
      <p:pic>
        <p:nvPicPr>
          <p:cNvPr id="7" name="Picture 6">
            <a:extLst>
              <a:ext uri="{FF2B5EF4-FFF2-40B4-BE49-F238E27FC236}">
                <a16:creationId xmlns:a16="http://schemas.microsoft.com/office/drawing/2014/main" id="{8178D01A-A95F-6869-AFE1-F73AB998D2EC}"/>
              </a:ext>
            </a:extLst>
          </p:cNvPr>
          <p:cNvPicPr>
            <a:picLocks noChangeAspect="1"/>
          </p:cNvPicPr>
          <p:nvPr/>
        </p:nvPicPr>
        <p:blipFill>
          <a:blip r:embed="rId6"/>
          <a:stretch>
            <a:fillRect/>
          </a:stretch>
        </p:blipFill>
        <p:spPr>
          <a:xfrm>
            <a:off x="6380537" y="1771944"/>
            <a:ext cx="3936487" cy="1009356"/>
          </a:xfrm>
          <a:prstGeom prst="rect">
            <a:avLst/>
          </a:prstGeom>
        </p:spPr>
      </p:pic>
    </p:spTree>
    <p:extLst>
      <p:ext uri="{BB962C8B-B14F-4D97-AF65-F5344CB8AC3E}">
        <p14:creationId xmlns:p14="http://schemas.microsoft.com/office/powerpoint/2010/main" val="2416576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086000A-2449-BDDA-2835-1D31E7ECF39E}"/>
              </a:ext>
            </a:extLst>
          </p:cNvPr>
          <p:cNvSpPr txBox="1"/>
          <p:nvPr/>
        </p:nvSpPr>
        <p:spPr>
          <a:xfrm>
            <a:off x="3354341" y="5744013"/>
            <a:ext cx="3596906" cy="923330"/>
          </a:xfrm>
          <a:prstGeom prst="rect">
            <a:avLst/>
          </a:prstGeom>
          <a:noFill/>
        </p:spPr>
        <p:txBody>
          <a:bodyPr wrap="square">
            <a:spAutoFit/>
          </a:bodyPr>
          <a:lstStyle/>
          <a:p>
            <a:r>
              <a:rPr lang="en-US" dirty="0">
                <a:hlinkClick r:id="rId2"/>
              </a:rPr>
              <a:t>2023 key stage 1 mathematics Paper 2 reasoning (publishing.service.gov.uk)</a:t>
            </a:r>
            <a:endParaRPr lang="en-US" dirty="0"/>
          </a:p>
        </p:txBody>
      </p:sp>
      <p:pic>
        <p:nvPicPr>
          <p:cNvPr id="4" name="Picture 3">
            <a:extLst>
              <a:ext uri="{FF2B5EF4-FFF2-40B4-BE49-F238E27FC236}">
                <a16:creationId xmlns:a16="http://schemas.microsoft.com/office/drawing/2014/main" id="{A75E7CAD-2F06-8C22-0866-A8B56F8BE01E}"/>
              </a:ext>
            </a:extLst>
          </p:cNvPr>
          <p:cNvPicPr>
            <a:picLocks noChangeAspect="1"/>
          </p:cNvPicPr>
          <p:nvPr/>
        </p:nvPicPr>
        <p:blipFill>
          <a:blip r:embed="rId3"/>
          <a:stretch>
            <a:fillRect/>
          </a:stretch>
        </p:blipFill>
        <p:spPr>
          <a:xfrm>
            <a:off x="476250" y="0"/>
            <a:ext cx="6562957" cy="3787765"/>
          </a:xfrm>
          <a:prstGeom prst="rect">
            <a:avLst/>
          </a:prstGeom>
        </p:spPr>
      </p:pic>
      <p:pic>
        <p:nvPicPr>
          <p:cNvPr id="7" name="Picture 6">
            <a:extLst>
              <a:ext uri="{FF2B5EF4-FFF2-40B4-BE49-F238E27FC236}">
                <a16:creationId xmlns:a16="http://schemas.microsoft.com/office/drawing/2014/main" id="{FB88B2EF-2341-089D-B2DE-2ABBCEF3F1E4}"/>
              </a:ext>
            </a:extLst>
          </p:cNvPr>
          <p:cNvPicPr>
            <a:picLocks noChangeAspect="1"/>
          </p:cNvPicPr>
          <p:nvPr/>
        </p:nvPicPr>
        <p:blipFill>
          <a:blip r:embed="rId4"/>
          <a:stretch>
            <a:fillRect/>
          </a:stretch>
        </p:blipFill>
        <p:spPr>
          <a:xfrm>
            <a:off x="6951247" y="149251"/>
            <a:ext cx="2276243" cy="6559498"/>
          </a:xfrm>
          <a:prstGeom prst="rect">
            <a:avLst/>
          </a:prstGeom>
        </p:spPr>
      </p:pic>
    </p:spTree>
    <p:extLst>
      <p:ext uri="{BB962C8B-B14F-4D97-AF65-F5344CB8AC3E}">
        <p14:creationId xmlns:p14="http://schemas.microsoft.com/office/powerpoint/2010/main" val="2846123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5353E3A-E06D-422D-810A-69B98532109B}"/>
              </a:ext>
            </a:extLst>
          </p:cNvPr>
          <p:cNvSpPr txBox="1"/>
          <p:nvPr/>
        </p:nvSpPr>
        <p:spPr>
          <a:xfrm>
            <a:off x="199604" y="365552"/>
            <a:ext cx="3881191" cy="830997"/>
          </a:xfrm>
          <a:prstGeom prst="rect">
            <a:avLst/>
          </a:prstGeom>
          <a:noFill/>
        </p:spPr>
        <p:txBody>
          <a:bodyPr wrap="none" rtlCol="0">
            <a:spAutoFit/>
          </a:bodyPr>
          <a:lstStyle/>
          <a:p>
            <a:r>
              <a:rPr lang="en-GB" sz="2400" b="1" dirty="0">
                <a:solidFill>
                  <a:srgbClr val="0070C0"/>
                </a:solidFill>
              </a:rPr>
              <a:t>Key Stage 1 Mathematics</a:t>
            </a:r>
          </a:p>
          <a:p>
            <a:r>
              <a:rPr lang="en-GB" sz="2400" b="1" dirty="0">
                <a:solidFill>
                  <a:srgbClr val="0070C0"/>
                </a:solidFill>
              </a:rPr>
              <a:t>Mark Scheme</a:t>
            </a:r>
          </a:p>
        </p:txBody>
      </p:sp>
      <p:sp>
        <p:nvSpPr>
          <p:cNvPr id="9" name="TextBox 8">
            <a:extLst>
              <a:ext uri="{FF2B5EF4-FFF2-40B4-BE49-F238E27FC236}">
                <a16:creationId xmlns:a16="http://schemas.microsoft.com/office/drawing/2014/main" id="{926DFCD7-765B-E67C-0768-C6E58376ECDF}"/>
              </a:ext>
            </a:extLst>
          </p:cNvPr>
          <p:cNvSpPr txBox="1"/>
          <p:nvPr/>
        </p:nvSpPr>
        <p:spPr>
          <a:xfrm>
            <a:off x="3290594" y="6153149"/>
            <a:ext cx="7434555" cy="646331"/>
          </a:xfrm>
          <a:prstGeom prst="rect">
            <a:avLst/>
          </a:prstGeom>
          <a:noFill/>
        </p:spPr>
        <p:txBody>
          <a:bodyPr wrap="square">
            <a:spAutoFit/>
          </a:bodyPr>
          <a:lstStyle/>
          <a:p>
            <a:r>
              <a:rPr lang="en-US" dirty="0">
                <a:hlinkClick r:id="rId2"/>
              </a:rPr>
              <a:t>2023 key stage 1 mathematics mark schemes (publishing.service.gov.uk)</a:t>
            </a:r>
            <a:endParaRPr lang="en-US" dirty="0"/>
          </a:p>
        </p:txBody>
      </p:sp>
      <p:pic>
        <p:nvPicPr>
          <p:cNvPr id="3" name="Picture 2">
            <a:extLst>
              <a:ext uri="{FF2B5EF4-FFF2-40B4-BE49-F238E27FC236}">
                <a16:creationId xmlns:a16="http://schemas.microsoft.com/office/drawing/2014/main" id="{CBE9E07A-2E5E-A574-4BD0-D7D14F083E38}"/>
              </a:ext>
            </a:extLst>
          </p:cNvPr>
          <p:cNvPicPr>
            <a:picLocks noChangeAspect="1"/>
          </p:cNvPicPr>
          <p:nvPr/>
        </p:nvPicPr>
        <p:blipFill>
          <a:blip r:embed="rId3"/>
          <a:stretch>
            <a:fillRect/>
          </a:stretch>
        </p:blipFill>
        <p:spPr>
          <a:xfrm>
            <a:off x="199604" y="1196549"/>
            <a:ext cx="5115639" cy="4763165"/>
          </a:xfrm>
          <a:prstGeom prst="rect">
            <a:avLst/>
          </a:prstGeom>
        </p:spPr>
      </p:pic>
      <p:pic>
        <p:nvPicPr>
          <p:cNvPr id="7" name="Picture 6">
            <a:extLst>
              <a:ext uri="{FF2B5EF4-FFF2-40B4-BE49-F238E27FC236}">
                <a16:creationId xmlns:a16="http://schemas.microsoft.com/office/drawing/2014/main" id="{F1FCC192-7F75-5377-B9C6-EDD5596517C0}"/>
              </a:ext>
            </a:extLst>
          </p:cNvPr>
          <p:cNvPicPr>
            <a:picLocks noChangeAspect="1"/>
          </p:cNvPicPr>
          <p:nvPr/>
        </p:nvPicPr>
        <p:blipFill>
          <a:blip r:embed="rId4"/>
          <a:stretch>
            <a:fillRect/>
          </a:stretch>
        </p:blipFill>
        <p:spPr>
          <a:xfrm>
            <a:off x="6229059" y="529706"/>
            <a:ext cx="4020111" cy="5430008"/>
          </a:xfrm>
          <a:prstGeom prst="rect">
            <a:avLst/>
          </a:prstGeom>
        </p:spPr>
      </p:pic>
    </p:spTree>
    <p:extLst>
      <p:ext uri="{BB962C8B-B14F-4D97-AF65-F5344CB8AC3E}">
        <p14:creationId xmlns:p14="http://schemas.microsoft.com/office/powerpoint/2010/main" val="2821793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97708" y="842261"/>
            <a:ext cx="10471866" cy="4349750"/>
          </a:xfrm>
          <a:noFill/>
        </p:spPr>
        <p:txBody>
          <a:bodyPr/>
          <a:lstStyle/>
          <a:p>
            <a:pPr marL="0" indent="0">
              <a:buNone/>
            </a:pPr>
            <a:endParaRPr lang="en-GB" sz="2000" b="1" dirty="0">
              <a:solidFill>
                <a:srgbClr val="0070C0"/>
              </a:solidFill>
            </a:endParaRPr>
          </a:p>
          <a:p>
            <a:pPr marL="0" indent="0">
              <a:buNone/>
            </a:pPr>
            <a:r>
              <a:rPr lang="en-GB" sz="1600" b="1" dirty="0">
                <a:solidFill>
                  <a:srgbClr val="0070C0"/>
                </a:solidFill>
              </a:rPr>
              <a:t>Key Stage 1 SATs papers 2023</a:t>
            </a:r>
          </a:p>
          <a:p>
            <a:pPr marL="0" indent="0">
              <a:buNone/>
            </a:pPr>
            <a:r>
              <a:rPr lang="en-US" sz="1600" dirty="0">
                <a:hlinkClick r:id="rId2"/>
              </a:rPr>
              <a:t>Key stage 1 tests: 2023 mathematics test materials - GOV.UK (www.gov.uk)</a:t>
            </a:r>
            <a:endParaRPr lang="en-US" sz="1600" dirty="0"/>
          </a:p>
          <a:p>
            <a:pPr marL="0" indent="0">
              <a:buNone/>
            </a:pPr>
            <a:endParaRPr lang="en-GB" sz="1600" b="1" dirty="0">
              <a:solidFill>
                <a:srgbClr val="FF0000"/>
              </a:solidFill>
            </a:endParaRPr>
          </a:p>
          <a:p>
            <a:pPr marL="0" indent="0">
              <a:buNone/>
            </a:pPr>
            <a:r>
              <a:rPr lang="en-GB" sz="1600" b="1" dirty="0">
                <a:solidFill>
                  <a:srgbClr val="0070C0"/>
                </a:solidFill>
              </a:rPr>
              <a:t>Key stage 1 SATs 2023 scaled scores </a:t>
            </a:r>
          </a:p>
          <a:p>
            <a:pPr marL="0" indent="0">
              <a:buNone/>
            </a:pPr>
            <a:r>
              <a:rPr lang="en-GB" sz="1600" dirty="0"/>
              <a:t>Details</a:t>
            </a:r>
          </a:p>
          <a:p>
            <a:pPr marL="0" indent="0">
              <a:buNone/>
            </a:pPr>
            <a:r>
              <a:rPr lang="en-GB" sz="1600" dirty="0"/>
              <a:t>A scaled score between 100 and 115 shows the pupil has met the expected standard in the test.</a:t>
            </a:r>
          </a:p>
          <a:p>
            <a:pPr marL="0" indent="0">
              <a:buNone/>
            </a:pPr>
            <a:r>
              <a:rPr lang="en-GB" sz="1600" dirty="0"/>
              <a:t>The lowest scaled score that can be awarded on a key stage 1 test is 85. The highest score is 115. Pupils need to have a raw score of at least 3 marks to be awarded the minimum scaled score.</a:t>
            </a:r>
          </a:p>
          <a:p>
            <a:pPr marL="0" indent="0">
              <a:buNone/>
            </a:pPr>
            <a:r>
              <a:rPr lang="en-US" sz="1600" dirty="0">
                <a:hlinkClick r:id="rId3"/>
              </a:rPr>
              <a:t>2023 scaled scores at key stage 1 - GOV.UK (www.gov.uk)</a:t>
            </a:r>
            <a:endParaRPr lang="en-GB" sz="1600" dirty="0"/>
          </a:p>
          <a:p>
            <a:pPr marL="0" indent="0">
              <a:buNone/>
            </a:pPr>
            <a:endParaRPr lang="en-GB" sz="1600" b="1" dirty="0">
              <a:solidFill>
                <a:srgbClr val="0070C0"/>
              </a:solidFill>
            </a:endParaRPr>
          </a:p>
          <a:p>
            <a:pPr marL="0" indent="0">
              <a:buNone/>
            </a:pPr>
            <a:r>
              <a:rPr lang="en-GB" sz="1600" b="1" dirty="0">
                <a:solidFill>
                  <a:srgbClr val="0070C0"/>
                </a:solidFill>
              </a:rPr>
              <a:t>Understanding scaled scores at key stage 1</a:t>
            </a:r>
            <a:endParaRPr lang="en-GB" sz="1600" dirty="0">
              <a:solidFill>
                <a:srgbClr val="FF0000"/>
              </a:solidFill>
              <a:hlinkClick r:id="rId4"/>
            </a:endParaRPr>
          </a:p>
          <a:p>
            <a:pPr marL="0" indent="0">
              <a:buNone/>
            </a:pPr>
            <a:r>
              <a:rPr lang="en-GB" sz="1600" dirty="0">
                <a:solidFill>
                  <a:srgbClr val="FF0000"/>
                </a:solidFill>
                <a:hlinkClick r:id="rId5"/>
              </a:rPr>
              <a:t>https://www.gov.uk/guidance/understanding-scaled-scores-at-key-stage-1</a:t>
            </a:r>
            <a:r>
              <a:rPr lang="en-GB" sz="1600" dirty="0">
                <a:solidFill>
                  <a:srgbClr val="FF0000"/>
                </a:solidFill>
              </a:rPr>
              <a:t> </a:t>
            </a:r>
          </a:p>
        </p:txBody>
      </p:sp>
      <p:pic>
        <p:nvPicPr>
          <p:cNvPr id="2" name="Picture 1">
            <a:extLst>
              <a:ext uri="{FF2B5EF4-FFF2-40B4-BE49-F238E27FC236}">
                <a16:creationId xmlns:a16="http://schemas.microsoft.com/office/drawing/2014/main" id="{318C6042-113D-4E3D-BDC3-2842CD538634}"/>
              </a:ext>
            </a:extLst>
          </p:cNvPr>
          <p:cNvPicPr>
            <a:picLocks noChangeAspect="1"/>
          </p:cNvPicPr>
          <p:nvPr/>
        </p:nvPicPr>
        <p:blipFill>
          <a:blip r:embed="rId6"/>
          <a:stretch>
            <a:fillRect/>
          </a:stretch>
        </p:blipFill>
        <p:spPr>
          <a:xfrm>
            <a:off x="474186" y="603867"/>
            <a:ext cx="2273378" cy="476787"/>
          </a:xfrm>
          <a:prstGeom prst="rect">
            <a:avLst/>
          </a:prstGeom>
        </p:spPr>
      </p:pic>
    </p:spTree>
    <p:extLst>
      <p:ext uri="{BB962C8B-B14F-4D97-AF65-F5344CB8AC3E}">
        <p14:creationId xmlns:p14="http://schemas.microsoft.com/office/powerpoint/2010/main" val="134685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5353E3A-E06D-422D-810A-69B98532109B}"/>
              </a:ext>
            </a:extLst>
          </p:cNvPr>
          <p:cNvSpPr txBox="1"/>
          <p:nvPr/>
        </p:nvSpPr>
        <p:spPr>
          <a:xfrm>
            <a:off x="180554" y="114340"/>
            <a:ext cx="3881191" cy="830997"/>
          </a:xfrm>
          <a:prstGeom prst="rect">
            <a:avLst/>
          </a:prstGeom>
          <a:noFill/>
        </p:spPr>
        <p:txBody>
          <a:bodyPr wrap="none" rtlCol="0">
            <a:spAutoFit/>
          </a:bodyPr>
          <a:lstStyle/>
          <a:p>
            <a:r>
              <a:rPr lang="en-GB" sz="2400" b="1" dirty="0">
                <a:solidFill>
                  <a:srgbClr val="0070C0"/>
                </a:solidFill>
              </a:rPr>
              <a:t>Key Stage 1 Mathematics</a:t>
            </a:r>
          </a:p>
          <a:p>
            <a:r>
              <a:rPr lang="en-GB" sz="2400" b="1" dirty="0">
                <a:solidFill>
                  <a:srgbClr val="0070C0"/>
                </a:solidFill>
              </a:rPr>
              <a:t>Mark Scheme</a:t>
            </a:r>
          </a:p>
        </p:txBody>
      </p:sp>
      <p:sp>
        <p:nvSpPr>
          <p:cNvPr id="9" name="TextBox 8">
            <a:extLst>
              <a:ext uri="{FF2B5EF4-FFF2-40B4-BE49-F238E27FC236}">
                <a16:creationId xmlns:a16="http://schemas.microsoft.com/office/drawing/2014/main" id="{926DFCD7-765B-E67C-0768-C6E58376ECDF}"/>
              </a:ext>
            </a:extLst>
          </p:cNvPr>
          <p:cNvSpPr txBox="1"/>
          <p:nvPr/>
        </p:nvSpPr>
        <p:spPr>
          <a:xfrm>
            <a:off x="3290594" y="6153149"/>
            <a:ext cx="7434555" cy="646331"/>
          </a:xfrm>
          <a:prstGeom prst="rect">
            <a:avLst/>
          </a:prstGeom>
          <a:noFill/>
        </p:spPr>
        <p:txBody>
          <a:bodyPr wrap="square">
            <a:spAutoFit/>
          </a:bodyPr>
          <a:lstStyle/>
          <a:p>
            <a:r>
              <a:rPr lang="en-US" dirty="0">
                <a:hlinkClick r:id="rId2"/>
              </a:rPr>
              <a:t>2023 key stage 1 mathematics mark schemes (publishing.service.gov.uk)</a:t>
            </a:r>
            <a:endParaRPr lang="en-US" dirty="0"/>
          </a:p>
        </p:txBody>
      </p:sp>
      <p:pic>
        <p:nvPicPr>
          <p:cNvPr id="4" name="Picture 3">
            <a:extLst>
              <a:ext uri="{FF2B5EF4-FFF2-40B4-BE49-F238E27FC236}">
                <a16:creationId xmlns:a16="http://schemas.microsoft.com/office/drawing/2014/main" id="{C21FD6B9-C29F-92E9-C553-E77AD27F8B6B}"/>
              </a:ext>
            </a:extLst>
          </p:cNvPr>
          <p:cNvPicPr>
            <a:picLocks noChangeAspect="1"/>
          </p:cNvPicPr>
          <p:nvPr/>
        </p:nvPicPr>
        <p:blipFill>
          <a:blip r:embed="rId3"/>
          <a:stretch>
            <a:fillRect/>
          </a:stretch>
        </p:blipFill>
        <p:spPr>
          <a:xfrm>
            <a:off x="423578" y="999786"/>
            <a:ext cx="4067743" cy="4858428"/>
          </a:xfrm>
          <a:prstGeom prst="rect">
            <a:avLst/>
          </a:prstGeom>
        </p:spPr>
      </p:pic>
      <p:pic>
        <p:nvPicPr>
          <p:cNvPr id="8" name="Picture 7">
            <a:extLst>
              <a:ext uri="{FF2B5EF4-FFF2-40B4-BE49-F238E27FC236}">
                <a16:creationId xmlns:a16="http://schemas.microsoft.com/office/drawing/2014/main" id="{95BA0074-B216-4A28-AAA7-5E56FC8CC056}"/>
              </a:ext>
            </a:extLst>
          </p:cNvPr>
          <p:cNvPicPr>
            <a:picLocks noChangeAspect="1"/>
          </p:cNvPicPr>
          <p:nvPr/>
        </p:nvPicPr>
        <p:blipFill>
          <a:blip r:embed="rId4"/>
          <a:stretch>
            <a:fillRect/>
          </a:stretch>
        </p:blipFill>
        <p:spPr>
          <a:xfrm>
            <a:off x="5657283" y="945337"/>
            <a:ext cx="4086795" cy="4829849"/>
          </a:xfrm>
          <a:prstGeom prst="rect">
            <a:avLst/>
          </a:prstGeom>
        </p:spPr>
      </p:pic>
    </p:spTree>
    <p:extLst>
      <p:ext uri="{BB962C8B-B14F-4D97-AF65-F5344CB8AC3E}">
        <p14:creationId xmlns:p14="http://schemas.microsoft.com/office/powerpoint/2010/main" val="1757173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5353E3A-E06D-422D-810A-69B98532109B}"/>
              </a:ext>
            </a:extLst>
          </p:cNvPr>
          <p:cNvSpPr txBox="1"/>
          <p:nvPr/>
        </p:nvSpPr>
        <p:spPr>
          <a:xfrm>
            <a:off x="180554" y="114340"/>
            <a:ext cx="3881191" cy="830997"/>
          </a:xfrm>
          <a:prstGeom prst="rect">
            <a:avLst/>
          </a:prstGeom>
          <a:noFill/>
        </p:spPr>
        <p:txBody>
          <a:bodyPr wrap="none" rtlCol="0">
            <a:spAutoFit/>
          </a:bodyPr>
          <a:lstStyle/>
          <a:p>
            <a:r>
              <a:rPr lang="en-GB" sz="2400" b="1" dirty="0">
                <a:solidFill>
                  <a:srgbClr val="0070C0"/>
                </a:solidFill>
              </a:rPr>
              <a:t>Key Stage 1 Mathematics</a:t>
            </a:r>
          </a:p>
          <a:p>
            <a:r>
              <a:rPr lang="en-GB" sz="2400" b="1" dirty="0">
                <a:solidFill>
                  <a:srgbClr val="0070C0"/>
                </a:solidFill>
              </a:rPr>
              <a:t>Mark Scheme</a:t>
            </a:r>
          </a:p>
        </p:txBody>
      </p:sp>
      <p:sp>
        <p:nvSpPr>
          <p:cNvPr id="9" name="TextBox 8">
            <a:extLst>
              <a:ext uri="{FF2B5EF4-FFF2-40B4-BE49-F238E27FC236}">
                <a16:creationId xmlns:a16="http://schemas.microsoft.com/office/drawing/2014/main" id="{926DFCD7-765B-E67C-0768-C6E58376ECDF}"/>
              </a:ext>
            </a:extLst>
          </p:cNvPr>
          <p:cNvSpPr txBox="1"/>
          <p:nvPr/>
        </p:nvSpPr>
        <p:spPr>
          <a:xfrm>
            <a:off x="3290594" y="6153149"/>
            <a:ext cx="7434555" cy="646331"/>
          </a:xfrm>
          <a:prstGeom prst="rect">
            <a:avLst/>
          </a:prstGeom>
          <a:noFill/>
        </p:spPr>
        <p:txBody>
          <a:bodyPr wrap="square">
            <a:spAutoFit/>
          </a:bodyPr>
          <a:lstStyle/>
          <a:p>
            <a:r>
              <a:rPr lang="en-US" dirty="0">
                <a:hlinkClick r:id="rId2"/>
              </a:rPr>
              <a:t>2023 key stage 1 mathematics mark schemes (publishing.service.gov.uk)</a:t>
            </a:r>
            <a:endParaRPr lang="en-US" dirty="0"/>
          </a:p>
        </p:txBody>
      </p:sp>
      <p:pic>
        <p:nvPicPr>
          <p:cNvPr id="3" name="Picture 2">
            <a:extLst>
              <a:ext uri="{FF2B5EF4-FFF2-40B4-BE49-F238E27FC236}">
                <a16:creationId xmlns:a16="http://schemas.microsoft.com/office/drawing/2014/main" id="{AEAEC061-E7D8-93EC-3AA4-C62EAFD864DD}"/>
              </a:ext>
            </a:extLst>
          </p:cNvPr>
          <p:cNvPicPr>
            <a:picLocks noChangeAspect="1"/>
          </p:cNvPicPr>
          <p:nvPr/>
        </p:nvPicPr>
        <p:blipFill>
          <a:blip r:embed="rId3"/>
          <a:stretch>
            <a:fillRect/>
          </a:stretch>
        </p:blipFill>
        <p:spPr>
          <a:xfrm>
            <a:off x="899828" y="1180786"/>
            <a:ext cx="4067743" cy="4496427"/>
          </a:xfrm>
          <a:prstGeom prst="rect">
            <a:avLst/>
          </a:prstGeom>
        </p:spPr>
      </p:pic>
      <p:pic>
        <p:nvPicPr>
          <p:cNvPr id="7" name="Picture 6">
            <a:extLst>
              <a:ext uri="{FF2B5EF4-FFF2-40B4-BE49-F238E27FC236}">
                <a16:creationId xmlns:a16="http://schemas.microsoft.com/office/drawing/2014/main" id="{58C82EC5-790D-E401-5E94-DDCA91AF29D0}"/>
              </a:ext>
            </a:extLst>
          </p:cNvPr>
          <p:cNvPicPr>
            <a:picLocks noChangeAspect="1"/>
          </p:cNvPicPr>
          <p:nvPr/>
        </p:nvPicPr>
        <p:blipFill>
          <a:blip r:embed="rId4"/>
          <a:stretch>
            <a:fillRect/>
          </a:stretch>
        </p:blipFill>
        <p:spPr>
          <a:xfrm>
            <a:off x="5709952" y="1180786"/>
            <a:ext cx="4086795" cy="4305901"/>
          </a:xfrm>
          <a:prstGeom prst="rect">
            <a:avLst/>
          </a:prstGeom>
        </p:spPr>
      </p:pic>
    </p:spTree>
    <p:extLst>
      <p:ext uri="{BB962C8B-B14F-4D97-AF65-F5344CB8AC3E}">
        <p14:creationId xmlns:p14="http://schemas.microsoft.com/office/powerpoint/2010/main" val="3470851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5353E3A-E06D-422D-810A-69B98532109B}"/>
              </a:ext>
            </a:extLst>
          </p:cNvPr>
          <p:cNvSpPr txBox="1"/>
          <p:nvPr/>
        </p:nvSpPr>
        <p:spPr>
          <a:xfrm>
            <a:off x="180554" y="114340"/>
            <a:ext cx="3881191" cy="830997"/>
          </a:xfrm>
          <a:prstGeom prst="rect">
            <a:avLst/>
          </a:prstGeom>
          <a:noFill/>
        </p:spPr>
        <p:txBody>
          <a:bodyPr wrap="none" rtlCol="0">
            <a:spAutoFit/>
          </a:bodyPr>
          <a:lstStyle/>
          <a:p>
            <a:r>
              <a:rPr lang="en-GB" sz="2400" b="1" dirty="0">
                <a:solidFill>
                  <a:srgbClr val="0070C0"/>
                </a:solidFill>
              </a:rPr>
              <a:t>Key Stage 1 Mathematics</a:t>
            </a:r>
          </a:p>
          <a:p>
            <a:r>
              <a:rPr lang="en-GB" sz="2400" b="1" dirty="0">
                <a:solidFill>
                  <a:srgbClr val="0070C0"/>
                </a:solidFill>
              </a:rPr>
              <a:t>Mark Scheme</a:t>
            </a:r>
          </a:p>
        </p:txBody>
      </p:sp>
      <p:sp>
        <p:nvSpPr>
          <p:cNvPr id="9" name="TextBox 8">
            <a:extLst>
              <a:ext uri="{FF2B5EF4-FFF2-40B4-BE49-F238E27FC236}">
                <a16:creationId xmlns:a16="http://schemas.microsoft.com/office/drawing/2014/main" id="{926DFCD7-765B-E67C-0768-C6E58376ECDF}"/>
              </a:ext>
            </a:extLst>
          </p:cNvPr>
          <p:cNvSpPr txBox="1"/>
          <p:nvPr/>
        </p:nvSpPr>
        <p:spPr>
          <a:xfrm>
            <a:off x="3290594" y="6153149"/>
            <a:ext cx="7434555" cy="646331"/>
          </a:xfrm>
          <a:prstGeom prst="rect">
            <a:avLst/>
          </a:prstGeom>
          <a:noFill/>
        </p:spPr>
        <p:txBody>
          <a:bodyPr wrap="square">
            <a:spAutoFit/>
          </a:bodyPr>
          <a:lstStyle/>
          <a:p>
            <a:r>
              <a:rPr lang="en-US" dirty="0">
                <a:hlinkClick r:id="rId2"/>
              </a:rPr>
              <a:t>2023 key stage 1 mathematics mark schemes (publishing.service.gov.uk)</a:t>
            </a:r>
            <a:endParaRPr lang="en-US" dirty="0"/>
          </a:p>
        </p:txBody>
      </p:sp>
      <p:pic>
        <p:nvPicPr>
          <p:cNvPr id="4" name="Picture 3">
            <a:extLst>
              <a:ext uri="{FF2B5EF4-FFF2-40B4-BE49-F238E27FC236}">
                <a16:creationId xmlns:a16="http://schemas.microsoft.com/office/drawing/2014/main" id="{5A95B77A-434E-AFB7-555C-F964D5E4B1E0}"/>
              </a:ext>
            </a:extLst>
          </p:cNvPr>
          <p:cNvPicPr>
            <a:picLocks noChangeAspect="1"/>
          </p:cNvPicPr>
          <p:nvPr/>
        </p:nvPicPr>
        <p:blipFill>
          <a:blip r:embed="rId3"/>
          <a:stretch>
            <a:fillRect/>
          </a:stretch>
        </p:blipFill>
        <p:spPr>
          <a:xfrm>
            <a:off x="928405" y="1204644"/>
            <a:ext cx="4048690" cy="3839111"/>
          </a:xfrm>
          <a:prstGeom prst="rect">
            <a:avLst/>
          </a:prstGeom>
        </p:spPr>
      </p:pic>
      <p:pic>
        <p:nvPicPr>
          <p:cNvPr id="8" name="Picture 7">
            <a:extLst>
              <a:ext uri="{FF2B5EF4-FFF2-40B4-BE49-F238E27FC236}">
                <a16:creationId xmlns:a16="http://schemas.microsoft.com/office/drawing/2014/main" id="{683CFC2A-5736-3CCB-F55D-C9E7C60997EB}"/>
              </a:ext>
            </a:extLst>
          </p:cNvPr>
          <p:cNvPicPr>
            <a:picLocks noChangeAspect="1"/>
          </p:cNvPicPr>
          <p:nvPr/>
        </p:nvPicPr>
        <p:blipFill>
          <a:blip r:embed="rId4"/>
          <a:stretch>
            <a:fillRect/>
          </a:stretch>
        </p:blipFill>
        <p:spPr>
          <a:xfrm>
            <a:off x="5681376" y="1247470"/>
            <a:ext cx="4105848" cy="4363059"/>
          </a:xfrm>
          <a:prstGeom prst="rect">
            <a:avLst/>
          </a:prstGeom>
        </p:spPr>
      </p:pic>
    </p:spTree>
    <p:extLst>
      <p:ext uri="{BB962C8B-B14F-4D97-AF65-F5344CB8AC3E}">
        <p14:creationId xmlns:p14="http://schemas.microsoft.com/office/powerpoint/2010/main" val="1006934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5353E3A-E06D-422D-810A-69B98532109B}"/>
              </a:ext>
            </a:extLst>
          </p:cNvPr>
          <p:cNvSpPr txBox="1"/>
          <p:nvPr/>
        </p:nvSpPr>
        <p:spPr>
          <a:xfrm>
            <a:off x="180554" y="114340"/>
            <a:ext cx="3881191" cy="830997"/>
          </a:xfrm>
          <a:prstGeom prst="rect">
            <a:avLst/>
          </a:prstGeom>
          <a:noFill/>
        </p:spPr>
        <p:txBody>
          <a:bodyPr wrap="none" rtlCol="0">
            <a:spAutoFit/>
          </a:bodyPr>
          <a:lstStyle/>
          <a:p>
            <a:r>
              <a:rPr lang="en-GB" sz="2400" b="1" dirty="0">
                <a:solidFill>
                  <a:srgbClr val="0070C0"/>
                </a:solidFill>
              </a:rPr>
              <a:t>Key Stage 1 Mathematics</a:t>
            </a:r>
          </a:p>
          <a:p>
            <a:r>
              <a:rPr lang="en-GB" sz="2400" b="1" dirty="0">
                <a:solidFill>
                  <a:srgbClr val="0070C0"/>
                </a:solidFill>
              </a:rPr>
              <a:t>Mark Scheme</a:t>
            </a:r>
          </a:p>
        </p:txBody>
      </p:sp>
      <p:sp>
        <p:nvSpPr>
          <p:cNvPr id="9" name="TextBox 8">
            <a:extLst>
              <a:ext uri="{FF2B5EF4-FFF2-40B4-BE49-F238E27FC236}">
                <a16:creationId xmlns:a16="http://schemas.microsoft.com/office/drawing/2014/main" id="{926DFCD7-765B-E67C-0768-C6E58376ECDF}"/>
              </a:ext>
            </a:extLst>
          </p:cNvPr>
          <p:cNvSpPr txBox="1"/>
          <p:nvPr/>
        </p:nvSpPr>
        <p:spPr>
          <a:xfrm>
            <a:off x="3290594" y="6153149"/>
            <a:ext cx="7434555" cy="646331"/>
          </a:xfrm>
          <a:prstGeom prst="rect">
            <a:avLst/>
          </a:prstGeom>
          <a:noFill/>
        </p:spPr>
        <p:txBody>
          <a:bodyPr wrap="square">
            <a:spAutoFit/>
          </a:bodyPr>
          <a:lstStyle/>
          <a:p>
            <a:r>
              <a:rPr lang="en-US" dirty="0">
                <a:hlinkClick r:id="rId2"/>
              </a:rPr>
              <a:t>2023 key stage 1 mathematics mark schemes (publishing.service.gov.uk)</a:t>
            </a:r>
            <a:endParaRPr lang="en-US" dirty="0"/>
          </a:p>
        </p:txBody>
      </p:sp>
      <p:pic>
        <p:nvPicPr>
          <p:cNvPr id="3" name="Picture 2">
            <a:extLst>
              <a:ext uri="{FF2B5EF4-FFF2-40B4-BE49-F238E27FC236}">
                <a16:creationId xmlns:a16="http://schemas.microsoft.com/office/drawing/2014/main" id="{FCBEB32E-3BAD-C97D-783F-790F9D3E845F}"/>
              </a:ext>
            </a:extLst>
          </p:cNvPr>
          <p:cNvPicPr>
            <a:picLocks noChangeAspect="1"/>
          </p:cNvPicPr>
          <p:nvPr/>
        </p:nvPicPr>
        <p:blipFill>
          <a:blip r:embed="rId3"/>
          <a:stretch>
            <a:fillRect/>
          </a:stretch>
        </p:blipFill>
        <p:spPr>
          <a:xfrm>
            <a:off x="3604633" y="1009312"/>
            <a:ext cx="4096322" cy="4839375"/>
          </a:xfrm>
          <a:prstGeom prst="rect">
            <a:avLst/>
          </a:prstGeom>
        </p:spPr>
      </p:pic>
    </p:spTree>
    <p:extLst>
      <p:ext uri="{BB962C8B-B14F-4D97-AF65-F5344CB8AC3E}">
        <p14:creationId xmlns:p14="http://schemas.microsoft.com/office/powerpoint/2010/main" val="2280515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AD064C-88D1-40D9-AAEF-0981C9B55066}"/>
              </a:ext>
            </a:extLst>
          </p:cNvPr>
          <p:cNvSpPr>
            <a:spLocks noGrp="1"/>
          </p:cNvSpPr>
          <p:nvPr>
            <p:ph type="title"/>
          </p:nvPr>
        </p:nvSpPr>
        <p:spPr>
          <a:xfrm>
            <a:off x="571501" y="0"/>
            <a:ext cx="8174567" cy="1143000"/>
          </a:xfrm>
        </p:spPr>
        <p:txBody>
          <a:bodyPr/>
          <a:lstStyle/>
          <a:p>
            <a:r>
              <a:rPr lang="en-GB" b="1" dirty="0">
                <a:solidFill>
                  <a:srgbClr val="0070C0"/>
                </a:solidFill>
              </a:rPr>
              <a:t>2023 Key Stage 1: Paper 2 Reasoning</a:t>
            </a:r>
          </a:p>
        </p:txBody>
      </p:sp>
      <p:sp>
        <p:nvSpPr>
          <p:cNvPr id="5" name="TextBox 4">
            <a:extLst>
              <a:ext uri="{FF2B5EF4-FFF2-40B4-BE49-F238E27FC236}">
                <a16:creationId xmlns:a16="http://schemas.microsoft.com/office/drawing/2014/main" id="{562A0144-6951-30AD-733E-4A2042C602F4}"/>
              </a:ext>
            </a:extLst>
          </p:cNvPr>
          <p:cNvSpPr txBox="1"/>
          <p:nvPr/>
        </p:nvSpPr>
        <p:spPr>
          <a:xfrm>
            <a:off x="3257691" y="6169352"/>
            <a:ext cx="7273496" cy="261610"/>
          </a:xfrm>
          <a:prstGeom prst="rect">
            <a:avLst/>
          </a:prstGeom>
          <a:noFill/>
        </p:spPr>
        <p:txBody>
          <a:bodyPr wrap="square">
            <a:spAutoFit/>
          </a:bodyPr>
          <a:lstStyle/>
          <a:p>
            <a:r>
              <a:rPr lang="en-US" sz="1100" dirty="0">
                <a:hlinkClick r:id="rId3"/>
              </a:rPr>
              <a:t>2023 key stage 1 mathematics Paper 2 reasoning (publishing.service.gov.uk)</a:t>
            </a:r>
            <a:endParaRPr lang="en-US" sz="1100" dirty="0"/>
          </a:p>
        </p:txBody>
      </p:sp>
      <p:pic>
        <p:nvPicPr>
          <p:cNvPr id="3" name="Picture 2">
            <a:extLst>
              <a:ext uri="{FF2B5EF4-FFF2-40B4-BE49-F238E27FC236}">
                <a16:creationId xmlns:a16="http://schemas.microsoft.com/office/drawing/2014/main" id="{832B7281-40FD-059E-9889-ADFF8D7EE8F5}"/>
              </a:ext>
            </a:extLst>
          </p:cNvPr>
          <p:cNvPicPr>
            <a:picLocks noChangeAspect="1"/>
          </p:cNvPicPr>
          <p:nvPr/>
        </p:nvPicPr>
        <p:blipFill>
          <a:blip r:embed="rId4"/>
          <a:stretch>
            <a:fillRect/>
          </a:stretch>
        </p:blipFill>
        <p:spPr>
          <a:xfrm>
            <a:off x="356830" y="1928661"/>
            <a:ext cx="5115639" cy="2162477"/>
          </a:xfrm>
          <a:prstGeom prst="rect">
            <a:avLst/>
          </a:prstGeom>
        </p:spPr>
      </p:pic>
      <p:pic>
        <p:nvPicPr>
          <p:cNvPr id="7" name="Picture 6">
            <a:extLst>
              <a:ext uri="{FF2B5EF4-FFF2-40B4-BE49-F238E27FC236}">
                <a16:creationId xmlns:a16="http://schemas.microsoft.com/office/drawing/2014/main" id="{B2184915-7A3D-D7E3-719C-9CD6E1137479}"/>
              </a:ext>
            </a:extLst>
          </p:cNvPr>
          <p:cNvPicPr>
            <a:picLocks noChangeAspect="1"/>
          </p:cNvPicPr>
          <p:nvPr/>
        </p:nvPicPr>
        <p:blipFill>
          <a:blip r:embed="rId5"/>
          <a:stretch>
            <a:fillRect/>
          </a:stretch>
        </p:blipFill>
        <p:spPr>
          <a:xfrm>
            <a:off x="6523913" y="1143000"/>
            <a:ext cx="5096586" cy="4667901"/>
          </a:xfrm>
          <a:prstGeom prst="rect">
            <a:avLst/>
          </a:prstGeom>
        </p:spPr>
      </p:pic>
    </p:spTree>
    <p:extLst>
      <p:ext uri="{BB962C8B-B14F-4D97-AF65-F5344CB8AC3E}">
        <p14:creationId xmlns:p14="http://schemas.microsoft.com/office/powerpoint/2010/main" val="1400123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AD064C-88D1-40D9-AAEF-0981C9B55066}"/>
              </a:ext>
            </a:extLst>
          </p:cNvPr>
          <p:cNvSpPr>
            <a:spLocks noGrp="1"/>
          </p:cNvSpPr>
          <p:nvPr>
            <p:ph type="title"/>
          </p:nvPr>
        </p:nvSpPr>
        <p:spPr>
          <a:xfrm>
            <a:off x="571501" y="0"/>
            <a:ext cx="8174567" cy="1143000"/>
          </a:xfrm>
        </p:spPr>
        <p:txBody>
          <a:bodyPr/>
          <a:lstStyle/>
          <a:p>
            <a:r>
              <a:rPr lang="en-GB" b="1" dirty="0">
                <a:solidFill>
                  <a:srgbClr val="0070C0"/>
                </a:solidFill>
              </a:rPr>
              <a:t>2023 Key Stage 1: Paper 2 Reasoning</a:t>
            </a:r>
          </a:p>
        </p:txBody>
      </p:sp>
      <p:sp>
        <p:nvSpPr>
          <p:cNvPr id="5" name="TextBox 4">
            <a:extLst>
              <a:ext uri="{FF2B5EF4-FFF2-40B4-BE49-F238E27FC236}">
                <a16:creationId xmlns:a16="http://schemas.microsoft.com/office/drawing/2014/main" id="{562A0144-6951-30AD-733E-4A2042C602F4}"/>
              </a:ext>
            </a:extLst>
          </p:cNvPr>
          <p:cNvSpPr txBox="1"/>
          <p:nvPr/>
        </p:nvSpPr>
        <p:spPr>
          <a:xfrm>
            <a:off x="3257691" y="6169352"/>
            <a:ext cx="7273496" cy="261610"/>
          </a:xfrm>
          <a:prstGeom prst="rect">
            <a:avLst/>
          </a:prstGeom>
          <a:noFill/>
        </p:spPr>
        <p:txBody>
          <a:bodyPr wrap="square">
            <a:spAutoFit/>
          </a:bodyPr>
          <a:lstStyle/>
          <a:p>
            <a:r>
              <a:rPr lang="en-US" sz="1100" dirty="0">
                <a:hlinkClick r:id="rId3"/>
              </a:rPr>
              <a:t>2023 key stage 1 mathematics Paper 2 reasoning (publishing.service.gov.uk)</a:t>
            </a:r>
            <a:endParaRPr lang="en-US" sz="1100" dirty="0"/>
          </a:p>
        </p:txBody>
      </p:sp>
      <p:pic>
        <p:nvPicPr>
          <p:cNvPr id="6" name="Picture 5">
            <a:extLst>
              <a:ext uri="{FF2B5EF4-FFF2-40B4-BE49-F238E27FC236}">
                <a16:creationId xmlns:a16="http://schemas.microsoft.com/office/drawing/2014/main" id="{583162A9-1ADF-2127-5747-B9D479569093}"/>
              </a:ext>
            </a:extLst>
          </p:cNvPr>
          <p:cNvPicPr>
            <a:picLocks noChangeAspect="1"/>
          </p:cNvPicPr>
          <p:nvPr/>
        </p:nvPicPr>
        <p:blipFill>
          <a:blip r:embed="rId4"/>
          <a:stretch>
            <a:fillRect/>
          </a:stretch>
        </p:blipFill>
        <p:spPr>
          <a:xfrm>
            <a:off x="571501" y="2111894"/>
            <a:ext cx="5144218" cy="2152950"/>
          </a:xfrm>
          <a:prstGeom prst="rect">
            <a:avLst/>
          </a:prstGeom>
        </p:spPr>
      </p:pic>
      <p:pic>
        <p:nvPicPr>
          <p:cNvPr id="9" name="Picture 8">
            <a:extLst>
              <a:ext uri="{FF2B5EF4-FFF2-40B4-BE49-F238E27FC236}">
                <a16:creationId xmlns:a16="http://schemas.microsoft.com/office/drawing/2014/main" id="{39E50CC8-6368-408F-E8F3-69DC0F6FE2D0}"/>
              </a:ext>
            </a:extLst>
          </p:cNvPr>
          <p:cNvPicPr>
            <a:picLocks noChangeAspect="1"/>
          </p:cNvPicPr>
          <p:nvPr/>
        </p:nvPicPr>
        <p:blipFill>
          <a:blip r:embed="rId5"/>
          <a:stretch>
            <a:fillRect/>
          </a:stretch>
        </p:blipFill>
        <p:spPr>
          <a:xfrm>
            <a:off x="6363775" y="1928164"/>
            <a:ext cx="5115639" cy="2238687"/>
          </a:xfrm>
          <a:prstGeom prst="rect">
            <a:avLst/>
          </a:prstGeom>
        </p:spPr>
      </p:pic>
    </p:spTree>
    <p:extLst>
      <p:ext uri="{BB962C8B-B14F-4D97-AF65-F5344CB8AC3E}">
        <p14:creationId xmlns:p14="http://schemas.microsoft.com/office/powerpoint/2010/main" val="1362128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AD064C-88D1-40D9-AAEF-0981C9B55066}"/>
              </a:ext>
            </a:extLst>
          </p:cNvPr>
          <p:cNvSpPr>
            <a:spLocks noGrp="1"/>
          </p:cNvSpPr>
          <p:nvPr>
            <p:ph type="title"/>
          </p:nvPr>
        </p:nvSpPr>
        <p:spPr>
          <a:xfrm>
            <a:off x="571501" y="0"/>
            <a:ext cx="8174567" cy="1143000"/>
          </a:xfrm>
        </p:spPr>
        <p:txBody>
          <a:bodyPr/>
          <a:lstStyle/>
          <a:p>
            <a:r>
              <a:rPr lang="en-GB" b="1" dirty="0">
                <a:solidFill>
                  <a:srgbClr val="0070C0"/>
                </a:solidFill>
              </a:rPr>
              <a:t>2023 Key Stage 1: Paper 2 Reasoning</a:t>
            </a:r>
          </a:p>
        </p:txBody>
      </p:sp>
      <p:sp>
        <p:nvSpPr>
          <p:cNvPr id="5" name="TextBox 4">
            <a:extLst>
              <a:ext uri="{FF2B5EF4-FFF2-40B4-BE49-F238E27FC236}">
                <a16:creationId xmlns:a16="http://schemas.microsoft.com/office/drawing/2014/main" id="{562A0144-6951-30AD-733E-4A2042C602F4}"/>
              </a:ext>
            </a:extLst>
          </p:cNvPr>
          <p:cNvSpPr txBox="1"/>
          <p:nvPr/>
        </p:nvSpPr>
        <p:spPr>
          <a:xfrm>
            <a:off x="3257691" y="6169352"/>
            <a:ext cx="7273496" cy="261610"/>
          </a:xfrm>
          <a:prstGeom prst="rect">
            <a:avLst/>
          </a:prstGeom>
          <a:noFill/>
        </p:spPr>
        <p:txBody>
          <a:bodyPr wrap="square">
            <a:spAutoFit/>
          </a:bodyPr>
          <a:lstStyle/>
          <a:p>
            <a:r>
              <a:rPr lang="en-US" sz="1100" dirty="0">
                <a:hlinkClick r:id="rId3"/>
              </a:rPr>
              <a:t>2023 key stage 1 mathematics Paper 2 reasoning (publishing.service.gov.uk)</a:t>
            </a:r>
            <a:endParaRPr lang="en-US" sz="1100" dirty="0"/>
          </a:p>
        </p:txBody>
      </p:sp>
      <p:pic>
        <p:nvPicPr>
          <p:cNvPr id="3" name="Picture 2">
            <a:extLst>
              <a:ext uri="{FF2B5EF4-FFF2-40B4-BE49-F238E27FC236}">
                <a16:creationId xmlns:a16="http://schemas.microsoft.com/office/drawing/2014/main" id="{F026FEF7-112D-BB87-ABCD-C107218B59E8}"/>
              </a:ext>
            </a:extLst>
          </p:cNvPr>
          <p:cNvPicPr>
            <a:picLocks noChangeAspect="1"/>
          </p:cNvPicPr>
          <p:nvPr/>
        </p:nvPicPr>
        <p:blipFill>
          <a:blip r:embed="rId4"/>
          <a:stretch>
            <a:fillRect/>
          </a:stretch>
        </p:blipFill>
        <p:spPr>
          <a:xfrm>
            <a:off x="306806" y="2110904"/>
            <a:ext cx="5249008" cy="1962424"/>
          </a:xfrm>
          <a:prstGeom prst="rect">
            <a:avLst/>
          </a:prstGeom>
        </p:spPr>
      </p:pic>
      <p:pic>
        <p:nvPicPr>
          <p:cNvPr id="8" name="Picture 7">
            <a:extLst>
              <a:ext uri="{FF2B5EF4-FFF2-40B4-BE49-F238E27FC236}">
                <a16:creationId xmlns:a16="http://schemas.microsoft.com/office/drawing/2014/main" id="{434E6685-3CCC-8B4E-2348-4675C5CEBB82}"/>
              </a:ext>
            </a:extLst>
          </p:cNvPr>
          <p:cNvPicPr>
            <a:picLocks noChangeAspect="1"/>
          </p:cNvPicPr>
          <p:nvPr/>
        </p:nvPicPr>
        <p:blipFill>
          <a:blip r:embed="rId5"/>
          <a:stretch>
            <a:fillRect/>
          </a:stretch>
        </p:blipFill>
        <p:spPr>
          <a:xfrm>
            <a:off x="6371493" y="1184748"/>
            <a:ext cx="5077534" cy="4715533"/>
          </a:xfrm>
          <a:prstGeom prst="rect">
            <a:avLst/>
          </a:prstGeom>
        </p:spPr>
      </p:pic>
    </p:spTree>
    <p:extLst>
      <p:ext uri="{BB962C8B-B14F-4D97-AF65-F5344CB8AC3E}">
        <p14:creationId xmlns:p14="http://schemas.microsoft.com/office/powerpoint/2010/main" val="2692938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AD064C-88D1-40D9-AAEF-0981C9B55066}"/>
              </a:ext>
            </a:extLst>
          </p:cNvPr>
          <p:cNvSpPr>
            <a:spLocks noGrp="1"/>
          </p:cNvSpPr>
          <p:nvPr>
            <p:ph type="title"/>
          </p:nvPr>
        </p:nvSpPr>
        <p:spPr>
          <a:xfrm>
            <a:off x="571501" y="0"/>
            <a:ext cx="8174567" cy="1143000"/>
          </a:xfrm>
        </p:spPr>
        <p:txBody>
          <a:bodyPr/>
          <a:lstStyle/>
          <a:p>
            <a:r>
              <a:rPr lang="en-GB" b="1" dirty="0">
                <a:solidFill>
                  <a:srgbClr val="0070C0"/>
                </a:solidFill>
              </a:rPr>
              <a:t>2023 Key Stage 1: Paper 2 Reasoning</a:t>
            </a:r>
          </a:p>
        </p:txBody>
      </p:sp>
      <p:sp>
        <p:nvSpPr>
          <p:cNvPr id="5" name="TextBox 4">
            <a:extLst>
              <a:ext uri="{FF2B5EF4-FFF2-40B4-BE49-F238E27FC236}">
                <a16:creationId xmlns:a16="http://schemas.microsoft.com/office/drawing/2014/main" id="{562A0144-6951-30AD-733E-4A2042C602F4}"/>
              </a:ext>
            </a:extLst>
          </p:cNvPr>
          <p:cNvSpPr txBox="1"/>
          <p:nvPr/>
        </p:nvSpPr>
        <p:spPr>
          <a:xfrm>
            <a:off x="3257691" y="6169352"/>
            <a:ext cx="7273496" cy="261610"/>
          </a:xfrm>
          <a:prstGeom prst="rect">
            <a:avLst/>
          </a:prstGeom>
          <a:noFill/>
        </p:spPr>
        <p:txBody>
          <a:bodyPr wrap="square">
            <a:spAutoFit/>
          </a:bodyPr>
          <a:lstStyle/>
          <a:p>
            <a:r>
              <a:rPr lang="en-US" sz="1100" dirty="0">
                <a:hlinkClick r:id="rId3"/>
              </a:rPr>
              <a:t>2023 key stage 1 mathematics Paper 2 reasoning (publishing.service.gov.uk)</a:t>
            </a:r>
            <a:endParaRPr lang="en-US" sz="1100" dirty="0"/>
          </a:p>
        </p:txBody>
      </p:sp>
      <p:pic>
        <p:nvPicPr>
          <p:cNvPr id="6" name="Picture 5">
            <a:extLst>
              <a:ext uri="{FF2B5EF4-FFF2-40B4-BE49-F238E27FC236}">
                <a16:creationId xmlns:a16="http://schemas.microsoft.com/office/drawing/2014/main" id="{299E0C26-B6C9-286A-508C-36C6504FA37D}"/>
              </a:ext>
            </a:extLst>
          </p:cNvPr>
          <p:cNvPicPr>
            <a:picLocks noChangeAspect="1"/>
          </p:cNvPicPr>
          <p:nvPr/>
        </p:nvPicPr>
        <p:blipFill>
          <a:blip r:embed="rId4"/>
          <a:stretch>
            <a:fillRect/>
          </a:stretch>
        </p:blipFill>
        <p:spPr>
          <a:xfrm>
            <a:off x="267075" y="1653887"/>
            <a:ext cx="5401429" cy="2924583"/>
          </a:xfrm>
          <a:prstGeom prst="rect">
            <a:avLst/>
          </a:prstGeom>
        </p:spPr>
      </p:pic>
      <p:pic>
        <p:nvPicPr>
          <p:cNvPr id="9" name="Picture 8">
            <a:extLst>
              <a:ext uri="{FF2B5EF4-FFF2-40B4-BE49-F238E27FC236}">
                <a16:creationId xmlns:a16="http://schemas.microsoft.com/office/drawing/2014/main" id="{CBC21A64-9411-1FA9-C96F-FDE055BF7327}"/>
              </a:ext>
            </a:extLst>
          </p:cNvPr>
          <p:cNvPicPr>
            <a:picLocks noChangeAspect="1"/>
          </p:cNvPicPr>
          <p:nvPr/>
        </p:nvPicPr>
        <p:blipFill>
          <a:blip r:embed="rId5"/>
          <a:stretch>
            <a:fillRect/>
          </a:stretch>
        </p:blipFill>
        <p:spPr>
          <a:xfrm>
            <a:off x="6738773" y="1171267"/>
            <a:ext cx="4014590" cy="4515465"/>
          </a:xfrm>
          <a:prstGeom prst="rect">
            <a:avLst/>
          </a:prstGeom>
        </p:spPr>
      </p:pic>
    </p:spTree>
    <p:extLst>
      <p:ext uri="{BB962C8B-B14F-4D97-AF65-F5344CB8AC3E}">
        <p14:creationId xmlns:p14="http://schemas.microsoft.com/office/powerpoint/2010/main" val="239038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AD064C-88D1-40D9-AAEF-0981C9B55066}"/>
              </a:ext>
            </a:extLst>
          </p:cNvPr>
          <p:cNvSpPr>
            <a:spLocks noGrp="1"/>
          </p:cNvSpPr>
          <p:nvPr>
            <p:ph type="title"/>
          </p:nvPr>
        </p:nvSpPr>
        <p:spPr>
          <a:xfrm>
            <a:off x="571501" y="0"/>
            <a:ext cx="8174567" cy="1143000"/>
          </a:xfrm>
        </p:spPr>
        <p:txBody>
          <a:bodyPr/>
          <a:lstStyle/>
          <a:p>
            <a:r>
              <a:rPr lang="en-GB" b="1" dirty="0">
                <a:solidFill>
                  <a:srgbClr val="0070C0"/>
                </a:solidFill>
              </a:rPr>
              <a:t>2023 Key Stage 1: Paper 2 Reasoning</a:t>
            </a:r>
          </a:p>
        </p:txBody>
      </p:sp>
      <p:sp>
        <p:nvSpPr>
          <p:cNvPr id="5" name="TextBox 4">
            <a:extLst>
              <a:ext uri="{FF2B5EF4-FFF2-40B4-BE49-F238E27FC236}">
                <a16:creationId xmlns:a16="http://schemas.microsoft.com/office/drawing/2014/main" id="{562A0144-6951-30AD-733E-4A2042C602F4}"/>
              </a:ext>
            </a:extLst>
          </p:cNvPr>
          <p:cNvSpPr txBox="1"/>
          <p:nvPr/>
        </p:nvSpPr>
        <p:spPr>
          <a:xfrm>
            <a:off x="3257691" y="6169352"/>
            <a:ext cx="7273496" cy="261610"/>
          </a:xfrm>
          <a:prstGeom prst="rect">
            <a:avLst/>
          </a:prstGeom>
          <a:noFill/>
        </p:spPr>
        <p:txBody>
          <a:bodyPr wrap="square">
            <a:spAutoFit/>
          </a:bodyPr>
          <a:lstStyle/>
          <a:p>
            <a:r>
              <a:rPr lang="en-US" sz="1100" dirty="0">
                <a:hlinkClick r:id="rId3"/>
              </a:rPr>
              <a:t>2023 key stage 1 mathematics Paper 2 reasoning (publishing.service.gov.uk)</a:t>
            </a:r>
            <a:endParaRPr lang="en-US" sz="1100" dirty="0"/>
          </a:p>
        </p:txBody>
      </p:sp>
      <p:pic>
        <p:nvPicPr>
          <p:cNvPr id="3" name="Picture 2">
            <a:extLst>
              <a:ext uri="{FF2B5EF4-FFF2-40B4-BE49-F238E27FC236}">
                <a16:creationId xmlns:a16="http://schemas.microsoft.com/office/drawing/2014/main" id="{31241CDA-B613-C731-3CBD-49295E8BCF2C}"/>
              </a:ext>
            </a:extLst>
          </p:cNvPr>
          <p:cNvPicPr>
            <a:picLocks noChangeAspect="1"/>
          </p:cNvPicPr>
          <p:nvPr/>
        </p:nvPicPr>
        <p:blipFill>
          <a:blip r:embed="rId4"/>
          <a:stretch>
            <a:fillRect/>
          </a:stretch>
        </p:blipFill>
        <p:spPr>
          <a:xfrm>
            <a:off x="737977" y="1072766"/>
            <a:ext cx="4744828" cy="4798645"/>
          </a:xfrm>
          <a:prstGeom prst="rect">
            <a:avLst/>
          </a:prstGeom>
        </p:spPr>
      </p:pic>
      <p:pic>
        <p:nvPicPr>
          <p:cNvPr id="8" name="Picture 7">
            <a:extLst>
              <a:ext uri="{FF2B5EF4-FFF2-40B4-BE49-F238E27FC236}">
                <a16:creationId xmlns:a16="http://schemas.microsoft.com/office/drawing/2014/main" id="{61A4EE00-85FE-3BEC-71FE-39924F4106E9}"/>
              </a:ext>
            </a:extLst>
          </p:cNvPr>
          <p:cNvPicPr>
            <a:picLocks noChangeAspect="1"/>
          </p:cNvPicPr>
          <p:nvPr/>
        </p:nvPicPr>
        <p:blipFill>
          <a:blip r:embed="rId5"/>
          <a:stretch>
            <a:fillRect/>
          </a:stretch>
        </p:blipFill>
        <p:spPr>
          <a:xfrm>
            <a:off x="6709197" y="1071106"/>
            <a:ext cx="3821990" cy="5010857"/>
          </a:xfrm>
          <a:prstGeom prst="rect">
            <a:avLst/>
          </a:prstGeom>
        </p:spPr>
      </p:pic>
    </p:spTree>
    <p:extLst>
      <p:ext uri="{BB962C8B-B14F-4D97-AF65-F5344CB8AC3E}">
        <p14:creationId xmlns:p14="http://schemas.microsoft.com/office/powerpoint/2010/main" val="619313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AD064C-88D1-40D9-AAEF-0981C9B55066}"/>
              </a:ext>
            </a:extLst>
          </p:cNvPr>
          <p:cNvSpPr>
            <a:spLocks noGrp="1"/>
          </p:cNvSpPr>
          <p:nvPr>
            <p:ph type="title"/>
          </p:nvPr>
        </p:nvSpPr>
        <p:spPr>
          <a:xfrm>
            <a:off x="571501" y="0"/>
            <a:ext cx="8174567" cy="1143000"/>
          </a:xfrm>
        </p:spPr>
        <p:txBody>
          <a:bodyPr/>
          <a:lstStyle/>
          <a:p>
            <a:r>
              <a:rPr lang="en-GB" b="1" dirty="0">
                <a:solidFill>
                  <a:srgbClr val="0070C0"/>
                </a:solidFill>
              </a:rPr>
              <a:t>2023 Key Stage 1: Paper 2 Reasoning</a:t>
            </a:r>
          </a:p>
        </p:txBody>
      </p:sp>
      <p:sp>
        <p:nvSpPr>
          <p:cNvPr id="5" name="TextBox 4">
            <a:extLst>
              <a:ext uri="{FF2B5EF4-FFF2-40B4-BE49-F238E27FC236}">
                <a16:creationId xmlns:a16="http://schemas.microsoft.com/office/drawing/2014/main" id="{562A0144-6951-30AD-733E-4A2042C602F4}"/>
              </a:ext>
            </a:extLst>
          </p:cNvPr>
          <p:cNvSpPr txBox="1"/>
          <p:nvPr/>
        </p:nvSpPr>
        <p:spPr>
          <a:xfrm>
            <a:off x="3257691" y="6169352"/>
            <a:ext cx="7273496" cy="261610"/>
          </a:xfrm>
          <a:prstGeom prst="rect">
            <a:avLst/>
          </a:prstGeom>
          <a:noFill/>
        </p:spPr>
        <p:txBody>
          <a:bodyPr wrap="square">
            <a:spAutoFit/>
          </a:bodyPr>
          <a:lstStyle/>
          <a:p>
            <a:r>
              <a:rPr lang="en-US" sz="1100" dirty="0">
                <a:hlinkClick r:id="rId3"/>
              </a:rPr>
              <a:t>2023 key stage 1 mathematics Paper 2 reasoning (publishing.service.gov.uk)</a:t>
            </a:r>
            <a:endParaRPr lang="en-US" sz="1100" dirty="0"/>
          </a:p>
        </p:txBody>
      </p:sp>
      <p:pic>
        <p:nvPicPr>
          <p:cNvPr id="6" name="Picture 5">
            <a:extLst>
              <a:ext uri="{FF2B5EF4-FFF2-40B4-BE49-F238E27FC236}">
                <a16:creationId xmlns:a16="http://schemas.microsoft.com/office/drawing/2014/main" id="{D7624C41-5317-508F-9C07-CCACA1F8F640}"/>
              </a:ext>
            </a:extLst>
          </p:cNvPr>
          <p:cNvPicPr>
            <a:picLocks noChangeAspect="1"/>
          </p:cNvPicPr>
          <p:nvPr/>
        </p:nvPicPr>
        <p:blipFill>
          <a:blip r:embed="rId4"/>
          <a:stretch>
            <a:fillRect/>
          </a:stretch>
        </p:blipFill>
        <p:spPr>
          <a:xfrm>
            <a:off x="899924" y="1099812"/>
            <a:ext cx="4715533" cy="4658375"/>
          </a:xfrm>
          <a:prstGeom prst="rect">
            <a:avLst/>
          </a:prstGeom>
        </p:spPr>
      </p:pic>
      <p:pic>
        <p:nvPicPr>
          <p:cNvPr id="9" name="Picture 8">
            <a:extLst>
              <a:ext uri="{FF2B5EF4-FFF2-40B4-BE49-F238E27FC236}">
                <a16:creationId xmlns:a16="http://schemas.microsoft.com/office/drawing/2014/main" id="{19E28A77-7412-0817-5008-64822BABD8BF}"/>
              </a:ext>
            </a:extLst>
          </p:cNvPr>
          <p:cNvPicPr>
            <a:picLocks noChangeAspect="1"/>
          </p:cNvPicPr>
          <p:nvPr/>
        </p:nvPicPr>
        <p:blipFill>
          <a:blip r:embed="rId5"/>
          <a:stretch>
            <a:fillRect/>
          </a:stretch>
        </p:blipFill>
        <p:spPr>
          <a:xfrm>
            <a:off x="6576545" y="1143000"/>
            <a:ext cx="3992893" cy="4658375"/>
          </a:xfrm>
          <a:prstGeom prst="rect">
            <a:avLst/>
          </a:prstGeom>
        </p:spPr>
      </p:pic>
    </p:spTree>
    <p:extLst>
      <p:ext uri="{BB962C8B-B14F-4D97-AF65-F5344CB8AC3E}">
        <p14:creationId xmlns:p14="http://schemas.microsoft.com/office/powerpoint/2010/main" val="168525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785D6-0344-492C-A145-5BB5F0475173}"/>
              </a:ext>
            </a:extLst>
          </p:cNvPr>
          <p:cNvSpPr>
            <a:spLocks noGrp="1"/>
          </p:cNvSpPr>
          <p:nvPr>
            <p:ph type="title"/>
          </p:nvPr>
        </p:nvSpPr>
        <p:spPr/>
        <p:txBody>
          <a:bodyPr/>
          <a:lstStyle/>
          <a:p>
            <a:pPr algn="l"/>
            <a:r>
              <a:rPr lang="en-GB" sz="2400" b="1" dirty="0">
                <a:solidFill>
                  <a:srgbClr val="0070C0"/>
                </a:solidFill>
              </a:rPr>
              <a:t>Understanding scaled scores at key stage 1</a:t>
            </a:r>
            <a:br>
              <a:rPr lang="en-GB" sz="2400" dirty="0">
                <a:solidFill>
                  <a:srgbClr val="FF0000"/>
                </a:solidFill>
                <a:hlinkClick r:id="rId2"/>
              </a:rPr>
            </a:br>
            <a:r>
              <a:rPr lang="en-GB" sz="1200" dirty="0">
                <a:solidFill>
                  <a:srgbClr val="FF0000"/>
                </a:solidFill>
                <a:hlinkClick r:id="rId3"/>
              </a:rPr>
              <a:t>https://www.gov.uk/guidance/understanding-scaled-scores-at-key-stage-1</a:t>
            </a:r>
            <a:r>
              <a:rPr lang="en-GB" sz="1200" dirty="0">
                <a:solidFill>
                  <a:srgbClr val="FF0000"/>
                </a:solidFill>
              </a:rPr>
              <a:t> </a:t>
            </a:r>
            <a:br>
              <a:rPr lang="en-GB" sz="1600" dirty="0">
                <a:solidFill>
                  <a:srgbClr val="FF0000"/>
                </a:solidFill>
              </a:rPr>
            </a:br>
            <a:endParaRPr lang="en-GB" sz="1800" dirty="0"/>
          </a:p>
        </p:txBody>
      </p:sp>
      <p:sp>
        <p:nvSpPr>
          <p:cNvPr id="3" name="Content Placeholder 2">
            <a:extLst>
              <a:ext uri="{FF2B5EF4-FFF2-40B4-BE49-F238E27FC236}">
                <a16:creationId xmlns:a16="http://schemas.microsoft.com/office/drawing/2014/main" id="{3BE75F2B-32BA-418E-9D59-401F0B5300A1}"/>
              </a:ext>
            </a:extLst>
          </p:cNvPr>
          <p:cNvSpPr>
            <a:spLocks noGrp="1"/>
          </p:cNvSpPr>
          <p:nvPr>
            <p:ph idx="1"/>
          </p:nvPr>
        </p:nvSpPr>
        <p:spPr>
          <a:xfrm>
            <a:off x="484909" y="1417638"/>
            <a:ext cx="10972800" cy="4349750"/>
          </a:xfrm>
        </p:spPr>
        <p:txBody>
          <a:bodyPr/>
          <a:lstStyle/>
          <a:p>
            <a:pPr marL="0" indent="0">
              <a:buNone/>
            </a:pPr>
            <a:r>
              <a:rPr lang="en-GB" sz="1800" b="1" dirty="0">
                <a:solidFill>
                  <a:srgbClr val="0070C0"/>
                </a:solidFill>
              </a:rPr>
              <a:t>What is a scaled score?</a:t>
            </a:r>
          </a:p>
          <a:p>
            <a:pPr marL="0" indent="0">
              <a:buNone/>
            </a:pPr>
            <a:r>
              <a:rPr lang="en-GB" sz="1800" dirty="0"/>
              <a:t>Tests are developed to the same specification each year, however, because the questions must be different, the difficulty of tests may vary slightly each year. This means we need to convert the total number of marks a pupil gets in a test (their ‘raw’ score) into a scaled score, to ensure we can make accurate comparisons of pupil performance over time.</a:t>
            </a:r>
          </a:p>
          <a:p>
            <a:pPr marL="0" indent="0">
              <a:buNone/>
            </a:pPr>
            <a:endParaRPr lang="en-GB" sz="1800" dirty="0"/>
          </a:p>
          <a:p>
            <a:pPr marL="0" indent="0">
              <a:buNone/>
            </a:pPr>
            <a:r>
              <a:rPr lang="en-GB" sz="1800" dirty="0"/>
              <a:t>Pupils scoring at least 100 will always have met the expected standard on the test. However, given that the difficulty of the tests may vary each year, the number of raw score marks needed to achieve a scaled score of 100 may also change. For example, if the overall difficulty of a test decreases compared with previous years, the raw score required to meet the expected standard will increase. Similarly, if the test is more difficult, the raw score required to meet the expected standard will decrease.</a:t>
            </a:r>
          </a:p>
          <a:p>
            <a:pPr marL="0" indent="0">
              <a:buNone/>
            </a:pPr>
            <a:endParaRPr lang="en-GB" sz="1800" dirty="0"/>
          </a:p>
          <a:p>
            <a:pPr marL="0" indent="0">
              <a:buNone/>
            </a:pPr>
            <a:r>
              <a:rPr lang="en-GB" sz="1800" dirty="0"/>
              <a:t>In 2016, panels of teachers set the raw score required to meet the expected standard. We have used data from trialling to maintain that standard for the tests from 2017 onwards</a:t>
            </a:r>
            <a:r>
              <a:rPr lang="en-GB" dirty="0"/>
              <a:t>.</a:t>
            </a:r>
          </a:p>
        </p:txBody>
      </p:sp>
    </p:spTree>
    <p:extLst>
      <p:ext uri="{BB962C8B-B14F-4D97-AF65-F5344CB8AC3E}">
        <p14:creationId xmlns:p14="http://schemas.microsoft.com/office/powerpoint/2010/main" val="1253537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AD064C-88D1-40D9-AAEF-0981C9B55066}"/>
              </a:ext>
            </a:extLst>
          </p:cNvPr>
          <p:cNvSpPr>
            <a:spLocks noGrp="1"/>
          </p:cNvSpPr>
          <p:nvPr>
            <p:ph type="title"/>
          </p:nvPr>
        </p:nvSpPr>
        <p:spPr>
          <a:xfrm>
            <a:off x="571501" y="0"/>
            <a:ext cx="8174567" cy="1143000"/>
          </a:xfrm>
        </p:spPr>
        <p:txBody>
          <a:bodyPr/>
          <a:lstStyle/>
          <a:p>
            <a:r>
              <a:rPr lang="en-GB" b="1" dirty="0">
                <a:solidFill>
                  <a:srgbClr val="0070C0"/>
                </a:solidFill>
              </a:rPr>
              <a:t>2023 Key Stage 1: Paper 2 Reasoning</a:t>
            </a:r>
          </a:p>
        </p:txBody>
      </p:sp>
      <p:sp>
        <p:nvSpPr>
          <p:cNvPr id="5" name="TextBox 4">
            <a:extLst>
              <a:ext uri="{FF2B5EF4-FFF2-40B4-BE49-F238E27FC236}">
                <a16:creationId xmlns:a16="http://schemas.microsoft.com/office/drawing/2014/main" id="{562A0144-6951-30AD-733E-4A2042C602F4}"/>
              </a:ext>
            </a:extLst>
          </p:cNvPr>
          <p:cNvSpPr txBox="1"/>
          <p:nvPr/>
        </p:nvSpPr>
        <p:spPr>
          <a:xfrm>
            <a:off x="3257691" y="6169352"/>
            <a:ext cx="7273496" cy="261610"/>
          </a:xfrm>
          <a:prstGeom prst="rect">
            <a:avLst/>
          </a:prstGeom>
          <a:noFill/>
        </p:spPr>
        <p:txBody>
          <a:bodyPr wrap="square">
            <a:spAutoFit/>
          </a:bodyPr>
          <a:lstStyle/>
          <a:p>
            <a:r>
              <a:rPr lang="en-US" sz="1100" dirty="0">
                <a:hlinkClick r:id="rId3"/>
              </a:rPr>
              <a:t>2023 key stage 1 mathematics Paper 2 reasoning (publishing.service.gov.uk)</a:t>
            </a:r>
            <a:endParaRPr lang="en-US" sz="1100" dirty="0"/>
          </a:p>
        </p:txBody>
      </p:sp>
      <p:pic>
        <p:nvPicPr>
          <p:cNvPr id="3" name="Picture 2">
            <a:extLst>
              <a:ext uri="{FF2B5EF4-FFF2-40B4-BE49-F238E27FC236}">
                <a16:creationId xmlns:a16="http://schemas.microsoft.com/office/drawing/2014/main" id="{77F03121-5C57-43F5-1B6F-6B4571F60F7B}"/>
              </a:ext>
            </a:extLst>
          </p:cNvPr>
          <p:cNvPicPr>
            <a:picLocks noChangeAspect="1"/>
          </p:cNvPicPr>
          <p:nvPr/>
        </p:nvPicPr>
        <p:blipFill>
          <a:blip r:embed="rId4"/>
          <a:stretch>
            <a:fillRect/>
          </a:stretch>
        </p:blipFill>
        <p:spPr>
          <a:xfrm>
            <a:off x="690345" y="1872746"/>
            <a:ext cx="5134692" cy="2438740"/>
          </a:xfrm>
          <a:prstGeom prst="rect">
            <a:avLst/>
          </a:prstGeom>
        </p:spPr>
      </p:pic>
      <p:pic>
        <p:nvPicPr>
          <p:cNvPr id="8" name="Picture 7">
            <a:extLst>
              <a:ext uri="{FF2B5EF4-FFF2-40B4-BE49-F238E27FC236}">
                <a16:creationId xmlns:a16="http://schemas.microsoft.com/office/drawing/2014/main" id="{DAEAE369-BCA1-3D02-DA5E-E89F8AD48812}"/>
              </a:ext>
            </a:extLst>
          </p:cNvPr>
          <p:cNvPicPr>
            <a:picLocks noChangeAspect="1"/>
          </p:cNvPicPr>
          <p:nvPr/>
        </p:nvPicPr>
        <p:blipFill>
          <a:blip r:embed="rId5"/>
          <a:stretch>
            <a:fillRect/>
          </a:stretch>
        </p:blipFill>
        <p:spPr>
          <a:xfrm>
            <a:off x="6188248" y="1277350"/>
            <a:ext cx="5115639" cy="3629532"/>
          </a:xfrm>
          <a:prstGeom prst="rect">
            <a:avLst/>
          </a:prstGeom>
        </p:spPr>
      </p:pic>
    </p:spTree>
    <p:extLst>
      <p:ext uri="{BB962C8B-B14F-4D97-AF65-F5344CB8AC3E}">
        <p14:creationId xmlns:p14="http://schemas.microsoft.com/office/powerpoint/2010/main" val="26619662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AD064C-88D1-40D9-AAEF-0981C9B55066}"/>
              </a:ext>
            </a:extLst>
          </p:cNvPr>
          <p:cNvSpPr>
            <a:spLocks noGrp="1"/>
          </p:cNvSpPr>
          <p:nvPr>
            <p:ph type="title"/>
          </p:nvPr>
        </p:nvSpPr>
        <p:spPr>
          <a:xfrm>
            <a:off x="571501" y="0"/>
            <a:ext cx="8174567" cy="1143000"/>
          </a:xfrm>
        </p:spPr>
        <p:txBody>
          <a:bodyPr/>
          <a:lstStyle/>
          <a:p>
            <a:r>
              <a:rPr lang="en-GB" b="1" dirty="0">
                <a:solidFill>
                  <a:srgbClr val="0070C0"/>
                </a:solidFill>
              </a:rPr>
              <a:t>2023 Key Stage 1: Paper 2 Reasoning</a:t>
            </a:r>
          </a:p>
        </p:txBody>
      </p:sp>
      <p:sp>
        <p:nvSpPr>
          <p:cNvPr id="5" name="TextBox 4">
            <a:extLst>
              <a:ext uri="{FF2B5EF4-FFF2-40B4-BE49-F238E27FC236}">
                <a16:creationId xmlns:a16="http://schemas.microsoft.com/office/drawing/2014/main" id="{562A0144-6951-30AD-733E-4A2042C602F4}"/>
              </a:ext>
            </a:extLst>
          </p:cNvPr>
          <p:cNvSpPr txBox="1"/>
          <p:nvPr/>
        </p:nvSpPr>
        <p:spPr>
          <a:xfrm>
            <a:off x="3257691" y="6169352"/>
            <a:ext cx="7273496" cy="261610"/>
          </a:xfrm>
          <a:prstGeom prst="rect">
            <a:avLst/>
          </a:prstGeom>
          <a:noFill/>
        </p:spPr>
        <p:txBody>
          <a:bodyPr wrap="square">
            <a:spAutoFit/>
          </a:bodyPr>
          <a:lstStyle/>
          <a:p>
            <a:r>
              <a:rPr lang="en-US" sz="1100" dirty="0">
                <a:hlinkClick r:id="rId3"/>
              </a:rPr>
              <a:t>2023 key stage 1 mathematics Paper 2 reasoning (publishing.service.gov.uk)</a:t>
            </a:r>
            <a:endParaRPr lang="en-US" sz="1100" dirty="0"/>
          </a:p>
        </p:txBody>
      </p:sp>
      <p:pic>
        <p:nvPicPr>
          <p:cNvPr id="6" name="Picture 5">
            <a:extLst>
              <a:ext uri="{FF2B5EF4-FFF2-40B4-BE49-F238E27FC236}">
                <a16:creationId xmlns:a16="http://schemas.microsoft.com/office/drawing/2014/main" id="{EF705E44-DECD-C7D3-2702-5CDF068CB3E0}"/>
              </a:ext>
            </a:extLst>
          </p:cNvPr>
          <p:cNvPicPr>
            <a:picLocks noChangeAspect="1"/>
          </p:cNvPicPr>
          <p:nvPr/>
        </p:nvPicPr>
        <p:blipFill>
          <a:blip r:embed="rId4"/>
          <a:stretch>
            <a:fillRect/>
          </a:stretch>
        </p:blipFill>
        <p:spPr>
          <a:xfrm>
            <a:off x="411080" y="1680918"/>
            <a:ext cx="5077534" cy="3496163"/>
          </a:xfrm>
          <a:prstGeom prst="rect">
            <a:avLst/>
          </a:prstGeom>
        </p:spPr>
      </p:pic>
      <p:pic>
        <p:nvPicPr>
          <p:cNvPr id="9" name="Picture 8">
            <a:extLst>
              <a:ext uri="{FF2B5EF4-FFF2-40B4-BE49-F238E27FC236}">
                <a16:creationId xmlns:a16="http://schemas.microsoft.com/office/drawing/2014/main" id="{36BFE96F-47FA-D20E-09D7-8ED166A86503}"/>
              </a:ext>
            </a:extLst>
          </p:cNvPr>
          <p:cNvPicPr>
            <a:picLocks noChangeAspect="1"/>
          </p:cNvPicPr>
          <p:nvPr/>
        </p:nvPicPr>
        <p:blipFill>
          <a:blip r:embed="rId5"/>
          <a:stretch>
            <a:fillRect/>
          </a:stretch>
        </p:blipFill>
        <p:spPr>
          <a:xfrm>
            <a:off x="6096000" y="1809523"/>
            <a:ext cx="5125165" cy="3238952"/>
          </a:xfrm>
          <a:prstGeom prst="rect">
            <a:avLst/>
          </a:prstGeom>
        </p:spPr>
      </p:pic>
    </p:spTree>
    <p:extLst>
      <p:ext uri="{BB962C8B-B14F-4D97-AF65-F5344CB8AC3E}">
        <p14:creationId xmlns:p14="http://schemas.microsoft.com/office/powerpoint/2010/main" val="357275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AD064C-88D1-40D9-AAEF-0981C9B55066}"/>
              </a:ext>
            </a:extLst>
          </p:cNvPr>
          <p:cNvSpPr>
            <a:spLocks noGrp="1"/>
          </p:cNvSpPr>
          <p:nvPr>
            <p:ph type="title"/>
          </p:nvPr>
        </p:nvSpPr>
        <p:spPr>
          <a:xfrm>
            <a:off x="571501" y="0"/>
            <a:ext cx="8174567" cy="1143000"/>
          </a:xfrm>
        </p:spPr>
        <p:txBody>
          <a:bodyPr/>
          <a:lstStyle/>
          <a:p>
            <a:r>
              <a:rPr lang="en-GB" b="1" dirty="0">
                <a:solidFill>
                  <a:srgbClr val="0070C0"/>
                </a:solidFill>
              </a:rPr>
              <a:t>2023 Key Stage 1: Paper 2 Reasoning</a:t>
            </a:r>
          </a:p>
        </p:txBody>
      </p:sp>
      <p:sp>
        <p:nvSpPr>
          <p:cNvPr id="5" name="TextBox 4">
            <a:extLst>
              <a:ext uri="{FF2B5EF4-FFF2-40B4-BE49-F238E27FC236}">
                <a16:creationId xmlns:a16="http://schemas.microsoft.com/office/drawing/2014/main" id="{562A0144-6951-30AD-733E-4A2042C602F4}"/>
              </a:ext>
            </a:extLst>
          </p:cNvPr>
          <p:cNvSpPr txBox="1"/>
          <p:nvPr/>
        </p:nvSpPr>
        <p:spPr>
          <a:xfrm>
            <a:off x="3257691" y="6169352"/>
            <a:ext cx="7273496" cy="261610"/>
          </a:xfrm>
          <a:prstGeom prst="rect">
            <a:avLst/>
          </a:prstGeom>
          <a:noFill/>
        </p:spPr>
        <p:txBody>
          <a:bodyPr wrap="square">
            <a:spAutoFit/>
          </a:bodyPr>
          <a:lstStyle/>
          <a:p>
            <a:r>
              <a:rPr lang="en-US" sz="1100" dirty="0">
                <a:hlinkClick r:id="rId3"/>
              </a:rPr>
              <a:t>2023 key stage 1 mathematics Paper 2 reasoning (publishing.service.gov.uk)</a:t>
            </a:r>
            <a:endParaRPr lang="en-US" sz="1100" dirty="0"/>
          </a:p>
        </p:txBody>
      </p:sp>
      <p:pic>
        <p:nvPicPr>
          <p:cNvPr id="3" name="Picture 2">
            <a:extLst>
              <a:ext uri="{FF2B5EF4-FFF2-40B4-BE49-F238E27FC236}">
                <a16:creationId xmlns:a16="http://schemas.microsoft.com/office/drawing/2014/main" id="{B3219B25-8BF3-699A-1F30-5C47D47D98AB}"/>
              </a:ext>
            </a:extLst>
          </p:cNvPr>
          <p:cNvPicPr>
            <a:picLocks noChangeAspect="1"/>
          </p:cNvPicPr>
          <p:nvPr/>
        </p:nvPicPr>
        <p:blipFill>
          <a:blip r:embed="rId4"/>
          <a:stretch>
            <a:fillRect/>
          </a:stretch>
        </p:blipFill>
        <p:spPr>
          <a:xfrm>
            <a:off x="571501" y="1090286"/>
            <a:ext cx="5144218" cy="4677428"/>
          </a:xfrm>
          <a:prstGeom prst="rect">
            <a:avLst/>
          </a:prstGeom>
        </p:spPr>
      </p:pic>
      <p:pic>
        <p:nvPicPr>
          <p:cNvPr id="8" name="Picture 7">
            <a:extLst>
              <a:ext uri="{FF2B5EF4-FFF2-40B4-BE49-F238E27FC236}">
                <a16:creationId xmlns:a16="http://schemas.microsoft.com/office/drawing/2014/main" id="{078523B9-8BF5-9946-7F48-550A1F7FA9D4}"/>
              </a:ext>
            </a:extLst>
          </p:cNvPr>
          <p:cNvPicPr>
            <a:picLocks noChangeAspect="1"/>
          </p:cNvPicPr>
          <p:nvPr/>
        </p:nvPicPr>
        <p:blipFill>
          <a:blip r:embed="rId5"/>
          <a:stretch>
            <a:fillRect/>
          </a:stretch>
        </p:blipFill>
        <p:spPr>
          <a:xfrm>
            <a:off x="6476283" y="1090286"/>
            <a:ext cx="4920647" cy="4884466"/>
          </a:xfrm>
          <a:prstGeom prst="rect">
            <a:avLst/>
          </a:prstGeom>
        </p:spPr>
      </p:pic>
    </p:spTree>
    <p:extLst>
      <p:ext uri="{BB962C8B-B14F-4D97-AF65-F5344CB8AC3E}">
        <p14:creationId xmlns:p14="http://schemas.microsoft.com/office/powerpoint/2010/main" val="10427581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AD064C-88D1-40D9-AAEF-0981C9B55066}"/>
              </a:ext>
            </a:extLst>
          </p:cNvPr>
          <p:cNvSpPr>
            <a:spLocks noGrp="1"/>
          </p:cNvSpPr>
          <p:nvPr>
            <p:ph type="title"/>
          </p:nvPr>
        </p:nvSpPr>
        <p:spPr>
          <a:xfrm>
            <a:off x="571501" y="0"/>
            <a:ext cx="8174567" cy="1143000"/>
          </a:xfrm>
        </p:spPr>
        <p:txBody>
          <a:bodyPr/>
          <a:lstStyle/>
          <a:p>
            <a:r>
              <a:rPr lang="en-GB" b="1" dirty="0">
                <a:solidFill>
                  <a:srgbClr val="0070C0"/>
                </a:solidFill>
              </a:rPr>
              <a:t>2023 Key Stage 1: Paper 2 Reasoning</a:t>
            </a:r>
          </a:p>
        </p:txBody>
      </p:sp>
      <p:sp>
        <p:nvSpPr>
          <p:cNvPr id="5" name="TextBox 4">
            <a:extLst>
              <a:ext uri="{FF2B5EF4-FFF2-40B4-BE49-F238E27FC236}">
                <a16:creationId xmlns:a16="http://schemas.microsoft.com/office/drawing/2014/main" id="{562A0144-6951-30AD-733E-4A2042C602F4}"/>
              </a:ext>
            </a:extLst>
          </p:cNvPr>
          <p:cNvSpPr txBox="1"/>
          <p:nvPr/>
        </p:nvSpPr>
        <p:spPr>
          <a:xfrm>
            <a:off x="3257691" y="6169352"/>
            <a:ext cx="7273496" cy="261610"/>
          </a:xfrm>
          <a:prstGeom prst="rect">
            <a:avLst/>
          </a:prstGeom>
          <a:noFill/>
        </p:spPr>
        <p:txBody>
          <a:bodyPr wrap="square">
            <a:spAutoFit/>
          </a:bodyPr>
          <a:lstStyle/>
          <a:p>
            <a:r>
              <a:rPr lang="en-US" sz="1100" dirty="0">
                <a:hlinkClick r:id="rId3"/>
              </a:rPr>
              <a:t>2023 key stage 1 mathematics Paper 2 reasoning (publishing.service.gov.uk)</a:t>
            </a:r>
            <a:endParaRPr lang="en-US" sz="1100" dirty="0"/>
          </a:p>
        </p:txBody>
      </p:sp>
      <p:pic>
        <p:nvPicPr>
          <p:cNvPr id="6" name="Picture 5">
            <a:extLst>
              <a:ext uri="{FF2B5EF4-FFF2-40B4-BE49-F238E27FC236}">
                <a16:creationId xmlns:a16="http://schemas.microsoft.com/office/drawing/2014/main" id="{9E6724D7-AA54-5586-1C5A-780DC8AC5EFE}"/>
              </a:ext>
            </a:extLst>
          </p:cNvPr>
          <p:cNvPicPr>
            <a:picLocks noChangeAspect="1"/>
          </p:cNvPicPr>
          <p:nvPr/>
        </p:nvPicPr>
        <p:blipFill>
          <a:blip r:embed="rId4"/>
          <a:stretch>
            <a:fillRect/>
          </a:stretch>
        </p:blipFill>
        <p:spPr>
          <a:xfrm>
            <a:off x="908385" y="1143000"/>
            <a:ext cx="4169514" cy="4704732"/>
          </a:xfrm>
          <a:prstGeom prst="rect">
            <a:avLst/>
          </a:prstGeom>
        </p:spPr>
      </p:pic>
      <p:pic>
        <p:nvPicPr>
          <p:cNvPr id="9" name="Picture 8">
            <a:extLst>
              <a:ext uri="{FF2B5EF4-FFF2-40B4-BE49-F238E27FC236}">
                <a16:creationId xmlns:a16="http://schemas.microsoft.com/office/drawing/2014/main" id="{B0F1A92D-2DCD-94F4-5A5C-D585F2D92A78}"/>
              </a:ext>
            </a:extLst>
          </p:cNvPr>
          <p:cNvPicPr>
            <a:picLocks noChangeAspect="1"/>
          </p:cNvPicPr>
          <p:nvPr/>
        </p:nvPicPr>
        <p:blipFill>
          <a:blip r:embed="rId5"/>
          <a:stretch>
            <a:fillRect/>
          </a:stretch>
        </p:blipFill>
        <p:spPr>
          <a:xfrm>
            <a:off x="6096000" y="1609153"/>
            <a:ext cx="4582164" cy="3772426"/>
          </a:xfrm>
          <a:prstGeom prst="rect">
            <a:avLst/>
          </a:prstGeom>
        </p:spPr>
      </p:pic>
    </p:spTree>
    <p:extLst>
      <p:ext uri="{BB962C8B-B14F-4D97-AF65-F5344CB8AC3E}">
        <p14:creationId xmlns:p14="http://schemas.microsoft.com/office/powerpoint/2010/main" val="22352697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AD064C-88D1-40D9-AAEF-0981C9B55066}"/>
              </a:ext>
            </a:extLst>
          </p:cNvPr>
          <p:cNvSpPr>
            <a:spLocks noGrp="1"/>
          </p:cNvSpPr>
          <p:nvPr>
            <p:ph type="title"/>
          </p:nvPr>
        </p:nvSpPr>
        <p:spPr>
          <a:xfrm>
            <a:off x="571501" y="0"/>
            <a:ext cx="8174567" cy="1143000"/>
          </a:xfrm>
        </p:spPr>
        <p:txBody>
          <a:bodyPr/>
          <a:lstStyle/>
          <a:p>
            <a:r>
              <a:rPr lang="en-GB" b="1" dirty="0">
                <a:solidFill>
                  <a:srgbClr val="0070C0"/>
                </a:solidFill>
              </a:rPr>
              <a:t>2023 Key Stage 1: Paper 2 Reasoning</a:t>
            </a:r>
          </a:p>
        </p:txBody>
      </p:sp>
      <p:sp>
        <p:nvSpPr>
          <p:cNvPr id="5" name="TextBox 4">
            <a:extLst>
              <a:ext uri="{FF2B5EF4-FFF2-40B4-BE49-F238E27FC236}">
                <a16:creationId xmlns:a16="http://schemas.microsoft.com/office/drawing/2014/main" id="{562A0144-6951-30AD-733E-4A2042C602F4}"/>
              </a:ext>
            </a:extLst>
          </p:cNvPr>
          <p:cNvSpPr txBox="1"/>
          <p:nvPr/>
        </p:nvSpPr>
        <p:spPr>
          <a:xfrm>
            <a:off x="3257691" y="6169352"/>
            <a:ext cx="7273496" cy="261610"/>
          </a:xfrm>
          <a:prstGeom prst="rect">
            <a:avLst/>
          </a:prstGeom>
          <a:noFill/>
        </p:spPr>
        <p:txBody>
          <a:bodyPr wrap="square">
            <a:spAutoFit/>
          </a:bodyPr>
          <a:lstStyle/>
          <a:p>
            <a:r>
              <a:rPr lang="en-US" sz="1100" dirty="0">
                <a:hlinkClick r:id="rId3"/>
              </a:rPr>
              <a:t>2023 key stage 1 mathematics Paper 2 reasoning (publishing.service.gov.uk)</a:t>
            </a:r>
            <a:endParaRPr lang="en-US" sz="1100" dirty="0"/>
          </a:p>
        </p:txBody>
      </p:sp>
      <p:pic>
        <p:nvPicPr>
          <p:cNvPr id="3" name="Picture 2">
            <a:extLst>
              <a:ext uri="{FF2B5EF4-FFF2-40B4-BE49-F238E27FC236}">
                <a16:creationId xmlns:a16="http://schemas.microsoft.com/office/drawing/2014/main" id="{E2043440-B5E2-8C0A-7619-C3E8D69375D6}"/>
              </a:ext>
            </a:extLst>
          </p:cNvPr>
          <p:cNvPicPr>
            <a:picLocks noChangeAspect="1"/>
          </p:cNvPicPr>
          <p:nvPr/>
        </p:nvPicPr>
        <p:blipFill>
          <a:blip r:embed="rId4"/>
          <a:stretch>
            <a:fillRect/>
          </a:stretch>
        </p:blipFill>
        <p:spPr>
          <a:xfrm>
            <a:off x="952319" y="1428471"/>
            <a:ext cx="4610743" cy="4001058"/>
          </a:xfrm>
          <a:prstGeom prst="rect">
            <a:avLst/>
          </a:prstGeom>
        </p:spPr>
      </p:pic>
      <p:pic>
        <p:nvPicPr>
          <p:cNvPr id="8" name="Picture 7">
            <a:extLst>
              <a:ext uri="{FF2B5EF4-FFF2-40B4-BE49-F238E27FC236}">
                <a16:creationId xmlns:a16="http://schemas.microsoft.com/office/drawing/2014/main" id="{C5CC7AE0-1FB7-B8FD-5C2D-44E0A42F020F}"/>
              </a:ext>
            </a:extLst>
          </p:cNvPr>
          <p:cNvPicPr>
            <a:picLocks noChangeAspect="1"/>
          </p:cNvPicPr>
          <p:nvPr/>
        </p:nvPicPr>
        <p:blipFill>
          <a:blip r:embed="rId5"/>
          <a:stretch>
            <a:fillRect/>
          </a:stretch>
        </p:blipFill>
        <p:spPr>
          <a:xfrm>
            <a:off x="5885884" y="1590418"/>
            <a:ext cx="5353797" cy="3839111"/>
          </a:xfrm>
          <a:prstGeom prst="rect">
            <a:avLst/>
          </a:prstGeom>
        </p:spPr>
      </p:pic>
    </p:spTree>
    <p:extLst>
      <p:ext uri="{BB962C8B-B14F-4D97-AF65-F5344CB8AC3E}">
        <p14:creationId xmlns:p14="http://schemas.microsoft.com/office/powerpoint/2010/main" val="35396754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AD064C-88D1-40D9-AAEF-0981C9B55066}"/>
              </a:ext>
            </a:extLst>
          </p:cNvPr>
          <p:cNvSpPr>
            <a:spLocks noGrp="1"/>
          </p:cNvSpPr>
          <p:nvPr>
            <p:ph type="title"/>
          </p:nvPr>
        </p:nvSpPr>
        <p:spPr>
          <a:xfrm>
            <a:off x="571501" y="0"/>
            <a:ext cx="8174567" cy="1143000"/>
          </a:xfrm>
        </p:spPr>
        <p:txBody>
          <a:bodyPr/>
          <a:lstStyle/>
          <a:p>
            <a:r>
              <a:rPr lang="en-GB" b="1" dirty="0">
                <a:solidFill>
                  <a:srgbClr val="0070C0"/>
                </a:solidFill>
              </a:rPr>
              <a:t>2023 Key Stage 1: Paper 2 Reasoning</a:t>
            </a:r>
          </a:p>
        </p:txBody>
      </p:sp>
      <p:sp>
        <p:nvSpPr>
          <p:cNvPr id="5" name="TextBox 4">
            <a:extLst>
              <a:ext uri="{FF2B5EF4-FFF2-40B4-BE49-F238E27FC236}">
                <a16:creationId xmlns:a16="http://schemas.microsoft.com/office/drawing/2014/main" id="{562A0144-6951-30AD-733E-4A2042C602F4}"/>
              </a:ext>
            </a:extLst>
          </p:cNvPr>
          <p:cNvSpPr txBox="1"/>
          <p:nvPr/>
        </p:nvSpPr>
        <p:spPr>
          <a:xfrm>
            <a:off x="3257691" y="6169352"/>
            <a:ext cx="7273496" cy="261610"/>
          </a:xfrm>
          <a:prstGeom prst="rect">
            <a:avLst/>
          </a:prstGeom>
          <a:noFill/>
        </p:spPr>
        <p:txBody>
          <a:bodyPr wrap="square">
            <a:spAutoFit/>
          </a:bodyPr>
          <a:lstStyle/>
          <a:p>
            <a:r>
              <a:rPr lang="en-US" sz="1100" dirty="0">
                <a:hlinkClick r:id="rId3"/>
              </a:rPr>
              <a:t>2023 key stage 1 mathematics Paper 2 reasoning (publishing.service.gov.uk)</a:t>
            </a:r>
            <a:endParaRPr lang="en-US" sz="1100" dirty="0"/>
          </a:p>
        </p:txBody>
      </p:sp>
      <p:pic>
        <p:nvPicPr>
          <p:cNvPr id="6" name="Picture 5">
            <a:extLst>
              <a:ext uri="{FF2B5EF4-FFF2-40B4-BE49-F238E27FC236}">
                <a16:creationId xmlns:a16="http://schemas.microsoft.com/office/drawing/2014/main" id="{7B59E1E0-29DB-AA39-64A0-EEC9ADDFB6DB}"/>
              </a:ext>
            </a:extLst>
          </p:cNvPr>
          <p:cNvPicPr>
            <a:picLocks noChangeAspect="1"/>
          </p:cNvPicPr>
          <p:nvPr/>
        </p:nvPicPr>
        <p:blipFill>
          <a:blip r:embed="rId4"/>
          <a:stretch>
            <a:fillRect/>
          </a:stretch>
        </p:blipFill>
        <p:spPr>
          <a:xfrm>
            <a:off x="571501" y="1009312"/>
            <a:ext cx="4353533" cy="4839375"/>
          </a:xfrm>
          <a:prstGeom prst="rect">
            <a:avLst/>
          </a:prstGeom>
        </p:spPr>
      </p:pic>
      <p:pic>
        <p:nvPicPr>
          <p:cNvPr id="9" name="Picture 8">
            <a:extLst>
              <a:ext uri="{FF2B5EF4-FFF2-40B4-BE49-F238E27FC236}">
                <a16:creationId xmlns:a16="http://schemas.microsoft.com/office/drawing/2014/main" id="{1D38B4E4-F0FF-2E17-A551-6EF4542850E6}"/>
              </a:ext>
            </a:extLst>
          </p:cNvPr>
          <p:cNvPicPr>
            <a:picLocks noChangeAspect="1"/>
          </p:cNvPicPr>
          <p:nvPr/>
        </p:nvPicPr>
        <p:blipFill>
          <a:blip r:embed="rId5"/>
          <a:stretch>
            <a:fillRect/>
          </a:stretch>
        </p:blipFill>
        <p:spPr>
          <a:xfrm>
            <a:off x="5737454" y="1896935"/>
            <a:ext cx="5096586" cy="3029373"/>
          </a:xfrm>
          <a:prstGeom prst="rect">
            <a:avLst/>
          </a:prstGeom>
        </p:spPr>
      </p:pic>
    </p:spTree>
    <p:extLst>
      <p:ext uri="{BB962C8B-B14F-4D97-AF65-F5344CB8AC3E}">
        <p14:creationId xmlns:p14="http://schemas.microsoft.com/office/powerpoint/2010/main" val="14176683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AD064C-88D1-40D9-AAEF-0981C9B55066}"/>
              </a:ext>
            </a:extLst>
          </p:cNvPr>
          <p:cNvSpPr>
            <a:spLocks noGrp="1"/>
          </p:cNvSpPr>
          <p:nvPr>
            <p:ph type="title"/>
          </p:nvPr>
        </p:nvSpPr>
        <p:spPr>
          <a:xfrm>
            <a:off x="571501" y="0"/>
            <a:ext cx="8174567" cy="1143000"/>
          </a:xfrm>
        </p:spPr>
        <p:txBody>
          <a:bodyPr/>
          <a:lstStyle/>
          <a:p>
            <a:r>
              <a:rPr lang="en-GB" b="1" dirty="0">
                <a:solidFill>
                  <a:srgbClr val="0070C0"/>
                </a:solidFill>
              </a:rPr>
              <a:t>2023 Key Stage 1: Paper 2 Reasoning</a:t>
            </a:r>
          </a:p>
        </p:txBody>
      </p:sp>
      <p:sp>
        <p:nvSpPr>
          <p:cNvPr id="5" name="TextBox 4">
            <a:extLst>
              <a:ext uri="{FF2B5EF4-FFF2-40B4-BE49-F238E27FC236}">
                <a16:creationId xmlns:a16="http://schemas.microsoft.com/office/drawing/2014/main" id="{562A0144-6951-30AD-733E-4A2042C602F4}"/>
              </a:ext>
            </a:extLst>
          </p:cNvPr>
          <p:cNvSpPr txBox="1"/>
          <p:nvPr/>
        </p:nvSpPr>
        <p:spPr>
          <a:xfrm>
            <a:off x="3257691" y="6169352"/>
            <a:ext cx="7273496" cy="261610"/>
          </a:xfrm>
          <a:prstGeom prst="rect">
            <a:avLst/>
          </a:prstGeom>
          <a:noFill/>
        </p:spPr>
        <p:txBody>
          <a:bodyPr wrap="square">
            <a:spAutoFit/>
          </a:bodyPr>
          <a:lstStyle/>
          <a:p>
            <a:r>
              <a:rPr lang="en-US" sz="1100" dirty="0">
                <a:hlinkClick r:id="rId3"/>
              </a:rPr>
              <a:t>2023 key stage 1 mathematics Paper 2 reasoning (publishing.service.gov.uk)</a:t>
            </a:r>
            <a:endParaRPr lang="en-US" sz="1100" dirty="0"/>
          </a:p>
        </p:txBody>
      </p:sp>
      <p:pic>
        <p:nvPicPr>
          <p:cNvPr id="3" name="Picture 2">
            <a:extLst>
              <a:ext uri="{FF2B5EF4-FFF2-40B4-BE49-F238E27FC236}">
                <a16:creationId xmlns:a16="http://schemas.microsoft.com/office/drawing/2014/main" id="{7C9DA7F1-7E55-245E-2EDD-6CDDFF8FB2FF}"/>
              </a:ext>
            </a:extLst>
          </p:cNvPr>
          <p:cNvPicPr>
            <a:picLocks noChangeAspect="1"/>
          </p:cNvPicPr>
          <p:nvPr/>
        </p:nvPicPr>
        <p:blipFill>
          <a:blip r:embed="rId4"/>
          <a:stretch>
            <a:fillRect/>
          </a:stretch>
        </p:blipFill>
        <p:spPr>
          <a:xfrm>
            <a:off x="704634" y="1723787"/>
            <a:ext cx="5106113" cy="3410426"/>
          </a:xfrm>
          <a:prstGeom prst="rect">
            <a:avLst/>
          </a:prstGeom>
        </p:spPr>
      </p:pic>
      <p:pic>
        <p:nvPicPr>
          <p:cNvPr id="8" name="Picture 7">
            <a:extLst>
              <a:ext uri="{FF2B5EF4-FFF2-40B4-BE49-F238E27FC236}">
                <a16:creationId xmlns:a16="http://schemas.microsoft.com/office/drawing/2014/main" id="{9C903DC9-DF0E-63F2-61CC-7CD93719DDEF}"/>
              </a:ext>
            </a:extLst>
          </p:cNvPr>
          <p:cNvPicPr>
            <a:picLocks noChangeAspect="1"/>
          </p:cNvPicPr>
          <p:nvPr/>
        </p:nvPicPr>
        <p:blipFill>
          <a:blip r:embed="rId5"/>
          <a:stretch>
            <a:fillRect/>
          </a:stretch>
        </p:blipFill>
        <p:spPr>
          <a:xfrm>
            <a:off x="6096000" y="1393513"/>
            <a:ext cx="5201376" cy="4258269"/>
          </a:xfrm>
          <a:prstGeom prst="rect">
            <a:avLst/>
          </a:prstGeom>
        </p:spPr>
      </p:pic>
    </p:spTree>
    <p:extLst>
      <p:ext uri="{BB962C8B-B14F-4D97-AF65-F5344CB8AC3E}">
        <p14:creationId xmlns:p14="http://schemas.microsoft.com/office/powerpoint/2010/main" val="11146401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AD064C-88D1-40D9-AAEF-0981C9B55066}"/>
              </a:ext>
            </a:extLst>
          </p:cNvPr>
          <p:cNvSpPr>
            <a:spLocks noGrp="1"/>
          </p:cNvSpPr>
          <p:nvPr>
            <p:ph type="title"/>
          </p:nvPr>
        </p:nvSpPr>
        <p:spPr>
          <a:xfrm>
            <a:off x="571501" y="0"/>
            <a:ext cx="8174567" cy="1143000"/>
          </a:xfrm>
        </p:spPr>
        <p:txBody>
          <a:bodyPr/>
          <a:lstStyle/>
          <a:p>
            <a:r>
              <a:rPr lang="en-GB" b="1" dirty="0">
                <a:solidFill>
                  <a:srgbClr val="0070C0"/>
                </a:solidFill>
              </a:rPr>
              <a:t>2023 Key Stage 1: Paper 2 Reasoning</a:t>
            </a:r>
          </a:p>
        </p:txBody>
      </p:sp>
      <p:sp>
        <p:nvSpPr>
          <p:cNvPr id="5" name="TextBox 4">
            <a:extLst>
              <a:ext uri="{FF2B5EF4-FFF2-40B4-BE49-F238E27FC236}">
                <a16:creationId xmlns:a16="http://schemas.microsoft.com/office/drawing/2014/main" id="{562A0144-6951-30AD-733E-4A2042C602F4}"/>
              </a:ext>
            </a:extLst>
          </p:cNvPr>
          <p:cNvSpPr txBox="1"/>
          <p:nvPr/>
        </p:nvSpPr>
        <p:spPr>
          <a:xfrm>
            <a:off x="3257691" y="6169352"/>
            <a:ext cx="7273496" cy="261610"/>
          </a:xfrm>
          <a:prstGeom prst="rect">
            <a:avLst/>
          </a:prstGeom>
          <a:noFill/>
        </p:spPr>
        <p:txBody>
          <a:bodyPr wrap="square">
            <a:spAutoFit/>
          </a:bodyPr>
          <a:lstStyle/>
          <a:p>
            <a:r>
              <a:rPr lang="en-US" sz="1100" dirty="0">
                <a:hlinkClick r:id="rId3"/>
              </a:rPr>
              <a:t>2023 key stage 1 mathematics Paper 2 reasoning (publishing.service.gov.uk)</a:t>
            </a:r>
            <a:endParaRPr lang="en-US" sz="1100" dirty="0"/>
          </a:p>
        </p:txBody>
      </p:sp>
      <p:pic>
        <p:nvPicPr>
          <p:cNvPr id="6" name="Picture 5">
            <a:extLst>
              <a:ext uri="{FF2B5EF4-FFF2-40B4-BE49-F238E27FC236}">
                <a16:creationId xmlns:a16="http://schemas.microsoft.com/office/drawing/2014/main" id="{643789C8-AA12-2488-A8F7-A54E7167648D}"/>
              </a:ext>
            </a:extLst>
          </p:cNvPr>
          <p:cNvPicPr>
            <a:picLocks noChangeAspect="1"/>
          </p:cNvPicPr>
          <p:nvPr/>
        </p:nvPicPr>
        <p:blipFill>
          <a:blip r:embed="rId4"/>
          <a:stretch>
            <a:fillRect/>
          </a:stretch>
        </p:blipFill>
        <p:spPr>
          <a:xfrm>
            <a:off x="680819" y="1143000"/>
            <a:ext cx="5153744" cy="4391638"/>
          </a:xfrm>
          <a:prstGeom prst="rect">
            <a:avLst/>
          </a:prstGeom>
        </p:spPr>
      </p:pic>
      <p:pic>
        <p:nvPicPr>
          <p:cNvPr id="9" name="Picture 8">
            <a:extLst>
              <a:ext uri="{FF2B5EF4-FFF2-40B4-BE49-F238E27FC236}">
                <a16:creationId xmlns:a16="http://schemas.microsoft.com/office/drawing/2014/main" id="{44EF207C-4D66-AE2D-BCD1-B8783388A025}"/>
              </a:ext>
            </a:extLst>
          </p:cNvPr>
          <p:cNvPicPr>
            <a:picLocks noChangeAspect="1"/>
          </p:cNvPicPr>
          <p:nvPr/>
        </p:nvPicPr>
        <p:blipFill>
          <a:blip r:embed="rId5"/>
          <a:stretch>
            <a:fillRect/>
          </a:stretch>
        </p:blipFill>
        <p:spPr>
          <a:xfrm>
            <a:off x="6173959" y="1052314"/>
            <a:ext cx="5144218" cy="4601217"/>
          </a:xfrm>
          <a:prstGeom prst="rect">
            <a:avLst/>
          </a:prstGeom>
        </p:spPr>
      </p:pic>
    </p:spTree>
    <p:extLst>
      <p:ext uri="{BB962C8B-B14F-4D97-AF65-F5344CB8AC3E}">
        <p14:creationId xmlns:p14="http://schemas.microsoft.com/office/powerpoint/2010/main" val="25377834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AD064C-88D1-40D9-AAEF-0981C9B55066}"/>
              </a:ext>
            </a:extLst>
          </p:cNvPr>
          <p:cNvSpPr>
            <a:spLocks noGrp="1"/>
          </p:cNvSpPr>
          <p:nvPr>
            <p:ph type="title"/>
          </p:nvPr>
        </p:nvSpPr>
        <p:spPr>
          <a:xfrm>
            <a:off x="571501" y="0"/>
            <a:ext cx="8174567" cy="1143000"/>
          </a:xfrm>
        </p:spPr>
        <p:txBody>
          <a:bodyPr/>
          <a:lstStyle/>
          <a:p>
            <a:r>
              <a:rPr lang="en-GB" b="1" dirty="0">
                <a:solidFill>
                  <a:srgbClr val="0070C0"/>
                </a:solidFill>
              </a:rPr>
              <a:t>2023 Key Stage 1: Paper 2 Reasoning</a:t>
            </a:r>
          </a:p>
        </p:txBody>
      </p:sp>
      <p:sp>
        <p:nvSpPr>
          <p:cNvPr id="5" name="TextBox 4">
            <a:extLst>
              <a:ext uri="{FF2B5EF4-FFF2-40B4-BE49-F238E27FC236}">
                <a16:creationId xmlns:a16="http://schemas.microsoft.com/office/drawing/2014/main" id="{562A0144-6951-30AD-733E-4A2042C602F4}"/>
              </a:ext>
            </a:extLst>
          </p:cNvPr>
          <p:cNvSpPr txBox="1"/>
          <p:nvPr/>
        </p:nvSpPr>
        <p:spPr>
          <a:xfrm>
            <a:off x="3257691" y="6169352"/>
            <a:ext cx="7273496" cy="261610"/>
          </a:xfrm>
          <a:prstGeom prst="rect">
            <a:avLst/>
          </a:prstGeom>
          <a:noFill/>
        </p:spPr>
        <p:txBody>
          <a:bodyPr wrap="square">
            <a:spAutoFit/>
          </a:bodyPr>
          <a:lstStyle/>
          <a:p>
            <a:r>
              <a:rPr lang="en-US" sz="1100" dirty="0">
                <a:hlinkClick r:id="rId3"/>
              </a:rPr>
              <a:t>2023 key stage 1 mathematics Paper 2 reasoning (publishing.service.gov.uk)</a:t>
            </a:r>
            <a:endParaRPr lang="en-US" sz="1100" dirty="0"/>
          </a:p>
        </p:txBody>
      </p:sp>
      <p:pic>
        <p:nvPicPr>
          <p:cNvPr id="3" name="Picture 2">
            <a:extLst>
              <a:ext uri="{FF2B5EF4-FFF2-40B4-BE49-F238E27FC236}">
                <a16:creationId xmlns:a16="http://schemas.microsoft.com/office/drawing/2014/main" id="{A06308CE-FE4B-1045-0B1C-1951212366E8}"/>
              </a:ext>
            </a:extLst>
          </p:cNvPr>
          <p:cNvPicPr>
            <a:picLocks noChangeAspect="1"/>
          </p:cNvPicPr>
          <p:nvPr/>
        </p:nvPicPr>
        <p:blipFill>
          <a:blip r:embed="rId4"/>
          <a:stretch>
            <a:fillRect/>
          </a:stretch>
        </p:blipFill>
        <p:spPr>
          <a:xfrm>
            <a:off x="758176" y="918276"/>
            <a:ext cx="4367277" cy="5021448"/>
          </a:xfrm>
          <a:prstGeom prst="rect">
            <a:avLst/>
          </a:prstGeom>
        </p:spPr>
      </p:pic>
      <p:pic>
        <p:nvPicPr>
          <p:cNvPr id="8" name="Picture 7">
            <a:extLst>
              <a:ext uri="{FF2B5EF4-FFF2-40B4-BE49-F238E27FC236}">
                <a16:creationId xmlns:a16="http://schemas.microsoft.com/office/drawing/2014/main" id="{6362299D-C47F-579B-D1E9-470E63537CEC}"/>
              </a:ext>
            </a:extLst>
          </p:cNvPr>
          <p:cNvPicPr>
            <a:picLocks noChangeAspect="1"/>
          </p:cNvPicPr>
          <p:nvPr/>
        </p:nvPicPr>
        <p:blipFill>
          <a:blip r:embed="rId5"/>
          <a:stretch>
            <a:fillRect/>
          </a:stretch>
        </p:blipFill>
        <p:spPr>
          <a:xfrm>
            <a:off x="6040590" y="2254540"/>
            <a:ext cx="5410955" cy="1819529"/>
          </a:xfrm>
          <a:prstGeom prst="rect">
            <a:avLst/>
          </a:prstGeom>
        </p:spPr>
      </p:pic>
    </p:spTree>
    <p:extLst>
      <p:ext uri="{BB962C8B-B14F-4D97-AF65-F5344CB8AC3E}">
        <p14:creationId xmlns:p14="http://schemas.microsoft.com/office/powerpoint/2010/main" val="41523545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AD064C-88D1-40D9-AAEF-0981C9B55066}"/>
              </a:ext>
            </a:extLst>
          </p:cNvPr>
          <p:cNvSpPr>
            <a:spLocks noGrp="1"/>
          </p:cNvSpPr>
          <p:nvPr>
            <p:ph type="title"/>
          </p:nvPr>
        </p:nvSpPr>
        <p:spPr>
          <a:xfrm>
            <a:off x="571501" y="0"/>
            <a:ext cx="8174567" cy="1143000"/>
          </a:xfrm>
        </p:spPr>
        <p:txBody>
          <a:bodyPr/>
          <a:lstStyle/>
          <a:p>
            <a:r>
              <a:rPr lang="en-GB" b="1" dirty="0">
                <a:solidFill>
                  <a:srgbClr val="0070C0"/>
                </a:solidFill>
              </a:rPr>
              <a:t>2023 Key Stage 1: Paper 2 Reasoning</a:t>
            </a:r>
          </a:p>
        </p:txBody>
      </p:sp>
      <p:sp>
        <p:nvSpPr>
          <p:cNvPr id="5" name="TextBox 4">
            <a:extLst>
              <a:ext uri="{FF2B5EF4-FFF2-40B4-BE49-F238E27FC236}">
                <a16:creationId xmlns:a16="http://schemas.microsoft.com/office/drawing/2014/main" id="{562A0144-6951-30AD-733E-4A2042C602F4}"/>
              </a:ext>
            </a:extLst>
          </p:cNvPr>
          <p:cNvSpPr txBox="1"/>
          <p:nvPr/>
        </p:nvSpPr>
        <p:spPr>
          <a:xfrm>
            <a:off x="3257691" y="6169352"/>
            <a:ext cx="7273496" cy="261610"/>
          </a:xfrm>
          <a:prstGeom prst="rect">
            <a:avLst/>
          </a:prstGeom>
          <a:noFill/>
        </p:spPr>
        <p:txBody>
          <a:bodyPr wrap="square">
            <a:spAutoFit/>
          </a:bodyPr>
          <a:lstStyle/>
          <a:p>
            <a:r>
              <a:rPr lang="en-US" sz="1100" dirty="0">
                <a:hlinkClick r:id="rId3"/>
              </a:rPr>
              <a:t>2023 key stage 1 mathematics Paper 2 reasoning (publishing.service.gov.uk)</a:t>
            </a:r>
            <a:endParaRPr lang="en-US" sz="1100" dirty="0"/>
          </a:p>
        </p:txBody>
      </p:sp>
      <p:pic>
        <p:nvPicPr>
          <p:cNvPr id="6" name="Picture 5">
            <a:extLst>
              <a:ext uri="{FF2B5EF4-FFF2-40B4-BE49-F238E27FC236}">
                <a16:creationId xmlns:a16="http://schemas.microsoft.com/office/drawing/2014/main" id="{830FB430-F7F8-1952-2396-37E49B41ABC1}"/>
              </a:ext>
            </a:extLst>
          </p:cNvPr>
          <p:cNvPicPr>
            <a:picLocks noChangeAspect="1"/>
          </p:cNvPicPr>
          <p:nvPr/>
        </p:nvPicPr>
        <p:blipFill>
          <a:blip r:embed="rId4"/>
          <a:stretch>
            <a:fillRect/>
          </a:stretch>
        </p:blipFill>
        <p:spPr>
          <a:xfrm>
            <a:off x="479812" y="1142999"/>
            <a:ext cx="5334744" cy="3962953"/>
          </a:xfrm>
          <a:prstGeom prst="rect">
            <a:avLst/>
          </a:prstGeom>
        </p:spPr>
      </p:pic>
      <p:pic>
        <p:nvPicPr>
          <p:cNvPr id="9" name="Picture 8">
            <a:extLst>
              <a:ext uri="{FF2B5EF4-FFF2-40B4-BE49-F238E27FC236}">
                <a16:creationId xmlns:a16="http://schemas.microsoft.com/office/drawing/2014/main" id="{2CCFD9AB-77C7-4F8C-7DE6-E9BF2CB32589}"/>
              </a:ext>
            </a:extLst>
          </p:cNvPr>
          <p:cNvPicPr>
            <a:picLocks noChangeAspect="1"/>
          </p:cNvPicPr>
          <p:nvPr/>
        </p:nvPicPr>
        <p:blipFill>
          <a:blip r:embed="rId5"/>
          <a:stretch>
            <a:fillRect/>
          </a:stretch>
        </p:blipFill>
        <p:spPr>
          <a:xfrm>
            <a:off x="6096000" y="1752685"/>
            <a:ext cx="5410955" cy="2743583"/>
          </a:xfrm>
          <a:prstGeom prst="rect">
            <a:avLst/>
          </a:prstGeom>
        </p:spPr>
      </p:pic>
    </p:spTree>
    <p:extLst>
      <p:ext uri="{BB962C8B-B14F-4D97-AF65-F5344CB8AC3E}">
        <p14:creationId xmlns:p14="http://schemas.microsoft.com/office/powerpoint/2010/main" val="3990835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715810A-BE0D-4F7C-BD56-11C3C15E3599}"/>
              </a:ext>
            </a:extLst>
          </p:cNvPr>
          <p:cNvPicPr>
            <a:picLocks noGrp="1" noChangeAspect="1"/>
          </p:cNvPicPr>
          <p:nvPr>
            <p:ph idx="4294967295"/>
          </p:nvPr>
        </p:nvPicPr>
        <p:blipFill>
          <a:blip r:embed="rId2"/>
          <a:stretch>
            <a:fillRect/>
          </a:stretch>
        </p:blipFill>
        <p:spPr>
          <a:xfrm>
            <a:off x="456868" y="203435"/>
            <a:ext cx="8027173" cy="6582029"/>
          </a:xfrm>
          <a:prstGeom prst="rect">
            <a:avLst/>
          </a:prstGeom>
        </p:spPr>
      </p:pic>
      <p:sp>
        <p:nvSpPr>
          <p:cNvPr id="5" name="TextBox 4">
            <a:extLst>
              <a:ext uri="{FF2B5EF4-FFF2-40B4-BE49-F238E27FC236}">
                <a16:creationId xmlns:a16="http://schemas.microsoft.com/office/drawing/2014/main" id="{ED971D9D-E6DE-4CAB-9C83-6C1FB3A46F11}"/>
              </a:ext>
            </a:extLst>
          </p:cNvPr>
          <p:cNvSpPr txBox="1"/>
          <p:nvPr/>
        </p:nvSpPr>
        <p:spPr>
          <a:xfrm>
            <a:off x="9016779" y="2751150"/>
            <a:ext cx="2718353" cy="738664"/>
          </a:xfrm>
          <a:prstGeom prst="rect">
            <a:avLst/>
          </a:prstGeom>
          <a:noFill/>
        </p:spPr>
        <p:txBody>
          <a:bodyPr wrap="square" rtlCol="0">
            <a:spAutoFit/>
          </a:bodyPr>
          <a:lstStyle/>
          <a:p>
            <a:r>
              <a:rPr lang="en-GB" sz="1400" dirty="0">
                <a:solidFill>
                  <a:srgbClr val="FF0000"/>
                </a:solidFill>
                <a:hlinkClick r:id="rId3"/>
              </a:rPr>
              <a:t>https://www.gov.uk/guidance/understanding-scaled-scores-at-key-stage-1</a:t>
            </a:r>
            <a:r>
              <a:rPr lang="en-GB" sz="1400" dirty="0">
                <a:solidFill>
                  <a:srgbClr val="FF0000"/>
                </a:solidFill>
              </a:rPr>
              <a:t> </a:t>
            </a:r>
            <a:endParaRPr lang="en-GB" sz="1400" dirty="0"/>
          </a:p>
        </p:txBody>
      </p:sp>
    </p:spTree>
    <p:extLst>
      <p:ext uri="{BB962C8B-B14F-4D97-AF65-F5344CB8AC3E}">
        <p14:creationId xmlns:p14="http://schemas.microsoft.com/office/powerpoint/2010/main" val="3685705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EDE3B-8F7B-4AEE-89E4-1D10F8A5A4F1}"/>
              </a:ext>
            </a:extLst>
          </p:cNvPr>
          <p:cNvSpPr>
            <a:spLocks noGrp="1"/>
          </p:cNvSpPr>
          <p:nvPr>
            <p:ph type="title"/>
          </p:nvPr>
        </p:nvSpPr>
        <p:spPr/>
        <p:txBody>
          <a:bodyPr/>
          <a:lstStyle/>
          <a:p>
            <a:pPr marL="0" indent="0" algn="l">
              <a:buNone/>
            </a:pPr>
            <a:br>
              <a:rPr lang="en-GB" sz="2400" b="1" dirty="0"/>
            </a:br>
            <a:r>
              <a:rPr lang="en-GB" sz="2400" b="1" dirty="0">
                <a:solidFill>
                  <a:srgbClr val="0070C0"/>
                </a:solidFill>
              </a:rPr>
              <a:t>Range of scaled scores and the expected standard</a:t>
            </a:r>
            <a:br>
              <a:rPr lang="en-GB" sz="2400" b="1" dirty="0"/>
            </a:br>
            <a:br>
              <a:rPr lang="en-GB" sz="2400" b="1" dirty="0"/>
            </a:br>
            <a:endParaRPr lang="en-GB" dirty="0"/>
          </a:p>
        </p:txBody>
      </p:sp>
      <p:pic>
        <p:nvPicPr>
          <p:cNvPr id="7" name="Picture 6" descr="Text, letter&#10;&#10;Description automatically generated">
            <a:extLst>
              <a:ext uri="{FF2B5EF4-FFF2-40B4-BE49-F238E27FC236}">
                <a16:creationId xmlns:a16="http://schemas.microsoft.com/office/drawing/2014/main" id="{249A9F24-6939-B42E-2C27-39E5E4D65B6C}"/>
              </a:ext>
            </a:extLst>
          </p:cNvPr>
          <p:cNvPicPr>
            <a:picLocks noChangeAspect="1"/>
          </p:cNvPicPr>
          <p:nvPr/>
        </p:nvPicPr>
        <p:blipFill rotWithShape="1">
          <a:blip r:embed="rId2">
            <a:extLst>
              <a:ext uri="{28A0092B-C50C-407E-A947-70E740481C1C}">
                <a14:useLocalDpi xmlns:a14="http://schemas.microsoft.com/office/drawing/2010/main" val="0"/>
              </a:ext>
            </a:extLst>
          </a:blip>
          <a:srcRect t="7442"/>
          <a:stretch/>
        </p:blipFill>
        <p:spPr>
          <a:xfrm>
            <a:off x="693732" y="1025187"/>
            <a:ext cx="5402268" cy="4807625"/>
          </a:xfrm>
          <a:prstGeom prst="rect">
            <a:avLst/>
          </a:prstGeom>
        </p:spPr>
      </p:pic>
      <p:sp>
        <p:nvSpPr>
          <p:cNvPr id="8" name="TextBox 7">
            <a:extLst>
              <a:ext uri="{FF2B5EF4-FFF2-40B4-BE49-F238E27FC236}">
                <a16:creationId xmlns:a16="http://schemas.microsoft.com/office/drawing/2014/main" id="{18A4BFE5-7199-64BD-5DF1-0C1606A22433}"/>
              </a:ext>
            </a:extLst>
          </p:cNvPr>
          <p:cNvSpPr txBox="1"/>
          <p:nvPr/>
        </p:nvSpPr>
        <p:spPr>
          <a:xfrm>
            <a:off x="7039123" y="5743689"/>
            <a:ext cx="2718353" cy="738664"/>
          </a:xfrm>
          <a:prstGeom prst="rect">
            <a:avLst/>
          </a:prstGeom>
          <a:noFill/>
        </p:spPr>
        <p:txBody>
          <a:bodyPr wrap="square" rtlCol="0">
            <a:spAutoFit/>
          </a:bodyPr>
          <a:lstStyle/>
          <a:p>
            <a:r>
              <a:rPr lang="en-GB" sz="1400" dirty="0">
                <a:solidFill>
                  <a:srgbClr val="FF0000"/>
                </a:solidFill>
                <a:hlinkClick r:id="rId3"/>
              </a:rPr>
              <a:t>https://www.gov.uk/guidance/understanding-scaled-scores-at-key-stage-1</a:t>
            </a:r>
            <a:r>
              <a:rPr lang="en-GB" sz="1400" dirty="0">
                <a:solidFill>
                  <a:srgbClr val="FF0000"/>
                </a:solidFill>
              </a:rPr>
              <a:t> </a:t>
            </a:r>
            <a:endParaRPr lang="en-GB" sz="1400" dirty="0"/>
          </a:p>
        </p:txBody>
      </p:sp>
    </p:spTree>
    <p:extLst>
      <p:ext uri="{BB962C8B-B14F-4D97-AF65-F5344CB8AC3E}">
        <p14:creationId xmlns:p14="http://schemas.microsoft.com/office/powerpoint/2010/main" val="1280639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7E64C-3E79-4A50-A1F1-CFDDD7AFC0E0}"/>
              </a:ext>
            </a:extLst>
          </p:cNvPr>
          <p:cNvSpPr>
            <a:spLocks noGrp="1"/>
          </p:cNvSpPr>
          <p:nvPr>
            <p:ph type="title"/>
          </p:nvPr>
        </p:nvSpPr>
        <p:spPr/>
        <p:txBody>
          <a:bodyPr/>
          <a:lstStyle/>
          <a:p>
            <a:r>
              <a:rPr lang="en-GB" b="1" dirty="0">
                <a:solidFill>
                  <a:srgbClr val="0070C0"/>
                </a:solidFill>
              </a:rPr>
              <a:t>Using and interpreting test outcomes</a:t>
            </a:r>
            <a:endParaRPr lang="en-GB" dirty="0">
              <a:solidFill>
                <a:srgbClr val="0070C0"/>
              </a:solidFill>
            </a:endParaRPr>
          </a:p>
        </p:txBody>
      </p:sp>
      <p:sp>
        <p:nvSpPr>
          <p:cNvPr id="3" name="Content Placeholder 2">
            <a:extLst>
              <a:ext uri="{FF2B5EF4-FFF2-40B4-BE49-F238E27FC236}">
                <a16:creationId xmlns:a16="http://schemas.microsoft.com/office/drawing/2014/main" id="{208E11EA-99F4-496E-B138-C46A29F08053}"/>
              </a:ext>
            </a:extLst>
          </p:cNvPr>
          <p:cNvSpPr>
            <a:spLocks noGrp="1"/>
          </p:cNvSpPr>
          <p:nvPr>
            <p:ph idx="1"/>
          </p:nvPr>
        </p:nvSpPr>
        <p:spPr>
          <a:xfrm>
            <a:off x="609601" y="1254125"/>
            <a:ext cx="10972800" cy="4349750"/>
          </a:xfrm>
        </p:spPr>
        <p:txBody>
          <a:bodyPr/>
          <a:lstStyle/>
          <a:p>
            <a:pPr marL="0" indent="0">
              <a:buNone/>
            </a:pPr>
            <a:r>
              <a:rPr lang="en-GB" sz="1400" dirty="0"/>
              <a:t>You should use evidence from the English reading and mathematics tests to inform your teacher assessment judgement for each pupil. You can also use the optional KS1 English grammar, punctuation and spelling test to inform your teacher assessment judgement in English writing.</a:t>
            </a:r>
          </a:p>
          <a:p>
            <a:pPr marL="0" indent="0">
              <a:buNone/>
            </a:pPr>
            <a:endParaRPr lang="en-GB" sz="1400" dirty="0"/>
          </a:p>
          <a:p>
            <a:pPr marL="0" indent="0">
              <a:buNone/>
            </a:pPr>
            <a:r>
              <a:rPr lang="en-GB" sz="1400" dirty="0"/>
              <a:t>The tests can provide evidence that a pupil has met certain ‘pupil can’ statements, as well as evidence to support the judgement overall. Tests and teacher assessment are different forms of assessment, so it is not necessary for the outcomes to be the same.</a:t>
            </a:r>
          </a:p>
          <a:p>
            <a:pPr marL="0" indent="0">
              <a:buNone/>
            </a:pPr>
            <a:endParaRPr lang="en-GB" sz="1400" dirty="0"/>
          </a:p>
          <a:p>
            <a:pPr marL="0" indent="0">
              <a:buNone/>
            </a:pPr>
            <a:r>
              <a:rPr lang="en-GB" sz="1400" dirty="0"/>
              <a:t>The national curriculum tests are compensatory – as pupils can score marks from any parts of the tests, pupils with the same total score may achieve their marks in different ways. The teacher assessment frameworks are different and ask teachers to assess pupils against certain aspects of the national curriculum, based on a range of evidence from the classroom.</a:t>
            </a:r>
          </a:p>
          <a:p>
            <a:pPr marL="0" indent="0">
              <a:buNone/>
            </a:pPr>
            <a:endParaRPr lang="en-GB" sz="1400" dirty="0"/>
          </a:p>
          <a:p>
            <a:pPr marL="0" indent="0">
              <a:buNone/>
            </a:pPr>
            <a:r>
              <a:rPr lang="en-GB" sz="1400" dirty="0"/>
              <a:t>It is possible for a pupil to have met the expected standard in the test, but not for teacher assessment, because of gaps in their knowledge or understanding. It is also possible for pupils to have demonstrated their attainment of the ‘pupil can’ statements through their classwork, but not to have achieved the mark for a related question on the test. If a pupil gets a question wrong in the test on an area of the curriculum that they have demonstrated in their classwork, the teacher will want to take this into consideration when making their teacher assessment judgement.</a:t>
            </a:r>
          </a:p>
          <a:p>
            <a:pPr marL="0" indent="0">
              <a:buNone/>
            </a:pPr>
            <a:endParaRPr lang="en-GB" sz="1400" dirty="0"/>
          </a:p>
          <a:p>
            <a:pPr marL="0" indent="0">
              <a:buNone/>
            </a:pPr>
            <a:r>
              <a:rPr lang="en-GB" sz="1400" dirty="0"/>
              <a:t>Together, the tests and teacher assessment provide a broader picture of pupil attainment</a:t>
            </a:r>
          </a:p>
        </p:txBody>
      </p:sp>
      <p:sp>
        <p:nvSpPr>
          <p:cNvPr id="5" name="TextBox 4">
            <a:extLst>
              <a:ext uri="{FF2B5EF4-FFF2-40B4-BE49-F238E27FC236}">
                <a16:creationId xmlns:a16="http://schemas.microsoft.com/office/drawing/2014/main" id="{8A6E9FAC-F4A5-1B8A-3A70-33C199CC1C32}"/>
              </a:ext>
            </a:extLst>
          </p:cNvPr>
          <p:cNvSpPr txBox="1"/>
          <p:nvPr/>
        </p:nvSpPr>
        <p:spPr>
          <a:xfrm>
            <a:off x="3377647" y="5807484"/>
            <a:ext cx="2718353" cy="738664"/>
          </a:xfrm>
          <a:prstGeom prst="rect">
            <a:avLst/>
          </a:prstGeom>
          <a:noFill/>
        </p:spPr>
        <p:txBody>
          <a:bodyPr wrap="square" rtlCol="0">
            <a:spAutoFit/>
          </a:bodyPr>
          <a:lstStyle/>
          <a:p>
            <a:r>
              <a:rPr lang="en-GB" sz="1400" dirty="0">
                <a:solidFill>
                  <a:srgbClr val="FF0000"/>
                </a:solidFill>
                <a:hlinkClick r:id="rId2"/>
              </a:rPr>
              <a:t>https://www.gov.uk/guidance/understanding-scaled-scores-at-key-stage-1</a:t>
            </a:r>
            <a:r>
              <a:rPr lang="en-GB" sz="1400" dirty="0">
                <a:solidFill>
                  <a:srgbClr val="FF0000"/>
                </a:solidFill>
              </a:rPr>
              <a:t> </a:t>
            </a:r>
            <a:endParaRPr lang="en-GB" sz="1400" dirty="0"/>
          </a:p>
        </p:txBody>
      </p:sp>
    </p:spTree>
    <p:extLst>
      <p:ext uri="{BB962C8B-B14F-4D97-AF65-F5344CB8AC3E}">
        <p14:creationId xmlns:p14="http://schemas.microsoft.com/office/powerpoint/2010/main" val="3401603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ndards and Testing Agency" title="Logo">
            <a:extLst>
              <a:ext uri="{FF2B5EF4-FFF2-40B4-BE49-F238E27FC236}">
                <a16:creationId xmlns:a16="http://schemas.microsoft.com/office/drawing/2014/main" id="{F9A2C563-B5DE-41DB-ACBA-08629B3218E6}"/>
              </a:ext>
            </a:extLst>
          </p:cNvPr>
          <p:cNvPicPr/>
          <p:nvPr/>
        </p:nvPicPr>
        <p:blipFill>
          <a:blip r:embed="rId2"/>
          <a:srcRect r="51557"/>
          <a:stretch>
            <a:fillRect/>
          </a:stretch>
        </p:blipFill>
        <p:spPr>
          <a:xfrm>
            <a:off x="1614376" y="1589270"/>
            <a:ext cx="1066800" cy="1079500"/>
          </a:xfrm>
          <a:prstGeom prst="rect">
            <a:avLst/>
          </a:prstGeom>
          <a:noFill/>
          <a:ln cap="flat">
            <a:noFill/>
          </a:ln>
        </p:spPr>
      </p:pic>
      <p:sp>
        <p:nvSpPr>
          <p:cNvPr id="8" name="Title 7">
            <a:extLst>
              <a:ext uri="{FF2B5EF4-FFF2-40B4-BE49-F238E27FC236}">
                <a16:creationId xmlns:a16="http://schemas.microsoft.com/office/drawing/2014/main" id="{72630221-6A5E-4E51-A788-5059B4B61A28}"/>
              </a:ext>
            </a:extLst>
          </p:cNvPr>
          <p:cNvSpPr>
            <a:spLocks noGrp="1"/>
          </p:cNvSpPr>
          <p:nvPr>
            <p:ph type="title"/>
          </p:nvPr>
        </p:nvSpPr>
        <p:spPr>
          <a:xfrm>
            <a:off x="191386" y="174091"/>
            <a:ext cx="3912781" cy="1143000"/>
          </a:xfrm>
        </p:spPr>
        <p:txBody>
          <a:bodyPr/>
          <a:lstStyle/>
          <a:p>
            <a:r>
              <a:rPr lang="en-GB" sz="2400" b="1" dirty="0">
                <a:solidFill>
                  <a:srgbClr val="0070C0"/>
                </a:solidFill>
              </a:rPr>
              <a:t>2023 Key Stage 1 </a:t>
            </a:r>
            <a:br>
              <a:rPr lang="en-GB" sz="2400" b="1" dirty="0">
                <a:solidFill>
                  <a:srgbClr val="0070C0"/>
                </a:solidFill>
              </a:rPr>
            </a:br>
            <a:r>
              <a:rPr lang="en-GB" sz="2400" b="1" dirty="0">
                <a:solidFill>
                  <a:srgbClr val="0070C0"/>
                </a:solidFill>
              </a:rPr>
              <a:t>Scaled scores: mathematics</a:t>
            </a:r>
          </a:p>
        </p:txBody>
      </p:sp>
      <p:sp>
        <p:nvSpPr>
          <p:cNvPr id="9" name="TextBox 8">
            <a:extLst>
              <a:ext uri="{FF2B5EF4-FFF2-40B4-BE49-F238E27FC236}">
                <a16:creationId xmlns:a16="http://schemas.microsoft.com/office/drawing/2014/main" id="{CF168F3D-FB88-8F15-FE1D-FDFFF9B8D733}"/>
              </a:ext>
            </a:extLst>
          </p:cNvPr>
          <p:cNvSpPr txBox="1"/>
          <p:nvPr/>
        </p:nvSpPr>
        <p:spPr>
          <a:xfrm>
            <a:off x="628657" y="2940949"/>
            <a:ext cx="3135269" cy="923330"/>
          </a:xfrm>
          <a:prstGeom prst="rect">
            <a:avLst/>
          </a:prstGeom>
          <a:noFill/>
        </p:spPr>
        <p:txBody>
          <a:bodyPr wrap="square">
            <a:spAutoFit/>
          </a:bodyPr>
          <a:lstStyle/>
          <a:p>
            <a:pPr marL="0" indent="0">
              <a:buNone/>
            </a:pPr>
            <a:r>
              <a:rPr lang="en-US" dirty="0">
                <a:hlinkClick r:id="rId3"/>
              </a:rPr>
              <a:t>2023 scaled scores at key stage 1 - GOV.UK (www.gov.uk)</a:t>
            </a:r>
            <a:endParaRPr lang="en-GB" sz="1800" dirty="0">
              <a:solidFill>
                <a:srgbClr val="FF0000"/>
              </a:solidFill>
            </a:endParaRPr>
          </a:p>
        </p:txBody>
      </p:sp>
      <p:pic>
        <p:nvPicPr>
          <p:cNvPr id="6" name="Picture 5">
            <a:extLst>
              <a:ext uri="{FF2B5EF4-FFF2-40B4-BE49-F238E27FC236}">
                <a16:creationId xmlns:a16="http://schemas.microsoft.com/office/drawing/2014/main" id="{3AD7BA09-D037-46F8-B6A6-588433A52D7A}"/>
              </a:ext>
            </a:extLst>
          </p:cNvPr>
          <p:cNvPicPr>
            <a:picLocks noChangeAspect="1"/>
          </p:cNvPicPr>
          <p:nvPr/>
        </p:nvPicPr>
        <p:blipFill>
          <a:blip r:embed="rId4"/>
          <a:stretch>
            <a:fillRect/>
          </a:stretch>
        </p:blipFill>
        <p:spPr>
          <a:xfrm>
            <a:off x="4090707" y="167422"/>
            <a:ext cx="5176304" cy="6516487"/>
          </a:xfrm>
          <a:prstGeom prst="rect">
            <a:avLst/>
          </a:prstGeom>
        </p:spPr>
      </p:pic>
    </p:spTree>
    <p:extLst>
      <p:ext uri="{BB962C8B-B14F-4D97-AF65-F5344CB8AC3E}">
        <p14:creationId xmlns:p14="http://schemas.microsoft.com/office/powerpoint/2010/main" val="638289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965CE3-61E2-48E0-97FB-A89165DBF9B3}"/>
              </a:ext>
            </a:extLst>
          </p:cNvPr>
          <p:cNvSpPr txBox="1"/>
          <p:nvPr/>
        </p:nvSpPr>
        <p:spPr>
          <a:xfrm>
            <a:off x="91032" y="231869"/>
            <a:ext cx="4826519" cy="2462213"/>
          </a:xfrm>
          <a:prstGeom prst="rect">
            <a:avLst/>
          </a:prstGeom>
          <a:noFill/>
        </p:spPr>
        <p:txBody>
          <a:bodyPr wrap="square" rtlCol="0">
            <a:spAutoFit/>
          </a:bodyPr>
          <a:lstStyle/>
          <a:p>
            <a:pPr fontAlgn="base"/>
            <a:r>
              <a:rPr lang="en-GB" sz="2800" b="1" dirty="0">
                <a:solidFill>
                  <a:srgbClr val="0070C0"/>
                </a:solidFill>
              </a:rPr>
              <a:t>Statutory guidance </a:t>
            </a:r>
          </a:p>
          <a:p>
            <a:pPr fontAlgn="base"/>
            <a:r>
              <a:rPr lang="en-GB" b="1" dirty="0">
                <a:solidFill>
                  <a:srgbClr val="0070C0"/>
                </a:solidFill>
              </a:rPr>
              <a:t>Pre-key stage 1 standards </a:t>
            </a:r>
          </a:p>
          <a:p>
            <a:pPr fontAlgn="base"/>
            <a:r>
              <a:rPr lang="en-GB" b="1" dirty="0">
                <a:solidFill>
                  <a:srgbClr val="0070C0"/>
                </a:solidFill>
              </a:rPr>
              <a:t>For teachers to report assessment outcomes for pupils working below the standard of national curriculum assessments (commonly called SATs) at the end of KS1. </a:t>
            </a:r>
          </a:p>
          <a:p>
            <a:endParaRPr lang="en-GB" dirty="0"/>
          </a:p>
        </p:txBody>
      </p:sp>
      <p:pic>
        <p:nvPicPr>
          <p:cNvPr id="8" name="Picture 7" descr="Text, application&#10;&#10;Description automatically generated">
            <a:extLst>
              <a:ext uri="{FF2B5EF4-FFF2-40B4-BE49-F238E27FC236}">
                <a16:creationId xmlns:a16="http://schemas.microsoft.com/office/drawing/2014/main" id="{52511237-0957-4045-4DB6-5F956A7F8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5918" y="2363792"/>
            <a:ext cx="2419692" cy="3478628"/>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B32AB620-DB18-0B78-10FF-2BC0C3CFD328}"/>
              </a:ext>
            </a:extLst>
          </p:cNvPr>
          <p:cNvSpPr txBox="1"/>
          <p:nvPr/>
        </p:nvSpPr>
        <p:spPr>
          <a:xfrm>
            <a:off x="3165764" y="6209654"/>
            <a:ext cx="7502236" cy="369332"/>
          </a:xfrm>
          <a:prstGeom prst="rect">
            <a:avLst/>
          </a:prstGeom>
          <a:noFill/>
        </p:spPr>
        <p:txBody>
          <a:bodyPr wrap="square">
            <a:spAutoFit/>
          </a:bodyPr>
          <a:lstStyle/>
          <a:p>
            <a:r>
              <a:rPr lang="en-US" dirty="0">
                <a:hlinkClick r:id="rId4"/>
              </a:rPr>
              <a:t>https://www.gov.uk/government/publications/pre-key-stage-1-standards</a:t>
            </a:r>
            <a:r>
              <a:rPr lang="en-US" dirty="0"/>
              <a:t> </a:t>
            </a:r>
          </a:p>
        </p:txBody>
      </p:sp>
      <p:pic>
        <p:nvPicPr>
          <p:cNvPr id="11" name="Picture 10" descr="Graphical user interface, text, application, email&#10;&#10;Description automatically generated">
            <a:extLst>
              <a:ext uri="{FF2B5EF4-FFF2-40B4-BE49-F238E27FC236}">
                <a16:creationId xmlns:a16="http://schemas.microsoft.com/office/drawing/2014/main" id="{32939E12-B3B2-2378-009B-873113955E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7551" y="1227674"/>
            <a:ext cx="5400660" cy="4908091"/>
          </a:xfrm>
          <a:prstGeom prst="rect">
            <a:avLst/>
          </a:prstGeom>
        </p:spPr>
      </p:pic>
    </p:spTree>
    <p:extLst>
      <p:ext uri="{BB962C8B-B14F-4D97-AF65-F5344CB8AC3E}">
        <p14:creationId xmlns:p14="http://schemas.microsoft.com/office/powerpoint/2010/main" val="2341031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305" y="264727"/>
            <a:ext cx="3610743" cy="562074"/>
          </a:xfrm>
        </p:spPr>
        <p:txBody>
          <a:bodyPr/>
          <a:lstStyle/>
          <a:p>
            <a:pPr algn="l"/>
            <a:r>
              <a:rPr lang="en-GB" b="1" dirty="0">
                <a:solidFill>
                  <a:srgbClr val="0070C0"/>
                </a:solidFill>
              </a:rPr>
              <a:t>Pre Key Stage 1</a:t>
            </a:r>
          </a:p>
        </p:txBody>
      </p:sp>
      <p:pic>
        <p:nvPicPr>
          <p:cNvPr id="8" name="Picture 7" descr="Text&#10;&#10;Description automatically generated">
            <a:extLst>
              <a:ext uri="{FF2B5EF4-FFF2-40B4-BE49-F238E27FC236}">
                <a16:creationId xmlns:a16="http://schemas.microsoft.com/office/drawing/2014/main" id="{502837AA-FE40-2FA5-EE1F-CD1C265747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08" y="937721"/>
            <a:ext cx="5373502" cy="1213371"/>
          </a:xfrm>
          <a:prstGeom prst="rect">
            <a:avLst/>
          </a:prstGeom>
        </p:spPr>
      </p:pic>
      <p:pic>
        <p:nvPicPr>
          <p:cNvPr id="10" name="Picture 9" descr="Graphical user interface, text, application, email&#10;&#10;Description automatically generated">
            <a:extLst>
              <a:ext uri="{FF2B5EF4-FFF2-40B4-BE49-F238E27FC236}">
                <a16:creationId xmlns:a16="http://schemas.microsoft.com/office/drawing/2014/main" id="{4B591E61-4180-044F-8A19-F300A1CACF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4110" y="1187103"/>
            <a:ext cx="6183483" cy="4982558"/>
          </a:xfrm>
          <a:prstGeom prst="rect">
            <a:avLst/>
          </a:prstGeom>
        </p:spPr>
      </p:pic>
    </p:spTree>
    <p:extLst>
      <p:ext uri="{BB962C8B-B14F-4D97-AF65-F5344CB8AC3E}">
        <p14:creationId xmlns:p14="http://schemas.microsoft.com/office/powerpoint/2010/main" val="3296096223"/>
      </p:ext>
    </p:extLst>
  </p:cSld>
  <p:clrMapOvr>
    <a:masterClrMapping/>
  </p:clrMapOvr>
</p:sld>
</file>

<file path=ppt/theme/theme1.xml><?xml version="1.0" encoding="utf-8"?>
<a:theme xmlns:a="http://schemas.openxmlformats.org/drawingml/2006/main" name="3_HIAS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731</TotalTime>
  <Words>1543</Words>
  <Application>Microsoft Office PowerPoint</Application>
  <PresentationFormat>Widescreen</PresentationFormat>
  <Paragraphs>131</Paragraphs>
  <Slides>39</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Arial</vt:lpstr>
      <vt:lpstr>Calibri</vt:lpstr>
      <vt:lpstr>3_HIAS PowerPoint template</vt:lpstr>
      <vt:lpstr>2023 Key Stage 1 SATs Mathematics</vt:lpstr>
      <vt:lpstr>PowerPoint Presentation</vt:lpstr>
      <vt:lpstr>Understanding scaled scores at key stage 1 https://www.gov.uk/guidance/understanding-scaled-scores-at-key-stage-1  </vt:lpstr>
      <vt:lpstr>PowerPoint Presentation</vt:lpstr>
      <vt:lpstr> Range of scaled scores and the expected standard  </vt:lpstr>
      <vt:lpstr>Using and interpreting test outcomes</vt:lpstr>
      <vt:lpstr>2023 Key Stage 1  Scaled scores: mathematics</vt:lpstr>
      <vt:lpstr>PowerPoint Presentation</vt:lpstr>
      <vt:lpstr>Pre Key Stage 1</vt:lpstr>
      <vt:lpstr>Pre Key Stage 1</vt:lpstr>
      <vt:lpstr>PowerPoint Presentation</vt:lpstr>
      <vt:lpstr>PowerPoint Presentation</vt:lpstr>
      <vt:lpstr>PowerPoint Presentation</vt:lpstr>
      <vt:lpstr>Key Stage 1 Arithmetic Paper 2023 </vt:lpstr>
      <vt:lpstr>2023: KS1 Arithmetic Paper Addition and subtraction</vt:lpstr>
      <vt:lpstr>2023: KS1 Arithmetic Paper Multiplication and Division</vt:lpstr>
      <vt:lpstr>2023: KS1 Arithmetic Paper Fractions</vt:lpstr>
      <vt:lpstr>PowerPoint Presentation</vt:lpstr>
      <vt:lpstr>PowerPoint Presentation</vt:lpstr>
      <vt:lpstr>PowerPoint Presentation</vt:lpstr>
      <vt:lpstr>PowerPoint Presentation</vt:lpstr>
      <vt:lpstr>PowerPoint Presentation</vt:lpstr>
      <vt:lpstr>PowerPoint Presentation</vt:lpstr>
      <vt:lpstr>2023 Key Stage 1: Paper 2 Reasoning</vt:lpstr>
      <vt:lpstr>2023 Key Stage 1: Paper 2 Reasoning</vt:lpstr>
      <vt:lpstr>2023 Key Stage 1: Paper 2 Reasoning</vt:lpstr>
      <vt:lpstr>2023 Key Stage 1: Paper 2 Reasoning</vt:lpstr>
      <vt:lpstr>2023 Key Stage 1: Paper 2 Reasoning</vt:lpstr>
      <vt:lpstr>2023 Key Stage 1: Paper 2 Reasoning</vt:lpstr>
      <vt:lpstr>2023 Key Stage 1: Paper 2 Reasoning</vt:lpstr>
      <vt:lpstr>2023 Key Stage 1: Paper 2 Reasoning</vt:lpstr>
      <vt:lpstr>2023 Key Stage 1: Paper 2 Reasoning</vt:lpstr>
      <vt:lpstr>2023 Key Stage 1: Paper 2 Reasoning</vt:lpstr>
      <vt:lpstr>2023 Key Stage 1: Paper 2 Reasoning</vt:lpstr>
      <vt:lpstr>2023 Key Stage 1: Paper 2 Reasoning</vt:lpstr>
      <vt:lpstr>2023 Key Stage 1: Paper 2 Reasoning</vt:lpstr>
      <vt:lpstr>2023 Key Stage 1: Paper 2 Reasoning</vt:lpstr>
      <vt:lpstr>2023 Key Stage 1: Paper 2 Reasoning</vt:lpstr>
      <vt:lpstr>2023 Key Stage 1: Paper 2 Reasoning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Key Stage 2 SATs Mathematics</dc:title>
  <dc:creator>Clifft, Jacqui</dc:creator>
  <cp:lastModifiedBy>Barber, Nicola</cp:lastModifiedBy>
  <cp:revision>113</cp:revision>
  <cp:lastPrinted>2019-06-04T08:07:48Z</cp:lastPrinted>
  <dcterms:created xsi:type="dcterms:W3CDTF">2019-06-02T06:42:53Z</dcterms:created>
  <dcterms:modified xsi:type="dcterms:W3CDTF">2023-06-05T14:47:36Z</dcterms:modified>
</cp:coreProperties>
</file>