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353" r:id="rId3"/>
    <p:sldId id="431" r:id="rId4"/>
    <p:sldId id="432" r:id="rId5"/>
    <p:sldId id="433" r:id="rId6"/>
    <p:sldId id="435" r:id="rId7"/>
    <p:sldId id="434" r:id="rId8"/>
    <p:sldId id="436" r:id="rId9"/>
    <p:sldId id="437" r:id="rId10"/>
    <p:sldId id="438" r:id="rId11"/>
    <p:sldId id="439" r:id="rId12"/>
    <p:sldId id="440" r:id="rId13"/>
    <p:sldId id="441" r:id="rId14"/>
    <p:sldId id="442" r:id="rId15"/>
    <p:sldId id="443" r:id="rId16"/>
    <p:sldId id="444" r:id="rId17"/>
    <p:sldId id="445" r:id="rId18"/>
    <p:sldId id="446" r:id="rId19"/>
    <p:sldId id="447" r:id="rId20"/>
    <p:sldId id="448" r:id="rId21"/>
    <p:sldId id="44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FF9999"/>
    <a:srgbClr val="FFCCFF"/>
    <a:srgbClr val="FFCC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4B593-480B-4608-9F9C-FDCBEBE4E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E03A7A-EB1B-47E7-8556-AFB78413C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042DB-F5E0-407A-AC30-35BFAF5B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967AE-52D2-492F-8154-7C51077D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EE67F-55D8-4B86-B74F-0DA6E5EB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3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D1D28-540B-4DD8-8E80-669E99FD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BE8AD-5E41-4983-8EAC-B672B4DDF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30F3F-417D-4F76-A261-44331A2B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4E5B4-842F-4939-A5C8-A406E98D0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5333D-849D-407F-B6C2-F567B39B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3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57E3D-647A-4649-9B38-1814D7D81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DEAD1-CD39-4232-B72C-855D30717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7BFCB-B47E-47D8-8E6B-B3E2898E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8DA93-A73C-4817-B122-8480C046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792BD-7F33-4EB1-8AA7-56D3BEFC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A4E4-8D4A-467B-B8F0-380A36C9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74B7-11C9-4C76-BF49-BD1F7DE77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D15A0-92D6-4283-BDE1-5BB1C168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0A179-0A1F-42AE-88A4-7C06F75D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B3A54-8B06-4D45-8D9C-7F0F15E4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02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BBF8-D7DC-49C1-BDC1-C4AF7F5A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150E7-6C61-467C-A104-AFF9DD433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24F5D-5FCF-4502-BD87-8EF5DBF4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EA822-EDB0-466C-9937-E5395599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2990B-BCEC-4C15-9967-91CB8B9E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2A48-D512-40EE-A79A-9B464241C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1DC3C-2BE6-4F45-B330-D16161512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C0417F-CCE9-4D5D-9F66-BCA8AE227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E34B5-5452-447B-935E-3A4D37B7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40BC8-02E8-4186-9D7A-EA82C6AB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A3124-3CA6-49A7-BFCE-92D5276C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31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1569-ABFA-486D-BD92-BCE4B997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2B8E9-98B3-4932-8246-C7CE2D75F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35B0B-3BE0-43E9-AD23-83ED8C2C6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55158-A6DD-47C3-A65D-1402F36EA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DD4B33-6A94-4AA9-A00E-8CF3CDC6E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BA1C6-1A80-4E21-A938-A8355EB4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DE55E9-005A-4147-81A1-9A0BDF213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C2BDB5-5AE6-46E0-97D3-854ECDF39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81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44098-FFF6-46F0-836F-7DF35AC6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17B47-2681-4BEA-BD4C-62025114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F97F9F-3D70-4108-BEFC-8375E8EB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784BD-3FEC-47C5-BFFA-201C0578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42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01E3A-F545-4F54-9B39-E75F11305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6C771C-F136-4EF6-AF39-6F331380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DD8E2-387E-4B7D-88F3-4B9D432B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47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8691F-BD10-4B36-B6BF-BF1B277E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6776D-9E16-40D0-A523-B96B54D41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DC091-18D1-4FCF-9305-1DC192133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F2AFD-349F-4550-B4BE-641A61D6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E58DF-27BD-4DFE-8703-5E8C4FC6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BDD2D-A88B-4E03-A821-E4B13B505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25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3670C-B10A-47F1-A334-C9E0D51B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AB9338-3114-47CE-862E-E958E55D6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25434-505D-4EDA-AB3B-5134828CC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5CA0A-1CA2-4910-A6CA-98A998D7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4EF49-CAB6-4F54-813A-6C6B70CE7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B3A39-9341-4E31-AC06-66DABDE2F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50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FD0602-6945-4B83-8A8B-758D8EF9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00283-0689-4BAB-A23C-2283B95BD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877AF-FDE2-46C2-AF1C-A6527DE44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54BD8-6E44-40F9-B759-6F2A394D68C6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FBB6B-40CD-44BD-8F5C-21DB4AC9E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27A-0285-4FF6-BBC9-4C1DB8632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16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5.svg"/><Relationship Id="rId5" Type="http://schemas.openxmlformats.org/officeDocument/2006/relationships/image" Target="../media/image11.svg"/><Relationship Id="rId10" Type="http://schemas.openxmlformats.org/officeDocument/2006/relationships/image" Target="../media/image4.png"/><Relationship Id="rId4" Type="http://schemas.openxmlformats.org/officeDocument/2006/relationships/image" Target="../media/image10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3593873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198DA95-AD48-4328-BBBF-9361C3D99698}"/>
              </a:ext>
            </a:extLst>
          </p:cNvPr>
          <p:cNvSpPr txBox="1"/>
          <p:nvPr/>
        </p:nvSpPr>
        <p:spPr>
          <a:xfrm>
            <a:off x="3731444" y="479394"/>
            <a:ext cx="4414734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939F287-2C73-4818-90F2-5ECC0111A7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C0AE4D-979E-4795-8C5F-8990879EE725}"/>
              </a:ext>
            </a:extLst>
          </p:cNvPr>
          <p:cNvSpPr txBox="1"/>
          <p:nvPr/>
        </p:nvSpPr>
        <p:spPr>
          <a:xfrm>
            <a:off x="1418296" y="2061639"/>
            <a:ext cx="9829999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The following slides are intended to support collaborative or group counting</a:t>
            </a:r>
          </a:p>
          <a:p>
            <a:r>
              <a:rPr lang="en-GB" dirty="0"/>
              <a:t>Teachers should adapt to suit the needs of their learners, including further examples or different images</a:t>
            </a:r>
          </a:p>
          <a:p>
            <a:r>
              <a:rPr lang="en-GB" dirty="0"/>
              <a:t>Teachers may wish to record a voice-over so that pupils can hear the sound of each number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62298DEB-832F-4F53-9AF6-5782B055C2B4}"/>
              </a:ext>
            </a:extLst>
          </p:cNvPr>
          <p:cNvGraphicFramePr>
            <a:graphicFrameLocks noGrp="1"/>
          </p:cNvGraphicFramePr>
          <p:nvPr/>
        </p:nvGraphicFramePr>
        <p:xfrm>
          <a:off x="226035" y="4430057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F2AA92E8-9142-400D-81BA-62F8A7A11846}"/>
              </a:ext>
            </a:extLst>
          </p:cNvPr>
          <p:cNvGrpSpPr/>
          <p:nvPr/>
        </p:nvGrpSpPr>
        <p:grpSpPr>
          <a:xfrm>
            <a:off x="1369273" y="5360239"/>
            <a:ext cx="9368900" cy="618994"/>
            <a:chOff x="920319" y="5433134"/>
            <a:chExt cx="9368900" cy="61899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7985F77-2DBA-4234-86B6-822B2996DE2C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9A75780-A523-4D5A-B7C1-AD036ED3A79C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4A8AE60-C6BE-4E25-94BB-ADE8568A1BC3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144E57B-050C-442F-B097-5FF26BEE04F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761F66-8835-4B76-9C25-65A6C697D3B1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569BBE-CBF3-4DC9-94CF-E8BF548D6DB7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B60CDC6-232A-4675-B521-191262BD675A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DB7F649-49CF-476F-9482-E927F717648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5754FA7-AE4F-468E-ADC8-D6DA7B07AF1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F090D43-71A7-4146-84EF-B0EB7491B9F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62BD2CF-4894-4CF7-9068-4B973F84B76A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67C1DEA-E846-4128-989D-A0AF34AE8EA6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F7ED884-9B94-4FBB-89CE-661651F5F4D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32B0930-D1B3-4AA0-97EE-849F89992E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2FA86B1-26FF-4A14-BB30-043E827AEAE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10F935-65BA-4F93-8727-95B6BDBB2621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E344EE5-60C7-449C-971D-A40C352F837A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E0833D4-A4CE-4BE1-8517-7D029B6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E5B145-0E0A-463D-8078-E4AF655F60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EAF5DBC-8DDC-4DF0-BEE5-C2E236327CEE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653501-ABFB-4E8A-9431-F0A9318B2128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947E28A-F9F1-450C-9AEB-816F99F22B85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F9A175D-6B8F-4EBF-91CD-DBB9FCDED23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8610CAE-1385-4EB2-AAF5-D616BB5D8549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64EDDD1-8936-472A-8CB5-BEAE71AAB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753" y="383953"/>
            <a:ext cx="1783642" cy="135610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8448DC8-635F-4742-8568-0A673CCDE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7605" y="348173"/>
            <a:ext cx="1783642" cy="135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04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6072154" y="1124229"/>
            <a:ext cx="13844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b="1" dirty="0"/>
              <a:t>four</a:t>
            </a:r>
            <a:endParaRPr lang="en-GB" sz="2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BABC167-86E7-4F77-960E-5C07DE843AEB}"/>
              </a:ext>
            </a:extLst>
          </p:cNvPr>
          <p:cNvGrpSpPr/>
          <p:nvPr/>
        </p:nvGrpSpPr>
        <p:grpSpPr>
          <a:xfrm>
            <a:off x="964707" y="3869440"/>
            <a:ext cx="11037902" cy="619001"/>
            <a:chOff x="867053" y="5388739"/>
            <a:chExt cx="11037902" cy="61900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867053" y="5388746"/>
              <a:ext cx="11037902" cy="618994"/>
              <a:chOff x="920319" y="5433134"/>
              <a:chExt cx="11037902" cy="618994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0319" y="5433134"/>
                <a:ext cx="11037902" cy="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D4F7F8A-8E9F-448B-98C7-0799437D2F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86218" y="5445507"/>
                <a:ext cx="0" cy="18661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BE3AB6C-38C2-47A8-9248-B18E668A4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52727" y="5433134"/>
                <a:ext cx="0" cy="19898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AE2E2D51-30D9-420C-A345-651C5F7395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35441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6FFF201-3664-4A28-A074-475A3C2499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7045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62D76DC-A2D2-4A9F-9677-6819E7AAFE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8715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1232939F-BAC5-4374-B2DB-CDB249DAF6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0281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8EA23381-1149-4BE8-927E-CF6A475BB741}"/>
                  </a:ext>
                </a:extLst>
              </p:cNvPr>
              <p:cNvSpPr txBox="1"/>
              <p:nvPr/>
            </p:nvSpPr>
            <p:spPr>
              <a:xfrm>
                <a:off x="1065328" y="5682796"/>
                <a:ext cx="106692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-11 -10  -9    -8    -7     -6    -5    -4    -3     -2   -1     0      1        2     3     4     5      6     7       8     9    10   11   12   13    14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9B42B49-1F9D-4606-8A75-82D6FD8A96C4}"/>
                </a:ext>
              </a:extLst>
            </p:cNvPr>
            <p:cNvCxnSpPr>
              <a:cxnSpLocks/>
            </p:cNvCxnSpPr>
            <p:nvPr/>
          </p:nvCxnSpPr>
          <p:spPr>
            <a:xfrm>
              <a:off x="6508812" y="5401112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4A8D0E0-4913-4109-B14A-640D41C59BD8}"/>
                </a:ext>
              </a:extLst>
            </p:cNvPr>
            <p:cNvCxnSpPr>
              <a:cxnSpLocks/>
            </p:cNvCxnSpPr>
            <p:nvPr/>
          </p:nvCxnSpPr>
          <p:spPr>
            <a:xfrm>
              <a:off x="10486006" y="5388739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A0C8106-7105-4003-8655-26D5057D7C43}"/>
                </a:ext>
              </a:extLst>
            </p:cNvPr>
            <p:cNvCxnSpPr>
              <a:cxnSpLocks/>
            </p:cNvCxnSpPr>
            <p:nvPr/>
          </p:nvCxnSpPr>
          <p:spPr>
            <a:xfrm>
              <a:off x="8525523" y="5401112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2701CF2-EB6F-49AA-B253-19AB1E3A6507}"/>
                </a:ext>
              </a:extLst>
            </p:cNvPr>
            <p:cNvCxnSpPr>
              <a:cxnSpLocks/>
            </p:cNvCxnSpPr>
            <p:nvPr/>
          </p:nvCxnSpPr>
          <p:spPr>
            <a:xfrm>
              <a:off x="6892032" y="5388739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D952CFC-F500-4087-B346-E2A638393483}"/>
                </a:ext>
              </a:extLst>
            </p:cNvPr>
            <p:cNvCxnSpPr>
              <a:cxnSpLocks/>
            </p:cNvCxnSpPr>
            <p:nvPr/>
          </p:nvCxnSpPr>
          <p:spPr>
            <a:xfrm>
              <a:off x="7275251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1156BD4-3A20-402B-9F7D-63666511A84A}"/>
                </a:ext>
              </a:extLst>
            </p:cNvPr>
            <p:cNvCxnSpPr>
              <a:cxnSpLocks/>
            </p:cNvCxnSpPr>
            <p:nvPr/>
          </p:nvCxnSpPr>
          <p:spPr>
            <a:xfrm>
              <a:off x="7674746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7CE516E-23EE-4F70-B95A-F7DEFCD78CC9}"/>
                </a:ext>
              </a:extLst>
            </p:cNvPr>
            <p:cNvCxnSpPr>
              <a:cxnSpLocks/>
            </p:cNvCxnSpPr>
            <p:nvPr/>
          </p:nvCxnSpPr>
          <p:spPr>
            <a:xfrm>
              <a:off x="8100875" y="5388739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A947FB0-BB8D-44D3-BD6C-BEA9EFB986C4}"/>
                </a:ext>
              </a:extLst>
            </p:cNvPr>
            <p:cNvCxnSpPr>
              <a:cxnSpLocks/>
            </p:cNvCxnSpPr>
            <p:nvPr/>
          </p:nvCxnSpPr>
          <p:spPr>
            <a:xfrm>
              <a:off x="894425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5390F0E-DA1A-44E4-A25F-0022AB54D589}"/>
                </a:ext>
              </a:extLst>
            </p:cNvPr>
            <p:cNvCxnSpPr>
              <a:cxnSpLocks/>
            </p:cNvCxnSpPr>
            <p:nvPr/>
          </p:nvCxnSpPr>
          <p:spPr>
            <a:xfrm>
              <a:off x="9336350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F7A1A67-F39D-4FED-8C8C-96C48C322437}"/>
                </a:ext>
              </a:extLst>
            </p:cNvPr>
            <p:cNvCxnSpPr>
              <a:cxnSpLocks/>
            </p:cNvCxnSpPr>
            <p:nvPr/>
          </p:nvCxnSpPr>
          <p:spPr>
            <a:xfrm>
              <a:off x="9726967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555A21C-0199-49DE-B8D7-07877C027B9A}"/>
                </a:ext>
              </a:extLst>
            </p:cNvPr>
            <p:cNvCxnSpPr>
              <a:cxnSpLocks/>
            </p:cNvCxnSpPr>
            <p:nvPr/>
          </p:nvCxnSpPr>
          <p:spPr>
            <a:xfrm>
              <a:off x="1012646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602A7AF-00B6-4078-9548-B97B5420B1AF}"/>
                </a:ext>
              </a:extLst>
            </p:cNvPr>
            <p:cNvCxnSpPr>
              <a:cxnSpLocks/>
            </p:cNvCxnSpPr>
            <p:nvPr/>
          </p:nvCxnSpPr>
          <p:spPr>
            <a:xfrm>
              <a:off x="10879586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834401-6313-4082-9082-1D896FA63D92}"/>
                </a:ext>
              </a:extLst>
            </p:cNvPr>
            <p:cNvCxnSpPr>
              <a:cxnSpLocks/>
            </p:cNvCxnSpPr>
            <p:nvPr/>
          </p:nvCxnSpPr>
          <p:spPr>
            <a:xfrm>
              <a:off x="11310152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0B1A144-CF85-4D3C-B623-3FAF290C3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563245" y="3279937"/>
            <a:ext cx="6332406" cy="298126"/>
          </a:xfrm>
          <a:prstGeom prst="rect">
            <a:avLst/>
          </a:prstGeom>
        </p:spPr>
      </p:pic>
      <p:sp>
        <p:nvSpPr>
          <p:cNvPr id="49" name="Arrow: Down 48">
            <a:extLst>
              <a:ext uri="{FF2B5EF4-FFF2-40B4-BE49-F238E27FC236}">
                <a16:creationId xmlns:a16="http://schemas.microsoft.com/office/drawing/2014/main" id="{E85F2831-0E35-45D2-BD6B-A05EC5152DAF}"/>
              </a:ext>
            </a:extLst>
          </p:cNvPr>
          <p:cNvSpPr/>
          <p:nvPr/>
        </p:nvSpPr>
        <p:spPr>
          <a:xfrm rot="5400000">
            <a:off x="1038455" y="2476679"/>
            <a:ext cx="115410" cy="732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A0D450C8-905D-4EA9-AAC3-8458FF57668E}"/>
              </a:ext>
            </a:extLst>
          </p:cNvPr>
          <p:cNvSpPr/>
          <p:nvPr/>
        </p:nvSpPr>
        <p:spPr>
          <a:xfrm flipH="1">
            <a:off x="9800946" y="363102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B5728494-2719-43FE-AADC-9343D11EE814}"/>
              </a:ext>
            </a:extLst>
          </p:cNvPr>
          <p:cNvSpPr/>
          <p:nvPr/>
        </p:nvSpPr>
        <p:spPr>
          <a:xfrm flipH="1">
            <a:off x="9373341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479850FC-94E2-4E6E-A3B0-9D776532DD49}"/>
              </a:ext>
            </a:extLst>
          </p:cNvPr>
          <p:cNvSpPr/>
          <p:nvPr/>
        </p:nvSpPr>
        <p:spPr>
          <a:xfrm flipH="1">
            <a:off x="8984202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7B3FC543-4311-4BB5-ADBD-30763535D3D7}"/>
              </a:ext>
            </a:extLst>
          </p:cNvPr>
          <p:cNvSpPr/>
          <p:nvPr/>
        </p:nvSpPr>
        <p:spPr>
          <a:xfrm flipH="1">
            <a:off x="8590626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1857C8ED-AB1E-4107-BF0C-6B3B697DD643}"/>
              </a:ext>
            </a:extLst>
          </p:cNvPr>
          <p:cNvSpPr/>
          <p:nvPr/>
        </p:nvSpPr>
        <p:spPr>
          <a:xfrm flipH="1">
            <a:off x="8121589" y="3636811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B9B0BA00-71BB-43B9-847F-182402834377}"/>
              </a:ext>
            </a:extLst>
          </p:cNvPr>
          <p:cNvSpPr/>
          <p:nvPr/>
        </p:nvSpPr>
        <p:spPr>
          <a:xfrm flipH="1">
            <a:off x="7714693" y="363768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823C94F2-2F36-4E54-B6F3-B0280BA9EA30}"/>
              </a:ext>
            </a:extLst>
          </p:cNvPr>
          <p:cNvSpPr/>
          <p:nvPr/>
        </p:nvSpPr>
        <p:spPr>
          <a:xfrm flipH="1">
            <a:off x="7319636" y="363061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6" name="Graphic 55" descr="Partial sun with solid fill">
            <a:extLst>
              <a:ext uri="{FF2B5EF4-FFF2-40B4-BE49-F238E27FC236}">
                <a16:creationId xmlns:a16="http://schemas.microsoft.com/office/drawing/2014/main" id="{998B4267-3BE0-4A80-9007-E789E5E7AD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1" y="2544950"/>
            <a:ext cx="480876" cy="480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97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5898485" y="1124229"/>
            <a:ext cx="17318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b="1" dirty="0"/>
              <a:t>three</a:t>
            </a:r>
            <a:endParaRPr lang="en-GB" sz="2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BABC167-86E7-4F77-960E-5C07DE843AEB}"/>
              </a:ext>
            </a:extLst>
          </p:cNvPr>
          <p:cNvGrpSpPr/>
          <p:nvPr/>
        </p:nvGrpSpPr>
        <p:grpSpPr>
          <a:xfrm>
            <a:off x="964707" y="3869440"/>
            <a:ext cx="11037902" cy="619001"/>
            <a:chOff x="867053" y="5388739"/>
            <a:chExt cx="11037902" cy="61900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867053" y="5388746"/>
              <a:ext cx="11037902" cy="618994"/>
              <a:chOff x="920319" y="5433134"/>
              <a:chExt cx="11037902" cy="618994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0319" y="5433134"/>
                <a:ext cx="11037902" cy="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D4F7F8A-8E9F-448B-98C7-0799437D2F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86218" y="5445507"/>
                <a:ext cx="0" cy="18661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BE3AB6C-38C2-47A8-9248-B18E668A4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52727" y="5433134"/>
                <a:ext cx="0" cy="19898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AE2E2D51-30D9-420C-A345-651C5F7395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35441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6FFF201-3664-4A28-A074-475A3C2499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7045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62D76DC-A2D2-4A9F-9677-6819E7AAFE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8715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1232939F-BAC5-4374-B2DB-CDB249DAF6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0281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8EA23381-1149-4BE8-927E-CF6A475BB741}"/>
                  </a:ext>
                </a:extLst>
              </p:cNvPr>
              <p:cNvSpPr txBox="1"/>
              <p:nvPr/>
            </p:nvSpPr>
            <p:spPr>
              <a:xfrm>
                <a:off x="1065328" y="5682796"/>
                <a:ext cx="106692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-11 -10  -9    -8    -7     -6    -5    -4    -3     -2   -1     0      1        2     3     4     5      6     7       8     9    10   11   12   13    14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9B42B49-1F9D-4606-8A75-82D6FD8A96C4}"/>
                </a:ext>
              </a:extLst>
            </p:cNvPr>
            <p:cNvCxnSpPr>
              <a:cxnSpLocks/>
            </p:cNvCxnSpPr>
            <p:nvPr/>
          </p:nvCxnSpPr>
          <p:spPr>
            <a:xfrm>
              <a:off x="6508812" y="5401112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4A8D0E0-4913-4109-B14A-640D41C59BD8}"/>
                </a:ext>
              </a:extLst>
            </p:cNvPr>
            <p:cNvCxnSpPr>
              <a:cxnSpLocks/>
            </p:cNvCxnSpPr>
            <p:nvPr/>
          </p:nvCxnSpPr>
          <p:spPr>
            <a:xfrm>
              <a:off x="10486006" y="5388739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A0C8106-7105-4003-8655-26D5057D7C43}"/>
                </a:ext>
              </a:extLst>
            </p:cNvPr>
            <p:cNvCxnSpPr>
              <a:cxnSpLocks/>
            </p:cNvCxnSpPr>
            <p:nvPr/>
          </p:nvCxnSpPr>
          <p:spPr>
            <a:xfrm>
              <a:off x="8525523" y="5401112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2701CF2-EB6F-49AA-B253-19AB1E3A6507}"/>
                </a:ext>
              </a:extLst>
            </p:cNvPr>
            <p:cNvCxnSpPr>
              <a:cxnSpLocks/>
            </p:cNvCxnSpPr>
            <p:nvPr/>
          </p:nvCxnSpPr>
          <p:spPr>
            <a:xfrm>
              <a:off x="6892032" y="5388739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D952CFC-F500-4087-B346-E2A638393483}"/>
                </a:ext>
              </a:extLst>
            </p:cNvPr>
            <p:cNvCxnSpPr>
              <a:cxnSpLocks/>
            </p:cNvCxnSpPr>
            <p:nvPr/>
          </p:nvCxnSpPr>
          <p:spPr>
            <a:xfrm>
              <a:off x="7275251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1156BD4-3A20-402B-9F7D-63666511A84A}"/>
                </a:ext>
              </a:extLst>
            </p:cNvPr>
            <p:cNvCxnSpPr>
              <a:cxnSpLocks/>
            </p:cNvCxnSpPr>
            <p:nvPr/>
          </p:nvCxnSpPr>
          <p:spPr>
            <a:xfrm>
              <a:off x="7674746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7CE516E-23EE-4F70-B95A-F7DEFCD78CC9}"/>
                </a:ext>
              </a:extLst>
            </p:cNvPr>
            <p:cNvCxnSpPr>
              <a:cxnSpLocks/>
            </p:cNvCxnSpPr>
            <p:nvPr/>
          </p:nvCxnSpPr>
          <p:spPr>
            <a:xfrm>
              <a:off x="8100875" y="5388739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A947FB0-BB8D-44D3-BD6C-BEA9EFB986C4}"/>
                </a:ext>
              </a:extLst>
            </p:cNvPr>
            <p:cNvCxnSpPr>
              <a:cxnSpLocks/>
            </p:cNvCxnSpPr>
            <p:nvPr/>
          </p:nvCxnSpPr>
          <p:spPr>
            <a:xfrm>
              <a:off x="894425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5390F0E-DA1A-44E4-A25F-0022AB54D589}"/>
                </a:ext>
              </a:extLst>
            </p:cNvPr>
            <p:cNvCxnSpPr>
              <a:cxnSpLocks/>
            </p:cNvCxnSpPr>
            <p:nvPr/>
          </p:nvCxnSpPr>
          <p:spPr>
            <a:xfrm>
              <a:off x="9336350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F7A1A67-F39D-4FED-8C8C-96C48C322437}"/>
                </a:ext>
              </a:extLst>
            </p:cNvPr>
            <p:cNvCxnSpPr>
              <a:cxnSpLocks/>
            </p:cNvCxnSpPr>
            <p:nvPr/>
          </p:nvCxnSpPr>
          <p:spPr>
            <a:xfrm>
              <a:off x="9726967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555A21C-0199-49DE-B8D7-07877C027B9A}"/>
                </a:ext>
              </a:extLst>
            </p:cNvPr>
            <p:cNvCxnSpPr>
              <a:cxnSpLocks/>
            </p:cNvCxnSpPr>
            <p:nvPr/>
          </p:nvCxnSpPr>
          <p:spPr>
            <a:xfrm>
              <a:off x="1012646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602A7AF-00B6-4078-9548-B97B5420B1AF}"/>
                </a:ext>
              </a:extLst>
            </p:cNvPr>
            <p:cNvCxnSpPr>
              <a:cxnSpLocks/>
            </p:cNvCxnSpPr>
            <p:nvPr/>
          </p:nvCxnSpPr>
          <p:spPr>
            <a:xfrm>
              <a:off x="10879586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834401-6313-4082-9082-1D896FA63D92}"/>
                </a:ext>
              </a:extLst>
            </p:cNvPr>
            <p:cNvCxnSpPr>
              <a:cxnSpLocks/>
            </p:cNvCxnSpPr>
            <p:nvPr/>
          </p:nvCxnSpPr>
          <p:spPr>
            <a:xfrm>
              <a:off x="11310152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0B1A144-CF85-4D3C-B623-3FAF290C3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563245" y="3279937"/>
            <a:ext cx="6332406" cy="298126"/>
          </a:xfrm>
          <a:prstGeom prst="rect">
            <a:avLst/>
          </a:prstGeom>
        </p:spPr>
      </p:pic>
      <p:sp>
        <p:nvSpPr>
          <p:cNvPr id="49" name="Arrow: Down 48">
            <a:extLst>
              <a:ext uri="{FF2B5EF4-FFF2-40B4-BE49-F238E27FC236}">
                <a16:creationId xmlns:a16="http://schemas.microsoft.com/office/drawing/2014/main" id="{E85F2831-0E35-45D2-BD6B-A05EC5152DAF}"/>
              </a:ext>
            </a:extLst>
          </p:cNvPr>
          <p:cNvSpPr/>
          <p:nvPr/>
        </p:nvSpPr>
        <p:spPr>
          <a:xfrm rot="5400000">
            <a:off x="1038455" y="2679844"/>
            <a:ext cx="115410" cy="732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A0D450C8-905D-4EA9-AAC3-8458FF57668E}"/>
              </a:ext>
            </a:extLst>
          </p:cNvPr>
          <p:cNvSpPr/>
          <p:nvPr/>
        </p:nvSpPr>
        <p:spPr>
          <a:xfrm flipH="1">
            <a:off x="9800946" y="363102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B5728494-2719-43FE-AADC-9343D11EE814}"/>
              </a:ext>
            </a:extLst>
          </p:cNvPr>
          <p:cNvSpPr/>
          <p:nvPr/>
        </p:nvSpPr>
        <p:spPr>
          <a:xfrm flipH="1">
            <a:off x="9373341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479850FC-94E2-4E6E-A3B0-9D776532DD49}"/>
              </a:ext>
            </a:extLst>
          </p:cNvPr>
          <p:cNvSpPr/>
          <p:nvPr/>
        </p:nvSpPr>
        <p:spPr>
          <a:xfrm flipH="1">
            <a:off x="8984202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7B3FC543-4311-4BB5-ADBD-30763535D3D7}"/>
              </a:ext>
            </a:extLst>
          </p:cNvPr>
          <p:cNvSpPr/>
          <p:nvPr/>
        </p:nvSpPr>
        <p:spPr>
          <a:xfrm flipH="1">
            <a:off x="8590626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1857C8ED-AB1E-4107-BF0C-6B3B697DD643}"/>
              </a:ext>
            </a:extLst>
          </p:cNvPr>
          <p:cNvSpPr/>
          <p:nvPr/>
        </p:nvSpPr>
        <p:spPr>
          <a:xfrm flipH="1">
            <a:off x="8121589" y="3636811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B9B0BA00-71BB-43B9-847F-182402834377}"/>
              </a:ext>
            </a:extLst>
          </p:cNvPr>
          <p:cNvSpPr/>
          <p:nvPr/>
        </p:nvSpPr>
        <p:spPr>
          <a:xfrm flipH="1">
            <a:off x="7714693" y="363768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823C94F2-2F36-4E54-B6F3-B0280BA9EA30}"/>
              </a:ext>
            </a:extLst>
          </p:cNvPr>
          <p:cNvSpPr/>
          <p:nvPr/>
        </p:nvSpPr>
        <p:spPr>
          <a:xfrm flipH="1">
            <a:off x="7319636" y="363061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B8A44090-15C9-4CAA-AAB7-FF006B6F5F78}"/>
              </a:ext>
            </a:extLst>
          </p:cNvPr>
          <p:cNvSpPr/>
          <p:nvPr/>
        </p:nvSpPr>
        <p:spPr>
          <a:xfrm flipH="1">
            <a:off x="6937899" y="3623982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7" name="Graphic 56" descr="Partial sun with solid fill">
            <a:extLst>
              <a:ext uri="{FF2B5EF4-FFF2-40B4-BE49-F238E27FC236}">
                <a16:creationId xmlns:a16="http://schemas.microsoft.com/office/drawing/2014/main" id="{94933DF1-FD45-4638-9A76-C255A7D0F5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184" y="2748115"/>
            <a:ext cx="480876" cy="480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207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6110690" y="1124229"/>
            <a:ext cx="13074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b="1" dirty="0"/>
              <a:t>two</a:t>
            </a:r>
            <a:endParaRPr lang="en-GB" sz="2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BABC167-86E7-4F77-960E-5C07DE843AEB}"/>
              </a:ext>
            </a:extLst>
          </p:cNvPr>
          <p:cNvGrpSpPr/>
          <p:nvPr/>
        </p:nvGrpSpPr>
        <p:grpSpPr>
          <a:xfrm>
            <a:off x="964707" y="3869440"/>
            <a:ext cx="11037902" cy="619001"/>
            <a:chOff x="867053" y="5388739"/>
            <a:chExt cx="11037902" cy="61900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867053" y="5388746"/>
              <a:ext cx="11037902" cy="618994"/>
              <a:chOff x="920319" y="5433134"/>
              <a:chExt cx="11037902" cy="618994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0319" y="5433134"/>
                <a:ext cx="11037902" cy="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D4F7F8A-8E9F-448B-98C7-0799437D2F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86218" y="5445507"/>
                <a:ext cx="0" cy="18661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BE3AB6C-38C2-47A8-9248-B18E668A4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52727" y="5433134"/>
                <a:ext cx="0" cy="19898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AE2E2D51-30D9-420C-A345-651C5F7395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35441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6FFF201-3664-4A28-A074-475A3C2499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7045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62D76DC-A2D2-4A9F-9677-6819E7AAFE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8715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1232939F-BAC5-4374-B2DB-CDB249DAF6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0281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8EA23381-1149-4BE8-927E-CF6A475BB741}"/>
                  </a:ext>
                </a:extLst>
              </p:cNvPr>
              <p:cNvSpPr txBox="1"/>
              <p:nvPr/>
            </p:nvSpPr>
            <p:spPr>
              <a:xfrm>
                <a:off x="1065328" y="5682796"/>
                <a:ext cx="106692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-11 -10  -9    -8    -7     -6    -5    -4    -3     -2   -1     0      1        2     3     4     5      6     7       8     9    10   11   12   13    14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9B42B49-1F9D-4606-8A75-82D6FD8A96C4}"/>
                </a:ext>
              </a:extLst>
            </p:cNvPr>
            <p:cNvCxnSpPr>
              <a:cxnSpLocks/>
            </p:cNvCxnSpPr>
            <p:nvPr/>
          </p:nvCxnSpPr>
          <p:spPr>
            <a:xfrm>
              <a:off x="6508812" y="5401112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4A8D0E0-4913-4109-B14A-640D41C59BD8}"/>
                </a:ext>
              </a:extLst>
            </p:cNvPr>
            <p:cNvCxnSpPr>
              <a:cxnSpLocks/>
            </p:cNvCxnSpPr>
            <p:nvPr/>
          </p:nvCxnSpPr>
          <p:spPr>
            <a:xfrm>
              <a:off x="10486006" y="5388739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A0C8106-7105-4003-8655-26D5057D7C43}"/>
                </a:ext>
              </a:extLst>
            </p:cNvPr>
            <p:cNvCxnSpPr>
              <a:cxnSpLocks/>
            </p:cNvCxnSpPr>
            <p:nvPr/>
          </p:nvCxnSpPr>
          <p:spPr>
            <a:xfrm>
              <a:off x="8525523" y="5401112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2701CF2-EB6F-49AA-B253-19AB1E3A6507}"/>
                </a:ext>
              </a:extLst>
            </p:cNvPr>
            <p:cNvCxnSpPr>
              <a:cxnSpLocks/>
            </p:cNvCxnSpPr>
            <p:nvPr/>
          </p:nvCxnSpPr>
          <p:spPr>
            <a:xfrm>
              <a:off x="6892032" y="5388739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D952CFC-F500-4087-B346-E2A638393483}"/>
                </a:ext>
              </a:extLst>
            </p:cNvPr>
            <p:cNvCxnSpPr>
              <a:cxnSpLocks/>
            </p:cNvCxnSpPr>
            <p:nvPr/>
          </p:nvCxnSpPr>
          <p:spPr>
            <a:xfrm>
              <a:off x="7275251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1156BD4-3A20-402B-9F7D-63666511A84A}"/>
                </a:ext>
              </a:extLst>
            </p:cNvPr>
            <p:cNvCxnSpPr>
              <a:cxnSpLocks/>
            </p:cNvCxnSpPr>
            <p:nvPr/>
          </p:nvCxnSpPr>
          <p:spPr>
            <a:xfrm>
              <a:off x="7674746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7CE516E-23EE-4F70-B95A-F7DEFCD78CC9}"/>
                </a:ext>
              </a:extLst>
            </p:cNvPr>
            <p:cNvCxnSpPr>
              <a:cxnSpLocks/>
            </p:cNvCxnSpPr>
            <p:nvPr/>
          </p:nvCxnSpPr>
          <p:spPr>
            <a:xfrm>
              <a:off x="8100875" y="5388739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A947FB0-BB8D-44D3-BD6C-BEA9EFB986C4}"/>
                </a:ext>
              </a:extLst>
            </p:cNvPr>
            <p:cNvCxnSpPr>
              <a:cxnSpLocks/>
            </p:cNvCxnSpPr>
            <p:nvPr/>
          </p:nvCxnSpPr>
          <p:spPr>
            <a:xfrm>
              <a:off x="894425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5390F0E-DA1A-44E4-A25F-0022AB54D589}"/>
                </a:ext>
              </a:extLst>
            </p:cNvPr>
            <p:cNvCxnSpPr>
              <a:cxnSpLocks/>
            </p:cNvCxnSpPr>
            <p:nvPr/>
          </p:nvCxnSpPr>
          <p:spPr>
            <a:xfrm>
              <a:off x="9336350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F7A1A67-F39D-4FED-8C8C-96C48C322437}"/>
                </a:ext>
              </a:extLst>
            </p:cNvPr>
            <p:cNvCxnSpPr>
              <a:cxnSpLocks/>
            </p:cNvCxnSpPr>
            <p:nvPr/>
          </p:nvCxnSpPr>
          <p:spPr>
            <a:xfrm>
              <a:off x="9726967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555A21C-0199-49DE-B8D7-07877C027B9A}"/>
                </a:ext>
              </a:extLst>
            </p:cNvPr>
            <p:cNvCxnSpPr>
              <a:cxnSpLocks/>
            </p:cNvCxnSpPr>
            <p:nvPr/>
          </p:nvCxnSpPr>
          <p:spPr>
            <a:xfrm>
              <a:off x="1012646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602A7AF-00B6-4078-9548-B97B5420B1AF}"/>
                </a:ext>
              </a:extLst>
            </p:cNvPr>
            <p:cNvCxnSpPr>
              <a:cxnSpLocks/>
            </p:cNvCxnSpPr>
            <p:nvPr/>
          </p:nvCxnSpPr>
          <p:spPr>
            <a:xfrm>
              <a:off x="10879586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834401-6313-4082-9082-1D896FA63D92}"/>
                </a:ext>
              </a:extLst>
            </p:cNvPr>
            <p:cNvCxnSpPr>
              <a:cxnSpLocks/>
            </p:cNvCxnSpPr>
            <p:nvPr/>
          </p:nvCxnSpPr>
          <p:spPr>
            <a:xfrm>
              <a:off x="11310152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0B1A144-CF85-4D3C-B623-3FAF290C3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563245" y="3279937"/>
            <a:ext cx="6332406" cy="298126"/>
          </a:xfrm>
          <a:prstGeom prst="rect">
            <a:avLst/>
          </a:prstGeom>
        </p:spPr>
      </p:pic>
      <p:sp>
        <p:nvSpPr>
          <p:cNvPr id="49" name="Arrow: Down 48">
            <a:extLst>
              <a:ext uri="{FF2B5EF4-FFF2-40B4-BE49-F238E27FC236}">
                <a16:creationId xmlns:a16="http://schemas.microsoft.com/office/drawing/2014/main" id="{E85F2831-0E35-45D2-BD6B-A05EC5152DAF}"/>
              </a:ext>
            </a:extLst>
          </p:cNvPr>
          <p:cNvSpPr/>
          <p:nvPr/>
        </p:nvSpPr>
        <p:spPr>
          <a:xfrm rot="5400000">
            <a:off x="1038455" y="2975026"/>
            <a:ext cx="115410" cy="732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A0D450C8-905D-4EA9-AAC3-8458FF57668E}"/>
              </a:ext>
            </a:extLst>
          </p:cNvPr>
          <p:cNvSpPr/>
          <p:nvPr/>
        </p:nvSpPr>
        <p:spPr>
          <a:xfrm flipH="1">
            <a:off x="9800946" y="363102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B5728494-2719-43FE-AADC-9343D11EE814}"/>
              </a:ext>
            </a:extLst>
          </p:cNvPr>
          <p:cNvSpPr/>
          <p:nvPr/>
        </p:nvSpPr>
        <p:spPr>
          <a:xfrm flipH="1">
            <a:off x="9373341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479850FC-94E2-4E6E-A3B0-9D776532DD49}"/>
              </a:ext>
            </a:extLst>
          </p:cNvPr>
          <p:cNvSpPr/>
          <p:nvPr/>
        </p:nvSpPr>
        <p:spPr>
          <a:xfrm flipH="1">
            <a:off x="8984202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7B3FC543-4311-4BB5-ADBD-30763535D3D7}"/>
              </a:ext>
            </a:extLst>
          </p:cNvPr>
          <p:cNvSpPr/>
          <p:nvPr/>
        </p:nvSpPr>
        <p:spPr>
          <a:xfrm flipH="1">
            <a:off x="8590626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1857C8ED-AB1E-4107-BF0C-6B3B697DD643}"/>
              </a:ext>
            </a:extLst>
          </p:cNvPr>
          <p:cNvSpPr/>
          <p:nvPr/>
        </p:nvSpPr>
        <p:spPr>
          <a:xfrm flipH="1">
            <a:off x="8121589" y="3636811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B9B0BA00-71BB-43B9-847F-182402834377}"/>
              </a:ext>
            </a:extLst>
          </p:cNvPr>
          <p:cNvSpPr/>
          <p:nvPr/>
        </p:nvSpPr>
        <p:spPr>
          <a:xfrm flipH="1">
            <a:off x="7714693" y="363768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823C94F2-2F36-4E54-B6F3-B0280BA9EA30}"/>
              </a:ext>
            </a:extLst>
          </p:cNvPr>
          <p:cNvSpPr/>
          <p:nvPr/>
        </p:nvSpPr>
        <p:spPr>
          <a:xfrm flipH="1">
            <a:off x="7319636" y="363061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B8A44090-15C9-4CAA-AAB7-FF006B6F5F78}"/>
              </a:ext>
            </a:extLst>
          </p:cNvPr>
          <p:cNvSpPr/>
          <p:nvPr/>
        </p:nvSpPr>
        <p:spPr>
          <a:xfrm flipH="1">
            <a:off x="6937899" y="3623982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AA8E40FF-4C8C-4913-8B19-F1945D6183F5}"/>
              </a:ext>
            </a:extLst>
          </p:cNvPr>
          <p:cNvSpPr/>
          <p:nvPr/>
        </p:nvSpPr>
        <p:spPr>
          <a:xfrm flipH="1">
            <a:off x="6536923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8" name="Graphic 57" descr="Cloud with solid fill">
            <a:extLst>
              <a:ext uri="{FF2B5EF4-FFF2-40B4-BE49-F238E27FC236}">
                <a16:creationId xmlns:a16="http://schemas.microsoft.com/office/drawing/2014/main" id="{FA64B373-9D29-4B49-AD64-2A89AC415E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9192" y="3043297"/>
            <a:ext cx="480876" cy="480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927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6126239" y="1124229"/>
            <a:ext cx="12763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b="1" dirty="0"/>
              <a:t>one</a:t>
            </a:r>
            <a:endParaRPr lang="en-GB" sz="2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BABC167-86E7-4F77-960E-5C07DE843AEB}"/>
              </a:ext>
            </a:extLst>
          </p:cNvPr>
          <p:cNvGrpSpPr/>
          <p:nvPr/>
        </p:nvGrpSpPr>
        <p:grpSpPr>
          <a:xfrm>
            <a:off x="964707" y="3869440"/>
            <a:ext cx="11037902" cy="619001"/>
            <a:chOff x="867053" y="5388739"/>
            <a:chExt cx="11037902" cy="61900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867053" y="5388746"/>
              <a:ext cx="11037902" cy="618994"/>
              <a:chOff x="920319" y="5433134"/>
              <a:chExt cx="11037902" cy="618994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0319" y="5433134"/>
                <a:ext cx="11037902" cy="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D4F7F8A-8E9F-448B-98C7-0799437D2F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86218" y="5445507"/>
                <a:ext cx="0" cy="18661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BE3AB6C-38C2-47A8-9248-B18E668A4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52727" y="5433134"/>
                <a:ext cx="0" cy="19898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AE2E2D51-30D9-420C-A345-651C5F7395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35441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6FFF201-3664-4A28-A074-475A3C2499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7045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62D76DC-A2D2-4A9F-9677-6819E7AAFE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8715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1232939F-BAC5-4374-B2DB-CDB249DAF6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0281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8EA23381-1149-4BE8-927E-CF6A475BB741}"/>
                  </a:ext>
                </a:extLst>
              </p:cNvPr>
              <p:cNvSpPr txBox="1"/>
              <p:nvPr/>
            </p:nvSpPr>
            <p:spPr>
              <a:xfrm>
                <a:off x="1065328" y="5682796"/>
                <a:ext cx="106692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-11 -10  -9    -8    -7     -6    -5    -4    -3     -2   -1     0      1        2     3     4     5      6     7       8     9    10   11   12   13    14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9B42B49-1F9D-4606-8A75-82D6FD8A96C4}"/>
                </a:ext>
              </a:extLst>
            </p:cNvPr>
            <p:cNvCxnSpPr>
              <a:cxnSpLocks/>
            </p:cNvCxnSpPr>
            <p:nvPr/>
          </p:nvCxnSpPr>
          <p:spPr>
            <a:xfrm>
              <a:off x="6508812" y="5401112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4A8D0E0-4913-4109-B14A-640D41C59BD8}"/>
                </a:ext>
              </a:extLst>
            </p:cNvPr>
            <p:cNvCxnSpPr>
              <a:cxnSpLocks/>
            </p:cNvCxnSpPr>
            <p:nvPr/>
          </p:nvCxnSpPr>
          <p:spPr>
            <a:xfrm>
              <a:off x="10486006" y="5388739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A0C8106-7105-4003-8655-26D5057D7C43}"/>
                </a:ext>
              </a:extLst>
            </p:cNvPr>
            <p:cNvCxnSpPr>
              <a:cxnSpLocks/>
            </p:cNvCxnSpPr>
            <p:nvPr/>
          </p:nvCxnSpPr>
          <p:spPr>
            <a:xfrm>
              <a:off x="8525523" y="5401112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2701CF2-EB6F-49AA-B253-19AB1E3A6507}"/>
                </a:ext>
              </a:extLst>
            </p:cNvPr>
            <p:cNvCxnSpPr>
              <a:cxnSpLocks/>
            </p:cNvCxnSpPr>
            <p:nvPr/>
          </p:nvCxnSpPr>
          <p:spPr>
            <a:xfrm>
              <a:off x="6892032" y="5388739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D952CFC-F500-4087-B346-E2A638393483}"/>
                </a:ext>
              </a:extLst>
            </p:cNvPr>
            <p:cNvCxnSpPr>
              <a:cxnSpLocks/>
            </p:cNvCxnSpPr>
            <p:nvPr/>
          </p:nvCxnSpPr>
          <p:spPr>
            <a:xfrm>
              <a:off x="7275251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1156BD4-3A20-402B-9F7D-63666511A84A}"/>
                </a:ext>
              </a:extLst>
            </p:cNvPr>
            <p:cNvCxnSpPr>
              <a:cxnSpLocks/>
            </p:cNvCxnSpPr>
            <p:nvPr/>
          </p:nvCxnSpPr>
          <p:spPr>
            <a:xfrm>
              <a:off x="7674746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7CE516E-23EE-4F70-B95A-F7DEFCD78CC9}"/>
                </a:ext>
              </a:extLst>
            </p:cNvPr>
            <p:cNvCxnSpPr>
              <a:cxnSpLocks/>
            </p:cNvCxnSpPr>
            <p:nvPr/>
          </p:nvCxnSpPr>
          <p:spPr>
            <a:xfrm>
              <a:off x="8100875" y="5388739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A947FB0-BB8D-44D3-BD6C-BEA9EFB986C4}"/>
                </a:ext>
              </a:extLst>
            </p:cNvPr>
            <p:cNvCxnSpPr>
              <a:cxnSpLocks/>
            </p:cNvCxnSpPr>
            <p:nvPr/>
          </p:nvCxnSpPr>
          <p:spPr>
            <a:xfrm>
              <a:off x="894425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5390F0E-DA1A-44E4-A25F-0022AB54D589}"/>
                </a:ext>
              </a:extLst>
            </p:cNvPr>
            <p:cNvCxnSpPr>
              <a:cxnSpLocks/>
            </p:cNvCxnSpPr>
            <p:nvPr/>
          </p:nvCxnSpPr>
          <p:spPr>
            <a:xfrm>
              <a:off x="9336350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F7A1A67-F39D-4FED-8C8C-96C48C322437}"/>
                </a:ext>
              </a:extLst>
            </p:cNvPr>
            <p:cNvCxnSpPr>
              <a:cxnSpLocks/>
            </p:cNvCxnSpPr>
            <p:nvPr/>
          </p:nvCxnSpPr>
          <p:spPr>
            <a:xfrm>
              <a:off x="9726967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555A21C-0199-49DE-B8D7-07877C027B9A}"/>
                </a:ext>
              </a:extLst>
            </p:cNvPr>
            <p:cNvCxnSpPr>
              <a:cxnSpLocks/>
            </p:cNvCxnSpPr>
            <p:nvPr/>
          </p:nvCxnSpPr>
          <p:spPr>
            <a:xfrm>
              <a:off x="1012646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602A7AF-00B6-4078-9548-B97B5420B1AF}"/>
                </a:ext>
              </a:extLst>
            </p:cNvPr>
            <p:cNvCxnSpPr>
              <a:cxnSpLocks/>
            </p:cNvCxnSpPr>
            <p:nvPr/>
          </p:nvCxnSpPr>
          <p:spPr>
            <a:xfrm>
              <a:off x="10879586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834401-6313-4082-9082-1D896FA63D92}"/>
                </a:ext>
              </a:extLst>
            </p:cNvPr>
            <p:cNvCxnSpPr>
              <a:cxnSpLocks/>
            </p:cNvCxnSpPr>
            <p:nvPr/>
          </p:nvCxnSpPr>
          <p:spPr>
            <a:xfrm>
              <a:off x="11310152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0B1A144-CF85-4D3C-B623-3FAF290C3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563245" y="3279937"/>
            <a:ext cx="6332406" cy="298126"/>
          </a:xfrm>
          <a:prstGeom prst="rect">
            <a:avLst/>
          </a:prstGeom>
        </p:spPr>
      </p:pic>
      <p:sp>
        <p:nvSpPr>
          <p:cNvPr id="49" name="Arrow: Down 48">
            <a:extLst>
              <a:ext uri="{FF2B5EF4-FFF2-40B4-BE49-F238E27FC236}">
                <a16:creationId xmlns:a16="http://schemas.microsoft.com/office/drawing/2014/main" id="{E85F2831-0E35-45D2-BD6B-A05EC5152DAF}"/>
              </a:ext>
            </a:extLst>
          </p:cNvPr>
          <p:cNvSpPr/>
          <p:nvPr/>
        </p:nvSpPr>
        <p:spPr>
          <a:xfrm rot="5400000">
            <a:off x="1045507" y="3221054"/>
            <a:ext cx="115410" cy="732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A0D450C8-905D-4EA9-AAC3-8458FF57668E}"/>
              </a:ext>
            </a:extLst>
          </p:cNvPr>
          <p:cNvSpPr/>
          <p:nvPr/>
        </p:nvSpPr>
        <p:spPr>
          <a:xfrm flipH="1">
            <a:off x="9800946" y="363102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B5728494-2719-43FE-AADC-9343D11EE814}"/>
              </a:ext>
            </a:extLst>
          </p:cNvPr>
          <p:cNvSpPr/>
          <p:nvPr/>
        </p:nvSpPr>
        <p:spPr>
          <a:xfrm flipH="1">
            <a:off x="9373341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479850FC-94E2-4E6E-A3B0-9D776532DD49}"/>
              </a:ext>
            </a:extLst>
          </p:cNvPr>
          <p:cNvSpPr/>
          <p:nvPr/>
        </p:nvSpPr>
        <p:spPr>
          <a:xfrm flipH="1">
            <a:off x="8984202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7B3FC543-4311-4BB5-ADBD-30763535D3D7}"/>
              </a:ext>
            </a:extLst>
          </p:cNvPr>
          <p:cNvSpPr/>
          <p:nvPr/>
        </p:nvSpPr>
        <p:spPr>
          <a:xfrm flipH="1">
            <a:off x="8590626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1857C8ED-AB1E-4107-BF0C-6B3B697DD643}"/>
              </a:ext>
            </a:extLst>
          </p:cNvPr>
          <p:cNvSpPr/>
          <p:nvPr/>
        </p:nvSpPr>
        <p:spPr>
          <a:xfrm flipH="1">
            <a:off x="8121589" y="3636811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B9B0BA00-71BB-43B9-847F-182402834377}"/>
              </a:ext>
            </a:extLst>
          </p:cNvPr>
          <p:cNvSpPr/>
          <p:nvPr/>
        </p:nvSpPr>
        <p:spPr>
          <a:xfrm flipH="1">
            <a:off x="7714693" y="363768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823C94F2-2F36-4E54-B6F3-B0280BA9EA30}"/>
              </a:ext>
            </a:extLst>
          </p:cNvPr>
          <p:cNvSpPr/>
          <p:nvPr/>
        </p:nvSpPr>
        <p:spPr>
          <a:xfrm flipH="1">
            <a:off x="7319636" y="363061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B8A44090-15C9-4CAA-AAB7-FF006B6F5F78}"/>
              </a:ext>
            </a:extLst>
          </p:cNvPr>
          <p:cNvSpPr/>
          <p:nvPr/>
        </p:nvSpPr>
        <p:spPr>
          <a:xfrm flipH="1">
            <a:off x="6937899" y="3623982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AA8E40FF-4C8C-4913-8B19-F1945D6183F5}"/>
              </a:ext>
            </a:extLst>
          </p:cNvPr>
          <p:cNvSpPr/>
          <p:nvPr/>
        </p:nvSpPr>
        <p:spPr>
          <a:xfrm flipH="1">
            <a:off x="6536923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8" name="Arrow: Curved Down 57">
            <a:extLst>
              <a:ext uri="{FF2B5EF4-FFF2-40B4-BE49-F238E27FC236}">
                <a16:creationId xmlns:a16="http://schemas.microsoft.com/office/drawing/2014/main" id="{CD3846AC-3892-4076-93A1-A104E1763F27}"/>
              </a:ext>
            </a:extLst>
          </p:cNvPr>
          <p:cNvSpPr/>
          <p:nvPr/>
        </p:nvSpPr>
        <p:spPr>
          <a:xfrm flipH="1">
            <a:off x="6121155" y="3617874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9" name="Graphic 58" descr="Cloud with solid fill">
            <a:extLst>
              <a:ext uri="{FF2B5EF4-FFF2-40B4-BE49-F238E27FC236}">
                <a16:creationId xmlns:a16="http://schemas.microsoft.com/office/drawing/2014/main" id="{983BE2F6-9B30-4902-877A-F14D53D3CB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494" y="3289325"/>
            <a:ext cx="480876" cy="480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120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6061542" y="1124229"/>
            <a:ext cx="14057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b="1" dirty="0"/>
              <a:t>zero</a:t>
            </a:r>
            <a:endParaRPr lang="en-GB" sz="2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BABC167-86E7-4F77-960E-5C07DE843AEB}"/>
              </a:ext>
            </a:extLst>
          </p:cNvPr>
          <p:cNvGrpSpPr/>
          <p:nvPr/>
        </p:nvGrpSpPr>
        <p:grpSpPr>
          <a:xfrm>
            <a:off x="964707" y="3869440"/>
            <a:ext cx="11037902" cy="619001"/>
            <a:chOff x="867053" y="5388739"/>
            <a:chExt cx="11037902" cy="61900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867053" y="5388746"/>
              <a:ext cx="11037902" cy="618994"/>
              <a:chOff x="920319" y="5433134"/>
              <a:chExt cx="11037902" cy="618994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0319" y="5433134"/>
                <a:ext cx="11037902" cy="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D4F7F8A-8E9F-448B-98C7-0799437D2F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86218" y="5445507"/>
                <a:ext cx="0" cy="18661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BE3AB6C-38C2-47A8-9248-B18E668A4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52727" y="5433134"/>
                <a:ext cx="0" cy="19898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AE2E2D51-30D9-420C-A345-651C5F7395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35441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6FFF201-3664-4A28-A074-475A3C2499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7045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62D76DC-A2D2-4A9F-9677-6819E7AAFE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8715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1232939F-BAC5-4374-B2DB-CDB249DAF6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0281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8EA23381-1149-4BE8-927E-CF6A475BB741}"/>
                  </a:ext>
                </a:extLst>
              </p:cNvPr>
              <p:cNvSpPr txBox="1"/>
              <p:nvPr/>
            </p:nvSpPr>
            <p:spPr>
              <a:xfrm>
                <a:off x="1065328" y="5682796"/>
                <a:ext cx="106692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-11 -10  -9    -8    -7     -6    -5    -4    -3     -2   -1     0      1        2     3     4     5      6     7       8     9    10   11   12   13    14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9B42B49-1F9D-4606-8A75-82D6FD8A96C4}"/>
                </a:ext>
              </a:extLst>
            </p:cNvPr>
            <p:cNvCxnSpPr>
              <a:cxnSpLocks/>
            </p:cNvCxnSpPr>
            <p:nvPr/>
          </p:nvCxnSpPr>
          <p:spPr>
            <a:xfrm>
              <a:off x="6508812" y="5401112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4A8D0E0-4913-4109-B14A-640D41C59BD8}"/>
                </a:ext>
              </a:extLst>
            </p:cNvPr>
            <p:cNvCxnSpPr>
              <a:cxnSpLocks/>
            </p:cNvCxnSpPr>
            <p:nvPr/>
          </p:nvCxnSpPr>
          <p:spPr>
            <a:xfrm>
              <a:off x="10486006" y="5388739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A0C8106-7105-4003-8655-26D5057D7C43}"/>
                </a:ext>
              </a:extLst>
            </p:cNvPr>
            <p:cNvCxnSpPr>
              <a:cxnSpLocks/>
            </p:cNvCxnSpPr>
            <p:nvPr/>
          </p:nvCxnSpPr>
          <p:spPr>
            <a:xfrm>
              <a:off x="8525523" y="5401112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2701CF2-EB6F-49AA-B253-19AB1E3A6507}"/>
                </a:ext>
              </a:extLst>
            </p:cNvPr>
            <p:cNvCxnSpPr>
              <a:cxnSpLocks/>
            </p:cNvCxnSpPr>
            <p:nvPr/>
          </p:nvCxnSpPr>
          <p:spPr>
            <a:xfrm>
              <a:off x="6892032" y="5388739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D952CFC-F500-4087-B346-E2A638393483}"/>
                </a:ext>
              </a:extLst>
            </p:cNvPr>
            <p:cNvCxnSpPr>
              <a:cxnSpLocks/>
            </p:cNvCxnSpPr>
            <p:nvPr/>
          </p:nvCxnSpPr>
          <p:spPr>
            <a:xfrm>
              <a:off x="7275251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1156BD4-3A20-402B-9F7D-63666511A84A}"/>
                </a:ext>
              </a:extLst>
            </p:cNvPr>
            <p:cNvCxnSpPr>
              <a:cxnSpLocks/>
            </p:cNvCxnSpPr>
            <p:nvPr/>
          </p:nvCxnSpPr>
          <p:spPr>
            <a:xfrm>
              <a:off x="7674746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7CE516E-23EE-4F70-B95A-F7DEFCD78CC9}"/>
                </a:ext>
              </a:extLst>
            </p:cNvPr>
            <p:cNvCxnSpPr>
              <a:cxnSpLocks/>
            </p:cNvCxnSpPr>
            <p:nvPr/>
          </p:nvCxnSpPr>
          <p:spPr>
            <a:xfrm>
              <a:off x="8100875" y="5388739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A947FB0-BB8D-44D3-BD6C-BEA9EFB986C4}"/>
                </a:ext>
              </a:extLst>
            </p:cNvPr>
            <p:cNvCxnSpPr>
              <a:cxnSpLocks/>
            </p:cNvCxnSpPr>
            <p:nvPr/>
          </p:nvCxnSpPr>
          <p:spPr>
            <a:xfrm>
              <a:off x="894425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5390F0E-DA1A-44E4-A25F-0022AB54D589}"/>
                </a:ext>
              </a:extLst>
            </p:cNvPr>
            <p:cNvCxnSpPr>
              <a:cxnSpLocks/>
            </p:cNvCxnSpPr>
            <p:nvPr/>
          </p:nvCxnSpPr>
          <p:spPr>
            <a:xfrm>
              <a:off x="9336350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F7A1A67-F39D-4FED-8C8C-96C48C322437}"/>
                </a:ext>
              </a:extLst>
            </p:cNvPr>
            <p:cNvCxnSpPr>
              <a:cxnSpLocks/>
            </p:cNvCxnSpPr>
            <p:nvPr/>
          </p:nvCxnSpPr>
          <p:spPr>
            <a:xfrm>
              <a:off x="9726967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555A21C-0199-49DE-B8D7-07877C027B9A}"/>
                </a:ext>
              </a:extLst>
            </p:cNvPr>
            <p:cNvCxnSpPr>
              <a:cxnSpLocks/>
            </p:cNvCxnSpPr>
            <p:nvPr/>
          </p:nvCxnSpPr>
          <p:spPr>
            <a:xfrm>
              <a:off x="1012646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602A7AF-00B6-4078-9548-B97B5420B1AF}"/>
                </a:ext>
              </a:extLst>
            </p:cNvPr>
            <p:cNvCxnSpPr>
              <a:cxnSpLocks/>
            </p:cNvCxnSpPr>
            <p:nvPr/>
          </p:nvCxnSpPr>
          <p:spPr>
            <a:xfrm>
              <a:off x="10879586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834401-6313-4082-9082-1D896FA63D92}"/>
                </a:ext>
              </a:extLst>
            </p:cNvPr>
            <p:cNvCxnSpPr>
              <a:cxnSpLocks/>
            </p:cNvCxnSpPr>
            <p:nvPr/>
          </p:nvCxnSpPr>
          <p:spPr>
            <a:xfrm>
              <a:off x="11310152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0B1A144-CF85-4D3C-B623-3FAF290C3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563245" y="3279937"/>
            <a:ext cx="6332406" cy="298126"/>
          </a:xfrm>
          <a:prstGeom prst="rect">
            <a:avLst/>
          </a:prstGeom>
        </p:spPr>
      </p:pic>
      <p:sp>
        <p:nvSpPr>
          <p:cNvPr id="49" name="Arrow: Down 48">
            <a:extLst>
              <a:ext uri="{FF2B5EF4-FFF2-40B4-BE49-F238E27FC236}">
                <a16:creationId xmlns:a16="http://schemas.microsoft.com/office/drawing/2014/main" id="{E85F2831-0E35-45D2-BD6B-A05EC5152DAF}"/>
              </a:ext>
            </a:extLst>
          </p:cNvPr>
          <p:cNvSpPr/>
          <p:nvPr/>
        </p:nvSpPr>
        <p:spPr>
          <a:xfrm rot="5400000">
            <a:off x="1015393" y="3419985"/>
            <a:ext cx="115410" cy="732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A0D450C8-905D-4EA9-AAC3-8458FF57668E}"/>
              </a:ext>
            </a:extLst>
          </p:cNvPr>
          <p:cNvSpPr/>
          <p:nvPr/>
        </p:nvSpPr>
        <p:spPr>
          <a:xfrm flipH="1">
            <a:off x="9800946" y="363102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B5728494-2719-43FE-AADC-9343D11EE814}"/>
              </a:ext>
            </a:extLst>
          </p:cNvPr>
          <p:cNvSpPr/>
          <p:nvPr/>
        </p:nvSpPr>
        <p:spPr>
          <a:xfrm flipH="1">
            <a:off x="9373341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479850FC-94E2-4E6E-A3B0-9D776532DD49}"/>
              </a:ext>
            </a:extLst>
          </p:cNvPr>
          <p:cNvSpPr/>
          <p:nvPr/>
        </p:nvSpPr>
        <p:spPr>
          <a:xfrm flipH="1">
            <a:off x="8984202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7B3FC543-4311-4BB5-ADBD-30763535D3D7}"/>
              </a:ext>
            </a:extLst>
          </p:cNvPr>
          <p:cNvSpPr/>
          <p:nvPr/>
        </p:nvSpPr>
        <p:spPr>
          <a:xfrm flipH="1">
            <a:off x="8590626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1857C8ED-AB1E-4107-BF0C-6B3B697DD643}"/>
              </a:ext>
            </a:extLst>
          </p:cNvPr>
          <p:cNvSpPr/>
          <p:nvPr/>
        </p:nvSpPr>
        <p:spPr>
          <a:xfrm flipH="1">
            <a:off x="8121589" y="3636811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B9B0BA00-71BB-43B9-847F-182402834377}"/>
              </a:ext>
            </a:extLst>
          </p:cNvPr>
          <p:cNvSpPr/>
          <p:nvPr/>
        </p:nvSpPr>
        <p:spPr>
          <a:xfrm flipH="1">
            <a:off x="7714693" y="363768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823C94F2-2F36-4E54-B6F3-B0280BA9EA30}"/>
              </a:ext>
            </a:extLst>
          </p:cNvPr>
          <p:cNvSpPr/>
          <p:nvPr/>
        </p:nvSpPr>
        <p:spPr>
          <a:xfrm flipH="1">
            <a:off x="7319636" y="363061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B8A44090-15C9-4CAA-AAB7-FF006B6F5F78}"/>
              </a:ext>
            </a:extLst>
          </p:cNvPr>
          <p:cNvSpPr/>
          <p:nvPr/>
        </p:nvSpPr>
        <p:spPr>
          <a:xfrm flipH="1">
            <a:off x="6937899" y="3623982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AA8E40FF-4C8C-4913-8B19-F1945D6183F5}"/>
              </a:ext>
            </a:extLst>
          </p:cNvPr>
          <p:cNvSpPr/>
          <p:nvPr/>
        </p:nvSpPr>
        <p:spPr>
          <a:xfrm flipH="1">
            <a:off x="6536923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8" name="Arrow: Curved Down 57">
            <a:extLst>
              <a:ext uri="{FF2B5EF4-FFF2-40B4-BE49-F238E27FC236}">
                <a16:creationId xmlns:a16="http://schemas.microsoft.com/office/drawing/2014/main" id="{CD3846AC-3892-4076-93A1-A104E1763F27}"/>
              </a:ext>
            </a:extLst>
          </p:cNvPr>
          <p:cNvSpPr/>
          <p:nvPr/>
        </p:nvSpPr>
        <p:spPr>
          <a:xfrm flipH="1">
            <a:off x="6121155" y="3617874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9" name="Arrow: Curved Down 58">
            <a:extLst>
              <a:ext uri="{FF2B5EF4-FFF2-40B4-BE49-F238E27FC236}">
                <a16:creationId xmlns:a16="http://schemas.microsoft.com/office/drawing/2014/main" id="{F6F51378-9FAA-4ABD-8568-AB261FCCB753}"/>
              </a:ext>
            </a:extLst>
          </p:cNvPr>
          <p:cNvSpPr/>
          <p:nvPr/>
        </p:nvSpPr>
        <p:spPr>
          <a:xfrm flipH="1">
            <a:off x="5646199" y="3618466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0" name="Graphic 59" descr="Cloud with solid fill">
            <a:extLst>
              <a:ext uri="{FF2B5EF4-FFF2-40B4-BE49-F238E27FC236}">
                <a16:creationId xmlns:a16="http://schemas.microsoft.com/office/drawing/2014/main" id="{DD6B5073-46E5-4CA9-84A9-19A414A83D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2957" y="3488256"/>
            <a:ext cx="480876" cy="480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5110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5171652" y="1124229"/>
            <a:ext cx="31854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b="1" dirty="0"/>
              <a:t>minus one</a:t>
            </a:r>
            <a:endParaRPr lang="en-GB" sz="2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BABC167-86E7-4F77-960E-5C07DE843AEB}"/>
              </a:ext>
            </a:extLst>
          </p:cNvPr>
          <p:cNvGrpSpPr/>
          <p:nvPr/>
        </p:nvGrpSpPr>
        <p:grpSpPr>
          <a:xfrm>
            <a:off x="964707" y="3869440"/>
            <a:ext cx="11037902" cy="619001"/>
            <a:chOff x="867053" y="5388739"/>
            <a:chExt cx="11037902" cy="61900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867053" y="5388746"/>
              <a:ext cx="11037902" cy="618994"/>
              <a:chOff x="920319" y="5433134"/>
              <a:chExt cx="11037902" cy="618994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0319" y="5433134"/>
                <a:ext cx="11037902" cy="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D4F7F8A-8E9F-448B-98C7-0799437D2F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86218" y="5445507"/>
                <a:ext cx="0" cy="18661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BE3AB6C-38C2-47A8-9248-B18E668A4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52727" y="5433134"/>
                <a:ext cx="0" cy="19898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AE2E2D51-30D9-420C-A345-651C5F7395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35441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6FFF201-3664-4A28-A074-475A3C2499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7045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62D76DC-A2D2-4A9F-9677-6819E7AAFE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8715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1232939F-BAC5-4374-B2DB-CDB249DAF6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0281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8EA23381-1149-4BE8-927E-CF6A475BB741}"/>
                  </a:ext>
                </a:extLst>
              </p:cNvPr>
              <p:cNvSpPr txBox="1"/>
              <p:nvPr/>
            </p:nvSpPr>
            <p:spPr>
              <a:xfrm>
                <a:off x="1065328" y="5682796"/>
                <a:ext cx="106692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-11 -10  -9    -8    -7     -6    -5    -4    -3     -2   -1     0      1        2     3     4     5      6     7       8     9    10   11   12   13    14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9B42B49-1F9D-4606-8A75-82D6FD8A96C4}"/>
                </a:ext>
              </a:extLst>
            </p:cNvPr>
            <p:cNvCxnSpPr>
              <a:cxnSpLocks/>
            </p:cNvCxnSpPr>
            <p:nvPr/>
          </p:nvCxnSpPr>
          <p:spPr>
            <a:xfrm>
              <a:off x="6508812" y="5401112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4A8D0E0-4913-4109-B14A-640D41C59BD8}"/>
                </a:ext>
              </a:extLst>
            </p:cNvPr>
            <p:cNvCxnSpPr>
              <a:cxnSpLocks/>
            </p:cNvCxnSpPr>
            <p:nvPr/>
          </p:nvCxnSpPr>
          <p:spPr>
            <a:xfrm>
              <a:off x="10486006" y="5388739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A0C8106-7105-4003-8655-26D5057D7C43}"/>
                </a:ext>
              </a:extLst>
            </p:cNvPr>
            <p:cNvCxnSpPr>
              <a:cxnSpLocks/>
            </p:cNvCxnSpPr>
            <p:nvPr/>
          </p:nvCxnSpPr>
          <p:spPr>
            <a:xfrm>
              <a:off x="8525523" y="5401112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2701CF2-EB6F-49AA-B253-19AB1E3A6507}"/>
                </a:ext>
              </a:extLst>
            </p:cNvPr>
            <p:cNvCxnSpPr>
              <a:cxnSpLocks/>
            </p:cNvCxnSpPr>
            <p:nvPr/>
          </p:nvCxnSpPr>
          <p:spPr>
            <a:xfrm>
              <a:off x="6892032" y="5388739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D952CFC-F500-4087-B346-E2A638393483}"/>
                </a:ext>
              </a:extLst>
            </p:cNvPr>
            <p:cNvCxnSpPr>
              <a:cxnSpLocks/>
            </p:cNvCxnSpPr>
            <p:nvPr/>
          </p:nvCxnSpPr>
          <p:spPr>
            <a:xfrm>
              <a:off x="7275251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1156BD4-3A20-402B-9F7D-63666511A84A}"/>
                </a:ext>
              </a:extLst>
            </p:cNvPr>
            <p:cNvCxnSpPr>
              <a:cxnSpLocks/>
            </p:cNvCxnSpPr>
            <p:nvPr/>
          </p:nvCxnSpPr>
          <p:spPr>
            <a:xfrm>
              <a:off x="7674746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7CE516E-23EE-4F70-B95A-F7DEFCD78CC9}"/>
                </a:ext>
              </a:extLst>
            </p:cNvPr>
            <p:cNvCxnSpPr>
              <a:cxnSpLocks/>
            </p:cNvCxnSpPr>
            <p:nvPr/>
          </p:nvCxnSpPr>
          <p:spPr>
            <a:xfrm>
              <a:off x="8100875" y="5388739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A947FB0-BB8D-44D3-BD6C-BEA9EFB986C4}"/>
                </a:ext>
              </a:extLst>
            </p:cNvPr>
            <p:cNvCxnSpPr>
              <a:cxnSpLocks/>
            </p:cNvCxnSpPr>
            <p:nvPr/>
          </p:nvCxnSpPr>
          <p:spPr>
            <a:xfrm>
              <a:off x="894425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5390F0E-DA1A-44E4-A25F-0022AB54D589}"/>
                </a:ext>
              </a:extLst>
            </p:cNvPr>
            <p:cNvCxnSpPr>
              <a:cxnSpLocks/>
            </p:cNvCxnSpPr>
            <p:nvPr/>
          </p:nvCxnSpPr>
          <p:spPr>
            <a:xfrm>
              <a:off x="9336350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F7A1A67-F39D-4FED-8C8C-96C48C322437}"/>
                </a:ext>
              </a:extLst>
            </p:cNvPr>
            <p:cNvCxnSpPr>
              <a:cxnSpLocks/>
            </p:cNvCxnSpPr>
            <p:nvPr/>
          </p:nvCxnSpPr>
          <p:spPr>
            <a:xfrm>
              <a:off x="9726967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555A21C-0199-49DE-B8D7-07877C027B9A}"/>
                </a:ext>
              </a:extLst>
            </p:cNvPr>
            <p:cNvCxnSpPr>
              <a:cxnSpLocks/>
            </p:cNvCxnSpPr>
            <p:nvPr/>
          </p:nvCxnSpPr>
          <p:spPr>
            <a:xfrm>
              <a:off x="1012646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602A7AF-00B6-4078-9548-B97B5420B1AF}"/>
                </a:ext>
              </a:extLst>
            </p:cNvPr>
            <p:cNvCxnSpPr>
              <a:cxnSpLocks/>
            </p:cNvCxnSpPr>
            <p:nvPr/>
          </p:nvCxnSpPr>
          <p:spPr>
            <a:xfrm>
              <a:off x="10879586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834401-6313-4082-9082-1D896FA63D92}"/>
                </a:ext>
              </a:extLst>
            </p:cNvPr>
            <p:cNvCxnSpPr>
              <a:cxnSpLocks/>
            </p:cNvCxnSpPr>
            <p:nvPr/>
          </p:nvCxnSpPr>
          <p:spPr>
            <a:xfrm>
              <a:off x="11310152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0B1A144-CF85-4D3C-B623-3FAF290C3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563245" y="3279937"/>
            <a:ext cx="6332406" cy="298126"/>
          </a:xfrm>
          <a:prstGeom prst="rect">
            <a:avLst/>
          </a:prstGeom>
        </p:spPr>
      </p:pic>
      <p:sp>
        <p:nvSpPr>
          <p:cNvPr id="49" name="Arrow: Down 48">
            <a:extLst>
              <a:ext uri="{FF2B5EF4-FFF2-40B4-BE49-F238E27FC236}">
                <a16:creationId xmlns:a16="http://schemas.microsoft.com/office/drawing/2014/main" id="{E85F2831-0E35-45D2-BD6B-A05EC5152DAF}"/>
              </a:ext>
            </a:extLst>
          </p:cNvPr>
          <p:cNvSpPr/>
          <p:nvPr/>
        </p:nvSpPr>
        <p:spPr>
          <a:xfrm rot="5400000">
            <a:off x="1043127" y="3669647"/>
            <a:ext cx="115410" cy="732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A0D450C8-905D-4EA9-AAC3-8458FF57668E}"/>
              </a:ext>
            </a:extLst>
          </p:cNvPr>
          <p:cNvSpPr/>
          <p:nvPr/>
        </p:nvSpPr>
        <p:spPr>
          <a:xfrm flipH="1">
            <a:off x="9800946" y="363102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B5728494-2719-43FE-AADC-9343D11EE814}"/>
              </a:ext>
            </a:extLst>
          </p:cNvPr>
          <p:cNvSpPr/>
          <p:nvPr/>
        </p:nvSpPr>
        <p:spPr>
          <a:xfrm flipH="1">
            <a:off x="9373341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479850FC-94E2-4E6E-A3B0-9D776532DD49}"/>
              </a:ext>
            </a:extLst>
          </p:cNvPr>
          <p:cNvSpPr/>
          <p:nvPr/>
        </p:nvSpPr>
        <p:spPr>
          <a:xfrm flipH="1">
            <a:off x="8984202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7B3FC543-4311-4BB5-ADBD-30763535D3D7}"/>
              </a:ext>
            </a:extLst>
          </p:cNvPr>
          <p:cNvSpPr/>
          <p:nvPr/>
        </p:nvSpPr>
        <p:spPr>
          <a:xfrm flipH="1">
            <a:off x="8590626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1857C8ED-AB1E-4107-BF0C-6B3B697DD643}"/>
              </a:ext>
            </a:extLst>
          </p:cNvPr>
          <p:cNvSpPr/>
          <p:nvPr/>
        </p:nvSpPr>
        <p:spPr>
          <a:xfrm flipH="1">
            <a:off x="8121589" y="3636811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B9B0BA00-71BB-43B9-847F-182402834377}"/>
              </a:ext>
            </a:extLst>
          </p:cNvPr>
          <p:cNvSpPr/>
          <p:nvPr/>
        </p:nvSpPr>
        <p:spPr>
          <a:xfrm flipH="1">
            <a:off x="7714693" y="363768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823C94F2-2F36-4E54-B6F3-B0280BA9EA30}"/>
              </a:ext>
            </a:extLst>
          </p:cNvPr>
          <p:cNvSpPr/>
          <p:nvPr/>
        </p:nvSpPr>
        <p:spPr>
          <a:xfrm flipH="1">
            <a:off x="7319636" y="363061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B8A44090-15C9-4CAA-AAB7-FF006B6F5F78}"/>
              </a:ext>
            </a:extLst>
          </p:cNvPr>
          <p:cNvSpPr/>
          <p:nvPr/>
        </p:nvSpPr>
        <p:spPr>
          <a:xfrm flipH="1">
            <a:off x="6937899" y="3623982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AA8E40FF-4C8C-4913-8B19-F1945D6183F5}"/>
              </a:ext>
            </a:extLst>
          </p:cNvPr>
          <p:cNvSpPr/>
          <p:nvPr/>
        </p:nvSpPr>
        <p:spPr>
          <a:xfrm flipH="1">
            <a:off x="6536923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8" name="Arrow: Curved Down 57">
            <a:extLst>
              <a:ext uri="{FF2B5EF4-FFF2-40B4-BE49-F238E27FC236}">
                <a16:creationId xmlns:a16="http://schemas.microsoft.com/office/drawing/2014/main" id="{CD3846AC-3892-4076-93A1-A104E1763F27}"/>
              </a:ext>
            </a:extLst>
          </p:cNvPr>
          <p:cNvSpPr/>
          <p:nvPr/>
        </p:nvSpPr>
        <p:spPr>
          <a:xfrm flipH="1">
            <a:off x="6121155" y="3617874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9" name="Arrow: Curved Down 58">
            <a:extLst>
              <a:ext uri="{FF2B5EF4-FFF2-40B4-BE49-F238E27FC236}">
                <a16:creationId xmlns:a16="http://schemas.microsoft.com/office/drawing/2014/main" id="{F6F51378-9FAA-4ABD-8568-AB261FCCB753}"/>
              </a:ext>
            </a:extLst>
          </p:cNvPr>
          <p:cNvSpPr/>
          <p:nvPr/>
        </p:nvSpPr>
        <p:spPr>
          <a:xfrm flipH="1">
            <a:off x="5646199" y="3618466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6591BFC4-4BE5-41E0-8BE1-964C9EDC30E2}"/>
              </a:ext>
            </a:extLst>
          </p:cNvPr>
          <p:cNvSpPr/>
          <p:nvPr/>
        </p:nvSpPr>
        <p:spPr>
          <a:xfrm flipH="1">
            <a:off x="5231167" y="361104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1" name="Graphic 60" descr="Cloud with solid fill">
            <a:extLst>
              <a:ext uri="{FF2B5EF4-FFF2-40B4-BE49-F238E27FC236}">
                <a16:creationId xmlns:a16="http://schemas.microsoft.com/office/drawing/2014/main" id="{6BD64471-6E88-4B63-A483-B6794B18C8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195" y="3730247"/>
            <a:ext cx="480876" cy="480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968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5156103" y="1124229"/>
            <a:ext cx="32165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b="1" dirty="0"/>
              <a:t>minus two</a:t>
            </a:r>
            <a:endParaRPr lang="en-GB" sz="2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BABC167-86E7-4F77-960E-5C07DE843AEB}"/>
              </a:ext>
            </a:extLst>
          </p:cNvPr>
          <p:cNvGrpSpPr/>
          <p:nvPr/>
        </p:nvGrpSpPr>
        <p:grpSpPr>
          <a:xfrm>
            <a:off x="964707" y="3869440"/>
            <a:ext cx="11037902" cy="619001"/>
            <a:chOff x="867053" y="5388739"/>
            <a:chExt cx="11037902" cy="61900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867053" y="5388746"/>
              <a:ext cx="11037902" cy="618994"/>
              <a:chOff x="920319" y="5433134"/>
              <a:chExt cx="11037902" cy="618994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0319" y="5433134"/>
                <a:ext cx="11037902" cy="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D4F7F8A-8E9F-448B-98C7-0799437D2F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86218" y="5445507"/>
                <a:ext cx="0" cy="18661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BE3AB6C-38C2-47A8-9248-B18E668A4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52727" y="5433134"/>
                <a:ext cx="0" cy="19898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AE2E2D51-30D9-420C-A345-651C5F7395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35441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6FFF201-3664-4A28-A074-475A3C2499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7045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62D76DC-A2D2-4A9F-9677-6819E7AAFE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8715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1232939F-BAC5-4374-B2DB-CDB249DAF6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0281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8EA23381-1149-4BE8-927E-CF6A475BB741}"/>
                  </a:ext>
                </a:extLst>
              </p:cNvPr>
              <p:cNvSpPr txBox="1"/>
              <p:nvPr/>
            </p:nvSpPr>
            <p:spPr>
              <a:xfrm>
                <a:off x="1065328" y="5682796"/>
                <a:ext cx="106692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-11 -10  -9    -8    -7     -6    -5    -4    -3     -2   -1     0      1        2     3     4     5      6     7       8     9    10   11   12   13    14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9B42B49-1F9D-4606-8A75-82D6FD8A96C4}"/>
                </a:ext>
              </a:extLst>
            </p:cNvPr>
            <p:cNvCxnSpPr>
              <a:cxnSpLocks/>
            </p:cNvCxnSpPr>
            <p:nvPr/>
          </p:nvCxnSpPr>
          <p:spPr>
            <a:xfrm>
              <a:off x="6508812" y="5401112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4A8D0E0-4913-4109-B14A-640D41C59BD8}"/>
                </a:ext>
              </a:extLst>
            </p:cNvPr>
            <p:cNvCxnSpPr>
              <a:cxnSpLocks/>
            </p:cNvCxnSpPr>
            <p:nvPr/>
          </p:nvCxnSpPr>
          <p:spPr>
            <a:xfrm>
              <a:off x="10486006" y="5388739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A0C8106-7105-4003-8655-26D5057D7C43}"/>
                </a:ext>
              </a:extLst>
            </p:cNvPr>
            <p:cNvCxnSpPr>
              <a:cxnSpLocks/>
            </p:cNvCxnSpPr>
            <p:nvPr/>
          </p:nvCxnSpPr>
          <p:spPr>
            <a:xfrm>
              <a:off x="8525523" y="5401112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2701CF2-EB6F-49AA-B253-19AB1E3A6507}"/>
                </a:ext>
              </a:extLst>
            </p:cNvPr>
            <p:cNvCxnSpPr>
              <a:cxnSpLocks/>
            </p:cNvCxnSpPr>
            <p:nvPr/>
          </p:nvCxnSpPr>
          <p:spPr>
            <a:xfrm>
              <a:off x="6892032" y="5388739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D952CFC-F500-4087-B346-E2A638393483}"/>
                </a:ext>
              </a:extLst>
            </p:cNvPr>
            <p:cNvCxnSpPr>
              <a:cxnSpLocks/>
            </p:cNvCxnSpPr>
            <p:nvPr/>
          </p:nvCxnSpPr>
          <p:spPr>
            <a:xfrm>
              <a:off x="7275251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1156BD4-3A20-402B-9F7D-63666511A84A}"/>
                </a:ext>
              </a:extLst>
            </p:cNvPr>
            <p:cNvCxnSpPr>
              <a:cxnSpLocks/>
            </p:cNvCxnSpPr>
            <p:nvPr/>
          </p:nvCxnSpPr>
          <p:spPr>
            <a:xfrm>
              <a:off x="7674746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7CE516E-23EE-4F70-B95A-F7DEFCD78CC9}"/>
                </a:ext>
              </a:extLst>
            </p:cNvPr>
            <p:cNvCxnSpPr>
              <a:cxnSpLocks/>
            </p:cNvCxnSpPr>
            <p:nvPr/>
          </p:nvCxnSpPr>
          <p:spPr>
            <a:xfrm>
              <a:off x="8100875" y="5388739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A947FB0-BB8D-44D3-BD6C-BEA9EFB986C4}"/>
                </a:ext>
              </a:extLst>
            </p:cNvPr>
            <p:cNvCxnSpPr>
              <a:cxnSpLocks/>
            </p:cNvCxnSpPr>
            <p:nvPr/>
          </p:nvCxnSpPr>
          <p:spPr>
            <a:xfrm>
              <a:off x="894425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5390F0E-DA1A-44E4-A25F-0022AB54D589}"/>
                </a:ext>
              </a:extLst>
            </p:cNvPr>
            <p:cNvCxnSpPr>
              <a:cxnSpLocks/>
            </p:cNvCxnSpPr>
            <p:nvPr/>
          </p:nvCxnSpPr>
          <p:spPr>
            <a:xfrm>
              <a:off x="9336350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F7A1A67-F39D-4FED-8C8C-96C48C322437}"/>
                </a:ext>
              </a:extLst>
            </p:cNvPr>
            <p:cNvCxnSpPr>
              <a:cxnSpLocks/>
            </p:cNvCxnSpPr>
            <p:nvPr/>
          </p:nvCxnSpPr>
          <p:spPr>
            <a:xfrm>
              <a:off x="9726967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555A21C-0199-49DE-B8D7-07877C027B9A}"/>
                </a:ext>
              </a:extLst>
            </p:cNvPr>
            <p:cNvCxnSpPr>
              <a:cxnSpLocks/>
            </p:cNvCxnSpPr>
            <p:nvPr/>
          </p:nvCxnSpPr>
          <p:spPr>
            <a:xfrm>
              <a:off x="1012646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602A7AF-00B6-4078-9548-B97B5420B1AF}"/>
                </a:ext>
              </a:extLst>
            </p:cNvPr>
            <p:cNvCxnSpPr>
              <a:cxnSpLocks/>
            </p:cNvCxnSpPr>
            <p:nvPr/>
          </p:nvCxnSpPr>
          <p:spPr>
            <a:xfrm>
              <a:off x="10879586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834401-6313-4082-9082-1D896FA63D92}"/>
                </a:ext>
              </a:extLst>
            </p:cNvPr>
            <p:cNvCxnSpPr>
              <a:cxnSpLocks/>
            </p:cNvCxnSpPr>
            <p:nvPr/>
          </p:nvCxnSpPr>
          <p:spPr>
            <a:xfrm>
              <a:off x="11310152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0B1A144-CF85-4D3C-B623-3FAF290C3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563245" y="3279937"/>
            <a:ext cx="6332406" cy="298126"/>
          </a:xfrm>
          <a:prstGeom prst="rect">
            <a:avLst/>
          </a:prstGeom>
        </p:spPr>
      </p:pic>
      <p:sp>
        <p:nvSpPr>
          <p:cNvPr id="49" name="Arrow: Down 48">
            <a:extLst>
              <a:ext uri="{FF2B5EF4-FFF2-40B4-BE49-F238E27FC236}">
                <a16:creationId xmlns:a16="http://schemas.microsoft.com/office/drawing/2014/main" id="{E85F2831-0E35-45D2-BD6B-A05EC5152DAF}"/>
              </a:ext>
            </a:extLst>
          </p:cNvPr>
          <p:cNvSpPr/>
          <p:nvPr/>
        </p:nvSpPr>
        <p:spPr>
          <a:xfrm rot="5400000">
            <a:off x="1038455" y="3937361"/>
            <a:ext cx="115410" cy="732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A0D450C8-905D-4EA9-AAC3-8458FF57668E}"/>
              </a:ext>
            </a:extLst>
          </p:cNvPr>
          <p:cNvSpPr/>
          <p:nvPr/>
        </p:nvSpPr>
        <p:spPr>
          <a:xfrm flipH="1">
            <a:off x="9800946" y="363102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B5728494-2719-43FE-AADC-9343D11EE814}"/>
              </a:ext>
            </a:extLst>
          </p:cNvPr>
          <p:cNvSpPr/>
          <p:nvPr/>
        </p:nvSpPr>
        <p:spPr>
          <a:xfrm flipH="1">
            <a:off x="9373341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479850FC-94E2-4E6E-A3B0-9D776532DD49}"/>
              </a:ext>
            </a:extLst>
          </p:cNvPr>
          <p:cNvSpPr/>
          <p:nvPr/>
        </p:nvSpPr>
        <p:spPr>
          <a:xfrm flipH="1">
            <a:off x="8984202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7B3FC543-4311-4BB5-ADBD-30763535D3D7}"/>
              </a:ext>
            </a:extLst>
          </p:cNvPr>
          <p:cNvSpPr/>
          <p:nvPr/>
        </p:nvSpPr>
        <p:spPr>
          <a:xfrm flipH="1">
            <a:off x="8590626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1857C8ED-AB1E-4107-BF0C-6B3B697DD643}"/>
              </a:ext>
            </a:extLst>
          </p:cNvPr>
          <p:cNvSpPr/>
          <p:nvPr/>
        </p:nvSpPr>
        <p:spPr>
          <a:xfrm flipH="1">
            <a:off x="8121589" y="3636811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B9B0BA00-71BB-43B9-847F-182402834377}"/>
              </a:ext>
            </a:extLst>
          </p:cNvPr>
          <p:cNvSpPr/>
          <p:nvPr/>
        </p:nvSpPr>
        <p:spPr>
          <a:xfrm flipH="1">
            <a:off x="7714693" y="363768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823C94F2-2F36-4E54-B6F3-B0280BA9EA30}"/>
              </a:ext>
            </a:extLst>
          </p:cNvPr>
          <p:cNvSpPr/>
          <p:nvPr/>
        </p:nvSpPr>
        <p:spPr>
          <a:xfrm flipH="1">
            <a:off x="7319636" y="363061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B8A44090-15C9-4CAA-AAB7-FF006B6F5F78}"/>
              </a:ext>
            </a:extLst>
          </p:cNvPr>
          <p:cNvSpPr/>
          <p:nvPr/>
        </p:nvSpPr>
        <p:spPr>
          <a:xfrm flipH="1">
            <a:off x="6937899" y="3623982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AA8E40FF-4C8C-4913-8B19-F1945D6183F5}"/>
              </a:ext>
            </a:extLst>
          </p:cNvPr>
          <p:cNvSpPr/>
          <p:nvPr/>
        </p:nvSpPr>
        <p:spPr>
          <a:xfrm flipH="1">
            <a:off x="6536923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8" name="Arrow: Curved Down 57">
            <a:extLst>
              <a:ext uri="{FF2B5EF4-FFF2-40B4-BE49-F238E27FC236}">
                <a16:creationId xmlns:a16="http://schemas.microsoft.com/office/drawing/2014/main" id="{CD3846AC-3892-4076-93A1-A104E1763F27}"/>
              </a:ext>
            </a:extLst>
          </p:cNvPr>
          <p:cNvSpPr/>
          <p:nvPr/>
        </p:nvSpPr>
        <p:spPr>
          <a:xfrm flipH="1">
            <a:off x="6121155" y="3617874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9" name="Arrow: Curved Down 58">
            <a:extLst>
              <a:ext uri="{FF2B5EF4-FFF2-40B4-BE49-F238E27FC236}">
                <a16:creationId xmlns:a16="http://schemas.microsoft.com/office/drawing/2014/main" id="{F6F51378-9FAA-4ABD-8568-AB261FCCB753}"/>
              </a:ext>
            </a:extLst>
          </p:cNvPr>
          <p:cNvSpPr/>
          <p:nvPr/>
        </p:nvSpPr>
        <p:spPr>
          <a:xfrm flipH="1">
            <a:off x="5646199" y="3618466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6591BFC4-4BE5-41E0-8BE1-964C9EDC30E2}"/>
              </a:ext>
            </a:extLst>
          </p:cNvPr>
          <p:cNvSpPr/>
          <p:nvPr/>
        </p:nvSpPr>
        <p:spPr>
          <a:xfrm flipH="1">
            <a:off x="5231167" y="361104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Arrow: Curved Down 60">
            <a:extLst>
              <a:ext uri="{FF2B5EF4-FFF2-40B4-BE49-F238E27FC236}">
                <a16:creationId xmlns:a16="http://schemas.microsoft.com/office/drawing/2014/main" id="{C819BCBE-391E-4C8E-BD04-EFD1369DA983}"/>
              </a:ext>
            </a:extLst>
          </p:cNvPr>
          <p:cNvSpPr/>
          <p:nvPr/>
        </p:nvSpPr>
        <p:spPr>
          <a:xfrm flipH="1">
            <a:off x="4849430" y="363061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2" name="Graphic 61" descr="Cloud with solid fill">
            <a:extLst>
              <a:ext uri="{FF2B5EF4-FFF2-40B4-BE49-F238E27FC236}">
                <a16:creationId xmlns:a16="http://schemas.microsoft.com/office/drawing/2014/main" id="{EB7FF049-1C68-4C08-9BD8-C11B9DE5CD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709" y="3968931"/>
            <a:ext cx="480876" cy="480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96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4943898" y="1124229"/>
            <a:ext cx="36409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b="1" dirty="0"/>
              <a:t>minus three</a:t>
            </a:r>
            <a:endParaRPr lang="en-GB" sz="2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BABC167-86E7-4F77-960E-5C07DE843AEB}"/>
              </a:ext>
            </a:extLst>
          </p:cNvPr>
          <p:cNvGrpSpPr/>
          <p:nvPr/>
        </p:nvGrpSpPr>
        <p:grpSpPr>
          <a:xfrm>
            <a:off x="964707" y="3869440"/>
            <a:ext cx="11037902" cy="619001"/>
            <a:chOff x="867053" y="5388739"/>
            <a:chExt cx="11037902" cy="61900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867053" y="5388746"/>
              <a:ext cx="11037902" cy="618994"/>
              <a:chOff x="920319" y="5433134"/>
              <a:chExt cx="11037902" cy="618994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0319" y="5433134"/>
                <a:ext cx="11037902" cy="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D4F7F8A-8E9F-448B-98C7-0799437D2F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86218" y="5445507"/>
                <a:ext cx="0" cy="18661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BE3AB6C-38C2-47A8-9248-B18E668A4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52727" y="5433134"/>
                <a:ext cx="0" cy="19898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AE2E2D51-30D9-420C-A345-651C5F7395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35441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6FFF201-3664-4A28-A074-475A3C2499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7045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62D76DC-A2D2-4A9F-9677-6819E7AAFE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8715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1232939F-BAC5-4374-B2DB-CDB249DAF6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0281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8EA23381-1149-4BE8-927E-CF6A475BB741}"/>
                  </a:ext>
                </a:extLst>
              </p:cNvPr>
              <p:cNvSpPr txBox="1"/>
              <p:nvPr/>
            </p:nvSpPr>
            <p:spPr>
              <a:xfrm>
                <a:off x="1065328" y="5682796"/>
                <a:ext cx="106692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-11 -10  -9    -8    -7     -6    -5    -4    -3     -2   -1     0      1        2     3     4     5      6     7       8     9    10   11   12   13    14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9B42B49-1F9D-4606-8A75-82D6FD8A96C4}"/>
                </a:ext>
              </a:extLst>
            </p:cNvPr>
            <p:cNvCxnSpPr>
              <a:cxnSpLocks/>
            </p:cNvCxnSpPr>
            <p:nvPr/>
          </p:nvCxnSpPr>
          <p:spPr>
            <a:xfrm>
              <a:off x="6508812" y="5401112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4A8D0E0-4913-4109-B14A-640D41C59BD8}"/>
                </a:ext>
              </a:extLst>
            </p:cNvPr>
            <p:cNvCxnSpPr>
              <a:cxnSpLocks/>
            </p:cNvCxnSpPr>
            <p:nvPr/>
          </p:nvCxnSpPr>
          <p:spPr>
            <a:xfrm>
              <a:off x="10486006" y="5388739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A0C8106-7105-4003-8655-26D5057D7C43}"/>
                </a:ext>
              </a:extLst>
            </p:cNvPr>
            <p:cNvCxnSpPr>
              <a:cxnSpLocks/>
            </p:cNvCxnSpPr>
            <p:nvPr/>
          </p:nvCxnSpPr>
          <p:spPr>
            <a:xfrm>
              <a:off x="8525523" y="5401112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2701CF2-EB6F-49AA-B253-19AB1E3A6507}"/>
                </a:ext>
              </a:extLst>
            </p:cNvPr>
            <p:cNvCxnSpPr>
              <a:cxnSpLocks/>
            </p:cNvCxnSpPr>
            <p:nvPr/>
          </p:nvCxnSpPr>
          <p:spPr>
            <a:xfrm>
              <a:off x="6892032" y="5388739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D952CFC-F500-4087-B346-E2A638393483}"/>
                </a:ext>
              </a:extLst>
            </p:cNvPr>
            <p:cNvCxnSpPr>
              <a:cxnSpLocks/>
            </p:cNvCxnSpPr>
            <p:nvPr/>
          </p:nvCxnSpPr>
          <p:spPr>
            <a:xfrm>
              <a:off x="7275251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1156BD4-3A20-402B-9F7D-63666511A84A}"/>
                </a:ext>
              </a:extLst>
            </p:cNvPr>
            <p:cNvCxnSpPr>
              <a:cxnSpLocks/>
            </p:cNvCxnSpPr>
            <p:nvPr/>
          </p:nvCxnSpPr>
          <p:spPr>
            <a:xfrm>
              <a:off x="7674746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7CE516E-23EE-4F70-B95A-F7DEFCD78CC9}"/>
                </a:ext>
              </a:extLst>
            </p:cNvPr>
            <p:cNvCxnSpPr>
              <a:cxnSpLocks/>
            </p:cNvCxnSpPr>
            <p:nvPr/>
          </p:nvCxnSpPr>
          <p:spPr>
            <a:xfrm>
              <a:off x="8100875" y="5388739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A947FB0-BB8D-44D3-BD6C-BEA9EFB986C4}"/>
                </a:ext>
              </a:extLst>
            </p:cNvPr>
            <p:cNvCxnSpPr>
              <a:cxnSpLocks/>
            </p:cNvCxnSpPr>
            <p:nvPr/>
          </p:nvCxnSpPr>
          <p:spPr>
            <a:xfrm>
              <a:off x="894425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5390F0E-DA1A-44E4-A25F-0022AB54D589}"/>
                </a:ext>
              </a:extLst>
            </p:cNvPr>
            <p:cNvCxnSpPr>
              <a:cxnSpLocks/>
            </p:cNvCxnSpPr>
            <p:nvPr/>
          </p:nvCxnSpPr>
          <p:spPr>
            <a:xfrm>
              <a:off x="9336350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F7A1A67-F39D-4FED-8C8C-96C48C322437}"/>
                </a:ext>
              </a:extLst>
            </p:cNvPr>
            <p:cNvCxnSpPr>
              <a:cxnSpLocks/>
            </p:cNvCxnSpPr>
            <p:nvPr/>
          </p:nvCxnSpPr>
          <p:spPr>
            <a:xfrm>
              <a:off x="9726967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555A21C-0199-49DE-B8D7-07877C027B9A}"/>
                </a:ext>
              </a:extLst>
            </p:cNvPr>
            <p:cNvCxnSpPr>
              <a:cxnSpLocks/>
            </p:cNvCxnSpPr>
            <p:nvPr/>
          </p:nvCxnSpPr>
          <p:spPr>
            <a:xfrm>
              <a:off x="1012646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602A7AF-00B6-4078-9548-B97B5420B1AF}"/>
                </a:ext>
              </a:extLst>
            </p:cNvPr>
            <p:cNvCxnSpPr>
              <a:cxnSpLocks/>
            </p:cNvCxnSpPr>
            <p:nvPr/>
          </p:nvCxnSpPr>
          <p:spPr>
            <a:xfrm>
              <a:off x="10879586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834401-6313-4082-9082-1D896FA63D92}"/>
                </a:ext>
              </a:extLst>
            </p:cNvPr>
            <p:cNvCxnSpPr>
              <a:cxnSpLocks/>
            </p:cNvCxnSpPr>
            <p:nvPr/>
          </p:nvCxnSpPr>
          <p:spPr>
            <a:xfrm>
              <a:off x="11310152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0B1A144-CF85-4D3C-B623-3FAF290C3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563245" y="3279937"/>
            <a:ext cx="6332406" cy="298126"/>
          </a:xfrm>
          <a:prstGeom prst="rect">
            <a:avLst/>
          </a:prstGeom>
        </p:spPr>
      </p:pic>
      <p:sp>
        <p:nvSpPr>
          <p:cNvPr id="49" name="Arrow: Down 48">
            <a:extLst>
              <a:ext uri="{FF2B5EF4-FFF2-40B4-BE49-F238E27FC236}">
                <a16:creationId xmlns:a16="http://schemas.microsoft.com/office/drawing/2014/main" id="{E85F2831-0E35-45D2-BD6B-A05EC5152DAF}"/>
              </a:ext>
            </a:extLst>
          </p:cNvPr>
          <p:cNvSpPr/>
          <p:nvPr/>
        </p:nvSpPr>
        <p:spPr>
          <a:xfrm rot="5400000">
            <a:off x="1038455" y="4179732"/>
            <a:ext cx="115410" cy="732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A0D450C8-905D-4EA9-AAC3-8458FF57668E}"/>
              </a:ext>
            </a:extLst>
          </p:cNvPr>
          <p:cNvSpPr/>
          <p:nvPr/>
        </p:nvSpPr>
        <p:spPr>
          <a:xfrm flipH="1">
            <a:off x="9800946" y="363102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B5728494-2719-43FE-AADC-9343D11EE814}"/>
              </a:ext>
            </a:extLst>
          </p:cNvPr>
          <p:cNvSpPr/>
          <p:nvPr/>
        </p:nvSpPr>
        <p:spPr>
          <a:xfrm flipH="1">
            <a:off x="9373341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479850FC-94E2-4E6E-A3B0-9D776532DD49}"/>
              </a:ext>
            </a:extLst>
          </p:cNvPr>
          <p:cNvSpPr/>
          <p:nvPr/>
        </p:nvSpPr>
        <p:spPr>
          <a:xfrm flipH="1">
            <a:off x="8984202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7B3FC543-4311-4BB5-ADBD-30763535D3D7}"/>
              </a:ext>
            </a:extLst>
          </p:cNvPr>
          <p:cNvSpPr/>
          <p:nvPr/>
        </p:nvSpPr>
        <p:spPr>
          <a:xfrm flipH="1">
            <a:off x="8590626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1857C8ED-AB1E-4107-BF0C-6B3B697DD643}"/>
              </a:ext>
            </a:extLst>
          </p:cNvPr>
          <p:cNvSpPr/>
          <p:nvPr/>
        </p:nvSpPr>
        <p:spPr>
          <a:xfrm flipH="1">
            <a:off x="8121589" y="3636811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B9B0BA00-71BB-43B9-847F-182402834377}"/>
              </a:ext>
            </a:extLst>
          </p:cNvPr>
          <p:cNvSpPr/>
          <p:nvPr/>
        </p:nvSpPr>
        <p:spPr>
          <a:xfrm flipH="1">
            <a:off x="7714693" y="363768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823C94F2-2F36-4E54-B6F3-B0280BA9EA30}"/>
              </a:ext>
            </a:extLst>
          </p:cNvPr>
          <p:cNvSpPr/>
          <p:nvPr/>
        </p:nvSpPr>
        <p:spPr>
          <a:xfrm flipH="1">
            <a:off x="7319636" y="363061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B8A44090-15C9-4CAA-AAB7-FF006B6F5F78}"/>
              </a:ext>
            </a:extLst>
          </p:cNvPr>
          <p:cNvSpPr/>
          <p:nvPr/>
        </p:nvSpPr>
        <p:spPr>
          <a:xfrm flipH="1">
            <a:off x="6937899" y="3623982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AA8E40FF-4C8C-4913-8B19-F1945D6183F5}"/>
              </a:ext>
            </a:extLst>
          </p:cNvPr>
          <p:cNvSpPr/>
          <p:nvPr/>
        </p:nvSpPr>
        <p:spPr>
          <a:xfrm flipH="1">
            <a:off x="6536923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8" name="Arrow: Curved Down 57">
            <a:extLst>
              <a:ext uri="{FF2B5EF4-FFF2-40B4-BE49-F238E27FC236}">
                <a16:creationId xmlns:a16="http://schemas.microsoft.com/office/drawing/2014/main" id="{CD3846AC-3892-4076-93A1-A104E1763F27}"/>
              </a:ext>
            </a:extLst>
          </p:cNvPr>
          <p:cNvSpPr/>
          <p:nvPr/>
        </p:nvSpPr>
        <p:spPr>
          <a:xfrm flipH="1">
            <a:off x="6121155" y="3617874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9" name="Arrow: Curved Down 58">
            <a:extLst>
              <a:ext uri="{FF2B5EF4-FFF2-40B4-BE49-F238E27FC236}">
                <a16:creationId xmlns:a16="http://schemas.microsoft.com/office/drawing/2014/main" id="{F6F51378-9FAA-4ABD-8568-AB261FCCB753}"/>
              </a:ext>
            </a:extLst>
          </p:cNvPr>
          <p:cNvSpPr/>
          <p:nvPr/>
        </p:nvSpPr>
        <p:spPr>
          <a:xfrm flipH="1">
            <a:off x="5646199" y="3618466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6591BFC4-4BE5-41E0-8BE1-964C9EDC30E2}"/>
              </a:ext>
            </a:extLst>
          </p:cNvPr>
          <p:cNvSpPr/>
          <p:nvPr/>
        </p:nvSpPr>
        <p:spPr>
          <a:xfrm flipH="1">
            <a:off x="5231167" y="361104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Arrow: Curved Down 60">
            <a:extLst>
              <a:ext uri="{FF2B5EF4-FFF2-40B4-BE49-F238E27FC236}">
                <a16:creationId xmlns:a16="http://schemas.microsoft.com/office/drawing/2014/main" id="{C819BCBE-391E-4C8E-BD04-EFD1369DA983}"/>
              </a:ext>
            </a:extLst>
          </p:cNvPr>
          <p:cNvSpPr/>
          <p:nvPr/>
        </p:nvSpPr>
        <p:spPr>
          <a:xfrm flipH="1">
            <a:off x="4849430" y="363061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Arrow: Curved Down 61">
            <a:extLst>
              <a:ext uri="{FF2B5EF4-FFF2-40B4-BE49-F238E27FC236}">
                <a16:creationId xmlns:a16="http://schemas.microsoft.com/office/drawing/2014/main" id="{11021649-79DB-4F51-98C1-D2ABCA880C83}"/>
              </a:ext>
            </a:extLst>
          </p:cNvPr>
          <p:cNvSpPr/>
          <p:nvPr/>
        </p:nvSpPr>
        <p:spPr>
          <a:xfrm flipH="1">
            <a:off x="4441798" y="3611641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3" name="Graphic 62" descr="Snowflake outline">
            <a:extLst>
              <a:ext uri="{FF2B5EF4-FFF2-40B4-BE49-F238E27FC236}">
                <a16:creationId xmlns:a16="http://schemas.microsoft.com/office/drawing/2014/main" id="{BB41A13B-3CD9-49C1-BACA-A6CCF1CE00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7385" y="4473115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3087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5117569" y="1124229"/>
            <a:ext cx="32936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b="1" dirty="0"/>
              <a:t>minus four</a:t>
            </a:r>
            <a:endParaRPr lang="en-GB" sz="2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BABC167-86E7-4F77-960E-5C07DE843AEB}"/>
              </a:ext>
            </a:extLst>
          </p:cNvPr>
          <p:cNvGrpSpPr/>
          <p:nvPr/>
        </p:nvGrpSpPr>
        <p:grpSpPr>
          <a:xfrm>
            <a:off x="964707" y="3869440"/>
            <a:ext cx="11037902" cy="619001"/>
            <a:chOff x="867053" y="5388739"/>
            <a:chExt cx="11037902" cy="61900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867053" y="5388746"/>
              <a:ext cx="11037902" cy="618994"/>
              <a:chOff x="920319" y="5433134"/>
              <a:chExt cx="11037902" cy="618994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0319" y="5433134"/>
                <a:ext cx="11037902" cy="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D4F7F8A-8E9F-448B-98C7-0799437D2F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86218" y="5445507"/>
                <a:ext cx="0" cy="18661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BE3AB6C-38C2-47A8-9248-B18E668A4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52727" y="5433134"/>
                <a:ext cx="0" cy="19898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AE2E2D51-30D9-420C-A345-651C5F7395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35441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6FFF201-3664-4A28-A074-475A3C2499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7045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62D76DC-A2D2-4A9F-9677-6819E7AAFE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8715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1232939F-BAC5-4374-B2DB-CDB249DAF6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0281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8EA23381-1149-4BE8-927E-CF6A475BB741}"/>
                  </a:ext>
                </a:extLst>
              </p:cNvPr>
              <p:cNvSpPr txBox="1"/>
              <p:nvPr/>
            </p:nvSpPr>
            <p:spPr>
              <a:xfrm>
                <a:off x="1065328" y="5682796"/>
                <a:ext cx="106692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-11 -10  -9    -8    -7     -6    -5    -4    -3     -2   -1     0      1        2     3     4     5      6     7       8     9    10   11   12   13    14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9B42B49-1F9D-4606-8A75-82D6FD8A96C4}"/>
                </a:ext>
              </a:extLst>
            </p:cNvPr>
            <p:cNvCxnSpPr>
              <a:cxnSpLocks/>
            </p:cNvCxnSpPr>
            <p:nvPr/>
          </p:nvCxnSpPr>
          <p:spPr>
            <a:xfrm>
              <a:off x="6508812" y="5401112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4A8D0E0-4913-4109-B14A-640D41C59BD8}"/>
                </a:ext>
              </a:extLst>
            </p:cNvPr>
            <p:cNvCxnSpPr>
              <a:cxnSpLocks/>
            </p:cNvCxnSpPr>
            <p:nvPr/>
          </p:nvCxnSpPr>
          <p:spPr>
            <a:xfrm>
              <a:off x="10486006" y="5388739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A0C8106-7105-4003-8655-26D5057D7C43}"/>
                </a:ext>
              </a:extLst>
            </p:cNvPr>
            <p:cNvCxnSpPr>
              <a:cxnSpLocks/>
            </p:cNvCxnSpPr>
            <p:nvPr/>
          </p:nvCxnSpPr>
          <p:spPr>
            <a:xfrm>
              <a:off x="8525523" y="5401112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2701CF2-EB6F-49AA-B253-19AB1E3A6507}"/>
                </a:ext>
              </a:extLst>
            </p:cNvPr>
            <p:cNvCxnSpPr>
              <a:cxnSpLocks/>
            </p:cNvCxnSpPr>
            <p:nvPr/>
          </p:nvCxnSpPr>
          <p:spPr>
            <a:xfrm>
              <a:off x="6892032" y="5388739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D952CFC-F500-4087-B346-E2A638393483}"/>
                </a:ext>
              </a:extLst>
            </p:cNvPr>
            <p:cNvCxnSpPr>
              <a:cxnSpLocks/>
            </p:cNvCxnSpPr>
            <p:nvPr/>
          </p:nvCxnSpPr>
          <p:spPr>
            <a:xfrm>
              <a:off x="7275251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1156BD4-3A20-402B-9F7D-63666511A84A}"/>
                </a:ext>
              </a:extLst>
            </p:cNvPr>
            <p:cNvCxnSpPr>
              <a:cxnSpLocks/>
            </p:cNvCxnSpPr>
            <p:nvPr/>
          </p:nvCxnSpPr>
          <p:spPr>
            <a:xfrm>
              <a:off x="7674746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7CE516E-23EE-4F70-B95A-F7DEFCD78CC9}"/>
                </a:ext>
              </a:extLst>
            </p:cNvPr>
            <p:cNvCxnSpPr>
              <a:cxnSpLocks/>
            </p:cNvCxnSpPr>
            <p:nvPr/>
          </p:nvCxnSpPr>
          <p:spPr>
            <a:xfrm>
              <a:off x="8100875" y="5388739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A947FB0-BB8D-44D3-BD6C-BEA9EFB986C4}"/>
                </a:ext>
              </a:extLst>
            </p:cNvPr>
            <p:cNvCxnSpPr>
              <a:cxnSpLocks/>
            </p:cNvCxnSpPr>
            <p:nvPr/>
          </p:nvCxnSpPr>
          <p:spPr>
            <a:xfrm>
              <a:off x="894425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5390F0E-DA1A-44E4-A25F-0022AB54D589}"/>
                </a:ext>
              </a:extLst>
            </p:cNvPr>
            <p:cNvCxnSpPr>
              <a:cxnSpLocks/>
            </p:cNvCxnSpPr>
            <p:nvPr/>
          </p:nvCxnSpPr>
          <p:spPr>
            <a:xfrm>
              <a:off x="9336350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F7A1A67-F39D-4FED-8C8C-96C48C322437}"/>
                </a:ext>
              </a:extLst>
            </p:cNvPr>
            <p:cNvCxnSpPr>
              <a:cxnSpLocks/>
            </p:cNvCxnSpPr>
            <p:nvPr/>
          </p:nvCxnSpPr>
          <p:spPr>
            <a:xfrm>
              <a:off x="9726967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555A21C-0199-49DE-B8D7-07877C027B9A}"/>
                </a:ext>
              </a:extLst>
            </p:cNvPr>
            <p:cNvCxnSpPr>
              <a:cxnSpLocks/>
            </p:cNvCxnSpPr>
            <p:nvPr/>
          </p:nvCxnSpPr>
          <p:spPr>
            <a:xfrm>
              <a:off x="1012646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602A7AF-00B6-4078-9548-B97B5420B1AF}"/>
                </a:ext>
              </a:extLst>
            </p:cNvPr>
            <p:cNvCxnSpPr>
              <a:cxnSpLocks/>
            </p:cNvCxnSpPr>
            <p:nvPr/>
          </p:nvCxnSpPr>
          <p:spPr>
            <a:xfrm>
              <a:off x="10879586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834401-6313-4082-9082-1D896FA63D92}"/>
                </a:ext>
              </a:extLst>
            </p:cNvPr>
            <p:cNvCxnSpPr>
              <a:cxnSpLocks/>
            </p:cNvCxnSpPr>
            <p:nvPr/>
          </p:nvCxnSpPr>
          <p:spPr>
            <a:xfrm>
              <a:off x="11310152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0B1A144-CF85-4D3C-B623-3FAF290C3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563245" y="3279937"/>
            <a:ext cx="6332406" cy="298126"/>
          </a:xfrm>
          <a:prstGeom prst="rect">
            <a:avLst/>
          </a:prstGeom>
        </p:spPr>
      </p:pic>
      <p:sp>
        <p:nvSpPr>
          <p:cNvPr id="49" name="Arrow: Down 48">
            <a:extLst>
              <a:ext uri="{FF2B5EF4-FFF2-40B4-BE49-F238E27FC236}">
                <a16:creationId xmlns:a16="http://schemas.microsoft.com/office/drawing/2014/main" id="{E85F2831-0E35-45D2-BD6B-A05EC5152DAF}"/>
              </a:ext>
            </a:extLst>
          </p:cNvPr>
          <p:cNvSpPr/>
          <p:nvPr/>
        </p:nvSpPr>
        <p:spPr>
          <a:xfrm rot="5400000">
            <a:off x="1052010" y="4363235"/>
            <a:ext cx="115410" cy="732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A0D450C8-905D-4EA9-AAC3-8458FF57668E}"/>
              </a:ext>
            </a:extLst>
          </p:cNvPr>
          <p:cNvSpPr/>
          <p:nvPr/>
        </p:nvSpPr>
        <p:spPr>
          <a:xfrm flipH="1">
            <a:off x="9800946" y="363102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B5728494-2719-43FE-AADC-9343D11EE814}"/>
              </a:ext>
            </a:extLst>
          </p:cNvPr>
          <p:cNvSpPr/>
          <p:nvPr/>
        </p:nvSpPr>
        <p:spPr>
          <a:xfrm flipH="1">
            <a:off x="9373341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479850FC-94E2-4E6E-A3B0-9D776532DD49}"/>
              </a:ext>
            </a:extLst>
          </p:cNvPr>
          <p:cNvSpPr/>
          <p:nvPr/>
        </p:nvSpPr>
        <p:spPr>
          <a:xfrm flipH="1">
            <a:off x="8984202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7B3FC543-4311-4BB5-ADBD-30763535D3D7}"/>
              </a:ext>
            </a:extLst>
          </p:cNvPr>
          <p:cNvSpPr/>
          <p:nvPr/>
        </p:nvSpPr>
        <p:spPr>
          <a:xfrm flipH="1">
            <a:off x="8590626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1857C8ED-AB1E-4107-BF0C-6B3B697DD643}"/>
              </a:ext>
            </a:extLst>
          </p:cNvPr>
          <p:cNvSpPr/>
          <p:nvPr/>
        </p:nvSpPr>
        <p:spPr>
          <a:xfrm flipH="1">
            <a:off x="8121589" y="3636811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B9B0BA00-71BB-43B9-847F-182402834377}"/>
              </a:ext>
            </a:extLst>
          </p:cNvPr>
          <p:cNvSpPr/>
          <p:nvPr/>
        </p:nvSpPr>
        <p:spPr>
          <a:xfrm flipH="1">
            <a:off x="7714693" y="363768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823C94F2-2F36-4E54-B6F3-B0280BA9EA30}"/>
              </a:ext>
            </a:extLst>
          </p:cNvPr>
          <p:cNvSpPr/>
          <p:nvPr/>
        </p:nvSpPr>
        <p:spPr>
          <a:xfrm flipH="1">
            <a:off x="7319636" y="363061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B8A44090-15C9-4CAA-AAB7-FF006B6F5F78}"/>
              </a:ext>
            </a:extLst>
          </p:cNvPr>
          <p:cNvSpPr/>
          <p:nvPr/>
        </p:nvSpPr>
        <p:spPr>
          <a:xfrm flipH="1">
            <a:off x="6937899" y="3623982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AA8E40FF-4C8C-4913-8B19-F1945D6183F5}"/>
              </a:ext>
            </a:extLst>
          </p:cNvPr>
          <p:cNvSpPr/>
          <p:nvPr/>
        </p:nvSpPr>
        <p:spPr>
          <a:xfrm flipH="1">
            <a:off x="6536923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8" name="Arrow: Curved Down 57">
            <a:extLst>
              <a:ext uri="{FF2B5EF4-FFF2-40B4-BE49-F238E27FC236}">
                <a16:creationId xmlns:a16="http://schemas.microsoft.com/office/drawing/2014/main" id="{CD3846AC-3892-4076-93A1-A104E1763F27}"/>
              </a:ext>
            </a:extLst>
          </p:cNvPr>
          <p:cNvSpPr/>
          <p:nvPr/>
        </p:nvSpPr>
        <p:spPr>
          <a:xfrm flipH="1">
            <a:off x="6121155" y="3617874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9" name="Arrow: Curved Down 58">
            <a:extLst>
              <a:ext uri="{FF2B5EF4-FFF2-40B4-BE49-F238E27FC236}">
                <a16:creationId xmlns:a16="http://schemas.microsoft.com/office/drawing/2014/main" id="{F6F51378-9FAA-4ABD-8568-AB261FCCB753}"/>
              </a:ext>
            </a:extLst>
          </p:cNvPr>
          <p:cNvSpPr/>
          <p:nvPr/>
        </p:nvSpPr>
        <p:spPr>
          <a:xfrm flipH="1">
            <a:off x="5646199" y="3618466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6591BFC4-4BE5-41E0-8BE1-964C9EDC30E2}"/>
              </a:ext>
            </a:extLst>
          </p:cNvPr>
          <p:cNvSpPr/>
          <p:nvPr/>
        </p:nvSpPr>
        <p:spPr>
          <a:xfrm flipH="1">
            <a:off x="5231167" y="361104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Arrow: Curved Down 60">
            <a:extLst>
              <a:ext uri="{FF2B5EF4-FFF2-40B4-BE49-F238E27FC236}">
                <a16:creationId xmlns:a16="http://schemas.microsoft.com/office/drawing/2014/main" id="{C819BCBE-391E-4C8E-BD04-EFD1369DA983}"/>
              </a:ext>
            </a:extLst>
          </p:cNvPr>
          <p:cNvSpPr/>
          <p:nvPr/>
        </p:nvSpPr>
        <p:spPr>
          <a:xfrm flipH="1">
            <a:off x="4849430" y="363061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Arrow: Curved Down 61">
            <a:extLst>
              <a:ext uri="{FF2B5EF4-FFF2-40B4-BE49-F238E27FC236}">
                <a16:creationId xmlns:a16="http://schemas.microsoft.com/office/drawing/2014/main" id="{11021649-79DB-4F51-98C1-D2ABCA880C83}"/>
              </a:ext>
            </a:extLst>
          </p:cNvPr>
          <p:cNvSpPr/>
          <p:nvPr/>
        </p:nvSpPr>
        <p:spPr>
          <a:xfrm flipH="1">
            <a:off x="4441798" y="3611641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3" name="Arrow: Curved Down 62">
            <a:extLst>
              <a:ext uri="{FF2B5EF4-FFF2-40B4-BE49-F238E27FC236}">
                <a16:creationId xmlns:a16="http://schemas.microsoft.com/office/drawing/2014/main" id="{69E0E31C-D1E5-401D-910D-4FE6204877C3}"/>
              </a:ext>
            </a:extLst>
          </p:cNvPr>
          <p:cNvSpPr/>
          <p:nvPr/>
        </p:nvSpPr>
        <p:spPr>
          <a:xfrm flipH="1">
            <a:off x="4060061" y="362105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4" name="Graphic 63" descr="Snowflake outline">
            <a:extLst>
              <a:ext uri="{FF2B5EF4-FFF2-40B4-BE49-F238E27FC236}">
                <a16:creationId xmlns:a16="http://schemas.microsoft.com/office/drawing/2014/main" id="{03360602-4635-4548-9F61-917AA783FE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7385" y="4473115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9322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5188486" y="1124229"/>
            <a:ext cx="31518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b="1" dirty="0"/>
              <a:t>minus five</a:t>
            </a:r>
            <a:endParaRPr lang="en-GB" sz="2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BABC167-86E7-4F77-960E-5C07DE843AEB}"/>
              </a:ext>
            </a:extLst>
          </p:cNvPr>
          <p:cNvGrpSpPr/>
          <p:nvPr/>
        </p:nvGrpSpPr>
        <p:grpSpPr>
          <a:xfrm>
            <a:off x="964707" y="3869440"/>
            <a:ext cx="11037902" cy="619001"/>
            <a:chOff x="867053" y="5388739"/>
            <a:chExt cx="11037902" cy="61900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867053" y="5388746"/>
              <a:ext cx="11037902" cy="618994"/>
              <a:chOff x="920319" y="5433134"/>
              <a:chExt cx="11037902" cy="618994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0319" y="5433134"/>
                <a:ext cx="11037902" cy="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D4F7F8A-8E9F-448B-98C7-0799437D2F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86218" y="5445507"/>
                <a:ext cx="0" cy="18661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BE3AB6C-38C2-47A8-9248-B18E668A4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52727" y="5433134"/>
                <a:ext cx="0" cy="19898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AE2E2D51-30D9-420C-A345-651C5F7395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35441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6FFF201-3664-4A28-A074-475A3C2499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7045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62D76DC-A2D2-4A9F-9677-6819E7AAFE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8715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1232939F-BAC5-4374-B2DB-CDB249DAF6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0281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8EA23381-1149-4BE8-927E-CF6A475BB741}"/>
                  </a:ext>
                </a:extLst>
              </p:cNvPr>
              <p:cNvSpPr txBox="1"/>
              <p:nvPr/>
            </p:nvSpPr>
            <p:spPr>
              <a:xfrm>
                <a:off x="1065328" y="5682796"/>
                <a:ext cx="106692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-11 -10  -9    -8    -7     -6    -5    -4    -3     -2   -1     0      1        2     3     4     5      6     7       8     9    10   11   12   13    14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9B42B49-1F9D-4606-8A75-82D6FD8A96C4}"/>
                </a:ext>
              </a:extLst>
            </p:cNvPr>
            <p:cNvCxnSpPr>
              <a:cxnSpLocks/>
            </p:cNvCxnSpPr>
            <p:nvPr/>
          </p:nvCxnSpPr>
          <p:spPr>
            <a:xfrm>
              <a:off x="6508812" y="5401112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4A8D0E0-4913-4109-B14A-640D41C59BD8}"/>
                </a:ext>
              </a:extLst>
            </p:cNvPr>
            <p:cNvCxnSpPr>
              <a:cxnSpLocks/>
            </p:cNvCxnSpPr>
            <p:nvPr/>
          </p:nvCxnSpPr>
          <p:spPr>
            <a:xfrm>
              <a:off x="10486006" y="5388739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A0C8106-7105-4003-8655-26D5057D7C43}"/>
                </a:ext>
              </a:extLst>
            </p:cNvPr>
            <p:cNvCxnSpPr>
              <a:cxnSpLocks/>
            </p:cNvCxnSpPr>
            <p:nvPr/>
          </p:nvCxnSpPr>
          <p:spPr>
            <a:xfrm>
              <a:off x="8525523" y="5401112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2701CF2-EB6F-49AA-B253-19AB1E3A6507}"/>
                </a:ext>
              </a:extLst>
            </p:cNvPr>
            <p:cNvCxnSpPr>
              <a:cxnSpLocks/>
            </p:cNvCxnSpPr>
            <p:nvPr/>
          </p:nvCxnSpPr>
          <p:spPr>
            <a:xfrm>
              <a:off x="6892032" y="5388739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D952CFC-F500-4087-B346-E2A638393483}"/>
                </a:ext>
              </a:extLst>
            </p:cNvPr>
            <p:cNvCxnSpPr>
              <a:cxnSpLocks/>
            </p:cNvCxnSpPr>
            <p:nvPr/>
          </p:nvCxnSpPr>
          <p:spPr>
            <a:xfrm>
              <a:off x="7275251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1156BD4-3A20-402B-9F7D-63666511A84A}"/>
                </a:ext>
              </a:extLst>
            </p:cNvPr>
            <p:cNvCxnSpPr>
              <a:cxnSpLocks/>
            </p:cNvCxnSpPr>
            <p:nvPr/>
          </p:nvCxnSpPr>
          <p:spPr>
            <a:xfrm>
              <a:off x="7674746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7CE516E-23EE-4F70-B95A-F7DEFCD78CC9}"/>
                </a:ext>
              </a:extLst>
            </p:cNvPr>
            <p:cNvCxnSpPr>
              <a:cxnSpLocks/>
            </p:cNvCxnSpPr>
            <p:nvPr/>
          </p:nvCxnSpPr>
          <p:spPr>
            <a:xfrm>
              <a:off x="8100875" y="5388739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A947FB0-BB8D-44D3-BD6C-BEA9EFB986C4}"/>
                </a:ext>
              </a:extLst>
            </p:cNvPr>
            <p:cNvCxnSpPr>
              <a:cxnSpLocks/>
            </p:cNvCxnSpPr>
            <p:nvPr/>
          </p:nvCxnSpPr>
          <p:spPr>
            <a:xfrm>
              <a:off x="894425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5390F0E-DA1A-44E4-A25F-0022AB54D589}"/>
                </a:ext>
              </a:extLst>
            </p:cNvPr>
            <p:cNvCxnSpPr>
              <a:cxnSpLocks/>
            </p:cNvCxnSpPr>
            <p:nvPr/>
          </p:nvCxnSpPr>
          <p:spPr>
            <a:xfrm>
              <a:off x="9336350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F7A1A67-F39D-4FED-8C8C-96C48C322437}"/>
                </a:ext>
              </a:extLst>
            </p:cNvPr>
            <p:cNvCxnSpPr>
              <a:cxnSpLocks/>
            </p:cNvCxnSpPr>
            <p:nvPr/>
          </p:nvCxnSpPr>
          <p:spPr>
            <a:xfrm>
              <a:off x="9726967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555A21C-0199-49DE-B8D7-07877C027B9A}"/>
                </a:ext>
              </a:extLst>
            </p:cNvPr>
            <p:cNvCxnSpPr>
              <a:cxnSpLocks/>
            </p:cNvCxnSpPr>
            <p:nvPr/>
          </p:nvCxnSpPr>
          <p:spPr>
            <a:xfrm>
              <a:off x="1012646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602A7AF-00B6-4078-9548-B97B5420B1AF}"/>
                </a:ext>
              </a:extLst>
            </p:cNvPr>
            <p:cNvCxnSpPr>
              <a:cxnSpLocks/>
            </p:cNvCxnSpPr>
            <p:nvPr/>
          </p:nvCxnSpPr>
          <p:spPr>
            <a:xfrm>
              <a:off x="10879586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834401-6313-4082-9082-1D896FA63D92}"/>
                </a:ext>
              </a:extLst>
            </p:cNvPr>
            <p:cNvCxnSpPr>
              <a:cxnSpLocks/>
            </p:cNvCxnSpPr>
            <p:nvPr/>
          </p:nvCxnSpPr>
          <p:spPr>
            <a:xfrm>
              <a:off x="11310152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0B1A144-CF85-4D3C-B623-3FAF290C3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563245" y="3279937"/>
            <a:ext cx="6332406" cy="298126"/>
          </a:xfrm>
          <a:prstGeom prst="rect">
            <a:avLst/>
          </a:prstGeom>
        </p:spPr>
      </p:pic>
      <p:sp>
        <p:nvSpPr>
          <p:cNvPr id="49" name="Arrow: Down 48">
            <a:extLst>
              <a:ext uri="{FF2B5EF4-FFF2-40B4-BE49-F238E27FC236}">
                <a16:creationId xmlns:a16="http://schemas.microsoft.com/office/drawing/2014/main" id="{E85F2831-0E35-45D2-BD6B-A05EC5152DAF}"/>
              </a:ext>
            </a:extLst>
          </p:cNvPr>
          <p:cNvSpPr/>
          <p:nvPr/>
        </p:nvSpPr>
        <p:spPr>
          <a:xfrm rot="5400000">
            <a:off x="1060731" y="4614247"/>
            <a:ext cx="115410" cy="732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A0D450C8-905D-4EA9-AAC3-8458FF57668E}"/>
              </a:ext>
            </a:extLst>
          </p:cNvPr>
          <p:cNvSpPr/>
          <p:nvPr/>
        </p:nvSpPr>
        <p:spPr>
          <a:xfrm flipH="1">
            <a:off x="9800946" y="363102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B5728494-2719-43FE-AADC-9343D11EE814}"/>
              </a:ext>
            </a:extLst>
          </p:cNvPr>
          <p:cNvSpPr/>
          <p:nvPr/>
        </p:nvSpPr>
        <p:spPr>
          <a:xfrm flipH="1">
            <a:off x="9373341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479850FC-94E2-4E6E-A3B0-9D776532DD49}"/>
              </a:ext>
            </a:extLst>
          </p:cNvPr>
          <p:cNvSpPr/>
          <p:nvPr/>
        </p:nvSpPr>
        <p:spPr>
          <a:xfrm flipH="1">
            <a:off x="8984202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7B3FC543-4311-4BB5-ADBD-30763535D3D7}"/>
              </a:ext>
            </a:extLst>
          </p:cNvPr>
          <p:cNvSpPr/>
          <p:nvPr/>
        </p:nvSpPr>
        <p:spPr>
          <a:xfrm flipH="1">
            <a:off x="8590626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1857C8ED-AB1E-4107-BF0C-6B3B697DD643}"/>
              </a:ext>
            </a:extLst>
          </p:cNvPr>
          <p:cNvSpPr/>
          <p:nvPr/>
        </p:nvSpPr>
        <p:spPr>
          <a:xfrm flipH="1">
            <a:off x="8121589" y="3636811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B9B0BA00-71BB-43B9-847F-182402834377}"/>
              </a:ext>
            </a:extLst>
          </p:cNvPr>
          <p:cNvSpPr/>
          <p:nvPr/>
        </p:nvSpPr>
        <p:spPr>
          <a:xfrm flipH="1">
            <a:off x="7714693" y="363768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823C94F2-2F36-4E54-B6F3-B0280BA9EA30}"/>
              </a:ext>
            </a:extLst>
          </p:cNvPr>
          <p:cNvSpPr/>
          <p:nvPr/>
        </p:nvSpPr>
        <p:spPr>
          <a:xfrm flipH="1">
            <a:off x="7319636" y="363061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B8A44090-15C9-4CAA-AAB7-FF006B6F5F78}"/>
              </a:ext>
            </a:extLst>
          </p:cNvPr>
          <p:cNvSpPr/>
          <p:nvPr/>
        </p:nvSpPr>
        <p:spPr>
          <a:xfrm flipH="1">
            <a:off x="6937899" y="3623982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AA8E40FF-4C8C-4913-8B19-F1945D6183F5}"/>
              </a:ext>
            </a:extLst>
          </p:cNvPr>
          <p:cNvSpPr/>
          <p:nvPr/>
        </p:nvSpPr>
        <p:spPr>
          <a:xfrm flipH="1">
            <a:off x="6536923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8" name="Arrow: Curved Down 57">
            <a:extLst>
              <a:ext uri="{FF2B5EF4-FFF2-40B4-BE49-F238E27FC236}">
                <a16:creationId xmlns:a16="http://schemas.microsoft.com/office/drawing/2014/main" id="{CD3846AC-3892-4076-93A1-A104E1763F27}"/>
              </a:ext>
            </a:extLst>
          </p:cNvPr>
          <p:cNvSpPr/>
          <p:nvPr/>
        </p:nvSpPr>
        <p:spPr>
          <a:xfrm flipH="1">
            <a:off x="6121155" y="3617874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9" name="Arrow: Curved Down 58">
            <a:extLst>
              <a:ext uri="{FF2B5EF4-FFF2-40B4-BE49-F238E27FC236}">
                <a16:creationId xmlns:a16="http://schemas.microsoft.com/office/drawing/2014/main" id="{F6F51378-9FAA-4ABD-8568-AB261FCCB753}"/>
              </a:ext>
            </a:extLst>
          </p:cNvPr>
          <p:cNvSpPr/>
          <p:nvPr/>
        </p:nvSpPr>
        <p:spPr>
          <a:xfrm flipH="1">
            <a:off x="5646199" y="3618466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6591BFC4-4BE5-41E0-8BE1-964C9EDC30E2}"/>
              </a:ext>
            </a:extLst>
          </p:cNvPr>
          <p:cNvSpPr/>
          <p:nvPr/>
        </p:nvSpPr>
        <p:spPr>
          <a:xfrm flipH="1">
            <a:off x="5231167" y="361104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Arrow: Curved Down 60">
            <a:extLst>
              <a:ext uri="{FF2B5EF4-FFF2-40B4-BE49-F238E27FC236}">
                <a16:creationId xmlns:a16="http://schemas.microsoft.com/office/drawing/2014/main" id="{C819BCBE-391E-4C8E-BD04-EFD1369DA983}"/>
              </a:ext>
            </a:extLst>
          </p:cNvPr>
          <p:cNvSpPr/>
          <p:nvPr/>
        </p:nvSpPr>
        <p:spPr>
          <a:xfrm flipH="1">
            <a:off x="4849430" y="363061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Arrow: Curved Down 61">
            <a:extLst>
              <a:ext uri="{FF2B5EF4-FFF2-40B4-BE49-F238E27FC236}">
                <a16:creationId xmlns:a16="http://schemas.microsoft.com/office/drawing/2014/main" id="{11021649-79DB-4F51-98C1-D2ABCA880C83}"/>
              </a:ext>
            </a:extLst>
          </p:cNvPr>
          <p:cNvSpPr/>
          <p:nvPr/>
        </p:nvSpPr>
        <p:spPr>
          <a:xfrm flipH="1">
            <a:off x="4441798" y="3611641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3" name="Arrow: Curved Down 62">
            <a:extLst>
              <a:ext uri="{FF2B5EF4-FFF2-40B4-BE49-F238E27FC236}">
                <a16:creationId xmlns:a16="http://schemas.microsoft.com/office/drawing/2014/main" id="{69E0E31C-D1E5-401D-910D-4FE6204877C3}"/>
              </a:ext>
            </a:extLst>
          </p:cNvPr>
          <p:cNvSpPr/>
          <p:nvPr/>
        </p:nvSpPr>
        <p:spPr>
          <a:xfrm flipH="1">
            <a:off x="4060061" y="362105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C3E2F651-49DD-49F3-9416-86A260BA70D3}"/>
              </a:ext>
            </a:extLst>
          </p:cNvPr>
          <p:cNvSpPr/>
          <p:nvPr/>
        </p:nvSpPr>
        <p:spPr>
          <a:xfrm flipH="1">
            <a:off x="3679054" y="3631725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5" name="Graphic 64" descr="Snowflake outline">
            <a:extLst>
              <a:ext uri="{FF2B5EF4-FFF2-40B4-BE49-F238E27FC236}">
                <a16:creationId xmlns:a16="http://schemas.microsoft.com/office/drawing/2014/main" id="{05BD9204-FF80-4C55-82CF-0455585436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136" y="4752061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544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4326559" y="630559"/>
            <a:ext cx="478688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backwards through zero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BABC167-86E7-4F77-960E-5C07DE843AEB}"/>
              </a:ext>
            </a:extLst>
          </p:cNvPr>
          <p:cNvGrpSpPr/>
          <p:nvPr/>
        </p:nvGrpSpPr>
        <p:grpSpPr>
          <a:xfrm>
            <a:off x="964707" y="3869440"/>
            <a:ext cx="11037902" cy="619001"/>
            <a:chOff x="867053" y="5388739"/>
            <a:chExt cx="11037902" cy="61900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867053" y="5388746"/>
              <a:ext cx="11037902" cy="618994"/>
              <a:chOff x="920319" y="5433134"/>
              <a:chExt cx="11037902" cy="618994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0319" y="5433134"/>
                <a:ext cx="11037902" cy="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D4F7F8A-8E9F-448B-98C7-0799437D2F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86218" y="5445507"/>
                <a:ext cx="0" cy="18661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BE3AB6C-38C2-47A8-9248-B18E668A4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52727" y="5433134"/>
                <a:ext cx="0" cy="19898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AE2E2D51-30D9-420C-A345-651C5F7395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35441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6FFF201-3664-4A28-A074-475A3C2499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7045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62D76DC-A2D2-4A9F-9677-6819E7AAFE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8715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1232939F-BAC5-4374-B2DB-CDB249DAF6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0281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8EA23381-1149-4BE8-927E-CF6A475BB741}"/>
                  </a:ext>
                </a:extLst>
              </p:cNvPr>
              <p:cNvSpPr txBox="1"/>
              <p:nvPr/>
            </p:nvSpPr>
            <p:spPr>
              <a:xfrm>
                <a:off x="1065328" y="5682796"/>
                <a:ext cx="106692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-11 -10  -9    -8    -7     -6    -5    -4    -3     -2   -1     0      1        2     3     4     5      6     7       8     9    10   11   12   13    14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9B42B49-1F9D-4606-8A75-82D6FD8A96C4}"/>
                </a:ext>
              </a:extLst>
            </p:cNvPr>
            <p:cNvCxnSpPr>
              <a:cxnSpLocks/>
            </p:cNvCxnSpPr>
            <p:nvPr/>
          </p:nvCxnSpPr>
          <p:spPr>
            <a:xfrm>
              <a:off x="6508812" y="5401112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4A8D0E0-4913-4109-B14A-640D41C59BD8}"/>
                </a:ext>
              </a:extLst>
            </p:cNvPr>
            <p:cNvCxnSpPr>
              <a:cxnSpLocks/>
            </p:cNvCxnSpPr>
            <p:nvPr/>
          </p:nvCxnSpPr>
          <p:spPr>
            <a:xfrm>
              <a:off x="10486006" y="5388739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A0C8106-7105-4003-8655-26D5057D7C43}"/>
                </a:ext>
              </a:extLst>
            </p:cNvPr>
            <p:cNvCxnSpPr>
              <a:cxnSpLocks/>
            </p:cNvCxnSpPr>
            <p:nvPr/>
          </p:nvCxnSpPr>
          <p:spPr>
            <a:xfrm>
              <a:off x="8525523" y="5401112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2701CF2-EB6F-49AA-B253-19AB1E3A6507}"/>
                </a:ext>
              </a:extLst>
            </p:cNvPr>
            <p:cNvCxnSpPr>
              <a:cxnSpLocks/>
            </p:cNvCxnSpPr>
            <p:nvPr/>
          </p:nvCxnSpPr>
          <p:spPr>
            <a:xfrm>
              <a:off x="6892032" y="5388739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D952CFC-F500-4087-B346-E2A638393483}"/>
                </a:ext>
              </a:extLst>
            </p:cNvPr>
            <p:cNvCxnSpPr>
              <a:cxnSpLocks/>
            </p:cNvCxnSpPr>
            <p:nvPr/>
          </p:nvCxnSpPr>
          <p:spPr>
            <a:xfrm>
              <a:off x="7275251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1156BD4-3A20-402B-9F7D-63666511A84A}"/>
                </a:ext>
              </a:extLst>
            </p:cNvPr>
            <p:cNvCxnSpPr>
              <a:cxnSpLocks/>
            </p:cNvCxnSpPr>
            <p:nvPr/>
          </p:nvCxnSpPr>
          <p:spPr>
            <a:xfrm>
              <a:off x="7674746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7CE516E-23EE-4F70-B95A-F7DEFCD78CC9}"/>
                </a:ext>
              </a:extLst>
            </p:cNvPr>
            <p:cNvCxnSpPr>
              <a:cxnSpLocks/>
            </p:cNvCxnSpPr>
            <p:nvPr/>
          </p:nvCxnSpPr>
          <p:spPr>
            <a:xfrm>
              <a:off x="8100875" y="5388739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A947FB0-BB8D-44D3-BD6C-BEA9EFB986C4}"/>
                </a:ext>
              </a:extLst>
            </p:cNvPr>
            <p:cNvCxnSpPr>
              <a:cxnSpLocks/>
            </p:cNvCxnSpPr>
            <p:nvPr/>
          </p:nvCxnSpPr>
          <p:spPr>
            <a:xfrm>
              <a:off x="894425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5390F0E-DA1A-44E4-A25F-0022AB54D589}"/>
                </a:ext>
              </a:extLst>
            </p:cNvPr>
            <p:cNvCxnSpPr>
              <a:cxnSpLocks/>
            </p:cNvCxnSpPr>
            <p:nvPr/>
          </p:nvCxnSpPr>
          <p:spPr>
            <a:xfrm>
              <a:off x="9336350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F7A1A67-F39D-4FED-8C8C-96C48C322437}"/>
                </a:ext>
              </a:extLst>
            </p:cNvPr>
            <p:cNvCxnSpPr>
              <a:cxnSpLocks/>
            </p:cNvCxnSpPr>
            <p:nvPr/>
          </p:nvCxnSpPr>
          <p:spPr>
            <a:xfrm>
              <a:off x="9726967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555A21C-0199-49DE-B8D7-07877C027B9A}"/>
                </a:ext>
              </a:extLst>
            </p:cNvPr>
            <p:cNvCxnSpPr>
              <a:cxnSpLocks/>
            </p:cNvCxnSpPr>
            <p:nvPr/>
          </p:nvCxnSpPr>
          <p:spPr>
            <a:xfrm>
              <a:off x="1012646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602A7AF-00B6-4078-9548-B97B5420B1AF}"/>
                </a:ext>
              </a:extLst>
            </p:cNvPr>
            <p:cNvCxnSpPr>
              <a:cxnSpLocks/>
            </p:cNvCxnSpPr>
            <p:nvPr/>
          </p:nvCxnSpPr>
          <p:spPr>
            <a:xfrm>
              <a:off x="10879586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834401-6313-4082-9082-1D896FA63D92}"/>
                </a:ext>
              </a:extLst>
            </p:cNvPr>
            <p:cNvCxnSpPr>
              <a:cxnSpLocks/>
            </p:cNvCxnSpPr>
            <p:nvPr/>
          </p:nvCxnSpPr>
          <p:spPr>
            <a:xfrm>
              <a:off x="11310152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0B1A144-CF85-4D3C-B623-3FAF290C3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563245" y="3279937"/>
            <a:ext cx="6332406" cy="298126"/>
          </a:xfrm>
          <a:prstGeom prst="rect">
            <a:avLst/>
          </a:prstGeom>
        </p:spPr>
      </p:pic>
      <p:pic>
        <p:nvPicPr>
          <p:cNvPr id="49" name="Graphic 48" descr="Sun with solid fill">
            <a:extLst>
              <a:ext uri="{FF2B5EF4-FFF2-40B4-BE49-F238E27FC236}">
                <a16:creationId xmlns:a16="http://schemas.microsoft.com/office/drawing/2014/main" id="{C06C8F80-1F47-4459-A117-7940EE1C16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960" y="945262"/>
            <a:ext cx="357934" cy="357934"/>
          </a:xfrm>
          <a:prstGeom prst="rect">
            <a:avLst/>
          </a:prstGeom>
        </p:spPr>
      </p:pic>
      <p:pic>
        <p:nvPicPr>
          <p:cNvPr id="50" name="Graphic 49" descr="Partial sun with solid fill">
            <a:extLst>
              <a:ext uri="{FF2B5EF4-FFF2-40B4-BE49-F238E27FC236}">
                <a16:creationId xmlns:a16="http://schemas.microsoft.com/office/drawing/2014/main" id="{DC208B0F-4B85-4A36-A27B-FF8D723BF15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4489" y="2144447"/>
            <a:ext cx="480876" cy="480876"/>
          </a:xfrm>
          <a:prstGeom prst="rect">
            <a:avLst/>
          </a:prstGeom>
        </p:spPr>
      </p:pic>
      <p:pic>
        <p:nvPicPr>
          <p:cNvPr id="51" name="Graphic 50" descr="Cloud with solid fill">
            <a:extLst>
              <a:ext uri="{FF2B5EF4-FFF2-40B4-BE49-F238E27FC236}">
                <a16:creationId xmlns:a16="http://schemas.microsoft.com/office/drawing/2014/main" id="{FFDAE93E-2F57-4352-8616-16CD3159DD2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709" y="3429000"/>
            <a:ext cx="480876" cy="480876"/>
          </a:xfrm>
          <a:prstGeom prst="rect">
            <a:avLst/>
          </a:prstGeom>
        </p:spPr>
      </p:pic>
      <p:pic>
        <p:nvPicPr>
          <p:cNvPr id="52" name="Graphic 51" descr="Snowflake outline">
            <a:extLst>
              <a:ext uri="{FF2B5EF4-FFF2-40B4-BE49-F238E27FC236}">
                <a16:creationId xmlns:a16="http://schemas.microsoft.com/office/drawing/2014/main" id="{26C090A0-DAAA-4BA2-BBF3-56228295FDD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7385" y="4473115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225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5335963" y="1124229"/>
            <a:ext cx="28568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b="1" dirty="0"/>
              <a:t>minus six</a:t>
            </a:r>
            <a:endParaRPr lang="en-GB" sz="2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BABC167-86E7-4F77-960E-5C07DE843AEB}"/>
              </a:ext>
            </a:extLst>
          </p:cNvPr>
          <p:cNvGrpSpPr/>
          <p:nvPr/>
        </p:nvGrpSpPr>
        <p:grpSpPr>
          <a:xfrm>
            <a:off x="964707" y="3869440"/>
            <a:ext cx="11037902" cy="619001"/>
            <a:chOff x="867053" y="5388739"/>
            <a:chExt cx="11037902" cy="61900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867053" y="5388746"/>
              <a:ext cx="11037902" cy="618994"/>
              <a:chOff x="920319" y="5433134"/>
              <a:chExt cx="11037902" cy="618994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0319" y="5433134"/>
                <a:ext cx="11037902" cy="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D4F7F8A-8E9F-448B-98C7-0799437D2F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86218" y="5445507"/>
                <a:ext cx="0" cy="18661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BE3AB6C-38C2-47A8-9248-B18E668A4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52727" y="5433134"/>
                <a:ext cx="0" cy="19898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AE2E2D51-30D9-420C-A345-651C5F7395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35441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6FFF201-3664-4A28-A074-475A3C2499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7045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62D76DC-A2D2-4A9F-9677-6819E7AAFE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8715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1232939F-BAC5-4374-B2DB-CDB249DAF6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0281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8EA23381-1149-4BE8-927E-CF6A475BB741}"/>
                  </a:ext>
                </a:extLst>
              </p:cNvPr>
              <p:cNvSpPr txBox="1"/>
              <p:nvPr/>
            </p:nvSpPr>
            <p:spPr>
              <a:xfrm>
                <a:off x="1065328" y="5682796"/>
                <a:ext cx="106692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-11 -10  -9    -8    -7     -6    -5    -4    -3     -2   -1     0      1        2     3     4     5      6     7       8     9    10   11   12   13    14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9B42B49-1F9D-4606-8A75-82D6FD8A96C4}"/>
                </a:ext>
              </a:extLst>
            </p:cNvPr>
            <p:cNvCxnSpPr>
              <a:cxnSpLocks/>
            </p:cNvCxnSpPr>
            <p:nvPr/>
          </p:nvCxnSpPr>
          <p:spPr>
            <a:xfrm>
              <a:off x="6508812" y="5401112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4A8D0E0-4913-4109-B14A-640D41C59BD8}"/>
                </a:ext>
              </a:extLst>
            </p:cNvPr>
            <p:cNvCxnSpPr>
              <a:cxnSpLocks/>
            </p:cNvCxnSpPr>
            <p:nvPr/>
          </p:nvCxnSpPr>
          <p:spPr>
            <a:xfrm>
              <a:off x="10486006" y="5388739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A0C8106-7105-4003-8655-26D5057D7C43}"/>
                </a:ext>
              </a:extLst>
            </p:cNvPr>
            <p:cNvCxnSpPr>
              <a:cxnSpLocks/>
            </p:cNvCxnSpPr>
            <p:nvPr/>
          </p:nvCxnSpPr>
          <p:spPr>
            <a:xfrm>
              <a:off x="8525523" y="5401112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2701CF2-EB6F-49AA-B253-19AB1E3A6507}"/>
                </a:ext>
              </a:extLst>
            </p:cNvPr>
            <p:cNvCxnSpPr>
              <a:cxnSpLocks/>
            </p:cNvCxnSpPr>
            <p:nvPr/>
          </p:nvCxnSpPr>
          <p:spPr>
            <a:xfrm>
              <a:off x="6892032" y="5388739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D952CFC-F500-4087-B346-E2A638393483}"/>
                </a:ext>
              </a:extLst>
            </p:cNvPr>
            <p:cNvCxnSpPr>
              <a:cxnSpLocks/>
            </p:cNvCxnSpPr>
            <p:nvPr/>
          </p:nvCxnSpPr>
          <p:spPr>
            <a:xfrm>
              <a:off x="7275251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1156BD4-3A20-402B-9F7D-63666511A84A}"/>
                </a:ext>
              </a:extLst>
            </p:cNvPr>
            <p:cNvCxnSpPr>
              <a:cxnSpLocks/>
            </p:cNvCxnSpPr>
            <p:nvPr/>
          </p:nvCxnSpPr>
          <p:spPr>
            <a:xfrm>
              <a:off x="7674746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7CE516E-23EE-4F70-B95A-F7DEFCD78CC9}"/>
                </a:ext>
              </a:extLst>
            </p:cNvPr>
            <p:cNvCxnSpPr>
              <a:cxnSpLocks/>
            </p:cNvCxnSpPr>
            <p:nvPr/>
          </p:nvCxnSpPr>
          <p:spPr>
            <a:xfrm>
              <a:off x="8100875" y="5388739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A947FB0-BB8D-44D3-BD6C-BEA9EFB986C4}"/>
                </a:ext>
              </a:extLst>
            </p:cNvPr>
            <p:cNvCxnSpPr>
              <a:cxnSpLocks/>
            </p:cNvCxnSpPr>
            <p:nvPr/>
          </p:nvCxnSpPr>
          <p:spPr>
            <a:xfrm>
              <a:off x="894425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5390F0E-DA1A-44E4-A25F-0022AB54D589}"/>
                </a:ext>
              </a:extLst>
            </p:cNvPr>
            <p:cNvCxnSpPr>
              <a:cxnSpLocks/>
            </p:cNvCxnSpPr>
            <p:nvPr/>
          </p:nvCxnSpPr>
          <p:spPr>
            <a:xfrm>
              <a:off x="9336350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F7A1A67-F39D-4FED-8C8C-96C48C322437}"/>
                </a:ext>
              </a:extLst>
            </p:cNvPr>
            <p:cNvCxnSpPr>
              <a:cxnSpLocks/>
            </p:cNvCxnSpPr>
            <p:nvPr/>
          </p:nvCxnSpPr>
          <p:spPr>
            <a:xfrm>
              <a:off x="9726967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555A21C-0199-49DE-B8D7-07877C027B9A}"/>
                </a:ext>
              </a:extLst>
            </p:cNvPr>
            <p:cNvCxnSpPr>
              <a:cxnSpLocks/>
            </p:cNvCxnSpPr>
            <p:nvPr/>
          </p:nvCxnSpPr>
          <p:spPr>
            <a:xfrm>
              <a:off x="1012646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602A7AF-00B6-4078-9548-B97B5420B1AF}"/>
                </a:ext>
              </a:extLst>
            </p:cNvPr>
            <p:cNvCxnSpPr>
              <a:cxnSpLocks/>
            </p:cNvCxnSpPr>
            <p:nvPr/>
          </p:nvCxnSpPr>
          <p:spPr>
            <a:xfrm>
              <a:off x="10879586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834401-6313-4082-9082-1D896FA63D92}"/>
                </a:ext>
              </a:extLst>
            </p:cNvPr>
            <p:cNvCxnSpPr>
              <a:cxnSpLocks/>
            </p:cNvCxnSpPr>
            <p:nvPr/>
          </p:nvCxnSpPr>
          <p:spPr>
            <a:xfrm>
              <a:off x="11310152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0B1A144-CF85-4D3C-B623-3FAF290C3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563245" y="3279937"/>
            <a:ext cx="6332406" cy="298126"/>
          </a:xfrm>
          <a:prstGeom prst="rect">
            <a:avLst/>
          </a:prstGeom>
        </p:spPr>
      </p:pic>
      <p:sp>
        <p:nvSpPr>
          <p:cNvPr id="49" name="Arrow: Down 48">
            <a:extLst>
              <a:ext uri="{FF2B5EF4-FFF2-40B4-BE49-F238E27FC236}">
                <a16:creationId xmlns:a16="http://schemas.microsoft.com/office/drawing/2014/main" id="{E85F2831-0E35-45D2-BD6B-A05EC5152DAF}"/>
              </a:ext>
            </a:extLst>
          </p:cNvPr>
          <p:cNvSpPr/>
          <p:nvPr/>
        </p:nvSpPr>
        <p:spPr>
          <a:xfrm rot="5400000">
            <a:off x="1060731" y="4836190"/>
            <a:ext cx="115410" cy="732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A0D450C8-905D-4EA9-AAC3-8458FF57668E}"/>
              </a:ext>
            </a:extLst>
          </p:cNvPr>
          <p:cNvSpPr/>
          <p:nvPr/>
        </p:nvSpPr>
        <p:spPr>
          <a:xfrm flipH="1">
            <a:off x="9800946" y="363102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B5728494-2719-43FE-AADC-9343D11EE814}"/>
              </a:ext>
            </a:extLst>
          </p:cNvPr>
          <p:cNvSpPr/>
          <p:nvPr/>
        </p:nvSpPr>
        <p:spPr>
          <a:xfrm flipH="1">
            <a:off x="9373341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479850FC-94E2-4E6E-A3B0-9D776532DD49}"/>
              </a:ext>
            </a:extLst>
          </p:cNvPr>
          <p:cNvSpPr/>
          <p:nvPr/>
        </p:nvSpPr>
        <p:spPr>
          <a:xfrm flipH="1">
            <a:off x="8984202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7B3FC543-4311-4BB5-ADBD-30763535D3D7}"/>
              </a:ext>
            </a:extLst>
          </p:cNvPr>
          <p:cNvSpPr/>
          <p:nvPr/>
        </p:nvSpPr>
        <p:spPr>
          <a:xfrm flipH="1">
            <a:off x="8590626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1857C8ED-AB1E-4107-BF0C-6B3B697DD643}"/>
              </a:ext>
            </a:extLst>
          </p:cNvPr>
          <p:cNvSpPr/>
          <p:nvPr/>
        </p:nvSpPr>
        <p:spPr>
          <a:xfrm flipH="1">
            <a:off x="8121589" y="3636811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B9B0BA00-71BB-43B9-847F-182402834377}"/>
              </a:ext>
            </a:extLst>
          </p:cNvPr>
          <p:cNvSpPr/>
          <p:nvPr/>
        </p:nvSpPr>
        <p:spPr>
          <a:xfrm flipH="1">
            <a:off x="7714693" y="363768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823C94F2-2F36-4E54-B6F3-B0280BA9EA30}"/>
              </a:ext>
            </a:extLst>
          </p:cNvPr>
          <p:cNvSpPr/>
          <p:nvPr/>
        </p:nvSpPr>
        <p:spPr>
          <a:xfrm flipH="1">
            <a:off x="7319636" y="363061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B8A44090-15C9-4CAA-AAB7-FF006B6F5F78}"/>
              </a:ext>
            </a:extLst>
          </p:cNvPr>
          <p:cNvSpPr/>
          <p:nvPr/>
        </p:nvSpPr>
        <p:spPr>
          <a:xfrm flipH="1">
            <a:off x="6937899" y="3623982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AA8E40FF-4C8C-4913-8B19-F1945D6183F5}"/>
              </a:ext>
            </a:extLst>
          </p:cNvPr>
          <p:cNvSpPr/>
          <p:nvPr/>
        </p:nvSpPr>
        <p:spPr>
          <a:xfrm flipH="1">
            <a:off x="6536923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8" name="Arrow: Curved Down 57">
            <a:extLst>
              <a:ext uri="{FF2B5EF4-FFF2-40B4-BE49-F238E27FC236}">
                <a16:creationId xmlns:a16="http://schemas.microsoft.com/office/drawing/2014/main" id="{CD3846AC-3892-4076-93A1-A104E1763F27}"/>
              </a:ext>
            </a:extLst>
          </p:cNvPr>
          <p:cNvSpPr/>
          <p:nvPr/>
        </p:nvSpPr>
        <p:spPr>
          <a:xfrm flipH="1">
            <a:off x="6121155" y="3617874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9" name="Arrow: Curved Down 58">
            <a:extLst>
              <a:ext uri="{FF2B5EF4-FFF2-40B4-BE49-F238E27FC236}">
                <a16:creationId xmlns:a16="http://schemas.microsoft.com/office/drawing/2014/main" id="{F6F51378-9FAA-4ABD-8568-AB261FCCB753}"/>
              </a:ext>
            </a:extLst>
          </p:cNvPr>
          <p:cNvSpPr/>
          <p:nvPr/>
        </p:nvSpPr>
        <p:spPr>
          <a:xfrm flipH="1">
            <a:off x="5646199" y="3618466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6591BFC4-4BE5-41E0-8BE1-964C9EDC30E2}"/>
              </a:ext>
            </a:extLst>
          </p:cNvPr>
          <p:cNvSpPr/>
          <p:nvPr/>
        </p:nvSpPr>
        <p:spPr>
          <a:xfrm flipH="1">
            <a:off x="5231167" y="361104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Arrow: Curved Down 60">
            <a:extLst>
              <a:ext uri="{FF2B5EF4-FFF2-40B4-BE49-F238E27FC236}">
                <a16:creationId xmlns:a16="http://schemas.microsoft.com/office/drawing/2014/main" id="{C819BCBE-391E-4C8E-BD04-EFD1369DA983}"/>
              </a:ext>
            </a:extLst>
          </p:cNvPr>
          <p:cNvSpPr/>
          <p:nvPr/>
        </p:nvSpPr>
        <p:spPr>
          <a:xfrm flipH="1">
            <a:off x="4849430" y="363061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Arrow: Curved Down 61">
            <a:extLst>
              <a:ext uri="{FF2B5EF4-FFF2-40B4-BE49-F238E27FC236}">
                <a16:creationId xmlns:a16="http://schemas.microsoft.com/office/drawing/2014/main" id="{11021649-79DB-4F51-98C1-D2ABCA880C83}"/>
              </a:ext>
            </a:extLst>
          </p:cNvPr>
          <p:cNvSpPr/>
          <p:nvPr/>
        </p:nvSpPr>
        <p:spPr>
          <a:xfrm flipH="1">
            <a:off x="4441798" y="3611641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3" name="Arrow: Curved Down 62">
            <a:extLst>
              <a:ext uri="{FF2B5EF4-FFF2-40B4-BE49-F238E27FC236}">
                <a16:creationId xmlns:a16="http://schemas.microsoft.com/office/drawing/2014/main" id="{69E0E31C-D1E5-401D-910D-4FE6204877C3}"/>
              </a:ext>
            </a:extLst>
          </p:cNvPr>
          <p:cNvSpPr/>
          <p:nvPr/>
        </p:nvSpPr>
        <p:spPr>
          <a:xfrm flipH="1">
            <a:off x="4060061" y="362105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C3E2F651-49DD-49F3-9416-86A260BA70D3}"/>
              </a:ext>
            </a:extLst>
          </p:cNvPr>
          <p:cNvSpPr/>
          <p:nvPr/>
        </p:nvSpPr>
        <p:spPr>
          <a:xfrm flipH="1">
            <a:off x="3679054" y="3631725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5" name="Arrow: Curved Down 64">
            <a:extLst>
              <a:ext uri="{FF2B5EF4-FFF2-40B4-BE49-F238E27FC236}">
                <a16:creationId xmlns:a16="http://schemas.microsoft.com/office/drawing/2014/main" id="{F379474D-1525-43C0-A58E-06C6A79371E4}"/>
              </a:ext>
            </a:extLst>
          </p:cNvPr>
          <p:cNvSpPr/>
          <p:nvPr/>
        </p:nvSpPr>
        <p:spPr>
          <a:xfrm flipH="1">
            <a:off x="3269942" y="3635002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6" name="Graphic 65" descr="Snowflake outline">
            <a:extLst>
              <a:ext uri="{FF2B5EF4-FFF2-40B4-BE49-F238E27FC236}">
                <a16:creationId xmlns:a16="http://schemas.microsoft.com/office/drawing/2014/main" id="{EB90BBBA-0B6A-41F2-A694-70DD0AE374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9192" y="4974004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0342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2373975" y="1124229"/>
            <a:ext cx="87808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b="1" dirty="0"/>
              <a:t>What is the next backwards step of one?</a:t>
            </a:r>
            <a:endParaRPr lang="en-GB" sz="16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BABC167-86E7-4F77-960E-5C07DE843AEB}"/>
              </a:ext>
            </a:extLst>
          </p:cNvPr>
          <p:cNvGrpSpPr/>
          <p:nvPr/>
        </p:nvGrpSpPr>
        <p:grpSpPr>
          <a:xfrm>
            <a:off x="964707" y="3869440"/>
            <a:ext cx="11037902" cy="619001"/>
            <a:chOff x="867053" y="5388739"/>
            <a:chExt cx="11037902" cy="61900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867053" y="5388746"/>
              <a:ext cx="11037902" cy="618994"/>
              <a:chOff x="920319" y="5433134"/>
              <a:chExt cx="11037902" cy="618994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0319" y="5433134"/>
                <a:ext cx="11037902" cy="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D4F7F8A-8E9F-448B-98C7-0799437D2F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86218" y="5445507"/>
                <a:ext cx="0" cy="18661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BE3AB6C-38C2-47A8-9248-B18E668A4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52727" y="5433134"/>
                <a:ext cx="0" cy="19898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AE2E2D51-30D9-420C-A345-651C5F7395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35441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6FFF201-3664-4A28-A074-475A3C2499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7045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62D76DC-A2D2-4A9F-9677-6819E7AAFE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8715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1232939F-BAC5-4374-B2DB-CDB249DAF6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0281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8EA23381-1149-4BE8-927E-CF6A475BB741}"/>
                  </a:ext>
                </a:extLst>
              </p:cNvPr>
              <p:cNvSpPr txBox="1"/>
              <p:nvPr/>
            </p:nvSpPr>
            <p:spPr>
              <a:xfrm>
                <a:off x="1065328" y="5682796"/>
                <a:ext cx="106692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-11 -10  -9    -8    -7     -6    -5    -4    -3     -2   -1     0      1        2     3     4     5      6     7       8     9    10   11   12   13    14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9B42B49-1F9D-4606-8A75-82D6FD8A96C4}"/>
                </a:ext>
              </a:extLst>
            </p:cNvPr>
            <p:cNvCxnSpPr>
              <a:cxnSpLocks/>
            </p:cNvCxnSpPr>
            <p:nvPr/>
          </p:nvCxnSpPr>
          <p:spPr>
            <a:xfrm>
              <a:off x="6508812" y="5401112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4A8D0E0-4913-4109-B14A-640D41C59BD8}"/>
                </a:ext>
              </a:extLst>
            </p:cNvPr>
            <p:cNvCxnSpPr>
              <a:cxnSpLocks/>
            </p:cNvCxnSpPr>
            <p:nvPr/>
          </p:nvCxnSpPr>
          <p:spPr>
            <a:xfrm>
              <a:off x="10486006" y="5388739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A0C8106-7105-4003-8655-26D5057D7C43}"/>
                </a:ext>
              </a:extLst>
            </p:cNvPr>
            <p:cNvCxnSpPr>
              <a:cxnSpLocks/>
            </p:cNvCxnSpPr>
            <p:nvPr/>
          </p:nvCxnSpPr>
          <p:spPr>
            <a:xfrm>
              <a:off x="8525523" y="5401112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2701CF2-EB6F-49AA-B253-19AB1E3A6507}"/>
                </a:ext>
              </a:extLst>
            </p:cNvPr>
            <p:cNvCxnSpPr>
              <a:cxnSpLocks/>
            </p:cNvCxnSpPr>
            <p:nvPr/>
          </p:nvCxnSpPr>
          <p:spPr>
            <a:xfrm>
              <a:off x="6892032" y="5388739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D952CFC-F500-4087-B346-E2A638393483}"/>
                </a:ext>
              </a:extLst>
            </p:cNvPr>
            <p:cNvCxnSpPr>
              <a:cxnSpLocks/>
            </p:cNvCxnSpPr>
            <p:nvPr/>
          </p:nvCxnSpPr>
          <p:spPr>
            <a:xfrm>
              <a:off x="7275251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1156BD4-3A20-402B-9F7D-63666511A84A}"/>
                </a:ext>
              </a:extLst>
            </p:cNvPr>
            <p:cNvCxnSpPr>
              <a:cxnSpLocks/>
            </p:cNvCxnSpPr>
            <p:nvPr/>
          </p:nvCxnSpPr>
          <p:spPr>
            <a:xfrm>
              <a:off x="7674746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7CE516E-23EE-4F70-B95A-F7DEFCD78CC9}"/>
                </a:ext>
              </a:extLst>
            </p:cNvPr>
            <p:cNvCxnSpPr>
              <a:cxnSpLocks/>
            </p:cNvCxnSpPr>
            <p:nvPr/>
          </p:nvCxnSpPr>
          <p:spPr>
            <a:xfrm>
              <a:off x="8100875" y="5388739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A947FB0-BB8D-44D3-BD6C-BEA9EFB986C4}"/>
                </a:ext>
              </a:extLst>
            </p:cNvPr>
            <p:cNvCxnSpPr>
              <a:cxnSpLocks/>
            </p:cNvCxnSpPr>
            <p:nvPr/>
          </p:nvCxnSpPr>
          <p:spPr>
            <a:xfrm>
              <a:off x="894425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5390F0E-DA1A-44E4-A25F-0022AB54D589}"/>
                </a:ext>
              </a:extLst>
            </p:cNvPr>
            <p:cNvCxnSpPr>
              <a:cxnSpLocks/>
            </p:cNvCxnSpPr>
            <p:nvPr/>
          </p:nvCxnSpPr>
          <p:spPr>
            <a:xfrm>
              <a:off x="9336350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F7A1A67-F39D-4FED-8C8C-96C48C322437}"/>
                </a:ext>
              </a:extLst>
            </p:cNvPr>
            <p:cNvCxnSpPr>
              <a:cxnSpLocks/>
            </p:cNvCxnSpPr>
            <p:nvPr/>
          </p:nvCxnSpPr>
          <p:spPr>
            <a:xfrm>
              <a:off x="9726967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555A21C-0199-49DE-B8D7-07877C027B9A}"/>
                </a:ext>
              </a:extLst>
            </p:cNvPr>
            <p:cNvCxnSpPr>
              <a:cxnSpLocks/>
            </p:cNvCxnSpPr>
            <p:nvPr/>
          </p:nvCxnSpPr>
          <p:spPr>
            <a:xfrm>
              <a:off x="1012646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602A7AF-00B6-4078-9548-B97B5420B1AF}"/>
                </a:ext>
              </a:extLst>
            </p:cNvPr>
            <p:cNvCxnSpPr>
              <a:cxnSpLocks/>
            </p:cNvCxnSpPr>
            <p:nvPr/>
          </p:nvCxnSpPr>
          <p:spPr>
            <a:xfrm>
              <a:off x="10879586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834401-6313-4082-9082-1D896FA63D92}"/>
                </a:ext>
              </a:extLst>
            </p:cNvPr>
            <p:cNvCxnSpPr>
              <a:cxnSpLocks/>
            </p:cNvCxnSpPr>
            <p:nvPr/>
          </p:nvCxnSpPr>
          <p:spPr>
            <a:xfrm>
              <a:off x="11310152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0B1A144-CF85-4D3C-B623-3FAF290C3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563245" y="3279937"/>
            <a:ext cx="6332406" cy="298126"/>
          </a:xfrm>
          <a:prstGeom prst="rect">
            <a:avLst/>
          </a:prstGeom>
        </p:spPr>
      </p:pic>
      <p:sp>
        <p:nvSpPr>
          <p:cNvPr id="49" name="Arrow: Down 48">
            <a:extLst>
              <a:ext uri="{FF2B5EF4-FFF2-40B4-BE49-F238E27FC236}">
                <a16:creationId xmlns:a16="http://schemas.microsoft.com/office/drawing/2014/main" id="{E85F2831-0E35-45D2-BD6B-A05EC5152DAF}"/>
              </a:ext>
            </a:extLst>
          </p:cNvPr>
          <p:cNvSpPr/>
          <p:nvPr/>
        </p:nvSpPr>
        <p:spPr>
          <a:xfrm rot="5400000">
            <a:off x="1060731" y="4836190"/>
            <a:ext cx="115410" cy="732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A0D450C8-905D-4EA9-AAC3-8458FF57668E}"/>
              </a:ext>
            </a:extLst>
          </p:cNvPr>
          <p:cNvSpPr/>
          <p:nvPr/>
        </p:nvSpPr>
        <p:spPr>
          <a:xfrm flipH="1">
            <a:off x="9800946" y="363102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B5728494-2719-43FE-AADC-9343D11EE814}"/>
              </a:ext>
            </a:extLst>
          </p:cNvPr>
          <p:cNvSpPr/>
          <p:nvPr/>
        </p:nvSpPr>
        <p:spPr>
          <a:xfrm flipH="1">
            <a:off x="9373341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479850FC-94E2-4E6E-A3B0-9D776532DD49}"/>
              </a:ext>
            </a:extLst>
          </p:cNvPr>
          <p:cNvSpPr/>
          <p:nvPr/>
        </p:nvSpPr>
        <p:spPr>
          <a:xfrm flipH="1">
            <a:off x="8984202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7B3FC543-4311-4BB5-ADBD-30763535D3D7}"/>
              </a:ext>
            </a:extLst>
          </p:cNvPr>
          <p:cNvSpPr/>
          <p:nvPr/>
        </p:nvSpPr>
        <p:spPr>
          <a:xfrm flipH="1">
            <a:off x="8590626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1857C8ED-AB1E-4107-BF0C-6B3B697DD643}"/>
              </a:ext>
            </a:extLst>
          </p:cNvPr>
          <p:cNvSpPr/>
          <p:nvPr/>
        </p:nvSpPr>
        <p:spPr>
          <a:xfrm flipH="1">
            <a:off x="8121589" y="3636811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B9B0BA00-71BB-43B9-847F-182402834377}"/>
              </a:ext>
            </a:extLst>
          </p:cNvPr>
          <p:cNvSpPr/>
          <p:nvPr/>
        </p:nvSpPr>
        <p:spPr>
          <a:xfrm flipH="1">
            <a:off x="7714693" y="363768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823C94F2-2F36-4E54-B6F3-B0280BA9EA30}"/>
              </a:ext>
            </a:extLst>
          </p:cNvPr>
          <p:cNvSpPr/>
          <p:nvPr/>
        </p:nvSpPr>
        <p:spPr>
          <a:xfrm flipH="1">
            <a:off x="7319636" y="363061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B8A44090-15C9-4CAA-AAB7-FF006B6F5F78}"/>
              </a:ext>
            </a:extLst>
          </p:cNvPr>
          <p:cNvSpPr/>
          <p:nvPr/>
        </p:nvSpPr>
        <p:spPr>
          <a:xfrm flipH="1">
            <a:off x="6937899" y="3623982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AA8E40FF-4C8C-4913-8B19-F1945D6183F5}"/>
              </a:ext>
            </a:extLst>
          </p:cNvPr>
          <p:cNvSpPr/>
          <p:nvPr/>
        </p:nvSpPr>
        <p:spPr>
          <a:xfrm flipH="1">
            <a:off x="6536923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8" name="Arrow: Curved Down 57">
            <a:extLst>
              <a:ext uri="{FF2B5EF4-FFF2-40B4-BE49-F238E27FC236}">
                <a16:creationId xmlns:a16="http://schemas.microsoft.com/office/drawing/2014/main" id="{CD3846AC-3892-4076-93A1-A104E1763F27}"/>
              </a:ext>
            </a:extLst>
          </p:cNvPr>
          <p:cNvSpPr/>
          <p:nvPr/>
        </p:nvSpPr>
        <p:spPr>
          <a:xfrm flipH="1">
            <a:off x="6121155" y="3617874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9" name="Arrow: Curved Down 58">
            <a:extLst>
              <a:ext uri="{FF2B5EF4-FFF2-40B4-BE49-F238E27FC236}">
                <a16:creationId xmlns:a16="http://schemas.microsoft.com/office/drawing/2014/main" id="{F6F51378-9FAA-4ABD-8568-AB261FCCB753}"/>
              </a:ext>
            </a:extLst>
          </p:cNvPr>
          <p:cNvSpPr/>
          <p:nvPr/>
        </p:nvSpPr>
        <p:spPr>
          <a:xfrm flipH="1">
            <a:off x="5646199" y="3618466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6591BFC4-4BE5-41E0-8BE1-964C9EDC30E2}"/>
              </a:ext>
            </a:extLst>
          </p:cNvPr>
          <p:cNvSpPr/>
          <p:nvPr/>
        </p:nvSpPr>
        <p:spPr>
          <a:xfrm flipH="1">
            <a:off x="5231167" y="361104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Arrow: Curved Down 60">
            <a:extLst>
              <a:ext uri="{FF2B5EF4-FFF2-40B4-BE49-F238E27FC236}">
                <a16:creationId xmlns:a16="http://schemas.microsoft.com/office/drawing/2014/main" id="{C819BCBE-391E-4C8E-BD04-EFD1369DA983}"/>
              </a:ext>
            </a:extLst>
          </p:cNvPr>
          <p:cNvSpPr/>
          <p:nvPr/>
        </p:nvSpPr>
        <p:spPr>
          <a:xfrm flipH="1">
            <a:off x="4849430" y="363061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Arrow: Curved Down 61">
            <a:extLst>
              <a:ext uri="{FF2B5EF4-FFF2-40B4-BE49-F238E27FC236}">
                <a16:creationId xmlns:a16="http://schemas.microsoft.com/office/drawing/2014/main" id="{11021649-79DB-4F51-98C1-D2ABCA880C83}"/>
              </a:ext>
            </a:extLst>
          </p:cNvPr>
          <p:cNvSpPr/>
          <p:nvPr/>
        </p:nvSpPr>
        <p:spPr>
          <a:xfrm flipH="1">
            <a:off x="4441798" y="3611641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3" name="Arrow: Curved Down 62">
            <a:extLst>
              <a:ext uri="{FF2B5EF4-FFF2-40B4-BE49-F238E27FC236}">
                <a16:creationId xmlns:a16="http://schemas.microsoft.com/office/drawing/2014/main" id="{69E0E31C-D1E5-401D-910D-4FE6204877C3}"/>
              </a:ext>
            </a:extLst>
          </p:cNvPr>
          <p:cNvSpPr/>
          <p:nvPr/>
        </p:nvSpPr>
        <p:spPr>
          <a:xfrm flipH="1">
            <a:off x="4060061" y="362105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C3E2F651-49DD-49F3-9416-86A260BA70D3}"/>
              </a:ext>
            </a:extLst>
          </p:cNvPr>
          <p:cNvSpPr/>
          <p:nvPr/>
        </p:nvSpPr>
        <p:spPr>
          <a:xfrm flipH="1">
            <a:off x="3679054" y="3631725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5" name="Arrow: Curved Down 64">
            <a:extLst>
              <a:ext uri="{FF2B5EF4-FFF2-40B4-BE49-F238E27FC236}">
                <a16:creationId xmlns:a16="http://schemas.microsoft.com/office/drawing/2014/main" id="{F379474D-1525-43C0-A58E-06C6A79371E4}"/>
              </a:ext>
            </a:extLst>
          </p:cNvPr>
          <p:cNvSpPr/>
          <p:nvPr/>
        </p:nvSpPr>
        <p:spPr>
          <a:xfrm flipH="1">
            <a:off x="3269942" y="3635002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4138826-2A78-47E0-98E9-AB29EF831460}"/>
              </a:ext>
            </a:extLst>
          </p:cNvPr>
          <p:cNvSpPr txBox="1"/>
          <p:nvPr/>
        </p:nvSpPr>
        <p:spPr>
          <a:xfrm>
            <a:off x="4784939" y="4920493"/>
            <a:ext cx="35039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b="1" dirty="0"/>
              <a:t>Keep counting !</a:t>
            </a:r>
            <a:endParaRPr lang="en-GB" sz="1600" b="1" dirty="0"/>
          </a:p>
        </p:txBody>
      </p:sp>
      <p:pic>
        <p:nvPicPr>
          <p:cNvPr id="6" name="Graphic 5" descr="Snowflake outline">
            <a:extLst>
              <a:ext uri="{FF2B5EF4-FFF2-40B4-BE49-F238E27FC236}">
                <a16:creationId xmlns:a16="http://schemas.microsoft.com/office/drawing/2014/main" id="{9F195E2F-2584-4203-8B6E-E5A6AB9110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7385" y="4473115"/>
            <a:ext cx="457200" cy="457200"/>
          </a:xfrm>
          <a:prstGeom prst="rect">
            <a:avLst/>
          </a:prstGeom>
        </p:spPr>
      </p:pic>
      <p:pic>
        <p:nvPicPr>
          <p:cNvPr id="11" name="Graphic 10" descr="Partial sun with solid fill">
            <a:extLst>
              <a:ext uri="{FF2B5EF4-FFF2-40B4-BE49-F238E27FC236}">
                <a16:creationId xmlns:a16="http://schemas.microsoft.com/office/drawing/2014/main" id="{BA42A2F8-C386-4642-B0F2-13A35538066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4489" y="2144447"/>
            <a:ext cx="480876" cy="480876"/>
          </a:xfrm>
          <a:prstGeom prst="rect">
            <a:avLst/>
          </a:prstGeom>
        </p:spPr>
      </p:pic>
      <p:pic>
        <p:nvPicPr>
          <p:cNvPr id="13" name="Graphic 12" descr="Cloud with solid fill">
            <a:extLst>
              <a:ext uri="{FF2B5EF4-FFF2-40B4-BE49-F238E27FC236}">
                <a16:creationId xmlns:a16="http://schemas.microsoft.com/office/drawing/2014/main" id="{36363EB3-3E83-43BF-B871-BBF42AE8F03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709" y="3429000"/>
            <a:ext cx="480876" cy="480876"/>
          </a:xfrm>
          <a:prstGeom prst="rect">
            <a:avLst/>
          </a:prstGeom>
        </p:spPr>
      </p:pic>
      <p:pic>
        <p:nvPicPr>
          <p:cNvPr id="16" name="Graphic 15" descr="Sun with solid fill">
            <a:extLst>
              <a:ext uri="{FF2B5EF4-FFF2-40B4-BE49-F238E27FC236}">
                <a16:creationId xmlns:a16="http://schemas.microsoft.com/office/drawing/2014/main" id="{293E1087-194C-495B-8C6C-AFF029A23D1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5960" y="945262"/>
            <a:ext cx="357934" cy="357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372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5720777" y="1124229"/>
            <a:ext cx="20872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b="1" dirty="0"/>
              <a:t>eleven</a:t>
            </a:r>
            <a:endParaRPr lang="en-GB" sz="2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BABC167-86E7-4F77-960E-5C07DE843AEB}"/>
              </a:ext>
            </a:extLst>
          </p:cNvPr>
          <p:cNvGrpSpPr/>
          <p:nvPr/>
        </p:nvGrpSpPr>
        <p:grpSpPr>
          <a:xfrm>
            <a:off x="964707" y="3869440"/>
            <a:ext cx="11037902" cy="619001"/>
            <a:chOff x="867053" y="5388739"/>
            <a:chExt cx="11037902" cy="61900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867053" y="5388746"/>
              <a:ext cx="11037902" cy="618994"/>
              <a:chOff x="920319" y="5433134"/>
              <a:chExt cx="11037902" cy="618994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0319" y="5433134"/>
                <a:ext cx="11037902" cy="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D4F7F8A-8E9F-448B-98C7-0799437D2F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86218" y="5445507"/>
                <a:ext cx="0" cy="18661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BE3AB6C-38C2-47A8-9248-B18E668A4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52727" y="5433134"/>
                <a:ext cx="0" cy="19898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AE2E2D51-30D9-420C-A345-651C5F7395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35441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6FFF201-3664-4A28-A074-475A3C2499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7045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62D76DC-A2D2-4A9F-9677-6819E7AAFE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8715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1232939F-BAC5-4374-B2DB-CDB249DAF6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0281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8EA23381-1149-4BE8-927E-CF6A475BB741}"/>
                  </a:ext>
                </a:extLst>
              </p:cNvPr>
              <p:cNvSpPr txBox="1"/>
              <p:nvPr/>
            </p:nvSpPr>
            <p:spPr>
              <a:xfrm>
                <a:off x="1065328" y="5682796"/>
                <a:ext cx="106692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-11 -10  -9    -8    -7     -6    -5    -4    -3     -2   -1     0      1        2     3     4     5      6     7       8     9    10   11   12   13    14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9B42B49-1F9D-4606-8A75-82D6FD8A96C4}"/>
                </a:ext>
              </a:extLst>
            </p:cNvPr>
            <p:cNvCxnSpPr>
              <a:cxnSpLocks/>
            </p:cNvCxnSpPr>
            <p:nvPr/>
          </p:nvCxnSpPr>
          <p:spPr>
            <a:xfrm>
              <a:off x="6508812" y="5401112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4A8D0E0-4913-4109-B14A-640D41C59BD8}"/>
                </a:ext>
              </a:extLst>
            </p:cNvPr>
            <p:cNvCxnSpPr>
              <a:cxnSpLocks/>
            </p:cNvCxnSpPr>
            <p:nvPr/>
          </p:nvCxnSpPr>
          <p:spPr>
            <a:xfrm>
              <a:off x="10486006" y="5388739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A0C8106-7105-4003-8655-26D5057D7C43}"/>
                </a:ext>
              </a:extLst>
            </p:cNvPr>
            <p:cNvCxnSpPr>
              <a:cxnSpLocks/>
            </p:cNvCxnSpPr>
            <p:nvPr/>
          </p:nvCxnSpPr>
          <p:spPr>
            <a:xfrm>
              <a:off x="8525523" y="5401112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2701CF2-EB6F-49AA-B253-19AB1E3A6507}"/>
                </a:ext>
              </a:extLst>
            </p:cNvPr>
            <p:cNvCxnSpPr>
              <a:cxnSpLocks/>
            </p:cNvCxnSpPr>
            <p:nvPr/>
          </p:nvCxnSpPr>
          <p:spPr>
            <a:xfrm>
              <a:off x="6892032" y="5388739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D952CFC-F500-4087-B346-E2A638393483}"/>
                </a:ext>
              </a:extLst>
            </p:cNvPr>
            <p:cNvCxnSpPr>
              <a:cxnSpLocks/>
            </p:cNvCxnSpPr>
            <p:nvPr/>
          </p:nvCxnSpPr>
          <p:spPr>
            <a:xfrm>
              <a:off x="7275251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1156BD4-3A20-402B-9F7D-63666511A84A}"/>
                </a:ext>
              </a:extLst>
            </p:cNvPr>
            <p:cNvCxnSpPr>
              <a:cxnSpLocks/>
            </p:cNvCxnSpPr>
            <p:nvPr/>
          </p:nvCxnSpPr>
          <p:spPr>
            <a:xfrm>
              <a:off x="7674746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7CE516E-23EE-4F70-B95A-F7DEFCD78CC9}"/>
                </a:ext>
              </a:extLst>
            </p:cNvPr>
            <p:cNvCxnSpPr>
              <a:cxnSpLocks/>
            </p:cNvCxnSpPr>
            <p:nvPr/>
          </p:nvCxnSpPr>
          <p:spPr>
            <a:xfrm>
              <a:off x="8100875" y="5388739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A947FB0-BB8D-44D3-BD6C-BEA9EFB986C4}"/>
                </a:ext>
              </a:extLst>
            </p:cNvPr>
            <p:cNvCxnSpPr>
              <a:cxnSpLocks/>
            </p:cNvCxnSpPr>
            <p:nvPr/>
          </p:nvCxnSpPr>
          <p:spPr>
            <a:xfrm>
              <a:off x="894425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5390F0E-DA1A-44E4-A25F-0022AB54D589}"/>
                </a:ext>
              </a:extLst>
            </p:cNvPr>
            <p:cNvCxnSpPr>
              <a:cxnSpLocks/>
            </p:cNvCxnSpPr>
            <p:nvPr/>
          </p:nvCxnSpPr>
          <p:spPr>
            <a:xfrm>
              <a:off x="9336350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F7A1A67-F39D-4FED-8C8C-96C48C322437}"/>
                </a:ext>
              </a:extLst>
            </p:cNvPr>
            <p:cNvCxnSpPr>
              <a:cxnSpLocks/>
            </p:cNvCxnSpPr>
            <p:nvPr/>
          </p:nvCxnSpPr>
          <p:spPr>
            <a:xfrm>
              <a:off x="9726967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555A21C-0199-49DE-B8D7-07877C027B9A}"/>
                </a:ext>
              </a:extLst>
            </p:cNvPr>
            <p:cNvCxnSpPr>
              <a:cxnSpLocks/>
            </p:cNvCxnSpPr>
            <p:nvPr/>
          </p:nvCxnSpPr>
          <p:spPr>
            <a:xfrm>
              <a:off x="1012646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602A7AF-00B6-4078-9548-B97B5420B1AF}"/>
                </a:ext>
              </a:extLst>
            </p:cNvPr>
            <p:cNvCxnSpPr>
              <a:cxnSpLocks/>
            </p:cNvCxnSpPr>
            <p:nvPr/>
          </p:nvCxnSpPr>
          <p:spPr>
            <a:xfrm>
              <a:off x="10879586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834401-6313-4082-9082-1D896FA63D92}"/>
                </a:ext>
              </a:extLst>
            </p:cNvPr>
            <p:cNvCxnSpPr>
              <a:cxnSpLocks/>
            </p:cNvCxnSpPr>
            <p:nvPr/>
          </p:nvCxnSpPr>
          <p:spPr>
            <a:xfrm>
              <a:off x="11310152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0B1A144-CF85-4D3C-B623-3FAF290C3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563245" y="3279937"/>
            <a:ext cx="6332406" cy="298126"/>
          </a:xfrm>
          <a:prstGeom prst="rect">
            <a:avLst/>
          </a:prstGeom>
        </p:spPr>
      </p:pic>
      <p:sp>
        <p:nvSpPr>
          <p:cNvPr id="2" name="Arrow: Down 1">
            <a:extLst>
              <a:ext uri="{FF2B5EF4-FFF2-40B4-BE49-F238E27FC236}">
                <a16:creationId xmlns:a16="http://schemas.microsoft.com/office/drawing/2014/main" id="{AE7F24A7-9A03-4629-A414-E16961EB807C}"/>
              </a:ext>
            </a:extLst>
          </p:cNvPr>
          <p:cNvSpPr/>
          <p:nvPr/>
        </p:nvSpPr>
        <p:spPr>
          <a:xfrm>
            <a:off x="10166412" y="3052640"/>
            <a:ext cx="115410" cy="732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Arrow: Down 48">
            <a:extLst>
              <a:ext uri="{FF2B5EF4-FFF2-40B4-BE49-F238E27FC236}">
                <a16:creationId xmlns:a16="http://schemas.microsoft.com/office/drawing/2014/main" id="{E85F2831-0E35-45D2-BD6B-A05EC5152DAF}"/>
              </a:ext>
            </a:extLst>
          </p:cNvPr>
          <p:cNvSpPr/>
          <p:nvPr/>
        </p:nvSpPr>
        <p:spPr>
          <a:xfrm rot="5400000">
            <a:off x="1066649" y="757814"/>
            <a:ext cx="115410" cy="732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0" name="Graphic 49" descr="Sun with solid fill">
            <a:extLst>
              <a:ext uri="{FF2B5EF4-FFF2-40B4-BE49-F238E27FC236}">
                <a16:creationId xmlns:a16="http://schemas.microsoft.com/office/drawing/2014/main" id="{A879C12F-183F-448D-868A-097D635E7C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960" y="945262"/>
            <a:ext cx="357934" cy="357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232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6196195" y="1124229"/>
            <a:ext cx="11364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b="1" dirty="0"/>
              <a:t>ten</a:t>
            </a:r>
            <a:endParaRPr lang="en-GB" sz="2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BABC167-86E7-4F77-960E-5C07DE843AEB}"/>
              </a:ext>
            </a:extLst>
          </p:cNvPr>
          <p:cNvGrpSpPr/>
          <p:nvPr/>
        </p:nvGrpSpPr>
        <p:grpSpPr>
          <a:xfrm>
            <a:off x="964707" y="3869440"/>
            <a:ext cx="11037902" cy="619001"/>
            <a:chOff x="867053" y="5388739"/>
            <a:chExt cx="11037902" cy="61900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867053" y="5388746"/>
              <a:ext cx="11037902" cy="618994"/>
              <a:chOff x="920319" y="5433134"/>
              <a:chExt cx="11037902" cy="618994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0319" y="5433134"/>
                <a:ext cx="11037902" cy="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D4F7F8A-8E9F-448B-98C7-0799437D2F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86218" y="5445507"/>
                <a:ext cx="0" cy="18661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BE3AB6C-38C2-47A8-9248-B18E668A4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52727" y="5433134"/>
                <a:ext cx="0" cy="19898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AE2E2D51-30D9-420C-A345-651C5F7395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35441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6FFF201-3664-4A28-A074-475A3C2499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7045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62D76DC-A2D2-4A9F-9677-6819E7AAFE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8715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1232939F-BAC5-4374-B2DB-CDB249DAF6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0281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8EA23381-1149-4BE8-927E-CF6A475BB741}"/>
                  </a:ext>
                </a:extLst>
              </p:cNvPr>
              <p:cNvSpPr txBox="1"/>
              <p:nvPr/>
            </p:nvSpPr>
            <p:spPr>
              <a:xfrm>
                <a:off x="1065328" y="5682796"/>
                <a:ext cx="106692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-11 -10  -9    -8    -7     -6    -5    -4    -3     -2   -1     0      1        2     3     4     5      6     7       8     9    10   11   12   13    14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9B42B49-1F9D-4606-8A75-82D6FD8A96C4}"/>
                </a:ext>
              </a:extLst>
            </p:cNvPr>
            <p:cNvCxnSpPr>
              <a:cxnSpLocks/>
            </p:cNvCxnSpPr>
            <p:nvPr/>
          </p:nvCxnSpPr>
          <p:spPr>
            <a:xfrm>
              <a:off x="6508812" y="5401112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4A8D0E0-4913-4109-B14A-640D41C59BD8}"/>
                </a:ext>
              </a:extLst>
            </p:cNvPr>
            <p:cNvCxnSpPr>
              <a:cxnSpLocks/>
            </p:cNvCxnSpPr>
            <p:nvPr/>
          </p:nvCxnSpPr>
          <p:spPr>
            <a:xfrm>
              <a:off x="10486006" y="5388739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A0C8106-7105-4003-8655-26D5057D7C43}"/>
                </a:ext>
              </a:extLst>
            </p:cNvPr>
            <p:cNvCxnSpPr>
              <a:cxnSpLocks/>
            </p:cNvCxnSpPr>
            <p:nvPr/>
          </p:nvCxnSpPr>
          <p:spPr>
            <a:xfrm>
              <a:off x="8525523" y="5401112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2701CF2-EB6F-49AA-B253-19AB1E3A6507}"/>
                </a:ext>
              </a:extLst>
            </p:cNvPr>
            <p:cNvCxnSpPr>
              <a:cxnSpLocks/>
            </p:cNvCxnSpPr>
            <p:nvPr/>
          </p:nvCxnSpPr>
          <p:spPr>
            <a:xfrm>
              <a:off x="6892032" y="5388739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D952CFC-F500-4087-B346-E2A638393483}"/>
                </a:ext>
              </a:extLst>
            </p:cNvPr>
            <p:cNvCxnSpPr>
              <a:cxnSpLocks/>
            </p:cNvCxnSpPr>
            <p:nvPr/>
          </p:nvCxnSpPr>
          <p:spPr>
            <a:xfrm>
              <a:off x="7275251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1156BD4-3A20-402B-9F7D-63666511A84A}"/>
                </a:ext>
              </a:extLst>
            </p:cNvPr>
            <p:cNvCxnSpPr>
              <a:cxnSpLocks/>
            </p:cNvCxnSpPr>
            <p:nvPr/>
          </p:nvCxnSpPr>
          <p:spPr>
            <a:xfrm>
              <a:off x="7674746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7CE516E-23EE-4F70-B95A-F7DEFCD78CC9}"/>
                </a:ext>
              </a:extLst>
            </p:cNvPr>
            <p:cNvCxnSpPr>
              <a:cxnSpLocks/>
            </p:cNvCxnSpPr>
            <p:nvPr/>
          </p:nvCxnSpPr>
          <p:spPr>
            <a:xfrm>
              <a:off x="8100875" y="5388739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A947FB0-BB8D-44D3-BD6C-BEA9EFB986C4}"/>
                </a:ext>
              </a:extLst>
            </p:cNvPr>
            <p:cNvCxnSpPr>
              <a:cxnSpLocks/>
            </p:cNvCxnSpPr>
            <p:nvPr/>
          </p:nvCxnSpPr>
          <p:spPr>
            <a:xfrm>
              <a:off x="894425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5390F0E-DA1A-44E4-A25F-0022AB54D589}"/>
                </a:ext>
              </a:extLst>
            </p:cNvPr>
            <p:cNvCxnSpPr>
              <a:cxnSpLocks/>
            </p:cNvCxnSpPr>
            <p:nvPr/>
          </p:nvCxnSpPr>
          <p:spPr>
            <a:xfrm>
              <a:off x="9336350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F7A1A67-F39D-4FED-8C8C-96C48C322437}"/>
                </a:ext>
              </a:extLst>
            </p:cNvPr>
            <p:cNvCxnSpPr>
              <a:cxnSpLocks/>
            </p:cNvCxnSpPr>
            <p:nvPr/>
          </p:nvCxnSpPr>
          <p:spPr>
            <a:xfrm>
              <a:off x="9726967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555A21C-0199-49DE-B8D7-07877C027B9A}"/>
                </a:ext>
              </a:extLst>
            </p:cNvPr>
            <p:cNvCxnSpPr>
              <a:cxnSpLocks/>
            </p:cNvCxnSpPr>
            <p:nvPr/>
          </p:nvCxnSpPr>
          <p:spPr>
            <a:xfrm>
              <a:off x="1012646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602A7AF-00B6-4078-9548-B97B5420B1AF}"/>
                </a:ext>
              </a:extLst>
            </p:cNvPr>
            <p:cNvCxnSpPr>
              <a:cxnSpLocks/>
            </p:cNvCxnSpPr>
            <p:nvPr/>
          </p:nvCxnSpPr>
          <p:spPr>
            <a:xfrm>
              <a:off x="10879586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834401-6313-4082-9082-1D896FA63D92}"/>
                </a:ext>
              </a:extLst>
            </p:cNvPr>
            <p:cNvCxnSpPr>
              <a:cxnSpLocks/>
            </p:cNvCxnSpPr>
            <p:nvPr/>
          </p:nvCxnSpPr>
          <p:spPr>
            <a:xfrm>
              <a:off x="11310152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0B1A144-CF85-4D3C-B623-3FAF290C3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563245" y="3279937"/>
            <a:ext cx="6332406" cy="298126"/>
          </a:xfrm>
          <a:prstGeom prst="rect">
            <a:avLst/>
          </a:prstGeom>
        </p:spPr>
      </p:pic>
      <p:sp>
        <p:nvSpPr>
          <p:cNvPr id="49" name="Arrow: Down 48">
            <a:extLst>
              <a:ext uri="{FF2B5EF4-FFF2-40B4-BE49-F238E27FC236}">
                <a16:creationId xmlns:a16="http://schemas.microsoft.com/office/drawing/2014/main" id="{E85F2831-0E35-45D2-BD6B-A05EC5152DAF}"/>
              </a:ext>
            </a:extLst>
          </p:cNvPr>
          <p:cNvSpPr/>
          <p:nvPr/>
        </p:nvSpPr>
        <p:spPr>
          <a:xfrm rot="5400000">
            <a:off x="1052010" y="966651"/>
            <a:ext cx="115410" cy="732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A0D450C8-905D-4EA9-AAC3-8458FF57668E}"/>
              </a:ext>
            </a:extLst>
          </p:cNvPr>
          <p:cNvSpPr/>
          <p:nvPr/>
        </p:nvSpPr>
        <p:spPr>
          <a:xfrm flipH="1">
            <a:off x="9800946" y="363102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0" name="Graphic 49" descr="Sun with solid fill">
            <a:extLst>
              <a:ext uri="{FF2B5EF4-FFF2-40B4-BE49-F238E27FC236}">
                <a16:creationId xmlns:a16="http://schemas.microsoft.com/office/drawing/2014/main" id="{0C092791-558F-424C-BF71-DE4DF5198C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960" y="1154098"/>
            <a:ext cx="357934" cy="357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859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6041280" y="1124229"/>
            <a:ext cx="14462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b="1" dirty="0"/>
              <a:t>nine</a:t>
            </a:r>
            <a:endParaRPr lang="en-GB" sz="2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BABC167-86E7-4F77-960E-5C07DE843AEB}"/>
              </a:ext>
            </a:extLst>
          </p:cNvPr>
          <p:cNvGrpSpPr/>
          <p:nvPr/>
        </p:nvGrpSpPr>
        <p:grpSpPr>
          <a:xfrm>
            <a:off x="964707" y="3869440"/>
            <a:ext cx="11037902" cy="619001"/>
            <a:chOff x="867053" y="5388739"/>
            <a:chExt cx="11037902" cy="61900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867053" y="5388746"/>
              <a:ext cx="11037902" cy="618994"/>
              <a:chOff x="920319" y="5433134"/>
              <a:chExt cx="11037902" cy="618994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0319" y="5433134"/>
                <a:ext cx="11037902" cy="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D4F7F8A-8E9F-448B-98C7-0799437D2F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86218" y="5445507"/>
                <a:ext cx="0" cy="18661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BE3AB6C-38C2-47A8-9248-B18E668A4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52727" y="5433134"/>
                <a:ext cx="0" cy="19898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AE2E2D51-30D9-420C-A345-651C5F7395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35441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6FFF201-3664-4A28-A074-475A3C2499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7045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62D76DC-A2D2-4A9F-9677-6819E7AAFE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8715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1232939F-BAC5-4374-B2DB-CDB249DAF6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0281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8EA23381-1149-4BE8-927E-CF6A475BB741}"/>
                  </a:ext>
                </a:extLst>
              </p:cNvPr>
              <p:cNvSpPr txBox="1"/>
              <p:nvPr/>
            </p:nvSpPr>
            <p:spPr>
              <a:xfrm>
                <a:off x="1065328" y="5682796"/>
                <a:ext cx="106692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-11 -10  -9    -8    -7     -6    -5    -4    -3     -2   -1     0      1        2     3     4     5      6     7       8     9    10   11   12   13    14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9B42B49-1F9D-4606-8A75-82D6FD8A96C4}"/>
                </a:ext>
              </a:extLst>
            </p:cNvPr>
            <p:cNvCxnSpPr>
              <a:cxnSpLocks/>
            </p:cNvCxnSpPr>
            <p:nvPr/>
          </p:nvCxnSpPr>
          <p:spPr>
            <a:xfrm>
              <a:off x="6508812" y="5401112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4A8D0E0-4913-4109-B14A-640D41C59BD8}"/>
                </a:ext>
              </a:extLst>
            </p:cNvPr>
            <p:cNvCxnSpPr>
              <a:cxnSpLocks/>
            </p:cNvCxnSpPr>
            <p:nvPr/>
          </p:nvCxnSpPr>
          <p:spPr>
            <a:xfrm>
              <a:off x="10486006" y="5388739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A0C8106-7105-4003-8655-26D5057D7C43}"/>
                </a:ext>
              </a:extLst>
            </p:cNvPr>
            <p:cNvCxnSpPr>
              <a:cxnSpLocks/>
            </p:cNvCxnSpPr>
            <p:nvPr/>
          </p:nvCxnSpPr>
          <p:spPr>
            <a:xfrm>
              <a:off x="8525523" y="5401112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2701CF2-EB6F-49AA-B253-19AB1E3A6507}"/>
                </a:ext>
              </a:extLst>
            </p:cNvPr>
            <p:cNvCxnSpPr>
              <a:cxnSpLocks/>
            </p:cNvCxnSpPr>
            <p:nvPr/>
          </p:nvCxnSpPr>
          <p:spPr>
            <a:xfrm>
              <a:off x="6892032" y="5388739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D952CFC-F500-4087-B346-E2A638393483}"/>
                </a:ext>
              </a:extLst>
            </p:cNvPr>
            <p:cNvCxnSpPr>
              <a:cxnSpLocks/>
            </p:cNvCxnSpPr>
            <p:nvPr/>
          </p:nvCxnSpPr>
          <p:spPr>
            <a:xfrm>
              <a:off x="7275251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1156BD4-3A20-402B-9F7D-63666511A84A}"/>
                </a:ext>
              </a:extLst>
            </p:cNvPr>
            <p:cNvCxnSpPr>
              <a:cxnSpLocks/>
            </p:cNvCxnSpPr>
            <p:nvPr/>
          </p:nvCxnSpPr>
          <p:spPr>
            <a:xfrm>
              <a:off x="7674746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7CE516E-23EE-4F70-B95A-F7DEFCD78CC9}"/>
                </a:ext>
              </a:extLst>
            </p:cNvPr>
            <p:cNvCxnSpPr>
              <a:cxnSpLocks/>
            </p:cNvCxnSpPr>
            <p:nvPr/>
          </p:nvCxnSpPr>
          <p:spPr>
            <a:xfrm>
              <a:off x="8100875" y="5388739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A947FB0-BB8D-44D3-BD6C-BEA9EFB986C4}"/>
                </a:ext>
              </a:extLst>
            </p:cNvPr>
            <p:cNvCxnSpPr>
              <a:cxnSpLocks/>
            </p:cNvCxnSpPr>
            <p:nvPr/>
          </p:nvCxnSpPr>
          <p:spPr>
            <a:xfrm>
              <a:off x="894425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5390F0E-DA1A-44E4-A25F-0022AB54D589}"/>
                </a:ext>
              </a:extLst>
            </p:cNvPr>
            <p:cNvCxnSpPr>
              <a:cxnSpLocks/>
            </p:cNvCxnSpPr>
            <p:nvPr/>
          </p:nvCxnSpPr>
          <p:spPr>
            <a:xfrm>
              <a:off x="9336350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F7A1A67-F39D-4FED-8C8C-96C48C322437}"/>
                </a:ext>
              </a:extLst>
            </p:cNvPr>
            <p:cNvCxnSpPr>
              <a:cxnSpLocks/>
            </p:cNvCxnSpPr>
            <p:nvPr/>
          </p:nvCxnSpPr>
          <p:spPr>
            <a:xfrm>
              <a:off x="9726967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555A21C-0199-49DE-B8D7-07877C027B9A}"/>
                </a:ext>
              </a:extLst>
            </p:cNvPr>
            <p:cNvCxnSpPr>
              <a:cxnSpLocks/>
            </p:cNvCxnSpPr>
            <p:nvPr/>
          </p:nvCxnSpPr>
          <p:spPr>
            <a:xfrm>
              <a:off x="1012646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602A7AF-00B6-4078-9548-B97B5420B1AF}"/>
                </a:ext>
              </a:extLst>
            </p:cNvPr>
            <p:cNvCxnSpPr>
              <a:cxnSpLocks/>
            </p:cNvCxnSpPr>
            <p:nvPr/>
          </p:nvCxnSpPr>
          <p:spPr>
            <a:xfrm>
              <a:off x="10879586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834401-6313-4082-9082-1D896FA63D92}"/>
                </a:ext>
              </a:extLst>
            </p:cNvPr>
            <p:cNvCxnSpPr>
              <a:cxnSpLocks/>
            </p:cNvCxnSpPr>
            <p:nvPr/>
          </p:nvCxnSpPr>
          <p:spPr>
            <a:xfrm>
              <a:off x="11310152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0B1A144-CF85-4D3C-B623-3FAF290C3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563245" y="3279937"/>
            <a:ext cx="6332406" cy="298126"/>
          </a:xfrm>
          <a:prstGeom prst="rect">
            <a:avLst/>
          </a:prstGeom>
        </p:spPr>
      </p:pic>
      <p:sp>
        <p:nvSpPr>
          <p:cNvPr id="49" name="Arrow: Down 48">
            <a:extLst>
              <a:ext uri="{FF2B5EF4-FFF2-40B4-BE49-F238E27FC236}">
                <a16:creationId xmlns:a16="http://schemas.microsoft.com/office/drawing/2014/main" id="{E85F2831-0E35-45D2-BD6B-A05EC5152DAF}"/>
              </a:ext>
            </a:extLst>
          </p:cNvPr>
          <p:cNvSpPr/>
          <p:nvPr/>
        </p:nvSpPr>
        <p:spPr>
          <a:xfrm rot="5400000">
            <a:off x="1038455" y="1277185"/>
            <a:ext cx="115410" cy="732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A0D450C8-905D-4EA9-AAC3-8458FF57668E}"/>
              </a:ext>
            </a:extLst>
          </p:cNvPr>
          <p:cNvSpPr/>
          <p:nvPr/>
        </p:nvSpPr>
        <p:spPr>
          <a:xfrm flipH="1">
            <a:off x="9800946" y="363102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B5728494-2719-43FE-AADC-9343D11EE814}"/>
              </a:ext>
            </a:extLst>
          </p:cNvPr>
          <p:cNvSpPr/>
          <p:nvPr/>
        </p:nvSpPr>
        <p:spPr>
          <a:xfrm flipH="1">
            <a:off x="9373341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1" name="Graphic 50" descr="Sun with solid fill">
            <a:extLst>
              <a:ext uri="{FF2B5EF4-FFF2-40B4-BE49-F238E27FC236}">
                <a16:creationId xmlns:a16="http://schemas.microsoft.com/office/drawing/2014/main" id="{6A1E084F-A26B-4675-8A58-EC534FCB21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960" y="1406927"/>
            <a:ext cx="357934" cy="357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518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5945901" y="1124229"/>
            <a:ext cx="16369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b="1" dirty="0"/>
              <a:t>eight</a:t>
            </a:r>
            <a:endParaRPr lang="en-GB" sz="2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BABC167-86E7-4F77-960E-5C07DE843AEB}"/>
              </a:ext>
            </a:extLst>
          </p:cNvPr>
          <p:cNvGrpSpPr/>
          <p:nvPr/>
        </p:nvGrpSpPr>
        <p:grpSpPr>
          <a:xfrm>
            <a:off x="964707" y="3869440"/>
            <a:ext cx="11037902" cy="619001"/>
            <a:chOff x="867053" y="5388739"/>
            <a:chExt cx="11037902" cy="61900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867053" y="5388746"/>
              <a:ext cx="11037902" cy="618994"/>
              <a:chOff x="920319" y="5433134"/>
              <a:chExt cx="11037902" cy="618994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0319" y="5433134"/>
                <a:ext cx="11037902" cy="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D4F7F8A-8E9F-448B-98C7-0799437D2F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86218" y="5445507"/>
                <a:ext cx="0" cy="18661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BE3AB6C-38C2-47A8-9248-B18E668A4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52727" y="5433134"/>
                <a:ext cx="0" cy="19898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AE2E2D51-30D9-420C-A345-651C5F7395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35441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6FFF201-3664-4A28-A074-475A3C2499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7045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62D76DC-A2D2-4A9F-9677-6819E7AAFE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8715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1232939F-BAC5-4374-B2DB-CDB249DAF6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0281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8EA23381-1149-4BE8-927E-CF6A475BB741}"/>
                  </a:ext>
                </a:extLst>
              </p:cNvPr>
              <p:cNvSpPr txBox="1"/>
              <p:nvPr/>
            </p:nvSpPr>
            <p:spPr>
              <a:xfrm>
                <a:off x="1065328" y="5682796"/>
                <a:ext cx="106692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-11 -10  -9    -8    -7     -6    -5    -4    -3     -2   -1     0      1        2     3     4     5      6     7       8     9    10   11   12   13    14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9B42B49-1F9D-4606-8A75-82D6FD8A96C4}"/>
                </a:ext>
              </a:extLst>
            </p:cNvPr>
            <p:cNvCxnSpPr>
              <a:cxnSpLocks/>
            </p:cNvCxnSpPr>
            <p:nvPr/>
          </p:nvCxnSpPr>
          <p:spPr>
            <a:xfrm>
              <a:off x="6508812" y="5401112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4A8D0E0-4913-4109-B14A-640D41C59BD8}"/>
                </a:ext>
              </a:extLst>
            </p:cNvPr>
            <p:cNvCxnSpPr>
              <a:cxnSpLocks/>
            </p:cNvCxnSpPr>
            <p:nvPr/>
          </p:nvCxnSpPr>
          <p:spPr>
            <a:xfrm>
              <a:off x="10486006" y="5388739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A0C8106-7105-4003-8655-26D5057D7C43}"/>
                </a:ext>
              </a:extLst>
            </p:cNvPr>
            <p:cNvCxnSpPr>
              <a:cxnSpLocks/>
            </p:cNvCxnSpPr>
            <p:nvPr/>
          </p:nvCxnSpPr>
          <p:spPr>
            <a:xfrm>
              <a:off x="8525523" y="5401112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2701CF2-EB6F-49AA-B253-19AB1E3A6507}"/>
                </a:ext>
              </a:extLst>
            </p:cNvPr>
            <p:cNvCxnSpPr>
              <a:cxnSpLocks/>
            </p:cNvCxnSpPr>
            <p:nvPr/>
          </p:nvCxnSpPr>
          <p:spPr>
            <a:xfrm>
              <a:off x="6892032" y="5388739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D952CFC-F500-4087-B346-E2A638393483}"/>
                </a:ext>
              </a:extLst>
            </p:cNvPr>
            <p:cNvCxnSpPr>
              <a:cxnSpLocks/>
            </p:cNvCxnSpPr>
            <p:nvPr/>
          </p:nvCxnSpPr>
          <p:spPr>
            <a:xfrm>
              <a:off x="7275251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1156BD4-3A20-402B-9F7D-63666511A84A}"/>
                </a:ext>
              </a:extLst>
            </p:cNvPr>
            <p:cNvCxnSpPr>
              <a:cxnSpLocks/>
            </p:cNvCxnSpPr>
            <p:nvPr/>
          </p:nvCxnSpPr>
          <p:spPr>
            <a:xfrm>
              <a:off x="7674746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7CE516E-23EE-4F70-B95A-F7DEFCD78CC9}"/>
                </a:ext>
              </a:extLst>
            </p:cNvPr>
            <p:cNvCxnSpPr>
              <a:cxnSpLocks/>
            </p:cNvCxnSpPr>
            <p:nvPr/>
          </p:nvCxnSpPr>
          <p:spPr>
            <a:xfrm>
              <a:off x="8100875" y="5388739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A947FB0-BB8D-44D3-BD6C-BEA9EFB986C4}"/>
                </a:ext>
              </a:extLst>
            </p:cNvPr>
            <p:cNvCxnSpPr>
              <a:cxnSpLocks/>
            </p:cNvCxnSpPr>
            <p:nvPr/>
          </p:nvCxnSpPr>
          <p:spPr>
            <a:xfrm>
              <a:off x="894425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5390F0E-DA1A-44E4-A25F-0022AB54D589}"/>
                </a:ext>
              </a:extLst>
            </p:cNvPr>
            <p:cNvCxnSpPr>
              <a:cxnSpLocks/>
            </p:cNvCxnSpPr>
            <p:nvPr/>
          </p:nvCxnSpPr>
          <p:spPr>
            <a:xfrm>
              <a:off x="9336350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F7A1A67-F39D-4FED-8C8C-96C48C322437}"/>
                </a:ext>
              </a:extLst>
            </p:cNvPr>
            <p:cNvCxnSpPr>
              <a:cxnSpLocks/>
            </p:cNvCxnSpPr>
            <p:nvPr/>
          </p:nvCxnSpPr>
          <p:spPr>
            <a:xfrm>
              <a:off x="9726967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555A21C-0199-49DE-B8D7-07877C027B9A}"/>
                </a:ext>
              </a:extLst>
            </p:cNvPr>
            <p:cNvCxnSpPr>
              <a:cxnSpLocks/>
            </p:cNvCxnSpPr>
            <p:nvPr/>
          </p:nvCxnSpPr>
          <p:spPr>
            <a:xfrm>
              <a:off x="1012646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602A7AF-00B6-4078-9548-B97B5420B1AF}"/>
                </a:ext>
              </a:extLst>
            </p:cNvPr>
            <p:cNvCxnSpPr>
              <a:cxnSpLocks/>
            </p:cNvCxnSpPr>
            <p:nvPr/>
          </p:nvCxnSpPr>
          <p:spPr>
            <a:xfrm>
              <a:off x="10879586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834401-6313-4082-9082-1D896FA63D92}"/>
                </a:ext>
              </a:extLst>
            </p:cNvPr>
            <p:cNvCxnSpPr>
              <a:cxnSpLocks/>
            </p:cNvCxnSpPr>
            <p:nvPr/>
          </p:nvCxnSpPr>
          <p:spPr>
            <a:xfrm>
              <a:off x="11310152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0B1A144-CF85-4D3C-B623-3FAF290C3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563245" y="3279937"/>
            <a:ext cx="6332406" cy="298126"/>
          </a:xfrm>
          <a:prstGeom prst="rect">
            <a:avLst/>
          </a:prstGeom>
        </p:spPr>
      </p:pic>
      <p:sp>
        <p:nvSpPr>
          <p:cNvPr id="49" name="Arrow: Down 48">
            <a:extLst>
              <a:ext uri="{FF2B5EF4-FFF2-40B4-BE49-F238E27FC236}">
                <a16:creationId xmlns:a16="http://schemas.microsoft.com/office/drawing/2014/main" id="{E85F2831-0E35-45D2-BD6B-A05EC5152DAF}"/>
              </a:ext>
            </a:extLst>
          </p:cNvPr>
          <p:cNvSpPr/>
          <p:nvPr/>
        </p:nvSpPr>
        <p:spPr>
          <a:xfrm rot="5400000">
            <a:off x="1038455" y="1472494"/>
            <a:ext cx="115410" cy="732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A0D450C8-905D-4EA9-AAC3-8458FF57668E}"/>
              </a:ext>
            </a:extLst>
          </p:cNvPr>
          <p:cNvSpPr/>
          <p:nvPr/>
        </p:nvSpPr>
        <p:spPr>
          <a:xfrm flipH="1">
            <a:off x="9800946" y="363102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B5728494-2719-43FE-AADC-9343D11EE814}"/>
              </a:ext>
            </a:extLst>
          </p:cNvPr>
          <p:cNvSpPr/>
          <p:nvPr/>
        </p:nvSpPr>
        <p:spPr>
          <a:xfrm flipH="1">
            <a:off x="9373341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479850FC-94E2-4E6E-A3B0-9D776532DD49}"/>
              </a:ext>
            </a:extLst>
          </p:cNvPr>
          <p:cNvSpPr/>
          <p:nvPr/>
        </p:nvSpPr>
        <p:spPr>
          <a:xfrm flipH="1">
            <a:off x="8984202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2" name="Graphic 51" descr="Sun with solid fill">
            <a:extLst>
              <a:ext uri="{FF2B5EF4-FFF2-40B4-BE49-F238E27FC236}">
                <a16:creationId xmlns:a16="http://schemas.microsoft.com/office/drawing/2014/main" id="{DBAF427B-6DDB-481A-8A85-A29490C3E7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242" y="1659941"/>
            <a:ext cx="357934" cy="357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862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5841803" y="1124229"/>
            <a:ext cx="184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b="1" dirty="0"/>
              <a:t>seven</a:t>
            </a:r>
            <a:endParaRPr lang="en-GB" sz="2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BABC167-86E7-4F77-960E-5C07DE843AEB}"/>
              </a:ext>
            </a:extLst>
          </p:cNvPr>
          <p:cNvGrpSpPr/>
          <p:nvPr/>
        </p:nvGrpSpPr>
        <p:grpSpPr>
          <a:xfrm>
            <a:off x="964707" y="3869440"/>
            <a:ext cx="11037902" cy="619001"/>
            <a:chOff x="867053" y="5388739"/>
            <a:chExt cx="11037902" cy="61900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867053" y="5388746"/>
              <a:ext cx="11037902" cy="618994"/>
              <a:chOff x="920319" y="5433134"/>
              <a:chExt cx="11037902" cy="618994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0319" y="5433134"/>
                <a:ext cx="11037902" cy="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D4F7F8A-8E9F-448B-98C7-0799437D2F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86218" y="5445507"/>
                <a:ext cx="0" cy="18661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BE3AB6C-38C2-47A8-9248-B18E668A4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52727" y="5433134"/>
                <a:ext cx="0" cy="19898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AE2E2D51-30D9-420C-A345-651C5F7395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35441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6FFF201-3664-4A28-A074-475A3C2499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7045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62D76DC-A2D2-4A9F-9677-6819E7AAFE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8715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1232939F-BAC5-4374-B2DB-CDB249DAF6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0281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8EA23381-1149-4BE8-927E-CF6A475BB741}"/>
                  </a:ext>
                </a:extLst>
              </p:cNvPr>
              <p:cNvSpPr txBox="1"/>
              <p:nvPr/>
            </p:nvSpPr>
            <p:spPr>
              <a:xfrm>
                <a:off x="1065328" y="5682796"/>
                <a:ext cx="106692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-11 -10  -9    -8    -7     -6    -5    -4    -3     -2   -1     0      1        2     3     4     5      6     7       8     9    10   11   12   13    14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9B42B49-1F9D-4606-8A75-82D6FD8A96C4}"/>
                </a:ext>
              </a:extLst>
            </p:cNvPr>
            <p:cNvCxnSpPr>
              <a:cxnSpLocks/>
            </p:cNvCxnSpPr>
            <p:nvPr/>
          </p:nvCxnSpPr>
          <p:spPr>
            <a:xfrm>
              <a:off x="6508812" y="5401112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4A8D0E0-4913-4109-B14A-640D41C59BD8}"/>
                </a:ext>
              </a:extLst>
            </p:cNvPr>
            <p:cNvCxnSpPr>
              <a:cxnSpLocks/>
            </p:cNvCxnSpPr>
            <p:nvPr/>
          </p:nvCxnSpPr>
          <p:spPr>
            <a:xfrm>
              <a:off x="10486006" y="5388739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A0C8106-7105-4003-8655-26D5057D7C43}"/>
                </a:ext>
              </a:extLst>
            </p:cNvPr>
            <p:cNvCxnSpPr>
              <a:cxnSpLocks/>
            </p:cNvCxnSpPr>
            <p:nvPr/>
          </p:nvCxnSpPr>
          <p:spPr>
            <a:xfrm>
              <a:off x="8525523" y="5401112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2701CF2-EB6F-49AA-B253-19AB1E3A6507}"/>
                </a:ext>
              </a:extLst>
            </p:cNvPr>
            <p:cNvCxnSpPr>
              <a:cxnSpLocks/>
            </p:cNvCxnSpPr>
            <p:nvPr/>
          </p:nvCxnSpPr>
          <p:spPr>
            <a:xfrm>
              <a:off x="6892032" y="5388739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D952CFC-F500-4087-B346-E2A638393483}"/>
                </a:ext>
              </a:extLst>
            </p:cNvPr>
            <p:cNvCxnSpPr>
              <a:cxnSpLocks/>
            </p:cNvCxnSpPr>
            <p:nvPr/>
          </p:nvCxnSpPr>
          <p:spPr>
            <a:xfrm>
              <a:off x="7275251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1156BD4-3A20-402B-9F7D-63666511A84A}"/>
                </a:ext>
              </a:extLst>
            </p:cNvPr>
            <p:cNvCxnSpPr>
              <a:cxnSpLocks/>
            </p:cNvCxnSpPr>
            <p:nvPr/>
          </p:nvCxnSpPr>
          <p:spPr>
            <a:xfrm>
              <a:off x="7674746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7CE516E-23EE-4F70-B95A-F7DEFCD78CC9}"/>
                </a:ext>
              </a:extLst>
            </p:cNvPr>
            <p:cNvCxnSpPr>
              <a:cxnSpLocks/>
            </p:cNvCxnSpPr>
            <p:nvPr/>
          </p:nvCxnSpPr>
          <p:spPr>
            <a:xfrm>
              <a:off x="8100875" y="5388739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A947FB0-BB8D-44D3-BD6C-BEA9EFB986C4}"/>
                </a:ext>
              </a:extLst>
            </p:cNvPr>
            <p:cNvCxnSpPr>
              <a:cxnSpLocks/>
            </p:cNvCxnSpPr>
            <p:nvPr/>
          </p:nvCxnSpPr>
          <p:spPr>
            <a:xfrm>
              <a:off x="894425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5390F0E-DA1A-44E4-A25F-0022AB54D589}"/>
                </a:ext>
              </a:extLst>
            </p:cNvPr>
            <p:cNvCxnSpPr>
              <a:cxnSpLocks/>
            </p:cNvCxnSpPr>
            <p:nvPr/>
          </p:nvCxnSpPr>
          <p:spPr>
            <a:xfrm>
              <a:off x="9336350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F7A1A67-F39D-4FED-8C8C-96C48C322437}"/>
                </a:ext>
              </a:extLst>
            </p:cNvPr>
            <p:cNvCxnSpPr>
              <a:cxnSpLocks/>
            </p:cNvCxnSpPr>
            <p:nvPr/>
          </p:nvCxnSpPr>
          <p:spPr>
            <a:xfrm>
              <a:off x="9726967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555A21C-0199-49DE-B8D7-07877C027B9A}"/>
                </a:ext>
              </a:extLst>
            </p:cNvPr>
            <p:cNvCxnSpPr>
              <a:cxnSpLocks/>
            </p:cNvCxnSpPr>
            <p:nvPr/>
          </p:nvCxnSpPr>
          <p:spPr>
            <a:xfrm>
              <a:off x="1012646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602A7AF-00B6-4078-9548-B97B5420B1AF}"/>
                </a:ext>
              </a:extLst>
            </p:cNvPr>
            <p:cNvCxnSpPr>
              <a:cxnSpLocks/>
            </p:cNvCxnSpPr>
            <p:nvPr/>
          </p:nvCxnSpPr>
          <p:spPr>
            <a:xfrm>
              <a:off x="10879586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834401-6313-4082-9082-1D896FA63D92}"/>
                </a:ext>
              </a:extLst>
            </p:cNvPr>
            <p:cNvCxnSpPr>
              <a:cxnSpLocks/>
            </p:cNvCxnSpPr>
            <p:nvPr/>
          </p:nvCxnSpPr>
          <p:spPr>
            <a:xfrm>
              <a:off x="11310152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0B1A144-CF85-4D3C-B623-3FAF290C3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563245" y="3279937"/>
            <a:ext cx="6332406" cy="298126"/>
          </a:xfrm>
          <a:prstGeom prst="rect">
            <a:avLst/>
          </a:prstGeom>
        </p:spPr>
      </p:pic>
      <p:sp>
        <p:nvSpPr>
          <p:cNvPr id="49" name="Arrow: Down 48">
            <a:extLst>
              <a:ext uri="{FF2B5EF4-FFF2-40B4-BE49-F238E27FC236}">
                <a16:creationId xmlns:a16="http://schemas.microsoft.com/office/drawing/2014/main" id="{E85F2831-0E35-45D2-BD6B-A05EC5152DAF}"/>
              </a:ext>
            </a:extLst>
          </p:cNvPr>
          <p:cNvSpPr/>
          <p:nvPr/>
        </p:nvSpPr>
        <p:spPr>
          <a:xfrm rot="5400000">
            <a:off x="1038455" y="1726484"/>
            <a:ext cx="115410" cy="732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A0D450C8-905D-4EA9-AAC3-8458FF57668E}"/>
              </a:ext>
            </a:extLst>
          </p:cNvPr>
          <p:cNvSpPr/>
          <p:nvPr/>
        </p:nvSpPr>
        <p:spPr>
          <a:xfrm flipH="1">
            <a:off x="9800946" y="363102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B5728494-2719-43FE-AADC-9343D11EE814}"/>
              </a:ext>
            </a:extLst>
          </p:cNvPr>
          <p:cNvSpPr/>
          <p:nvPr/>
        </p:nvSpPr>
        <p:spPr>
          <a:xfrm flipH="1">
            <a:off x="9373341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479850FC-94E2-4E6E-A3B0-9D776532DD49}"/>
              </a:ext>
            </a:extLst>
          </p:cNvPr>
          <p:cNvSpPr/>
          <p:nvPr/>
        </p:nvSpPr>
        <p:spPr>
          <a:xfrm flipH="1">
            <a:off x="8984202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7B3FC543-4311-4BB5-ADBD-30763535D3D7}"/>
              </a:ext>
            </a:extLst>
          </p:cNvPr>
          <p:cNvSpPr/>
          <p:nvPr/>
        </p:nvSpPr>
        <p:spPr>
          <a:xfrm flipH="1">
            <a:off x="8590626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4" name="Graphic 53" descr="Partial sun with solid fill">
            <a:extLst>
              <a:ext uri="{FF2B5EF4-FFF2-40B4-BE49-F238E27FC236}">
                <a16:creationId xmlns:a16="http://schemas.microsoft.com/office/drawing/2014/main" id="{4A701C63-6FB0-4043-A856-52CDF7C177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1" y="1852460"/>
            <a:ext cx="480876" cy="480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936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6290547" y="1124229"/>
            <a:ext cx="9476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b="1" dirty="0"/>
              <a:t>six</a:t>
            </a:r>
            <a:endParaRPr lang="en-GB" sz="2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BABC167-86E7-4F77-960E-5C07DE843AEB}"/>
              </a:ext>
            </a:extLst>
          </p:cNvPr>
          <p:cNvGrpSpPr/>
          <p:nvPr/>
        </p:nvGrpSpPr>
        <p:grpSpPr>
          <a:xfrm>
            <a:off x="964707" y="3869440"/>
            <a:ext cx="11037902" cy="619001"/>
            <a:chOff x="867053" y="5388739"/>
            <a:chExt cx="11037902" cy="61900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867053" y="5388746"/>
              <a:ext cx="11037902" cy="618994"/>
              <a:chOff x="920319" y="5433134"/>
              <a:chExt cx="11037902" cy="618994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0319" y="5433134"/>
                <a:ext cx="11037902" cy="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D4F7F8A-8E9F-448B-98C7-0799437D2F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86218" y="5445507"/>
                <a:ext cx="0" cy="18661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BE3AB6C-38C2-47A8-9248-B18E668A4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52727" y="5433134"/>
                <a:ext cx="0" cy="19898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AE2E2D51-30D9-420C-A345-651C5F7395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35441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6FFF201-3664-4A28-A074-475A3C2499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7045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62D76DC-A2D2-4A9F-9677-6819E7AAFE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8715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1232939F-BAC5-4374-B2DB-CDB249DAF6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0281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8EA23381-1149-4BE8-927E-CF6A475BB741}"/>
                  </a:ext>
                </a:extLst>
              </p:cNvPr>
              <p:cNvSpPr txBox="1"/>
              <p:nvPr/>
            </p:nvSpPr>
            <p:spPr>
              <a:xfrm>
                <a:off x="1065328" y="5682796"/>
                <a:ext cx="106692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-11 -10  -9    -8    -7     -6    -5    -4    -3     -2   -1     0      1        2     3     4     5      6     7       8     9    10   11   12   13    14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9B42B49-1F9D-4606-8A75-82D6FD8A96C4}"/>
                </a:ext>
              </a:extLst>
            </p:cNvPr>
            <p:cNvCxnSpPr>
              <a:cxnSpLocks/>
            </p:cNvCxnSpPr>
            <p:nvPr/>
          </p:nvCxnSpPr>
          <p:spPr>
            <a:xfrm>
              <a:off x="6508812" y="5401112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4A8D0E0-4913-4109-B14A-640D41C59BD8}"/>
                </a:ext>
              </a:extLst>
            </p:cNvPr>
            <p:cNvCxnSpPr>
              <a:cxnSpLocks/>
            </p:cNvCxnSpPr>
            <p:nvPr/>
          </p:nvCxnSpPr>
          <p:spPr>
            <a:xfrm>
              <a:off x="10486006" y="5388739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A0C8106-7105-4003-8655-26D5057D7C43}"/>
                </a:ext>
              </a:extLst>
            </p:cNvPr>
            <p:cNvCxnSpPr>
              <a:cxnSpLocks/>
            </p:cNvCxnSpPr>
            <p:nvPr/>
          </p:nvCxnSpPr>
          <p:spPr>
            <a:xfrm>
              <a:off x="8525523" y="5401112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2701CF2-EB6F-49AA-B253-19AB1E3A6507}"/>
                </a:ext>
              </a:extLst>
            </p:cNvPr>
            <p:cNvCxnSpPr>
              <a:cxnSpLocks/>
            </p:cNvCxnSpPr>
            <p:nvPr/>
          </p:nvCxnSpPr>
          <p:spPr>
            <a:xfrm>
              <a:off x="6892032" y="5388739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D952CFC-F500-4087-B346-E2A638393483}"/>
                </a:ext>
              </a:extLst>
            </p:cNvPr>
            <p:cNvCxnSpPr>
              <a:cxnSpLocks/>
            </p:cNvCxnSpPr>
            <p:nvPr/>
          </p:nvCxnSpPr>
          <p:spPr>
            <a:xfrm>
              <a:off x="7275251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1156BD4-3A20-402B-9F7D-63666511A84A}"/>
                </a:ext>
              </a:extLst>
            </p:cNvPr>
            <p:cNvCxnSpPr>
              <a:cxnSpLocks/>
            </p:cNvCxnSpPr>
            <p:nvPr/>
          </p:nvCxnSpPr>
          <p:spPr>
            <a:xfrm>
              <a:off x="7674746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7CE516E-23EE-4F70-B95A-F7DEFCD78CC9}"/>
                </a:ext>
              </a:extLst>
            </p:cNvPr>
            <p:cNvCxnSpPr>
              <a:cxnSpLocks/>
            </p:cNvCxnSpPr>
            <p:nvPr/>
          </p:nvCxnSpPr>
          <p:spPr>
            <a:xfrm>
              <a:off x="8100875" y="5388739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A947FB0-BB8D-44D3-BD6C-BEA9EFB986C4}"/>
                </a:ext>
              </a:extLst>
            </p:cNvPr>
            <p:cNvCxnSpPr>
              <a:cxnSpLocks/>
            </p:cNvCxnSpPr>
            <p:nvPr/>
          </p:nvCxnSpPr>
          <p:spPr>
            <a:xfrm>
              <a:off x="894425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5390F0E-DA1A-44E4-A25F-0022AB54D589}"/>
                </a:ext>
              </a:extLst>
            </p:cNvPr>
            <p:cNvCxnSpPr>
              <a:cxnSpLocks/>
            </p:cNvCxnSpPr>
            <p:nvPr/>
          </p:nvCxnSpPr>
          <p:spPr>
            <a:xfrm>
              <a:off x="9336350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F7A1A67-F39D-4FED-8C8C-96C48C322437}"/>
                </a:ext>
              </a:extLst>
            </p:cNvPr>
            <p:cNvCxnSpPr>
              <a:cxnSpLocks/>
            </p:cNvCxnSpPr>
            <p:nvPr/>
          </p:nvCxnSpPr>
          <p:spPr>
            <a:xfrm>
              <a:off x="9726967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555A21C-0199-49DE-B8D7-07877C027B9A}"/>
                </a:ext>
              </a:extLst>
            </p:cNvPr>
            <p:cNvCxnSpPr>
              <a:cxnSpLocks/>
            </p:cNvCxnSpPr>
            <p:nvPr/>
          </p:nvCxnSpPr>
          <p:spPr>
            <a:xfrm>
              <a:off x="1012646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602A7AF-00B6-4078-9548-B97B5420B1AF}"/>
                </a:ext>
              </a:extLst>
            </p:cNvPr>
            <p:cNvCxnSpPr>
              <a:cxnSpLocks/>
            </p:cNvCxnSpPr>
            <p:nvPr/>
          </p:nvCxnSpPr>
          <p:spPr>
            <a:xfrm>
              <a:off x="10879586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834401-6313-4082-9082-1D896FA63D92}"/>
                </a:ext>
              </a:extLst>
            </p:cNvPr>
            <p:cNvCxnSpPr>
              <a:cxnSpLocks/>
            </p:cNvCxnSpPr>
            <p:nvPr/>
          </p:nvCxnSpPr>
          <p:spPr>
            <a:xfrm>
              <a:off x="11310152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0B1A144-CF85-4D3C-B623-3FAF290C3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563245" y="3279937"/>
            <a:ext cx="6332406" cy="298126"/>
          </a:xfrm>
          <a:prstGeom prst="rect">
            <a:avLst/>
          </a:prstGeom>
        </p:spPr>
      </p:pic>
      <p:sp>
        <p:nvSpPr>
          <p:cNvPr id="49" name="Arrow: Down 48">
            <a:extLst>
              <a:ext uri="{FF2B5EF4-FFF2-40B4-BE49-F238E27FC236}">
                <a16:creationId xmlns:a16="http://schemas.microsoft.com/office/drawing/2014/main" id="{E85F2831-0E35-45D2-BD6B-A05EC5152DAF}"/>
              </a:ext>
            </a:extLst>
          </p:cNvPr>
          <p:cNvSpPr/>
          <p:nvPr/>
        </p:nvSpPr>
        <p:spPr>
          <a:xfrm rot="5400000">
            <a:off x="1038455" y="1982792"/>
            <a:ext cx="115410" cy="732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A0D450C8-905D-4EA9-AAC3-8458FF57668E}"/>
              </a:ext>
            </a:extLst>
          </p:cNvPr>
          <p:cNvSpPr/>
          <p:nvPr/>
        </p:nvSpPr>
        <p:spPr>
          <a:xfrm flipH="1">
            <a:off x="9800946" y="363102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B5728494-2719-43FE-AADC-9343D11EE814}"/>
              </a:ext>
            </a:extLst>
          </p:cNvPr>
          <p:cNvSpPr/>
          <p:nvPr/>
        </p:nvSpPr>
        <p:spPr>
          <a:xfrm flipH="1">
            <a:off x="9373341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479850FC-94E2-4E6E-A3B0-9D776532DD49}"/>
              </a:ext>
            </a:extLst>
          </p:cNvPr>
          <p:cNvSpPr/>
          <p:nvPr/>
        </p:nvSpPr>
        <p:spPr>
          <a:xfrm flipH="1">
            <a:off x="8984202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7B3FC543-4311-4BB5-ADBD-30763535D3D7}"/>
              </a:ext>
            </a:extLst>
          </p:cNvPr>
          <p:cNvSpPr/>
          <p:nvPr/>
        </p:nvSpPr>
        <p:spPr>
          <a:xfrm flipH="1">
            <a:off x="8590626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1857C8ED-AB1E-4107-BF0C-6B3B697DD643}"/>
              </a:ext>
            </a:extLst>
          </p:cNvPr>
          <p:cNvSpPr/>
          <p:nvPr/>
        </p:nvSpPr>
        <p:spPr>
          <a:xfrm flipH="1">
            <a:off x="8121589" y="3636811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4" name="Graphic 53" descr="Partial sun with solid fill">
            <a:extLst>
              <a:ext uri="{FF2B5EF4-FFF2-40B4-BE49-F238E27FC236}">
                <a16:creationId xmlns:a16="http://schemas.microsoft.com/office/drawing/2014/main" id="{70148898-8AAB-4AC7-8706-0E20BF708A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1" y="2108768"/>
            <a:ext cx="480876" cy="480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783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6143071" y="1124229"/>
            <a:ext cx="12426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b="1" dirty="0"/>
              <a:t>five</a:t>
            </a:r>
            <a:endParaRPr lang="en-GB" sz="2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BABC167-86E7-4F77-960E-5C07DE843AEB}"/>
              </a:ext>
            </a:extLst>
          </p:cNvPr>
          <p:cNvGrpSpPr/>
          <p:nvPr/>
        </p:nvGrpSpPr>
        <p:grpSpPr>
          <a:xfrm>
            <a:off x="964707" y="3869440"/>
            <a:ext cx="11037902" cy="619001"/>
            <a:chOff x="867053" y="5388739"/>
            <a:chExt cx="11037902" cy="61900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867053" y="5388746"/>
              <a:ext cx="11037902" cy="618994"/>
              <a:chOff x="920319" y="5433134"/>
              <a:chExt cx="11037902" cy="618994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0319" y="5433134"/>
                <a:ext cx="11037902" cy="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D4F7F8A-8E9F-448B-98C7-0799437D2F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86218" y="5445507"/>
                <a:ext cx="0" cy="18661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BE3AB6C-38C2-47A8-9248-B18E668A4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52727" y="5433134"/>
                <a:ext cx="0" cy="19898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AE2E2D51-30D9-420C-A345-651C5F7395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35441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6FFF201-3664-4A28-A074-475A3C2499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7045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62D76DC-A2D2-4A9F-9677-6819E7AAFE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8715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1232939F-BAC5-4374-B2DB-CDB249DAF6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0281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8EA23381-1149-4BE8-927E-CF6A475BB741}"/>
                  </a:ext>
                </a:extLst>
              </p:cNvPr>
              <p:cNvSpPr txBox="1"/>
              <p:nvPr/>
            </p:nvSpPr>
            <p:spPr>
              <a:xfrm>
                <a:off x="1065328" y="5682796"/>
                <a:ext cx="106692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-11 -10  -9    -8    -7     -6    -5    -4    -3     -2   -1     0      1        2     3     4     5      6     7       8     9    10   11   12   13    14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9B42B49-1F9D-4606-8A75-82D6FD8A96C4}"/>
                </a:ext>
              </a:extLst>
            </p:cNvPr>
            <p:cNvCxnSpPr>
              <a:cxnSpLocks/>
            </p:cNvCxnSpPr>
            <p:nvPr/>
          </p:nvCxnSpPr>
          <p:spPr>
            <a:xfrm>
              <a:off x="6508812" y="5401112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4A8D0E0-4913-4109-B14A-640D41C59BD8}"/>
                </a:ext>
              </a:extLst>
            </p:cNvPr>
            <p:cNvCxnSpPr>
              <a:cxnSpLocks/>
            </p:cNvCxnSpPr>
            <p:nvPr/>
          </p:nvCxnSpPr>
          <p:spPr>
            <a:xfrm>
              <a:off x="10486006" y="5388739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A0C8106-7105-4003-8655-26D5057D7C43}"/>
                </a:ext>
              </a:extLst>
            </p:cNvPr>
            <p:cNvCxnSpPr>
              <a:cxnSpLocks/>
            </p:cNvCxnSpPr>
            <p:nvPr/>
          </p:nvCxnSpPr>
          <p:spPr>
            <a:xfrm>
              <a:off x="8525523" y="5401112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2701CF2-EB6F-49AA-B253-19AB1E3A6507}"/>
                </a:ext>
              </a:extLst>
            </p:cNvPr>
            <p:cNvCxnSpPr>
              <a:cxnSpLocks/>
            </p:cNvCxnSpPr>
            <p:nvPr/>
          </p:nvCxnSpPr>
          <p:spPr>
            <a:xfrm>
              <a:off x="6892032" y="5388739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D952CFC-F500-4087-B346-E2A638393483}"/>
                </a:ext>
              </a:extLst>
            </p:cNvPr>
            <p:cNvCxnSpPr>
              <a:cxnSpLocks/>
            </p:cNvCxnSpPr>
            <p:nvPr/>
          </p:nvCxnSpPr>
          <p:spPr>
            <a:xfrm>
              <a:off x="7275251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1156BD4-3A20-402B-9F7D-63666511A84A}"/>
                </a:ext>
              </a:extLst>
            </p:cNvPr>
            <p:cNvCxnSpPr>
              <a:cxnSpLocks/>
            </p:cNvCxnSpPr>
            <p:nvPr/>
          </p:nvCxnSpPr>
          <p:spPr>
            <a:xfrm>
              <a:off x="7674746" y="5388739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7CE516E-23EE-4F70-B95A-F7DEFCD78CC9}"/>
                </a:ext>
              </a:extLst>
            </p:cNvPr>
            <p:cNvCxnSpPr>
              <a:cxnSpLocks/>
            </p:cNvCxnSpPr>
            <p:nvPr/>
          </p:nvCxnSpPr>
          <p:spPr>
            <a:xfrm>
              <a:off x="8100875" y="5388739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A947FB0-BB8D-44D3-BD6C-BEA9EFB986C4}"/>
                </a:ext>
              </a:extLst>
            </p:cNvPr>
            <p:cNvCxnSpPr>
              <a:cxnSpLocks/>
            </p:cNvCxnSpPr>
            <p:nvPr/>
          </p:nvCxnSpPr>
          <p:spPr>
            <a:xfrm>
              <a:off x="894425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5390F0E-DA1A-44E4-A25F-0022AB54D589}"/>
                </a:ext>
              </a:extLst>
            </p:cNvPr>
            <p:cNvCxnSpPr>
              <a:cxnSpLocks/>
            </p:cNvCxnSpPr>
            <p:nvPr/>
          </p:nvCxnSpPr>
          <p:spPr>
            <a:xfrm>
              <a:off x="9336350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F7A1A67-F39D-4FED-8C8C-96C48C322437}"/>
                </a:ext>
              </a:extLst>
            </p:cNvPr>
            <p:cNvCxnSpPr>
              <a:cxnSpLocks/>
            </p:cNvCxnSpPr>
            <p:nvPr/>
          </p:nvCxnSpPr>
          <p:spPr>
            <a:xfrm>
              <a:off x="9726967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555A21C-0199-49DE-B8D7-07877C027B9A}"/>
                </a:ext>
              </a:extLst>
            </p:cNvPr>
            <p:cNvCxnSpPr>
              <a:cxnSpLocks/>
            </p:cNvCxnSpPr>
            <p:nvPr/>
          </p:nvCxnSpPr>
          <p:spPr>
            <a:xfrm>
              <a:off x="10126463" y="5388739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602A7AF-00B6-4078-9548-B97B5420B1AF}"/>
                </a:ext>
              </a:extLst>
            </p:cNvPr>
            <p:cNvCxnSpPr>
              <a:cxnSpLocks/>
            </p:cNvCxnSpPr>
            <p:nvPr/>
          </p:nvCxnSpPr>
          <p:spPr>
            <a:xfrm>
              <a:off x="10879586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834401-6313-4082-9082-1D896FA63D92}"/>
                </a:ext>
              </a:extLst>
            </p:cNvPr>
            <p:cNvCxnSpPr>
              <a:cxnSpLocks/>
            </p:cNvCxnSpPr>
            <p:nvPr/>
          </p:nvCxnSpPr>
          <p:spPr>
            <a:xfrm>
              <a:off x="11310152" y="5388739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0B1A144-CF85-4D3C-B623-3FAF290C3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563245" y="3279937"/>
            <a:ext cx="6332406" cy="298126"/>
          </a:xfrm>
          <a:prstGeom prst="rect">
            <a:avLst/>
          </a:prstGeom>
        </p:spPr>
      </p:pic>
      <p:sp>
        <p:nvSpPr>
          <p:cNvPr id="49" name="Arrow: Down 48">
            <a:extLst>
              <a:ext uri="{FF2B5EF4-FFF2-40B4-BE49-F238E27FC236}">
                <a16:creationId xmlns:a16="http://schemas.microsoft.com/office/drawing/2014/main" id="{E85F2831-0E35-45D2-BD6B-A05EC5152DAF}"/>
              </a:ext>
            </a:extLst>
          </p:cNvPr>
          <p:cNvSpPr/>
          <p:nvPr/>
        </p:nvSpPr>
        <p:spPr>
          <a:xfrm rot="5400000">
            <a:off x="1038455" y="2222490"/>
            <a:ext cx="115410" cy="732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A0D450C8-905D-4EA9-AAC3-8458FF57668E}"/>
              </a:ext>
            </a:extLst>
          </p:cNvPr>
          <p:cNvSpPr/>
          <p:nvPr/>
        </p:nvSpPr>
        <p:spPr>
          <a:xfrm flipH="1">
            <a:off x="9800946" y="3631029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B5728494-2719-43FE-AADC-9343D11EE814}"/>
              </a:ext>
            </a:extLst>
          </p:cNvPr>
          <p:cNvSpPr/>
          <p:nvPr/>
        </p:nvSpPr>
        <p:spPr>
          <a:xfrm flipH="1">
            <a:off x="9373341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479850FC-94E2-4E6E-A3B0-9D776532DD49}"/>
              </a:ext>
            </a:extLst>
          </p:cNvPr>
          <p:cNvSpPr/>
          <p:nvPr/>
        </p:nvSpPr>
        <p:spPr>
          <a:xfrm flipH="1">
            <a:off x="8984202" y="362442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7B3FC543-4311-4BB5-ADBD-30763535D3D7}"/>
              </a:ext>
            </a:extLst>
          </p:cNvPr>
          <p:cNvSpPr/>
          <p:nvPr/>
        </p:nvSpPr>
        <p:spPr>
          <a:xfrm flipH="1">
            <a:off x="8590626" y="3617433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1857C8ED-AB1E-4107-BF0C-6B3B697DD643}"/>
              </a:ext>
            </a:extLst>
          </p:cNvPr>
          <p:cNvSpPr/>
          <p:nvPr/>
        </p:nvSpPr>
        <p:spPr>
          <a:xfrm flipH="1">
            <a:off x="8121589" y="3636811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B9B0BA00-71BB-43B9-847F-182402834377}"/>
              </a:ext>
            </a:extLst>
          </p:cNvPr>
          <p:cNvSpPr/>
          <p:nvPr/>
        </p:nvSpPr>
        <p:spPr>
          <a:xfrm flipH="1">
            <a:off x="7714693" y="3637680"/>
            <a:ext cx="480876" cy="2383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5" name="Graphic 54" descr="Partial sun with solid fill">
            <a:extLst>
              <a:ext uri="{FF2B5EF4-FFF2-40B4-BE49-F238E27FC236}">
                <a16:creationId xmlns:a16="http://schemas.microsoft.com/office/drawing/2014/main" id="{255CA62C-668E-4BCD-8812-D5FF3B3F5A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184" y="2348466"/>
            <a:ext cx="480876" cy="480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322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879</Words>
  <Application>Microsoft Office PowerPoint</Application>
  <PresentationFormat>Widescreen</PresentationFormat>
  <Paragraphs>77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Lees</dc:creator>
  <cp:lastModifiedBy>JO Lees</cp:lastModifiedBy>
  <cp:revision>55</cp:revision>
  <dcterms:created xsi:type="dcterms:W3CDTF">2021-02-01T13:23:24Z</dcterms:created>
  <dcterms:modified xsi:type="dcterms:W3CDTF">2021-02-05T13:33:00Z</dcterms:modified>
</cp:coreProperties>
</file>