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39" r:id="rId9"/>
    <p:sldId id="2644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B3D36D-F05E-49F3-8D05-C307ACC00258}" v="5" dt="2021-01-15T15:56:28.5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8" autoAdjust="0"/>
    <p:restoredTop sz="94660"/>
  </p:normalViewPr>
  <p:slideViewPr>
    <p:cSldViewPr snapToGrid="0">
      <p:cViewPr varScale="1">
        <p:scale>
          <a:sx n="81" d="100"/>
          <a:sy n="81" d="100"/>
        </p:scale>
        <p:origin x="4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encer, Kathryn" userId="507b2884-31fe-42e9-a7f3-1f123cbf5404" providerId="ADAL" clId="{78B3D36D-F05E-49F3-8D05-C307ACC00258}"/>
    <pc:docChg chg="undo custSel modSld">
      <pc:chgData name="Spencer, Kathryn" userId="507b2884-31fe-42e9-a7f3-1f123cbf5404" providerId="ADAL" clId="{78B3D36D-F05E-49F3-8D05-C307ACC00258}" dt="2021-01-17T18:51:10.642" v="3126" actId="2711"/>
      <pc:docMkLst>
        <pc:docMk/>
      </pc:docMkLst>
      <pc:sldChg chg="modSp mod">
        <pc:chgData name="Spencer, Kathryn" userId="507b2884-31fe-42e9-a7f3-1f123cbf5404" providerId="ADAL" clId="{78B3D36D-F05E-49F3-8D05-C307ACC00258}" dt="2021-01-15T15:08:44.233" v="243" actId="20577"/>
        <pc:sldMkLst>
          <pc:docMk/>
          <pc:sldMk cId="4061990253" sldId="262"/>
        </pc:sldMkLst>
        <pc:spChg chg="mod">
          <ac:chgData name="Spencer, Kathryn" userId="507b2884-31fe-42e9-a7f3-1f123cbf5404" providerId="ADAL" clId="{78B3D36D-F05E-49F3-8D05-C307ACC00258}" dt="2021-01-14T13:28:58.160" v="5" actId="1076"/>
          <ac:spMkLst>
            <pc:docMk/>
            <pc:sldMk cId="4061990253" sldId="262"/>
            <ac:spMk id="2" creationId="{7E4AB234-D801-4FC2-BB72-FAB9C8B21463}"/>
          </ac:spMkLst>
        </pc:spChg>
        <pc:spChg chg="mod">
          <ac:chgData name="Spencer, Kathryn" userId="507b2884-31fe-42e9-a7f3-1f123cbf5404" providerId="ADAL" clId="{78B3D36D-F05E-49F3-8D05-C307ACC00258}" dt="2021-01-15T15:08:44.233" v="243" actId="20577"/>
          <ac:spMkLst>
            <pc:docMk/>
            <pc:sldMk cId="4061990253" sldId="262"/>
            <ac:spMk id="5" creationId="{DA80BCA1-AE50-49FA-97F4-34493B46BE05}"/>
          </ac:spMkLst>
        </pc:spChg>
      </pc:sldChg>
      <pc:sldChg chg="modSp mod">
        <pc:chgData name="Spencer, Kathryn" userId="507b2884-31fe-42e9-a7f3-1f123cbf5404" providerId="ADAL" clId="{78B3D36D-F05E-49F3-8D05-C307ACC00258}" dt="2021-01-14T13:29:09.569" v="35" actId="20577"/>
        <pc:sldMkLst>
          <pc:docMk/>
          <pc:sldMk cId="4284245350" sldId="272"/>
        </pc:sldMkLst>
        <pc:spChg chg="mod">
          <ac:chgData name="Spencer, Kathryn" userId="507b2884-31fe-42e9-a7f3-1f123cbf5404" providerId="ADAL" clId="{78B3D36D-F05E-49F3-8D05-C307ACC00258}" dt="2021-01-14T13:29:09.569" v="35" actId="20577"/>
          <ac:spMkLst>
            <pc:docMk/>
            <pc:sldMk cId="4284245350" sldId="272"/>
            <ac:spMk id="3" creationId="{00000000-0000-0000-0000-000000000000}"/>
          </ac:spMkLst>
        </pc:spChg>
      </pc:sldChg>
      <pc:sldChg chg="addSp delSp modSp mod">
        <pc:chgData name="Spencer, Kathryn" userId="507b2884-31fe-42e9-a7f3-1f123cbf5404" providerId="ADAL" clId="{78B3D36D-F05E-49F3-8D05-C307ACC00258}" dt="2021-01-15T15:16:59.040" v="707" actId="20577"/>
        <pc:sldMkLst>
          <pc:docMk/>
          <pc:sldMk cId="564609733" sldId="273"/>
        </pc:sldMkLst>
        <pc:spChg chg="add mod">
          <ac:chgData name="Spencer, Kathryn" userId="507b2884-31fe-42e9-a7f3-1f123cbf5404" providerId="ADAL" clId="{78B3D36D-F05E-49F3-8D05-C307ACC00258}" dt="2021-01-15T15:09:31.939" v="250" actId="20577"/>
          <ac:spMkLst>
            <pc:docMk/>
            <pc:sldMk cId="564609733" sldId="273"/>
            <ac:spMk id="8" creationId="{41A65C4E-B224-430B-BC55-AA14EB9306EC}"/>
          </ac:spMkLst>
        </pc:spChg>
        <pc:spChg chg="del">
          <ac:chgData name="Spencer, Kathryn" userId="507b2884-31fe-42e9-a7f3-1f123cbf5404" providerId="ADAL" clId="{78B3D36D-F05E-49F3-8D05-C307ACC00258}" dt="2021-01-15T15:09:00.418" v="244" actId="478"/>
          <ac:spMkLst>
            <pc:docMk/>
            <pc:sldMk cId="564609733" sldId="273"/>
            <ac:spMk id="9" creationId="{3E79EA84-B0BC-4EA7-824A-BC4FDF147F45}"/>
          </ac:spMkLst>
        </pc:spChg>
        <pc:spChg chg="mod">
          <ac:chgData name="Spencer, Kathryn" userId="507b2884-31fe-42e9-a7f3-1f123cbf5404" providerId="ADAL" clId="{78B3D36D-F05E-49F3-8D05-C307ACC00258}" dt="2021-01-15T15:16:59.040" v="707" actId="20577"/>
          <ac:spMkLst>
            <pc:docMk/>
            <pc:sldMk cId="564609733" sldId="273"/>
            <ac:spMk id="10" creationId="{4354E2B1-015F-49CE-9770-4DDD36444C69}"/>
          </ac:spMkLst>
        </pc:spChg>
      </pc:sldChg>
      <pc:sldChg chg="modSp mod">
        <pc:chgData name="Spencer, Kathryn" userId="507b2884-31fe-42e9-a7f3-1f123cbf5404" providerId="ADAL" clId="{78B3D36D-F05E-49F3-8D05-C307ACC00258}" dt="2021-01-17T18:47:30.603" v="3026" actId="20577"/>
        <pc:sldMkLst>
          <pc:docMk/>
          <pc:sldMk cId="2483527723" sldId="2637"/>
        </pc:sldMkLst>
        <pc:spChg chg="mod">
          <ac:chgData name="Spencer, Kathryn" userId="507b2884-31fe-42e9-a7f3-1f123cbf5404" providerId="ADAL" clId="{78B3D36D-F05E-49F3-8D05-C307ACC00258}" dt="2021-01-17T18:47:30.603" v="3026" actId="20577"/>
          <ac:spMkLst>
            <pc:docMk/>
            <pc:sldMk cId="2483527723" sldId="2637"/>
            <ac:spMk id="3" creationId="{C108D53A-CBF5-4B0E-8282-15120F8F0D36}"/>
          </ac:spMkLst>
        </pc:spChg>
        <pc:spChg chg="mod">
          <ac:chgData name="Spencer, Kathryn" userId="507b2884-31fe-42e9-a7f3-1f123cbf5404" providerId="ADAL" clId="{78B3D36D-F05E-49F3-8D05-C307ACC00258}" dt="2021-01-15T15:09:50.869" v="253" actId="20577"/>
          <ac:spMkLst>
            <pc:docMk/>
            <pc:sldMk cId="2483527723" sldId="2637"/>
            <ac:spMk id="8" creationId="{C14DEFC3-0C95-497B-AFFA-CBC417195164}"/>
          </ac:spMkLst>
        </pc:spChg>
      </pc:sldChg>
      <pc:sldChg chg="addSp delSp modSp mod">
        <pc:chgData name="Spencer, Kathryn" userId="507b2884-31fe-42e9-a7f3-1f123cbf5404" providerId="ADAL" clId="{78B3D36D-F05E-49F3-8D05-C307ACC00258}" dt="2021-01-15T15:35:55.207" v="1467" actId="1076"/>
        <pc:sldMkLst>
          <pc:docMk/>
          <pc:sldMk cId="3387439793" sldId="2638"/>
        </pc:sldMkLst>
        <pc:spChg chg="del">
          <ac:chgData name="Spencer, Kathryn" userId="507b2884-31fe-42e9-a7f3-1f123cbf5404" providerId="ADAL" clId="{78B3D36D-F05E-49F3-8D05-C307ACC00258}" dt="2021-01-15T15:23:01.416" v="1458" actId="478"/>
          <ac:spMkLst>
            <pc:docMk/>
            <pc:sldMk cId="3387439793" sldId="2638"/>
            <ac:spMk id="2" creationId="{B4718B10-2DAF-4E11-9FD0-7BA96F20A1A1}"/>
          </ac:spMkLst>
        </pc:spChg>
        <pc:picChg chg="add del mod">
          <ac:chgData name="Spencer, Kathryn" userId="507b2884-31fe-42e9-a7f3-1f123cbf5404" providerId="ADAL" clId="{78B3D36D-F05E-49F3-8D05-C307ACC00258}" dt="2021-01-15T15:35:17.346" v="1464" actId="478"/>
          <ac:picMkLst>
            <pc:docMk/>
            <pc:sldMk cId="3387439793" sldId="2638"/>
            <ac:picMk id="4" creationId="{D6E2ECD6-B34B-443C-9721-D0904F477BB1}"/>
          </ac:picMkLst>
        </pc:picChg>
        <pc:picChg chg="add mod">
          <ac:chgData name="Spencer, Kathryn" userId="507b2884-31fe-42e9-a7f3-1f123cbf5404" providerId="ADAL" clId="{78B3D36D-F05E-49F3-8D05-C307ACC00258}" dt="2021-01-15T15:35:55.207" v="1467" actId="1076"/>
          <ac:picMkLst>
            <pc:docMk/>
            <pc:sldMk cId="3387439793" sldId="2638"/>
            <ac:picMk id="6" creationId="{13A3F89A-96CF-46CA-96FF-974F02D8D154}"/>
          </ac:picMkLst>
        </pc:picChg>
      </pc:sldChg>
      <pc:sldChg chg="modSp mod">
        <pc:chgData name="Spencer, Kathryn" userId="507b2884-31fe-42e9-a7f3-1f123cbf5404" providerId="ADAL" clId="{78B3D36D-F05E-49F3-8D05-C307ACC00258}" dt="2021-01-17T18:51:10.642" v="3126" actId="2711"/>
        <pc:sldMkLst>
          <pc:docMk/>
          <pc:sldMk cId="3415331786" sldId="2639"/>
        </pc:sldMkLst>
        <pc:spChg chg="mod">
          <ac:chgData name="Spencer, Kathryn" userId="507b2884-31fe-42e9-a7f3-1f123cbf5404" providerId="ADAL" clId="{78B3D36D-F05E-49F3-8D05-C307ACC00258}" dt="2021-01-17T18:51:10.642" v="3126" actId="2711"/>
          <ac:spMkLst>
            <pc:docMk/>
            <pc:sldMk cId="3415331786" sldId="2639"/>
            <ac:spMk id="7" creationId="{9C2C7A72-7C4A-4506-8DEE-575441380A26}"/>
          </ac:spMkLst>
        </pc:spChg>
        <pc:spChg chg="mod">
          <ac:chgData name="Spencer, Kathryn" userId="507b2884-31fe-42e9-a7f3-1f123cbf5404" providerId="ADAL" clId="{78B3D36D-F05E-49F3-8D05-C307ACC00258}" dt="2021-01-15T15:10:03.223" v="255" actId="20577"/>
          <ac:spMkLst>
            <pc:docMk/>
            <pc:sldMk cId="3415331786" sldId="2639"/>
            <ac:spMk id="11" creationId="{2AF30C61-9CD0-4747-81DE-2CB5C4DE6B4D}"/>
          </ac:spMkLst>
        </pc:spChg>
      </pc:sldChg>
      <pc:sldChg chg="modSp mod">
        <pc:chgData name="Spencer, Kathryn" userId="507b2884-31fe-42e9-a7f3-1f123cbf5404" providerId="ADAL" clId="{78B3D36D-F05E-49F3-8D05-C307ACC00258}" dt="2021-01-15T16:00:54.915" v="2882" actId="20577"/>
        <pc:sldMkLst>
          <pc:docMk/>
          <pc:sldMk cId="2384819719" sldId="2641"/>
        </pc:sldMkLst>
        <pc:spChg chg="mod">
          <ac:chgData name="Spencer, Kathryn" userId="507b2884-31fe-42e9-a7f3-1f123cbf5404" providerId="ADAL" clId="{78B3D36D-F05E-49F3-8D05-C307ACC00258}" dt="2021-01-15T15:10:30.854" v="263" actId="20577"/>
          <ac:spMkLst>
            <pc:docMk/>
            <pc:sldMk cId="2384819719" sldId="2641"/>
            <ac:spMk id="6" creationId="{00BF20FB-1925-4104-B0A4-127381A90FBC}"/>
          </ac:spMkLst>
        </pc:spChg>
        <pc:spChg chg="mod">
          <ac:chgData name="Spencer, Kathryn" userId="507b2884-31fe-42e9-a7f3-1f123cbf5404" providerId="ADAL" clId="{78B3D36D-F05E-49F3-8D05-C307ACC00258}" dt="2021-01-15T16:00:54.915" v="2882" actId="20577"/>
          <ac:spMkLst>
            <pc:docMk/>
            <pc:sldMk cId="2384819719" sldId="2641"/>
            <ac:spMk id="7" creationId="{82B95C2A-ABE7-40E7-8C98-4D1427C073AA}"/>
          </ac:spMkLst>
        </pc:spChg>
      </pc:sldChg>
      <pc:sldChg chg="modSp mod">
        <pc:chgData name="Spencer, Kathryn" userId="507b2884-31fe-42e9-a7f3-1f123cbf5404" providerId="ADAL" clId="{78B3D36D-F05E-49F3-8D05-C307ACC00258}" dt="2021-01-15T16:01:19.371" v="2890" actId="20577"/>
        <pc:sldMkLst>
          <pc:docMk/>
          <pc:sldMk cId="3123064864" sldId="2642"/>
        </pc:sldMkLst>
        <pc:spChg chg="mod">
          <ac:chgData name="Spencer, Kathryn" userId="507b2884-31fe-42e9-a7f3-1f123cbf5404" providerId="ADAL" clId="{78B3D36D-F05E-49F3-8D05-C307ACC00258}" dt="2021-01-15T16:01:19.371" v="2890" actId="20577"/>
          <ac:spMkLst>
            <pc:docMk/>
            <pc:sldMk cId="3123064864" sldId="2642"/>
            <ac:spMk id="6" creationId="{1678FD38-1421-43FD-A6FF-C882039887D2}"/>
          </ac:spMkLst>
        </pc:spChg>
      </pc:sldChg>
      <pc:sldChg chg="modSp mod">
        <pc:chgData name="Spencer, Kathryn" userId="507b2884-31fe-42e9-a7f3-1f123cbf5404" providerId="ADAL" clId="{78B3D36D-F05E-49F3-8D05-C307ACC00258}" dt="2021-01-17T18:44:49.005" v="2913" actId="20577"/>
        <pc:sldMkLst>
          <pc:docMk/>
          <pc:sldMk cId="1287721433" sldId="2643"/>
        </pc:sldMkLst>
        <pc:spChg chg="mod">
          <ac:chgData name="Spencer, Kathryn" userId="507b2884-31fe-42e9-a7f3-1f123cbf5404" providerId="ADAL" clId="{78B3D36D-F05E-49F3-8D05-C307ACC00258}" dt="2021-01-17T18:44:49.005" v="2913" actId="20577"/>
          <ac:spMkLst>
            <pc:docMk/>
            <pc:sldMk cId="1287721433" sldId="2643"/>
            <ac:spMk id="3" creationId="{B1B08BC7-3958-4725-9814-E8937628E8C6}"/>
          </ac:spMkLst>
        </pc:spChg>
      </pc:sldChg>
      <pc:sldChg chg="addSp delSp modSp mod">
        <pc:chgData name="Spencer, Kathryn" userId="507b2884-31fe-42e9-a7f3-1f123cbf5404" providerId="ADAL" clId="{78B3D36D-F05E-49F3-8D05-C307ACC00258}" dt="2021-01-15T15:57:31.258" v="2540" actId="20577"/>
        <pc:sldMkLst>
          <pc:docMk/>
          <pc:sldMk cId="2895142760" sldId="2644"/>
        </pc:sldMkLst>
        <pc:spChg chg="del">
          <ac:chgData name="Spencer, Kathryn" userId="507b2884-31fe-42e9-a7f3-1f123cbf5404" providerId="ADAL" clId="{78B3D36D-F05E-49F3-8D05-C307ACC00258}" dt="2021-01-15T15:43:22.263" v="2181" actId="478"/>
          <ac:spMkLst>
            <pc:docMk/>
            <pc:sldMk cId="2895142760" sldId="2644"/>
            <ac:spMk id="4" creationId="{182FFEBF-284E-4F50-B4BC-CCACE4AA902E}"/>
          </ac:spMkLst>
        </pc:spChg>
        <pc:spChg chg="add mod">
          <ac:chgData name="Spencer, Kathryn" userId="507b2884-31fe-42e9-a7f3-1f123cbf5404" providerId="ADAL" clId="{78B3D36D-F05E-49F3-8D05-C307ACC00258}" dt="2021-01-15T15:56:00.651" v="2437" actId="1076"/>
          <ac:spMkLst>
            <pc:docMk/>
            <pc:sldMk cId="2895142760" sldId="2644"/>
            <ac:spMk id="5" creationId="{B55A0A9B-EC30-4BD0-81FF-DAC6D6CFB559}"/>
          </ac:spMkLst>
        </pc:spChg>
        <pc:spChg chg="add mod">
          <ac:chgData name="Spencer, Kathryn" userId="507b2884-31fe-42e9-a7f3-1f123cbf5404" providerId="ADAL" clId="{78B3D36D-F05E-49F3-8D05-C307ACC00258}" dt="2021-01-15T15:56:05.495" v="2439" actId="1076"/>
          <ac:spMkLst>
            <pc:docMk/>
            <pc:sldMk cId="2895142760" sldId="2644"/>
            <ac:spMk id="8" creationId="{DC687DC0-2984-4F77-BA56-1D652E143F81}"/>
          </ac:spMkLst>
        </pc:spChg>
        <pc:spChg chg="add del">
          <ac:chgData name="Spencer, Kathryn" userId="507b2884-31fe-42e9-a7f3-1f123cbf5404" providerId="ADAL" clId="{78B3D36D-F05E-49F3-8D05-C307ACC00258}" dt="2021-01-15T15:56:21.732" v="2442" actId="478"/>
          <ac:spMkLst>
            <pc:docMk/>
            <pc:sldMk cId="2895142760" sldId="2644"/>
            <ac:spMk id="11" creationId="{C1088A0B-E181-4A27-A537-7D71705B9E5A}"/>
          </ac:spMkLst>
        </pc:spChg>
        <pc:spChg chg="add mod">
          <ac:chgData name="Spencer, Kathryn" userId="507b2884-31fe-42e9-a7f3-1f123cbf5404" providerId="ADAL" clId="{78B3D36D-F05E-49F3-8D05-C307ACC00258}" dt="2021-01-15T15:57:31.258" v="2540" actId="20577"/>
          <ac:spMkLst>
            <pc:docMk/>
            <pc:sldMk cId="2895142760" sldId="2644"/>
            <ac:spMk id="12" creationId="{90B03398-F9C5-4B32-A00A-585ED2BE9599}"/>
          </ac:spMkLst>
        </pc:spChg>
        <pc:picChg chg="add mod">
          <ac:chgData name="Spencer, Kathryn" userId="507b2884-31fe-42e9-a7f3-1f123cbf5404" providerId="ADAL" clId="{78B3D36D-F05E-49F3-8D05-C307ACC00258}" dt="2021-01-15T15:55:58.579" v="2436" actId="14100"/>
          <ac:picMkLst>
            <pc:docMk/>
            <pc:sldMk cId="2895142760" sldId="2644"/>
            <ac:picMk id="3" creationId="{B3BC6370-2F18-45AB-9D21-607C5555FB03}"/>
          </ac:picMkLst>
        </pc:picChg>
        <pc:picChg chg="add mod">
          <ac:chgData name="Spencer, Kathryn" userId="507b2884-31fe-42e9-a7f3-1f123cbf5404" providerId="ADAL" clId="{78B3D36D-F05E-49F3-8D05-C307ACC00258}" dt="2021-01-15T15:56:02.370" v="2438" actId="1076"/>
          <ac:picMkLst>
            <pc:docMk/>
            <pc:sldMk cId="2895142760" sldId="2644"/>
            <ac:picMk id="7" creationId="{068A064B-4DA4-491D-BB19-9076DF5A5752}"/>
          </ac:picMkLst>
        </pc:picChg>
        <pc:picChg chg="add mod">
          <ac:chgData name="Spencer, Kathryn" userId="507b2884-31fe-42e9-a7f3-1f123cbf5404" providerId="ADAL" clId="{78B3D36D-F05E-49F3-8D05-C307ACC00258}" dt="2021-01-15T15:56:08.903" v="2440" actId="1076"/>
          <ac:picMkLst>
            <pc:docMk/>
            <pc:sldMk cId="2895142760" sldId="2644"/>
            <ac:picMk id="10" creationId="{6777CB39-FA0B-4B84-B10F-E32F4F15D20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.Lees@hants.gov.uk" TargetMode="External"/><Relationship Id="rId2" Type="http://schemas.openxmlformats.org/officeDocument/2006/relationships/hyperlink" Target="mailto:Jacqui.clifft@hants.gov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7.png"/><Relationship Id="rId4" Type="http://schemas.openxmlformats.org/officeDocument/2006/relationships/hyperlink" Target="mailto:hias.enquiries@hants.gov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Addition and subtraction – focus on mental strategies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44935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errors.</a:t>
            </a:r>
          </a:p>
          <a:p>
            <a:r>
              <a:rPr lang="en-GB" dirty="0">
                <a:cs typeface="Times New Roman" panose="02020603050405020304" pitchFamily="18" charset="0"/>
              </a:rPr>
              <a:t>Have you remembered to take £2 away to find the price of the child’s ticket? Is a child’s ticket less than an adult’s ticket? Have you added 2x adult tickets and 2x child’s tickets? Is your answer in money?</a:t>
            </a:r>
          </a:p>
          <a:p>
            <a:r>
              <a:rPr lang="en-GB" sz="1600" dirty="0">
                <a:cs typeface="Times New Roman" panose="02020603050405020304" pitchFamily="18" charset="0"/>
              </a:rPr>
              <a:t> 	</a:t>
            </a: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2. Try to solve the calculation a different way and see if you get the same answer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0BF20FB-1925-4104-B0A4-127381A90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668" y="1765879"/>
            <a:ext cx="6419850" cy="457971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Two adults and two children go to the cinema.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Adult tickets cost £4.65 and children’s tickets are £2 cheaper.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How much change would they get from a £20 note?</a:t>
            </a: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435811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sz="2400" dirty="0">
                <a:latin typeface="+mn-lt"/>
                <a:ea typeface="Bariol" charset="0"/>
                <a:cs typeface="Bariol" charset="0"/>
              </a:rPr>
              <a:t>Three adults and two children go to the cinema.</a:t>
            </a:r>
          </a:p>
          <a:p>
            <a:pPr marL="0" indent="0">
              <a:buNone/>
            </a:pPr>
            <a:endParaRPr lang="en-US" sz="24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sz="2400" dirty="0">
                <a:latin typeface="+mn-lt"/>
                <a:ea typeface="Bariol" charset="0"/>
                <a:cs typeface="Bariol" charset="0"/>
              </a:rPr>
              <a:t>Adult tickets cost £4.65 and children’s tickets are £2 cheaper.</a:t>
            </a:r>
          </a:p>
          <a:p>
            <a:pPr marL="0" indent="0">
              <a:buNone/>
            </a:pPr>
            <a:endParaRPr lang="en-US" sz="24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sz="2400" dirty="0">
                <a:latin typeface="+mn-lt"/>
                <a:ea typeface="Bariol" charset="0"/>
                <a:cs typeface="Bariol" charset="0"/>
              </a:rPr>
              <a:t>How much change would they get from a £20 note?</a:t>
            </a: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</a:t>
            </a:r>
            <a:r>
              <a:rPr lang="en-GB" sz="1800"/>
              <a:t>to maths, </a:t>
            </a:r>
            <a:r>
              <a:rPr lang="en-GB" sz="1800" dirty="0"/>
              <a:t>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Jacqui Clifft : </a:t>
            </a:r>
            <a:r>
              <a:rPr lang="en-GB" sz="1800" dirty="0">
                <a:hlinkClick r:id="rId2"/>
              </a:rPr>
              <a:t>Jacqui.clifft@hants.gov.uk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3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4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their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pupils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783" y="715442"/>
            <a:ext cx="8229600" cy="580926"/>
          </a:xfrm>
        </p:spPr>
        <p:txBody>
          <a:bodyPr>
            <a:normAutofit fontScale="90000"/>
          </a:bodyPr>
          <a:lstStyle/>
          <a:p>
            <a:pPr algn="l"/>
            <a:b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Solve addition and subtraction multi-step problems in context, deciding which operations and methods to use and why. 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800" b="1" dirty="0"/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1DD9-8E2E-46DD-AF29-7B4D41EA3658}"/>
              </a:ext>
            </a:extLst>
          </p:cNvPr>
          <p:cNvSpPr txBox="1"/>
          <p:nvPr/>
        </p:nvSpPr>
        <p:spPr>
          <a:xfrm>
            <a:off x="1981200" y="1836891"/>
            <a:ext cx="834423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DA80BCA1-AE50-49FA-97F4-34493B46B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857" y="1417638"/>
            <a:ext cx="8772285" cy="40564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Two adults and two children go to the cinema.</a:t>
            </a: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Adult tickets cost £4.65 and children’s tickets are £2 cheaper.</a:t>
            </a: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How much change would they get from a £20 note?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TTS Graded Problem Solving Cards – Year 6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337" y="1218892"/>
            <a:ext cx="6419850" cy="517680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456325" y="1606023"/>
            <a:ext cx="4976122" cy="43396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i="1" dirty="0"/>
              <a:t>Two adults and two children are going to the cinema.</a:t>
            </a:r>
          </a:p>
          <a:p>
            <a:r>
              <a:rPr lang="en-GB" b="1" i="1" dirty="0"/>
              <a:t>Key fact: An adult ticket costs £4.65.</a:t>
            </a:r>
          </a:p>
          <a:p>
            <a:endParaRPr lang="en-GB" b="1" i="1" dirty="0"/>
          </a:p>
          <a:p>
            <a:r>
              <a:rPr lang="en-GB" b="1" i="1" dirty="0"/>
              <a:t>Key fact: A child’s ticket costs £2 less than an adult ticket.</a:t>
            </a:r>
          </a:p>
          <a:p>
            <a:endParaRPr lang="en-GB" b="1" i="1" dirty="0"/>
          </a:p>
          <a:p>
            <a:r>
              <a:rPr lang="en-GB" b="1" i="1" dirty="0"/>
              <a:t>Key fact: They need two adult tickets and two children’s tickets.</a:t>
            </a:r>
          </a:p>
          <a:p>
            <a:endParaRPr lang="en-GB" b="1" i="1" dirty="0"/>
          </a:p>
          <a:p>
            <a:r>
              <a:rPr lang="en-GB" b="1" i="1" dirty="0"/>
              <a:t>Key fact: They pay with a £20 note</a:t>
            </a:r>
          </a:p>
          <a:p>
            <a:endParaRPr lang="en-GB" b="1" i="1" dirty="0"/>
          </a:p>
          <a:p>
            <a:r>
              <a:rPr lang="en-GB" i="1" dirty="0"/>
              <a:t>The answer is the change that they receive. The answer will be in money.</a:t>
            </a:r>
          </a:p>
          <a:p>
            <a:endParaRPr lang="en-GB" sz="2400" i="1" dirty="0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A65C4E-B224-430B-BC55-AA14EB9306EC}"/>
              </a:ext>
            </a:extLst>
          </p:cNvPr>
          <p:cNvSpPr txBox="1"/>
          <p:nvPr/>
        </p:nvSpPr>
        <p:spPr>
          <a:xfrm>
            <a:off x="5721485" y="2019815"/>
            <a:ext cx="621555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>
                <a:latin typeface="+mn-lt"/>
                <a:ea typeface="Bariol" charset="0"/>
                <a:cs typeface="Bariol" charset="0"/>
              </a:rPr>
              <a:t>Two adults and two children go to the cinema.</a:t>
            </a:r>
          </a:p>
          <a:p>
            <a:pPr marL="0" indent="0">
              <a:buNone/>
            </a:pPr>
            <a:endParaRPr lang="en-US" sz="2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sz="2800" dirty="0">
                <a:latin typeface="+mn-lt"/>
                <a:ea typeface="Bariol" charset="0"/>
                <a:cs typeface="Bariol" charset="0"/>
              </a:rPr>
              <a:t>Adult tickets cost £4.65 and children’s tickets are £2 cheaper.</a:t>
            </a:r>
          </a:p>
          <a:p>
            <a:pPr marL="0" indent="0">
              <a:buNone/>
            </a:pPr>
            <a:endParaRPr lang="en-US" sz="2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sz="2800" dirty="0">
                <a:latin typeface="+mn-lt"/>
                <a:ea typeface="Bariol" charset="0"/>
                <a:cs typeface="Bariol" charset="0"/>
              </a:rPr>
              <a:t>How much change would they get from a £20 note?</a:t>
            </a:r>
          </a:p>
        </p:txBody>
      </p:sp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46410" y="1425730"/>
            <a:ext cx="4518053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Work out the price of the child’s ticket by taking £2 away from the adult ticket.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</a:t>
            </a:r>
            <a:r>
              <a:rPr lang="en-GB" sz="1800" b="1" dirty="0">
                <a:effectLst/>
                <a:ea typeface="Calibri" panose="020F0502020204030204" pitchFamily="34" charset="0"/>
              </a:rPr>
              <a:t>Make a list of  the adult and child tickets that need to be bought including the cost of the ticket.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Calculate the total amount of money spent on tickets.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4: Take the total amount spent on tickets away from £20 to find out how much change they received.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864" y="1425730"/>
            <a:ext cx="6419850" cy="491826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ea typeface="Bariol" charset="0"/>
                <a:cs typeface="Bariol" charset="0"/>
              </a:rPr>
              <a:t>Two adults and two children go to the cinema.</a:t>
            </a: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ea typeface="Bariol" charset="0"/>
                <a:cs typeface="Bariol" charset="0"/>
              </a:rPr>
              <a:t>Adult tickets cost £4.65 and children’s tickets are £2 cheaper.</a:t>
            </a: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ea typeface="Bariol" charset="0"/>
                <a:cs typeface="Bariol" charset="0"/>
              </a:rPr>
              <a:t>How much change would they get from a £20 note?</a:t>
            </a: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3A3F89A-96CF-46CA-96FF-974F02D8D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5179" y="736295"/>
            <a:ext cx="9369972" cy="5111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2C7A72-7C4A-4506-8DEE-575441380A26}"/>
              </a:ext>
            </a:extLst>
          </p:cNvPr>
          <p:cNvSpPr txBox="1"/>
          <p:nvPr/>
        </p:nvSpPr>
        <p:spPr>
          <a:xfrm>
            <a:off x="365490" y="1425730"/>
            <a:ext cx="4518053" cy="59093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</a:t>
            </a:r>
            <a:r>
              <a:rPr lang="en-GB" sz="1800" b="1" dirty="0">
                <a:effectLst/>
                <a:ea typeface="Calibri" panose="020F0502020204030204" pitchFamily="34" charset="0"/>
              </a:rPr>
              <a:t>Work out the price of the child’s ticket by taking £2 away from the adult ticket.</a:t>
            </a:r>
            <a:endParaRPr lang="en-GB" sz="1800" dirty="0">
              <a:effectLst/>
              <a:ea typeface="Calibri" panose="020F0502020204030204" pitchFamily="34" charset="0"/>
            </a:endParaRPr>
          </a:p>
          <a:p>
            <a:r>
              <a:rPr lang="en-GB" sz="1800" i="1" dirty="0">
                <a:effectLst/>
                <a:ea typeface="Calibri" panose="020F0502020204030204" pitchFamily="34" charset="0"/>
              </a:rPr>
              <a:t>£4.65 - £2 = £2.65. A child’s ticket is £2.65 </a:t>
            </a:r>
            <a:endParaRPr lang="en-GB" sz="1800" dirty="0">
              <a:effectLst/>
              <a:ea typeface="Calibri" panose="020F0502020204030204" pitchFamily="34" charset="0"/>
            </a:endParaRPr>
          </a:p>
          <a:p>
            <a:endParaRPr lang="en-GB" i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  <a:r>
              <a:rPr lang="en-GB" sz="1800" b="1" dirty="0">
                <a:effectLst/>
                <a:ea typeface="Calibri" panose="020F0502020204030204" pitchFamily="34" charset="0"/>
              </a:rPr>
              <a:t>Make a list of  the adult and child tickets, that need to be bought, including the cost of each ticket.</a:t>
            </a:r>
          </a:p>
          <a:p>
            <a:r>
              <a:rPr lang="en-GB" sz="1800" dirty="0">
                <a:effectLst/>
                <a:ea typeface="Calibri" panose="020F0502020204030204" pitchFamily="34" charset="0"/>
              </a:rPr>
              <a:t>2x adult ticket + 2x child ticket </a:t>
            </a:r>
          </a:p>
          <a:p>
            <a:r>
              <a:rPr lang="en-GB" sz="1800" i="1" dirty="0">
                <a:effectLst/>
                <a:ea typeface="Calibri" panose="020F0502020204030204" pitchFamily="34" charset="0"/>
              </a:rPr>
              <a:t>2 x £4.65 + 2 x £2.65 = The total amount of money spent on tickets</a:t>
            </a:r>
            <a:endParaRPr lang="en-GB" sz="1800" dirty="0">
              <a:effectLst/>
              <a:ea typeface="Calibri" panose="020F0502020204030204" pitchFamily="34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</a:t>
            </a:r>
            <a:r>
              <a:rPr lang="en-GB" sz="1800" b="1" dirty="0">
                <a:effectLst/>
                <a:ea typeface="Calibri" panose="020F0502020204030204" pitchFamily="34" charset="0"/>
              </a:rPr>
              <a:t>Calculate the total amount of money spent on tickets.</a:t>
            </a:r>
          </a:p>
          <a:p>
            <a:r>
              <a:rPr lang="en-GB" sz="1800" i="1" dirty="0">
                <a:effectLst/>
                <a:ea typeface="Calibri" panose="020F0502020204030204" pitchFamily="34" charset="0"/>
              </a:rPr>
              <a:t>2 x £4.65 + 2 x £2.65 = £14.60</a:t>
            </a:r>
            <a:endParaRPr lang="en-GB" sz="1800" dirty="0">
              <a:effectLst/>
              <a:ea typeface="Calibri" panose="020F0502020204030204" pitchFamily="34" charset="0"/>
            </a:endParaRPr>
          </a:p>
          <a:p>
            <a:endParaRPr lang="en-GB" i="1" dirty="0">
              <a:cs typeface="Times New Roman" panose="02020603050405020304" pitchFamily="18" charset="0"/>
            </a:endParaRPr>
          </a:p>
          <a:p>
            <a:r>
              <a:rPr lang="en-GB" b="1" i="1" dirty="0">
                <a:cs typeface="Times New Roman" panose="02020603050405020304" pitchFamily="18" charset="0"/>
              </a:rPr>
              <a:t>Step 4: </a:t>
            </a:r>
            <a:r>
              <a:rPr lang="en-GB" sz="1800" b="1" dirty="0">
                <a:effectLst/>
                <a:ea typeface="Calibri" panose="020F0502020204030204" pitchFamily="34" charset="0"/>
              </a:rPr>
              <a:t>Take the total amount spent on tickets away from £20 to find out how much change they received.</a:t>
            </a:r>
            <a:endParaRPr lang="en-GB" sz="1800" dirty="0">
              <a:effectLst/>
              <a:ea typeface="Calibri" panose="020F0502020204030204" pitchFamily="34" charset="0"/>
            </a:endParaRPr>
          </a:p>
          <a:p>
            <a:r>
              <a:rPr lang="en-GB" sz="1800" i="1" dirty="0">
                <a:effectLst/>
                <a:ea typeface="Calibri" panose="020F0502020204030204" pitchFamily="34" charset="0"/>
              </a:rPr>
              <a:t>£20 - £14.60 = £5.40</a:t>
            </a:r>
            <a:endParaRPr lang="en-GB" sz="1800" dirty="0">
              <a:effectLst/>
              <a:ea typeface="Calibri" panose="020F0502020204030204" pitchFamily="34" charset="0"/>
            </a:endParaRPr>
          </a:p>
          <a:p>
            <a:endParaRPr lang="en-GB" i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4208" y="1801733"/>
            <a:ext cx="6419850" cy="440120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ea typeface="Bariol" charset="0"/>
                <a:cs typeface="Bariol" charset="0"/>
              </a:rPr>
              <a:t>Two adults and two children go to the cinema.</a:t>
            </a: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ea typeface="Bariol" charset="0"/>
                <a:cs typeface="Bariol" charset="0"/>
              </a:rPr>
              <a:t>Adult tickets cost £4.65 and children’s tickets are £2 cheaper.</a:t>
            </a: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ea typeface="Bariol" charset="0"/>
                <a:cs typeface="Bariol" charset="0"/>
              </a:rPr>
              <a:t>How much change would they get from a £20 note?</a:t>
            </a: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BC6370-2F18-45AB-9D21-607C5555F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648" y="0"/>
            <a:ext cx="3661670" cy="24357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55A0A9B-EC30-4BD0-81FF-DAC6D6CFB559}"/>
              </a:ext>
            </a:extLst>
          </p:cNvPr>
          <p:cNvSpPr/>
          <p:nvPr/>
        </p:nvSpPr>
        <p:spPr>
          <a:xfrm>
            <a:off x="4169862" y="283779"/>
            <a:ext cx="3641834" cy="14504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chemeClr val="tx1"/>
                </a:solidFill>
              </a:rPr>
              <a:t>Take away £2 from £4.65 to find out the price of a child’s ticket.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8A064B-4DA4-491D-BB19-9076DF5A5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037" y="2347857"/>
            <a:ext cx="7803930" cy="188857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C687DC0-2984-4F77-BA56-1D652E143F81}"/>
              </a:ext>
            </a:extLst>
          </p:cNvPr>
          <p:cNvSpPr/>
          <p:nvPr/>
        </p:nvSpPr>
        <p:spPr>
          <a:xfrm>
            <a:off x="8499108" y="2215056"/>
            <a:ext cx="2967367" cy="19441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chemeClr val="tx1"/>
                </a:solidFill>
              </a:rPr>
              <a:t>Add the price of the tickets together to find the total amount spent on tickets.</a:t>
            </a:r>
          </a:p>
          <a:p>
            <a:pPr algn="ctr"/>
            <a:r>
              <a:rPr lang="en-GB" b="1" i="1" dirty="0">
                <a:solidFill>
                  <a:schemeClr val="tx1"/>
                </a:solidFill>
              </a:rPr>
              <a:t>£4.65 + £4.65 + £2.65 + £2.65 = £14.60</a:t>
            </a:r>
          </a:p>
          <a:p>
            <a:pPr algn="ctr"/>
            <a:endParaRPr lang="en-GB" b="1" i="1" dirty="0">
              <a:solidFill>
                <a:schemeClr val="tx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777CB39-FA0B-4B84-B10F-E32F4F15D2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0144" y="4294345"/>
            <a:ext cx="4002375" cy="228994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0B03398-F9C5-4B32-A00A-585ED2BE9599}"/>
              </a:ext>
            </a:extLst>
          </p:cNvPr>
          <p:cNvSpPr/>
          <p:nvPr/>
        </p:nvSpPr>
        <p:spPr>
          <a:xfrm>
            <a:off x="7991656" y="4467241"/>
            <a:ext cx="2967367" cy="19441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chemeClr val="tx1"/>
                </a:solidFill>
              </a:rPr>
              <a:t>Take £14.60 away from £20 to find out the total amount of change.</a:t>
            </a:r>
          </a:p>
          <a:p>
            <a:pPr algn="ctr"/>
            <a:r>
              <a:rPr lang="en-GB" b="1" i="1" dirty="0">
                <a:solidFill>
                  <a:schemeClr val="tx1"/>
                </a:solidFill>
              </a:rPr>
              <a:t>£20 – £14.60 = £5.40</a:t>
            </a:r>
          </a:p>
        </p:txBody>
      </p:sp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1209</Words>
  <Application>Microsoft Office PowerPoint</Application>
  <PresentationFormat>Widescreen</PresentationFormat>
  <Paragraphs>152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Symbol</vt:lpstr>
      <vt:lpstr>3_HIAS PowerPoint template</vt:lpstr>
      <vt:lpstr>Year 6</vt:lpstr>
      <vt:lpstr> HIAS Blended Learning Resource</vt:lpstr>
      <vt:lpstr>PowerPoint Presentation</vt:lpstr>
      <vt:lpstr>  Solve addition and subtraction multi-step problems in context, deciding which operations and methods to use and why.   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Spencer, Kathryn</cp:lastModifiedBy>
  <cp:revision>10</cp:revision>
  <dcterms:created xsi:type="dcterms:W3CDTF">2021-01-05T11:02:27Z</dcterms:created>
  <dcterms:modified xsi:type="dcterms:W3CDTF">2021-01-17T18:51:21Z</dcterms:modified>
</cp:coreProperties>
</file>