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B2E10B-EE74-4795-A0EE-1FC0211B497A}" v="145" dt="2021-01-13T14:38:11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ryn" userId="507b2884-31fe-42e9-a7f3-1f123cbf5404" providerId="ADAL" clId="{6DB2E10B-EE74-4795-A0EE-1FC0211B497A}"/>
    <pc:docChg chg="custSel modSld">
      <pc:chgData name="Kathryn" userId="507b2884-31fe-42e9-a7f3-1f123cbf5404" providerId="ADAL" clId="{6DB2E10B-EE74-4795-A0EE-1FC0211B497A}" dt="2021-01-12T20:47:20.930" v="26" actId="122"/>
      <pc:docMkLst>
        <pc:docMk/>
      </pc:docMkLst>
      <pc:sldChg chg="modSp mod">
        <pc:chgData name="Kathryn" userId="507b2884-31fe-42e9-a7f3-1f123cbf5404" providerId="ADAL" clId="{6DB2E10B-EE74-4795-A0EE-1FC0211B497A}" dt="2021-01-12T20:47:20.930" v="26" actId="122"/>
        <pc:sldMkLst>
          <pc:docMk/>
          <pc:sldMk cId="4061990253" sldId="262"/>
        </pc:sldMkLst>
        <pc:spChg chg="mod">
          <ac:chgData name="Kathryn" userId="507b2884-31fe-42e9-a7f3-1f123cbf5404" providerId="ADAL" clId="{6DB2E10B-EE74-4795-A0EE-1FC0211B497A}" dt="2021-01-12T20:47:20.930" v="26" actId="122"/>
          <ac:spMkLst>
            <pc:docMk/>
            <pc:sldMk cId="4061990253" sldId="262"/>
            <ac:spMk id="2" creationId="{7E4AB234-D801-4FC2-BB72-FAB9C8B21463}"/>
          </ac:spMkLst>
        </pc:spChg>
      </pc:sldChg>
      <pc:sldChg chg="modSp mod">
        <pc:chgData name="Kathryn" userId="507b2884-31fe-42e9-a7f3-1f123cbf5404" providerId="ADAL" clId="{6DB2E10B-EE74-4795-A0EE-1FC0211B497A}" dt="2021-01-12T20:46:40.720" v="22" actId="20577"/>
        <pc:sldMkLst>
          <pc:docMk/>
          <pc:sldMk cId="4284245350" sldId="272"/>
        </pc:sldMkLst>
        <pc:spChg chg="mod">
          <ac:chgData name="Kathryn" userId="507b2884-31fe-42e9-a7f3-1f123cbf5404" providerId="ADAL" clId="{6DB2E10B-EE74-4795-A0EE-1FC0211B497A}" dt="2021-01-12T20:46:40.720" v="22" actId="20577"/>
          <ac:spMkLst>
            <pc:docMk/>
            <pc:sldMk cId="4284245350" sldId="272"/>
            <ac:spMk id="3" creationId="{00000000-0000-0000-0000-000000000000}"/>
          </ac:spMkLst>
        </pc:spChg>
      </pc:sldChg>
    </pc:docChg>
  </pc:docChgLst>
  <pc:docChgLst>
    <pc:chgData name="Spencer, Kathryn" userId="507b2884-31fe-42e9-a7f3-1f123cbf5404" providerId="ADAL" clId="{6DB2E10B-EE74-4795-A0EE-1FC0211B497A}"/>
    <pc:docChg chg="undo custSel modSld">
      <pc:chgData name="Spencer, Kathryn" userId="507b2884-31fe-42e9-a7f3-1f123cbf5404" providerId="ADAL" clId="{6DB2E10B-EE74-4795-A0EE-1FC0211B497A}" dt="2021-01-14T08:57:49.427" v="3068" actId="20577"/>
      <pc:docMkLst>
        <pc:docMk/>
      </pc:docMkLst>
      <pc:sldChg chg="addSp modSp mod">
        <pc:chgData name="Spencer, Kathryn" userId="507b2884-31fe-42e9-a7f3-1f123cbf5404" providerId="ADAL" clId="{6DB2E10B-EE74-4795-A0EE-1FC0211B497A}" dt="2021-01-14T08:57:49.427" v="3068" actId="20577"/>
        <pc:sldMkLst>
          <pc:docMk/>
          <pc:sldMk cId="4061990253" sldId="262"/>
        </pc:sldMkLst>
        <pc:spChg chg="mod">
          <ac:chgData name="Spencer, Kathryn" userId="507b2884-31fe-42e9-a7f3-1f123cbf5404" providerId="ADAL" clId="{6DB2E10B-EE74-4795-A0EE-1FC0211B497A}" dt="2021-01-14T08:57:32.257" v="3063" actId="255"/>
          <ac:spMkLst>
            <pc:docMk/>
            <pc:sldMk cId="4061990253" sldId="262"/>
            <ac:spMk id="5" creationId="{DA80BCA1-AE50-49FA-97F4-34493B46BE05}"/>
          </ac:spMkLst>
        </pc:spChg>
        <pc:spChg chg="add mod">
          <ac:chgData name="Spencer, Kathryn" userId="507b2884-31fe-42e9-a7f3-1f123cbf5404" providerId="ADAL" clId="{6DB2E10B-EE74-4795-A0EE-1FC0211B497A}" dt="2021-01-14T08:57:49.427" v="3068" actId="20577"/>
          <ac:spMkLst>
            <pc:docMk/>
            <pc:sldMk cId="4061990253" sldId="262"/>
            <ac:spMk id="8" creationId="{483A865F-5ADF-4839-B28E-270573DF1376}"/>
          </ac:spMkLst>
        </pc:spChg>
      </pc:sldChg>
      <pc:sldChg chg="modSp mod">
        <pc:chgData name="Spencer, Kathryn" userId="507b2884-31fe-42e9-a7f3-1f123cbf5404" providerId="ADAL" clId="{6DB2E10B-EE74-4795-A0EE-1FC0211B497A}" dt="2021-01-13T14:38:15.812" v="2994" actId="1076"/>
        <pc:sldMkLst>
          <pc:docMk/>
          <pc:sldMk cId="564609733" sldId="273"/>
        </pc:sldMkLst>
        <pc:spChg chg="mod">
          <ac:chgData name="Spencer, Kathryn" userId="507b2884-31fe-42e9-a7f3-1f123cbf5404" providerId="ADAL" clId="{6DB2E10B-EE74-4795-A0EE-1FC0211B497A}" dt="2021-01-13T14:38:11.939" v="2993" actId="1076"/>
          <ac:spMkLst>
            <pc:docMk/>
            <pc:sldMk cId="564609733" sldId="273"/>
            <ac:spMk id="2" creationId="{7E4AB234-D801-4FC2-BB72-FAB9C8B21463}"/>
          </ac:spMkLst>
        </pc:spChg>
        <pc:spChg chg="mod">
          <ac:chgData name="Spencer, Kathryn" userId="507b2884-31fe-42e9-a7f3-1f123cbf5404" providerId="ADAL" clId="{6DB2E10B-EE74-4795-A0EE-1FC0211B497A}" dt="2021-01-13T13:46:33.113" v="442" actId="20577"/>
          <ac:spMkLst>
            <pc:docMk/>
            <pc:sldMk cId="564609733" sldId="273"/>
            <ac:spMk id="9" creationId="{3E79EA84-B0BC-4EA7-824A-BC4FDF147F45}"/>
          </ac:spMkLst>
        </pc:spChg>
        <pc:spChg chg="mod">
          <ac:chgData name="Spencer, Kathryn" userId="507b2884-31fe-42e9-a7f3-1f123cbf5404" providerId="ADAL" clId="{6DB2E10B-EE74-4795-A0EE-1FC0211B497A}" dt="2021-01-13T14:38:15.812" v="2994" actId="1076"/>
          <ac:spMkLst>
            <pc:docMk/>
            <pc:sldMk cId="564609733" sldId="273"/>
            <ac:spMk id="10" creationId="{4354E2B1-015F-49CE-9770-4DDD36444C69}"/>
          </ac:spMkLst>
        </pc:spChg>
      </pc:sldChg>
      <pc:sldChg chg="modSp mod">
        <pc:chgData name="Spencer, Kathryn" userId="507b2884-31fe-42e9-a7f3-1f123cbf5404" providerId="ADAL" clId="{6DB2E10B-EE74-4795-A0EE-1FC0211B497A}" dt="2021-01-13T14:38:46.550" v="3055" actId="20577"/>
        <pc:sldMkLst>
          <pc:docMk/>
          <pc:sldMk cId="2483527723" sldId="2637"/>
        </pc:sldMkLst>
        <pc:spChg chg="mod">
          <ac:chgData name="Spencer, Kathryn" userId="507b2884-31fe-42e9-a7f3-1f123cbf5404" providerId="ADAL" clId="{6DB2E10B-EE74-4795-A0EE-1FC0211B497A}" dt="2021-01-13T13:55:01.180" v="1244" actId="1076"/>
          <ac:spMkLst>
            <pc:docMk/>
            <pc:sldMk cId="2483527723" sldId="2637"/>
            <ac:spMk id="2" creationId="{7E4AB234-D801-4FC2-BB72-FAB9C8B21463}"/>
          </ac:spMkLst>
        </pc:spChg>
        <pc:spChg chg="mod">
          <ac:chgData name="Spencer, Kathryn" userId="507b2884-31fe-42e9-a7f3-1f123cbf5404" providerId="ADAL" clId="{6DB2E10B-EE74-4795-A0EE-1FC0211B497A}" dt="2021-01-13T14:38:46.550" v="3055" actId="20577"/>
          <ac:spMkLst>
            <pc:docMk/>
            <pc:sldMk cId="2483527723" sldId="2637"/>
            <ac:spMk id="3" creationId="{C108D53A-CBF5-4B0E-8282-15120F8F0D36}"/>
          </ac:spMkLst>
        </pc:spChg>
        <pc:spChg chg="mod">
          <ac:chgData name="Spencer, Kathryn" userId="507b2884-31fe-42e9-a7f3-1f123cbf5404" providerId="ADAL" clId="{6DB2E10B-EE74-4795-A0EE-1FC0211B497A}" dt="2021-01-13T13:56:40.801" v="1423" actId="20577"/>
          <ac:spMkLst>
            <pc:docMk/>
            <pc:sldMk cId="2483527723" sldId="2637"/>
            <ac:spMk id="8" creationId="{C14DEFC3-0C95-497B-AFFA-CBC417195164}"/>
          </ac:spMkLst>
        </pc:spChg>
      </pc:sldChg>
      <pc:sldChg chg="addSp delSp modSp mod">
        <pc:chgData name="Spencer, Kathryn" userId="507b2884-31fe-42e9-a7f3-1f123cbf5404" providerId="ADAL" clId="{6DB2E10B-EE74-4795-A0EE-1FC0211B497A}" dt="2021-01-14T08:54:55.758" v="3058" actId="1076"/>
        <pc:sldMkLst>
          <pc:docMk/>
          <pc:sldMk cId="3387439793" sldId="2638"/>
        </pc:sldMkLst>
        <pc:spChg chg="del mod">
          <ac:chgData name="Spencer, Kathryn" userId="507b2884-31fe-42e9-a7f3-1f123cbf5404" providerId="ADAL" clId="{6DB2E10B-EE74-4795-A0EE-1FC0211B497A}" dt="2021-01-13T13:57:23.130" v="1442" actId="478"/>
          <ac:spMkLst>
            <pc:docMk/>
            <pc:sldMk cId="3387439793" sldId="2638"/>
            <ac:spMk id="2" creationId="{B4718B10-2DAF-4E11-9FD0-7BA96F20A1A1}"/>
          </ac:spMkLst>
        </pc:spChg>
        <pc:picChg chg="add mod">
          <ac:chgData name="Spencer, Kathryn" userId="507b2884-31fe-42e9-a7f3-1f123cbf5404" providerId="ADAL" clId="{6DB2E10B-EE74-4795-A0EE-1FC0211B497A}" dt="2021-01-14T08:54:55.758" v="3058" actId="1076"/>
          <ac:picMkLst>
            <pc:docMk/>
            <pc:sldMk cId="3387439793" sldId="2638"/>
            <ac:picMk id="3" creationId="{99255C3A-A2E2-41DD-A4B6-4990DD8ED4CA}"/>
          </ac:picMkLst>
        </pc:picChg>
        <pc:picChg chg="add del mod">
          <ac:chgData name="Spencer, Kathryn" userId="507b2884-31fe-42e9-a7f3-1f123cbf5404" providerId="ADAL" clId="{6DB2E10B-EE74-4795-A0EE-1FC0211B497A}" dt="2021-01-14T08:54:32.576" v="3056" actId="478"/>
          <ac:picMkLst>
            <pc:docMk/>
            <pc:sldMk cId="3387439793" sldId="2638"/>
            <ac:picMk id="4" creationId="{6BD1FC4D-B58B-4FD1-9221-4B87EE6B8902}"/>
          </ac:picMkLst>
        </pc:picChg>
      </pc:sldChg>
      <pc:sldChg chg="modSp mod">
        <pc:chgData name="Spencer, Kathryn" userId="507b2884-31fe-42e9-a7f3-1f123cbf5404" providerId="ADAL" clId="{6DB2E10B-EE74-4795-A0EE-1FC0211B497A}" dt="2021-01-13T14:16:03.516" v="2362" actId="20577"/>
        <pc:sldMkLst>
          <pc:docMk/>
          <pc:sldMk cId="3415331786" sldId="2639"/>
        </pc:sldMkLst>
        <pc:spChg chg="mod">
          <ac:chgData name="Spencer, Kathryn" userId="507b2884-31fe-42e9-a7f3-1f123cbf5404" providerId="ADAL" clId="{6DB2E10B-EE74-4795-A0EE-1FC0211B497A}" dt="2021-01-13T14:15:22.455" v="2343" actId="20577"/>
          <ac:spMkLst>
            <pc:docMk/>
            <pc:sldMk cId="3415331786" sldId="2639"/>
            <ac:spMk id="7" creationId="{9C2C7A72-7C4A-4506-8DEE-575441380A26}"/>
          </ac:spMkLst>
        </pc:spChg>
        <pc:spChg chg="mod">
          <ac:chgData name="Spencer, Kathryn" userId="507b2884-31fe-42e9-a7f3-1f123cbf5404" providerId="ADAL" clId="{6DB2E10B-EE74-4795-A0EE-1FC0211B497A}" dt="2021-01-13T14:16:03.516" v="2362" actId="20577"/>
          <ac:spMkLst>
            <pc:docMk/>
            <pc:sldMk cId="3415331786" sldId="2639"/>
            <ac:spMk id="11" creationId="{2AF30C61-9CD0-4747-81DE-2CB5C4DE6B4D}"/>
          </ac:spMkLst>
        </pc:spChg>
      </pc:sldChg>
      <pc:sldChg chg="modSp mod">
        <pc:chgData name="Spencer, Kathryn" userId="507b2884-31fe-42e9-a7f3-1f123cbf5404" providerId="ADAL" clId="{6DB2E10B-EE74-4795-A0EE-1FC0211B497A}" dt="2021-01-13T14:36:18.363" v="2909" actId="20577"/>
        <pc:sldMkLst>
          <pc:docMk/>
          <pc:sldMk cId="2384819719" sldId="2641"/>
        </pc:sldMkLst>
        <pc:spChg chg="mod">
          <ac:chgData name="Spencer, Kathryn" userId="507b2884-31fe-42e9-a7f3-1f123cbf5404" providerId="ADAL" clId="{6DB2E10B-EE74-4795-A0EE-1FC0211B497A}" dt="2021-01-13T14:35:18.612" v="2787" actId="20577"/>
          <ac:spMkLst>
            <pc:docMk/>
            <pc:sldMk cId="2384819719" sldId="2641"/>
            <ac:spMk id="6" creationId="{00BF20FB-1925-4104-B0A4-127381A90FBC}"/>
          </ac:spMkLst>
        </pc:spChg>
        <pc:spChg chg="mod">
          <ac:chgData name="Spencer, Kathryn" userId="507b2884-31fe-42e9-a7f3-1f123cbf5404" providerId="ADAL" clId="{6DB2E10B-EE74-4795-A0EE-1FC0211B497A}" dt="2021-01-13T14:36:18.363" v="2909" actId="20577"/>
          <ac:spMkLst>
            <pc:docMk/>
            <pc:sldMk cId="2384819719" sldId="2641"/>
            <ac:spMk id="7" creationId="{82B95C2A-ABE7-40E7-8C98-4D1427C073AA}"/>
          </ac:spMkLst>
        </pc:spChg>
      </pc:sldChg>
      <pc:sldChg chg="modSp mod">
        <pc:chgData name="Spencer, Kathryn" userId="507b2884-31fe-42e9-a7f3-1f123cbf5404" providerId="ADAL" clId="{6DB2E10B-EE74-4795-A0EE-1FC0211B497A}" dt="2021-01-13T14:37:01.507" v="2930" actId="20577"/>
        <pc:sldMkLst>
          <pc:docMk/>
          <pc:sldMk cId="3123064864" sldId="2642"/>
        </pc:sldMkLst>
        <pc:spChg chg="mod">
          <ac:chgData name="Spencer, Kathryn" userId="507b2884-31fe-42e9-a7f3-1f123cbf5404" providerId="ADAL" clId="{6DB2E10B-EE74-4795-A0EE-1FC0211B497A}" dt="2021-01-13T14:37:01.507" v="2930" actId="20577"/>
          <ac:spMkLst>
            <pc:docMk/>
            <pc:sldMk cId="3123064864" sldId="2642"/>
            <ac:spMk id="6" creationId="{1678FD38-1421-43FD-A6FF-C882039887D2}"/>
          </ac:spMkLst>
        </pc:spChg>
      </pc:sldChg>
      <pc:sldChg chg="addSp delSp modSp mod">
        <pc:chgData name="Spencer, Kathryn" userId="507b2884-31fe-42e9-a7f3-1f123cbf5404" providerId="ADAL" clId="{6DB2E10B-EE74-4795-A0EE-1FC0211B497A}" dt="2021-01-13T14:34:57.573" v="2770" actId="14100"/>
        <pc:sldMkLst>
          <pc:docMk/>
          <pc:sldMk cId="2895142760" sldId="2644"/>
        </pc:sldMkLst>
        <pc:spChg chg="del mod">
          <ac:chgData name="Spencer, Kathryn" userId="507b2884-31fe-42e9-a7f3-1f123cbf5404" providerId="ADAL" clId="{6DB2E10B-EE74-4795-A0EE-1FC0211B497A}" dt="2021-01-13T14:15:49.468" v="2345" actId="478"/>
          <ac:spMkLst>
            <pc:docMk/>
            <pc:sldMk cId="2895142760" sldId="2644"/>
            <ac:spMk id="4" creationId="{182FFEBF-284E-4F50-B4BC-CCACE4AA902E}"/>
          </ac:spMkLst>
        </pc:spChg>
        <pc:spChg chg="add mod">
          <ac:chgData name="Spencer, Kathryn" userId="507b2884-31fe-42e9-a7f3-1f123cbf5404" providerId="ADAL" clId="{6DB2E10B-EE74-4795-A0EE-1FC0211B497A}" dt="2021-01-13T14:34:57.573" v="2770" actId="14100"/>
          <ac:spMkLst>
            <pc:docMk/>
            <pc:sldMk cId="2895142760" sldId="2644"/>
            <ac:spMk id="5" creationId="{EE2FCB30-8D03-4501-8D13-D30C59AA92DD}"/>
          </ac:spMkLst>
        </pc:spChg>
        <pc:spChg chg="add mod">
          <ac:chgData name="Spencer, Kathryn" userId="507b2884-31fe-42e9-a7f3-1f123cbf5404" providerId="ADAL" clId="{6DB2E10B-EE74-4795-A0EE-1FC0211B497A}" dt="2021-01-13T14:29:46.783" v="2608" actId="255"/>
          <ac:spMkLst>
            <pc:docMk/>
            <pc:sldMk cId="2895142760" sldId="2644"/>
            <ac:spMk id="6" creationId="{E9AA308C-770B-4B3F-B393-504DB4519D34}"/>
          </ac:spMkLst>
        </pc:spChg>
        <pc:spChg chg="add mod">
          <ac:chgData name="Spencer, Kathryn" userId="507b2884-31fe-42e9-a7f3-1f123cbf5404" providerId="ADAL" clId="{6DB2E10B-EE74-4795-A0EE-1FC0211B497A}" dt="2021-01-13T14:29:58.442" v="2610" actId="14100"/>
          <ac:spMkLst>
            <pc:docMk/>
            <pc:sldMk cId="2895142760" sldId="2644"/>
            <ac:spMk id="7" creationId="{1E13BF5A-1F3D-434E-840B-38E2C118CB96}"/>
          </ac:spMkLst>
        </pc:spChg>
        <pc:spChg chg="add mod">
          <ac:chgData name="Spencer, Kathryn" userId="507b2884-31fe-42e9-a7f3-1f123cbf5404" providerId="ADAL" clId="{6DB2E10B-EE74-4795-A0EE-1FC0211B497A}" dt="2021-01-13T14:32:05.131" v="2634" actId="1076"/>
          <ac:spMkLst>
            <pc:docMk/>
            <pc:sldMk cId="2895142760" sldId="2644"/>
            <ac:spMk id="8" creationId="{0E25EB88-5620-443E-9392-E1CDD8F87FA9}"/>
          </ac:spMkLst>
        </pc:spChg>
        <pc:spChg chg="add mod">
          <ac:chgData name="Spencer, Kathryn" userId="507b2884-31fe-42e9-a7f3-1f123cbf5404" providerId="ADAL" clId="{6DB2E10B-EE74-4795-A0EE-1FC0211B497A}" dt="2021-01-13T14:33:13.467" v="2650" actId="20577"/>
          <ac:spMkLst>
            <pc:docMk/>
            <pc:sldMk cId="2895142760" sldId="2644"/>
            <ac:spMk id="14" creationId="{306FC42E-1A5B-4FC7-8564-2E1C64B6644B}"/>
          </ac:spMkLst>
        </pc:spChg>
        <pc:spChg chg="add mod">
          <ac:chgData name="Spencer, Kathryn" userId="507b2884-31fe-42e9-a7f3-1f123cbf5404" providerId="ADAL" clId="{6DB2E10B-EE74-4795-A0EE-1FC0211B497A}" dt="2021-01-13T14:33:21.037" v="2659" actId="20577"/>
          <ac:spMkLst>
            <pc:docMk/>
            <pc:sldMk cId="2895142760" sldId="2644"/>
            <ac:spMk id="15" creationId="{30E004C9-3CBE-46C4-8DD2-3388E041810A}"/>
          </ac:spMkLst>
        </pc:spChg>
        <pc:spChg chg="add mod">
          <ac:chgData name="Spencer, Kathryn" userId="507b2884-31fe-42e9-a7f3-1f123cbf5404" providerId="ADAL" clId="{6DB2E10B-EE74-4795-A0EE-1FC0211B497A}" dt="2021-01-13T14:34:31.386" v="2750" actId="113"/>
          <ac:spMkLst>
            <pc:docMk/>
            <pc:sldMk cId="2895142760" sldId="2644"/>
            <ac:spMk id="16" creationId="{0BB8BBF1-9DD9-4061-969E-F7C97084716F}"/>
          </ac:spMkLst>
        </pc:spChg>
        <pc:picChg chg="add mod">
          <ac:chgData name="Spencer, Kathryn" userId="507b2884-31fe-42e9-a7f3-1f123cbf5404" providerId="ADAL" clId="{6DB2E10B-EE74-4795-A0EE-1FC0211B497A}" dt="2021-01-13T14:27:01.284" v="2481" actId="1076"/>
          <ac:picMkLst>
            <pc:docMk/>
            <pc:sldMk cId="2895142760" sldId="2644"/>
            <ac:picMk id="3" creationId="{363280C8-91E8-4B57-823B-AEE83EF38333}"/>
          </ac:picMkLst>
        </pc:picChg>
        <pc:cxnChg chg="add">
          <ac:chgData name="Spencer, Kathryn" userId="507b2884-31fe-42e9-a7f3-1f123cbf5404" providerId="ADAL" clId="{6DB2E10B-EE74-4795-A0EE-1FC0211B497A}" dt="2021-01-13T14:31:59.855" v="2633" actId="11529"/>
          <ac:cxnSpMkLst>
            <pc:docMk/>
            <pc:sldMk cId="2895142760" sldId="2644"/>
            <ac:cxnSpMk id="10" creationId="{D08DCEA4-4D12-4F80-BB94-F98267634A1E}"/>
          </ac:cxnSpMkLst>
        </pc:cxnChg>
        <pc:cxnChg chg="add mod">
          <ac:chgData name="Spencer, Kathryn" userId="507b2884-31fe-42e9-a7f3-1f123cbf5404" providerId="ADAL" clId="{6DB2E10B-EE74-4795-A0EE-1FC0211B497A}" dt="2021-01-13T14:32:20.397" v="2637" actId="14100"/>
          <ac:cxnSpMkLst>
            <pc:docMk/>
            <pc:sldMk cId="2895142760" sldId="2644"/>
            <ac:cxnSpMk id="12" creationId="{856391E7-CB35-40D5-A11A-810EE169D4B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Geometry – Pie Charts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41549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about money. Is the answer presented as money? Is the answer greater than £42? 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2. Try to solve the calculation a different way and see if you get the same answer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37658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shop took £42 selling soft drinks. The amount the shop made selling water and juice was equal. How much money did the shop take for juice that day?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F0A9A7-6CFC-4586-B16A-5555BB139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9767" y="2630830"/>
            <a:ext cx="3083836" cy="1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9191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sz="1800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shop took £48 selling soft drinks. The amount the shop made selling water and juice was equal. How much money did the shop take for juice that day?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72AABA-C19A-40A5-80B4-00AACAC7D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9767" y="2630830"/>
            <a:ext cx="3083836" cy="1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</a:t>
            </a:r>
            <a:r>
              <a:rPr lang="en-GB" sz="1800"/>
              <a:t>to maths, </a:t>
            </a:r>
            <a:r>
              <a:rPr lang="en-GB" sz="1800" dirty="0"/>
              <a:t>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en-GB" sz="27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Interpret and construct pie charts and use these to solve problems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b="1" dirty="0"/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DA80BCA1-AE50-49FA-97F4-34493B46B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857" y="1417638"/>
            <a:ext cx="8772285" cy="427809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2000" dirty="0">
                <a:latin typeface="+mn-lt"/>
                <a:ea typeface="Bariol" charset="0"/>
                <a:cs typeface="Bariol" charset="0"/>
              </a:rPr>
              <a:t>The shop took £42 selling soft drinks. The amount the shop made selling water and juice was equal. How much money did the shop take for juice that day?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67E250-BCA7-4C83-8861-5EC34AAF0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757" y="2484120"/>
            <a:ext cx="4115347" cy="21302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83A865F-5ADF-4839-B28E-270573DF1376}"/>
              </a:ext>
            </a:extLst>
          </p:cNvPr>
          <p:cNvSpPr txBox="1"/>
          <p:nvPr/>
        </p:nvSpPr>
        <p:spPr>
          <a:xfrm>
            <a:off x="2369746" y="5774724"/>
            <a:ext cx="80340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‘Contains material developed by the Standards and Testing Agency for 2016 national curriculum assessments and licensed under Open Government Licence v3.0’.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89" y="451762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517680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152813" y="856357"/>
            <a:ext cx="4976122" cy="60016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A shop sold three different drinks. The drinks the shop sold were water, juice and soft drinks.</a:t>
            </a:r>
          </a:p>
          <a:p>
            <a:endParaRPr lang="en-GB" i="1" dirty="0"/>
          </a:p>
          <a:p>
            <a:r>
              <a:rPr lang="en-GB" b="1" i="1" dirty="0"/>
              <a:t>Key fact: The soft drinks made the least amount of money that day.</a:t>
            </a:r>
          </a:p>
          <a:p>
            <a:endParaRPr lang="en-GB" b="1" i="1" dirty="0"/>
          </a:p>
          <a:p>
            <a:r>
              <a:rPr lang="en-GB" b="1" i="1" dirty="0"/>
              <a:t>Key fact: Water and Juice made the same (equal) amount of money.</a:t>
            </a:r>
          </a:p>
          <a:p>
            <a:endParaRPr lang="en-GB" b="1" i="1" dirty="0"/>
          </a:p>
          <a:p>
            <a:r>
              <a:rPr lang="en-GB" b="1" i="1" dirty="0"/>
              <a:t>Key fact: The shop took £42 selling soft drinks.</a:t>
            </a:r>
          </a:p>
          <a:p>
            <a:endParaRPr lang="en-GB" b="1" i="1" dirty="0"/>
          </a:p>
          <a:p>
            <a:r>
              <a:rPr lang="en-GB" b="1" i="1" dirty="0"/>
              <a:t>Key fact: The soft drinks represent ¼ of the pie chart. </a:t>
            </a:r>
          </a:p>
          <a:p>
            <a:r>
              <a:rPr lang="en-GB" dirty="0"/>
              <a:t>The right angle helps me to know this.</a:t>
            </a:r>
          </a:p>
          <a:p>
            <a:endParaRPr lang="en-GB" b="1" i="1" dirty="0"/>
          </a:p>
          <a:p>
            <a:r>
              <a:rPr lang="en-GB" b="1" i="1" dirty="0"/>
              <a:t>Key fact: The water and the juice represent ¾ of the pie chart.</a:t>
            </a:r>
          </a:p>
          <a:p>
            <a:endParaRPr lang="en-GB" sz="2400" i="1" dirty="0"/>
          </a:p>
          <a:p>
            <a:r>
              <a:rPr lang="en-GB" i="1" dirty="0"/>
              <a:t>The answer will be greater than £42 as more juice was sold than soft drinks.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79EA84-B0BC-4EA7-824A-BC4FDF147F45}"/>
              </a:ext>
            </a:extLst>
          </p:cNvPr>
          <p:cNvSpPr txBox="1"/>
          <p:nvPr/>
        </p:nvSpPr>
        <p:spPr>
          <a:xfrm>
            <a:off x="5619337" y="1534570"/>
            <a:ext cx="621468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The shop took £42 selling soft drinks. The amount the shop made selling water and juice was equal. How much money did the shop take for juice </a:t>
            </a:r>
            <a:r>
              <a:rPr lang="en-US" dirty="0">
                <a:ea typeface="Bariol" charset="0"/>
                <a:cs typeface="Bariol" charset="0"/>
              </a:rPr>
              <a:t>that day</a:t>
            </a:r>
            <a:r>
              <a:rPr lang="en-US" dirty="0">
                <a:latin typeface="+mn-lt"/>
                <a:ea typeface="Bariol" charset="0"/>
                <a:cs typeface="Bariol" charset="0"/>
              </a:rPr>
              <a:t>?</a:t>
            </a: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E77A6D5-E70D-406E-9838-5B7DE1A89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332" y="2468069"/>
            <a:ext cx="3083836" cy="1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63" y="412647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978921"/>
            <a:ext cx="4518053" cy="43704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sz="1600" b="1" dirty="0"/>
              <a:t>Represent the problem on a bar model showing that soft drinks is equal to ¼ and the rest is juice and water split equally. Show that the juice and water is equal to ¾. </a:t>
            </a:r>
          </a:p>
          <a:p>
            <a:endParaRPr lang="en-GB" sz="1600" b="1" dirty="0">
              <a:cs typeface="Times New Roman" panose="02020603050405020304" pitchFamily="18" charset="0"/>
            </a:endParaRPr>
          </a:p>
          <a:p>
            <a:r>
              <a:rPr lang="en-GB" sz="1600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sz="1600" b="1" dirty="0">
                <a:cs typeface="Times New Roman" panose="02020603050405020304" pitchFamily="18" charset="0"/>
              </a:rPr>
              <a:t>Multiply the amount taken for soft drinks (1/4) by 3 to find out how much was taken for the water and juice (3/4) </a:t>
            </a:r>
          </a:p>
          <a:p>
            <a:endParaRPr lang="en-GB" sz="1600" b="1" dirty="0">
              <a:cs typeface="Times New Roman" panose="02020603050405020304" pitchFamily="18" charset="0"/>
            </a:endParaRPr>
          </a:p>
          <a:p>
            <a:r>
              <a:rPr lang="en-GB" sz="1600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sz="1600" b="1" dirty="0">
                <a:cs typeface="Times New Roman" panose="02020603050405020304" pitchFamily="18" charset="0"/>
              </a:rPr>
              <a:t>Halve the amount made from the water and juice to find the total made from just the juice.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180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shop took £42 selling soft drinks. The amount the shop made selling water and juice was equal. How much money did the shop take for juice that day?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CD9682-79E4-4155-A67A-A3DA7685C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9701" y="2290044"/>
            <a:ext cx="3083836" cy="1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255C3A-A2E2-41DD-A4B6-4990DD8ED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362" y="1765033"/>
            <a:ext cx="1020127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/>
              <p:nvPr/>
            </p:nvSpPr>
            <p:spPr>
              <a:xfrm>
                <a:off x="365490" y="1749412"/>
                <a:ext cx="4518053" cy="504484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b="1" dirty="0"/>
                  <a:t>Step 1: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Draw the bar model showing the soft drinks is a quarter of the whole and the water and the juice is ¾ of the whole.</a:t>
                </a:r>
              </a:p>
              <a:p>
                <a:r>
                  <a:rPr lang="en-GB" dirty="0">
                    <a:cs typeface="Times New Roman" panose="02020603050405020304" pitchFamily="18" charset="0"/>
                  </a:rPr>
                  <a:t>¼ + ¾ = whole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2: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Multiply £42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) by 3 to understand how much money was made from selling the water and juice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GB" b="1" dirty="0">
                    <a:cs typeface="Times New Roman" panose="02020603050405020304" pitchFamily="18" charset="0"/>
                  </a:rPr>
                  <a:t>).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 </a:t>
                </a:r>
                <a:r>
                  <a:rPr lang="en-GB" dirty="0">
                    <a:cs typeface="Times New Roman" panose="02020603050405020304" pitchFamily="18" charset="0"/>
                  </a:rPr>
                  <a:t>£42 x 3 = £126</a:t>
                </a:r>
                <a:r>
                  <a:rPr lang="en-GB" b="1" dirty="0">
                    <a:cs typeface="Times New Roman" panose="02020603050405020304" pitchFamily="18" charset="0"/>
                  </a:rPr>
                  <a:t> </a:t>
                </a:r>
              </a:p>
              <a:p>
                <a:endParaRPr lang="en-GB" dirty="0">
                  <a:cs typeface="Times New Roman" panose="02020603050405020304" pitchFamily="18" charset="0"/>
                </a:endParaRP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Step 3:</a:t>
                </a:r>
              </a:p>
              <a:p>
                <a:r>
                  <a:rPr lang="en-GB" b="1" dirty="0">
                    <a:cs typeface="Times New Roman" panose="02020603050405020304" pitchFamily="18" charset="0"/>
                  </a:rPr>
                  <a:t>Halve £126 to find out how much money the shop took for the juice.</a:t>
                </a:r>
              </a:p>
              <a:p>
                <a:r>
                  <a:rPr lang="en-GB" dirty="0">
                    <a:cs typeface="Times New Roman" panose="02020603050405020304" pitchFamily="18" charset="0"/>
                  </a:rPr>
                  <a:t>£126 ÷ 2 = £63</a:t>
                </a:r>
              </a:p>
              <a:p>
                <a:endParaRPr lang="en-GB" b="1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2C7A72-7C4A-4506-8DEE-575441380A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0" y="1749412"/>
                <a:ext cx="4518053" cy="5044843"/>
              </a:xfrm>
              <a:prstGeom prst="rect">
                <a:avLst/>
              </a:prstGeom>
              <a:blipFill>
                <a:blip r:embed="rId2"/>
                <a:stretch>
                  <a:fillRect l="-1215" t="-725" r="-2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180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pie chart shows the money that a shop took in one day for water, juice and soft drinks.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r>
              <a:rPr lang="en-US" sz="1800" dirty="0">
                <a:latin typeface="+mn-lt"/>
                <a:ea typeface="Bariol" charset="0"/>
                <a:cs typeface="Bariol" charset="0"/>
              </a:rPr>
              <a:t>The shop took £42 selling soft drinks. The amount the shop made selling water and juice was equal. How much money did the shop take for juice that day?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650098-BE18-45AD-BCB7-D3294AA4DB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9767" y="2630830"/>
            <a:ext cx="3083836" cy="1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63280C8-91E8-4B57-823B-AEE83EF38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21" y="842411"/>
            <a:ext cx="8667964" cy="17921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2FCB30-8D03-4501-8D13-D30C59AA92DD}"/>
              </a:ext>
            </a:extLst>
          </p:cNvPr>
          <p:cNvSpPr txBox="1"/>
          <p:nvPr/>
        </p:nvSpPr>
        <p:spPr>
          <a:xfrm>
            <a:off x="429514" y="2493734"/>
            <a:ext cx="1978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Total amount of money from the</a:t>
            </a:r>
          </a:p>
          <a:p>
            <a:r>
              <a:rPr lang="en-GB" dirty="0"/>
              <a:t>soft drinks - £42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AA308C-770B-4B3F-B393-504DB4519D34}"/>
              </a:ext>
            </a:extLst>
          </p:cNvPr>
          <p:cNvSpPr txBox="1"/>
          <p:nvPr/>
        </p:nvSpPr>
        <p:spPr>
          <a:xfrm>
            <a:off x="2510985" y="2588355"/>
            <a:ext cx="61816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Total amount of money made from selling water and juice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13BF5A-1F3D-434E-840B-38E2C118CB96}"/>
              </a:ext>
            </a:extLst>
          </p:cNvPr>
          <p:cNvSpPr/>
          <p:nvPr/>
        </p:nvSpPr>
        <p:spPr>
          <a:xfrm>
            <a:off x="8917424" y="842411"/>
            <a:ext cx="3128556" cy="1651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¼ = £42</a:t>
            </a:r>
          </a:p>
          <a:p>
            <a:pPr algn="ctr"/>
            <a:r>
              <a:rPr lang="en-GB" sz="1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£42 x  3 = £126 </a:t>
            </a:r>
          </a:p>
          <a:p>
            <a:pPr algn="ctr"/>
            <a:r>
              <a:rPr lang="en-GB" sz="1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£126 is the amount of money made from the water and juice</a:t>
            </a:r>
          </a:p>
          <a:p>
            <a:pPr algn="ctr"/>
            <a:endParaRPr lang="en-GB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25EB88-5620-443E-9392-E1CDD8F87FA9}"/>
              </a:ext>
            </a:extLst>
          </p:cNvPr>
          <p:cNvSpPr/>
          <p:nvPr/>
        </p:nvSpPr>
        <p:spPr>
          <a:xfrm>
            <a:off x="553214" y="3876084"/>
            <a:ext cx="1644865" cy="149702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£126</a:t>
            </a:r>
          </a:p>
          <a:p>
            <a:pPr algn="ctr"/>
            <a:r>
              <a:rPr lang="en-GB" dirty="0"/>
              <a:t>Water and Juice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08DCEA4-4D12-4F80-BB94-F98267634A1E}"/>
              </a:ext>
            </a:extLst>
          </p:cNvPr>
          <p:cNvCxnSpPr/>
          <p:nvPr/>
        </p:nvCxnSpPr>
        <p:spPr>
          <a:xfrm flipV="1">
            <a:off x="2168665" y="4046018"/>
            <a:ext cx="1003413" cy="331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56391E7-CB35-40D5-A11A-810EE169D4B7}"/>
              </a:ext>
            </a:extLst>
          </p:cNvPr>
          <p:cNvCxnSpPr>
            <a:cxnSpLocks/>
          </p:cNvCxnSpPr>
          <p:nvPr/>
        </p:nvCxnSpPr>
        <p:spPr>
          <a:xfrm>
            <a:off x="2168665" y="4874887"/>
            <a:ext cx="938677" cy="2392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306FC42E-1A5B-4FC7-8564-2E1C64B6644B}"/>
              </a:ext>
            </a:extLst>
          </p:cNvPr>
          <p:cNvSpPr/>
          <p:nvPr/>
        </p:nvSpPr>
        <p:spPr>
          <a:xfrm>
            <a:off x="3107342" y="3617140"/>
            <a:ext cx="1181437" cy="99880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£63</a:t>
            </a:r>
          </a:p>
          <a:p>
            <a:pPr algn="ctr"/>
            <a:r>
              <a:rPr lang="en-GB" dirty="0"/>
              <a:t>Water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E004C9-3CBE-46C4-8DD2-3388E041810A}"/>
              </a:ext>
            </a:extLst>
          </p:cNvPr>
          <p:cNvSpPr/>
          <p:nvPr/>
        </p:nvSpPr>
        <p:spPr>
          <a:xfrm>
            <a:off x="3107341" y="4675493"/>
            <a:ext cx="1181437" cy="99880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£63</a:t>
            </a:r>
          </a:p>
          <a:p>
            <a:pPr algn="ctr"/>
            <a:r>
              <a:rPr lang="en-GB" dirty="0"/>
              <a:t>Juice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B8BBF1-9DD9-4061-969E-F7C97084716F}"/>
              </a:ext>
            </a:extLst>
          </p:cNvPr>
          <p:cNvSpPr/>
          <p:nvPr/>
        </p:nvSpPr>
        <p:spPr>
          <a:xfrm>
            <a:off x="5389296" y="3965097"/>
            <a:ext cx="3738520" cy="1586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Halve £126 to find out how much money was made on the juice 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1301</Words>
  <Application>Microsoft Office PowerPoint</Application>
  <PresentationFormat>Widescreen</PresentationFormat>
  <Paragraphs>189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3_HIAS PowerPoint template</vt:lpstr>
      <vt:lpstr>Year 6</vt:lpstr>
      <vt:lpstr> HIAS Blended Learning Resource</vt:lpstr>
      <vt:lpstr>PowerPoint Presentation</vt:lpstr>
      <vt:lpstr>Interpret and construct pie charts and use these to solve problems 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11</cp:revision>
  <dcterms:created xsi:type="dcterms:W3CDTF">2021-01-05T11:02:27Z</dcterms:created>
  <dcterms:modified xsi:type="dcterms:W3CDTF">2021-01-18T12:41:40Z</dcterms:modified>
</cp:coreProperties>
</file>