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91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88" autoAdjust="0"/>
  </p:normalViewPr>
  <p:slideViewPr>
    <p:cSldViewPr>
      <p:cViewPr varScale="1">
        <p:scale>
          <a:sx n="73" d="100"/>
          <a:sy n="73" d="100"/>
        </p:scale>
        <p:origin x="20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20" d="100"/>
          <a:sy n="120" d="100"/>
        </p:scale>
        <p:origin x="379" y="1973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D26B9-D574-4737-8BA7-1CF2DC78E610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6598A-8070-470D-9A9C-B212A8019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91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37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11</a:t>
            </a:fld>
            <a:endParaRPr lang="en-GB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4788024"/>
            <a:ext cx="4816004" cy="774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65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12</a:t>
            </a:fld>
            <a:endParaRPr lang="en-GB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4644008"/>
            <a:ext cx="4580930" cy="121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087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13</a:t>
            </a:fld>
            <a:endParaRPr lang="en-GB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52" y="4714508"/>
            <a:ext cx="4566642" cy="117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328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14</a:t>
            </a:fld>
            <a:endParaRPr lang="en-GB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4499992"/>
            <a:ext cx="4163169" cy="230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875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15</a:t>
            </a:fld>
            <a:endParaRPr lang="en-GB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4860032"/>
            <a:ext cx="4797946" cy="128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730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16</a:t>
            </a:fld>
            <a:endParaRPr lang="en-GB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5004048"/>
            <a:ext cx="5353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842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17</a:t>
            </a:fld>
            <a:endParaRPr lang="en-GB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4499992"/>
            <a:ext cx="4244702" cy="340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883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18</a:t>
            </a:fld>
            <a:endParaRPr lang="en-GB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4457700"/>
            <a:ext cx="525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88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19</a:t>
            </a:fld>
            <a:endParaRPr lang="en-GB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4716016"/>
            <a:ext cx="4225652" cy="164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7111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20</a:t>
            </a:fld>
            <a:endParaRPr lang="en-GB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4716016"/>
            <a:ext cx="4748758" cy="52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73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4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21</a:t>
            </a:fld>
            <a:endParaRPr lang="en-GB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4788024"/>
            <a:ext cx="4537497" cy="113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0866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22</a:t>
            </a:fld>
            <a:endParaRPr lang="en-GB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4" y="4499992"/>
            <a:ext cx="3731692" cy="286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530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23</a:t>
            </a:fld>
            <a:endParaRPr lang="en-GB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4491038"/>
            <a:ext cx="35147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1074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24</a:t>
            </a:fld>
            <a:endParaRPr lang="en-GB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4788024"/>
            <a:ext cx="4225652" cy="83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880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25</a:t>
            </a:fld>
            <a:endParaRPr lang="en-GB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4452938"/>
            <a:ext cx="34480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594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26</a:t>
            </a:fld>
            <a:endParaRPr lang="en-GB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4572000"/>
            <a:ext cx="4019153" cy="144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774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27</a:t>
            </a:fld>
            <a:endParaRPr lang="en-GB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52" y="4795838"/>
            <a:ext cx="40100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96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28</a:t>
            </a:fld>
            <a:endParaRPr lang="en-GB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4644008"/>
            <a:ext cx="4652938" cy="129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091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29</a:t>
            </a:fld>
            <a:endParaRPr lang="en-GB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4726378"/>
            <a:ext cx="4436914" cy="124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6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30</a:t>
            </a:fld>
            <a:endParaRPr lang="en-GB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4" y="4572000"/>
            <a:ext cx="3261395" cy="353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360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6817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31</a:t>
            </a:fld>
            <a:endParaRPr lang="en-GB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5076056"/>
            <a:ext cx="49022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3072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32</a:t>
            </a:fld>
            <a:endParaRPr lang="en-GB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4499992"/>
            <a:ext cx="3650882" cy="107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5725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33</a:t>
            </a:fld>
            <a:endParaRPr lang="en-GB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148064"/>
            <a:ext cx="49149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80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34</a:t>
            </a:fld>
            <a:endParaRPr lang="en-GB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5076056"/>
            <a:ext cx="4851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5617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35</a:t>
            </a:fld>
            <a:endParaRPr lang="en-GB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457700"/>
            <a:ext cx="43719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576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Organised vertically in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42107-DBBB-4184-9FD9-2D5EE1107EB5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62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7BAE1-B5A2-4296-B0A8-AEB612B95958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62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7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5219700"/>
            <a:ext cx="4927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238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8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4932040"/>
            <a:ext cx="488315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416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5538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9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5364088"/>
            <a:ext cx="49466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187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6598A-8070-470D-9A9C-B212A8019FD1}" type="slidenum">
              <a:rPr lang="en-GB" smtClean="0"/>
              <a:t>10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5436096"/>
            <a:ext cx="4927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364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09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01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00995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31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88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19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63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52717"/>
            <a:ext cx="1911096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1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84785"/>
            <a:ext cx="5111750" cy="446449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3008313" cy="446260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55" y="188640"/>
            <a:ext cx="2340000" cy="100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52717"/>
            <a:ext cx="1911096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752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3752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752" y="5367338"/>
            <a:ext cx="5486400" cy="509934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55" y="188640"/>
            <a:ext cx="2340000" cy="100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52717"/>
            <a:ext cx="1911096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2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8" b="43192"/>
          <a:stretch/>
        </p:blipFill>
        <p:spPr bwMode="auto">
          <a:xfrm>
            <a:off x="7436139" y="4653135"/>
            <a:ext cx="1888389" cy="221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52717"/>
            <a:ext cx="1911096" cy="50901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2480" y="260648"/>
            <a:ext cx="1980000" cy="76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1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 SATs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Mark scheme in ‘notes’ view</a:t>
            </a:r>
          </a:p>
        </p:txBody>
      </p:sp>
    </p:spTree>
    <p:extLst>
      <p:ext uri="{BB962C8B-B14F-4D97-AF65-F5344CB8AC3E}">
        <p14:creationId xmlns:p14="http://schemas.microsoft.com/office/powerpoint/2010/main" val="1560647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128792" cy="374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86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471738"/>
            <a:ext cx="7724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97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128792" cy="511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92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96150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146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86157"/>
            <a:ext cx="4176464" cy="540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3" y="314096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4 examples of responses in mark scheme</a:t>
            </a:r>
          </a:p>
        </p:txBody>
      </p:sp>
    </p:spTree>
    <p:extLst>
      <p:ext uri="{BB962C8B-B14F-4D97-AF65-F5344CB8AC3E}">
        <p14:creationId xmlns:p14="http://schemas.microsoft.com/office/powerpoint/2010/main" val="2212507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4" y="1347788"/>
            <a:ext cx="4373463" cy="511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756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3"/>
            <a:ext cx="6408712" cy="474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1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336704" cy="532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440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486103" cy="498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865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048672" cy="528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50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131024" cy="778098"/>
          </a:xfrm>
        </p:spPr>
        <p:txBody>
          <a:bodyPr/>
          <a:lstStyle/>
          <a:p>
            <a:pPr algn="l"/>
            <a:r>
              <a:rPr lang="en-GB" sz="2400" b="1" dirty="0">
                <a:solidFill>
                  <a:srgbClr val="0070C0"/>
                </a:solidFill>
              </a:rPr>
              <a:t>End of KS1: SATs Arithmetic Paper 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3" y="2077861"/>
            <a:ext cx="2464023" cy="65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53" y="2077861"/>
            <a:ext cx="2564184" cy="67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890" y="2077861"/>
            <a:ext cx="22821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63" y="3062188"/>
            <a:ext cx="2741390" cy="69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09" y="3012367"/>
            <a:ext cx="3172081" cy="74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405" y="1062028"/>
            <a:ext cx="4643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Q: 1,2,3,4,5, 6, 7, 8,9,10,11,13, 15,16,19,23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84" y="4005064"/>
            <a:ext cx="2680047" cy="63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03" y="3966855"/>
            <a:ext cx="2592288" cy="62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5" y="4919010"/>
            <a:ext cx="2952328" cy="61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24" y="4932589"/>
            <a:ext cx="2987362" cy="58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90" y="3006351"/>
            <a:ext cx="2749630" cy="66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91" y="4005064"/>
            <a:ext cx="2177405" cy="60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986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3216"/>
            <a:ext cx="7222312" cy="44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218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65" y="1988840"/>
            <a:ext cx="787455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755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82094"/>
            <a:ext cx="6912768" cy="420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697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6048672" cy="502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071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0"/>
            <a:ext cx="7550591" cy="38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662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8300"/>
            <a:ext cx="7200800" cy="363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803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480720" cy="521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625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88631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229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12937"/>
            <a:ext cx="6192688" cy="520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556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120680" cy="470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230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b="1" dirty="0">
                <a:solidFill>
                  <a:srgbClr val="0070C0"/>
                </a:solidFill>
              </a:rPr>
              <a:t>End of KS1: SATs Arithmetic Paper 2016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400" b="1" dirty="0">
                <a:solidFill>
                  <a:srgbClr val="0070C0"/>
                </a:solidFill>
              </a:rPr>
              <a:t>Q12, 13, 14,15,16,17,18,19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62038"/>
            <a:ext cx="30003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19" y="3548327"/>
            <a:ext cx="2771800" cy="66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2262037"/>
            <a:ext cx="29146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19820"/>
            <a:ext cx="2642353" cy="70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82087"/>
            <a:ext cx="3079612" cy="75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29000"/>
            <a:ext cx="29432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32480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578" y="4437112"/>
            <a:ext cx="37433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830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97070"/>
            <a:ext cx="7341984" cy="4436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862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264696" cy="546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980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32975"/>
            <a:ext cx="6120680" cy="536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695" y="2636912"/>
            <a:ext cx="2370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10 examples of responses in mark scheme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266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2881"/>
            <a:ext cx="5760640" cy="47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949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6048672" cy="532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768927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8 examples of responses in mark scheme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813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  <a:endParaRPr lang="en-GB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5616624" cy="526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01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>
                <a:solidFill>
                  <a:srgbClr val="0070C0"/>
                </a:solidFill>
              </a:rPr>
              <a:t>End of KS1: SATs Arithmetic Paper 2016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400" b="1" dirty="0">
                <a:solidFill>
                  <a:srgbClr val="0070C0"/>
                </a:solidFill>
              </a:rPr>
              <a:t>Q 20,21,22,23,24,25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3718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49379"/>
            <a:ext cx="3105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34194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021" y="3212976"/>
            <a:ext cx="35433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41168"/>
            <a:ext cx="32956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41168"/>
            <a:ext cx="34671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782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>
                <a:solidFill>
                  <a:srgbClr val="0070C0"/>
                </a:solidFill>
              </a:rPr>
              <a:t>Key stage 1 Arithmetic Paper 2017</a:t>
            </a:r>
            <a:br>
              <a:rPr lang="en-GB" sz="2800" b="1" dirty="0">
                <a:solidFill>
                  <a:srgbClr val="0070C0"/>
                </a:solidFill>
              </a:rPr>
            </a:br>
            <a:r>
              <a:rPr lang="en-GB" sz="2800" b="1" dirty="0">
                <a:solidFill>
                  <a:srgbClr val="0070C0"/>
                </a:solidFill>
              </a:rPr>
              <a:t>Q1-20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2" y="1471515"/>
            <a:ext cx="1702693" cy="51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7" y="2132856"/>
            <a:ext cx="2066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0" y="2747010"/>
            <a:ext cx="1924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7" y="3356610"/>
            <a:ext cx="2047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7" y="3890010"/>
            <a:ext cx="2143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7" y="4653136"/>
            <a:ext cx="26384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2" y="5373216"/>
            <a:ext cx="2000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721" y="1471515"/>
            <a:ext cx="22002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96" y="2062065"/>
            <a:ext cx="20955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96" y="2639280"/>
            <a:ext cx="2276475" cy="904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08" y="3709035"/>
            <a:ext cx="22288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033" y="4372148"/>
            <a:ext cx="2057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66" y="5002703"/>
            <a:ext cx="2171700" cy="79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09602"/>
            <a:ext cx="22002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67" y="2192655"/>
            <a:ext cx="19716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44" y="2743200"/>
            <a:ext cx="2009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742" y="3375660"/>
            <a:ext cx="2457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244" y="4042410"/>
            <a:ext cx="2181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530" y="4593128"/>
            <a:ext cx="2295525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92" y="5625628"/>
            <a:ext cx="2362200" cy="82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99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>
                <a:solidFill>
                  <a:srgbClr val="0070C0"/>
                </a:solidFill>
              </a:rPr>
              <a:t>Key stage 1 Arithmetic Paper 2017</a:t>
            </a:r>
            <a:br>
              <a:rPr lang="en-GB" sz="2400" b="1" dirty="0">
                <a:solidFill>
                  <a:srgbClr val="0070C0"/>
                </a:solidFill>
              </a:rPr>
            </a:br>
            <a:r>
              <a:rPr lang="en-GB" sz="2400" b="1" dirty="0">
                <a:solidFill>
                  <a:srgbClr val="0070C0"/>
                </a:solidFill>
              </a:rPr>
              <a:t>Q21-25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295525" cy="828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90" y="2840355"/>
            <a:ext cx="2276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15" y="3573016"/>
            <a:ext cx="2266950" cy="933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2324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00808"/>
            <a:ext cx="226695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72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i="1" dirty="0"/>
              <a:t>Aural question: one hundred and one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0388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39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Aural question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56792"/>
            <a:ext cx="39052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63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2017 Key Stage 1: paper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Aural question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971675"/>
            <a:ext cx="3981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59073"/>
      </p:ext>
    </p:extLst>
  </p:cSld>
  <p:clrMapOvr>
    <a:masterClrMapping/>
  </p:clrMapOvr>
</p:sld>
</file>

<file path=ppt/theme/theme1.xml><?xml version="1.0" encoding="utf-8"?>
<a:theme xmlns:a="http://schemas.openxmlformats.org/drawingml/2006/main" name="HI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333</Words>
  <Application>Microsoft Office PowerPoint</Application>
  <PresentationFormat>On-screen Show (4:3)</PresentationFormat>
  <Paragraphs>78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HIAS</vt:lpstr>
      <vt:lpstr>2017 Key Stage 1 SATs</vt:lpstr>
      <vt:lpstr>End of KS1: SATs Arithmetic Paper 2016</vt:lpstr>
      <vt:lpstr>End of KS1: SATs Arithmetic Paper 2016 Q12, 13, 14,15,16,17,18,19</vt:lpstr>
      <vt:lpstr>End of KS1: SATs Arithmetic Paper 2016 Q 20,21,22,23,24,25 </vt:lpstr>
      <vt:lpstr>Key stage 1 Arithmetic Paper 2017 Q1-20</vt:lpstr>
      <vt:lpstr>Key stage 1 Arithmetic Paper 2017 Q21-25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  <vt:lpstr>2017 Key Stage 1: Paper 2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Stage 1 SATs</dc:title>
  <dc:creator>HUser</dc:creator>
  <cp:lastModifiedBy>Ridout, Lynne</cp:lastModifiedBy>
  <cp:revision>14</cp:revision>
  <dcterms:created xsi:type="dcterms:W3CDTF">2017-08-30T06:39:15Z</dcterms:created>
  <dcterms:modified xsi:type="dcterms:W3CDTF">2019-07-11T08:59:59Z</dcterms:modified>
</cp:coreProperties>
</file>