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354" r:id="rId4"/>
    <p:sldId id="355" r:id="rId5"/>
    <p:sldId id="356" r:id="rId6"/>
    <p:sldId id="357" r:id="rId7"/>
    <p:sldId id="359" r:id="rId8"/>
    <p:sldId id="368" r:id="rId9"/>
    <p:sldId id="373" r:id="rId10"/>
    <p:sldId id="372" r:id="rId11"/>
    <p:sldId id="371" r:id="rId12"/>
    <p:sldId id="370" r:id="rId13"/>
    <p:sldId id="369" r:id="rId14"/>
    <p:sldId id="367" r:id="rId15"/>
    <p:sldId id="358" r:id="rId16"/>
    <p:sldId id="366" r:id="rId17"/>
    <p:sldId id="365" r:id="rId18"/>
    <p:sldId id="364" r:id="rId19"/>
    <p:sldId id="363" r:id="rId20"/>
    <p:sldId id="362" r:id="rId21"/>
    <p:sldId id="361" r:id="rId22"/>
    <p:sldId id="360" r:id="rId23"/>
    <p:sldId id="417" r:id="rId24"/>
    <p:sldId id="374" r:id="rId25"/>
    <p:sldId id="396" r:id="rId26"/>
    <p:sldId id="397" r:id="rId27"/>
    <p:sldId id="398" r:id="rId28"/>
    <p:sldId id="399" r:id="rId29"/>
    <p:sldId id="400" r:id="rId30"/>
    <p:sldId id="401" r:id="rId31"/>
    <p:sldId id="402" r:id="rId32"/>
    <p:sldId id="403" r:id="rId33"/>
    <p:sldId id="404" r:id="rId34"/>
    <p:sldId id="405" r:id="rId35"/>
    <p:sldId id="406" r:id="rId36"/>
    <p:sldId id="407" r:id="rId37"/>
    <p:sldId id="408" r:id="rId38"/>
    <p:sldId id="409" r:id="rId39"/>
    <p:sldId id="410" r:id="rId40"/>
    <p:sldId id="411" r:id="rId41"/>
    <p:sldId id="412" r:id="rId42"/>
    <p:sldId id="413" r:id="rId43"/>
    <p:sldId id="414" r:id="rId44"/>
    <p:sldId id="415" r:id="rId45"/>
    <p:sldId id="416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6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95520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584494" y="65070"/>
            <a:ext cx="15816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331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29085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026585" y="52520"/>
            <a:ext cx="27967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864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62234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824539" y="29476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748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64041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261196" y="90244"/>
            <a:ext cx="25779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478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55738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912966" y="35602"/>
            <a:ext cx="1516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148A481-903F-4AB3-8620-0DD0DA8B58EA}"/>
              </a:ext>
            </a:extLst>
          </p:cNvPr>
          <p:cNvSpPr/>
          <p:nvPr/>
        </p:nvSpPr>
        <p:spPr>
          <a:xfrm>
            <a:off x="5622714" y="473812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076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29065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105096" y="80783"/>
            <a:ext cx="28889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 five 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148A481-903F-4AB3-8620-0DD0DA8B58EA}"/>
              </a:ext>
            </a:extLst>
          </p:cNvPr>
          <p:cNvSpPr/>
          <p:nvPr/>
        </p:nvSpPr>
        <p:spPr>
          <a:xfrm>
            <a:off x="5622714" y="473812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E6BABE01-BEA7-4A7D-B6F0-34C9DE2198FE}"/>
              </a:ext>
            </a:extLst>
          </p:cNvPr>
          <p:cNvSpPr/>
          <p:nvPr/>
        </p:nvSpPr>
        <p:spPr>
          <a:xfrm>
            <a:off x="5957048" y="475264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640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04819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347954" y="80783"/>
            <a:ext cx="28791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  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148A481-903F-4AB3-8620-0DD0DA8B58EA}"/>
              </a:ext>
            </a:extLst>
          </p:cNvPr>
          <p:cNvSpPr/>
          <p:nvPr/>
        </p:nvSpPr>
        <p:spPr>
          <a:xfrm>
            <a:off x="5622714" y="473812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E6BABE01-BEA7-4A7D-B6F0-34C9DE2198FE}"/>
              </a:ext>
            </a:extLst>
          </p:cNvPr>
          <p:cNvSpPr/>
          <p:nvPr/>
        </p:nvSpPr>
        <p:spPr>
          <a:xfrm>
            <a:off x="5957048" y="475264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0220CF22-D343-4D24-A89A-8035D694FA84}"/>
              </a:ext>
            </a:extLst>
          </p:cNvPr>
          <p:cNvSpPr/>
          <p:nvPr/>
        </p:nvSpPr>
        <p:spPr>
          <a:xfrm>
            <a:off x="6369857" y="47541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31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99271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736230" y="89734"/>
            <a:ext cx="3937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five  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148A481-903F-4AB3-8620-0DD0DA8B58EA}"/>
              </a:ext>
            </a:extLst>
          </p:cNvPr>
          <p:cNvSpPr/>
          <p:nvPr/>
        </p:nvSpPr>
        <p:spPr>
          <a:xfrm>
            <a:off x="5622714" y="473812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E6BABE01-BEA7-4A7D-B6F0-34C9DE2198FE}"/>
              </a:ext>
            </a:extLst>
          </p:cNvPr>
          <p:cNvSpPr/>
          <p:nvPr/>
        </p:nvSpPr>
        <p:spPr>
          <a:xfrm>
            <a:off x="5957048" y="475264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0220CF22-D343-4D24-A89A-8035D694FA84}"/>
              </a:ext>
            </a:extLst>
          </p:cNvPr>
          <p:cNvSpPr/>
          <p:nvPr/>
        </p:nvSpPr>
        <p:spPr>
          <a:xfrm>
            <a:off x="6369857" y="47541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7DD62BD8-B9E3-485E-9486-6578F05B4D46}"/>
              </a:ext>
            </a:extLst>
          </p:cNvPr>
          <p:cNvSpPr/>
          <p:nvPr/>
        </p:nvSpPr>
        <p:spPr>
          <a:xfrm>
            <a:off x="6739762" y="477236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697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45493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459166" y="75503"/>
            <a:ext cx="22797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 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148A481-903F-4AB3-8620-0DD0DA8B58EA}"/>
              </a:ext>
            </a:extLst>
          </p:cNvPr>
          <p:cNvSpPr/>
          <p:nvPr/>
        </p:nvSpPr>
        <p:spPr>
          <a:xfrm>
            <a:off x="5622714" y="473812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E6BABE01-BEA7-4A7D-B6F0-34C9DE2198FE}"/>
              </a:ext>
            </a:extLst>
          </p:cNvPr>
          <p:cNvSpPr/>
          <p:nvPr/>
        </p:nvSpPr>
        <p:spPr>
          <a:xfrm>
            <a:off x="5957048" y="475264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0220CF22-D343-4D24-A89A-8035D694FA84}"/>
              </a:ext>
            </a:extLst>
          </p:cNvPr>
          <p:cNvSpPr/>
          <p:nvPr/>
        </p:nvSpPr>
        <p:spPr>
          <a:xfrm>
            <a:off x="6369857" y="47541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7DD62BD8-B9E3-485E-9486-6578F05B4D46}"/>
              </a:ext>
            </a:extLst>
          </p:cNvPr>
          <p:cNvSpPr/>
          <p:nvPr/>
        </p:nvSpPr>
        <p:spPr>
          <a:xfrm>
            <a:off x="6739762" y="477236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E3ADD8ED-03D0-4589-9C25-14887E2B1FD2}"/>
              </a:ext>
            </a:extLst>
          </p:cNvPr>
          <p:cNvSpPr/>
          <p:nvPr/>
        </p:nvSpPr>
        <p:spPr>
          <a:xfrm>
            <a:off x="7165891" y="476530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6005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10795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98314" y="102839"/>
            <a:ext cx="3337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five 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12EB854D-46CD-4865-9F94-D1731AC3F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3227935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148A481-903F-4AB3-8620-0DD0DA8B58EA}"/>
              </a:ext>
            </a:extLst>
          </p:cNvPr>
          <p:cNvSpPr/>
          <p:nvPr/>
        </p:nvSpPr>
        <p:spPr>
          <a:xfrm>
            <a:off x="5622714" y="473812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E6BABE01-BEA7-4A7D-B6F0-34C9DE2198FE}"/>
              </a:ext>
            </a:extLst>
          </p:cNvPr>
          <p:cNvSpPr/>
          <p:nvPr/>
        </p:nvSpPr>
        <p:spPr>
          <a:xfrm>
            <a:off x="5957048" y="475264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0220CF22-D343-4D24-A89A-8035D694FA84}"/>
              </a:ext>
            </a:extLst>
          </p:cNvPr>
          <p:cNvSpPr/>
          <p:nvPr/>
        </p:nvSpPr>
        <p:spPr>
          <a:xfrm>
            <a:off x="6369857" y="47541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7DD62BD8-B9E3-485E-9486-6578F05B4D46}"/>
              </a:ext>
            </a:extLst>
          </p:cNvPr>
          <p:cNvSpPr/>
          <p:nvPr/>
        </p:nvSpPr>
        <p:spPr>
          <a:xfrm>
            <a:off x="6739762" y="477236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E3ADD8ED-03D0-4589-9C25-14887E2B1FD2}"/>
              </a:ext>
            </a:extLst>
          </p:cNvPr>
          <p:cNvSpPr/>
          <p:nvPr/>
        </p:nvSpPr>
        <p:spPr>
          <a:xfrm>
            <a:off x="7165891" y="476530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D571817E-99D6-418E-9ED0-D455E08E02F6}"/>
              </a:ext>
            </a:extLst>
          </p:cNvPr>
          <p:cNvSpPr/>
          <p:nvPr/>
        </p:nvSpPr>
        <p:spPr>
          <a:xfrm>
            <a:off x="7528853" y="475970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E54745DC-06B6-4941-B5DE-566B62A920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759332" y="5538081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794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26070" y="692457"/>
            <a:ext cx="44147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forwards in 5s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46547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38" name="Picture 137">
            <a:extLst>
              <a:ext uri="{FF2B5EF4-FFF2-40B4-BE49-F238E27FC236}">
                <a16:creationId xmlns:a16="http://schemas.microsoft.com/office/drawing/2014/main" id="{72FD5CEE-78CC-49D7-B855-496868A26C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07438" y="2457880"/>
            <a:ext cx="1581371" cy="1371791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9547" y="2372291"/>
            <a:ext cx="1771897" cy="16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89432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98314" y="102839"/>
            <a:ext cx="21676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8C58B2AB-F5DB-452C-9219-13E1BFB3E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3227935"/>
            <a:ext cx="580711" cy="555734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12EB854D-46CD-4865-9F94-D1731AC3F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3227935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148A481-903F-4AB3-8620-0DD0DA8B58EA}"/>
              </a:ext>
            </a:extLst>
          </p:cNvPr>
          <p:cNvSpPr/>
          <p:nvPr/>
        </p:nvSpPr>
        <p:spPr>
          <a:xfrm>
            <a:off x="5622714" y="473812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E6BABE01-BEA7-4A7D-B6F0-34C9DE2198FE}"/>
              </a:ext>
            </a:extLst>
          </p:cNvPr>
          <p:cNvSpPr/>
          <p:nvPr/>
        </p:nvSpPr>
        <p:spPr>
          <a:xfrm>
            <a:off x="5957048" y="475264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0220CF22-D343-4D24-A89A-8035D694FA84}"/>
              </a:ext>
            </a:extLst>
          </p:cNvPr>
          <p:cNvSpPr/>
          <p:nvPr/>
        </p:nvSpPr>
        <p:spPr>
          <a:xfrm>
            <a:off x="6369857" y="47541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7DD62BD8-B9E3-485E-9486-6578F05B4D46}"/>
              </a:ext>
            </a:extLst>
          </p:cNvPr>
          <p:cNvSpPr/>
          <p:nvPr/>
        </p:nvSpPr>
        <p:spPr>
          <a:xfrm>
            <a:off x="6739762" y="477236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E3ADD8ED-03D0-4589-9C25-14887E2B1FD2}"/>
              </a:ext>
            </a:extLst>
          </p:cNvPr>
          <p:cNvSpPr/>
          <p:nvPr/>
        </p:nvSpPr>
        <p:spPr>
          <a:xfrm>
            <a:off x="7165891" y="476530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D571817E-99D6-418E-9ED0-D455E08E02F6}"/>
              </a:ext>
            </a:extLst>
          </p:cNvPr>
          <p:cNvSpPr/>
          <p:nvPr/>
        </p:nvSpPr>
        <p:spPr>
          <a:xfrm>
            <a:off x="7528853" y="475970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6EF9B609-8CDF-4CD7-B291-48D670EAF807}"/>
              </a:ext>
            </a:extLst>
          </p:cNvPr>
          <p:cNvSpPr/>
          <p:nvPr/>
        </p:nvSpPr>
        <p:spPr>
          <a:xfrm>
            <a:off x="7941662" y="476118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E54745DC-06B6-4941-B5DE-566B62A920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759332" y="5538081"/>
            <a:ext cx="449096" cy="43234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DD93E560-54E5-4E34-B7C2-24B3D5B97D6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172141" y="5545859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408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68273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98314" y="102839"/>
            <a:ext cx="3225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29AAEA87-C9F2-4351-9182-A2DF65BE4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3227935"/>
            <a:ext cx="580711" cy="555734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8C58B2AB-F5DB-452C-9219-13E1BFB3E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3227935"/>
            <a:ext cx="580711" cy="555734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12EB854D-46CD-4865-9F94-D1731AC3F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3227935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148A481-903F-4AB3-8620-0DD0DA8B58EA}"/>
              </a:ext>
            </a:extLst>
          </p:cNvPr>
          <p:cNvSpPr/>
          <p:nvPr/>
        </p:nvSpPr>
        <p:spPr>
          <a:xfrm>
            <a:off x="5622714" y="473812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E6BABE01-BEA7-4A7D-B6F0-34C9DE2198FE}"/>
              </a:ext>
            </a:extLst>
          </p:cNvPr>
          <p:cNvSpPr/>
          <p:nvPr/>
        </p:nvSpPr>
        <p:spPr>
          <a:xfrm>
            <a:off x="5957048" y="475264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0220CF22-D343-4D24-A89A-8035D694FA84}"/>
              </a:ext>
            </a:extLst>
          </p:cNvPr>
          <p:cNvSpPr/>
          <p:nvPr/>
        </p:nvSpPr>
        <p:spPr>
          <a:xfrm>
            <a:off x="6369857" y="47541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7DD62BD8-B9E3-485E-9486-6578F05B4D46}"/>
              </a:ext>
            </a:extLst>
          </p:cNvPr>
          <p:cNvSpPr/>
          <p:nvPr/>
        </p:nvSpPr>
        <p:spPr>
          <a:xfrm>
            <a:off x="6739762" y="477236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E3ADD8ED-03D0-4589-9C25-14887E2B1FD2}"/>
              </a:ext>
            </a:extLst>
          </p:cNvPr>
          <p:cNvSpPr/>
          <p:nvPr/>
        </p:nvSpPr>
        <p:spPr>
          <a:xfrm>
            <a:off x="7165891" y="476530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D571817E-99D6-418E-9ED0-D455E08E02F6}"/>
              </a:ext>
            </a:extLst>
          </p:cNvPr>
          <p:cNvSpPr/>
          <p:nvPr/>
        </p:nvSpPr>
        <p:spPr>
          <a:xfrm>
            <a:off x="7528853" y="475970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6EF9B609-8CDF-4CD7-B291-48D670EAF807}"/>
              </a:ext>
            </a:extLst>
          </p:cNvPr>
          <p:cNvSpPr/>
          <p:nvPr/>
        </p:nvSpPr>
        <p:spPr>
          <a:xfrm>
            <a:off x="7941662" y="476118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B929E632-13D2-4E04-8F02-2F642C6BBE4C}"/>
              </a:ext>
            </a:extLst>
          </p:cNvPr>
          <p:cNvSpPr/>
          <p:nvPr/>
        </p:nvSpPr>
        <p:spPr>
          <a:xfrm>
            <a:off x="8311567" y="477942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E54745DC-06B6-4941-B5DE-566B62A920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759332" y="5538081"/>
            <a:ext cx="449096" cy="43234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DD93E560-54E5-4E34-B7C2-24B3D5B97D6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172141" y="5545859"/>
            <a:ext cx="449096" cy="432348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8D16BF4E-7255-4607-AF2C-D337B7EC33C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597773" y="5541008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632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09647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657850" y="88868"/>
            <a:ext cx="3879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A67991DA-6297-469B-AFCF-305CADD38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3227935"/>
            <a:ext cx="580711" cy="555734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29AAEA87-C9F2-4351-9182-A2DF65BE4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3227935"/>
            <a:ext cx="580711" cy="555734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8C58B2AB-F5DB-452C-9219-13E1BFB3E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3227935"/>
            <a:ext cx="580711" cy="555734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12EB854D-46CD-4865-9F94-D1731AC3F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3227935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Arrow: Curved Down 79">
            <a:extLst>
              <a:ext uri="{FF2B5EF4-FFF2-40B4-BE49-F238E27FC236}">
                <a16:creationId xmlns:a16="http://schemas.microsoft.com/office/drawing/2014/main" id="{133A524B-74BF-45AB-81B6-7C1A2831ECBF}"/>
              </a:ext>
            </a:extLst>
          </p:cNvPr>
          <p:cNvSpPr/>
          <p:nvPr/>
        </p:nvSpPr>
        <p:spPr>
          <a:xfrm>
            <a:off x="4034902" y="473011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1" name="Arrow: Curved Down 80">
            <a:extLst>
              <a:ext uri="{FF2B5EF4-FFF2-40B4-BE49-F238E27FC236}">
                <a16:creationId xmlns:a16="http://schemas.microsoft.com/office/drawing/2014/main" id="{547808BC-29C2-4C55-9EFE-48E0F22DDF90}"/>
              </a:ext>
            </a:extLst>
          </p:cNvPr>
          <p:cNvSpPr/>
          <p:nvPr/>
        </p:nvSpPr>
        <p:spPr>
          <a:xfrm>
            <a:off x="4458066" y="472519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2" name="Arrow: Curved Down 81">
            <a:extLst>
              <a:ext uri="{FF2B5EF4-FFF2-40B4-BE49-F238E27FC236}">
                <a16:creationId xmlns:a16="http://schemas.microsoft.com/office/drawing/2014/main" id="{687E8D00-1DED-448C-B013-64312E34998C}"/>
              </a:ext>
            </a:extLst>
          </p:cNvPr>
          <p:cNvSpPr/>
          <p:nvPr/>
        </p:nvSpPr>
        <p:spPr>
          <a:xfrm>
            <a:off x="4870875" y="47266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3" name="Arrow: Curved Down 82">
            <a:extLst>
              <a:ext uri="{FF2B5EF4-FFF2-40B4-BE49-F238E27FC236}">
                <a16:creationId xmlns:a16="http://schemas.microsoft.com/office/drawing/2014/main" id="{43808C64-3D1C-4AED-8D79-0C5B33ED15BB}"/>
              </a:ext>
            </a:extLst>
          </p:cNvPr>
          <p:cNvSpPr/>
          <p:nvPr/>
        </p:nvSpPr>
        <p:spPr>
          <a:xfrm>
            <a:off x="5240780" y="474491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0148A481-903F-4AB3-8620-0DD0DA8B58EA}"/>
              </a:ext>
            </a:extLst>
          </p:cNvPr>
          <p:cNvSpPr/>
          <p:nvPr/>
        </p:nvSpPr>
        <p:spPr>
          <a:xfrm>
            <a:off x="5622714" y="473812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E6BABE01-BEA7-4A7D-B6F0-34C9DE2198FE}"/>
              </a:ext>
            </a:extLst>
          </p:cNvPr>
          <p:cNvSpPr/>
          <p:nvPr/>
        </p:nvSpPr>
        <p:spPr>
          <a:xfrm>
            <a:off x="5957048" y="475264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0220CF22-D343-4D24-A89A-8035D694FA84}"/>
              </a:ext>
            </a:extLst>
          </p:cNvPr>
          <p:cNvSpPr/>
          <p:nvPr/>
        </p:nvSpPr>
        <p:spPr>
          <a:xfrm>
            <a:off x="6369857" y="47541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7DD62BD8-B9E3-485E-9486-6578F05B4D46}"/>
              </a:ext>
            </a:extLst>
          </p:cNvPr>
          <p:cNvSpPr/>
          <p:nvPr/>
        </p:nvSpPr>
        <p:spPr>
          <a:xfrm>
            <a:off x="6739762" y="477236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E3ADD8ED-03D0-4589-9C25-14887E2B1FD2}"/>
              </a:ext>
            </a:extLst>
          </p:cNvPr>
          <p:cNvSpPr/>
          <p:nvPr/>
        </p:nvSpPr>
        <p:spPr>
          <a:xfrm>
            <a:off x="7165891" y="476530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D571817E-99D6-418E-9ED0-D455E08E02F6}"/>
              </a:ext>
            </a:extLst>
          </p:cNvPr>
          <p:cNvSpPr/>
          <p:nvPr/>
        </p:nvSpPr>
        <p:spPr>
          <a:xfrm>
            <a:off x="7528853" y="475970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6EF9B609-8CDF-4CD7-B291-48D670EAF807}"/>
              </a:ext>
            </a:extLst>
          </p:cNvPr>
          <p:cNvSpPr/>
          <p:nvPr/>
        </p:nvSpPr>
        <p:spPr>
          <a:xfrm>
            <a:off x="7941662" y="476118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B929E632-13D2-4E04-8F02-2F642C6BBE4C}"/>
              </a:ext>
            </a:extLst>
          </p:cNvPr>
          <p:cNvSpPr/>
          <p:nvPr/>
        </p:nvSpPr>
        <p:spPr>
          <a:xfrm>
            <a:off x="8311567" y="477942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5BDCCFF0-82E5-4B96-A41B-CEA791FE40C7}"/>
              </a:ext>
            </a:extLst>
          </p:cNvPr>
          <p:cNvSpPr/>
          <p:nvPr/>
        </p:nvSpPr>
        <p:spPr>
          <a:xfrm>
            <a:off x="8737696" y="477236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E54745DC-06B6-4941-B5DE-566B62A920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759332" y="5538081"/>
            <a:ext cx="449096" cy="43234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DD93E560-54E5-4E34-B7C2-24B3D5B97D6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172141" y="5545859"/>
            <a:ext cx="449096" cy="432348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8D16BF4E-7255-4607-AF2C-D337B7EC33C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597773" y="5541008"/>
            <a:ext cx="449096" cy="432348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1030F12C-0035-4927-932C-4D357073D59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9010582" y="5536157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3897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638035"/>
              </p:ext>
            </p:extLst>
          </p:nvPr>
        </p:nvGraphicFramePr>
        <p:xfrm>
          <a:off x="3781886" y="1751123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50838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694219" y="370212"/>
            <a:ext cx="78584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is the next step of 5?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8ECF73D-055B-4A72-81C5-CE26DDEA988D}"/>
              </a:ext>
            </a:extLst>
          </p:cNvPr>
          <p:cNvSpPr txBox="1"/>
          <p:nvPr/>
        </p:nvSpPr>
        <p:spPr>
          <a:xfrm>
            <a:off x="3911939" y="5667017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</p:spTree>
    <p:extLst>
      <p:ext uri="{BB962C8B-B14F-4D97-AF65-F5344CB8AC3E}">
        <p14:creationId xmlns:p14="http://schemas.microsoft.com/office/powerpoint/2010/main" val="3833190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226070" y="692457"/>
            <a:ext cx="44147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backwards in 5s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/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920319" y="5433134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38" name="Picture 137">
            <a:extLst>
              <a:ext uri="{FF2B5EF4-FFF2-40B4-BE49-F238E27FC236}">
                <a16:creationId xmlns:a16="http://schemas.microsoft.com/office/drawing/2014/main" id="{72FD5CEE-78CC-49D7-B855-496868A26C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07438" y="2457880"/>
            <a:ext cx="1581371" cy="1371791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9547" y="2372291"/>
            <a:ext cx="1771897" cy="16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9477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35529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657850" y="88868"/>
            <a:ext cx="38798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A67991DA-6297-469B-AFCF-305CADD38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3227935"/>
            <a:ext cx="580711" cy="555734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29AAEA87-C9F2-4351-9182-A2DF65BE4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3227935"/>
            <a:ext cx="580711" cy="555734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8C58B2AB-F5DB-452C-9219-13E1BFB3E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3227935"/>
            <a:ext cx="580711" cy="555734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12EB854D-46CD-4865-9F94-D1731AC3F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3227935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E54745DC-06B6-4941-B5DE-566B62A920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759332" y="5538081"/>
            <a:ext cx="449096" cy="43234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DD93E560-54E5-4E34-B7C2-24B3D5B97D6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172141" y="5545859"/>
            <a:ext cx="449096" cy="432348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8D16BF4E-7255-4607-AF2C-D337B7EC33C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597773" y="5541008"/>
            <a:ext cx="449096" cy="432348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1030F12C-0035-4927-932C-4D357073D59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9010582" y="5536157"/>
            <a:ext cx="449096" cy="432348"/>
          </a:xfrm>
          <a:prstGeom prst="rect">
            <a:avLst/>
          </a:prstGeom>
        </p:spPr>
      </p:pic>
      <p:sp>
        <p:nvSpPr>
          <p:cNvPr id="93" name="Arrow: Curved Down 92">
            <a:extLst>
              <a:ext uri="{FF2B5EF4-FFF2-40B4-BE49-F238E27FC236}">
                <a16:creationId xmlns:a16="http://schemas.microsoft.com/office/drawing/2014/main" id="{B5BF0892-4946-4414-9310-74882FD3D006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4" name="Arrow: Curved Down 93">
            <a:extLst>
              <a:ext uri="{FF2B5EF4-FFF2-40B4-BE49-F238E27FC236}">
                <a16:creationId xmlns:a16="http://schemas.microsoft.com/office/drawing/2014/main" id="{4D3462BD-791C-4460-890E-431544059C5D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5" name="Arrow: Curved Down 94">
            <a:extLst>
              <a:ext uri="{FF2B5EF4-FFF2-40B4-BE49-F238E27FC236}">
                <a16:creationId xmlns:a16="http://schemas.microsoft.com/office/drawing/2014/main" id="{1A5E4ACF-F235-4A8B-926D-2F5363F9454B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6" name="Arrow: Curved Down 95">
            <a:extLst>
              <a:ext uri="{FF2B5EF4-FFF2-40B4-BE49-F238E27FC236}">
                <a16:creationId xmlns:a16="http://schemas.microsoft.com/office/drawing/2014/main" id="{1D7467D7-4CF6-47A4-9523-135E0ED96CBD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7" name="Arrow: Curved Down 96">
            <a:extLst>
              <a:ext uri="{FF2B5EF4-FFF2-40B4-BE49-F238E27FC236}">
                <a16:creationId xmlns:a16="http://schemas.microsoft.com/office/drawing/2014/main" id="{5F449BAD-F0DA-496B-8E66-005AA5F9AF20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8" name="Arrow: Curved Down 97">
            <a:extLst>
              <a:ext uri="{FF2B5EF4-FFF2-40B4-BE49-F238E27FC236}">
                <a16:creationId xmlns:a16="http://schemas.microsoft.com/office/drawing/2014/main" id="{E3E6EBBD-2209-42CD-AAA9-ED89705B9DDF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0" name="Arrow: Curved Down 99">
            <a:extLst>
              <a:ext uri="{FF2B5EF4-FFF2-40B4-BE49-F238E27FC236}">
                <a16:creationId xmlns:a16="http://schemas.microsoft.com/office/drawing/2014/main" id="{8D9B6CB0-A2CA-4AD2-A39D-721ABFF822BB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1" name="Arrow: Curved Down 120">
            <a:extLst>
              <a:ext uri="{FF2B5EF4-FFF2-40B4-BE49-F238E27FC236}">
                <a16:creationId xmlns:a16="http://schemas.microsoft.com/office/drawing/2014/main" id="{B9E19F54-30CC-4634-BE00-C0A599D035DA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2" name="Arrow: Curved Down 121">
            <a:extLst>
              <a:ext uri="{FF2B5EF4-FFF2-40B4-BE49-F238E27FC236}">
                <a16:creationId xmlns:a16="http://schemas.microsoft.com/office/drawing/2014/main" id="{80228750-6DDA-4ABC-B14F-07D36234FA0B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3" name="Arrow: Curved Down 122">
            <a:extLst>
              <a:ext uri="{FF2B5EF4-FFF2-40B4-BE49-F238E27FC236}">
                <a16:creationId xmlns:a16="http://schemas.microsoft.com/office/drawing/2014/main" id="{F8763C18-46DC-41C3-9385-E4AF4FEAF7A3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4" name="Arrow: Curved Down 123">
            <a:extLst>
              <a:ext uri="{FF2B5EF4-FFF2-40B4-BE49-F238E27FC236}">
                <a16:creationId xmlns:a16="http://schemas.microsoft.com/office/drawing/2014/main" id="{ED4EB880-0C54-479A-B42D-6C0A5C99F60C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5" name="Arrow: Curved Down 124">
            <a:extLst>
              <a:ext uri="{FF2B5EF4-FFF2-40B4-BE49-F238E27FC236}">
                <a16:creationId xmlns:a16="http://schemas.microsoft.com/office/drawing/2014/main" id="{DBC1F511-C4CD-48F3-B053-233E161BF6EA}"/>
              </a:ext>
            </a:extLst>
          </p:cNvPr>
          <p:cNvSpPr/>
          <p:nvPr/>
        </p:nvSpPr>
        <p:spPr>
          <a:xfrm flipH="1">
            <a:off x="555322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6" name="Arrow: Curved Down 125">
            <a:extLst>
              <a:ext uri="{FF2B5EF4-FFF2-40B4-BE49-F238E27FC236}">
                <a16:creationId xmlns:a16="http://schemas.microsoft.com/office/drawing/2014/main" id="{A06EC56C-CA54-4D61-B115-B18A3BBE2916}"/>
              </a:ext>
            </a:extLst>
          </p:cNvPr>
          <p:cNvSpPr/>
          <p:nvPr/>
        </p:nvSpPr>
        <p:spPr>
          <a:xfrm flipH="1">
            <a:off x="5955435" y="476131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7" name="Arrow: Curved Down 126">
            <a:extLst>
              <a:ext uri="{FF2B5EF4-FFF2-40B4-BE49-F238E27FC236}">
                <a16:creationId xmlns:a16="http://schemas.microsoft.com/office/drawing/2014/main" id="{96538ACC-A1A3-4C6C-9406-E1B5ECFA9E59}"/>
              </a:ext>
            </a:extLst>
          </p:cNvPr>
          <p:cNvSpPr/>
          <p:nvPr/>
        </p:nvSpPr>
        <p:spPr>
          <a:xfrm flipH="1">
            <a:off x="6338768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8" name="Arrow: Curved Down 127">
            <a:extLst>
              <a:ext uri="{FF2B5EF4-FFF2-40B4-BE49-F238E27FC236}">
                <a16:creationId xmlns:a16="http://schemas.microsoft.com/office/drawing/2014/main" id="{1970F8C7-E894-44B7-9855-AE6FDEA4A6D3}"/>
              </a:ext>
            </a:extLst>
          </p:cNvPr>
          <p:cNvSpPr/>
          <p:nvPr/>
        </p:nvSpPr>
        <p:spPr>
          <a:xfrm flipH="1">
            <a:off x="6705543" y="4754891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9" name="Arrow: Curved Down 128">
            <a:extLst>
              <a:ext uri="{FF2B5EF4-FFF2-40B4-BE49-F238E27FC236}">
                <a16:creationId xmlns:a16="http://schemas.microsoft.com/office/drawing/2014/main" id="{7BD090F3-718F-40E5-9894-E0DF7728797C}"/>
              </a:ext>
            </a:extLst>
          </p:cNvPr>
          <p:cNvSpPr/>
          <p:nvPr/>
        </p:nvSpPr>
        <p:spPr>
          <a:xfrm flipH="1">
            <a:off x="7092862" y="477389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0" name="Arrow: Curved Down 129">
            <a:extLst>
              <a:ext uri="{FF2B5EF4-FFF2-40B4-BE49-F238E27FC236}">
                <a16:creationId xmlns:a16="http://schemas.microsoft.com/office/drawing/2014/main" id="{EF91F52A-54A5-4DB5-8E0E-E6F337EF2E47}"/>
              </a:ext>
            </a:extLst>
          </p:cNvPr>
          <p:cNvSpPr/>
          <p:nvPr/>
        </p:nvSpPr>
        <p:spPr>
          <a:xfrm flipH="1">
            <a:off x="7511990" y="4759926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1" name="Arrow: Curved Down 130">
            <a:extLst>
              <a:ext uri="{FF2B5EF4-FFF2-40B4-BE49-F238E27FC236}">
                <a16:creationId xmlns:a16="http://schemas.microsoft.com/office/drawing/2014/main" id="{0E7424D9-62A7-4145-9228-9C034AFDF7CE}"/>
              </a:ext>
            </a:extLst>
          </p:cNvPr>
          <p:cNvSpPr/>
          <p:nvPr/>
        </p:nvSpPr>
        <p:spPr>
          <a:xfrm flipH="1">
            <a:off x="7881688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2" name="Arrow: Curved Down 131">
            <a:extLst>
              <a:ext uri="{FF2B5EF4-FFF2-40B4-BE49-F238E27FC236}">
                <a16:creationId xmlns:a16="http://schemas.microsoft.com/office/drawing/2014/main" id="{DA26A0D3-DA7E-4ED0-B78F-B036DD4059D1}"/>
              </a:ext>
            </a:extLst>
          </p:cNvPr>
          <p:cNvSpPr/>
          <p:nvPr/>
        </p:nvSpPr>
        <p:spPr>
          <a:xfrm flipH="1">
            <a:off x="8282706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3" name="Arrow: Curved Down 132">
            <a:extLst>
              <a:ext uri="{FF2B5EF4-FFF2-40B4-BE49-F238E27FC236}">
                <a16:creationId xmlns:a16="http://schemas.microsoft.com/office/drawing/2014/main" id="{629F4DEB-FD38-4E85-8E59-F3F6110158C7}"/>
              </a:ext>
            </a:extLst>
          </p:cNvPr>
          <p:cNvSpPr/>
          <p:nvPr/>
        </p:nvSpPr>
        <p:spPr>
          <a:xfrm flipH="1">
            <a:off x="8672350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2382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85242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98314" y="102839"/>
            <a:ext cx="32256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five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29AAEA87-C9F2-4351-9182-A2DF65BE4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3227935"/>
            <a:ext cx="580711" cy="555734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8C58B2AB-F5DB-452C-9219-13E1BFB3E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3227935"/>
            <a:ext cx="580711" cy="555734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12EB854D-46CD-4865-9F94-D1731AC3F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3227935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E54745DC-06B6-4941-B5DE-566B62A920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759332" y="5538081"/>
            <a:ext cx="449096" cy="43234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DD93E560-54E5-4E34-B7C2-24B3D5B97D6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172141" y="5545859"/>
            <a:ext cx="449096" cy="432348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8D16BF4E-7255-4607-AF2C-D337B7EC33C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597773" y="5541008"/>
            <a:ext cx="449096" cy="432348"/>
          </a:xfrm>
          <a:prstGeom prst="rect">
            <a:avLst/>
          </a:prstGeom>
        </p:spPr>
      </p:pic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EF85D520-C396-4DB4-A475-87A91437B944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3" name="Arrow: Curved Down 92">
            <a:extLst>
              <a:ext uri="{FF2B5EF4-FFF2-40B4-BE49-F238E27FC236}">
                <a16:creationId xmlns:a16="http://schemas.microsoft.com/office/drawing/2014/main" id="{90F13118-A903-4935-B15B-026E5034BBEF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4" name="Arrow: Curved Down 93">
            <a:extLst>
              <a:ext uri="{FF2B5EF4-FFF2-40B4-BE49-F238E27FC236}">
                <a16:creationId xmlns:a16="http://schemas.microsoft.com/office/drawing/2014/main" id="{0E6DB74A-8683-46F7-A31D-0EE5342DE193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5" name="Arrow: Curved Down 94">
            <a:extLst>
              <a:ext uri="{FF2B5EF4-FFF2-40B4-BE49-F238E27FC236}">
                <a16:creationId xmlns:a16="http://schemas.microsoft.com/office/drawing/2014/main" id="{C055D237-20BD-47AD-9B35-63BC1745DF12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6" name="Arrow: Curved Down 95">
            <a:extLst>
              <a:ext uri="{FF2B5EF4-FFF2-40B4-BE49-F238E27FC236}">
                <a16:creationId xmlns:a16="http://schemas.microsoft.com/office/drawing/2014/main" id="{3E7C8731-426B-4517-AB5A-FE8364B480F2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7" name="Arrow: Curved Down 96">
            <a:extLst>
              <a:ext uri="{FF2B5EF4-FFF2-40B4-BE49-F238E27FC236}">
                <a16:creationId xmlns:a16="http://schemas.microsoft.com/office/drawing/2014/main" id="{BA044FAF-559E-4A2F-BE7F-C1C388D2238D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8" name="Arrow: Curved Down 97">
            <a:extLst>
              <a:ext uri="{FF2B5EF4-FFF2-40B4-BE49-F238E27FC236}">
                <a16:creationId xmlns:a16="http://schemas.microsoft.com/office/drawing/2014/main" id="{41726484-E151-4130-8544-8D8FCC3CF6BC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0" name="Arrow: Curved Down 99">
            <a:extLst>
              <a:ext uri="{FF2B5EF4-FFF2-40B4-BE49-F238E27FC236}">
                <a16:creationId xmlns:a16="http://schemas.microsoft.com/office/drawing/2014/main" id="{B7B2E720-04FF-4CC4-8AB8-D3747C7C512D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0" name="Arrow: Curved Down 119">
            <a:extLst>
              <a:ext uri="{FF2B5EF4-FFF2-40B4-BE49-F238E27FC236}">
                <a16:creationId xmlns:a16="http://schemas.microsoft.com/office/drawing/2014/main" id="{ECAB3D85-6C8D-4A76-B1A5-4D5C0759E8C2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1" name="Arrow: Curved Down 120">
            <a:extLst>
              <a:ext uri="{FF2B5EF4-FFF2-40B4-BE49-F238E27FC236}">
                <a16:creationId xmlns:a16="http://schemas.microsoft.com/office/drawing/2014/main" id="{B5241CD5-8309-4785-B8B6-5D05A01B5F30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2" name="Arrow: Curved Down 121">
            <a:extLst>
              <a:ext uri="{FF2B5EF4-FFF2-40B4-BE49-F238E27FC236}">
                <a16:creationId xmlns:a16="http://schemas.microsoft.com/office/drawing/2014/main" id="{B3B38984-C927-463B-94D7-239CF27B9F0D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3" name="Arrow: Curved Down 122">
            <a:extLst>
              <a:ext uri="{FF2B5EF4-FFF2-40B4-BE49-F238E27FC236}">
                <a16:creationId xmlns:a16="http://schemas.microsoft.com/office/drawing/2014/main" id="{5FCDE754-144C-4DAD-AC0F-E991BBB847F5}"/>
              </a:ext>
            </a:extLst>
          </p:cNvPr>
          <p:cNvSpPr/>
          <p:nvPr/>
        </p:nvSpPr>
        <p:spPr>
          <a:xfrm flipH="1">
            <a:off x="555322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4" name="Arrow: Curved Down 123">
            <a:extLst>
              <a:ext uri="{FF2B5EF4-FFF2-40B4-BE49-F238E27FC236}">
                <a16:creationId xmlns:a16="http://schemas.microsoft.com/office/drawing/2014/main" id="{352A9F55-0927-4A86-9CD0-E9D997EE5421}"/>
              </a:ext>
            </a:extLst>
          </p:cNvPr>
          <p:cNvSpPr/>
          <p:nvPr/>
        </p:nvSpPr>
        <p:spPr>
          <a:xfrm flipH="1">
            <a:off x="5955435" y="476131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5" name="Arrow: Curved Down 124">
            <a:extLst>
              <a:ext uri="{FF2B5EF4-FFF2-40B4-BE49-F238E27FC236}">
                <a16:creationId xmlns:a16="http://schemas.microsoft.com/office/drawing/2014/main" id="{3CF45F11-0FE4-4E31-AE6A-BA3A73DFAE4F}"/>
              </a:ext>
            </a:extLst>
          </p:cNvPr>
          <p:cNvSpPr/>
          <p:nvPr/>
        </p:nvSpPr>
        <p:spPr>
          <a:xfrm flipH="1">
            <a:off x="6338768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6" name="Arrow: Curved Down 125">
            <a:extLst>
              <a:ext uri="{FF2B5EF4-FFF2-40B4-BE49-F238E27FC236}">
                <a16:creationId xmlns:a16="http://schemas.microsoft.com/office/drawing/2014/main" id="{8D9F336B-0320-4A3C-B02C-D98A48FA04CF}"/>
              </a:ext>
            </a:extLst>
          </p:cNvPr>
          <p:cNvSpPr/>
          <p:nvPr/>
        </p:nvSpPr>
        <p:spPr>
          <a:xfrm flipH="1">
            <a:off x="6705543" y="4754891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7" name="Arrow: Curved Down 126">
            <a:extLst>
              <a:ext uri="{FF2B5EF4-FFF2-40B4-BE49-F238E27FC236}">
                <a16:creationId xmlns:a16="http://schemas.microsoft.com/office/drawing/2014/main" id="{5E259E6A-6B15-45A9-ABA5-B445BFA67A9B}"/>
              </a:ext>
            </a:extLst>
          </p:cNvPr>
          <p:cNvSpPr/>
          <p:nvPr/>
        </p:nvSpPr>
        <p:spPr>
          <a:xfrm flipH="1">
            <a:off x="7092862" y="477389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8" name="Arrow: Curved Down 127">
            <a:extLst>
              <a:ext uri="{FF2B5EF4-FFF2-40B4-BE49-F238E27FC236}">
                <a16:creationId xmlns:a16="http://schemas.microsoft.com/office/drawing/2014/main" id="{2CF63DC9-7075-438E-9AB8-E7CCB5A80D9C}"/>
              </a:ext>
            </a:extLst>
          </p:cNvPr>
          <p:cNvSpPr/>
          <p:nvPr/>
        </p:nvSpPr>
        <p:spPr>
          <a:xfrm flipH="1">
            <a:off x="7511990" y="4759926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9" name="Arrow: Curved Down 128">
            <a:extLst>
              <a:ext uri="{FF2B5EF4-FFF2-40B4-BE49-F238E27FC236}">
                <a16:creationId xmlns:a16="http://schemas.microsoft.com/office/drawing/2014/main" id="{B19727FD-DF4D-4109-97E6-A4A55642792B}"/>
              </a:ext>
            </a:extLst>
          </p:cNvPr>
          <p:cNvSpPr/>
          <p:nvPr/>
        </p:nvSpPr>
        <p:spPr>
          <a:xfrm flipH="1">
            <a:off x="7881688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0" name="Arrow: Curved Down 129">
            <a:extLst>
              <a:ext uri="{FF2B5EF4-FFF2-40B4-BE49-F238E27FC236}">
                <a16:creationId xmlns:a16="http://schemas.microsoft.com/office/drawing/2014/main" id="{64F6D392-08B4-49EF-B04E-D39A8EA41403}"/>
              </a:ext>
            </a:extLst>
          </p:cNvPr>
          <p:cNvSpPr/>
          <p:nvPr/>
        </p:nvSpPr>
        <p:spPr>
          <a:xfrm flipH="1">
            <a:off x="8283902" y="475444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015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70396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98314" y="102839"/>
            <a:ext cx="21676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8C58B2AB-F5DB-452C-9219-13E1BFB3E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3227935"/>
            <a:ext cx="580711" cy="555734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12EB854D-46CD-4865-9F94-D1731AC3F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3227935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E54745DC-06B6-4941-B5DE-566B62A920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759332" y="5538081"/>
            <a:ext cx="449096" cy="43234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DD93E560-54E5-4E34-B7C2-24B3D5B97D6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8172141" y="5545859"/>
            <a:ext cx="449096" cy="432348"/>
          </a:xfrm>
          <a:prstGeom prst="rect">
            <a:avLst/>
          </a:prstGeom>
        </p:spPr>
      </p:pic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6CECEDBE-4F1C-4864-AA07-BC9BB0A6E7E1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5C4F048E-D313-41BC-9483-942BB0A0BC33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3" name="Arrow: Curved Down 92">
            <a:extLst>
              <a:ext uri="{FF2B5EF4-FFF2-40B4-BE49-F238E27FC236}">
                <a16:creationId xmlns:a16="http://schemas.microsoft.com/office/drawing/2014/main" id="{EAEEEC77-3A4D-4983-B353-24D6AB407C65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4" name="Arrow: Curved Down 93">
            <a:extLst>
              <a:ext uri="{FF2B5EF4-FFF2-40B4-BE49-F238E27FC236}">
                <a16:creationId xmlns:a16="http://schemas.microsoft.com/office/drawing/2014/main" id="{ADA78A86-E1F3-4503-862B-4BFF423A81C9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5" name="Arrow: Curved Down 94">
            <a:extLst>
              <a:ext uri="{FF2B5EF4-FFF2-40B4-BE49-F238E27FC236}">
                <a16:creationId xmlns:a16="http://schemas.microsoft.com/office/drawing/2014/main" id="{17CD20A1-1C7C-4115-A621-27A96AB7D476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6" name="Arrow: Curved Down 95">
            <a:extLst>
              <a:ext uri="{FF2B5EF4-FFF2-40B4-BE49-F238E27FC236}">
                <a16:creationId xmlns:a16="http://schemas.microsoft.com/office/drawing/2014/main" id="{3151BB94-03BD-4ADE-9E2B-C7B233459572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7" name="Arrow: Curved Down 96">
            <a:extLst>
              <a:ext uri="{FF2B5EF4-FFF2-40B4-BE49-F238E27FC236}">
                <a16:creationId xmlns:a16="http://schemas.microsoft.com/office/drawing/2014/main" id="{2E30D2EB-6E9D-48EF-A1F7-A8A815A2E216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8" name="Arrow: Curved Down 97">
            <a:extLst>
              <a:ext uri="{FF2B5EF4-FFF2-40B4-BE49-F238E27FC236}">
                <a16:creationId xmlns:a16="http://schemas.microsoft.com/office/drawing/2014/main" id="{E7C59327-403B-44AF-9861-09EA7AEC119C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0" name="Arrow: Curved Down 99">
            <a:extLst>
              <a:ext uri="{FF2B5EF4-FFF2-40B4-BE49-F238E27FC236}">
                <a16:creationId xmlns:a16="http://schemas.microsoft.com/office/drawing/2014/main" id="{AA1A868F-BD16-4DA4-AB87-BC9D73FEABE6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9" name="Arrow: Curved Down 118">
            <a:extLst>
              <a:ext uri="{FF2B5EF4-FFF2-40B4-BE49-F238E27FC236}">
                <a16:creationId xmlns:a16="http://schemas.microsoft.com/office/drawing/2014/main" id="{F6C55960-F371-4D01-87BF-1100C4BF91AD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0" name="Arrow: Curved Down 119">
            <a:extLst>
              <a:ext uri="{FF2B5EF4-FFF2-40B4-BE49-F238E27FC236}">
                <a16:creationId xmlns:a16="http://schemas.microsoft.com/office/drawing/2014/main" id="{FDF60759-3B6C-45F4-B80F-D3282EBAAD29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1" name="Arrow: Curved Down 120">
            <a:extLst>
              <a:ext uri="{FF2B5EF4-FFF2-40B4-BE49-F238E27FC236}">
                <a16:creationId xmlns:a16="http://schemas.microsoft.com/office/drawing/2014/main" id="{890CE6C8-8078-4157-9E22-D3EE9CF5162C}"/>
              </a:ext>
            </a:extLst>
          </p:cNvPr>
          <p:cNvSpPr/>
          <p:nvPr/>
        </p:nvSpPr>
        <p:spPr>
          <a:xfrm flipH="1">
            <a:off x="555322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2" name="Arrow: Curved Down 121">
            <a:extLst>
              <a:ext uri="{FF2B5EF4-FFF2-40B4-BE49-F238E27FC236}">
                <a16:creationId xmlns:a16="http://schemas.microsoft.com/office/drawing/2014/main" id="{49059ED6-5595-465C-BA4B-8937CD96382B}"/>
              </a:ext>
            </a:extLst>
          </p:cNvPr>
          <p:cNvSpPr/>
          <p:nvPr/>
        </p:nvSpPr>
        <p:spPr>
          <a:xfrm flipH="1">
            <a:off x="5955435" y="476131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3" name="Arrow: Curved Down 122">
            <a:extLst>
              <a:ext uri="{FF2B5EF4-FFF2-40B4-BE49-F238E27FC236}">
                <a16:creationId xmlns:a16="http://schemas.microsoft.com/office/drawing/2014/main" id="{2676AC92-E774-43E0-B0ED-B1442901711B}"/>
              </a:ext>
            </a:extLst>
          </p:cNvPr>
          <p:cNvSpPr/>
          <p:nvPr/>
        </p:nvSpPr>
        <p:spPr>
          <a:xfrm flipH="1">
            <a:off x="6338768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4" name="Arrow: Curved Down 123">
            <a:extLst>
              <a:ext uri="{FF2B5EF4-FFF2-40B4-BE49-F238E27FC236}">
                <a16:creationId xmlns:a16="http://schemas.microsoft.com/office/drawing/2014/main" id="{2078413D-9FC9-42DA-9268-01999AC8FD28}"/>
              </a:ext>
            </a:extLst>
          </p:cNvPr>
          <p:cNvSpPr/>
          <p:nvPr/>
        </p:nvSpPr>
        <p:spPr>
          <a:xfrm flipH="1">
            <a:off x="6705543" y="4754891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5" name="Arrow: Curved Down 124">
            <a:extLst>
              <a:ext uri="{FF2B5EF4-FFF2-40B4-BE49-F238E27FC236}">
                <a16:creationId xmlns:a16="http://schemas.microsoft.com/office/drawing/2014/main" id="{7E3B95DE-F46D-4171-8C33-6810BC5F56BE}"/>
              </a:ext>
            </a:extLst>
          </p:cNvPr>
          <p:cNvSpPr/>
          <p:nvPr/>
        </p:nvSpPr>
        <p:spPr>
          <a:xfrm flipH="1">
            <a:off x="7092862" y="477389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6" name="Arrow: Curved Down 125">
            <a:extLst>
              <a:ext uri="{FF2B5EF4-FFF2-40B4-BE49-F238E27FC236}">
                <a16:creationId xmlns:a16="http://schemas.microsoft.com/office/drawing/2014/main" id="{DC0E73F0-F098-4ADF-9018-B56359ACFBC0}"/>
              </a:ext>
            </a:extLst>
          </p:cNvPr>
          <p:cNvSpPr/>
          <p:nvPr/>
        </p:nvSpPr>
        <p:spPr>
          <a:xfrm flipH="1">
            <a:off x="7511990" y="4759926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2" name="Arrow: Curved Down 161">
            <a:extLst>
              <a:ext uri="{FF2B5EF4-FFF2-40B4-BE49-F238E27FC236}">
                <a16:creationId xmlns:a16="http://schemas.microsoft.com/office/drawing/2014/main" id="{A15B4B8B-B11E-4C8D-8603-0E29F1A4A1CC}"/>
              </a:ext>
            </a:extLst>
          </p:cNvPr>
          <p:cNvSpPr/>
          <p:nvPr/>
        </p:nvSpPr>
        <p:spPr>
          <a:xfrm flipH="1">
            <a:off x="7881688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9696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161359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98314" y="102839"/>
            <a:ext cx="3337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five 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2" name="Picture 71">
            <a:extLst>
              <a:ext uri="{FF2B5EF4-FFF2-40B4-BE49-F238E27FC236}">
                <a16:creationId xmlns:a16="http://schemas.microsoft.com/office/drawing/2014/main" id="{12EB854D-46CD-4865-9F94-D1731AC3F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3227935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E54745DC-06B6-4941-B5DE-566B62A9203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759332" y="5538081"/>
            <a:ext cx="449096" cy="432348"/>
          </a:xfrm>
          <a:prstGeom prst="rect">
            <a:avLst/>
          </a:prstGeom>
        </p:spPr>
      </p:pic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5BA9EF09-969D-4CFE-AEEE-FE377DAA45D7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5D01FCD9-A653-40EE-985A-BF5035FE63EB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DBB261C8-C1E6-4834-86CD-72BC01318399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3" name="Arrow: Curved Down 92">
            <a:extLst>
              <a:ext uri="{FF2B5EF4-FFF2-40B4-BE49-F238E27FC236}">
                <a16:creationId xmlns:a16="http://schemas.microsoft.com/office/drawing/2014/main" id="{80896C96-C1F2-40DD-92E2-D512B2B757A7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4" name="Arrow: Curved Down 93">
            <a:extLst>
              <a:ext uri="{FF2B5EF4-FFF2-40B4-BE49-F238E27FC236}">
                <a16:creationId xmlns:a16="http://schemas.microsoft.com/office/drawing/2014/main" id="{C0D79EEC-7FCE-422B-AA03-FADEBF6D0F94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5" name="Arrow: Curved Down 94">
            <a:extLst>
              <a:ext uri="{FF2B5EF4-FFF2-40B4-BE49-F238E27FC236}">
                <a16:creationId xmlns:a16="http://schemas.microsoft.com/office/drawing/2014/main" id="{7724EE55-11C3-4CB8-9276-943A792AE3AD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6" name="Arrow: Curved Down 95">
            <a:extLst>
              <a:ext uri="{FF2B5EF4-FFF2-40B4-BE49-F238E27FC236}">
                <a16:creationId xmlns:a16="http://schemas.microsoft.com/office/drawing/2014/main" id="{2AE1EFC0-BB13-4C92-8CA4-08F40C1A2CF0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7" name="Arrow: Curved Down 96">
            <a:extLst>
              <a:ext uri="{FF2B5EF4-FFF2-40B4-BE49-F238E27FC236}">
                <a16:creationId xmlns:a16="http://schemas.microsoft.com/office/drawing/2014/main" id="{68D2D303-548E-467F-AE5D-AF0261ACD10C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8" name="Arrow: Curved Down 97">
            <a:extLst>
              <a:ext uri="{FF2B5EF4-FFF2-40B4-BE49-F238E27FC236}">
                <a16:creationId xmlns:a16="http://schemas.microsoft.com/office/drawing/2014/main" id="{6701F21B-C4E6-4CFD-9DFB-56FEA5E9BA66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0" name="Arrow: Curved Down 99">
            <a:extLst>
              <a:ext uri="{FF2B5EF4-FFF2-40B4-BE49-F238E27FC236}">
                <a16:creationId xmlns:a16="http://schemas.microsoft.com/office/drawing/2014/main" id="{2A6A185D-781D-4E15-8A9E-2F6BE82FE446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8" name="Arrow: Curved Down 117">
            <a:extLst>
              <a:ext uri="{FF2B5EF4-FFF2-40B4-BE49-F238E27FC236}">
                <a16:creationId xmlns:a16="http://schemas.microsoft.com/office/drawing/2014/main" id="{F1324889-9FE2-4BA2-84ED-398AA9F62C9C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9" name="Arrow: Curved Down 118">
            <a:extLst>
              <a:ext uri="{FF2B5EF4-FFF2-40B4-BE49-F238E27FC236}">
                <a16:creationId xmlns:a16="http://schemas.microsoft.com/office/drawing/2014/main" id="{564B77D3-4C72-4757-81A5-DC38A4854A55}"/>
              </a:ext>
            </a:extLst>
          </p:cNvPr>
          <p:cNvSpPr/>
          <p:nvPr/>
        </p:nvSpPr>
        <p:spPr>
          <a:xfrm flipH="1">
            <a:off x="555322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0" name="Arrow: Curved Down 119">
            <a:extLst>
              <a:ext uri="{FF2B5EF4-FFF2-40B4-BE49-F238E27FC236}">
                <a16:creationId xmlns:a16="http://schemas.microsoft.com/office/drawing/2014/main" id="{6A13F1B0-4165-4794-BE7A-1375E688A6E5}"/>
              </a:ext>
            </a:extLst>
          </p:cNvPr>
          <p:cNvSpPr/>
          <p:nvPr/>
        </p:nvSpPr>
        <p:spPr>
          <a:xfrm flipH="1">
            <a:off x="5955435" y="476131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1" name="Arrow: Curved Down 120">
            <a:extLst>
              <a:ext uri="{FF2B5EF4-FFF2-40B4-BE49-F238E27FC236}">
                <a16:creationId xmlns:a16="http://schemas.microsoft.com/office/drawing/2014/main" id="{289A4490-17A1-498D-B611-1E61DD75363E}"/>
              </a:ext>
            </a:extLst>
          </p:cNvPr>
          <p:cNvSpPr/>
          <p:nvPr/>
        </p:nvSpPr>
        <p:spPr>
          <a:xfrm flipH="1">
            <a:off x="6338768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2" name="Arrow: Curved Down 121">
            <a:extLst>
              <a:ext uri="{FF2B5EF4-FFF2-40B4-BE49-F238E27FC236}">
                <a16:creationId xmlns:a16="http://schemas.microsoft.com/office/drawing/2014/main" id="{EDBBA6B7-79C4-482A-AB7E-7ABCDD1FAF45}"/>
              </a:ext>
            </a:extLst>
          </p:cNvPr>
          <p:cNvSpPr/>
          <p:nvPr/>
        </p:nvSpPr>
        <p:spPr>
          <a:xfrm flipH="1">
            <a:off x="6705543" y="4754891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3" name="Arrow: Curved Down 122">
            <a:extLst>
              <a:ext uri="{FF2B5EF4-FFF2-40B4-BE49-F238E27FC236}">
                <a16:creationId xmlns:a16="http://schemas.microsoft.com/office/drawing/2014/main" id="{15C9053E-3BEB-4C38-9B8A-F67A59402AAC}"/>
              </a:ext>
            </a:extLst>
          </p:cNvPr>
          <p:cNvSpPr/>
          <p:nvPr/>
        </p:nvSpPr>
        <p:spPr>
          <a:xfrm flipH="1">
            <a:off x="7092862" y="477389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4" name="Arrow: Curved Down 123">
            <a:extLst>
              <a:ext uri="{FF2B5EF4-FFF2-40B4-BE49-F238E27FC236}">
                <a16:creationId xmlns:a16="http://schemas.microsoft.com/office/drawing/2014/main" id="{0FF13BA9-A9BC-43FE-802C-E4D682DE77DD}"/>
              </a:ext>
            </a:extLst>
          </p:cNvPr>
          <p:cNvSpPr/>
          <p:nvPr/>
        </p:nvSpPr>
        <p:spPr>
          <a:xfrm flipH="1">
            <a:off x="7511990" y="4759926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525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964916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459166" y="75503"/>
            <a:ext cx="22797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 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2BB5657A-F101-4A34-B35C-1E84197D3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3227935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pic>
        <p:nvPicPr>
          <p:cNvPr id="116" name="Picture 115">
            <a:extLst>
              <a:ext uri="{FF2B5EF4-FFF2-40B4-BE49-F238E27FC236}">
                <a16:creationId xmlns:a16="http://schemas.microsoft.com/office/drawing/2014/main" id="{DA13FF5F-D93B-4DF7-93B2-6249DBF14FA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7369321" y="5536157"/>
            <a:ext cx="449096" cy="432348"/>
          </a:xfrm>
          <a:prstGeom prst="rect">
            <a:avLst/>
          </a:prstGeom>
        </p:spPr>
      </p:pic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F03180B0-253E-4E8B-9B7E-A90A3F206471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97AE6792-4978-4349-BE36-DE066705E3CE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393A25C6-CE7C-47D4-A2AA-A4AB5B926B82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D0B6D6CD-E1A5-4964-9E78-25706B3253E0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3" name="Arrow: Curved Down 92">
            <a:extLst>
              <a:ext uri="{FF2B5EF4-FFF2-40B4-BE49-F238E27FC236}">
                <a16:creationId xmlns:a16="http://schemas.microsoft.com/office/drawing/2014/main" id="{CC768664-657D-45A9-A806-8F05F90970B6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4" name="Arrow: Curved Down 93">
            <a:extLst>
              <a:ext uri="{FF2B5EF4-FFF2-40B4-BE49-F238E27FC236}">
                <a16:creationId xmlns:a16="http://schemas.microsoft.com/office/drawing/2014/main" id="{B3AFB60D-4E36-451E-903A-D02B0A16A70F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5" name="Arrow: Curved Down 94">
            <a:extLst>
              <a:ext uri="{FF2B5EF4-FFF2-40B4-BE49-F238E27FC236}">
                <a16:creationId xmlns:a16="http://schemas.microsoft.com/office/drawing/2014/main" id="{75952302-46F1-426B-A0AE-525BF93A42CD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6" name="Arrow: Curved Down 95">
            <a:extLst>
              <a:ext uri="{FF2B5EF4-FFF2-40B4-BE49-F238E27FC236}">
                <a16:creationId xmlns:a16="http://schemas.microsoft.com/office/drawing/2014/main" id="{F4BD0259-FF1F-4205-B2D1-ECCC65D8F543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7" name="Arrow: Curved Down 96">
            <a:extLst>
              <a:ext uri="{FF2B5EF4-FFF2-40B4-BE49-F238E27FC236}">
                <a16:creationId xmlns:a16="http://schemas.microsoft.com/office/drawing/2014/main" id="{54793682-ED22-480E-AC5C-6F5E7D6F7619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8" name="Arrow: Curved Down 97">
            <a:extLst>
              <a:ext uri="{FF2B5EF4-FFF2-40B4-BE49-F238E27FC236}">
                <a16:creationId xmlns:a16="http://schemas.microsoft.com/office/drawing/2014/main" id="{08887F70-01AB-44B1-9E63-B7289C38CE01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0" name="Arrow: Curved Down 99">
            <a:extLst>
              <a:ext uri="{FF2B5EF4-FFF2-40B4-BE49-F238E27FC236}">
                <a16:creationId xmlns:a16="http://schemas.microsoft.com/office/drawing/2014/main" id="{2BF31D79-498C-4CD8-8487-9E277B81296E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7" name="Arrow: Curved Down 116">
            <a:extLst>
              <a:ext uri="{FF2B5EF4-FFF2-40B4-BE49-F238E27FC236}">
                <a16:creationId xmlns:a16="http://schemas.microsoft.com/office/drawing/2014/main" id="{11DEDE43-A733-45C7-BA0B-C292B1DCAE90}"/>
              </a:ext>
            </a:extLst>
          </p:cNvPr>
          <p:cNvSpPr/>
          <p:nvPr/>
        </p:nvSpPr>
        <p:spPr>
          <a:xfrm flipH="1">
            <a:off x="555322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8" name="Arrow: Curved Down 117">
            <a:extLst>
              <a:ext uri="{FF2B5EF4-FFF2-40B4-BE49-F238E27FC236}">
                <a16:creationId xmlns:a16="http://schemas.microsoft.com/office/drawing/2014/main" id="{525349B1-F129-4608-B4A5-3ADB82B2CD3F}"/>
              </a:ext>
            </a:extLst>
          </p:cNvPr>
          <p:cNvSpPr/>
          <p:nvPr/>
        </p:nvSpPr>
        <p:spPr>
          <a:xfrm flipH="1">
            <a:off x="5955435" y="476131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9" name="Arrow: Curved Down 118">
            <a:extLst>
              <a:ext uri="{FF2B5EF4-FFF2-40B4-BE49-F238E27FC236}">
                <a16:creationId xmlns:a16="http://schemas.microsoft.com/office/drawing/2014/main" id="{8A0A51B5-112B-4557-99A2-49AB866CE36F}"/>
              </a:ext>
            </a:extLst>
          </p:cNvPr>
          <p:cNvSpPr/>
          <p:nvPr/>
        </p:nvSpPr>
        <p:spPr>
          <a:xfrm flipH="1">
            <a:off x="6338768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0" name="Arrow: Curved Down 119">
            <a:extLst>
              <a:ext uri="{FF2B5EF4-FFF2-40B4-BE49-F238E27FC236}">
                <a16:creationId xmlns:a16="http://schemas.microsoft.com/office/drawing/2014/main" id="{6D4D96AC-1D92-464B-86D3-13526EEFA512}"/>
              </a:ext>
            </a:extLst>
          </p:cNvPr>
          <p:cNvSpPr/>
          <p:nvPr/>
        </p:nvSpPr>
        <p:spPr>
          <a:xfrm flipH="1">
            <a:off x="6705543" y="4754891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1" name="Arrow: Curved Down 120">
            <a:extLst>
              <a:ext uri="{FF2B5EF4-FFF2-40B4-BE49-F238E27FC236}">
                <a16:creationId xmlns:a16="http://schemas.microsoft.com/office/drawing/2014/main" id="{CF92DAC3-9983-42FC-A70E-D6D36608CB11}"/>
              </a:ext>
            </a:extLst>
          </p:cNvPr>
          <p:cNvSpPr/>
          <p:nvPr/>
        </p:nvSpPr>
        <p:spPr>
          <a:xfrm flipH="1">
            <a:off x="7092862" y="477389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161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63442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38" name="Picture 137">
            <a:extLst>
              <a:ext uri="{FF2B5EF4-FFF2-40B4-BE49-F238E27FC236}">
                <a16:creationId xmlns:a16="http://schemas.microsoft.com/office/drawing/2014/main" id="{72FD5CEE-78CC-49D7-B855-496868A26CF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1332394" y="5461325"/>
            <a:ext cx="449096" cy="432348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0363" y="1196880"/>
            <a:ext cx="580711" cy="555734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984428" y="86934"/>
            <a:ext cx="12426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five</a:t>
            </a:r>
          </a:p>
        </p:txBody>
      </p:sp>
    </p:spTree>
    <p:extLst>
      <p:ext uri="{BB962C8B-B14F-4D97-AF65-F5344CB8AC3E}">
        <p14:creationId xmlns:p14="http://schemas.microsoft.com/office/powerpoint/2010/main" val="1639548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607188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736230" y="89734"/>
            <a:ext cx="3937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five  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9D983F7E-99DE-4FB7-8445-90DDBA1799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2422160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65580496-5465-413D-ACBE-C7645D873E0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956512" y="5541008"/>
            <a:ext cx="449096" cy="432348"/>
          </a:xfrm>
          <a:prstGeom prst="rect">
            <a:avLst/>
          </a:prstGeom>
        </p:spPr>
      </p:pic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543DC8B8-297E-4972-A50A-21317D02C501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704F828F-8588-4D71-8B86-167D19EEE87D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F798B25C-62AA-4693-B734-1BDAD182EE16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D6306661-E075-4FAC-BCCE-2DBCF6C1CA45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194C7690-5105-40D4-A91F-78323127FEB0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28EB8802-98B7-4E14-A045-261F1B97E93C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3" name="Arrow: Curved Down 92">
            <a:extLst>
              <a:ext uri="{FF2B5EF4-FFF2-40B4-BE49-F238E27FC236}">
                <a16:creationId xmlns:a16="http://schemas.microsoft.com/office/drawing/2014/main" id="{E6BDE1EA-332E-452C-9CE4-4A027E9B495D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4" name="Arrow: Curved Down 93">
            <a:extLst>
              <a:ext uri="{FF2B5EF4-FFF2-40B4-BE49-F238E27FC236}">
                <a16:creationId xmlns:a16="http://schemas.microsoft.com/office/drawing/2014/main" id="{612AF3A0-EB2B-4D6C-AE2C-5C2344A12734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5" name="Arrow: Curved Down 94">
            <a:extLst>
              <a:ext uri="{FF2B5EF4-FFF2-40B4-BE49-F238E27FC236}">
                <a16:creationId xmlns:a16="http://schemas.microsoft.com/office/drawing/2014/main" id="{93CA198A-44EB-4298-A255-9F9578A7EC23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6" name="Arrow: Curved Down 95">
            <a:extLst>
              <a:ext uri="{FF2B5EF4-FFF2-40B4-BE49-F238E27FC236}">
                <a16:creationId xmlns:a16="http://schemas.microsoft.com/office/drawing/2014/main" id="{C1A2E034-52E6-4F04-B6D0-63BC624D7058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7" name="Arrow: Curved Down 96">
            <a:extLst>
              <a:ext uri="{FF2B5EF4-FFF2-40B4-BE49-F238E27FC236}">
                <a16:creationId xmlns:a16="http://schemas.microsoft.com/office/drawing/2014/main" id="{458467A8-0321-4451-8918-6805871542DA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8" name="Arrow: Curved Down 97">
            <a:extLst>
              <a:ext uri="{FF2B5EF4-FFF2-40B4-BE49-F238E27FC236}">
                <a16:creationId xmlns:a16="http://schemas.microsoft.com/office/drawing/2014/main" id="{63B129B3-B7A2-4CC4-AAEA-E2875AE23651}"/>
              </a:ext>
            </a:extLst>
          </p:cNvPr>
          <p:cNvSpPr/>
          <p:nvPr/>
        </p:nvSpPr>
        <p:spPr>
          <a:xfrm flipH="1">
            <a:off x="555322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0" name="Arrow: Curved Down 99">
            <a:extLst>
              <a:ext uri="{FF2B5EF4-FFF2-40B4-BE49-F238E27FC236}">
                <a16:creationId xmlns:a16="http://schemas.microsoft.com/office/drawing/2014/main" id="{2F1FA5D5-3AD8-4095-BA0C-40858B0C5DA7}"/>
              </a:ext>
            </a:extLst>
          </p:cNvPr>
          <p:cNvSpPr/>
          <p:nvPr/>
        </p:nvSpPr>
        <p:spPr>
          <a:xfrm flipH="1">
            <a:off x="5955435" y="476131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6" name="Arrow: Curved Down 115">
            <a:extLst>
              <a:ext uri="{FF2B5EF4-FFF2-40B4-BE49-F238E27FC236}">
                <a16:creationId xmlns:a16="http://schemas.microsoft.com/office/drawing/2014/main" id="{A835E88C-E867-4B3C-A425-C4903D98C146}"/>
              </a:ext>
            </a:extLst>
          </p:cNvPr>
          <p:cNvSpPr/>
          <p:nvPr/>
        </p:nvSpPr>
        <p:spPr>
          <a:xfrm flipH="1">
            <a:off x="6338768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7" name="Arrow: Curved Down 116">
            <a:extLst>
              <a:ext uri="{FF2B5EF4-FFF2-40B4-BE49-F238E27FC236}">
                <a16:creationId xmlns:a16="http://schemas.microsoft.com/office/drawing/2014/main" id="{22626069-6AB8-42AA-8B98-97F0E8A18006}"/>
              </a:ext>
            </a:extLst>
          </p:cNvPr>
          <p:cNvSpPr/>
          <p:nvPr/>
        </p:nvSpPr>
        <p:spPr>
          <a:xfrm flipH="1">
            <a:off x="6705543" y="4754891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438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38735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347954" y="80783"/>
            <a:ext cx="28791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  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87DF6F5D-6B34-4C7E-96B6-3707C2C07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2422160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3787AC5-D165-43E7-B8F6-5CFFADEBABC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530880" y="5545859"/>
            <a:ext cx="449096" cy="432348"/>
          </a:xfrm>
          <a:prstGeom prst="rect">
            <a:avLst/>
          </a:prstGeom>
        </p:spPr>
      </p:pic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0E42CEE8-2CBA-4B2A-9277-2EFC223ECA47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6EC1A89-E777-419C-AD21-76A7EDE74F7A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25EDC138-AA15-472E-A397-567C1701201F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1BAA4FF4-0C35-48E3-A952-71EA3DC62F9A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681DFE36-3755-40B2-904C-4D22E92D8886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86375049-6549-4FB6-AED0-38075C1464AD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62662D76-C7DE-480C-A91F-D25F07526F1A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7CB80C4B-FCA3-4331-8328-D72EE3C748C8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3" name="Arrow: Curved Down 92">
            <a:extLst>
              <a:ext uri="{FF2B5EF4-FFF2-40B4-BE49-F238E27FC236}">
                <a16:creationId xmlns:a16="http://schemas.microsoft.com/office/drawing/2014/main" id="{C47E54F5-5D62-48AE-B261-0E427C1D453D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4" name="Arrow: Curved Down 93">
            <a:extLst>
              <a:ext uri="{FF2B5EF4-FFF2-40B4-BE49-F238E27FC236}">
                <a16:creationId xmlns:a16="http://schemas.microsoft.com/office/drawing/2014/main" id="{FBB443E2-24C8-45C4-BB83-D16A0CBD258C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5" name="Arrow: Curved Down 94">
            <a:extLst>
              <a:ext uri="{FF2B5EF4-FFF2-40B4-BE49-F238E27FC236}">
                <a16:creationId xmlns:a16="http://schemas.microsoft.com/office/drawing/2014/main" id="{9A42ABA3-E087-4971-A14C-B31C43B5A3AD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6" name="Arrow: Curved Down 95">
            <a:extLst>
              <a:ext uri="{FF2B5EF4-FFF2-40B4-BE49-F238E27FC236}">
                <a16:creationId xmlns:a16="http://schemas.microsoft.com/office/drawing/2014/main" id="{76C66CAD-7347-46C6-A8D7-5D33D281D15E}"/>
              </a:ext>
            </a:extLst>
          </p:cNvPr>
          <p:cNvSpPr/>
          <p:nvPr/>
        </p:nvSpPr>
        <p:spPr>
          <a:xfrm flipH="1">
            <a:off x="555322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7" name="Arrow: Curved Down 96">
            <a:extLst>
              <a:ext uri="{FF2B5EF4-FFF2-40B4-BE49-F238E27FC236}">
                <a16:creationId xmlns:a16="http://schemas.microsoft.com/office/drawing/2014/main" id="{D9793F3F-DE9E-4866-9A88-FE8A529E830E}"/>
              </a:ext>
            </a:extLst>
          </p:cNvPr>
          <p:cNvSpPr/>
          <p:nvPr/>
        </p:nvSpPr>
        <p:spPr>
          <a:xfrm flipH="1">
            <a:off x="5955435" y="476131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8" name="Arrow: Curved Down 97">
            <a:extLst>
              <a:ext uri="{FF2B5EF4-FFF2-40B4-BE49-F238E27FC236}">
                <a16:creationId xmlns:a16="http://schemas.microsoft.com/office/drawing/2014/main" id="{D5721B5A-BB85-4877-9F92-0FB4D47333F8}"/>
              </a:ext>
            </a:extLst>
          </p:cNvPr>
          <p:cNvSpPr/>
          <p:nvPr/>
        </p:nvSpPr>
        <p:spPr>
          <a:xfrm flipH="1">
            <a:off x="6338768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0437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215834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105096" y="80783"/>
            <a:ext cx="28889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 five 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468CB777-1E5E-4196-A7CA-5FD885D9D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2422160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42B727AE-BC72-4DE2-AD31-B38C99B5320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6118071" y="5538081"/>
            <a:ext cx="449096" cy="432348"/>
          </a:xfrm>
          <a:prstGeom prst="rect">
            <a:avLst/>
          </a:prstGeom>
        </p:spPr>
      </p:pic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A2B223AC-4134-4B77-B6B1-9CF9F2642654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72947746-E802-43EC-9B88-1077579C7A8C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452BB872-3F15-4167-A44B-5CABB4DB6AC7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2A37EEE0-07DE-4A25-BF4A-AF3D5F3FDF54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FE7072D7-3143-43A1-93B5-76919208664E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F9E7A9E5-0940-4405-B2F2-94928105655D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C7C30B28-2AAB-4132-BDE5-55E9EDF62CA5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E98974E3-F7D8-43D4-B396-DC6DE5A440FA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D564226A-4AA5-4C82-9FB1-BD01856E62E7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0" name="Arrow: Curved Down 89">
            <a:extLst>
              <a:ext uri="{FF2B5EF4-FFF2-40B4-BE49-F238E27FC236}">
                <a16:creationId xmlns:a16="http://schemas.microsoft.com/office/drawing/2014/main" id="{B8C4D145-8873-48AA-B308-18E0E522E163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1" name="Arrow: Curved Down 90">
            <a:extLst>
              <a:ext uri="{FF2B5EF4-FFF2-40B4-BE49-F238E27FC236}">
                <a16:creationId xmlns:a16="http://schemas.microsoft.com/office/drawing/2014/main" id="{CE407BA2-7420-4BE6-8E65-56A84BE681EE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2" name="Arrow: Curved Down 91">
            <a:extLst>
              <a:ext uri="{FF2B5EF4-FFF2-40B4-BE49-F238E27FC236}">
                <a16:creationId xmlns:a16="http://schemas.microsoft.com/office/drawing/2014/main" id="{5AB6AE21-052D-4FF9-8140-92F8E201265F}"/>
              </a:ext>
            </a:extLst>
          </p:cNvPr>
          <p:cNvSpPr/>
          <p:nvPr/>
        </p:nvSpPr>
        <p:spPr>
          <a:xfrm flipH="1">
            <a:off x="555322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3" name="Arrow: Curved Down 92">
            <a:extLst>
              <a:ext uri="{FF2B5EF4-FFF2-40B4-BE49-F238E27FC236}">
                <a16:creationId xmlns:a16="http://schemas.microsoft.com/office/drawing/2014/main" id="{AFCC2494-0AB1-4046-81BA-FA812A872A09}"/>
              </a:ext>
            </a:extLst>
          </p:cNvPr>
          <p:cNvSpPr/>
          <p:nvPr/>
        </p:nvSpPr>
        <p:spPr>
          <a:xfrm flipH="1">
            <a:off x="5955435" y="476131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8882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36326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912966" y="35602"/>
            <a:ext cx="15167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2DA04F0A-EBA2-4BA6-B6D8-B168D976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2422160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pic>
        <p:nvPicPr>
          <p:cNvPr id="112" name="Picture 111">
            <a:extLst>
              <a:ext uri="{FF2B5EF4-FFF2-40B4-BE49-F238E27FC236}">
                <a16:creationId xmlns:a16="http://schemas.microsoft.com/office/drawing/2014/main" id="{22712A35-3AB3-4279-B7B8-1479DAEFFB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747268" y="5545859"/>
            <a:ext cx="449096" cy="432348"/>
          </a:xfrm>
          <a:prstGeom prst="rect">
            <a:avLst/>
          </a:prstGeom>
        </p:spPr>
      </p:pic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C5EEC635-3FDE-4FE9-9E93-3EF9406D39C1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44154045-8B56-4352-894F-42292CBFE037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EAF716F3-4359-48F3-80AB-B226957A40DE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7B0C63B4-A51A-4DCE-A182-352352CFA434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60CF8858-05F7-46CF-AEEE-A659603EF353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CE7F3D88-25CE-4EBE-994E-E147C9729AAA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7308A074-C048-4E6F-86DF-EDB63905D663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26BF6258-8171-491A-87D7-7452FD2B4F46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6" name="Arrow: Curved Down 85">
            <a:extLst>
              <a:ext uri="{FF2B5EF4-FFF2-40B4-BE49-F238E27FC236}">
                <a16:creationId xmlns:a16="http://schemas.microsoft.com/office/drawing/2014/main" id="{4265CE27-AA14-41B2-AC64-C89CB1968B97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7" name="Arrow: Curved Down 86">
            <a:extLst>
              <a:ext uri="{FF2B5EF4-FFF2-40B4-BE49-F238E27FC236}">
                <a16:creationId xmlns:a16="http://schemas.microsoft.com/office/drawing/2014/main" id="{CD386DE4-C3FB-4BA7-8CAB-13C5AA8138DB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8" name="Arrow: Curved Down 87">
            <a:extLst>
              <a:ext uri="{FF2B5EF4-FFF2-40B4-BE49-F238E27FC236}">
                <a16:creationId xmlns:a16="http://schemas.microsoft.com/office/drawing/2014/main" id="{018E4395-FF6C-4D5C-BD2C-966D9CFBC65B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44696C1B-8344-437B-8C0C-BED3188A3140}"/>
              </a:ext>
            </a:extLst>
          </p:cNvPr>
          <p:cNvSpPr/>
          <p:nvPr/>
        </p:nvSpPr>
        <p:spPr>
          <a:xfrm flipH="1">
            <a:off x="555322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0462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46255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261196" y="90244"/>
            <a:ext cx="25779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 five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E7D1ADB5-C30A-499B-8D62-170B539EFA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2422160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pic>
        <p:nvPicPr>
          <p:cNvPr id="111" name="Picture 110">
            <a:extLst>
              <a:ext uri="{FF2B5EF4-FFF2-40B4-BE49-F238E27FC236}">
                <a16:creationId xmlns:a16="http://schemas.microsoft.com/office/drawing/2014/main" id="{42715804-CCD4-40F5-92F0-0DFDF80A4FA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5376441" y="5563994"/>
            <a:ext cx="449096" cy="432348"/>
          </a:xfrm>
          <a:prstGeom prst="rect">
            <a:avLst/>
          </a:prstGeom>
        </p:spPr>
      </p:pic>
      <p:sp>
        <p:nvSpPr>
          <p:cNvPr id="65" name="Arrow: Curved Down 64">
            <a:extLst>
              <a:ext uri="{FF2B5EF4-FFF2-40B4-BE49-F238E27FC236}">
                <a16:creationId xmlns:a16="http://schemas.microsoft.com/office/drawing/2014/main" id="{104D2B3A-8A8C-4628-84A8-117A2F58B7CF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F318BEDC-A7AB-4F9F-A8C6-A9FE9481160A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8AE3F005-5CA4-4E16-B499-8A7BC81937AF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063C595D-8DF5-46E0-A6B6-D5F895522080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BD0E52A8-0242-41DA-AF2D-0CB219044652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45D87C82-006A-41E0-9E57-42E168A5E92B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82439CB9-EE94-47E2-BA87-B88D100C7060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A0430C54-3420-4B5C-841D-7B64341096B7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923E9E60-1182-4C86-A6B2-BF17D32B527F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4" name="Arrow: Curved Down 83">
            <a:extLst>
              <a:ext uri="{FF2B5EF4-FFF2-40B4-BE49-F238E27FC236}">
                <a16:creationId xmlns:a16="http://schemas.microsoft.com/office/drawing/2014/main" id="{2BB99F37-55ED-48F7-B7D9-751C84CB14DC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5" name="Arrow: Curved Down 84">
            <a:extLst>
              <a:ext uri="{FF2B5EF4-FFF2-40B4-BE49-F238E27FC236}">
                <a16:creationId xmlns:a16="http://schemas.microsoft.com/office/drawing/2014/main" id="{B2B3D642-FF08-4443-9A71-75FCE64C57B0}"/>
              </a:ext>
            </a:extLst>
          </p:cNvPr>
          <p:cNvSpPr/>
          <p:nvPr/>
        </p:nvSpPr>
        <p:spPr>
          <a:xfrm flipH="1">
            <a:off x="5163698" y="4765780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8759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27694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824539" y="29476"/>
            <a:ext cx="13628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94CA9F28-B4B9-4463-9627-ABFCB4BAEE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69306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B56BD9D2-FCB5-4CA6-A8FE-8E1BA9E794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984617" y="5569678"/>
            <a:ext cx="449096" cy="432348"/>
          </a:xfrm>
          <a:prstGeom prst="rect">
            <a:avLst/>
          </a:prstGeom>
        </p:spPr>
      </p:pic>
      <p:sp>
        <p:nvSpPr>
          <p:cNvPr id="65" name="Arrow: Curved Down 64">
            <a:extLst>
              <a:ext uri="{FF2B5EF4-FFF2-40B4-BE49-F238E27FC236}">
                <a16:creationId xmlns:a16="http://schemas.microsoft.com/office/drawing/2014/main" id="{835E3C86-204D-4B96-B9FF-E368FA7B06E0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CCCD511F-7BA1-4B41-9664-0FAFC92C7C26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7A1E25B6-F0DB-4950-B59D-E343AE0C0CF7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2D278DDB-0155-4FD9-99E4-F3C67EA9C4FE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30E67DF0-763A-4607-86EF-A0616D839879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83351614-1084-4F71-9071-76C14A479932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FBE22C82-B2CD-4E9B-9DA8-CCA2E5B39862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69766C31-A0A0-409B-8E03-B935BA7E49D5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5" name="Arrow: Curved Down 74">
            <a:extLst>
              <a:ext uri="{FF2B5EF4-FFF2-40B4-BE49-F238E27FC236}">
                <a16:creationId xmlns:a16="http://schemas.microsoft.com/office/drawing/2014/main" id="{BE452F39-10DF-4EBB-8C9D-93D6E0983FE7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DF1F0439-CADA-4D1C-AB04-108DEAAAA0BE}"/>
              </a:ext>
            </a:extLst>
          </p:cNvPr>
          <p:cNvSpPr/>
          <p:nvPr/>
        </p:nvSpPr>
        <p:spPr>
          <a:xfrm flipH="1">
            <a:off x="4790687" y="477105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9328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66404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026585" y="52520"/>
            <a:ext cx="27967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five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4EA07B3-80C4-45B7-9F8B-0564934E2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693061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pic>
        <p:nvPicPr>
          <p:cNvPr id="109" name="Picture 108">
            <a:extLst>
              <a:ext uri="{FF2B5EF4-FFF2-40B4-BE49-F238E27FC236}">
                <a16:creationId xmlns:a16="http://schemas.microsoft.com/office/drawing/2014/main" id="{E276E329-BF54-4E3E-A00E-3D7A74908E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590601" y="5563994"/>
            <a:ext cx="449096" cy="432348"/>
          </a:xfrm>
          <a:prstGeom prst="rect">
            <a:avLst/>
          </a:prstGeom>
        </p:spPr>
      </p:pic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E5708E64-3119-4560-AD2E-C4AB5152366C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5" name="Arrow: Curved Down 64">
            <a:extLst>
              <a:ext uri="{FF2B5EF4-FFF2-40B4-BE49-F238E27FC236}">
                <a16:creationId xmlns:a16="http://schemas.microsoft.com/office/drawing/2014/main" id="{CAC4B8F8-CABE-43AD-98F6-58D9C125F5F2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88E8AEBB-AB55-454B-90E2-1E1325077882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9623D44A-79BE-4BF1-BBE9-8E109875DF25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AE9FD9BE-DAFE-4C6B-AA94-5C6C67785886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9" name="Arrow: Curved Down 68">
            <a:extLst>
              <a:ext uri="{FF2B5EF4-FFF2-40B4-BE49-F238E27FC236}">
                <a16:creationId xmlns:a16="http://schemas.microsoft.com/office/drawing/2014/main" id="{465DC055-5D15-4C98-A5B2-CFD3E393D3D7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0" name="Arrow: Curved Down 69">
            <a:extLst>
              <a:ext uri="{FF2B5EF4-FFF2-40B4-BE49-F238E27FC236}">
                <a16:creationId xmlns:a16="http://schemas.microsoft.com/office/drawing/2014/main" id="{3A5465FD-F0ED-4A47-BEEE-E352270915BF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Arrow: Curved Down 70">
            <a:extLst>
              <a:ext uri="{FF2B5EF4-FFF2-40B4-BE49-F238E27FC236}">
                <a16:creationId xmlns:a16="http://schemas.microsoft.com/office/drawing/2014/main" id="{1030932C-BBF4-4859-96B1-B1899B484771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Arrow: Curved Down 71">
            <a:extLst>
              <a:ext uri="{FF2B5EF4-FFF2-40B4-BE49-F238E27FC236}">
                <a16:creationId xmlns:a16="http://schemas.microsoft.com/office/drawing/2014/main" id="{196E93D9-B388-444C-9177-173F94B06285}"/>
              </a:ext>
            </a:extLst>
          </p:cNvPr>
          <p:cNvSpPr/>
          <p:nvPr/>
        </p:nvSpPr>
        <p:spPr>
          <a:xfrm flipH="1">
            <a:off x="4398590" y="476149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4280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60021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584494" y="65070"/>
            <a:ext cx="15816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63DF770-66A0-46C0-8AD4-179F913212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69306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A8752917-2BA0-4097-B7F3-D8C61F4CD44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4239494" y="5572734"/>
            <a:ext cx="449096" cy="432348"/>
          </a:xfrm>
          <a:prstGeom prst="rect">
            <a:avLst/>
          </a:prstGeom>
        </p:spPr>
      </p:pic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3C5B92A1-FDCD-4512-81F2-D4B6E77E3558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F2E666AC-4EE4-440F-AAD0-8927690645C7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1683256B-83C8-4D52-B659-BE73DEEA7D37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DE26CAE4-87D4-4091-B750-3006E5B96D4C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5" name="Arrow: Curved Down 64">
            <a:extLst>
              <a:ext uri="{FF2B5EF4-FFF2-40B4-BE49-F238E27FC236}">
                <a16:creationId xmlns:a16="http://schemas.microsoft.com/office/drawing/2014/main" id="{A53F3062-152B-4F26-959A-D5244C8B8B89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787D4058-7C48-4044-A6F5-72DE8164A785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FEAB3F54-45F1-4AE1-B2BA-AD4B5BAB0697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8" name="Arrow: Curved Down 67">
            <a:extLst>
              <a:ext uri="{FF2B5EF4-FFF2-40B4-BE49-F238E27FC236}">
                <a16:creationId xmlns:a16="http://schemas.microsoft.com/office/drawing/2014/main" id="{EADADBCA-EF1C-4CBE-9BB8-B0500BE9A253}"/>
              </a:ext>
            </a:extLst>
          </p:cNvPr>
          <p:cNvSpPr/>
          <p:nvPr/>
        </p:nvSpPr>
        <p:spPr>
          <a:xfrm flipH="1">
            <a:off x="4006494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9372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66262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026585" y="120300"/>
            <a:ext cx="29979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five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8DFE52F5-87CC-4741-8803-3320ED9961DB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25BD6BF1-12FC-4C82-868E-D3CE9E889049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F6752D52-6678-49FF-A6D1-B8E80E166C19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74C6568F-52B7-4882-A3C2-AD02DA102023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EFF30D07-2234-4E79-B0B1-481FE8E2913D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Arrow: Curved Down 61">
            <a:extLst>
              <a:ext uri="{FF2B5EF4-FFF2-40B4-BE49-F238E27FC236}">
                <a16:creationId xmlns:a16="http://schemas.microsoft.com/office/drawing/2014/main" id="{6A87D6B9-0D55-471A-9E75-45E14BAA43DB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B78D0C6A-BF87-4206-9E02-357F16BEE1FD}"/>
              </a:ext>
            </a:extLst>
          </p:cNvPr>
          <p:cNvSpPr/>
          <p:nvPr/>
        </p:nvSpPr>
        <p:spPr>
          <a:xfrm flipH="1">
            <a:off x="3626380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2437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71843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505238" y="120300"/>
            <a:ext cx="19399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6694EC08-03E2-48C1-9B1A-D1403193E4F3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E3983033-525C-4F5E-A3B3-5620FC7D4581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DA73ED02-2E82-492E-A6C3-89925A595F67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D4C8C73B-B70E-4D06-8D9D-E322C7759616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70CFEB30-4981-449D-AB04-983BCD574CE1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150D7FCB-1252-436C-B2A6-A8534CC2096D}"/>
              </a:ext>
            </a:extLst>
          </p:cNvPr>
          <p:cNvSpPr/>
          <p:nvPr/>
        </p:nvSpPr>
        <p:spPr>
          <a:xfrm flipH="1">
            <a:off x="3217811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03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358110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6963" y="1100343"/>
            <a:ext cx="580711" cy="555734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537331" y="82095"/>
            <a:ext cx="11364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ten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2994D196-09AA-4C0A-86E8-C002FB5E0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0171" y="1100343"/>
            <a:ext cx="580711" cy="555734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BD3A70E5-DAD9-40F0-8118-46CC6EC4077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84179" y="5498530"/>
            <a:ext cx="449096" cy="432348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52671AEB-4C53-4B9D-B128-6F55A1C9151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96988" y="5506308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7511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96110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078105" y="245109"/>
            <a:ext cx="3433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five</a:t>
            </a: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4162E77F-04F2-4EAB-A8D5-8BD310CB22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A08EA70-E5BA-4F6E-AEE5-44B16AD33A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8EB8B067-9CFF-4C55-A612-08B7F2C7A9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40B101A6-AFC4-4015-A069-1D150A98C7F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12625BEE-6FDC-40ED-83BB-F18F0CFAB6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0770" y="1520581"/>
            <a:ext cx="580711" cy="55573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BF0EBBA-8689-4831-B033-0B723EFAC8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1762" y="1520581"/>
            <a:ext cx="580711" cy="555734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688B411C-69E8-4891-94AC-9D47006F9B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0171" y="1520581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53D7F2A1-960B-4273-A610-C2B289621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5648" y="152058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89FD3D00-D739-4AC0-9982-CC545D34E9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7728" y="1520581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57C5DD6E-3999-4DAA-97B8-91B86F06AC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3030094" y="5589546"/>
            <a:ext cx="449096" cy="432348"/>
          </a:xfrm>
          <a:prstGeom prst="rect">
            <a:avLst/>
          </a:prstGeom>
        </p:spPr>
      </p:pic>
      <p:sp>
        <p:nvSpPr>
          <p:cNvPr id="51" name="Arrow: Curved Down 50">
            <a:extLst>
              <a:ext uri="{FF2B5EF4-FFF2-40B4-BE49-F238E27FC236}">
                <a16:creationId xmlns:a16="http://schemas.microsoft.com/office/drawing/2014/main" id="{896B9067-95D4-42A9-A78E-08B4875EC582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629438FE-9E0C-4CB7-9342-1104A22392FA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5" name="Arrow: Curved Down 64">
            <a:extLst>
              <a:ext uri="{FF2B5EF4-FFF2-40B4-BE49-F238E27FC236}">
                <a16:creationId xmlns:a16="http://schemas.microsoft.com/office/drawing/2014/main" id="{02E252D7-70FE-4588-BE41-5949DB4C683A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6" name="Arrow: Curved Down 65">
            <a:extLst>
              <a:ext uri="{FF2B5EF4-FFF2-40B4-BE49-F238E27FC236}">
                <a16:creationId xmlns:a16="http://schemas.microsoft.com/office/drawing/2014/main" id="{7B56878B-B526-42F2-B528-95286EDA89C1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7" name="Arrow: Curved Down 66">
            <a:extLst>
              <a:ext uri="{FF2B5EF4-FFF2-40B4-BE49-F238E27FC236}">
                <a16:creationId xmlns:a16="http://schemas.microsoft.com/office/drawing/2014/main" id="{8B2522DD-8634-4DA5-A682-8921DC39C392}"/>
              </a:ext>
            </a:extLst>
          </p:cNvPr>
          <p:cNvSpPr/>
          <p:nvPr/>
        </p:nvSpPr>
        <p:spPr>
          <a:xfrm flipH="1">
            <a:off x="2799427" y="4742078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6698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557603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1082" y="1520581"/>
            <a:ext cx="580711" cy="5557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105096" y="164903"/>
            <a:ext cx="22183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2994D196-09AA-4C0A-86E8-C002FB5E0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2074" y="1520581"/>
            <a:ext cx="580711" cy="555734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923CCA50-5CB4-42D5-8A92-639C0C6C8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0483" y="1520581"/>
            <a:ext cx="580711" cy="555734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089D6FAC-A892-430F-AAE3-61328F58C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960" y="1520581"/>
            <a:ext cx="580711" cy="555734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4162E77F-04F2-4EAB-A8D5-8BD310CB224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A08EA70-E5BA-4F6E-AEE5-44B16AD33A9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8EB8B067-9CFF-4C55-A612-08B7F2C7A9C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40B101A6-AFC4-4015-A069-1D150A98C7F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939C37E2-BA0E-4AD6-A5F9-B5065414C6AA}"/>
              </a:ext>
            </a:extLst>
          </p:cNvPr>
          <p:cNvSpPr/>
          <p:nvPr/>
        </p:nvSpPr>
        <p:spPr>
          <a:xfrm flipH="1">
            <a:off x="1133695" y="474236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2E088C20-D367-49D7-9DA1-41FFD86BFA8B}"/>
              </a:ext>
            </a:extLst>
          </p:cNvPr>
          <p:cNvSpPr/>
          <p:nvPr/>
        </p:nvSpPr>
        <p:spPr>
          <a:xfrm flipH="1">
            <a:off x="1530705" y="4751672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6" name="Arrow: Curved Down 55">
            <a:extLst>
              <a:ext uri="{FF2B5EF4-FFF2-40B4-BE49-F238E27FC236}">
                <a16:creationId xmlns:a16="http://schemas.microsoft.com/office/drawing/2014/main" id="{F6F8B3D7-6D36-4BAF-9E3B-C2B1CBE32784}"/>
              </a:ext>
            </a:extLst>
          </p:cNvPr>
          <p:cNvSpPr/>
          <p:nvPr/>
        </p:nvSpPr>
        <p:spPr>
          <a:xfrm flipH="1">
            <a:off x="1930547" y="4735639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Arrow: Curved Down 60">
            <a:extLst>
              <a:ext uri="{FF2B5EF4-FFF2-40B4-BE49-F238E27FC236}">
                <a16:creationId xmlns:a16="http://schemas.microsoft.com/office/drawing/2014/main" id="{F29930E5-DD98-4697-8112-1EE3A6D9FC8B}"/>
              </a:ext>
            </a:extLst>
          </p:cNvPr>
          <p:cNvSpPr/>
          <p:nvPr/>
        </p:nvSpPr>
        <p:spPr>
          <a:xfrm flipH="1">
            <a:off x="2373298" y="4729244"/>
            <a:ext cx="447537" cy="186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1056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12600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375" y="1283292"/>
            <a:ext cx="580711" cy="5557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45301" y="122673"/>
            <a:ext cx="2093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fifteen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2994D196-09AA-4C0A-86E8-C002FB5E0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8367" y="1283292"/>
            <a:ext cx="580711" cy="555734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923CCA50-5CB4-42D5-8A92-639C0C6C8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776" y="1283292"/>
            <a:ext cx="580711" cy="555734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47DD510-D0D4-4F8F-A6F2-4B84F8DB0CC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479265"/>
            <a:ext cx="449096" cy="432348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1DC2D6E-6720-45D9-BC9E-7B6E602F8C3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487043"/>
            <a:ext cx="449096" cy="43234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5DCE97AE-F961-411E-B4FB-088961D25C2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482192"/>
            <a:ext cx="449096" cy="432348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8E4FE66C-F0BC-4417-B3AF-6E88B4DD572E}"/>
              </a:ext>
            </a:extLst>
          </p:cNvPr>
          <p:cNvSpPr/>
          <p:nvPr/>
        </p:nvSpPr>
        <p:spPr>
          <a:xfrm flipH="1">
            <a:off x="1160410" y="4652759"/>
            <a:ext cx="447537" cy="2603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" name="Arrow: Curved Down 51">
            <a:extLst>
              <a:ext uri="{FF2B5EF4-FFF2-40B4-BE49-F238E27FC236}">
                <a16:creationId xmlns:a16="http://schemas.microsoft.com/office/drawing/2014/main" id="{A8C71013-ACB9-441E-A999-A76A78DE40AC}"/>
              </a:ext>
            </a:extLst>
          </p:cNvPr>
          <p:cNvSpPr/>
          <p:nvPr/>
        </p:nvSpPr>
        <p:spPr>
          <a:xfrm flipH="1">
            <a:off x="1531269" y="4652759"/>
            <a:ext cx="447537" cy="2603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4" name="Arrow: Curved Down 53">
            <a:extLst>
              <a:ext uri="{FF2B5EF4-FFF2-40B4-BE49-F238E27FC236}">
                <a16:creationId xmlns:a16="http://schemas.microsoft.com/office/drawing/2014/main" id="{2663A27E-9237-4D04-BF3C-2BE66CD9D9AC}"/>
              </a:ext>
            </a:extLst>
          </p:cNvPr>
          <p:cNvSpPr/>
          <p:nvPr/>
        </p:nvSpPr>
        <p:spPr>
          <a:xfrm flipH="1">
            <a:off x="1944209" y="4660537"/>
            <a:ext cx="447537" cy="2603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7710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525949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6963" y="1100343"/>
            <a:ext cx="580711" cy="55573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537331" y="82095"/>
            <a:ext cx="11364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ten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2994D196-09AA-4C0A-86E8-C002FB5E0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0171" y="1100343"/>
            <a:ext cx="580711" cy="555734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BD3A70E5-DAD9-40F0-8118-46CC6EC4077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84179" y="5498530"/>
            <a:ext cx="449096" cy="432348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52671AEB-4C53-4B9D-B128-6F55A1C9151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96988" y="5506308"/>
            <a:ext cx="449096" cy="432348"/>
          </a:xfrm>
          <a:prstGeom prst="rect">
            <a:avLst/>
          </a:prstGeom>
        </p:spPr>
      </p:pic>
      <p:sp>
        <p:nvSpPr>
          <p:cNvPr id="50" name="Arrow: Curved Down 49">
            <a:extLst>
              <a:ext uri="{FF2B5EF4-FFF2-40B4-BE49-F238E27FC236}">
                <a16:creationId xmlns:a16="http://schemas.microsoft.com/office/drawing/2014/main" id="{FCFFC42F-7742-4B90-AD5B-64BB90EB424C}"/>
              </a:ext>
            </a:extLst>
          </p:cNvPr>
          <p:cNvSpPr/>
          <p:nvPr/>
        </p:nvSpPr>
        <p:spPr>
          <a:xfrm flipH="1">
            <a:off x="1160410" y="4652759"/>
            <a:ext cx="447537" cy="2603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E7C6708C-470F-468F-9201-2DF948C5B151}"/>
              </a:ext>
            </a:extLst>
          </p:cNvPr>
          <p:cNvSpPr/>
          <p:nvPr/>
        </p:nvSpPr>
        <p:spPr>
          <a:xfrm flipH="1">
            <a:off x="1531269" y="4652759"/>
            <a:ext cx="447537" cy="2603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8446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24553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38" name="Picture 137">
            <a:extLst>
              <a:ext uri="{FF2B5EF4-FFF2-40B4-BE49-F238E27FC236}">
                <a16:creationId xmlns:a16="http://schemas.microsoft.com/office/drawing/2014/main" id="{72FD5CEE-78CC-49D7-B855-496868A26CF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1332394" y="5461325"/>
            <a:ext cx="449096" cy="432348"/>
          </a:xfrm>
          <a:prstGeom prst="rect">
            <a:avLst/>
          </a:prstGeom>
        </p:spPr>
      </p:pic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0363" y="1196880"/>
            <a:ext cx="580711" cy="555734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 flipH="1">
            <a:off x="1173407" y="4668870"/>
            <a:ext cx="447537" cy="2603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984428" y="86934"/>
            <a:ext cx="12426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five</a:t>
            </a:r>
          </a:p>
        </p:txBody>
      </p:sp>
    </p:spTree>
    <p:extLst>
      <p:ext uri="{BB962C8B-B14F-4D97-AF65-F5344CB8AC3E}">
        <p14:creationId xmlns:p14="http://schemas.microsoft.com/office/powerpoint/2010/main" val="32067337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/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8984428" y="86934"/>
            <a:ext cx="14057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zero</a:t>
            </a:r>
          </a:p>
        </p:txBody>
      </p:sp>
    </p:spTree>
    <p:extLst>
      <p:ext uri="{BB962C8B-B14F-4D97-AF65-F5344CB8AC3E}">
        <p14:creationId xmlns:p14="http://schemas.microsoft.com/office/powerpoint/2010/main" val="2180298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786412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375" y="1283292"/>
            <a:ext cx="580711" cy="555734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6945301" y="122673"/>
            <a:ext cx="2093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fifteen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2994D196-09AA-4C0A-86E8-C002FB5E0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8367" y="1283292"/>
            <a:ext cx="580711" cy="555734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23CCA50-5CB4-42D5-8A92-639C0C6C8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6776" y="1283292"/>
            <a:ext cx="580711" cy="555734"/>
          </a:xfrm>
          <a:prstGeom prst="rect">
            <a:avLst/>
          </a:prstGeom>
        </p:spPr>
      </p:pic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347DD510-D0D4-4F8F-A6F2-4B84F8DB0CC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479265"/>
            <a:ext cx="449096" cy="432348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81DC2D6E-6720-45D9-BC9E-7B6E602F8C3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487043"/>
            <a:ext cx="449096" cy="432348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5DCE97AE-F961-411E-B4FB-088961D25C2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482192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00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216687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140" name="Picture 139">
            <a:extLst>
              <a:ext uri="{FF2B5EF4-FFF2-40B4-BE49-F238E27FC236}">
                <a16:creationId xmlns:a16="http://schemas.microsoft.com/office/drawing/2014/main" id="{2C824385-5F4D-4B3A-A047-4669C33F68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1082" y="1520581"/>
            <a:ext cx="580711" cy="555734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105096" y="164903"/>
            <a:ext cx="22183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2994D196-09AA-4C0A-86E8-C002FB5E0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2074" y="1520581"/>
            <a:ext cx="580711" cy="555734"/>
          </a:xfrm>
          <a:prstGeom prst="rect">
            <a:avLst/>
          </a:prstGeom>
        </p:spPr>
      </p:pic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923CCA50-5CB4-42D5-8A92-639C0C6C88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0483" y="1520581"/>
            <a:ext cx="580711" cy="555734"/>
          </a:xfrm>
          <a:prstGeom prst="rect">
            <a:avLst/>
          </a:prstGeom>
        </p:spPr>
      </p:pic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089D6FAC-A892-430F-AAE3-61328F58C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5960" y="1520581"/>
            <a:ext cx="580711" cy="555734"/>
          </a:xfrm>
          <a:prstGeom prst="rect">
            <a:avLst/>
          </a:prstGeom>
        </p:spPr>
      </p:pic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4162E77F-04F2-4EAB-A8D5-8BD310CB224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A08EA70-E5BA-4F6E-AEE5-44B16AD33A9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8EB8B067-9CFF-4C55-A612-08B7F2C7A9C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40B101A6-AFC4-4015-A069-1D150A98C7F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322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672145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078105" y="245109"/>
            <a:ext cx="34333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4162E77F-04F2-4EAB-A8D5-8BD310CB22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A08EA70-E5BA-4F6E-AEE5-44B16AD33A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8EB8B067-9CFF-4C55-A612-08B7F2C7A9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40B101A6-AFC4-4015-A069-1D150A98C7F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12625BEE-6FDC-40ED-83BB-F18F0CFAB6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0770" y="1520581"/>
            <a:ext cx="580711" cy="55573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5BF0EBBA-8689-4831-B033-0B723EFAC8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1762" y="1520581"/>
            <a:ext cx="580711" cy="555734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688B411C-69E8-4891-94AC-9D47006F9B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0171" y="1520581"/>
            <a:ext cx="580711" cy="55573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53D7F2A1-960B-4273-A610-C2B289621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5648" y="1520581"/>
            <a:ext cx="580711" cy="55573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89FD3D00-D739-4AC0-9982-CC545D34E9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7728" y="1520581"/>
            <a:ext cx="580711" cy="555734"/>
          </a:xfrm>
          <a:prstGeom prst="rect">
            <a:avLst/>
          </a:prstGeom>
        </p:spPr>
      </p:pic>
      <p:sp>
        <p:nvSpPr>
          <p:cNvPr id="63" name="Arrow: Curved Down 62">
            <a:extLst>
              <a:ext uri="{FF2B5EF4-FFF2-40B4-BE49-F238E27FC236}">
                <a16:creationId xmlns:a16="http://schemas.microsoft.com/office/drawing/2014/main" id="{580F2A7C-9FD7-478E-868D-11998DA0DB37}"/>
              </a:ext>
            </a:extLst>
          </p:cNvPr>
          <p:cNvSpPr/>
          <p:nvPr/>
        </p:nvSpPr>
        <p:spPr>
          <a:xfrm>
            <a:off x="2841833" y="472283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id="{57C5DD6E-3999-4DAA-97B8-91B86F06AC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027" t="4589"/>
          <a:stretch/>
        </p:blipFill>
        <p:spPr>
          <a:xfrm>
            <a:off x="3030094" y="5589546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708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120131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505238" y="120300"/>
            <a:ext cx="19399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763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70196"/>
              </p:ext>
            </p:extLst>
          </p:nvPr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58176" y="4953740"/>
            <a:ext cx="9368900" cy="618994"/>
            <a:chOff x="920319" y="5433134"/>
            <a:chExt cx="9368900" cy="618994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FF4B6C0-3393-4D47-B105-F2C291AC253F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40EEB75-9275-4E98-852A-F5D7FA5530B7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1CDA276D-0325-469C-BDC1-73F84E890832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18B2D145-8587-407F-9567-4348E2B2A705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FDF9F21-68EE-453F-9023-BF4E9BE231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8ED66BCA-F619-47B7-8380-B3314509976F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B78B1C0-CF70-4BFE-997C-EC122F6A82B5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6942D8B-BBE4-4CE0-9240-A02E775318FF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1538770-910C-410D-B097-07C2333157E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177774" y="47146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026585" y="120300"/>
            <a:ext cx="29979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five</a:t>
            </a:r>
          </a:p>
        </p:txBody>
      </p:sp>
      <p:sp>
        <p:nvSpPr>
          <p:cNvPr id="43" name="Arrow: Curved Down 42">
            <a:extLst>
              <a:ext uri="{FF2B5EF4-FFF2-40B4-BE49-F238E27FC236}">
                <a16:creationId xmlns:a16="http://schemas.microsoft.com/office/drawing/2014/main" id="{2B9ED88E-DA6E-4F37-9F1E-7F4FD926113B}"/>
              </a:ext>
            </a:extLst>
          </p:cNvPr>
          <p:cNvSpPr/>
          <p:nvPr/>
        </p:nvSpPr>
        <p:spPr>
          <a:xfrm>
            <a:off x="1590583" y="471611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Arrow: Curved Down 52">
            <a:extLst>
              <a:ext uri="{FF2B5EF4-FFF2-40B4-BE49-F238E27FC236}">
                <a16:creationId xmlns:a16="http://schemas.microsoft.com/office/drawing/2014/main" id="{F9845FDF-4671-4491-9A6E-EF46ADF78E74}"/>
              </a:ext>
            </a:extLst>
          </p:cNvPr>
          <p:cNvSpPr/>
          <p:nvPr/>
        </p:nvSpPr>
        <p:spPr>
          <a:xfrm>
            <a:off x="1960488" y="473435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5" name="Arrow: Curved Down 54">
            <a:extLst>
              <a:ext uri="{FF2B5EF4-FFF2-40B4-BE49-F238E27FC236}">
                <a16:creationId xmlns:a16="http://schemas.microsoft.com/office/drawing/2014/main" id="{EBB19066-3B96-435D-80D0-6A1A293238D3}"/>
              </a:ext>
            </a:extLst>
          </p:cNvPr>
          <p:cNvSpPr/>
          <p:nvPr/>
        </p:nvSpPr>
        <p:spPr>
          <a:xfrm>
            <a:off x="2386617" y="472729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C0088348-9467-4482-B223-176CF838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59306" y="1014313"/>
            <a:ext cx="580711" cy="55573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2343AC7B-E0BC-400B-A7F8-EE092BFD0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0298" y="1014313"/>
            <a:ext cx="580711" cy="55573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B296701F-90A5-4DAC-B152-762F42D8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8707" y="1014313"/>
            <a:ext cx="580711" cy="55573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8272838D-4794-4667-9F1A-B9804BA10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014313"/>
            <a:ext cx="580711" cy="55573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DEA1DF80-689C-4366-9769-0DCC14875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4184" y="1693061"/>
            <a:ext cx="580711" cy="555734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9534D853-7708-46F8-BE31-AAE08AF8A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014313"/>
            <a:ext cx="580711" cy="555734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932E2563-A6F6-4F4D-A1B4-8AE2148BF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230" y="1693061"/>
            <a:ext cx="580711" cy="555734"/>
          </a:xfrm>
          <a:prstGeom prst="rect">
            <a:avLst/>
          </a:prstGeom>
        </p:spPr>
      </p:pic>
      <p:sp>
        <p:nvSpPr>
          <p:cNvPr id="77" name="Arrow: Curved Down 76">
            <a:extLst>
              <a:ext uri="{FF2B5EF4-FFF2-40B4-BE49-F238E27FC236}">
                <a16:creationId xmlns:a16="http://schemas.microsoft.com/office/drawing/2014/main" id="{0C521981-0A99-4F3A-BA24-9813A4300060}"/>
              </a:ext>
            </a:extLst>
          </p:cNvPr>
          <p:cNvSpPr/>
          <p:nvPr/>
        </p:nvSpPr>
        <p:spPr>
          <a:xfrm>
            <a:off x="2826059" y="471745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8" name="Arrow: Curved Down 77">
            <a:extLst>
              <a:ext uri="{FF2B5EF4-FFF2-40B4-BE49-F238E27FC236}">
                <a16:creationId xmlns:a16="http://schemas.microsoft.com/office/drawing/2014/main" id="{163009A9-84CB-4066-8E4A-8252894DE739}"/>
              </a:ext>
            </a:extLst>
          </p:cNvPr>
          <p:cNvSpPr/>
          <p:nvPr/>
        </p:nvSpPr>
        <p:spPr>
          <a:xfrm>
            <a:off x="3238868" y="47189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Arrow: Curved Down 78">
            <a:extLst>
              <a:ext uri="{FF2B5EF4-FFF2-40B4-BE49-F238E27FC236}">
                <a16:creationId xmlns:a16="http://schemas.microsoft.com/office/drawing/2014/main" id="{3C14EEF5-7CCA-4AA0-BF2F-7FA20B1EB0AA}"/>
              </a:ext>
            </a:extLst>
          </p:cNvPr>
          <p:cNvSpPr/>
          <p:nvPr/>
        </p:nvSpPr>
        <p:spPr>
          <a:xfrm>
            <a:off x="3608773" y="473717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1" name="Picture 100">
            <a:extLst>
              <a:ext uri="{FF2B5EF4-FFF2-40B4-BE49-F238E27FC236}">
                <a16:creationId xmlns:a16="http://schemas.microsoft.com/office/drawing/2014/main" id="{B1B5A863-7CD4-408F-A351-86D5958C39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366035" y="5572734"/>
            <a:ext cx="449096" cy="432348"/>
          </a:xfrm>
          <a:prstGeom prst="rect">
            <a:avLst/>
          </a:prstGeom>
        </p:spPr>
      </p:pic>
      <p:pic>
        <p:nvPicPr>
          <p:cNvPr id="102" name="Picture 101">
            <a:extLst>
              <a:ext uri="{FF2B5EF4-FFF2-40B4-BE49-F238E27FC236}">
                <a16:creationId xmlns:a16="http://schemas.microsoft.com/office/drawing/2014/main" id="{D2C712A2-45C0-45E7-99DE-FC20DE28D0F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1778844" y="5580512"/>
            <a:ext cx="449096" cy="432348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37E342CF-3641-4E7B-B803-DBC46E9F08A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204476" y="5575661"/>
            <a:ext cx="449096" cy="432348"/>
          </a:xfrm>
          <a:prstGeom prst="rect">
            <a:avLst/>
          </a:prstGeom>
        </p:spPr>
      </p:pic>
      <p:pic>
        <p:nvPicPr>
          <p:cNvPr id="104" name="Picture 103">
            <a:extLst>
              <a:ext uri="{FF2B5EF4-FFF2-40B4-BE49-F238E27FC236}">
                <a16:creationId xmlns:a16="http://schemas.microsoft.com/office/drawing/2014/main" id="{6ECC295D-55B3-4D9D-9F33-90B5A129AA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617285" y="5570810"/>
            <a:ext cx="449096" cy="432348"/>
          </a:xfrm>
          <a:prstGeom prst="rect">
            <a:avLst/>
          </a:prstGeom>
        </p:spPr>
      </p:pic>
      <p:pic>
        <p:nvPicPr>
          <p:cNvPr id="105" name="Picture 104">
            <a:extLst>
              <a:ext uri="{FF2B5EF4-FFF2-40B4-BE49-F238E27FC236}">
                <a16:creationId xmlns:a16="http://schemas.microsoft.com/office/drawing/2014/main" id="{EC1BB75C-0EB6-454B-A468-35E6B3F2C21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2988244" y="5574658"/>
            <a:ext cx="449096" cy="432348"/>
          </a:xfrm>
          <a:prstGeom prst="rect">
            <a:avLst/>
          </a:prstGeom>
        </p:spPr>
      </p:pic>
      <p:pic>
        <p:nvPicPr>
          <p:cNvPr id="106" name="Picture 105">
            <a:extLst>
              <a:ext uri="{FF2B5EF4-FFF2-40B4-BE49-F238E27FC236}">
                <a16:creationId xmlns:a16="http://schemas.microsoft.com/office/drawing/2014/main" id="{757CFF52-D7FC-4BE0-88BA-1A1FA5F2195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401053" y="5582436"/>
            <a:ext cx="449096" cy="432348"/>
          </a:xfrm>
          <a:prstGeom prst="rect">
            <a:avLst/>
          </a:prstGeom>
        </p:spPr>
      </p:pic>
      <p:pic>
        <p:nvPicPr>
          <p:cNvPr id="107" name="Picture 106">
            <a:extLst>
              <a:ext uri="{FF2B5EF4-FFF2-40B4-BE49-F238E27FC236}">
                <a16:creationId xmlns:a16="http://schemas.microsoft.com/office/drawing/2014/main" id="{FAF0302A-B85B-412E-875F-A39AA14DCE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027" t="4589"/>
          <a:stretch/>
        </p:blipFill>
        <p:spPr>
          <a:xfrm>
            <a:off x="3826685" y="5577585"/>
            <a:ext cx="449096" cy="43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762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5491</Words>
  <Application>Microsoft Office PowerPoint</Application>
  <PresentationFormat>Widescreen</PresentationFormat>
  <Paragraphs>4535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JO Lees</cp:lastModifiedBy>
  <cp:revision>41</cp:revision>
  <dcterms:created xsi:type="dcterms:W3CDTF">2021-02-01T13:23:24Z</dcterms:created>
  <dcterms:modified xsi:type="dcterms:W3CDTF">2021-02-02T11:20:21Z</dcterms:modified>
</cp:coreProperties>
</file>