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46" r:id="rId8"/>
    <p:sldId id="2647" r:id="rId9"/>
    <p:sldId id="2639"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47791D-985F-4D39-8D0C-9056CE4611FF}" v="10" dt="2021-02-24T07:17:14.8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ifft, Jacqui" userId="e081c27f-f45d-4bac-b4a7-d1871eea1aad" providerId="ADAL" clId="{AF47791D-985F-4D39-8D0C-9056CE4611FF}"/>
    <pc:docChg chg="undo custSel modSld">
      <pc:chgData name="Clifft, Jacqui" userId="e081c27f-f45d-4bac-b4a7-d1871eea1aad" providerId="ADAL" clId="{AF47791D-985F-4D39-8D0C-9056CE4611FF}" dt="2021-02-24T07:17:38.503" v="110" actId="14100"/>
      <pc:docMkLst>
        <pc:docMk/>
      </pc:docMkLst>
      <pc:sldChg chg="modSp mod">
        <pc:chgData name="Clifft, Jacqui" userId="e081c27f-f45d-4bac-b4a7-d1871eea1aad" providerId="ADAL" clId="{AF47791D-985F-4D39-8D0C-9056CE4611FF}" dt="2021-02-24T07:10:21.705" v="14" actId="1582"/>
        <pc:sldMkLst>
          <pc:docMk/>
          <pc:sldMk cId="4061990253" sldId="262"/>
        </pc:sldMkLst>
        <pc:spChg chg="mod">
          <ac:chgData name="Clifft, Jacqui" userId="e081c27f-f45d-4bac-b4a7-d1871eea1aad" providerId="ADAL" clId="{AF47791D-985F-4D39-8D0C-9056CE4611FF}" dt="2021-02-24T07:09:59.347" v="7" actId="404"/>
          <ac:spMkLst>
            <pc:docMk/>
            <pc:sldMk cId="4061990253" sldId="262"/>
            <ac:spMk id="2" creationId="{7E4AB234-D801-4FC2-BB72-FAB9C8B21463}"/>
          </ac:spMkLst>
        </pc:spChg>
        <pc:spChg chg="mod">
          <ac:chgData name="Clifft, Jacqui" userId="e081c27f-f45d-4bac-b4a7-d1871eea1aad" providerId="ADAL" clId="{AF47791D-985F-4D39-8D0C-9056CE4611FF}" dt="2021-02-24T07:10:07.488" v="12" actId="20577"/>
          <ac:spMkLst>
            <pc:docMk/>
            <pc:sldMk cId="4061990253" sldId="262"/>
            <ac:spMk id="10" creationId="{2AB31DD9-8E2E-46DD-AF29-7B4D41EA3658}"/>
          </ac:spMkLst>
        </pc:spChg>
        <pc:picChg chg="mod">
          <ac:chgData name="Clifft, Jacqui" userId="e081c27f-f45d-4bac-b4a7-d1871eea1aad" providerId="ADAL" clId="{AF47791D-985F-4D39-8D0C-9056CE4611FF}" dt="2021-02-24T07:10:21.705" v="14" actId="1582"/>
          <ac:picMkLst>
            <pc:docMk/>
            <pc:sldMk cId="4061990253" sldId="262"/>
            <ac:picMk id="5" creationId="{9DCDC0E6-F61A-4168-A1CB-A227128FB351}"/>
          </ac:picMkLst>
        </pc:picChg>
        <pc:picChg chg="mod">
          <ac:chgData name="Clifft, Jacqui" userId="e081c27f-f45d-4bac-b4a7-d1871eea1aad" providerId="ADAL" clId="{AF47791D-985F-4D39-8D0C-9056CE4611FF}" dt="2021-02-24T07:09:43.283" v="3" actId="1076"/>
          <ac:picMkLst>
            <pc:docMk/>
            <pc:sldMk cId="4061990253" sldId="262"/>
            <ac:picMk id="9" creationId="{A3CC2771-2C39-45A8-9837-29F5D4EA5300}"/>
          </ac:picMkLst>
        </pc:picChg>
      </pc:sldChg>
      <pc:sldChg chg="modSp mod">
        <pc:chgData name="Clifft, Jacqui" userId="e081c27f-f45d-4bac-b4a7-d1871eea1aad" providerId="ADAL" clId="{AF47791D-985F-4D39-8D0C-9056CE4611FF}" dt="2021-02-24T07:11:04.676" v="28" actId="1076"/>
        <pc:sldMkLst>
          <pc:docMk/>
          <pc:sldMk cId="564609733" sldId="273"/>
        </pc:sldMkLst>
        <pc:spChg chg="mod">
          <ac:chgData name="Clifft, Jacqui" userId="e081c27f-f45d-4bac-b4a7-d1871eea1aad" providerId="ADAL" clId="{AF47791D-985F-4D39-8D0C-9056CE4611FF}" dt="2021-02-24T07:11:00.184" v="26" actId="14100"/>
          <ac:spMkLst>
            <pc:docMk/>
            <pc:sldMk cId="564609733" sldId="273"/>
            <ac:spMk id="7" creationId="{34170844-A6DB-4EF5-B64A-949EEFBE6AEA}"/>
          </ac:spMkLst>
        </pc:spChg>
        <pc:spChg chg="mod">
          <ac:chgData name="Clifft, Jacqui" userId="e081c27f-f45d-4bac-b4a7-d1871eea1aad" providerId="ADAL" clId="{AF47791D-985F-4D39-8D0C-9056CE4611FF}" dt="2021-02-24T07:10:45.195" v="25" actId="1076"/>
          <ac:spMkLst>
            <pc:docMk/>
            <pc:sldMk cId="564609733" sldId="273"/>
            <ac:spMk id="10" creationId="{4354E2B1-015F-49CE-9770-4DDD36444C69}"/>
          </ac:spMkLst>
        </pc:spChg>
        <pc:picChg chg="mod">
          <ac:chgData name="Clifft, Jacqui" userId="e081c27f-f45d-4bac-b4a7-d1871eea1aad" providerId="ADAL" clId="{AF47791D-985F-4D39-8D0C-9056CE4611FF}" dt="2021-02-24T07:11:02.619" v="27" actId="1076"/>
          <ac:picMkLst>
            <pc:docMk/>
            <pc:sldMk cId="564609733" sldId="273"/>
            <ac:picMk id="4" creationId="{4A2B4819-4298-408C-BCE3-DDD4C24BD310}"/>
          </ac:picMkLst>
        </pc:picChg>
        <pc:picChg chg="mod">
          <ac:chgData name="Clifft, Jacqui" userId="e081c27f-f45d-4bac-b4a7-d1871eea1aad" providerId="ADAL" clId="{AF47791D-985F-4D39-8D0C-9056CE4611FF}" dt="2021-02-24T07:11:04.676" v="28" actId="1076"/>
          <ac:picMkLst>
            <pc:docMk/>
            <pc:sldMk cId="564609733" sldId="273"/>
            <ac:picMk id="8" creationId="{E2B5824E-FC2D-4D8F-9099-55B1EDC5D8C9}"/>
          </ac:picMkLst>
        </pc:picChg>
      </pc:sldChg>
      <pc:sldChg chg="modSp mod">
        <pc:chgData name="Clifft, Jacqui" userId="e081c27f-f45d-4bac-b4a7-d1871eea1aad" providerId="ADAL" clId="{AF47791D-985F-4D39-8D0C-9056CE4611FF}" dt="2021-02-24T07:11:35.826" v="41" actId="1076"/>
        <pc:sldMkLst>
          <pc:docMk/>
          <pc:sldMk cId="2483527723" sldId="2637"/>
        </pc:sldMkLst>
        <pc:spChg chg="mod">
          <ac:chgData name="Clifft, Jacqui" userId="e081c27f-f45d-4bac-b4a7-d1871eea1aad" providerId="ADAL" clId="{AF47791D-985F-4D39-8D0C-9056CE4611FF}" dt="2021-02-24T07:11:35.826" v="41" actId="1076"/>
          <ac:spMkLst>
            <pc:docMk/>
            <pc:sldMk cId="2483527723" sldId="2637"/>
            <ac:spMk id="2" creationId="{7E4AB234-D801-4FC2-BB72-FAB9C8B21463}"/>
          </ac:spMkLst>
        </pc:spChg>
        <pc:spChg chg="mod">
          <ac:chgData name="Clifft, Jacqui" userId="e081c27f-f45d-4bac-b4a7-d1871eea1aad" providerId="ADAL" clId="{AF47791D-985F-4D39-8D0C-9056CE4611FF}" dt="2021-02-24T07:11:33.373" v="40" actId="14100"/>
          <ac:spMkLst>
            <pc:docMk/>
            <pc:sldMk cId="2483527723" sldId="2637"/>
            <ac:spMk id="3" creationId="{C108D53A-CBF5-4B0E-8282-15120F8F0D36}"/>
          </ac:spMkLst>
        </pc:spChg>
        <pc:spChg chg="mod">
          <ac:chgData name="Clifft, Jacqui" userId="e081c27f-f45d-4bac-b4a7-d1871eea1aad" providerId="ADAL" clId="{AF47791D-985F-4D39-8D0C-9056CE4611FF}" dt="2021-02-24T07:11:19.336" v="34" actId="20577"/>
          <ac:spMkLst>
            <pc:docMk/>
            <pc:sldMk cId="2483527723" sldId="2637"/>
            <ac:spMk id="8" creationId="{C14DEFC3-0C95-497B-AFFA-CBC417195164}"/>
          </ac:spMkLst>
        </pc:spChg>
        <pc:picChg chg="mod">
          <ac:chgData name="Clifft, Jacqui" userId="e081c27f-f45d-4bac-b4a7-d1871eea1aad" providerId="ADAL" clId="{AF47791D-985F-4D39-8D0C-9056CE4611FF}" dt="2021-02-24T07:11:29.077" v="39" actId="1076"/>
          <ac:picMkLst>
            <pc:docMk/>
            <pc:sldMk cId="2483527723" sldId="2637"/>
            <ac:picMk id="5" creationId="{120DA82D-5AD8-4005-8B5F-A1ECF8730360}"/>
          </ac:picMkLst>
        </pc:picChg>
        <pc:picChg chg="mod">
          <ac:chgData name="Clifft, Jacqui" userId="e081c27f-f45d-4bac-b4a7-d1871eea1aad" providerId="ADAL" clId="{AF47791D-985F-4D39-8D0C-9056CE4611FF}" dt="2021-02-24T07:11:27.475" v="38" actId="1076"/>
          <ac:picMkLst>
            <pc:docMk/>
            <pc:sldMk cId="2483527723" sldId="2637"/>
            <ac:picMk id="10" creationId="{0039AC5F-094B-4DD3-B0EC-1F725885CE98}"/>
          </ac:picMkLst>
        </pc:picChg>
      </pc:sldChg>
      <pc:sldChg chg="modSp mod">
        <pc:chgData name="Clifft, Jacqui" userId="e081c27f-f45d-4bac-b4a7-d1871eea1aad" providerId="ADAL" clId="{AF47791D-985F-4D39-8D0C-9056CE4611FF}" dt="2021-02-24T07:16:46.082" v="89" actId="20577"/>
        <pc:sldMkLst>
          <pc:docMk/>
          <pc:sldMk cId="3415331786" sldId="2639"/>
        </pc:sldMkLst>
        <pc:spChg chg="mod">
          <ac:chgData name="Clifft, Jacqui" userId="e081c27f-f45d-4bac-b4a7-d1871eea1aad" providerId="ADAL" clId="{AF47791D-985F-4D39-8D0C-9056CE4611FF}" dt="2021-02-24T07:16:46.082" v="89" actId="20577"/>
          <ac:spMkLst>
            <pc:docMk/>
            <pc:sldMk cId="3415331786" sldId="2639"/>
            <ac:spMk id="7" creationId="{9C2C7A72-7C4A-4506-8DEE-575441380A26}"/>
          </ac:spMkLst>
        </pc:spChg>
        <pc:spChg chg="mod">
          <ac:chgData name="Clifft, Jacqui" userId="e081c27f-f45d-4bac-b4a7-d1871eea1aad" providerId="ADAL" clId="{AF47791D-985F-4D39-8D0C-9056CE4611FF}" dt="2021-02-24T07:16:28.297" v="87" actId="20577"/>
          <ac:spMkLst>
            <pc:docMk/>
            <pc:sldMk cId="3415331786" sldId="2639"/>
            <ac:spMk id="11" creationId="{2AF30C61-9CD0-4747-81DE-2CB5C4DE6B4D}"/>
          </ac:spMkLst>
        </pc:spChg>
      </pc:sldChg>
      <pc:sldChg chg="modSp mod">
        <pc:chgData name="Clifft, Jacqui" userId="e081c27f-f45d-4bac-b4a7-d1871eea1aad" providerId="ADAL" clId="{AF47791D-985F-4D39-8D0C-9056CE4611FF}" dt="2021-02-24T07:17:21.029" v="105" actId="14100"/>
        <pc:sldMkLst>
          <pc:docMk/>
          <pc:sldMk cId="2384819719" sldId="2641"/>
        </pc:sldMkLst>
        <pc:spChg chg="mod">
          <ac:chgData name="Clifft, Jacqui" userId="e081c27f-f45d-4bac-b4a7-d1871eea1aad" providerId="ADAL" clId="{AF47791D-985F-4D39-8D0C-9056CE4611FF}" dt="2021-02-24T07:17:14.889" v="102" actId="14100"/>
          <ac:spMkLst>
            <pc:docMk/>
            <pc:sldMk cId="2384819719" sldId="2641"/>
            <ac:spMk id="6" creationId="{00BF20FB-1925-4104-B0A4-127381A90FBC}"/>
          </ac:spMkLst>
        </pc:spChg>
        <pc:spChg chg="mod">
          <ac:chgData name="Clifft, Jacqui" userId="e081c27f-f45d-4bac-b4a7-d1871eea1aad" providerId="ADAL" clId="{AF47791D-985F-4D39-8D0C-9056CE4611FF}" dt="2021-02-24T07:17:21.029" v="105" actId="14100"/>
          <ac:spMkLst>
            <pc:docMk/>
            <pc:sldMk cId="2384819719" sldId="2641"/>
            <ac:spMk id="7" creationId="{82B95C2A-ABE7-40E7-8C98-4D1427C073AA}"/>
          </ac:spMkLst>
        </pc:spChg>
        <pc:picChg chg="mod">
          <ac:chgData name="Clifft, Jacqui" userId="e081c27f-f45d-4bac-b4a7-d1871eea1aad" providerId="ADAL" clId="{AF47791D-985F-4D39-8D0C-9056CE4611FF}" dt="2021-02-24T07:17:15.991" v="103" actId="1076"/>
          <ac:picMkLst>
            <pc:docMk/>
            <pc:sldMk cId="2384819719" sldId="2641"/>
            <ac:picMk id="4" creationId="{268D0B66-8904-403D-AACD-438C295C4322}"/>
          </ac:picMkLst>
        </pc:picChg>
        <pc:picChg chg="mod">
          <ac:chgData name="Clifft, Jacqui" userId="e081c27f-f45d-4bac-b4a7-d1871eea1aad" providerId="ADAL" clId="{AF47791D-985F-4D39-8D0C-9056CE4611FF}" dt="2021-02-24T07:17:17.325" v="104" actId="1076"/>
          <ac:picMkLst>
            <pc:docMk/>
            <pc:sldMk cId="2384819719" sldId="2641"/>
            <ac:picMk id="10" creationId="{CE24FBEB-D388-4E18-9779-7ADB610BC405}"/>
          </ac:picMkLst>
        </pc:picChg>
      </pc:sldChg>
      <pc:sldChg chg="modSp mod">
        <pc:chgData name="Clifft, Jacqui" userId="e081c27f-f45d-4bac-b4a7-d1871eea1aad" providerId="ADAL" clId="{AF47791D-985F-4D39-8D0C-9056CE4611FF}" dt="2021-02-24T07:17:38.503" v="110" actId="14100"/>
        <pc:sldMkLst>
          <pc:docMk/>
          <pc:sldMk cId="3123064864" sldId="2642"/>
        </pc:sldMkLst>
        <pc:spChg chg="mod">
          <ac:chgData name="Clifft, Jacqui" userId="e081c27f-f45d-4bac-b4a7-d1871eea1aad" providerId="ADAL" clId="{AF47791D-985F-4D39-8D0C-9056CE4611FF}" dt="2021-02-24T07:17:37.452" v="109" actId="1076"/>
          <ac:spMkLst>
            <pc:docMk/>
            <pc:sldMk cId="3123064864" sldId="2642"/>
            <ac:spMk id="10" creationId="{EC4E5951-D16A-431D-B8AA-8A2B4CC2AEF3}"/>
          </ac:spMkLst>
        </pc:spChg>
        <pc:picChg chg="mod">
          <ac:chgData name="Clifft, Jacqui" userId="e081c27f-f45d-4bac-b4a7-d1871eea1aad" providerId="ADAL" clId="{AF47791D-985F-4D39-8D0C-9056CE4611FF}" dt="2021-02-24T07:17:38.503" v="110" actId="14100"/>
          <ac:picMkLst>
            <pc:docMk/>
            <pc:sldMk cId="3123064864" sldId="2642"/>
            <ac:picMk id="9" creationId="{FE3C463B-F0AB-4A3F-8B1D-CDC9B87A80AD}"/>
          </ac:picMkLst>
        </pc:picChg>
      </pc:sldChg>
      <pc:sldChg chg="addSp delSp modSp mod modAnim">
        <pc:chgData name="Clifft, Jacqui" userId="e081c27f-f45d-4bac-b4a7-d1871eea1aad" providerId="ADAL" clId="{AF47791D-985F-4D39-8D0C-9056CE4611FF}" dt="2021-02-24T07:14:43.917" v="62" actId="207"/>
        <pc:sldMkLst>
          <pc:docMk/>
          <pc:sldMk cId="3494521200" sldId="2646"/>
        </pc:sldMkLst>
        <pc:spChg chg="del">
          <ac:chgData name="Clifft, Jacqui" userId="e081c27f-f45d-4bac-b4a7-d1871eea1aad" providerId="ADAL" clId="{AF47791D-985F-4D39-8D0C-9056CE4611FF}" dt="2021-02-24T07:12:15.431" v="44" actId="478"/>
          <ac:spMkLst>
            <pc:docMk/>
            <pc:sldMk cId="3494521200" sldId="2646"/>
            <ac:spMk id="2" creationId="{6A0B1A01-FB95-4A09-8051-81CE556949F7}"/>
          </ac:spMkLst>
        </pc:spChg>
        <pc:spChg chg="mod">
          <ac:chgData name="Clifft, Jacqui" userId="e081c27f-f45d-4bac-b4a7-d1871eea1aad" providerId="ADAL" clId="{AF47791D-985F-4D39-8D0C-9056CE4611FF}" dt="2021-02-24T07:14:43.917" v="62" actId="207"/>
          <ac:spMkLst>
            <pc:docMk/>
            <pc:sldMk cId="3494521200" sldId="2646"/>
            <ac:spMk id="4" creationId="{A6DBCA0B-CD8F-47BF-86EB-8D8205D257CF}"/>
          </ac:spMkLst>
        </pc:spChg>
        <pc:spChg chg="mod">
          <ac:chgData name="Clifft, Jacqui" userId="e081c27f-f45d-4bac-b4a7-d1871eea1aad" providerId="ADAL" clId="{AF47791D-985F-4D39-8D0C-9056CE4611FF}" dt="2021-02-24T07:12:29.797" v="46" actId="164"/>
          <ac:spMkLst>
            <pc:docMk/>
            <pc:sldMk cId="3494521200" sldId="2646"/>
            <ac:spMk id="8" creationId="{BF5FA94E-174C-4EC5-873C-0AFA28DDD80E}"/>
          </ac:spMkLst>
        </pc:spChg>
        <pc:spChg chg="mod">
          <ac:chgData name="Clifft, Jacqui" userId="e081c27f-f45d-4bac-b4a7-d1871eea1aad" providerId="ADAL" clId="{AF47791D-985F-4D39-8D0C-9056CE4611FF}" dt="2021-02-24T07:12:29.797" v="46" actId="164"/>
          <ac:spMkLst>
            <pc:docMk/>
            <pc:sldMk cId="3494521200" sldId="2646"/>
            <ac:spMk id="9" creationId="{F26216C5-F333-4613-ACD8-38AB08855401}"/>
          </ac:spMkLst>
        </pc:spChg>
        <pc:spChg chg="mod">
          <ac:chgData name="Clifft, Jacqui" userId="e081c27f-f45d-4bac-b4a7-d1871eea1aad" providerId="ADAL" clId="{AF47791D-985F-4D39-8D0C-9056CE4611FF}" dt="2021-02-24T07:12:38.003" v="48" actId="1076"/>
          <ac:spMkLst>
            <pc:docMk/>
            <pc:sldMk cId="3494521200" sldId="2646"/>
            <ac:spMk id="10" creationId="{96EDA874-F7EC-4272-8742-6229F62D4C8D}"/>
          </ac:spMkLst>
        </pc:spChg>
        <pc:spChg chg="mod">
          <ac:chgData name="Clifft, Jacqui" userId="e081c27f-f45d-4bac-b4a7-d1871eea1aad" providerId="ADAL" clId="{AF47791D-985F-4D39-8D0C-9056CE4611FF}" dt="2021-02-24T07:12:29.797" v="46" actId="164"/>
          <ac:spMkLst>
            <pc:docMk/>
            <pc:sldMk cId="3494521200" sldId="2646"/>
            <ac:spMk id="11" creationId="{C14EAD73-C03B-415E-9805-36439969F199}"/>
          </ac:spMkLst>
        </pc:spChg>
        <pc:spChg chg="mod">
          <ac:chgData name="Clifft, Jacqui" userId="e081c27f-f45d-4bac-b4a7-d1871eea1aad" providerId="ADAL" clId="{AF47791D-985F-4D39-8D0C-9056CE4611FF}" dt="2021-02-24T07:12:29.797" v="46" actId="164"/>
          <ac:spMkLst>
            <pc:docMk/>
            <pc:sldMk cId="3494521200" sldId="2646"/>
            <ac:spMk id="12" creationId="{47763B43-D26D-4FE3-BFA6-6FBBB3256D5B}"/>
          </ac:spMkLst>
        </pc:spChg>
        <pc:spChg chg="mod">
          <ac:chgData name="Clifft, Jacqui" userId="e081c27f-f45d-4bac-b4a7-d1871eea1aad" providerId="ADAL" clId="{AF47791D-985F-4D39-8D0C-9056CE4611FF}" dt="2021-02-24T07:12:29.797" v="46" actId="164"/>
          <ac:spMkLst>
            <pc:docMk/>
            <pc:sldMk cId="3494521200" sldId="2646"/>
            <ac:spMk id="13" creationId="{61201789-D365-45AF-B16C-33F391FC7097}"/>
          </ac:spMkLst>
        </pc:spChg>
        <pc:spChg chg="mod">
          <ac:chgData name="Clifft, Jacqui" userId="e081c27f-f45d-4bac-b4a7-d1871eea1aad" providerId="ADAL" clId="{AF47791D-985F-4D39-8D0C-9056CE4611FF}" dt="2021-02-24T07:12:51.216" v="50" actId="14100"/>
          <ac:spMkLst>
            <pc:docMk/>
            <pc:sldMk cId="3494521200" sldId="2646"/>
            <ac:spMk id="29" creationId="{DC72C216-8FC0-43FC-AA79-2935EC19933A}"/>
          </ac:spMkLst>
        </pc:spChg>
        <pc:grpChg chg="add mod">
          <ac:chgData name="Clifft, Jacqui" userId="e081c27f-f45d-4bac-b4a7-d1871eea1aad" providerId="ADAL" clId="{AF47791D-985F-4D39-8D0C-9056CE4611FF}" dt="2021-02-24T07:12:32.085" v="47" actId="1076"/>
          <ac:grpSpMkLst>
            <pc:docMk/>
            <pc:sldMk cId="3494521200" sldId="2646"/>
            <ac:grpSpMk id="3" creationId="{1111A911-28B1-42CB-8D3A-199F8E860CB2}"/>
          </ac:grpSpMkLst>
        </pc:grpChg>
        <pc:picChg chg="mod">
          <ac:chgData name="Clifft, Jacqui" userId="e081c27f-f45d-4bac-b4a7-d1871eea1aad" providerId="ADAL" clId="{AF47791D-985F-4D39-8D0C-9056CE4611FF}" dt="2021-02-24T07:12:29.797" v="46" actId="164"/>
          <ac:picMkLst>
            <pc:docMk/>
            <pc:sldMk cId="3494521200" sldId="2646"/>
            <ac:picMk id="7" creationId="{B6BA2FC4-E5A5-4E7B-B993-2E484665EC32}"/>
          </ac:picMkLst>
        </pc:picChg>
        <pc:cxnChg chg="mod">
          <ac:chgData name="Clifft, Jacqui" userId="e081c27f-f45d-4bac-b4a7-d1871eea1aad" providerId="ADAL" clId="{AF47791D-985F-4D39-8D0C-9056CE4611FF}" dt="2021-02-24T07:12:29.797" v="46" actId="164"/>
          <ac:cxnSpMkLst>
            <pc:docMk/>
            <pc:sldMk cId="3494521200" sldId="2646"/>
            <ac:cxnSpMk id="15" creationId="{1E1CD05D-504B-481A-9148-A81F1E55C2D6}"/>
          </ac:cxnSpMkLst>
        </pc:cxnChg>
        <pc:cxnChg chg="mod">
          <ac:chgData name="Clifft, Jacqui" userId="e081c27f-f45d-4bac-b4a7-d1871eea1aad" providerId="ADAL" clId="{AF47791D-985F-4D39-8D0C-9056CE4611FF}" dt="2021-02-24T07:12:29.797" v="46" actId="164"/>
          <ac:cxnSpMkLst>
            <pc:docMk/>
            <pc:sldMk cId="3494521200" sldId="2646"/>
            <ac:cxnSpMk id="16" creationId="{45D6BA95-3BC4-4BD5-8DEE-1EBC816E5F09}"/>
          </ac:cxnSpMkLst>
        </pc:cxnChg>
        <pc:cxnChg chg="mod">
          <ac:chgData name="Clifft, Jacqui" userId="e081c27f-f45d-4bac-b4a7-d1871eea1aad" providerId="ADAL" clId="{AF47791D-985F-4D39-8D0C-9056CE4611FF}" dt="2021-02-24T07:12:29.797" v="46" actId="164"/>
          <ac:cxnSpMkLst>
            <pc:docMk/>
            <pc:sldMk cId="3494521200" sldId="2646"/>
            <ac:cxnSpMk id="19" creationId="{AB9C9E10-CA97-4479-9764-CA6B6A8501F3}"/>
          </ac:cxnSpMkLst>
        </pc:cxnChg>
        <pc:cxnChg chg="mod">
          <ac:chgData name="Clifft, Jacqui" userId="e081c27f-f45d-4bac-b4a7-d1871eea1aad" providerId="ADAL" clId="{AF47791D-985F-4D39-8D0C-9056CE4611FF}" dt="2021-02-24T07:12:29.797" v="46" actId="164"/>
          <ac:cxnSpMkLst>
            <pc:docMk/>
            <pc:sldMk cId="3494521200" sldId="2646"/>
            <ac:cxnSpMk id="23" creationId="{2CEA9FC3-74ED-44E7-A3A1-34597E0D1E1D}"/>
          </ac:cxnSpMkLst>
        </pc:cxnChg>
        <pc:cxnChg chg="mod">
          <ac:chgData name="Clifft, Jacqui" userId="e081c27f-f45d-4bac-b4a7-d1871eea1aad" providerId="ADAL" clId="{AF47791D-985F-4D39-8D0C-9056CE4611FF}" dt="2021-02-24T07:12:29.797" v="46" actId="164"/>
          <ac:cxnSpMkLst>
            <pc:docMk/>
            <pc:sldMk cId="3494521200" sldId="2646"/>
            <ac:cxnSpMk id="25" creationId="{E45DB4C0-9ED6-4554-B7E9-6D5B4A0DA0D3}"/>
          </ac:cxnSpMkLst>
        </pc:cxnChg>
        <pc:cxnChg chg="mod">
          <ac:chgData name="Clifft, Jacqui" userId="e081c27f-f45d-4bac-b4a7-d1871eea1aad" providerId="ADAL" clId="{AF47791D-985F-4D39-8D0C-9056CE4611FF}" dt="2021-02-24T07:12:29.797" v="46" actId="164"/>
          <ac:cxnSpMkLst>
            <pc:docMk/>
            <pc:sldMk cId="3494521200" sldId="2646"/>
            <ac:cxnSpMk id="27" creationId="{441B35A4-CE79-4A25-855D-7535CF708D74}"/>
          </ac:cxnSpMkLst>
        </pc:cxnChg>
      </pc:sldChg>
      <pc:sldChg chg="delSp modSp mod modAnim">
        <pc:chgData name="Clifft, Jacqui" userId="e081c27f-f45d-4bac-b4a7-d1871eea1aad" providerId="ADAL" clId="{AF47791D-985F-4D39-8D0C-9056CE4611FF}" dt="2021-02-24T07:16:21.312" v="83" actId="1076"/>
        <pc:sldMkLst>
          <pc:docMk/>
          <pc:sldMk cId="3385361489" sldId="2647"/>
        </pc:sldMkLst>
        <pc:spChg chg="del">
          <ac:chgData name="Clifft, Jacqui" userId="e081c27f-f45d-4bac-b4a7-d1871eea1aad" providerId="ADAL" clId="{AF47791D-985F-4D39-8D0C-9056CE4611FF}" dt="2021-02-24T07:13:33.386" v="51" actId="478"/>
          <ac:spMkLst>
            <pc:docMk/>
            <pc:sldMk cId="3385361489" sldId="2647"/>
            <ac:spMk id="3" creationId="{2A264A93-8CB5-4D43-896D-19D6086180CF}"/>
          </ac:spMkLst>
        </pc:spChg>
        <pc:spChg chg="mod">
          <ac:chgData name="Clifft, Jacqui" userId="e081c27f-f45d-4bac-b4a7-d1871eea1aad" providerId="ADAL" clId="{AF47791D-985F-4D39-8D0C-9056CE4611FF}" dt="2021-02-24T07:15:11.993" v="69" actId="1076"/>
          <ac:spMkLst>
            <pc:docMk/>
            <pc:sldMk cId="3385361489" sldId="2647"/>
            <ac:spMk id="7" creationId="{4708B0F0-41DC-46C4-B68C-C48F5BFCEF01}"/>
          </ac:spMkLst>
        </pc:spChg>
        <pc:spChg chg="mod">
          <ac:chgData name="Clifft, Jacqui" userId="e081c27f-f45d-4bac-b4a7-d1871eea1aad" providerId="ADAL" clId="{AF47791D-985F-4D39-8D0C-9056CE4611FF}" dt="2021-02-24T07:15:08.016" v="67" actId="1076"/>
          <ac:spMkLst>
            <pc:docMk/>
            <pc:sldMk cId="3385361489" sldId="2647"/>
            <ac:spMk id="12" creationId="{734F8A77-0536-48CC-B84C-FF38F20B0332}"/>
          </ac:spMkLst>
        </pc:spChg>
        <pc:spChg chg="mod">
          <ac:chgData name="Clifft, Jacqui" userId="e081c27f-f45d-4bac-b4a7-d1871eea1aad" providerId="ADAL" clId="{AF47791D-985F-4D39-8D0C-9056CE4611FF}" dt="2021-02-24T07:15:49.325" v="76" actId="207"/>
          <ac:spMkLst>
            <pc:docMk/>
            <pc:sldMk cId="3385361489" sldId="2647"/>
            <ac:spMk id="14" creationId="{B2336A5C-E65D-494A-BED7-716FAC75EC04}"/>
          </ac:spMkLst>
        </pc:spChg>
        <pc:spChg chg="mod">
          <ac:chgData name="Clifft, Jacqui" userId="e081c27f-f45d-4bac-b4a7-d1871eea1aad" providerId="ADAL" clId="{AF47791D-985F-4D39-8D0C-9056CE4611FF}" dt="2021-02-24T07:15:59.618" v="78" actId="1076"/>
          <ac:spMkLst>
            <pc:docMk/>
            <pc:sldMk cId="3385361489" sldId="2647"/>
            <ac:spMk id="16" creationId="{4DF1876E-F46F-4DCE-8C2E-76026EB9832D}"/>
          </ac:spMkLst>
        </pc:spChg>
        <pc:picChg chg="mod">
          <ac:chgData name="Clifft, Jacqui" userId="e081c27f-f45d-4bac-b4a7-d1871eea1aad" providerId="ADAL" clId="{AF47791D-985F-4D39-8D0C-9056CE4611FF}" dt="2021-02-24T07:16:14.160" v="80" actId="14100"/>
          <ac:picMkLst>
            <pc:docMk/>
            <pc:sldMk cId="3385361489" sldId="2647"/>
            <ac:picMk id="4" creationId="{1292B064-1A05-4D1D-922C-05C6215115EE}"/>
          </ac:picMkLst>
        </pc:picChg>
        <pc:picChg chg="mod">
          <ac:chgData name="Clifft, Jacqui" userId="e081c27f-f45d-4bac-b4a7-d1871eea1aad" providerId="ADAL" clId="{AF47791D-985F-4D39-8D0C-9056CE4611FF}" dt="2021-02-24T07:16:02.954" v="79" actId="1076"/>
          <ac:picMkLst>
            <pc:docMk/>
            <pc:sldMk cId="3385361489" sldId="2647"/>
            <ac:picMk id="10" creationId="{0EEAB88C-4548-4415-8B4F-050A3A4D7B20}"/>
          </ac:picMkLst>
        </pc:picChg>
        <pc:cxnChg chg="mod">
          <ac:chgData name="Clifft, Jacqui" userId="e081c27f-f45d-4bac-b4a7-d1871eea1aad" providerId="ADAL" clId="{AF47791D-985F-4D39-8D0C-9056CE4611FF}" dt="2021-02-24T07:16:21.312" v="83" actId="1076"/>
          <ac:cxnSpMkLst>
            <pc:docMk/>
            <pc:sldMk cId="3385361489" sldId="2647"/>
            <ac:cxnSpMk id="6" creationId="{77341DD2-08B7-46C1-9631-943624BDD567}"/>
          </ac:cxnSpMkLst>
        </pc:cxnChg>
      </pc:sldChg>
    </pc:docChg>
  </pc:docChgLst>
  <pc:docChgLst>
    <pc:chgData name="Natalie Ivey" userId="9a726589543c3241" providerId="LiveId" clId="{F80C29E5-DB35-498A-B0CC-F712C6D4A1F5}"/>
    <pc:docChg chg="modSld">
      <pc:chgData name="Natalie Ivey" userId="9a726589543c3241" providerId="LiveId" clId="{F80C29E5-DB35-498A-B0CC-F712C6D4A1F5}" dt="2021-02-12T13:44:46.365" v="20"/>
      <pc:docMkLst>
        <pc:docMk/>
      </pc:docMkLst>
      <pc:sldChg chg="modSp mod">
        <pc:chgData name="Natalie Ivey" userId="9a726589543c3241" providerId="LiveId" clId="{F80C29E5-DB35-498A-B0CC-F712C6D4A1F5}" dt="2021-02-12T13:44:46.365" v="20"/>
        <pc:sldMkLst>
          <pc:docMk/>
          <pc:sldMk cId="4061990253" sldId="262"/>
        </pc:sldMkLst>
        <pc:spChg chg="mod">
          <ac:chgData name="Natalie Ivey" userId="9a726589543c3241" providerId="LiveId" clId="{F80C29E5-DB35-498A-B0CC-F712C6D4A1F5}" dt="2021-02-12T13:44:46.365" v="20"/>
          <ac:spMkLst>
            <pc:docMk/>
            <pc:sldMk cId="4061990253" sldId="262"/>
            <ac:spMk id="2" creationId="{7E4AB234-D801-4FC2-BB72-FAB9C8B21463}"/>
          </ac:spMkLst>
        </pc:spChg>
      </pc:sldChg>
      <pc:sldChg chg="modSp mod">
        <pc:chgData name="Natalie Ivey" userId="9a726589543c3241" providerId="LiveId" clId="{F80C29E5-DB35-498A-B0CC-F712C6D4A1F5}" dt="2021-02-12T13:44:34.613" v="17" actId="20577"/>
        <pc:sldMkLst>
          <pc:docMk/>
          <pc:sldMk cId="4284245350" sldId="272"/>
        </pc:sldMkLst>
        <pc:spChg chg="mod">
          <ac:chgData name="Natalie Ivey" userId="9a726589543c3241" providerId="LiveId" clId="{F80C29E5-DB35-498A-B0CC-F712C6D4A1F5}" dt="2021-02-12T13:44:34.613" v="17" actId="20577"/>
          <ac:spMkLst>
            <pc:docMk/>
            <pc:sldMk cId="4284245350" sldId="27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1</a:t>
            </a:r>
          </a:p>
        </p:txBody>
      </p:sp>
      <p:sp>
        <p:nvSpPr>
          <p:cNvPr id="3" name="Subtitle 2"/>
          <p:cNvSpPr>
            <a:spLocks noGrp="1"/>
          </p:cNvSpPr>
          <p:nvPr>
            <p:ph type="subTitle" idx="1"/>
          </p:nvPr>
        </p:nvSpPr>
        <p:spPr>
          <a:xfrm>
            <a:off x="1847528" y="3068960"/>
            <a:ext cx="7776864" cy="622920"/>
          </a:xfrm>
        </p:spPr>
        <p:txBody>
          <a:bodyPr>
            <a:normAutofit/>
          </a:bodyPr>
          <a:lstStyle/>
          <a:p>
            <a:pPr algn="l"/>
            <a:r>
              <a:rPr lang="en-GB" sz="2400" dirty="0">
                <a:solidFill>
                  <a:schemeClr val="tx1"/>
                </a:solidFill>
              </a:rPr>
              <a:t>1.5 Telling the time</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387482" y="2065032"/>
            <a:ext cx="5471152" cy="2862322"/>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marL="342900" indent="-342900">
              <a:buAutoNum type="arabicPeriod"/>
            </a:pPr>
            <a:endParaRPr lang="en-GB" b="1" dirty="0">
              <a:cs typeface="Times New Roman" panose="02020603050405020304" pitchFamily="18" charset="0"/>
            </a:endParaRPr>
          </a:p>
          <a:p>
            <a:r>
              <a:rPr lang="en-GB" dirty="0">
                <a:cs typeface="Times New Roman" panose="02020603050405020304" pitchFamily="18" charset="0"/>
              </a:rPr>
              <a:t>Check you have counted in 5s correctly.</a:t>
            </a:r>
          </a:p>
          <a:p>
            <a:endParaRPr lang="en-GB" dirty="0">
              <a:cs typeface="Times New Roman" panose="02020603050405020304" pitchFamily="18" charset="0"/>
            </a:endParaRPr>
          </a:p>
          <a:p>
            <a:r>
              <a:rPr lang="en-GB" dirty="0">
                <a:cs typeface="Times New Roman" panose="02020603050405020304" pitchFamily="18" charset="0"/>
              </a:rPr>
              <a:t>Have you given reasons and explained why you think Tommy is right/wrong?</a:t>
            </a: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6036658" y="1790155"/>
            <a:ext cx="576786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CE24FBEB-D388-4E18-9779-7ADB610BC405}"/>
              </a:ext>
            </a:extLst>
          </p:cNvPr>
          <p:cNvPicPr>
            <a:picLocks noChangeAspect="1"/>
          </p:cNvPicPr>
          <p:nvPr/>
        </p:nvPicPr>
        <p:blipFill>
          <a:blip r:embed="rId2"/>
          <a:stretch>
            <a:fillRect/>
          </a:stretch>
        </p:blipFill>
        <p:spPr>
          <a:xfrm>
            <a:off x="10256634" y="4840752"/>
            <a:ext cx="647700" cy="676275"/>
          </a:xfrm>
          <a:prstGeom prst="rect">
            <a:avLst/>
          </a:prstGeom>
        </p:spPr>
      </p:pic>
      <p:pic>
        <p:nvPicPr>
          <p:cNvPr id="4" name="Picture 3">
            <a:extLst>
              <a:ext uri="{FF2B5EF4-FFF2-40B4-BE49-F238E27FC236}">
                <a16:creationId xmlns:a16="http://schemas.microsoft.com/office/drawing/2014/main" id="{268D0B66-8904-403D-AACD-438C295C4322}"/>
              </a:ext>
            </a:extLst>
          </p:cNvPr>
          <p:cNvPicPr>
            <a:picLocks noChangeAspect="1"/>
          </p:cNvPicPr>
          <p:nvPr/>
        </p:nvPicPr>
        <p:blipFill>
          <a:blip r:embed="rId3"/>
          <a:stretch>
            <a:fillRect/>
          </a:stretch>
        </p:blipFill>
        <p:spPr>
          <a:xfrm>
            <a:off x="6354777" y="1919378"/>
            <a:ext cx="3786866" cy="3476271"/>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Picture 8">
            <a:extLst>
              <a:ext uri="{FF2B5EF4-FFF2-40B4-BE49-F238E27FC236}">
                <a16:creationId xmlns:a16="http://schemas.microsoft.com/office/drawing/2014/main" id="{FE3C463B-F0AB-4A3F-8B1D-CDC9B87A80AD}"/>
              </a:ext>
            </a:extLst>
          </p:cNvPr>
          <p:cNvPicPr>
            <a:picLocks noChangeAspect="1"/>
          </p:cNvPicPr>
          <p:nvPr/>
        </p:nvPicPr>
        <p:blipFill>
          <a:blip r:embed="rId2"/>
          <a:stretch>
            <a:fillRect/>
          </a:stretch>
        </p:blipFill>
        <p:spPr>
          <a:xfrm>
            <a:off x="6255102" y="2200473"/>
            <a:ext cx="3019425" cy="2771775"/>
          </a:xfrm>
          <a:prstGeom prst="rect">
            <a:avLst/>
          </a:prstGeom>
        </p:spPr>
      </p:pic>
      <p:sp>
        <p:nvSpPr>
          <p:cNvPr id="10" name="TextBox 9">
            <a:extLst>
              <a:ext uri="{FF2B5EF4-FFF2-40B4-BE49-F238E27FC236}">
                <a16:creationId xmlns:a16="http://schemas.microsoft.com/office/drawing/2014/main" id="{EC4E5951-D16A-431D-B8AA-8A2B4CC2AEF3}"/>
              </a:ext>
            </a:extLst>
          </p:cNvPr>
          <p:cNvSpPr txBox="1"/>
          <p:nvPr/>
        </p:nvSpPr>
        <p:spPr>
          <a:xfrm>
            <a:off x="7508147" y="3724712"/>
            <a:ext cx="1554932" cy="307777"/>
          </a:xfrm>
          <a:prstGeom prst="rect">
            <a:avLst/>
          </a:prstGeom>
          <a:solidFill>
            <a:schemeClr val="accent3">
              <a:lumMod val="20000"/>
              <a:lumOff val="80000"/>
            </a:schemeClr>
          </a:solidFill>
        </p:spPr>
        <p:txBody>
          <a:bodyPr wrap="square" rtlCol="0">
            <a:spAutoFit/>
          </a:bodyPr>
          <a:lstStyle/>
          <a:p>
            <a:r>
              <a:rPr lang="en-GB" sz="1400" dirty="0"/>
              <a:t>2 minutes past 6</a:t>
            </a: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1800" b="1" dirty="0"/>
              <a:t>Maths focus: </a:t>
            </a:r>
            <a:r>
              <a:rPr lang="en-GB" sz="1800" dirty="0">
                <a:solidFill>
                  <a:schemeClr val="tx1"/>
                </a:solidFill>
              </a:rPr>
              <a:t>Telling the time</a:t>
            </a:r>
            <a:endParaRPr lang="en-GB" sz="1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2AB31DD9-8E2E-46DD-AF29-7B4D41EA3658}"/>
              </a:ext>
            </a:extLst>
          </p:cNvPr>
          <p:cNvSpPr txBox="1"/>
          <p:nvPr/>
        </p:nvSpPr>
        <p:spPr>
          <a:xfrm>
            <a:off x="1981200" y="1836891"/>
            <a:ext cx="8344237" cy="3970318"/>
          </a:xfrm>
          <a:prstGeom prst="rect">
            <a:avLst/>
          </a:prstGeom>
          <a:noFill/>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9" name="Picture 8">
            <a:extLst>
              <a:ext uri="{FF2B5EF4-FFF2-40B4-BE49-F238E27FC236}">
                <a16:creationId xmlns:a16="http://schemas.microsoft.com/office/drawing/2014/main" id="{A3CC2771-2C39-45A8-9837-29F5D4EA5300}"/>
              </a:ext>
            </a:extLst>
          </p:cNvPr>
          <p:cNvPicPr>
            <a:picLocks noChangeAspect="1"/>
          </p:cNvPicPr>
          <p:nvPr/>
        </p:nvPicPr>
        <p:blipFill>
          <a:blip r:embed="rId2"/>
          <a:stretch>
            <a:fillRect/>
          </a:stretch>
        </p:blipFill>
        <p:spPr>
          <a:xfrm>
            <a:off x="6486059" y="5807208"/>
            <a:ext cx="647700" cy="676275"/>
          </a:xfrm>
          <a:prstGeom prst="rect">
            <a:avLst/>
          </a:prstGeom>
        </p:spPr>
      </p:pic>
      <p:pic>
        <p:nvPicPr>
          <p:cNvPr id="5" name="Picture 4">
            <a:extLst>
              <a:ext uri="{FF2B5EF4-FFF2-40B4-BE49-F238E27FC236}">
                <a16:creationId xmlns:a16="http://schemas.microsoft.com/office/drawing/2014/main" id="{9DCDC0E6-F61A-4168-A1CB-A227128FB351}"/>
              </a:ext>
            </a:extLst>
          </p:cNvPr>
          <p:cNvPicPr>
            <a:picLocks noChangeAspect="1"/>
          </p:cNvPicPr>
          <p:nvPr/>
        </p:nvPicPr>
        <p:blipFill>
          <a:blip r:embed="rId3"/>
          <a:stretch>
            <a:fillRect/>
          </a:stretch>
        </p:blipFill>
        <p:spPr>
          <a:xfrm>
            <a:off x="3412941" y="1666435"/>
            <a:ext cx="4430263" cy="4066897"/>
          </a:xfrm>
          <a:prstGeom prst="rect">
            <a:avLst/>
          </a:prstGeom>
          <a:ln w="3175">
            <a:solidFill>
              <a:schemeClr val="tx1"/>
            </a:solidFill>
          </a:ln>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6325276" y="1218892"/>
            <a:ext cx="4930746"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540026" y="1452274"/>
            <a:ext cx="5326700" cy="4278094"/>
          </a:xfrm>
          <a:prstGeom prst="rect">
            <a:avLst/>
          </a:prstGeom>
          <a:solidFill>
            <a:schemeClr val="accent5">
              <a:lumMod val="20000"/>
              <a:lumOff val="80000"/>
            </a:schemeClr>
          </a:solidFill>
        </p:spPr>
        <p:txBody>
          <a:bodyPr wrap="square" rtlCol="0">
            <a:spAutoFit/>
          </a:bodyPr>
          <a:lstStyle/>
          <a:p>
            <a:r>
              <a:rPr lang="en-GB" sz="1600" i="1" dirty="0"/>
              <a:t>There are 60 minutes in an hour.</a:t>
            </a:r>
          </a:p>
          <a:p>
            <a:endParaRPr lang="en-GB" sz="1600" i="1" dirty="0"/>
          </a:p>
          <a:p>
            <a:r>
              <a:rPr lang="en-GB" sz="1600" i="1" dirty="0"/>
              <a:t>Between each of the numbers around the clock is 5 minutes.</a:t>
            </a:r>
          </a:p>
          <a:p>
            <a:endParaRPr lang="en-GB" sz="1600" i="1" dirty="0"/>
          </a:p>
          <a:p>
            <a:r>
              <a:rPr lang="en-GB" sz="1600" i="1" dirty="0"/>
              <a:t>The longer hand is the minutes.</a:t>
            </a:r>
          </a:p>
          <a:p>
            <a:r>
              <a:rPr lang="en-GB" sz="1600" i="1" dirty="0"/>
              <a:t>The shorter hand is the hour.</a:t>
            </a:r>
          </a:p>
          <a:p>
            <a:endParaRPr lang="en-GB" sz="1600" i="1" dirty="0"/>
          </a:p>
          <a:p>
            <a:r>
              <a:rPr lang="en-GB" sz="1600" i="1" dirty="0"/>
              <a:t>Minutes are shown in “minutes past” or “minutes to”</a:t>
            </a:r>
          </a:p>
          <a:p>
            <a:r>
              <a:rPr lang="en-GB" sz="1600" i="1" dirty="0"/>
              <a:t>We use halves and quarters to show the distance around the clock too.</a:t>
            </a:r>
          </a:p>
          <a:p>
            <a:endParaRPr lang="en-GB" sz="1600" i="1" dirty="0"/>
          </a:p>
          <a:p>
            <a:r>
              <a:rPr lang="en-GB" sz="1600" i="1" dirty="0"/>
              <a:t>30 minutes = half past</a:t>
            </a:r>
          </a:p>
          <a:p>
            <a:endParaRPr lang="en-GB" sz="1600" i="1" dirty="0"/>
          </a:p>
          <a:p>
            <a:r>
              <a:rPr lang="en-GB" sz="1600" b="1" i="1" dirty="0"/>
              <a:t>Common Problems</a:t>
            </a:r>
          </a:p>
          <a:p>
            <a:r>
              <a:rPr lang="en-GB" sz="1600" i="1" dirty="0"/>
              <a:t>Muddling up the hand.</a:t>
            </a:r>
          </a:p>
          <a:p>
            <a:r>
              <a:rPr lang="en-GB" sz="1600" i="1" dirty="0"/>
              <a:t>Reading the numbers on the clock-face as minutes.</a:t>
            </a:r>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8" name="Picture 7">
            <a:extLst>
              <a:ext uri="{FF2B5EF4-FFF2-40B4-BE49-F238E27FC236}">
                <a16:creationId xmlns:a16="http://schemas.microsoft.com/office/drawing/2014/main" id="{E2B5824E-FC2D-4D8F-9099-55B1EDC5D8C9}"/>
              </a:ext>
            </a:extLst>
          </p:cNvPr>
          <p:cNvPicPr>
            <a:picLocks noChangeAspect="1"/>
          </p:cNvPicPr>
          <p:nvPr/>
        </p:nvPicPr>
        <p:blipFill>
          <a:blip r:embed="rId2"/>
          <a:stretch>
            <a:fillRect/>
          </a:stretch>
        </p:blipFill>
        <p:spPr>
          <a:xfrm>
            <a:off x="10379838" y="4451516"/>
            <a:ext cx="647700" cy="676275"/>
          </a:xfrm>
          <a:prstGeom prst="rect">
            <a:avLst/>
          </a:prstGeom>
        </p:spPr>
      </p:pic>
      <p:pic>
        <p:nvPicPr>
          <p:cNvPr id="4" name="Picture 3">
            <a:extLst>
              <a:ext uri="{FF2B5EF4-FFF2-40B4-BE49-F238E27FC236}">
                <a16:creationId xmlns:a16="http://schemas.microsoft.com/office/drawing/2014/main" id="{4A2B4819-4298-408C-BCE3-DDD4C24BD310}"/>
              </a:ext>
            </a:extLst>
          </p:cNvPr>
          <p:cNvPicPr>
            <a:picLocks noChangeAspect="1"/>
          </p:cNvPicPr>
          <p:nvPr/>
        </p:nvPicPr>
        <p:blipFill>
          <a:blip r:embed="rId3"/>
          <a:stretch>
            <a:fillRect/>
          </a:stretch>
        </p:blipFill>
        <p:spPr>
          <a:xfrm>
            <a:off x="6683628" y="1606346"/>
            <a:ext cx="3467727" cy="3183308"/>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01110"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5635650" cy="4247317"/>
          </a:xfrm>
          <a:prstGeom prst="rect">
            <a:avLst/>
          </a:prstGeom>
          <a:solidFill>
            <a:schemeClr val="accent5">
              <a:lumMod val="20000"/>
              <a:lumOff val="80000"/>
            </a:schemeClr>
          </a:solidFill>
        </p:spPr>
        <p:txBody>
          <a:bodyPr wrap="square" rtlCol="0">
            <a:spAutoFit/>
          </a:bodyPr>
          <a:lstStyle/>
          <a:p>
            <a:r>
              <a:rPr lang="en-GB" b="1" dirty="0"/>
              <a:t>Step 1: Start at 12 and count round the clock until you reach the minute (longer) hand to show how many minutes.</a:t>
            </a:r>
          </a:p>
          <a:p>
            <a:endParaRPr lang="en-GB" dirty="0">
              <a:cs typeface="Times New Roman" panose="02020603050405020304" pitchFamily="18" charset="0"/>
            </a:endParaRPr>
          </a:p>
          <a:p>
            <a:r>
              <a:rPr lang="en-GB" b="1" dirty="0">
                <a:cs typeface="Times New Roman" panose="02020603050405020304" pitchFamily="18" charset="0"/>
              </a:rPr>
              <a:t>Step 2: Look at the hour hand to see which numbers it is on or between. </a:t>
            </a:r>
          </a:p>
          <a:p>
            <a:r>
              <a:rPr lang="en-GB" b="1" dirty="0">
                <a:cs typeface="Times New Roman" panose="02020603050405020304" pitchFamily="18" charset="0"/>
              </a:rPr>
              <a:t>Put the times shown by the hands together to tell the time.</a:t>
            </a:r>
          </a:p>
          <a:p>
            <a:endParaRPr lang="en-GB" dirty="0">
              <a:cs typeface="Times New Roman" panose="02020603050405020304" pitchFamily="18" charset="0"/>
            </a:endParaRPr>
          </a:p>
          <a:p>
            <a:r>
              <a:rPr lang="en-GB" b="1" dirty="0">
                <a:cs typeface="Times New Roman" panose="02020603050405020304" pitchFamily="18" charset="0"/>
              </a:rPr>
              <a:t>Step 3: Explain whether Tommy is right or wrong. Give examples of how to tell the time or what common mistakes they may have made.</a:t>
            </a:r>
          </a:p>
          <a:p>
            <a:endParaRPr lang="en-GB" b="1" dirty="0">
              <a:cs typeface="Times New Roman" panose="02020603050405020304" pitchFamily="18" charset="0"/>
            </a:endParaRPr>
          </a:p>
          <a:p>
            <a:r>
              <a:rPr lang="en-GB" i="1" dirty="0">
                <a:cs typeface="Times New Roman" panose="02020603050405020304" pitchFamily="18" charset="0"/>
              </a:rPr>
              <a:t>Tommy is right because…..</a:t>
            </a:r>
          </a:p>
          <a:p>
            <a:r>
              <a:rPr lang="en-GB" i="1" dirty="0">
                <a:cs typeface="Times New Roman" panose="02020603050405020304" pitchFamily="18" charset="0"/>
              </a:rPr>
              <a:t>Tommy is not right because…….</a:t>
            </a: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6274064" y="1425730"/>
            <a:ext cx="56356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0039AC5F-094B-4DD3-B0EC-1F725885CE98}"/>
              </a:ext>
            </a:extLst>
          </p:cNvPr>
          <p:cNvPicPr>
            <a:picLocks noChangeAspect="1"/>
          </p:cNvPicPr>
          <p:nvPr/>
        </p:nvPicPr>
        <p:blipFill>
          <a:blip r:embed="rId2"/>
          <a:stretch>
            <a:fillRect/>
          </a:stretch>
        </p:blipFill>
        <p:spPr>
          <a:xfrm>
            <a:off x="10875192" y="4481897"/>
            <a:ext cx="647700" cy="676275"/>
          </a:xfrm>
          <a:prstGeom prst="rect">
            <a:avLst/>
          </a:prstGeom>
        </p:spPr>
      </p:pic>
      <p:pic>
        <p:nvPicPr>
          <p:cNvPr id="5" name="Picture 4">
            <a:extLst>
              <a:ext uri="{FF2B5EF4-FFF2-40B4-BE49-F238E27FC236}">
                <a16:creationId xmlns:a16="http://schemas.microsoft.com/office/drawing/2014/main" id="{120DA82D-5AD8-4005-8B5F-A1ECF8730360}"/>
              </a:ext>
            </a:extLst>
          </p:cNvPr>
          <p:cNvPicPr>
            <a:picLocks noChangeAspect="1"/>
          </p:cNvPicPr>
          <p:nvPr/>
        </p:nvPicPr>
        <p:blipFill>
          <a:blip r:embed="rId3"/>
          <a:stretch>
            <a:fillRect/>
          </a:stretch>
        </p:blipFill>
        <p:spPr>
          <a:xfrm>
            <a:off x="6858574" y="1701437"/>
            <a:ext cx="3763831" cy="3455126"/>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6DBCA0B-CD8F-47BF-86EB-8D8205D257CF}"/>
              </a:ext>
            </a:extLst>
          </p:cNvPr>
          <p:cNvSpPr txBox="1"/>
          <p:nvPr/>
        </p:nvSpPr>
        <p:spPr>
          <a:xfrm>
            <a:off x="763301" y="1104264"/>
            <a:ext cx="8078785" cy="646331"/>
          </a:xfrm>
          <a:prstGeom prst="rect">
            <a:avLst/>
          </a:prstGeom>
          <a:solidFill>
            <a:schemeClr val="bg2"/>
          </a:solidFill>
        </p:spPr>
        <p:txBody>
          <a:bodyPr wrap="square">
            <a:spAutoFit/>
          </a:bodyPr>
          <a:lstStyle/>
          <a:p>
            <a:r>
              <a:rPr lang="en-GB" b="1" dirty="0"/>
              <a:t>Step 1: Start at 12 and count round the clock until you reach the minute (longer) hand to show how many minutes.</a:t>
            </a:r>
          </a:p>
        </p:txBody>
      </p:sp>
      <p:sp>
        <p:nvSpPr>
          <p:cNvPr id="10" name="TextBox 9">
            <a:extLst>
              <a:ext uri="{FF2B5EF4-FFF2-40B4-BE49-F238E27FC236}">
                <a16:creationId xmlns:a16="http://schemas.microsoft.com/office/drawing/2014/main" id="{96EDA874-F7EC-4272-8742-6229F62D4C8D}"/>
              </a:ext>
            </a:extLst>
          </p:cNvPr>
          <p:cNvSpPr txBox="1"/>
          <p:nvPr/>
        </p:nvSpPr>
        <p:spPr>
          <a:xfrm>
            <a:off x="3850507" y="3471083"/>
            <a:ext cx="2541865" cy="369332"/>
          </a:xfrm>
          <a:prstGeom prst="rect">
            <a:avLst/>
          </a:prstGeom>
          <a:noFill/>
        </p:spPr>
        <p:txBody>
          <a:bodyPr wrap="square" rtlCol="0">
            <a:spAutoFit/>
          </a:bodyPr>
          <a:lstStyle/>
          <a:p>
            <a:r>
              <a:rPr lang="en-GB" dirty="0"/>
              <a:t>15 past (or quarter)</a:t>
            </a:r>
          </a:p>
        </p:txBody>
      </p:sp>
      <p:grpSp>
        <p:nvGrpSpPr>
          <p:cNvPr id="3" name="Group 2">
            <a:extLst>
              <a:ext uri="{FF2B5EF4-FFF2-40B4-BE49-F238E27FC236}">
                <a16:creationId xmlns:a16="http://schemas.microsoft.com/office/drawing/2014/main" id="{1111A911-28B1-42CB-8D3A-199F8E860CB2}"/>
              </a:ext>
            </a:extLst>
          </p:cNvPr>
          <p:cNvGrpSpPr/>
          <p:nvPr/>
        </p:nvGrpSpPr>
        <p:grpSpPr>
          <a:xfrm>
            <a:off x="1167122" y="2163035"/>
            <a:ext cx="4617048" cy="3444727"/>
            <a:chOff x="1280411" y="2657348"/>
            <a:chExt cx="4617048" cy="3444727"/>
          </a:xfrm>
        </p:grpSpPr>
        <p:pic>
          <p:nvPicPr>
            <p:cNvPr id="7" name="Picture 6">
              <a:extLst>
                <a:ext uri="{FF2B5EF4-FFF2-40B4-BE49-F238E27FC236}">
                  <a16:creationId xmlns:a16="http://schemas.microsoft.com/office/drawing/2014/main" id="{B6BA2FC4-E5A5-4E7B-B993-2E484665EC32}"/>
                </a:ext>
              </a:extLst>
            </p:cNvPr>
            <p:cNvPicPr>
              <a:picLocks noChangeAspect="1"/>
            </p:cNvPicPr>
            <p:nvPr/>
          </p:nvPicPr>
          <p:blipFill>
            <a:blip r:embed="rId2"/>
            <a:stretch>
              <a:fillRect/>
            </a:stretch>
          </p:blipFill>
          <p:spPr>
            <a:xfrm>
              <a:off x="1280411" y="2821780"/>
              <a:ext cx="2842435" cy="2661003"/>
            </a:xfrm>
            <a:prstGeom prst="rect">
              <a:avLst/>
            </a:prstGeom>
          </p:spPr>
        </p:pic>
        <p:sp>
          <p:nvSpPr>
            <p:cNvPr id="8" name="TextBox 7">
              <a:extLst>
                <a:ext uri="{FF2B5EF4-FFF2-40B4-BE49-F238E27FC236}">
                  <a16:creationId xmlns:a16="http://schemas.microsoft.com/office/drawing/2014/main" id="{BF5FA94E-174C-4EC5-873C-0AFA28DDD80E}"/>
                </a:ext>
              </a:extLst>
            </p:cNvPr>
            <p:cNvSpPr txBox="1"/>
            <p:nvPr/>
          </p:nvSpPr>
          <p:spPr>
            <a:xfrm>
              <a:off x="3227834" y="2657348"/>
              <a:ext cx="2006895" cy="369332"/>
            </a:xfrm>
            <a:prstGeom prst="rect">
              <a:avLst/>
            </a:prstGeom>
            <a:noFill/>
          </p:spPr>
          <p:txBody>
            <a:bodyPr wrap="square" rtlCol="0">
              <a:spAutoFit/>
            </a:bodyPr>
            <a:lstStyle/>
            <a:p>
              <a:r>
                <a:rPr lang="en-GB" dirty="0"/>
                <a:t>5 minutes past</a:t>
              </a:r>
            </a:p>
          </p:txBody>
        </p:sp>
        <p:sp>
          <p:nvSpPr>
            <p:cNvPr id="9" name="TextBox 8">
              <a:extLst>
                <a:ext uri="{FF2B5EF4-FFF2-40B4-BE49-F238E27FC236}">
                  <a16:creationId xmlns:a16="http://schemas.microsoft.com/office/drawing/2014/main" id="{F26216C5-F333-4613-ACD8-38AB08855401}"/>
                </a:ext>
              </a:extLst>
            </p:cNvPr>
            <p:cNvSpPr txBox="1"/>
            <p:nvPr/>
          </p:nvSpPr>
          <p:spPr>
            <a:xfrm>
              <a:off x="3707932" y="3192901"/>
              <a:ext cx="2189527" cy="369332"/>
            </a:xfrm>
            <a:prstGeom prst="rect">
              <a:avLst/>
            </a:prstGeom>
            <a:noFill/>
          </p:spPr>
          <p:txBody>
            <a:bodyPr wrap="square" rtlCol="0">
              <a:spAutoFit/>
            </a:bodyPr>
            <a:lstStyle/>
            <a:p>
              <a:r>
                <a:rPr lang="en-GB" dirty="0"/>
                <a:t>10 minutes past</a:t>
              </a:r>
            </a:p>
          </p:txBody>
        </p:sp>
        <p:sp>
          <p:nvSpPr>
            <p:cNvPr id="11" name="TextBox 10">
              <a:extLst>
                <a:ext uri="{FF2B5EF4-FFF2-40B4-BE49-F238E27FC236}">
                  <a16:creationId xmlns:a16="http://schemas.microsoft.com/office/drawing/2014/main" id="{C14EAD73-C03B-415E-9805-36439969F199}"/>
                </a:ext>
              </a:extLst>
            </p:cNvPr>
            <p:cNvSpPr txBox="1"/>
            <p:nvPr/>
          </p:nvSpPr>
          <p:spPr>
            <a:xfrm>
              <a:off x="3707931" y="4577897"/>
              <a:ext cx="2189527" cy="369332"/>
            </a:xfrm>
            <a:prstGeom prst="rect">
              <a:avLst/>
            </a:prstGeom>
            <a:noFill/>
          </p:spPr>
          <p:txBody>
            <a:bodyPr wrap="square" rtlCol="0">
              <a:spAutoFit/>
            </a:bodyPr>
            <a:lstStyle/>
            <a:p>
              <a:r>
                <a:rPr lang="en-GB" dirty="0"/>
                <a:t>20 minutes past</a:t>
              </a:r>
            </a:p>
          </p:txBody>
        </p:sp>
        <p:sp>
          <p:nvSpPr>
            <p:cNvPr id="12" name="TextBox 11">
              <a:extLst>
                <a:ext uri="{FF2B5EF4-FFF2-40B4-BE49-F238E27FC236}">
                  <a16:creationId xmlns:a16="http://schemas.microsoft.com/office/drawing/2014/main" id="{47763B43-D26D-4FE3-BFA6-6FBBB3256D5B}"/>
                </a:ext>
              </a:extLst>
            </p:cNvPr>
            <p:cNvSpPr txBox="1"/>
            <p:nvPr/>
          </p:nvSpPr>
          <p:spPr>
            <a:xfrm>
              <a:off x="3323435" y="5009902"/>
              <a:ext cx="2189527" cy="369332"/>
            </a:xfrm>
            <a:prstGeom prst="rect">
              <a:avLst/>
            </a:prstGeom>
            <a:noFill/>
          </p:spPr>
          <p:txBody>
            <a:bodyPr wrap="square" rtlCol="0">
              <a:spAutoFit/>
            </a:bodyPr>
            <a:lstStyle/>
            <a:p>
              <a:r>
                <a:rPr lang="en-GB" dirty="0"/>
                <a:t>25 minutes past</a:t>
              </a:r>
            </a:p>
          </p:txBody>
        </p:sp>
        <p:sp>
          <p:nvSpPr>
            <p:cNvPr id="13" name="TextBox 12">
              <a:extLst>
                <a:ext uri="{FF2B5EF4-FFF2-40B4-BE49-F238E27FC236}">
                  <a16:creationId xmlns:a16="http://schemas.microsoft.com/office/drawing/2014/main" id="{61201789-D365-45AF-B16C-33F391FC7097}"/>
                </a:ext>
              </a:extLst>
            </p:cNvPr>
            <p:cNvSpPr txBox="1"/>
            <p:nvPr/>
          </p:nvSpPr>
          <p:spPr>
            <a:xfrm>
              <a:off x="2291590" y="5455744"/>
              <a:ext cx="2189527" cy="646331"/>
            </a:xfrm>
            <a:prstGeom prst="rect">
              <a:avLst/>
            </a:prstGeom>
            <a:noFill/>
          </p:spPr>
          <p:txBody>
            <a:bodyPr wrap="square" rtlCol="0">
              <a:spAutoFit/>
            </a:bodyPr>
            <a:lstStyle/>
            <a:p>
              <a:r>
                <a:rPr lang="en-GB" dirty="0"/>
                <a:t>30 minutes past or half past</a:t>
              </a:r>
            </a:p>
          </p:txBody>
        </p:sp>
        <p:cxnSp>
          <p:nvCxnSpPr>
            <p:cNvPr id="15" name="Straight Arrow Connector 14">
              <a:extLst>
                <a:ext uri="{FF2B5EF4-FFF2-40B4-BE49-F238E27FC236}">
                  <a16:creationId xmlns:a16="http://schemas.microsoft.com/office/drawing/2014/main" id="{1E1CD05D-504B-481A-9148-A81F1E55C2D6}"/>
                </a:ext>
              </a:extLst>
            </p:cNvPr>
            <p:cNvCxnSpPr/>
            <p:nvPr/>
          </p:nvCxnSpPr>
          <p:spPr>
            <a:xfrm flipH="1">
              <a:off x="3227834" y="2936147"/>
              <a:ext cx="95601" cy="159391"/>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6" name="Straight Arrow Connector 15">
              <a:extLst>
                <a:ext uri="{FF2B5EF4-FFF2-40B4-BE49-F238E27FC236}">
                  <a16:creationId xmlns:a16="http://schemas.microsoft.com/office/drawing/2014/main" id="{45D6BA95-3BC4-4BD5-8DEE-1EBC816E5F09}"/>
                </a:ext>
              </a:extLst>
            </p:cNvPr>
            <p:cNvCxnSpPr>
              <a:cxnSpLocks/>
            </p:cNvCxnSpPr>
            <p:nvPr/>
          </p:nvCxnSpPr>
          <p:spPr>
            <a:xfrm flipH="1">
              <a:off x="3677826" y="3437589"/>
              <a:ext cx="147552" cy="76273"/>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9" name="Straight Arrow Connector 18">
              <a:extLst>
                <a:ext uri="{FF2B5EF4-FFF2-40B4-BE49-F238E27FC236}">
                  <a16:creationId xmlns:a16="http://schemas.microsoft.com/office/drawing/2014/main" id="{AB9C9E10-CA97-4479-9764-CA6B6A8501F3}"/>
                </a:ext>
              </a:extLst>
            </p:cNvPr>
            <p:cNvCxnSpPr>
              <a:cxnSpLocks/>
            </p:cNvCxnSpPr>
            <p:nvPr/>
          </p:nvCxnSpPr>
          <p:spPr>
            <a:xfrm flipH="1">
              <a:off x="3751602" y="4090715"/>
              <a:ext cx="160639" cy="0"/>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23" name="Straight Arrow Connector 22">
              <a:extLst>
                <a:ext uri="{FF2B5EF4-FFF2-40B4-BE49-F238E27FC236}">
                  <a16:creationId xmlns:a16="http://schemas.microsoft.com/office/drawing/2014/main" id="{2CEA9FC3-74ED-44E7-A3A1-34597E0D1E1D}"/>
                </a:ext>
              </a:extLst>
            </p:cNvPr>
            <p:cNvCxnSpPr>
              <a:cxnSpLocks/>
            </p:cNvCxnSpPr>
            <p:nvPr/>
          </p:nvCxnSpPr>
          <p:spPr>
            <a:xfrm flipH="1" flipV="1">
              <a:off x="3707932" y="4687732"/>
              <a:ext cx="123989" cy="74831"/>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25" name="Straight Arrow Connector 24">
              <a:extLst>
                <a:ext uri="{FF2B5EF4-FFF2-40B4-BE49-F238E27FC236}">
                  <a16:creationId xmlns:a16="http://schemas.microsoft.com/office/drawing/2014/main" id="{E45DB4C0-9ED6-4554-B7E9-6D5B4A0DA0D3}"/>
                </a:ext>
              </a:extLst>
            </p:cNvPr>
            <p:cNvCxnSpPr>
              <a:cxnSpLocks/>
              <a:stCxn id="12" idx="1"/>
            </p:cNvCxnSpPr>
            <p:nvPr/>
          </p:nvCxnSpPr>
          <p:spPr>
            <a:xfrm flipH="1" flipV="1">
              <a:off x="3217501" y="5123960"/>
              <a:ext cx="105934" cy="70608"/>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27" name="Straight Arrow Connector 26">
              <a:extLst>
                <a:ext uri="{FF2B5EF4-FFF2-40B4-BE49-F238E27FC236}">
                  <a16:creationId xmlns:a16="http://schemas.microsoft.com/office/drawing/2014/main" id="{441B35A4-CE79-4A25-855D-7535CF708D74}"/>
                </a:ext>
              </a:extLst>
            </p:cNvPr>
            <p:cNvCxnSpPr>
              <a:cxnSpLocks/>
            </p:cNvCxnSpPr>
            <p:nvPr/>
          </p:nvCxnSpPr>
          <p:spPr>
            <a:xfrm flipH="1" flipV="1">
              <a:off x="2673662" y="5302526"/>
              <a:ext cx="27966" cy="180257"/>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grpSp>
      <p:sp>
        <p:nvSpPr>
          <p:cNvPr id="29" name="TextBox 28">
            <a:extLst>
              <a:ext uri="{FF2B5EF4-FFF2-40B4-BE49-F238E27FC236}">
                <a16:creationId xmlns:a16="http://schemas.microsoft.com/office/drawing/2014/main" id="{DC72C216-8FC0-43FC-AA79-2935EC19933A}"/>
              </a:ext>
            </a:extLst>
          </p:cNvPr>
          <p:cNvSpPr txBox="1"/>
          <p:nvPr/>
        </p:nvSpPr>
        <p:spPr>
          <a:xfrm>
            <a:off x="6568580" y="2936147"/>
            <a:ext cx="2842436"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The Minute hand shows</a:t>
            </a:r>
          </a:p>
          <a:p>
            <a:r>
              <a:rPr lang="en-GB" dirty="0"/>
              <a:t>Half past_____</a:t>
            </a:r>
          </a:p>
        </p:txBody>
      </p:sp>
    </p:spTree>
    <p:extLst>
      <p:ext uri="{BB962C8B-B14F-4D97-AF65-F5344CB8AC3E}">
        <p14:creationId xmlns:p14="http://schemas.microsoft.com/office/powerpoint/2010/main" val="349452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92B064-1A05-4D1D-922C-05C6215115EE}"/>
              </a:ext>
            </a:extLst>
          </p:cNvPr>
          <p:cNvPicPr>
            <a:picLocks noChangeAspect="1"/>
          </p:cNvPicPr>
          <p:nvPr/>
        </p:nvPicPr>
        <p:blipFill>
          <a:blip r:embed="rId2"/>
          <a:stretch>
            <a:fillRect/>
          </a:stretch>
        </p:blipFill>
        <p:spPr>
          <a:xfrm>
            <a:off x="565463" y="1380208"/>
            <a:ext cx="2574248" cy="2409934"/>
          </a:xfrm>
          <a:prstGeom prst="rect">
            <a:avLst/>
          </a:prstGeom>
        </p:spPr>
      </p:pic>
      <p:cxnSp>
        <p:nvCxnSpPr>
          <p:cNvPr id="6" name="Straight Arrow Connector 5">
            <a:extLst>
              <a:ext uri="{FF2B5EF4-FFF2-40B4-BE49-F238E27FC236}">
                <a16:creationId xmlns:a16="http://schemas.microsoft.com/office/drawing/2014/main" id="{77341DD2-08B7-46C1-9631-943624BDD567}"/>
              </a:ext>
            </a:extLst>
          </p:cNvPr>
          <p:cNvCxnSpPr>
            <a:cxnSpLocks/>
          </p:cNvCxnSpPr>
          <p:nvPr/>
        </p:nvCxnSpPr>
        <p:spPr>
          <a:xfrm flipH="1">
            <a:off x="2739387" y="1289597"/>
            <a:ext cx="1671093" cy="450175"/>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
        <p:nvSpPr>
          <p:cNvPr id="7" name="TextBox 6">
            <a:extLst>
              <a:ext uri="{FF2B5EF4-FFF2-40B4-BE49-F238E27FC236}">
                <a16:creationId xmlns:a16="http://schemas.microsoft.com/office/drawing/2014/main" id="{4708B0F0-41DC-46C4-B68C-C48F5BFCEF01}"/>
              </a:ext>
            </a:extLst>
          </p:cNvPr>
          <p:cNvSpPr txBox="1"/>
          <p:nvPr/>
        </p:nvSpPr>
        <p:spPr>
          <a:xfrm>
            <a:off x="4543765" y="1127114"/>
            <a:ext cx="3718668" cy="147732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The hour hand is between 1 and 2. This means it is between 1 o’clock and 2’o clock.</a:t>
            </a:r>
          </a:p>
          <a:p>
            <a:endParaRPr lang="en-GB" dirty="0"/>
          </a:p>
          <a:p>
            <a:r>
              <a:rPr lang="en-GB" b="1" dirty="0"/>
              <a:t>It is half past one</a:t>
            </a:r>
          </a:p>
        </p:txBody>
      </p:sp>
      <p:pic>
        <p:nvPicPr>
          <p:cNvPr id="10" name="Picture 9">
            <a:extLst>
              <a:ext uri="{FF2B5EF4-FFF2-40B4-BE49-F238E27FC236}">
                <a16:creationId xmlns:a16="http://schemas.microsoft.com/office/drawing/2014/main" id="{0EEAB88C-4548-4415-8B4F-050A3A4D7B20}"/>
              </a:ext>
            </a:extLst>
          </p:cNvPr>
          <p:cNvPicPr>
            <a:picLocks noChangeAspect="1"/>
          </p:cNvPicPr>
          <p:nvPr/>
        </p:nvPicPr>
        <p:blipFill>
          <a:blip r:embed="rId3"/>
          <a:stretch>
            <a:fillRect/>
          </a:stretch>
        </p:blipFill>
        <p:spPr>
          <a:xfrm>
            <a:off x="4756018" y="3526186"/>
            <a:ext cx="4313020" cy="2204700"/>
          </a:xfrm>
          <a:prstGeom prst="rect">
            <a:avLst/>
          </a:prstGeom>
          <a:ln w="3175">
            <a:solidFill>
              <a:schemeClr val="tx1"/>
            </a:solidFill>
          </a:ln>
        </p:spPr>
      </p:pic>
      <p:sp>
        <p:nvSpPr>
          <p:cNvPr id="12" name="TextBox 11">
            <a:extLst>
              <a:ext uri="{FF2B5EF4-FFF2-40B4-BE49-F238E27FC236}">
                <a16:creationId xmlns:a16="http://schemas.microsoft.com/office/drawing/2014/main" id="{734F8A77-0536-48CC-B84C-FF38F20B0332}"/>
              </a:ext>
            </a:extLst>
          </p:cNvPr>
          <p:cNvSpPr txBox="1"/>
          <p:nvPr/>
        </p:nvSpPr>
        <p:spPr>
          <a:xfrm>
            <a:off x="299776" y="401282"/>
            <a:ext cx="6216242" cy="369332"/>
          </a:xfrm>
          <a:prstGeom prst="rect">
            <a:avLst/>
          </a:prstGeom>
          <a:solidFill>
            <a:schemeClr val="bg2"/>
          </a:solidFill>
        </p:spPr>
        <p:txBody>
          <a:bodyPr wrap="square">
            <a:spAutoFit/>
          </a:bodyPr>
          <a:lstStyle/>
          <a:p>
            <a:r>
              <a:rPr lang="en-GB" b="1" dirty="0">
                <a:cs typeface="Times New Roman" panose="02020603050405020304" pitchFamily="18" charset="0"/>
              </a:rPr>
              <a:t>Step 2: Look at the position of the hour hand.</a:t>
            </a:r>
          </a:p>
        </p:txBody>
      </p:sp>
      <p:sp>
        <p:nvSpPr>
          <p:cNvPr id="14" name="TextBox 13">
            <a:extLst>
              <a:ext uri="{FF2B5EF4-FFF2-40B4-BE49-F238E27FC236}">
                <a16:creationId xmlns:a16="http://schemas.microsoft.com/office/drawing/2014/main" id="{B2336A5C-E65D-494A-BED7-716FAC75EC04}"/>
              </a:ext>
            </a:extLst>
          </p:cNvPr>
          <p:cNvSpPr txBox="1"/>
          <p:nvPr/>
        </p:nvSpPr>
        <p:spPr>
          <a:xfrm>
            <a:off x="3804407" y="6001734"/>
            <a:ext cx="6216242" cy="646331"/>
          </a:xfrm>
          <a:prstGeom prst="rect">
            <a:avLst/>
          </a:prstGeom>
          <a:solidFill>
            <a:schemeClr val="accent1">
              <a:lumMod val="20000"/>
              <a:lumOff val="80000"/>
            </a:schemeClr>
          </a:solidFill>
        </p:spPr>
        <p:txBody>
          <a:bodyPr wrap="square">
            <a:spAutoFit/>
          </a:bodyPr>
          <a:lstStyle/>
          <a:p>
            <a:r>
              <a:rPr lang="en-GB" i="1" dirty="0">
                <a:cs typeface="Times New Roman" panose="02020603050405020304" pitchFamily="18" charset="0"/>
              </a:rPr>
              <a:t>I think Tommy thinks each number on the clock is worth 1 minute.</a:t>
            </a:r>
          </a:p>
        </p:txBody>
      </p:sp>
      <p:sp>
        <p:nvSpPr>
          <p:cNvPr id="16" name="TextBox 15">
            <a:extLst>
              <a:ext uri="{FF2B5EF4-FFF2-40B4-BE49-F238E27FC236}">
                <a16:creationId xmlns:a16="http://schemas.microsoft.com/office/drawing/2014/main" id="{4DF1876E-F46F-4DCE-8C2E-76026EB9832D}"/>
              </a:ext>
            </a:extLst>
          </p:cNvPr>
          <p:cNvSpPr txBox="1"/>
          <p:nvPr/>
        </p:nvSpPr>
        <p:spPr>
          <a:xfrm>
            <a:off x="4010156" y="3113248"/>
            <a:ext cx="6216242" cy="369332"/>
          </a:xfrm>
          <a:prstGeom prst="rect">
            <a:avLst/>
          </a:prstGeom>
          <a:solidFill>
            <a:schemeClr val="bg2"/>
          </a:solidFill>
        </p:spPr>
        <p:txBody>
          <a:bodyPr wrap="square">
            <a:spAutoFit/>
          </a:bodyPr>
          <a:lstStyle/>
          <a:p>
            <a:r>
              <a:rPr lang="en-GB" b="1" dirty="0">
                <a:cs typeface="Times New Roman" panose="02020603050405020304" pitchFamily="18" charset="0"/>
              </a:rPr>
              <a:t>Step 3: Explain Tommy’s mistake. </a:t>
            </a:r>
            <a:endParaRPr lang="en-GB" dirty="0"/>
          </a:p>
        </p:txBody>
      </p:sp>
    </p:spTree>
    <p:extLst>
      <p:ext uri="{BB962C8B-B14F-4D97-AF65-F5344CB8AC3E}">
        <p14:creationId xmlns:p14="http://schemas.microsoft.com/office/powerpoint/2010/main" val="3385361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306767" y="1801733"/>
            <a:ext cx="4864044" cy="4247317"/>
          </a:xfrm>
          <a:prstGeom prst="rect">
            <a:avLst/>
          </a:prstGeom>
          <a:solidFill>
            <a:schemeClr val="accent5">
              <a:lumMod val="20000"/>
              <a:lumOff val="80000"/>
            </a:schemeClr>
          </a:solidFill>
        </p:spPr>
        <p:txBody>
          <a:bodyPr wrap="square" rtlCol="0">
            <a:spAutoFit/>
          </a:bodyPr>
          <a:lstStyle/>
          <a:p>
            <a:r>
              <a:rPr lang="en-GB" b="1" dirty="0"/>
              <a:t>Step 1: The minute hand shows half past the hour. Count in 5s (minutes) at each number.</a:t>
            </a:r>
          </a:p>
          <a:p>
            <a:r>
              <a:rPr lang="en-GB" b="1" dirty="0">
                <a:cs typeface="Times New Roman" panose="02020603050405020304" pitchFamily="18" charset="0"/>
              </a:rPr>
              <a:t>“5, 10, 15, 20, 25, 30”</a:t>
            </a:r>
            <a:endParaRPr lang="en-GB"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 Look at the position of the hour hand.</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3: Explain Tommy’s mistake. </a:t>
            </a:r>
            <a:r>
              <a:rPr lang="en-GB" i="1" dirty="0">
                <a:cs typeface="Times New Roman" panose="02020603050405020304" pitchFamily="18" charset="0"/>
              </a:rPr>
              <a:t>Tommy is right because…..</a:t>
            </a:r>
          </a:p>
          <a:p>
            <a:r>
              <a:rPr lang="en-GB" i="1" dirty="0">
                <a:cs typeface="Times New Roman" panose="02020603050405020304" pitchFamily="18" charset="0"/>
              </a:rPr>
              <a:t>Tommy is not right because…….</a:t>
            </a:r>
          </a:p>
          <a:p>
            <a:r>
              <a:rPr lang="en-GB" i="1" dirty="0">
                <a:cs typeface="Times New Roman" panose="02020603050405020304" pitchFamily="18" charset="0"/>
              </a:rPr>
              <a:t>I think Tommy thinks each number on the clock is worth 1 minute.</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2BBB0311-4193-4550-BA26-BF2A9ED5BF7C}"/>
              </a:ext>
            </a:extLst>
          </p:cNvPr>
          <p:cNvPicPr>
            <a:picLocks noChangeAspect="1"/>
          </p:cNvPicPr>
          <p:nvPr/>
        </p:nvPicPr>
        <p:blipFill>
          <a:blip r:embed="rId2"/>
          <a:stretch>
            <a:fillRect/>
          </a:stretch>
        </p:blipFill>
        <p:spPr>
          <a:xfrm>
            <a:off x="11032653" y="4939869"/>
            <a:ext cx="647700" cy="676275"/>
          </a:xfrm>
          <a:prstGeom prst="rect">
            <a:avLst/>
          </a:prstGeom>
        </p:spPr>
      </p:pic>
      <p:pic>
        <p:nvPicPr>
          <p:cNvPr id="13" name="Picture 12">
            <a:extLst>
              <a:ext uri="{FF2B5EF4-FFF2-40B4-BE49-F238E27FC236}">
                <a16:creationId xmlns:a16="http://schemas.microsoft.com/office/drawing/2014/main" id="{33F3E39A-3491-4F44-84D0-196D1A68BFB7}"/>
              </a:ext>
            </a:extLst>
          </p:cNvPr>
          <p:cNvPicPr>
            <a:picLocks noChangeAspect="1"/>
          </p:cNvPicPr>
          <p:nvPr/>
        </p:nvPicPr>
        <p:blipFill>
          <a:blip r:embed="rId3"/>
          <a:stretch>
            <a:fillRect/>
          </a:stretch>
        </p:blipFill>
        <p:spPr>
          <a:xfrm>
            <a:off x="5906271" y="3973737"/>
            <a:ext cx="3409950" cy="1743075"/>
          </a:xfrm>
          <a:prstGeom prst="rect">
            <a:avLst/>
          </a:prstGeom>
        </p:spPr>
      </p:pic>
      <p:pic>
        <p:nvPicPr>
          <p:cNvPr id="14" name="Picture 13">
            <a:extLst>
              <a:ext uri="{FF2B5EF4-FFF2-40B4-BE49-F238E27FC236}">
                <a16:creationId xmlns:a16="http://schemas.microsoft.com/office/drawing/2014/main" id="{EF03E7ED-B303-4909-88C6-2D89DF4BA675}"/>
              </a:ext>
            </a:extLst>
          </p:cNvPr>
          <p:cNvPicPr>
            <a:picLocks noChangeAspect="1"/>
          </p:cNvPicPr>
          <p:nvPr/>
        </p:nvPicPr>
        <p:blipFill>
          <a:blip r:embed="rId4"/>
          <a:stretch>
            <a:fillRect/>
          </a:stretch>
        </p:blipFill>
        <p:spPr>
          <a:xfrm>
            <a:off x="8987461" y="1902864"/>
            <a:ext cx="2277622" cy="2132242"/>
          </a:xfrm>
          <a:prstGeom prst="rect">
            <a:avLst/>
          </a:prstGeom>
        </p:spPr>
      </p:pic>
    </p:spTree>
    <p:extLst>
      <p:ext uri="{BB962C8B-B14F-4D97-AF65-F5344CB8AC3E}">
        <p14:creationId xmlns:p14="http://schemas.microsoft.com/office/powerpoint/2010/main" val="3415331786"/>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TotalTime>
  <Words>936</Words>
  <Application>Microsoft Office PowerPoint</Application>
  <PresentationFormat>Widescreen</PresentationFormat>
  <Paragraphs>156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1</vt:lpstr>
      <vt:lpstr> HIAS Blended Learning Resource</vt:lpstr>
      <vt:lpstr>PowerPoint Presentation</vt:lpstr>
      <vt:lpstr>Maths focus: Telling the time</vt:lpstr>
      <vt:lpstr>Understand the problem</vt:lpstr>
      <vt:lpstr>Make a Plan</vt:lpstr>
      <vt:lpstr>PowerPoint Presentation</vt:lpstr>
      <vt:lpstr>PowerPoint Presentation</vt:lpstr>
      <vt:lpstr>Carry out your plan: show your reasoning</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Clifft, Jacqui</cp:lastModifiedBy>
  <cp:revision>13</cp:revision>
  <dcterms:created xsi:type="dcterms:W3CDTF">2021-01-05T11:02:27Z</dcterms:created>
  <dcterms:modified xsi:type="dcterms:W3CDTF">2021-02-24T07:17:45Z</dcterms:modified>
</cp:coreProperties>
</file>