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643" r:id="rId3"/>
    <p:sldId id="2645" r:id="rId4"/>
    <p:sldId id="262" r:id="rId5"/>
    <p:sldId id="273" r:id="rId6"/>
    <p:sldId id="2637" r:id="rId7"/>
    <p:sldId id="2638" r:id="rId8"/>
    <p:sldId id="2639" r:id="rId9"/>
    <p:sldId id="2644" r:id="rId10"/>
    <p:sldId id="2641" r:id="rId11"/>
    <p:sldId id="264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8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son, Hannah" userId="99fc2e72-916b-4301-badb-78507e675e5b" providerId="ADAL" clId="{E37087F5-E05E-4F5E-B5C1-29E0D8BD64F1}"/>
    <pc:docChg chg="modSld">
      <pc:chgData name="Richardson, Hannah" userId="99fc2e72-916b-4301-badb-78507e675e5b" providerId="ADAL" clId="{E37087F5-E05E-4F5E-B5C1-29E0D8BD64F1}" dt="2025-08-18T10:10:51.899" v="2" actId="20577"/>
      <pc:docMkLst>
        <pc:docMk/>
      </pc:docMkLst>
      <pc:sldChg chg="modSp mod">
        <pc:chgData name="Richardson, Hannah" userId="99fc2e72-916b-4301-badb-78507e675e5b" providerId="ADAL" clId="{E37087F5-E05E-4F5E-B5C1-29E0D8BD64F1}" dt="2025-08-18T10:10:51.899" v="2" actId="20577"/>
        <pc:sldMkLst>
          <pc:docMk/>
          <pc:sldMk cId="2712933264" sldId="263"/>
        </pc:sldMkLst>
        <pc:spChg chg="mod">
          <ac:chgData name="Richardson, Hannah" userId="99fc2e72-916b-4301-badb-78507e675e5b" providerId="ADAL" clId="{E37087F5-E05E-4F5E-B5C1-29E0D8BD64F1}" dt="2025-08-18T10:10:51.899" v="2" actId="20577"/>
          <ac:spMkLst>
            <pc:docMk/>
            <pc:sldMk cId="2712933264" sldId="263"/>
            <ac:spMk id="3" creationId="{37315FA5-D23A-4E53-9E19-A45B7DE6E9B2}"/>
          </ac:spMkLst>
        </pc:spChg>
      </pc:sldChg>
    </pc:docChg>
  </pc:docChgLst>
  <pc:docChgLst>
    <pc:chgData name="Clifft, Jacqui" userId="e081c27f-f45d-4bac-b4a7-d1871eea1aad" providerId="ADAL" clId="{868BAA13-D27F-420A-875F-538BDF7F06E0}"/>
    <pc:docChg chg="custSel modSld">
      <pc:chgData name="Clifft, Jacqui" userId="e081c27f-f45d-4bac-b4a7-d1871eea1aad" providerId="ADAL" clId="{868BAA13-D27F-420A-875F-538BDF7F06E0}" dt="2021-02-05T12:20:39.902" v="10" actId="404"/>
      <pc:docMkLst>
        <pc:docMk/>
      </pc:docMkLst>
      <pc:sldChg chg="delSp modSp mod">
        <pc:chgData name="Clifft, Jacqui" userId="e081c27f-f45d-4bac-b4a7-d1871eea1aad" providerId="ADAL" clId="{868BAA13-D27F-420A-875F-538BDF7F06E0}" dt="2021-02-05T12:20:18.262" v="6" actId="207"/>
        <pc:sldMkLst>
          <pc:docMk/>
          <pc:sldMk cId="3387439793" sldId="2638"/>
        </pc:sldMkLst>
      </pc:sldChg>
      <pc:sldChg chg="modSp mod">
        <pc:chgData name="Clifft, Jacqui" userId="e081c27f-f45d-4bac-b4a7-d1871eea1aad" providerId="ADAL" clId="{868BAA13-D27F-420A-875F-538BDF7F06E0}" dt="2021-02-05T12:20:39.902" v="10" actId="404"/>
        <pc:sldMkLst>
          <pc:docMk/>
          <pc:sldMk cId="3123064864" sldId="2642"/>
        </pc:sldMkLst>
      </pc:sldChg>
      <pc:sldChg chg="modSp mod">
        <pc:chgData name="Clifft, Jacqui" userId="e081c27f-f45d-4bac-b4a7-d1871eea1aad" providerId="ADAL" clId="{868BAA13-D27F-420A-875F-538BDF7F06E0}" dt="2021-02-05T12:20:09.098" v="4" actId="207"/>
        <pc:sldMkLst>
          <pc:docMk/>
          <pc:sldMk cId="2895142760" sldId="2644"/>
        </pc:sldMkLst>
      </pc:sldChg>
    </pc:docChg>
  </pc:docChgLst>
  <pc:docChgLst>
    <pc:chgData name="Ivey, Natalie" userId="a8f9db5a-56a5-410f-b4be-06d8425976a7" providerId="ADAL" clId="{4B73266E-02A1-4B5C-B4DE-4FD1B258811C}"/>
    <pc:docChg chg="custSel modSld">
      <pc:chgData name="Ivey, Natalie" userId="a8f9db5a-56a5-410f-b4be-06d8425976a7" providerId="ADAL" clId="{4B73266E-02A1-4B5C-B4DE-4FD1B258811C}" dt="2021-01-29T15:08:48.713" v="245" actId="20577"/>
      <pc:docMkLst>
        <pc:docMk/>
      </pc:docMkLst>
      <pc:sldChg chg="modSp mod">
        <pc:chgData name="Ivey, Natalie" userId="a8f9db5a-56a5-410f-b4be-06d8425976a7" providerId="ADAL" clId="{4B73266E-02A1-4B5C-B4DE-4FD1B258811C}" dt="2021-01-20T09:13:51.532" v="0" actId="255"/>
        <pc:sldMkLst>
          <pc:docMk/>
          <pc:sldMk cId="4284245350" sldId="272"/>
        </pc:sldMkLst>
      </pc:sldChg>
      <pc:sldChg chg="modSp modAnim">
        <pc:chgData name="Ivey, Natalie" userId="a8f9db5a-56a5-410f-b4be-06d8425976a7" providerId="ADAL" clId="{4B73266E-02A1-4B5C-B4DE-4FD1B258811C}" dt="2021-01-29T14:47:55.492" v="160" actId="20577"/>
        <pc:sldMkLst>
          <pc:docMk/>
          <pc:sldMk cId="2483527723" sldId="2637"/>
        </pc:sldMkLst>
      </pc:sldChg>
      <pc:sldChg chg="addSp modSp mod">
        <pc:chgData name="Ivey, Natalie" userId="a8f9db5a-56a5-410f-b4be-06d8425976a7" providerId="ADAL" clId="{4B73266E-02A1-4B5C-B4DE-4FD1B258811C}" dt="2021-01-29T14:46:40.538" v="39" actId="1076"/>
        <pc:sldMkLst>
          <pc:docMk/>
          <pc:sldMk cId="3387439793" sldId="2638"/>
        </pc:sldMkLst>
      </pc:sldChg>
      <pc:sldChg chg="modSp mod">
        <pc:chgData name="Ivey, Natalie" userId="a8f9db5a-56a5-410f-b4be-06d8425976a7" providerId="ADAL" clId="{4B73266E-02A1-4B5C-B4DE-4FD1B258811C}" dt="2021-01-29T14:49:23.444" v="201" actId="20577"/>
        <pc:sldMkLst>
          <pc:docMk/>
          <pc:sldMk cId="3415331786" sldId="2639"/>
        </pc:sldMkLst>
      </pc:sldChg>
      <pc:sldChg chg="modSp mod">
        <pc:chgData name="Ivey, Natalie" userId="a8f9db5a-56a5-410f-b4be-06d8425976a7" providerId="ADAL" clId="{4B73266E-02A1-4B5C-B4DE-4FD1B258811C}" dt="2021-01-20T09:14:10.376" v="25" actId="20577"/>
        <pc:sldMkLst>
          <pc:docMk/>
          <pc:sldMk cId="1287721433" sldId="2643"/>
        </pc:sldMkLst>
      </pc:sldChg>
      <pc:sldChg chg="addSp modSp mod modAnim">
        <pc:chgData name="Ivey, Natalie" userId="a8f9db5a-56a5-410f-b4be-06d8425976a7" providerId="ADAL" clId="{4B73266E-02A1-4B5C-B4DE-4FD1B258811C}" dt="2021-01-29T15:08:48.713" v="245" actId="20577"/>
        <pc:sldMkLst>
          <pc:docMk/>
          <pc:sldMk cId="2895142760" sldId="264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18/08/2025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hias.enquiries@hants.gov.uk" TargetMode="External"/><Relationship Id="rId2" Type="http://schemas.openxmlformats.org/officeDocument/2006/relationships/hyperlink" Target="mailto:Jo.Lees@hants.gov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190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Year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Autofit/>
          </a:bodyPr>
          <a:lstStyle/>
          <a:p>
            <a:pPr algn="l"/>
            <a:r>
              <a:rPr lang="en-GB" sz="1400" dirty="0">
                <a:solidFill>
                  <a:schemeClr val="tx1"/>
                </a:solidFill>
              </a:rPr>
              <a:t>Addition &amp; Subtraction 3</a:t>
            </a:r>
          </a:p>
          <a:p>
            <a:pPr algn="l"/>
            <a:r>
              <a:rPr lang="en-GB" sz="1400" b="1" dirty="0"/>
              <a:t>Addition and subtraction.</a:t>
            </a:r>
            <a:br>
              <a:rPr lang="en-GB" sz="1400" b="1" dirty="0"/>
            </a:br>
            <a:r>
              <a:rPr lang="en-GB" sz="1400" b="1" dirty="0"/>
              <a:t>Part and whole, using number bonds</a:t>
            </a:r>
            <a:endParaRPr lang="en-GB" sz="140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F7241127-A1E3-4953-ACD2-C403C58C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105" y="982672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40934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Go through the steps you took  and check for errors</a:t>
            </a:r>
          </a:p>
          <a:p>
            <a:r>
              <a:rPr lang="en-GB" sz="1600" dirty="0">
                <a:cs typeface="Times New Roman" panose="02020603050405020304" pitchFamily="18" charset="0"/>
              </a:rPr>
              <a:t>Remember the question is about how many blue balloons Max has so make sure you answer this in a sentence.</a:t>
            </a:r>
          </a:p>
          <a:p>
            <a:endParaRPr lang="en-GB" sz="1600" dirty="0">
              <a:cs typeface="Times New Roman" panose="02020603050405020304" pitchFamily="18" charset="0"/>
            </a:endParaRPr>
          </a:p>
          <a:p>
            <a:r>
              <a:rPr lang="en-GB" i="1" dirty="0">
                <a:cs typeface="Times New Roman" panose="02020603050405020304" pitchFamily="18" charset="0"/>
              </a:rPr>
              <a:t>Max has _____ blue balloons.	</a:t>
            </a:r>
          </a:p>
          <a:p>
            <a:endParaRPr lang="en-GB" sz="1600" dirty="0">
              <a:cs typeface="Times New Roman" panose="02020603050405020304" pitchFamily="18" charset="0"/>
            </a:endParaRPr>
          </a:p>
          <a:p>
            <a:pPr marL="342900" indent="-342900">
              <a:buAutoNum type="arabicPeriod" startAt="2"/>
            </a:pPr>
            <a:r>
              <a:rPr lang="en-GB" b="1" dirty="0">
                <a:cs typeface="Times New Roman" panose="02020603050405020304" pitchFamily="18" charset="0"/>
              </a:rPr>
              <a:t>Check that each of the parts add up again to the whole.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5 + ? = 12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ED770C60-640C-4B6F-953B-DF120EE6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B0862ED-D817-4712-83F3-52351FC90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9111" y="2751589"/>
            <a:ext cx="4394048" cy="12833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F4DC748-B265-41C0-9C52-E99DA62034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6519" y="4093041"/>
            <a:ext cx="704850" cy="6572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C935773-A05C-437C-BA8B-E6E6E0BF1D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1204" y="1789496"/>
            <a:ext cx="6416770" cy="4167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AAB0834-6429-4AC1-A84A-DB2DD63D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678FD38-1421-43FD-A6FF-C8820398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747" y="1515025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 variation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3EE0DB4-2CE2-46EB-9734-C51233D433CA}"/>
              </a:ext>
            </a:extLst>
          </p:cNvPr>
          <p:cNvSpPr/>
          <p:nvPr/>
        </p:nvSpPr>
        <p:spPr>
          <a:xfrm>
            <a:off x="5897461" y="2348917"/>
            <a:ext cx="5326192" cy="288663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</a:rPr>
              <a:t>Max has 12 balloons. </a:t>
            </a:r>
          </a:p>
          <a:p>
            <a:pPr algn="ctr"/>
            <a:r>
              <a:rPr lang="en-GB" sz="2400" b="1" dirty="0">
                <a:solidFill>
                  <a:schemeClr val="tx1"/>
                </a:solidFill>
              </a:rPr>
              <a:t>5 of them are red, 2 are green.</a:t>
            </a:r>
          </a:p>
          <a:p>
            <a:pPr algn="ctr"/>
            <a:r>
              <a:rPr lang="en-GB" sz="2400" b="1" dirty="0">
                <a:solidFill>
                  <a:schemeClr val="tx1"/>
                </a:solidFill>
              </a:rPr>
              <a:t> The rest are blue.</a:t>
            </a:r>
          </a:p>
          <a:p>
            <a:pPr algn="ctr"/>
            <a:r>
              <a:rPr lang="en-GB" sz="2400" b="1" dirty="0">
                <a:solidFill>
                  <a:schemeClr val="tx1"/>
                </a:solidFill>
              </a:rPr>
              <a:t>How many are blue?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to maths, please contact either of the team </a:t>
            </a:r>
            <a:r>
              <a:rPr lang="en-GB" sz="1800"/>
              <a:t>leads: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Jo Lees: </a:t>
            </a:r>
            <a:r>
              <a:rPr lang="en-GB" sz="1800" dirty="0">
                <a:hlinkClick r:id="rId2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3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1B487DCA-45D9-4B74-AC20-F64217D74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 </a:t>
            </a:r>
            <a:r>
              <a:rPr lang="en-GB" sz="1800">
                <a:latin typeface="Calibri" panose="020F0502020204030204" pitchFamily="34" charset="0"/>
                <a:ea typeface="Calibri" panose="020F0502020204030204" pitchFamily="34" charset="0"/>
              </a:rPr>
              <a:t>their 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class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their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pupils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Maths focus: Addition and subtraction.</a:t>
            </a:r>
            <a:br>
              <a:rPr lang="en-GB" sz="2800" b="1" dirty="0"/>
            </a:br>
            <a:r>
              <a:rPr lang="en-GB" sz="2800" b="1" dirty="0"/>
              <a:t>Part and whole, using number bonds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B31DD9-8E2E-46DD-AF29-7B4D41EA3658}"/>
              </a:ext>
            </a:extLst>
          </p:cNvPr>
          <p:cNvSpPr txBox="1"/>
          <p:nvPr/>
        </p:nvSpPr>
        <p:spPr>
          <a:xfrm>
            <a:off x="1981200" y="1836891"/>
            <a:ext cx="834423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D6A1E9-9FF6-4D74-ADD3-8CA648DAF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6381" y="5077337"/>
            <a:ext cx="1512902" cy="1410679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D85CEE1-5A8B-4614-8E65-21B5E979CCA8}"/>
              </a:ext>
            </a:extLst>
          </p:cNvPr>
          <p:cNvSpPr/>
          <p:nvPr/>
        </p:nvSpPr>
        <p:spPr>
          <a:xfrm>
            <a:off x="1524001" y="2098445"/>
            <a:ext cx="7931734" cy="2870065"/>
          </a:xfrm>
          <a:prstGeom prst="roundRect">
            <a:avLst/>
          </a:prstGeom>
          <a:solidFill>
            <a:srgbClr val="FF9999"/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Max has 12 balloons.</a:t>
            </a:r>
          </a:p>
          <a:p>
            <a:pPr algn="ctr"/>
            <a:r>
              <a:rPr lang="en-GB" sz="2800" b="1" dirty="0">
                <a:solidFill>
                  <a:schemeClr val="tx1"/>
                </a:solidFill>
              </a:rPr>
              <a:t>5 of the balloons are red.</a:t>
            </a:r>
          </a:p>
          <a:p>
            <a:pPr algn="ctr"/>
            <a:r>
              <a:rPr lang="en-GB" sz="2800" b="1" dirty="0">
                <a:solidFill>
                  <a:schemeClr val="tx1"/>
                </a:solidFill>
              </a:rPr>
              <a:t>The rest are blue.</a:t>
            </a:r>
          </a:p>
          <a:p>
            <a:pPr algn="ctr"/>
            <a:r>
              <a:rPr lang="en-GB" sz="2800" b="1" dirty="0">
                <a:solidFill>
                  <a:schemeClr val="tx1"/>
                </a:solidFill>
              </a:rPr>
              <a:t>How many blue balloons does Max have?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16" y="895018"/>
            <a:ext cx="4816110" cy="409461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70844-A6DB-4EF5-B64A-949EEFBE6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5825" y="1606024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54E2B1-015F-49CE-9770-4DDD36444C69}"/>
              </a:ext>
            </a:extLst>
          </p:cNvPr>
          <p:cNvSpPr txBox="1"/>
          <p:nvPr/>
        </p:nvSpPr>
        <p:spPr>
          <a:xfrm>
            <a:off x="456325" y="1606024"/>
            <a:ext cx="4468013" cy="37856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GB" sz="2400" i="1" dirty="0"/>
          </a:p>
          <a:p>
            <a:r>
              <a:rPr lang="en-GB" sz="2400" i="1" dirty="0"/>
              <a:t>Think about the parts of the story.</a:t>
            </a:r>
          </a:p>
          <a:p>
            <a:r>
              <a:rPr lang="en-GB" sz="2400" i="1" dirty="0"/>
              <a:t>What represents the whole?</a:t>
            </a:r>
          </a:p>
          <a:p>
            <a:r>
              <a:rPr lang="en-GB" sz="2400" i="1" dirty="0"/>
              <a:t>What represents the parts?</a:t>
            </a:r>
          </a:p>
          <a:p>
            <a:endParaRPr lang="en-GB" sz="2400" i="1" dirty="0"/>
          </a:p>
          <a:p>
            <a:r>
              <a:rPr lang="en-GB" sz="2400" i="1" dirty="0"/>
              <a:t>There are 2 parts of the whole.</a:t>
            </a:r>
          </a:p>
          <a:p>
            <a:r>
              <a:rPr lang="en-GB" sz="2400" i="1" dirty="0"/>
              <a:t>This is using addition and subtraction facts.</a:t>
            </a:r>
          </a:p>
          <a:p>
            <a:endParaRPr lang="en-GB" sz="2400" i="1" dirty="0"/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712F957F-6A38-42C6-B2CC-C148604E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C830A1-F51E-4C1C-A3C5-B25789F5A8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752" y="4860691"/>
            <a:ext cx="704850" cy="657225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DCBBF6F-DD21-45E8-8FBB-31C251035276}"/>
              </a:ext>
            </a:extLst>
          </p:cNvPr>
          <p:cNvSpPr/>
          <p:nvPr/>
        </p:nvSpPr>
        <p:spPr>
          <a:xfrm>
            <a:off x="5594315" y="2072827"/>
            <a:ext cx="5620110" cy="2557083"/>
          </a:xfrm>
          <a:prstGeom prst="roundRect">
            <a:avLst/>
          </a:prstGeom>
          <a:solidFill>
            <a:srgbClr val="FF9999"/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Max has 12 balloons.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</a:rPr>
              <a:t>5 of the balloons are red.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</a:rPr>
              <a:t>The rest are blue.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</a:rPr>
              <a:t>How many blue balloons does Max have?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460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219833" y="1425730"/>
            <a:ext cx="4518053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</a:t>
            </a:r>
          </a:p>
          <a:p>
            <a:r>
              <a:rPr lang="en-GB" b="1" dirty="0"/>
              <a:t>Draw the problem using pictures. Colour the 5 red balloons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 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Represent the problem using a bar model. Show the 5 red balloons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Subtract one part (red) from the whole set of balloons to find out the other part (Blue)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If there are 12 balloons altogether and 5 are red, how many are blue?</a:t>
            </a: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E2E1DF6-EBEE-4FA9-AD9A-6A698225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66511FF-802E-4692-8B8A-924C31AEC6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3367" y="1425729"/>
            <a:ext cx="6493967" cy="4247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>
            <a:extLst>
              <a:ext uri="{FF2B5EF4-FFF2-40B4-BE49-F238E27FC236}">
                <a16:creationId xmlns:a16="http://schemas.microsoft.com/office/drawing/2014/main" id="{F88B6FC9-38D9-482F-B9DC-90208CCD656D}"/>
              </a:ext>
            </a:extLst>
          </p:cNvPr>
          <p:cNvSpPr txBox="1"/>
          <p:nvPr/>
        </p:nvSpPr>
        <p:spPr>
          <a:xfrm>
            <a:off x="1136064" y="1460097"/>
            <a:ext cx="2648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There are 12 balloons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0A182A3-D013-4AEB-8BA8-9DC63096A229}"/>
              </a:ext>
            </a:extLst>
          </p:cNvPr>
          <p:cNvGrpSpPr/>
          <p:nvPr/>
        </p:nvGrpSpPr>
        <p:grpSpPr>
          <a:xfrm>
            <a:off x="438100" y="2155381"/>
            <a:ext cx="5946516" cy="2796945"/>
            <a:chOff x="1929468" y="1510018"/>
            <a:chExt cx="8365518" cy="448770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33163B5-F5F8-4856-BDB3-B7A61E7DFEEF}"/>
                </a:ext>
              </a:extLst>
            </p:cNvPr>
            <p:cNvGrpSpPr/>
            <p:nvPr/>
          </p:nvGrpSpPr>
          <p:grpSpPr>
            <a:xfrm>
              <a:off x="1929468" y="1510018"/>
              <a:ext cx="337452" cy="151002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C6CE6C74-C54D-4289-8CA7-B0F8357149AB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Freeform: Shape 3">
                <a:extLst>
                  <a:ext uri="{FF2B5EF4-FFF2-40B4-BE49-F238E27FC236}">
                    <a16:creationId xmlns:a16="http://schemas.microsoft.com/office/drawing/2014/main" id="{91FC70C5-D4E3-44B8-9D49-96D463064ED2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43C819C-EAD5-4C47-AAB8-A6598700E280}"/>
                </a:ext>
              </a:extLst>
            </p:cNvPr>
            <p:cNvGrpSpPr/>
            <p:nvPr/>
          </p:nvGrpSpPr>
          <p:grpSpPr>
            <a:xfrm>
              <a:off x="2625754" y="1510018"/>
              <a:ext cx="337452" cy="151002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FEAD2481-5322-4AE6-93E8-883F741D7718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878CC2D8-4FD2-46FB-8A78-BE6D3F20F2AC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F5FCD13-32A5-45DF-9C4E-58958E11C41B}"/>
                </a:ext>
              </a:extLst>
            </p:cNvPr>
            <p:cNvGrpSpPr/>
            <p:nvPr/>
          </p:nvGrpSpPr>
          <p:grpSpPr>
            <a:xfrm>
              <a:off x="3250636" y="1510018"/>
              <a:ext cx="337452" cy="151002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D0EC75BD-F1D4-4160-A80B-F7F8B261A24B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788AA68-1D16-417F-A697-AD0B7FA7C766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57492D1-CA53-431B-BF9A-83B10AAB5032}"/>
                </a:ext>
              </a:extLst>
            </p:cNvPr>
            <p:cNvGrpSpPr/>
            <p:nvPr/>
          </p:nvGrpSpPr>
          <p:grpSpPr>
            <a:xfrm>
              <a:off x="3963700" y="1510018"/>
              <a:ext cx="337452" cy="151002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FC7E60BB-9667-4538-8F21-6E5FE8A7BC0E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86454C37-6082-4625-91E0-C1BD1EE500A1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FDB5954-A279-46B4-8691-F42FB4AEB3EF}"/>
                </a:ext>
              </a:extLst>
            </p:cNvPr>
            <p:cNvGrpSpPr/>
            <p:nvPr/>
          </p:nvGrpSpPr>
          <p:grpSpPr>
            <a:xfrm>
              <a:off x="4676764" y="1510018"/>
              <a:ext cx="337452" cy="151002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F52C0D6C-0B74-4E0A-A51F-E55DC0BB3C83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140F57E9-DE1F-43B0-A136-38AD806E371F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220C93A7-DD8E-40E3-A960-80A92F372711}"/>
                </a:ext>
              </a:extLst>
            </p:cNvPr>
            <p:cNvGrpSpPr/>
            <p:nvPr/>
          </p:nvGrpSpPr>
          <p:grpSpPr>
            <a:xfrm>
              <a:off x="5373050" y="1510018"/>
              <a:ext cx="337452" cy="151002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AAD12AC0-0CFE-4BC3-A8FC-1AC7FD39523F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77CE215D-DCDB-4EAB-BE28-02807763CBAD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AE4ECC9A-ECBF-4FFE-A597-BE23FE556299}"/>
                </a:ext>
              </a:extLst>
            </p:cNvPr>
            <p:cNvGrpSpPr/>
            <p:nvPr/>
          </p:nvGrpSpPr>
          <p:grpSpPr>
            <a:xfrm>
              <a:off x="5997932" y="1510018"/>
              <a:ext cx="337452" cy="151002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A64C705A-7CAB-4D1C-AD8E-0F141DEE3637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980DB11C-4FBE-475E-B083-67B597A44F1A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DD1AA20C-5CF2-4050-BEC3-712436E92F9E}"/>
                </a:ext>
              </a:extLst>
            </p:cNvPr>
            <p:cNvGrpSpPr/>
            <p:nvPr/>
          </p:nvGrpSpPr>
          <p:grpSpPr>
            <a:xfrm>
              <a:off x="6710996" y="1510018"/>
              <a:ext cx="337452" cy="151002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0DE86FB8-2CAA-402D-AC5A-92D3CC47360F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6E923527-4926-464B-8045-A753ED088A29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2C1B2DDC-5EC7-4033-B55E-33CC92F6CCE8}"/>
                </a:ext>
              </a:extLst>
            </p:cNvPr>
            <p:cNvGrpSpPr/>
            <p:nvPr/>
          </p:nvGrpSpPr>
          <p:grpSpPr>
            <a:xfrm>
              <a:off x="7570769" y="1543573"/>
              <a:ext cx="337452" cy="151002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23ABED0E-CAF2-402D-8582-C1E172D9A02A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3F38CE1A-296A-49A0-BE0A-11BB3C13F41C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6B5C5943-A557-4F62-B3EC-AD81C414C09E}"/>
                </a:ext>
              </a:extLst>
            </p:cNvPr>
            <p:cNvGrpSpPr/>
            <p:nvPr/>
          </p:nvGrpSpPr>
          <p:grpSpPr>
            <a:xfrm>
              <a:off x="8267055" y="1543573"/>
              <a:ext cx="337452" cy="151002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A6F9B7EF-4C1D-4D19-A1F5-94D8A52B5B0F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362D7E4B-7A97-464E-BD64-4EA8ADA566EA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1F46063A-B968-49C1-B942-304B335DF795}"/>
                </a:ext>
              </a:extLst>
            </p:cNvPr>
            <p:cNvGrpSpPr/>
            <p:nvPr/>
          </p:nvGrpSpPr>
          <p:grpSpPr>
            <a:xfrm>
              <a:off x="8891937" y="1543573"/>
              <a:ext cx="337452" cy="151002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9874F6F4-0E24-4E1F-9DF2-0731C1EB72D2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2E89270D-B889-48E2-9BF2-82DA56A6E15E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849BD8B2-6A1A-439F-80B8-E4599A8E8512}"/>
                </a:ext>
              </a:extLst>
            </p:cNvPr>
            <p:cNvGrpSpPr/>
            <p:nvPr/>
          </p:nvGrpSpPr>
          <p:grpSpPr>
            <a:xfrm>
              <a:off x="9605001" y="1543573"/>
              <a:ext cx="337452" cy="151002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858C4662-4920-45FB-B7CF-DA95D96D369C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4DF11683-04A2-4377-8261-FC38D15A6716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D607E938-0B46-4864-AB1A-6BA20F3466E1}"/>
                </a:ext>
              </a:extLst>
            </p:cNvPr>
            <p:cNvSpPr/>
            <p:nvPr/>
          </p:nvSpPr>
          <p:spPr>
            <a:xfrm>
              <a:off x="2057195" y="3883697"/>
              <a:ext cx="503339" cy="80534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DDEAB11F-6E41-4EEA-9E3C-0EE350F9E356}"/>
                </a:ext>
              </a:extLst>
            </p:cNvPr>
            <p:cNvSpPr/>
            <p:nvPr/>
          </p:nvSpPr>
          <p:spPr>
            <a:xfrm>
              <a:off x="2266920" y="4689040"/>
              <a:ext cx="352533" cy="1275127"/>
            </a:xfrm>
            <a:custGeom>
              <a:avLst/>
              <a:gdLst>
                <a:gd name="connsiteX0" fmla="*/ 33556 w 352533"/>
                <a:gd name="connsiteY0" fmla="*/ 0 h 1275127"/>
                <a:gd name="connsiteX1" fmla="*/ 16778 w 352533"/>
                <a:gd name="connsiteY1" fmla="*/ 83890 h 1275127"/>
                <a:gd name="connsiteX2" fmla="*/ 0 w 352533"/>
                <a:gd name="connsiteY2" fmla="*/ 117446 h 1275127"/>
                <a:gd name="connsiteX3" fmla="*/ 8389 w 352533"/>
                <a:gd name="connsiteY3" fmla="*/ 268448 h 1275127"/>
                <a:gd name="connsiteX4" fmla="*/ 16778 w 352533"/>
                <a:gd name="connsiteY4" fmla="*/ 293615 h 1275127"/>
                <a:gd name="connsiteX5" fmla="*/ 41945 w 352533"/>
                <a:gd name="connsiteY5" fmla="*/ 318782 h 1275127"/>
                <a:gd name="connsiteX6" fmla="*/ 75501 w 352533"/>
                <a:gd name="connsiteY6" fmla="*/ 335560 h 1275127"/>
                <a:gd name="connsiteX7" fmla="*/ 134224 w 352533"/>
                <a:gd name="connsiteY7" fmla="*/ 369116 h 1275127"/>
                <a:gd name="connsiteX8" fmla="*/ 167779 w 352533"/>
                <a:gd name="connsiteY8" fmla="*/ 394283 h 1275127"/>
                <a:gd name="connsiteX9" fmla="*/ 192946 w 352533"/>
                <a:gd name="connsiteY9" fmla="*/ 411061 h 1275127"/>
                <a:gd name="connsiteX10" fmla="*/ 218113 w 352533"/>
                <a:gd name="connsiteY10" fmla="*/ 436228 h 1275127"/>
                <a:gd name="connsiteX11" fmla="*/ 318781 w 352533"/>
                <a:gd name="connsiteY11" fmla="*/ 520118 h 1275127"/>
                <a:gd name="connsiteX12" fmla="*/ 327170 w 352533"/>
                <a:gd name="connsiteY12" fmla="*/ 545285 h 1275127"/>
                <a:gd name="connsiteX13" fmla="*/ 352337 w 352533"/>
                <a:gd name="connsiteY13" fmla="*/ 570452 h 1275127"/>
                <a:gd name="connsiteX14" fmla="*/ 335559 w 352533"/>
                <a:gd name="connsiteY14" fmla="*/ 654342 h 1275127"/>
                <a:gd name="connsiteX15" fmla="*/ 327170 w 352533"/>
                <a:gd name="connsiteY15" fmla="*/ 679509 h 1275127"/>
                <a:gd name="connsiteX16" fmla="*/ 293614 w 352533"/>
                <a:gd name="connsiteY16" fmla="*/ 704676 h 1275127"/>
                <a:gd name="connsiteX17" fmla="*/ 276836 w 352533"/>
                <a:gd name="connsiteY17" fmla="*/ 729843 h 1275127"/>
                <a:gd name="connsiteX18" fmla="*/ 243280 w 352533"/>
                <a:gd name="connsiteY18" fmla="*/ 788566 h 1275127"/>
                <a:gd name="connsiteX19" fmla="*/ 218113 w 352533"/>
                <a:gd name="connsiteY19" fmla="*/ 805344 h 1275127"/>
                <a:gd name="connsiteX20" fmla="*/ 201335 w 352533"/>
                <a:gd name="connsiteY20" fmla="*/ 855677 h 1275127"/>
                <a:gd name="connsiteX21" fmla="*/ 192946 w 352533"/>
                <a:gd name="connsiteY21" fmla="*/ 880844 h 1275127"/>
                <a:gd name="connsiteX22" fmla="*/ 176168 w 352533"/>
                <a:gd name="connsiteY22" fmla="*/ 906011 h 1275127"/>
                <a:gd name="connsiteX23" fmla="*/ 167779 w 352533"/>
                <a:gd name="connsiteY23" fmla="*/ 964734 h 1275127"/>
                <a:gd name="connsiteX24" fmla="*/ 159390 w 352533"/>
                <a:gd name="connsiteY24" fmla="*/ 998290 h 1275127"/>
                <a:gd name="connsiteX25" fmla="*/ 167779 w 352533"/>
                <a:gd name="connsiteY25" fmla="*/ 1115736 h 1275127"/>
                <a:gd name="connsiteX26" fmla="*/ 176168 w 352533"/>
                <a:gd name="connsiteY26" fmla="*/ 1140903 h 1275127"/>
                <a:gd name="connsiteX27" fmla="*/ 243280 w 352533"/>
                <a:gd name="connsiteY27" fmla="*/ 1208015 h 1275127"/>
                <a:gd name="connsiteX28" fmla="*/ 276836 w 352533"/>
                <a:gd name="connsiteY28" fmla="*/ 1241571 h 1275127"/>
                <a:gd name="connsiteX29" fmla="*/ 302003 w 352533"/>
                <a:gd name="connsiteY29" fmla="*/ 1275127 h 1275127"/>
                <a:gd name="connsiteX30" fmla="*/ 318781 w 352533"/>
                <a:gd name="connsiteY30" fmla="*/ 1233182 h 127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52533" h="1275127">
                  <a:moveTo>
                    <a:pt x="33556" y="0"/>
                  </a:moveTo>
                  <a:cubicBezTo>
                    <a:pt x="30656" y="17397"/>
                    <a:pt x="24287" y="63867"/>
                    <a:pt x="16778" y="83890"/>
                  </a:cubicBezTo>
                  <a:cubicBezTo>
                    <a:pt x="12387" y="95599"/>
                    <a:pt x="5593" y="106261"/>
                    <a:pt x="0" y="117446"/>
                  </a:cubicBezTo>
                  <a:cubicBezTo>
                    <a:pt x="2796" y="167780"/>
                    <a:pt x="3610" y="218263"/>
                    <a:pt x="8389" y="268448"/>
                  </a:cubicBezTo>
                  <a:cubicBezTo>
                    <a:pt x="9227" y="277251"/>
                    <a:pt x="11873" y="286257"/>
                    <a:pt x="16778" y="293615"/>
                  </a:cubicBezTo>
                  <a:cubicBezTo>
                    <a:pt x="23359" y="303486"/>
                    <a:pt x="32291" y="311886"/>
                    <a:pt x="41945" y="318782"/>
                  </a:cubicBezTo>
                  <a:cubicBezTo>
                    <a:pt x="52121" y="326051"/>
                    <a:pt x="65325" y="328291"/>
                    <a:pt x="75501" y="335560"/>
                  </a:cubicBezTo>
                  <a:cubicBezTo>
                    <a:pt x="129325" y="374006"/>
                    <a:pt x="69232" y="352868"/>
                    <a:pt x="134224" y="369116"/>
                  </a:cubicBezTo>
                  <a:cubicBezTo>
                    <a:pt x="145409" y="377505"/>
                    <a:pt x="156402" y="386156"/>
                    <a:pt x="167779" y="394283"/>
                  </a:cubicBezTo>
                  <a:cubicBezTo>
                    <a:pt x="175983" y="400143"/>
                    <a:pt x="185201" y="404606"/>
                    <a:pt x="192946" y="411061"/>
                  </a:cubicBezTo>
                  <a:cubicBezTo>
                    <a:pt x="202060" y="418656"/>
                    <a:pt x="208999" y="428633"/>
                    <a:pt x="218113" y="436228"/>
                  </a:cubicBezTo>
                  <a:cubicBezTo>
                    <a:pt x="331267" y="530523"/>
                    <a:pt x="260543" y="461880"/>
                    <a:pt x="318781" y="520118"/>
                  </a:cubicBezTo>
                  <a:cubicBezTo>
                    <a:pt x="321577" y="528507"/>
                    <a:pt x="322265" y="537927"/>
                    <a:pt x="327170" y="545285"/>
                  </a:cubicBezTo>
                  <a:cubicBezTo>
                    <a:pt x="333751" y="555156"/>
                    <a:pt x="349763" y="558871"/>
                    <a:pt x="352337" y="570452"/>
                  </a:cubicBezTo>
                  <a:cubicBezTo>
                    <a:pt x="354397" y="579722"/>
                    <a:pt x="339706" y="639828"/>
                    <a:pt x="335559" y="654342"/>
                  </a:cubicBezTo>
                  <a:cubicBezTo>
                    <a:pt x="333130" y="662845"/>
                    <a:pt x="332831" y="672716"/>
                    <a:pt x="327170" y="679509"/>
                  </a:cubicBezTo>
                  <a:cubicBezTo>
                    <a:pt x="318219" y="690250"/>
                    <a:pt x="303501" y="694789"/>
                    <a:pt x="293614" y="704676"/>
                  </a:cubicBezTo>
                  <a:cubicBezTo>
                    <a:pt x="286485" y="711805"/>
                    <a:pt x="281838" y="721089"/>
                    <a:pt x="276836" y="729843"/>
                  </a:cubicBezTo>
                  <a:cubicBezTo>
                    <a:pt x="268063" y="745195"/>
                    <a:pt x="256906" y="774940"/>
                    <a:pt x="243280" y="788566"/>
                  </a:cubicBezTo>
                  <a:cubicBezTo>
                    <a:pt x="236151" y="795695"/>
                    <a:pt x="226502" y="799751"/>
                    <a:pt x="218113" y="805344"/>
                  </a:cubicBezTo>
                  <a:lnTo>
                    <a:pt x="201335" y="855677"/>
                  </a:lnTo>
                  <a:cubicBezTo>
                    <a:pt x="198539" y="864066"/>
                    <a:pt x="197851" y="873486"/>
                    <a:pt x="192946" y="880844"/>
                  </a:cubicBezTo>
                  <a:lnTo>
                    <a:pt x="176168" y="906011"/>
                  </a:lnTo>
                  <a:cubicBezTo>
                    <a:pt x="173372" y="925585"/>
                    <a:pt x="171316" y="945280"/>
                    <a:pt x="167779" y="964734"/>
                  </a:cubicBezTo>
                  <a:cubicBezTo>
                    <a:pt x="165717" y="976078"/>
                    <a:pt x="159390" y="986760"/>
                    <a:pt x="159390" y="998290"/>
                  </a:cubicBezTo>
                  <a:cubicBezTo>
                    <a:pt x="159390" y="1037538"/>
                    <a:pt x="163193" y="1076756"/>
                    <a:pt x="167779" y="1115736"/>
                  </a:cubicBezTo>
                  <a:cubicBezTo>
                    <a:pt x="168812" y="1124518"/>
                    <a:pt x="170568" y="1134059"/>
                    <a:pt x="176168" y="1140903"/>
                  </a:cubicBezTo>
                  <a:cubicBezTo>
                    <a:pt x="196202" y="1165389"/>
                    <a:pt x="220909" y="1185644"/>
                    <a:pt x="243280" y="1208015"/>
                  </a:cubicBezTo>
                  <a:cubicBezTo>
                    <a:pt x="254465" y="1219200"/>
                    <a:pt x="267345" y="1228916"/>
                    <a:pt x="276836" y="1241571"/>
                  </a:cubicBezTo>
                  <a:lnTo>
                    <a:pt x="302003" y="1275127"/>
                  </a:lnTo>
                  <a:lnTo>
                    <a:pt x="318781" y="1233182"/>
                  </a:lnTo>
                </a:path>
              </a:pathLst>
            </a:cu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F2F6ABCC-63D2-436A-B424-11B25A46CF18}"/>
                </a:ext>
              </a:extLst>
            </p:cNvPr>
            <p:cNvSpPr/>
            <p:nvPr/>
          </p:nvSpPr>
          <p:spPr>
            <a:xfrm>
              <a:off x="2753481" y="3883697"/>
              <a:ext cx="503339" cy="80534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3E4E9598-0D1B-4ACE-A3EA-E45E9B529EC1}"/>
                </a:ext>
              </a:extLst>
            </p:cNvPr>
            <p:cNvSpPr/>
            <p:nvPr/>
          </p:nvSpPr>
          <p:spPr>
            <a:xfrm>
              <a:off x="2963206" y="4689040"/>
              <a:ext cx="352533" cy="1275127"/>
            </a:xfrm>
            <a:custGeom>
              <a:avLst/>
              <a:gdLst>
                <a:gd name="connsiteX0" fmla="*/ 33556 w 352533"/>
                <a:gd name="connsiteY0" fmla="*/ 0 h 1275127"/>
                <a:gd name="connsiteX1" fmla="*/ 16778 w 352533"/>
                <a:gd name="connsiteY1" fmla="*/ 83890 h 1275127"/>
                <a:gd name="connsiteX2" fmla="*/ 0 w 352533"/>
                <a:gd name="connsiteY2" fmla="*/ 117446 h 1275127"/>
                <a:gd name="connsiteX3" fmla="*/ 8389 w 352533"/>
                <a:gd name="connsiteY3" fmla="*/ 268448 h 1275127"/>
                <a:gd name="connsiteX4" fmla="*/ 16778 w 352533"/>
                <a:gd name="connsiteY4" fmla="*/ 293615 h 1275127"/>
                <a:gd name="connsiteX5" fmla="*/ 41945 w 352533"/>
                <a:gd name="connsiteY5" fmla="*/ 318782 h 1275127"/>
                <a:gd name="connsiteX6" fmla="*/ 75501 w 352533"/>
                <a:gd name="connsiteY6" fmla="*/ 335560 h 1275127"/>
                <a:gd name="connsiteX7" fmla="*/ 134224 w 352533"/>
                <a:gd name="connsiteY7" fmla="*/ 369116 h 1275127"/>
                <a:gd name="connsiteX8" fmla="*/ 167779 w 352533"/>
                <a:gd name="connsiteY8" fmla="*/ 394283 h 1275127"/>
                <a:gd name="connsiteX9" fmla="*/ 192946 w 352533"/>
                <a:gd name="connsiteY9" fmla="*/ 411061 h 1275127"/>
                <a:gd name="connsiteX10" fmla="*/ 218113 w 352533"/>
                <a:gd name="connsiteY10" fmla="*/ 436228 h 1275127"/>
                <a:gd name="connsiteX11" fmla="*/ 318781 w 352533"/>
                <a:gd name="connsiteY11" fmla="*/ 520118 h 1275127"/>
                <a:gd name="connsiteX12" fmla="*/ 327170 w 352533"/>
                <a:gd name="connsiteY12" fmla="*/ 545285 h 1275127"/>
                <a:gd name="connsiteX13" fmla="*/ 352337 w 352533"/>
                <a:gd name="connsiteY13" fmla="*/ 570452 h 1275127"/>
                <a:gd name="connsiteX14" fmla="*/ 335559 w 352533"/>
                <a:gd name="connsiteY14" fmla="*/ 654342 h 1275127"/>
                <a:gd name="connsiteX15" fmla="*/ 327170 w 352533"/>
                <a:gd name="connsiteY15" fmla="*/ 679509 h 1275127"/>
                <a:gd name="connsiteX16" fmla="*/ 293614 w 352533"/>
                <a:gd name="connsiteY16" fmla="*/ 704676 h 1275127"/>
                <a:gd name="connsiteX17" fmla="*/ 276836 w 352533"/>
                <a:gd name="connsiteY17" fmla="*/ 729843 h 1275127"/>
                <a:gd name="connsiteX18" fmla="*/ 243280 w 352533"/>
                <a:gd name="connsiteY18" fmla="*/ 788566 h 1275127"/>
                <a:gd name="connsiteX19" fmla="*/ 218113 w 352533"/>
                <a:gd name="connsiteY19" fmla="*/ 805344 h 1275127"/>
                <a:gd name="connsiteX20" fmla="*/ 201335 w 352533"/>
                <a:gd name="connsiteY20" fmla="*/ 855677 h 1275127"/>
                <a:gd name="connsiteX21" fmla="*/ 192946 w 352533"/>
                <a:gd name="connsiteY21" fmla="*/ 880844 h 1275127"/>
                <a:gd name="connsiteX22" fmla="*/ 176168 w 352533"/>
                <a:gd name="connsiteY22" fmla="*/ 906011 h 1275127"/>
                <a:gd name="connsiteX23" fmla="*/ 167779 w 352533"/>
                <a:gd name="connsiteY23" fmla="*/ 964734 h 1275127"/>
                <a:gd name="connsiteX24" fmla="*/ 159390 w 352533"/>
                <a:gd name="connsiteY24" fmla="*/ 998290 h 1275127"/>
                <a:gd name="connsiteX25" fmla="*/ 167779 w 352533"/>
                <a:gd name="connsiteY25" fmla="*/ 1115736 h 1275127"/>
                <a:gd name="connsiteX26" fmla="*/ 176168 w 352533"/>
                <a:gd name="connsiteY26" fmla="*/ 1140903 h 1275127"/>
                <a:gd name="connsiteX27" fmla="*/ 243280 w 352533"/>
                <a:gd name="connsiteY27" fmla="*/ 1208015 h 1275127"/>
                <a:gd name="connsiteX28" fmla="*/ 276836 w 352533"/>
                <a:gd name="connsiteY28" fmla="*/ 1241571 h 1275127"/>
                <a:gd name="connsiteX29" fmla="*/ 302003 w 352533"/>
                <a:gd name="connsiteY29" fmla="*/ 1275127 h 1275127"/>
                <a:gd name="connsiteX30" fmla="*/ 318781 w 352533"/>
                <a:gd name="connsiteY30" fmla="*/ 1233182 h 127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52533" h="1275127">
                  <a:moveTo>
                    <a:pt x="33556" y="0"/>
                  </a:moveTo>
                  <a:cubicBezTo>
                    <a:pt x="30656" y="17397"/>
                    <a:pt x="24287" y="63867"/>
                    <a:pt x="16778" y="83890"/>
                  </a:cubicBezTo>
                  <a:cubicBezTo>
                    <a:pt x="12387" y="95599"/>
                    <a:pt x="5593" y="106261"/>
                    <a:pt x="0" y="117446"/>
                  </a:cubicBezTo>
                  <a:cubicBezTo>
                    <a:pt x="2796" y="167780"/>
                    <a:pt x="3610" y="218263"/>
                    <a:pt x="8389" y="268448"/>
                  </a:cubicBezTo>
                  <a:cubicBezTo>
                    <a:pt x="9227" y="277251"/>
                    <a:pt x="11873" y="286257"/>
                    <a:pt x="16778" y="293615"/>
                  </a:cubicBezTo>
                  <a:cubicBezTo>
                    <a:pt x="23359" y="303486"/>
                    <a:pt x="32291" y="311886"/>
                    <a:pt x="41945" y="318782"/>
                  </a:cubicBezTo>
                  <a:cubicBezTo>
                    <a:pt x="52121" y="326051"/>
                    <a:pt x="65325" y="328291"/>
                    <a:pt x="75501" y="335560"/>
                  </a:cubicBezTo>
                  <a:cubicBezTo>
                    <a:pt x="129325" y="374006"/>
                    <a:pt x="69232" y="352868"/>
                    <a:pt x="134224" y="369116"/>
                  </a:cubicBezTo>
                  <a:cubicBezTo>
                    <a:pt x="145409" y="377505"/>
                    <a:pt x="156402" y="386156"/>
                    <a:pt x="167779" y="394283"/>
                  </a:cubicBezTo>
                  <a:cubicBezTo>
                    <a:pt x="175983" y="400143"/>
                    <a:pt x="185201" y="404606"/>
                    <a:pt x="192946" y="411061"/>
                  </a:cubicBezTo>
                  <a:cubicBezTo>
                    <a:pt x="202060" y="418656"/>
                    <a:pt x="208999" y="428633"/>
                    <a:pt x="218113" y="436228"/>
                  </a:cubicBezTo>
                  <a:cubicBezTo>
                    <a:pt x="331267" y="530523"/>
                    <a:pt x="260543" y="461880"/>
                    <a:pt x="318781" y="520118"/>
                  </a:cubicBezTo>
                  <a:cubicBezTo>
                    <a:pt x="321577" y="528507"/>
                    <a:pt x="322265" y="537927"/>
                    <a:pt x="327170" y="545285"/>
                  </a:cubicBezTo>
                  <a:cubicBezTo>
                    <a:pt x="333751" y="555156"/>
                    <a:pt x="349763" y="558871"/>
                    <a:pt x="352337" y="570452"/>
                  </a:cubicBezTo>
                  <a:cubicBezTo>
                    <a:pt x="354397" y="579722"/>
                    <a:pt x="339706" y="639828"/>
                    <a:pt x="335559" y="654342"/>
                  </a:cubicBezTo>
                  <a:cubicBezTo>
                    <a:pt x="333130" y="662845"/>
                    <a:pt x="332831" y="672716"/>
                    <a:pt x="327170" y="679509"/>
                  </a:cubicBezTo>
                  <a:cubicBezTo>
                    <a:pt x="318219" y="690250"/>
                    <a:pt x="303501" y="694789"/>
                    <a:pt x="293614" y="704676"/>
                  </a:cubicBezTo>
                  <a:cubicBezTo>
                    <a:pt x="286485" y="711805"/>
                    <a:pt x="281838" y="721089"/>
                    <a:pt x="276836" y="729843"/>
                  </a:cubicBezTo>
                  <a:cubicBezTo>
                    <a:pt x="268063" y="745195"/>
                    <a:pt x="256906" y="774940"/>
                    <a:pt x="243280" y="788566"/>
                  </a:cubicBezTo>
                  <a:cubicBezTo>
                    <a:pt x="236151" y="795695"/>
                    <a:pt x="226502" y="799751"/>
                    <a:pt x="218113" y="805344"/>
                  </a:cubicBezTo>
                  <a:lnTo>
                    <a:pt x="201335" y="855677"/>
                  </a:lnTo>
                  <a:cubicBezTo>
                    <a:pt x="198539" y="864066"/>
                    <a:pt x="197851" y="873486"/>
                    <a:pt x="192946" y="880844"/>
                  </a:cubicBezTo>
                  <a:lnTo>
                    <a:pt x="176168" y="906011"/>
                  </a:lnTo>
                  <a:cubicBezTo>
                    <a:pt x="173372" y="925585"/>
                    <a:pt x="171316" y="945280"/>
                    <a:pt x="167779" y="964734"/>
                  </a:cubicBezTo>
                  <a:cubicBezTo>
                    <a:pt x="165717" y="976078"/>
                    <a:pt x="159390" y="986760"/>
                    <a:pt x="159390" y="998290"/>
                  </a:cubicBezTo>
                  <a:cubicBezTo>
                    <a:pt x="159390" y="1037538"/>
                    <a:pt x="163193" y="1076756"/>
                    <a:pt x="167779" y="1115736"/>
                  </a:cubicBezTo>
                  <a:cubicBezTo>
                    <a:pt x="168812" y="1124518"/>
                    <a:pt x="170568" y="1134059"/>
                    <a:pt x="176168" y="1140903"/>
                  </a:cubicBezTo>
                  <a:cubicBezTo>
                    <a:pt x="196202" y="1165389"/>
                    <a:pt x="220909" y="1185644"/>
                    <a:pt x="243280" y="1208015"/>
                  </a:cubicBezTo>
                  <a:cubicBezTo>
                    <a:pt x="254465" y="1219200"/>
                    <a:pt x="267345" y="1228916"/>
                    <a:pt x="276836" y="1241571"/>
                  </a:cubicBezTo>
                  <a:lnTo>
                    <a:pt x="302003" y="1275127"/>
                  </a:lnTo>
                  <a:lnTo>
                    <a:pt x="318781" y="1233182"/>
                  </a:lnTo>
                </a:path>
              </a:pathLst>
            </a:cu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409FAEF6-3AAD-4898-824C-9AC93E8910D6}"/>
                </a:ext>
              </a:extLst>
            </p:cNvPr>
            <p:cNvSpPr/>
            <p:nvPr/>
          </p:nvSpPr>
          <p:spPr>
            <a:xfrm>
              <a:off x="3378363" y="3883697"/>
              <a:ext cx="503339" cy="80534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4D1DE6C3-25D2-417B-974E-7AF0FEFCAFD9}"/>
                </a:ext>
              </a:extLst>
            </p:cNvPr>
            <p:cNvSpPr/>
            <p:nvPr/>
          </p:nvSpPr>
          <p:spPr>
            <a:xfrm>
              <a:off x="3588088" y="4689040"/>
              <a:ext cx="352533" cy="1275127"/>
            </a:xfrm>
            <a:custGeom>
              <a:avLst/>
              <a:gdLst>
                <a:gd name="connsiteX0" fmla="*/ 33556 w 352533"/>
                <a:gd name="connsiteY0" fmla="*/ 0 h 1275127"/>
                <a:gd name="connsiteX1" fmla="*/ 16778 w 352533"/>
                <a:gd name="connsiteY1" fmla="*/ 83890 h 1275127"/>
                <a:gd name="connsiteX2" fmla="*/ 0 w 352533"/>
                <a:gd name="connsiteY2" fmla="*/ 117446 h 1275127"/>
                <a:gd name="connsiteX3" fmla="*/ 8389 w 352533"/>
                <a:gd name="connsiteY3" fmla="*/ 268448 h 1275127"/>
                <a:gd name="connsiteX4" fmla="*/ 16778 w 352533"/>
                <a:gd name="connsiteY4" fmla="*/ 293615 h 1275127"/>
                <a:gd name="connsiteX5" fmla="*/ 41945 w 352533"/>
                <a:gd name="connsiteY5" fmla="*/ 318782 h 1275127"/>
                <a:gd name="connsiteX6" fmla="*/ 75501 w 352533"/>
                <a:gd name="connsiteY6" fmla="*/ 335560 h 1275127"/>
                <a:gd name="connsiteX7" fmla="*/ 134224 w 352533"/>
                <a:gd name="connsiteY7" fmla="*/ 369116 h 1275127"/>
                <a:gd name="connsiteX8" fmla="*/ 167779 w 352533"/>
                <a:gd name="connsiteY8" fmla="*/ 394283 h 1275127"/>
                <a:gd name="connsiteX9" fmla="*/ 192946 w 352533"/>
                <a:gd name="connsiteY9" fmla="*/ 411061 h 1275127"/>
                <a:gd name="connsiteX10" fmla="*/ 218113 w 352533"/>
                <a:gd name="connsiteY10" fmla="*/ 436228 h 1275127"/>
                <a:gd name="connsiteX11" fmla="*/ 318781 w 352533"/>
                <a:gd name="connsiteY11" fmla="*/ 520118 h 1275127"/>
                <a:gd name="connsiteX12" fmla="*/ 327170 w 352533"/>
                <a:gd name="connsiteY12" fmla="*/ 545285 h 1275127"/>
                <a:gd name="connsiteX13" fmla="*/ 352337 w 352533"/>
                <a:gd name="connsiteY13" fmla="*/ 570452 h 1275127"/>
                <a:gd name="connsiteX14" fmla="*/ 335559 w 352533"/>
                <a:gd name="connsiteY14" fmla="*/ 654342 h 1275127"/>
                <a:gd name="connsiteX15" fmla="*/ 327170 w 352533"/>
                <a:gd name="connsiteY15" fmla="*/ 679509 h 1275127"/>
                <a:gd name="connsiteX16" fmla="*/ 293614 w 352533"/>
                <a:gd name="connsiteY16" fmla="*/ 704676 h 1275127"/>
                <a:gd name="connsiteX17" fmla="*/ 276836 w 352533"/>
                <a:gd name="connsiteY17" fmla="*/ 729843 h 1275127"/>
                <a:gd name="connsiteX18" fmla="*/ 243280 w 352533"/>
                <a:gd name="connsiteY18" fmla="*/ 788566 h 1275127"/>
                <a:gd name="connsiteX19" fmla="*/ 218113 w 352533"/>
                <a:gd name="connsiteY19" fmla="*/ 805344 h 1275127"/>
                <a:gd name="connsiteX20" fmla="*/ 201335 w 352533"/>
                <a:gd name="connsiteY20" fmla="*/ 855677 h 1275127"/>
                <a:gd name="connsiteX21" fmla="*/ 192946 w 352533"/>
                <a:gd name="connsiteY21" fmla="*/ 880844 h 1275127"/>
                <a:gd name="connsiteX22" fmla="*/ 176168 w 352533"/>
                <a:gd name="connsiteY22" fmla="*/ 906011 h 1275127"/>
                <a:gd name="connsiteX23" fmla="*/ 167779 w 352533"/>
                <a:gd name="connsiteY23" fmla="*/ 964734 h 1275127"/>
                <a:gd name="connsiteX24" fmla="*/ 159390 w 352533"/>
                <a:gd name="connsiteY24" fmla="*/ 998290 h 1275127"/>
                <a:gd name="connsiteX25" fmla="*/ 167779 w 352533"/>
                <a:gd name="connsiteY25" fmla="*/ 1115736 h 1275127"/>
                <a:gd name="connsiteX26" fmla="*/ 176168 w 352533"/>
                <a:gd name="connsiteY26" fmla="*/ 1140903 h 1275127"/>
                <a:gd name="connsiteX27" fmla="*/ 243280 w 352533"/>
                <a:gd name="connsiteY27" fmla="*/ 1208015 h 1275127"/>
                <a:gd name="connsiteX28" fmla="*/ 276836 w 352533"/>
                <a:gd name="connsiteY28" fmla="*/ 1241571 h 1275127"/>
                <a:gd name="connsiteX29" fmla="*/ 302003 w 352533"/>
                <a:gd name="connsiteY29" fmla="*/ 1275127 h 1275127"/>
                <a:gd name="connsiteX30" fmla="*/ 318781 w 352533"/>
                <a:gd name="connsiteY30" fmla="*/ 1233182 h 127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52533" h="1275127">
                  <a:moveTo>
                    <a:pt x="33556" y="0"/>
                  </a:moveTo>
                  <a:cubicBezTo>
                    <a:pt x="30656" y="17397"/>
                    <a:pt x="24287" y="63867"/>
                    <a:pt x="16778" y="83890"/>
                  </a:cubicBezTo>
                  <a:cubicBezTo>
                    <a:pt x="12387" y="95599"/>
                    <a:pt x="5593" y="106261"/>
                    <a:pt x="0" y="117446"/>
                  </a:cubicBezTo>
                  <a:cubicBezTo>
                    <a:pt x="2796" y="167780"/>
                    <a:pt x="3610" y="218263"/>
                    <a:pt x="8389" y="268448"/>
                  </a:cubicBezTo>
                  <a:cubicBezTo>
                    <a:pt x="9227" y="277251"/>
                    <a:pt x="11873" y="286257"/>
                    <a:pt x="16778" y="293615"/>
                  </a:cubicBezTo>
                  <a:cubicBezTo>
                    <a:pt x="23359" y="303486"/>
                    <a:pt x="32291" y="311886"/>
                    <a:pt x="41945" y="318782"/>
                  </a:cubicBezTo>
                  <a:cubicBezTo>
                    <a:pt x="52121" y="326051"/>
                    <a:pt x="65325" y="328291"/>
                    <a:pt x="75501" y="335560"/>
                  </a:cubicBezTo>
                  <a:cubicBezTo>
                    <a:pt x="129325" y="374006"/>
                    <a:pt x="69232" y="352868"/>
                    <a:pt x="134224" y="369116"/>
                  </a:cubicBezTo>
                  <a:cubicBezTo>
                    <a:pt x="145409" y="377505"/>
                    <a:pt x="156402" y="386156"/>
                    <a:pt x="167779" y="394283"/>
                  </a:cubicBezTo>
                  <a:cubicBezTo>
                    <a:pt x="175983" y="400143"/>
                    <a:pt x="185201" y="404606"/>
                    <a:pt x="192946" y="411061"/>
                  </a:cubicBezTo>
                  <a:cubicBezTo>
                    <a:pt x="202060" y="418656"/>
                    <a:pt x="208999" y="428633"/>
                    <a:pt x="218113" y="436228"/>
                  </a:cubicBezTo>
                  <a:cubicBezTo>
                    <a:pt x="331267" y="530523"/>
                    <a:pt x="260543" y="461880"/>
                    <a:pt x="318781" y="520118"/>
                  </a:cubicBezTo>
                  <a:cubicBezTo>
                    <a:pt x="321577" y="528507"/>
                    <a:pt x="322265" y="537927"/>
                    <a:pt x="327170" y="545285"/>
                  </a:cubicBezTo>
                  <a:cubicBezTo>
                    <a:pt x="333751" y="555156"/>
                    <a:pt x="349763" y="558871"/>
                    <a:pt x="352337" y="570452"/>
                  </a:cubicBezTo>
                  <a:cubicBezTo>
                    <a:pt x="354397" y="579722"/>
                    <a:pt x="339706" y="639828"/>
                    <a:pt x="335559" y="654342"/>
                  </a:cubicBezTo>
                  <a:cubicBezTo>
                    <a:pt x="333130" y="662845"/>
                    <a:pt x="332831" y="672716"/>
                    <a:pt x="327170" y="679509"/>
                  </a:cubicBezTo>
                  <a:cubicBezTo>
                    <a:pt x="318219" y="690250"/>
                    <a:pt x="303501" y="694789"/>
                    <a:pt x="293614" y="704676"/>
                  </a:cubicBezTo>
                  <a:cubicBezTo>
                    <a:pt x="286485" y="711805"/>
                    <a:pt x="281838" y="721089"/>
                    <a:pt x="276836" y="729843"/>
                  </a:cubicBezTo>
                  <a:cubicBezTo>
                    <a:pt x="268063" y="745195"/>
                    <a:pt x="256906" y="774940"/>
                    <a:pt x="243280" y="788566"/>
                  </a:cubicBezTo>
                  <a:cubicBezTo>
                    <a:pt x="236151" y="795695"/>
                    <a:pt x="226502" y="799751"/>
                    <a:pt x="218113" y="805344"/>
                  </a:cubicBezTo>
                  <a:lnTo>
                    <a:pt x="201335" y="855677"/>
                  </a:lnTo>
                  <a:cubicBezTo>
                    <a:pt x="198539" y="864066"/>
                    <a:pt x="197851" y="873486"/>
                    <a:pt x="192946" y="880844"/>
                  </a:cubicBezTo>
                  <a:lnTo>
                    <a:pt x="176168" y="906011"/>
                  </a:lnTo>
                  <a:cubicBezTo>
                    <a:pt x="173372" y="925585"/>
                    <a:pt x="171316" y="945280"/>
                    <a:pt x="167779" y="964734"/>
                  </a:cubicBezTo>
                  <a:cubicBezTo>
                    <a:pt x="165717" y="976078"/>
                    <a:pt x="159390" y="986760"/>
                    <a:pt x="159390" y="998290"/>
                  </a:cubicBezTo>
                  <a:cubicBezTo>
                    <a:pt x="159390" y="1037538"/>
                    <a:pt x="163193" y="1076756"/>
                    <a:pt x="167779" y="1115736"/>
                  </a:cubicBezTo>
                  <a:cubicBezTo>
                    <a:pt x="168812" y="1124518"/>
                    <a:pt x="170568" y="1134059"/>
                    <a:pt x="176168" y="1140903"/>
                  </a:cubicBezTo>
                  <a:cubicBezTo>
                    <a:pt x="196202" y="1165389"/>
                    <a:pt x="220909" y="1185644"/>
                    <a:pt x="243280" y="1208015"/>
                  </a:cubicBezTo>
                  <a:cubicBezTo>
                    <a:pt x="254465" y="1219200"/>
                    <a:pt x="267345" y="1228916"/>
                    <a:pt x="276836" y="1241571"/>
                  </a:cubicBezTo>
                  <a:lnTo>
                    <a:pt x="302003" y="1275127"/>
                  </a:lnTo>
                  <a:lnTo>
                    <a:pt x="318781" y="1233182"/>
                  </a:lnTo>
                </a:path>
              </a:pathLst>
            </a:cu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5AD1DDA4-7AFC-44BA-A5B0-63065DE45F04}"/>
                </a:ext>
              </a:extLst>
            </p:cNvPr>
            <p:cNvSpPr/>
            <p:nvPr/>
          </p:nvSpPr>
          <p:spPr>
            <a:xfrm>
              <a:off x="4091427" y="3883697"/>
              <a:ext cx="503339" cy="80534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2B7CBB3A-9396-4AFB-9261-8832768B5F40}"/>
                </a:ext>
              </a:extLst>
            </p:cNvPr>
            <p:cNvSpPr/>
            <p:nvPr/>
          </p:nvSpPr>
          <p:spPr>
            <a:xfrm>
              <a:off x="4301152" y="4689040"/>
              <a:ext cx="352533" cy="1275127"/>
            </a:xfrm>
            <a:custGeom>
              <a:avLst/>
              <a:gdLst>
                <a:gd name="connsiteX0" fmla="*/ 33556 w 352533"/>
                <a:gd name="connsiteY0" fmla="*/ 0 h 1275127"/>
                <a:gd name="connsiteX1" fmla="*/ 16778 w 352533"/>
                <a:gd name="connsiteY1" fmla="*/ 83890 h 1275127"/>
                <a:gd name="connsiteX2" fmla="*/ 0 w 352533"/>
                <a:gd name="connsiteY2" fmla="*/ 117446 h 1275127"/>
                <a:gd name="connsiteX3" fmla="*/ 8389 w 352533"/>
                <a:gd name="connsiteY3" fmla="*/ 268448 h 1275127"/>
                <a:gd name="connsiteX4" fmla="*/ 16778 w 352533"/>
                <a:gd name="connsiteY4" fmla="*/ 293615 h 1275127"/>
                <a:gd name="connsiteX5" fmla="*/ 41945 w 352533"/>
                <a:gd name="connsiteY5" fmla="*/ 318782 h 1275127"/>
                <a:gd name="connsiteX6" fmla="*/ 75501 w 352533"/>
                <a:gd name="connsiteY6" fmla="*/ 335560 h 1275127"/>
                <a:gd name="connsiteX7" fmla="*/ 134224 w 352533"/>
                <a:gd name="connsiteY7" fmla="*/ 369116 h 1275127"/>
                <a:gd name="connsiteX8" fmla="*/ 167779 w 352533"/>
                <a:gd name="connsiteY8" fmla="*/ 394283 h 1275127"/>
                <a:gd name="connsiteX9" fmla="*/ 192946 w 352533"/>
                <a:gd name="connsiteY9" fmla="*/ 411061 h 1275127"/>
                <a:gd name="connsiteX10" fmla="*/ 218113 w 352533"/>
                <a:gd name="connsiteY10" fmla="*/ 436228 h 1275127"/>
                <a:gd name="connsiteX11" fmla="*/ 318781 w 352533"/>
                <a:gd name="connsiteY11" fmla="*/ 520118 h 1275127"/>
                <a:gd name="connsiteX12" fmla="*/ 327170 w 352533"/>
                <a:gd name="connsiteY12" fmla="*/ 545285 h 1275127"/>
                <a:gd name="connsiteX13" fmla="*/ 352337 w 352533"/>
                <a:gd name="connsiteY13" fmla="*/ 570452 h 1275127"/>
                <a:gd name="connsiteX14" fmla="*/ 335559 w 352533"/>
                <a:gd name="connsiteY14" fmla="*/ 654342 h 1275127"/>
                <a:gd name="connsiteX15" fmla="*/ 327170 w 352533"/>
                <a:gd name="connsiteY15" fmla="*/ 679509 h 1275127"/>
                <a:gd name="connsiteX16" fmla="*/ 293614 w 352533"/>
                <a:gd name="connsiteY16" fmla="*/ 704676 h 1275127"/>
                <a:gd name="connsiteX17" fmla="*/ 276836 w 352533"/>
                <a:gd name="connsiteY17" fmla="*/ 729843 h 1275127"/>
                <a:gd name="connsiteX18" fmla="*/ 243280 w 352533"/>
                <a:gd name="connsiteY18" fmla="*/ 788566 h 1275127"/>
                <a:gd name="connsiteX19" fmla="*/ 218113 w 352533"/>
                <a:gd name="connsiteY19" fmla="*/ 805344 h 1275127"/>
                <a:gd name="connsiteX20" fmla="*/ 201335 w 352533"/>
                <a:gd name="connsiteY20" fmla="*/ 855677 h 1275127"/>
                <a:gd name="connsiteX21" fmla="*/ 192946 w 352533"/>
                <a:gd name="connsiteY21" fmla="*/ 880844 h 1275127"/>
                <a:gd name="connsiteX22" fmla="*/ 176168 w 352533"/>
                <a:gd name="connsiteY22" fmla="*/ 906011 h 1275127"/>
                <a:gd name="connsiteX23" fmla="*/ 167779 w 352533"/>
                <a:gd name="connsiteY23" fmla="*/ 964734 h 1275127"/>
                <a:gd name="connsiteX24" fmla="*/ 159390 w 352533"/>
                <a:gd name="connsiteY24" fmla="*/ 998290 h 1275127"/>
                <a:gd name="connsiteX25" fmla="*/ 167779 w 352533"/>
                <a:gd name="connsiteY25" fmla="*/ 1115736 h 1275127"/>
                <a:gd name="connsiteX26" fmla="*/ 176168 w 352533"/>
                <a:gd name="connsiteY26" fmla="*/ 1140903 h 1275127"/>
                <a:gd name="connsiteX27" fmla="*/ 243280 w 352533"/>
                <a:gd name="connsiteY27" fmla="*/ 1208015 h 1275127"/>
                <a:gd name="connsiteX28" fmla="*/ 276836 w 352533"/>
                <a:gd name="connsiteY28" fmla="*/ 1241571 h 1275127"/>
                <a:gd name="connsiteX29" fmla="*/ 302003 w 352533"/>
                <a:gd name="connsiteY29" fmla="*/ 1275127 h 1275127"/>
                <a:gd name="connsiteX30" fmla="*/ 318781 w 352533"/>
                <a:gd name="connsiteY30" fmla="*/ 1233182 h 127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52533" h="1275127">
                  <a:moveTo>
                    <a:pt x="33556" y="0"/>
                  </a:moveTo>
                  <a:cubicBezTo>
                    <a:pt x="30656" y="17397"/>
                    <a:pt x="24287" y="63867"/>
                    <a:pt x="16778" y="83890"/>
                  </a:cubicBezTo>
                  <a:cubicBezTo>
                    <a:pt x="12387" y="95599"/>
                    <a:pt x="5593" y="106261"/>
                    <a:pt x="0" y="117446"/>
                  </a:cubicBezTo>
                  <a:cubicBezTo>
                    <a:pt x="2796" y="167780"/>
                    <a:pt x="3610" y="218263"/>
                    <a:pt x="8389" y="268448"/>
                  </a:cubicBezTo>
                  <a:cubicBezTo>
                    <a:pt x="9227" y="277251"/>
                    <a:pt x="11873" y="286257"/>
                    <a:pt x="16778" y="293615"/>
                  </a:cubicBezTo>
                  <a:cubicBezTo>
                    <a:pt x="23359" y="303486"/>
                    <a:pt x="32291" y="311886"/>
                    <a:pt x="41945" y="318782"/>
                  </a:cubicBezTo>
                  <a:cubicBezTo>
                    <a:pt x="52121" y="326051"/>
                    <a:pt x="65325" y="328291"/>
                    <a:pt x="75501" y="335560"/>
                  </a:cubicBezTo>
                  <a:cubicBezTo>
                    <a:pt x="129325" y="374006"/>
                    <a:pt x="69232" y="352868"/>
                    <a:pt x="134224" y="369116"/>
                  </a:cubicBezTo>
                  <a:cubicBezTo>
                    <a:pt x="145409" y="377505"/>
                    <a:pt x="156402" y="386156"/>
                    <a:pt x="167779" y="394283"/>
                  </a:cubicBezTo>
                  <a:cubicBezTo>
                    <a:pt x="175983" y="400143"/>
                    <a:pt x="185201" y="404606"/>
                    <a:pt x="192946" y="411061"/>
                  </a:cubicBezTo>
                  <a:cubicBezTo>
                    <a:pt x="202060" y="418656"/>
                    <a:pt x="208999" y="428633"/>
                    <a:pt x="218113" y="436228"/>
                  </a:cubicBezTo>
                  <a:cubicBezTo>
                    <a:pt x="331267" y="530523"/>
                    <a:pt x="260543" y="461880"/>
                    <a:pt x="318781" y="520118"/>
                  </a:cubicBezTo>
                  <a:cubicBezTo>
                    <a:pt x="321577" y="528507"/>
                    <a:pt x="322265" y="537927"/>
                    <a:pt x="327170" y="545285"/>
                  </a:cubicBezTo>
                  <a:cubicBezTo>
                    <a:pt x="333751" y="555156"/>
                    <a:pt x="349763" y="558871"/>
                    <a:pt x="352337" y="570452"/>
                  </a:cubicBezTo>
                  <a:cubicBezTo>
                    <a:pt x="354397" y="579722"/>
                    <a:pt x="339706" y="639828"/>
                    <a:pt x="335559" y="654342"/>
                  </a:cubicBezTo>
                  <a:cubicBezTo>
                    <a:pt x="333130" y="662845"/>
                    <a:pt x="332831" y="672716"/>
                    <a:pt x="327170" y="679509"/>
                  </a:cubicBezTo>
                  <a:cubicBezTo>
                    <a:pt x="318219" y="690250"/>
                    <a:pt x="303501" y="694789"/>
                    <a:pt x="293614" y="704676"/>
                  </a:cubicBezTo>
                  <a:cubicBezTo>
                    <a:pt x="286485" y="711805"/>
                    <a:pt x="281838" y="721089"/>
                    <a:pt x="276836" y="729843"/>
                  </a:cubicBezTo>
                  <a:cubicBezTo>
                    <a:pt x="268063" y="745195"/>
                    <a:pt x="256906" y="774940"/>
                    <a:pt x="243280" y="788566"/>
                  </a:cubicBezTo>
                  <a:cubicBezTo>
                    <a:pt x="236151" y="795695"/>
                    <a:pt x="226502" y="799751"/>
                    <a:pt x="218113" y="805344"/>
                  </a:cubicBezTo>
                  <a:lnTo>
                    <a:pt x="201335" y="855677"/>
                  </a:lnTo>
                  <a:cubicBezTo>
                    <a:pt x="198539" y="864066"/>
                    <a:pt x="197851" y="873486"/>
                    <a:pt x="192946" y="880844"/>
                  </a:cubicBezTo>
                  <a:lnTo>
                    <a:pt x="176168" y="906011"/>
                  </a:lnTo>
                  <a:cubicBezTo>
                    <a:pt x="173372" y="925585"/>
                    <a:pt x="171316" y="945280"/>
                    <a:pt x="167779" y="964734"/>
                  </a:cubicBezTo>
                  <a:cubicBezTo>
                    <a:pt x="165717" y="976078"/>
                    <a:pt x="159390" y="986760"/>
                    <a:pt x="159390" y="998290"/>
                  </a:cubicBezTo>
                  <a:cubicBezTo>
                    <a:pt x="159390" y="1037538"/>
                    <a:pt x="163193" y="1076756"/>
                    <a:pt x="167779" y="1115736"/>
                  </a:cubicBezTo>
                  <a:cubicBezTo>
                    <a:pt x="168812" y="1124518"/>
                    <a:pt x="170568" y="1134059"/>
                    <a:pt x="176168" y="1140903"/>
                  </a:cubicBezTo>
                  <a:cubicBezTo>
                    <a:pt x="196202" y="1165389"/>
                    <a:pt x="220909" y="1185644"/>
                    <a:pt x="243280" y="1208015"/>
                  </a:cubicBezTo>
                  <a:cubicBezTo>
                    <a:pt x="254465" y="1219200"/>
                    <a:pt x="267345" y="1228916"/>
                    <a:pt x="276836" y="1241571"/>
                  </a:cubicBezTo>
                  <a:lnTo>
                    <a:pt x="302003" y="1275127"/>
                  </a:lnTo>
                  <a:lnTo>
                    <a:pt x="318781" y="1233182"/>
                  </a:lnTo>
                </a:path>
              </a:pathLst>
            </a:cu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6B16AD1F-B4AD-4D7C-A2EC-D50FC3075B71}"/>
                </a:ext>
              </a:extLst>
            </p:cNvPr>
            <p:cNvSpPr/>
            <p:nvPr/>
          </p:nvSpPr>
          <p:spPr>
            <a:xfrm>
              <a:off x="4804491" y="3883697"/>
              <a:ext cx="503339" cy="80534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47A834D7-29DA-4F4C-996F-7553B8F32E8B}"/>
                </a:ext>
              </a:extLst>
            </p:cNvPr>
            <p:cNvSpPr/>
            <p:nvPr/>
          </p:nvSpPr>
          <p:spPr>
            <a:xfrm>
              <a:off x="5014216" y="4689040"/>
              <a:ext cx="352533" cy="1275127"/>
            </a:xfrm>
            <a:custGeom>
              <a:avLst/>
              <a:gdLst>
                <a:gd name="connsiteX0" fmla="*/ 33556 w 352533"/>
                <a:gd name="connsiteY0" fmla="*/ 0 h 1275127"/>
                <a:gd name="connsiteX1" fmla="*/ 16778 w 352533"/>
                <a:gd name="connsiteY1" fmla="*/ 83890 h 1275127"/>
                <a:gd name="connsiteX2" fmla="*/ 0 w 352533"/>
                <a:gd name="connsiteY2" fmla="*/ 117446 h 1275127"/>
                <a:gd name="connsiteX3" fmla="*/ 8389 w 352533"/>
                <a:gd name="connsiteY3" fmla="*/ 268448 h 1275127"/>
                <a:gd name="connsiteX4" fmla="*/ 16778 w 352533"/>
                <a:gd name="connsiteY4" fmla="*/ 293615 h 1275127"/>
                <a:gd name="connsiteX5" fmla="*/ 41945 w 352533"/>
                <a:gd name="connsiteY5" fmla="*/ 318782 h 1275127"/>
                <a:gd name="connsiteX6" fmla="*/ 75501 w 352533"/>
                <a:gd name="connsiteY6" fmla="*/ 335560 h 1275127"/>
                <a:gd name="connsiteX7" fmla="*/ 134224 w 352533"/>
                <a:gd name="connsiteY7" fmla="*/ 369116 h 1275127"/>
                <a:gd name="connsiteX8" fmla="*/ 167779 w 352533"/>
                <a:gd name="connsiteY8" fmla="*/ 394283 h 1275127"/>
                <a:gd name="connsiteX9" fmla="*/ 192946 w 352533"/>
                <a:gd name="connsiteY9" fmla="*/ 411061 h 1275127"/>
                <a:gd name="connsiteX10" fmla="*/ 218113 w 352533"/>
                <a:gd name="connsiteY10" fmla="*/ 436228 h 1275127"/>
                <a:gd name="connsiteX11" fmla="*/ 318781 w 352533"/>
                <a:gd name="connsiteY11" fmla="*/ 520118 h 1275127"/>
                <a:gd name="connsiteX12" fmla="*/ 327170 w 352533"/>
                <a:gd name="connsiteY12" fmla="*/ 545285 h 1275127"/>
                <a:gd name="connsiteX13" fmla="*/ 352337 w 352533"/>
                <a:gd name="connsiteY13" fmla="*/ 570452 h 1275127"/>
                <a:gd name="connsiteX14" fmla="*/ 335559 w 352533"/>
                <a:gd name="connsiteY14" fmla="*/ 654342 h 1275127"/>
                <a:gd name="connsiteX15" fmla="*/ 327170 w 352533"/>
                <a:gd name="connsiteY15" fmla="*/ 679509 h 1275127"/>
                <a:gd name="connsiteX16" fmla="*/ 293614 w 352533"/>
                <a:gd name="connsiteY16" fmla="*/ 704676 h 1275127"/>
                <a:gd name="connsiteX17" fmla="*/ 276836 w 352533"/>
                <a:gd name="connsiteY17" fmla="*/ 729843 h 1275127"/>
                <a:gd name="connsiteX18" fmla="*/ 243280 w 352533"/>
                <a:gd name="connsiteY18" fmla="*/ 788566 h 1275127"/>
                <a:gd name="connsiteX19" fmla="*/ 218113 w 352533"/>
                <a:gd name="connsiteY19" fmla="*/ 805344 h 1275127"/>
                <a:gd name="connsiteX20" fmla="*/ 201335 w 352533"/>
                <a:gd name="connsiteY20" fmla="*/ 855677 h 1275127"/>
                <a:gd name="connsiteX21" fmla="*/ 192946 w 352533"/>
                <a:gd name="connsiteY21" fmla="*/ 880844 h 1275127"/>
                <a:gd name="connsiteX22" fmla="*/ 176168 w 352533"/>
                <a:gd name="connsiteY22" fmla="*/ 906011 h 1275127"/>
                <a:gd name="connsiteX23" fmla="*/ 167779 w 352533"/>
                <a:gd name="connsiteY23" fmla="*/ 964734 h 1275127"/>
                <a:gd name="connsiteX24" fmla="*/ 159390 w 352533"/>
                <a:gd name="connsiteY24" fmla="*/ 998290 h 1275127"/>
                <a:gd name="connsiteX25" fmla="*/ 167779 w 352533"/>
                <a:gd name="connsiteY25" fmla="*/ 1115736 h 1275127"/>
                <a:gd name="connsiteX26" fmla="*/ 176168 w 352533"/>
                <a:gd name="connsiteY26" fmla="*/ 1140903 h 1275127"/>
                <a:gd name="connsiteX27" fmla="*/ 243280 w 352533"/>
                <a:gd name="connsiteY27" fmla="*/ 1208015 h 1275127"/>
                <a:gd name="connsiteX28" fmla="*/ 276836 w 352533"/>
                <a:gd name="connsiteY28" fmla="*/ 1241571 h 1275127"/>
                <a:gd name="connsiteX29" fmla="*/ 302003 w 352533"/>
                <a:gd name="connsiteY29" fmla="*/ 1275127 h 1275127"/>
                <a:gd name="connsiteX30" fmla="*/ 318781 w 352533"/>
                <a:gd name="connsiteY30" fmla="*/ 1233182 h 127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52533" h="1275127">
                  <a:moveTo>
                    <a:pt x="33556" y="0"/>
                  </a:moveTo>
                  <a:cubicBezTo>
                    <a:pt x="30656" y="17397"/>
                    <a:pt x="24287" y="63867"/>
                    <a:pt x="16778" y="83890"/>
                  </a:cubicBezTo>
                  <a:cubicBezTo>
                    <a:pt x="12387" y="95599"/>
                    <a:pt x="5593" y="106261"/>
                    <a:pt x="0" y="117446"/>
                  </a:cubicBezTo>
                  <a:cubicBezTo>
                    <a:pt x="2796" y="167780"/>
                    <a:pt x="3610" y="218263"/>
                    <a:pt x="8389" y="268448"/>
                  </a:cubicBezTo>
                  <a:cubicBezTo>
                    <a:pt x="9227" y="277251"/>
                    <a:pt x="11873" y="286257"/>
                    <a:pt x="16778" y="293615"/>
                  </a:cubicBezTo>
                  <a:cubicBezTo>
                    <a:pt x="23359" y="303486"/>
                    <a:pt x="32291" y="311886"/>
                    <a:pt x="41945" y="318782"/>
                  </a:cubicBezTo>
                  <a:cubicBezTo>
                    <a:pt x="52121" y="326051"/>
                    <a:pt x="65325" y="328291"/>
                    <a:pt x="75501" y="335560"/>
                  </a:cubicBezTo>
                  <a:cubicBezTo>
                    <a:pt x="129325" y="374006"/>
                    <a:pt x="69232" y="352868"/>
                    <a:pt x="134224" y="369116"/>
                  </a:cubicBezTo>
                  <a:cubicBezTo>
                    <a:pt x="145409" y="377505"/>
                    <a:pt x="156402" y="386156"/>
                    <a:pt x="167779" y="394283"/>
                  </a:cubicBezTo>
                  <a:cubicBezTo>
                    <a:pt x="175983" y="400143"/>
                    <a:pt x="185201" y="404606"/>
                    <a:pt x="192946" y="411061"/>
                  </a:cubicBezTo>
                  <a:cubicBezTo>
                    <a:pt x="202060" y="418656"/>
                    <a:pt x="208999" y="428633"/>
                    <a:pt x="218113" y="436228"/>
                  </a:cubicBezTo>
                  <a:cubicBezTo>
                    <a:pt x="331267" y="530523"/>
                    <a:pt x="260543" y="461880"/>
                    <a:pt x="318781" y="520118"/>
                  </a:cubicBezTo>
                  <a:cubicBezTo>
                    <a:pt x="321577" y="528507"/>
                    <a:pt x="322265" y="537927"/>
                    <a:pt x="327170" y="545285"/>
                  </a:cubicBezTo>
                  <a:cubicBezTo>
                    <a:pt x="333751" y="555156"/>
                    <a:pt x="349763" y="558871"/>
                    <a:pt x="352337" y="570452"/>
                  </a:cubicBezTo>
                  <a:cubicBezTo>
                    <a:pt x="354397" y="579722"/>
                    <a:pt x="339706" y="639828"/>
                    <a:pt x="335559" y="654342"/>
                  </a:cubicBezTo>
                  <a:cubicBezTo>
                    <a:pt x="333130" y="662845"/>
                    <a:pt x="332831" y="672716"/>
                    <a:pt x="327170" y="679509"/>
                  </a:cubicBezTo>
                  <a:cubicBezTo>
                    <a:pt x="318219" y="690250"/>
                    <a:pt x="303501" y="694789"/>
                    <a:pt x="293614" y="704676"/>
                  </a:cubicBezTo>
                  <a:cubicBezTo>
                    <a:pt x="286485" y="711805"/>
                    <a:pt x="281838" y="721089"/>
                    <a:pt x="276836" y="729843"/>
                  </a:cubicBezTo>
                  <a:cubicBezTo>
                    <a:pt x="268063" y="745195"/>
                    <a:pt x="256906" y="774940"/>
                    <a:pt x="243280" y="788566"/>
                  </a:cubicBezTo>
                  <a:cubicBezTo>
                    <a:pt x="236151" y="795695"/>
                    <a:pt x="226502" y="799751"/>
                    <a:pt x="218113" y="805344"/>
                  </a:cubicBezTo>
                  <a:lnTo>
                    <a:pt x="201335" y="855677"/>
                  </a:lnTo>
                  <a:cubicBezTo>
                    <a:pt x="198539" y="864066"/>
                    <a:pt x="197851" y="873486"/>
                    <a:pt x="192946" y="880844"/>
                  </a:cubicBezTo>
                  <a:lnTo>
                    <a:pt x="176168" y="906011"/>
                  </a:lnTo>
                  <a:cubicBezTo>
                    <a:pt x="173372" y="925585"/>
                    <a:pt x="171316" y="945280"/>
                    <a:pt x="167779" y="964734"/>
                  </a:cubicBezTo>
                  <a:cubicBezTo>
                    <a:pt x="165717" y="976078"/>
                    <a:pt x="159390" y="986760"/>
                    <a:pt x="159390" y="998290"/>
                  </a:cubicBezTo>
                  <a:cubicBezTo>
                    <a:pt x="159390" y="1037538"/>
                    <a:pt x="163193" y="1076756"/>
                    <a:pt x="167779" y="1115736"/>
                  </a:cubicBezTo>
                  <a:cubicBezTo>
                    <a:pt x="168812" y="1124518"/>
                    <a:pt x="170568" y="1134059"/>
                    <a:pt x="176168" y="1140903"/>
                  </a:cubicBezTo>
                  <a:cubicBezTo>
                    <a:pt x="196202" y="1165389"/>
                    <a:pt x="220909" y="1185644"/>
                    <a:pt x="243280" y="1208015"/>
                  </a:cubicBezTo>
                  <a:cubicBezTo>
                    <a:pt x="254465" y="1219200"/>
                    <a:pt x="267345" y="1228916"/>
                    <a:pt x="276836" y="1241571"/>
                  </a:cubicBezTo>
                  <a:lnTo>
                    <a:pt x="302003" y="1275127"/>
                  </a:lnTo>
                  <a:lnTo>
                    <a:pt x="318781" y="1233182"/>
                  </a:lnTo>
                </a:path>
              </a:pathLst>
            </a:cu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8ADA0455-E488-4076-B709-97F5ECE4ACEE}"/>
                </a:ext>
              </a:extLst>
            </p:cNvPr>
            <p:cNvGrpSpPr/>
            <p:nvPr/>
          </p:nvGrpSpPr>
          <p:grpSpPr>
            <a:xfrm>
              <a:off x="5500777" y="3883697"/>
              <a:ext cx="562258" cy="208047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A2E4D48B-6109-4926-8D91-FAC62CEC8F07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94C1500A-2E6F-4C21-870D-3D7F83BBA91E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3F63D2D-478B-487F-BDB9-F9921C5130B1}"/>
                </a:ext>
              </a:extLst>
            </p:cNvPr>
            <p:cNvGrpSpPr/>
            <p:nvPr/>
          </p:nvGrpSpPr>
          <p:grpSpPr>
            <a:xfrm>
              <a:off x="6125659" y="3883697"/>
              <a:ext cx="562258" cy="208047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68FB4A2C-AF39-47DB-BDA8-C9C2EA13F370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909F05E5-FB63-4C58-AD4F-DE9D87DCA57D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4A13BD5D-0671-4961-B12A-D4E79353D2E0}"/>
                </a:ext>
              </a:extLst>
            </p:cNvPr>
            <p:cNvGrpSpPr/>
            <p:nvPr/>
          </p:nvGrpSpPr>
          <p:grpSpPr>
            <a:xfrm>
              <a:off x="6838723" y="3883697"/>
              <a:ext cx="562258" cy="208047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E9ACBF57-90D4-481F-839C-43AFE22BC6C4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7B0D8610-1638-468F-B849-205D76D3B049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C169BA8F-1E02-4071-9F1F-DA91AA6D3BBD}"/>
                </a:ext>
              </a:extLst>
            </p:cNvPr>
            <p:cNvGrpSpPr/>
            <p:nvPr/>
          </p:nvGrpSpPr>
          <p:grpSpPr>
            <a:xfrm>
              <a:off x="7698496" y="3917252"/>
              <a:ext cx="562258" cy="208047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E85DDE9D-DC43-44B5-82F6-51A5A7F33D1B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23F9A70D-0023-436E-81AE-483D60F0FC03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B5829A67-6F9A-4868-8A34-987752B3C003}"/>
                </a:ext>
              </a:extLst>
            </p:cNvPr>
            <p:cNvGrpSpPr/>
            <p:nvPr/>
          </p:nvGrpSpPr>
          <p:grpSpPr>
            <a:xfrm>
              <a:off x="8394782" y="3917252"/>
              <a:ext cx="562258" cy="208047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A008FE34-9843-408F-95C4-165FF91C0777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ACF437F1-34E0-4CCE-9798-A038C4E1EECF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776E508C-68C7-4995-8702-C09F2EED2BC0}"/>
                </a:ext>
              </a:extLst>
            </p:cNvPr>
            <p:cNvGrpSpPr/>
            <p:nvPr/>
          </p:nvGrpSpPr>
          <p:grpSpPr>
            <a:xfrm>
              <a:off x="9019664" y="3917252"/>
              <a:ext cx="562258" cy="208047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35BE1ACD-5640-4A19-A80F-770DF548C27F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BD25D47D-538A-47DA-92C2-837EAA0AC9E5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DC18CA5-49D6-44E6-8B3F-1DFD33D2674F}"/>
                </a:ext>
              </a:extLst>
            </p:cNvPr>
            <p:cNvGrpSpPr/>
            <p:nvPr/>
          </p:nvGrpSpPr>
          <p:grpSpPr>
            <a:xfrm>
              <a:off x="9732728" y="3917252"/>
              <a:ext cx="562258" cy="2080470"/>
              <a:chOff x="1929468" y="1510018"/>
              <a:chExt cx="562258" cy="2080470"/>
            </a:xfrm>
            <a:solidFill>
              <a:schemeClr val="bg1"/>
            </a:solidFill>
          </p:grpSpPr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E39E8213-F63B-4E03-A841-7C83A3C6197C}"/>
                  </a:ext>
                </a:extLst>
              </p:cNvPr>
              <p:cNvSpPr/>
              <p:nvPr/>
            </p:nvSpPr>
            <p:spPr>
              <a:xfrm>
                <a:off x="1929468" y="1510018"/>
                <a:ext cx="503339" cy="805343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A7BFBF43-4B9C-4F7A-AE4C-5588165F482E}"/>
                  </a:ext>
                </a:extLst>
              </p:cNvPr>
              <p:cNvSpPr/>
              <p:nvPr/>
            </p:nvSpPr>
            <p:spPr>
              <a:xfrm>
                <a:off x="2139193" y="2315361"/>
                <a:ext cx="352533" cy="1275127"/>
              </a:xfrm>
              <a:custGeom>
                <a:avLst/>
                <a:gdLst>
                  <a:gd name="connsiteX0" fmla="*/ 33556 w 352533"/>
                  <a:gd name="connsiteY0" fmla="*/ 0 h 1275127"/>
                  <a:gd name="connsiteX1" fmla="*/ 16778 w 352533"/>
                  <a:gd name="connsiteY1" fmla="*/ 83890 h 1275127"/>
                  <a:gd name="connsiteX2" fmla="*/ 0 w 352533"/>
                  <a:gd name="connsiteY2" fmla="*/ 117446 h 1275127"/>
                  <a:gd name="connsiteX3" fmla="*/ 8389 w 352533"/>
                  <a:gd name="connsiteY3" fmla="*/ 268448 h 1275127"/>
                  <a:gd name="connsiteX4" fmla="*/ 16778 w 352533"/>
                  <a:gd name="connsiteY4" fmla="*/ 293615 h 1275127"/>
                  <a:gd name="connsiteX5" fmla="*/ 41945 w 352533"/>
                  <a:gd name="connsiteY5" fmla="*/ 318782 h 1275127"/>
                  <a:gd name="connsiteX6" fmla="*/ 75501 w 352533"/>
                  <a:gd name="connsiteY6" fmla="*/ 335560 h 1275127"/>
                  <a:gd name="connsiteX7" fmla="*/ 134224 w 352533"/>
                  <a:gd name="connsiteY7" fmla="*/ 369116 h 1275127"/>
                  <a:gd name="connsiteX8" fmla="*/ 167779 w 352533"/>
                  <a:gd name="connsiteY8" fmla="*/ 394283 h 1275127"/>
                  <a:gd name="connsiteX9" fmla="*/ 192946 w 352533"/>
                  <a:gd name="connsiteY9" fmla="*/ 411061 h 1275127"/>
                  <a:gd name="connsiteX10" fmla="*/ 218113 w 352533"/>
                  <a:gd name="connsiteY10" fmla="*/ 436228 h 1275127"/>
                  <a:gd name="connsiteX11" fmla="*/ 318781 w 352533"/>
                  <a:gd name="connsiteY11" fmla="*/ 520118 h 1275127"/>
                  <a:gd name="connsiteX12" fmla="*/ 327170 w 352533"/>
                  <a:gd name="connsiteY12" fmla="*/ 545285 h 1275127"/>
                  <a:gd name="connsiteX13" fmla="*/ 352337 w 352533"/>
                  <a:gd name="connsiteY13" fmla="*/ 570452 h 1275127"/>
                  <a:gd name="connsiteX14" fmla="*/ 335559 w 352533"/>
                  <a:gd name="connsiteY14" fmla="*/ 654342 h 1275127"/>
                  <a:gd name="connsiteX15" fmla="*/ 327170 w 352533"/>
                  <a:gd name="connsiteY15" fmla="*/ 679509 h 1275127"/>
                  <a:gd name="connsiteX16" fmla="*/ 293614 w 352533"/>
                  <a:gd name="connsiteY16" fmla="*/ 704676 h 1275127"/>
                  <a:gd name="connsiteX17" fmla="*/ 276836 w 352533"/>
                  <a:gd name="connsiteY17" fmla="*/ 729843 h 1275127"/>
                  <a:gd name="connsiteX18" fmla="*/ 243280 w 352533"/>
                  <a:gd name="connsiteY18" fmla="*/ 788566 h 1275127"/>
                  <a:gd name="connsiteX19" fmla="*/ 218113 w 352533"/>
                  <a:gd name="connsiteY19" fmla="*/ 805344 h 1275127"/>
                  <a:gd name="connsiteX20" fmla="*/ 201335 w 352533"/>
                  <a:gd name="connsiteY20" fmla="*/ 855677 h 1275127"/>
                  <a:gd name="connsiteX21" fmla="*/ 192946 w 352533"/>
                  <a:gd name="connsiteY21" fmla="*/ 880844 h 1275127"/>
                  <a:gd name="connsiteX22" fmla="*/ 176168 w 352533"/>
                  <a:gd name="connsiteY22" fmla="*/ 906011 h 1275127"/>
                  <a:gd name="connsiteX23" fmla="*/ 167779 w 352533"/>
                  <a:gd name="connsiteY23" fmla="*/ 964734 h 1275127"/>
                  <a:gd name="connsiteX24" fmla="*/ 159390 w 352533"/>
                  <a:gd name="connsiteY24" fmla="*/ 998290 h 1275127"/>
                  <a:gd name="connsiteX25" fmla="*/ 167779 w 352533"/>
                  <a:gd name="connsiteY25" fmla="*/ 1115736 h 1275127"/>
                  <a:gd name="connsiteX26" fmla="*/ 176168 w 352533"/>
                  <a:gd name="connsiteY26" fmla="*/ 1140903 h 1275127"/>
                  <a:gd name="connsiteX27" fmla="*/ 243280 w 352533"/>
                  <a:gd name="connsiteY27" fmla="*/ 1208015 h 1275127"/>
                  <a:gd name="connsiteX28" fmla="*/ 276836 w 352533"/>
                  <a:gd name="connsiteY28" fmla="*/ 1241571 h 1275127"/>
                  <a:gd name="connsiteX29" fmla="*/ 302003 w 352533"/>
                  <a:gd name="connsiteY29" fmla="*/ 1275127 h 1275127"/>
                  <a:gd name="connsiteX30" fmla="*/ 318781 w 352533"/>
                  <a:gd name="connsiteY30" fmla="*/ 1233182 h 1275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52533" h="1275127">
                    <a:moveTo>
                      <a:pt x="33556" y="0"/>
                    </a:moveTo>
                    <a:cubicBezTo>
                      <a:pt x="30656" y="17397"/>
                      <a:pt x="24287" y="63867"/>
                      <a:pt x="16778" y="83890"/>
                    </a:cubicBezTo>
                    <a:cubicBezTo>
                      <a:pt x="12387" y="95599"/>
                      <a:pt x="5593" y="106261"/>
                      <a:pt x="0" y="117446"/>
                    </a:cubicBezTo>
                    <a:cubicBezTo>
                      <a:pt x="2796" y="167780"/>
                      <a:pt x="3610" y="218263"/>
                      <a:pt x="8389" y="268448"/>
                    </a:cubicBezTo>
                    <a:cubicBezTo>
                      <a:pt x="9227" y="277251"/>
                      <a:pt x="11873" y="286257"/>
                      <a:pt x="16778" y="293615"/>
                    </a:cubicBezTo>
                    <a:cubicBezTo>
                      <a:pt x="23359" y="303486"/>
                      <a:pt x="32291" y="311886"/>
                      <a:pt x="41945" y="318782"/>
                    </a:cubicBezTo>
                    <a:cubicBezTo>
                      <a:pt x="52121" y="326051"/>
                      <a:pt x="65325" y="328291"/>
                      <a:pt x="75501" y="335560"/>
                    </a:cubicBezTo>
                    <a:cubicBezTo>
                      <a:pt x="129325" y="374006"/>
                      <a:pt x="69232" y="352868"/>
                      <a:pt x="134224" y="369116"/>
                    </a:cubicBezTo>
                    <a:cubicBezTo>
                      <a:pt x="145409" y="377505"/>
                      <a:pt x="156402" y="386156"/>
                      <a:pt x="167779" y="394283"/>
                    </a:cubicBezTo>
                    <a:cubicBezTo>
                      <a:pt x="175983" y="400143"/>
                      <a:pt x="185201" y="404606"/>
                      <a:pt x="192946" y="411061"/>
                    </a:cubicBezTo>
                    <a:cubicBezTo>
                      <a:pt x="202060" y="418656"/>
                      <a:pt x="208999" y="428633"/>
                      <a:pt x="218113" y="436228"/>
                    </a:cubicBezTo>
                    <a:cubicBezTo>
                      <a:pt x="331267" y="530523"/>
                      <a:pt x="260543" y="461880"/>
                      <a:pt x="318781" y="520118"/>
                    </a:cubicBezTo>
                    <a:cubicBezTo>
                      <a:pt x="321577" y="528507"/>
                      <a:pt x="322265" y="537927"/>
                      <a:pt x="327170" y="545285"/>
                    </a:cubicBezTo>
                    <a:cubicBezTo>
                      <a:pt x="333751" y="555156"/>
                      <a:pt x="349763" y="558871"/>
                      <a:pt x="352337" y="570452"/>
                    </a:cubicBezTo>
                    <a:cubicBezTo>
                      <a:pt x="354397" y="579722"/>
                      <a:pt x="339706" y="639828"/>
                      <a:pt x="335559" y="654342"/>
                    </a:cubicBezTo>
                    <a:cubicBezTo>
                      <a:pt x="333130" y="662845"/>
                      <a:pt x="332831" y="672716"/>
                      <a:pt x="327170" y="679509"/>
                    </a:cubicBezTo>
                    <a:cubicBezTo>
                      <a:pt x="318219" y="690250"/>
                      <a:pt x="303501" y="694789"/>
                      <a:pt x="293614" y="704676"/>
                    </a:cubicBezTo>
                    <a:cubicBezTo>
                      <a:pt x="286485" y="711805"/>
                      <a:pt x="281838" y="721089"/>
                      <a:pt x="276836" y="729843"/>
                    </a:cubicBezTo>
                    <a:cubicBezTo>
                      <a:pt x="268063" y="745195"/>
                      <a:pt x="256906" y="774940"/>
                      <a:pt x="243280" y="788566"/>
                    </a:cubicBezTo>
                    <a:cubicBezTo>
                      <a:pt x="236151" y="795695"/>
                      <a:pt x="226502" y="799751"/>
                      <a:pt x="218113" y="805344"/>
                    </a:cubicBezTo>
                    <a:lnTo>
                      <a:pt x="201335" y="855677"/>
                    </a:lnTo>
                    <a:cubicBezTo>
                      <a:pt x="198539" y="864066"/>
                      <a:pt x="197851" y="873486"/>
                      <a:pt x="192946" y="880844"/>
                    </a:cubicBezTo>
                    <a:lnTo>
                      <a:pt x="176168" y="906011"/>
                    </a:lnTo>
                    <a:cubicBezTo>
                      <a:pt x="173372" y="925585"/>
                      <a:pt x="171316" y="945280"/>
                      <a:pt x="167779" y="964734"/>
                    </a:cubicBezTo>
                    <a:cubicBezTo>
                      <a:pt x="165717" y="976078"/>
                      <a:pt x="159390" y="986760"/>
                      <a:pt x="159390" y="998290"/>
                    </a:cubicBezTo>
                    <a:cubicBezTo>
                      <a:pt x="159390" y="1037538"/>
                      <a:pt x="163193" y="1076756"/>
                      <a:pt x="167779" y="1115736"/>
                    </a:cubicBezTo>
                    <a:cubicBezTo>
                      <a:pt x="168812" y="1124518"/>
                      <a:pt x="170568" y="1134059"/>
                      <a:pt x="176168" y="1140903"/>
                    </a:cubicBezTo>
                    <a:cubicBezTo>
                      <a:pt x="196202" y="1165389"/>
                      <a:pt x="220909" y="1185644"/>
                      <a:pt x="243280" y="1208015"/>
                    </a:cubicBezTo>
                    <a:cubicBezTo>
                      <a:pt x="254465" y="1219200"/>
                      <a:pt x="267345" y="1228916"/>
                      <a:pt x="276836" y="1241571"/>
                    </a:cubicBezTo>
                    <a:lnTo>
                      <a:pt x="302003" y="1275127"/>
                    </a:lnTo>
                    <a:lnTo>
                      <a:pt x="318781" y="1233182"/>
                    </a:lnTo>
                  </a:path>
                </a:pathLst>
              </a:cu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89" name="Arrow: Down 88">
              <a:extLst>
                <a:ext uri="{FF2B5EF4-FFF2-40B4-BE49-F238E27FC236}">
                  <a16:creationId xmlns:a16="http://schemas.microsoft.com/office/drawing/2014/main" id="{2F1BD594-272B-4444-8119-453EBC8A4704}"/>
                </a:ext>
              </a:extLst>
            </p:cNvPr>
            <p:cNvSpPr/>
            <p:nvPr/>
          </p:nvSpPr>
          <p:spPr>
            <a:xfrm>
              <a:off x="5498921" y="3137483"/>
              <a:ext cx="211581" cy="55367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19C58F3F-6817-440C-83B1-C4712170DA86}"/>
                </a:ext>
              </a:extLst>
            </p:cNvPr>
            <p:cNvSpPr txBox="1"/>
            <p:nvPr/>
          </p:nvSpPr>
          <p:spPr>
            <a:xfrm>
              <a:off x="2672179" y="3155570"/>
              <a:ext cx="2683185" cy="592594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/>
                <a:t>There are 5 red</a:t>
              </a:r>
            </a:p>
          </p:txBody>
        </p:sp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08A9431C-4D64-4FC2-ADE4-A3917C14D4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0002" y="2701444"/>
            <a:ext cx="4395993" cy="79010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54D324B-8B35-4D4A-B152-E857A4AE8F4A}"/>
              </a:ext>
            </a:extLst>
          </p:cNvPr>
          <p:cNvSpPr txBox="1"/>
          <p:nvPr/>
        </p:nvSpPr>
        <p:spPr>
          <a:xfrm>
            <a:off x="7420396" y="1829429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Bar model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27DEB3C-B0E3-4BDC-BB3D-8E6552A844C9}"/>
              </a:ext>
            </a:extLst>
          </p:cNvPr>
          <p:cNvSpPr txBox="1"/>
          <p:nvPr/>
        </p:nvSpPr>
        <p:spPr>
          <a:xfrm>
            <a:off x="7638881" y="4013650"/>
            <a:ext cx="3875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There are 12 balloons. 5 are red.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F227C03-B0EC-4C0C-A8A6-912190714E2D}"/>
              </a:ext>
            </a:extLst>
          </p:cNvPr>
          <p:cNvSpPr txBox="1"/>
          <p:nvPr/>
        </p:nvSpPr>
        <p:spPr>
          <a:xfrm>
            <a:off x="222772" y="559282"/>
            <a:ext cx="6214682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b="1" dirty="0"/>
              <a:t>Step 1: Draw the problem using pictures. </a:t>
            </a:r>
            <a:endParaRPr lang="en-GB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8D6BA20-0F91-442F-A7C4-7EA731B19FA1}"/>
              </a:ext>
            </a:extLst>
          </p:cNvPr>
          <p:cNvSpPr txBox="1"/>
          <p:nvPr/>
        </p:nvSpPr>
        <p:spPr>
          <a:xfrm>
            <a:off x="6805403" y="1065618"/>
            <a:ext cx="6214682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Step 2: 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Represent the problem using a bar model.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7439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2C7A72-7C4A-4506-8DEE-575441380A26}"/>
              </a:ext>
            </a:extLst>
          </p:cNvPr>
          <p:cNvSpPr txBox="1"/>
          <p:nvPr/>
        </p:nvSpPr>
        <p:spPr>
          <a:xfrm>
            <a:off x="365490" y="1749412"/>
            <a:ext cx="4518053" cy="42473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</a:t>
            </a:r>
          </a:p>
          <a:p>
            <a:r>
              <a:rPr lang="en-GB" b="1" dirty="0"/>
              <a:t>Represent the problem as a picture.</a:t>
            </a:r>
          </a:p>
          <a:p>
            <a:endParaRPr lang="en-GB" b="1" dirty="0"/>
          </a:p>
          <a:p>
            <a:r>
              <a:rPr lang="en-GB" b="1" dirty="0">
                <a:cs typeface="Times New Roman" panose="02020603050405020304" pitchFamily="18" charset="0"/>
              </a:rPr>
              <a:t>Step 2: </a:t>
            </a:r>
          </a:p>
          <a:p>
            <a:r>
              <a:rPr lang="en-GB" b="1" dirty="0"/>
              <a:t>Use a bar model and label each part.</a:t>
            </a:r>
          </a:p>
          <a:p>
            <a:r>
              <a:rPr lang="en-GB" b="1" dirty="0"/>
              <a:t>“12 is a whole, 5 is a part (red), 7 is a part (Blue).”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Calculate how many are not red. You could use number bonds or finding the difference.</a:t>
            </a:r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12 – 7 = 5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5 + ? = 12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D775A32F-6EE0-4238-AD7B-00A6AE70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FBDEDE-9EE1-476D-9BB1-C0DD2AF5EB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6074" y="1693092"/>
            <a:ext cx="6242668" cy="4082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91">
            <a:extLst>
              <a:ext uri="{FF2B5EF4-FFF2-40B4-BE49-F238E27FC236}">
                <a16:creationId xmlns:a16="http://schemas.microsoft.com/office/drawing/2014/main" id="{73D3E3D6-6BBC-4C0D-BE81-2C81F75F4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362060"/>
              </p:ext>
            </p:extLst>
          </p:nvPr>
        </p:nvGraphicFramePr>
        <p:xfrm>
          <a:off x="1657195" y="1927680"/>
          <a:ext cx="8262996" cy="12751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8583">
                  <a:extLst>
                    <a:ext uri="{9D8B030D-6E8A-4147-A177-3AD203B41FA5}">
                      <a16:colId xmlns:a16="http://schemas.microsoft.com/office/drawing/2014/main" val="3015231956"/>
                    </a:ext>
                  </a:extLst>
                </a:gridCol>
                <a:gridCol w="688583">
                  <a:extLst>
                    <a:ext uri="{9D8B030D-6E8A-4147-A177-3AD203B41FA5}">
                      <a16:colId xmlns:a16="http://schemas.microsoft.com/office/drawing/2014/main" val="3315038570"/>
                    </a:ext>
                  </a:extLst>
                </a:gridCol>
                <a:gridCol w="688583">
                  <a:extLst>
                    <a:ext uri="{9D8B030D-6E8A-4147-A177-3AD203B41FA5}">
                      <a16:colId xmlns:a16="http://schemas.microsoft.com/office/drawing/2014/main" val="123257405"/>
                    </a:ext>
                  </a:extLst>
                </a:gridCol>
                <a:gridCol w="688583">
                  <a:extLst>
                    <a:ext uri="{9D8B030D-6E8A-4147-A177-3AD203B41FA5}">
                      <a16:colId xmlns:a16="http://schemas.microsoft.com/office/drawing/2014/main" val="1847711022"/>
                    </a:ext>
                  </a:extLst>
                </a:gridCol>
                <a:gridCol w="688583">
                  <a:extLst>
                    <a:ext uri="{9D8B030D-6E8A-4147-A177-3AD203B41FA5}">
                      <a16:colId xmlns:a16="http://schemas.microsoft.com/office/drawing/2014/main" val="3572010293"/>
                    </a:ext>
                  </a:extLst>
                </a:gridCol>
                <a:gridCol w="688583">
                  <a:extLst>
                    <a:ext uri="{9D8B030D-6E8A-4147-A177-3AD203B41FA5}">
                      <a16:colId xmlns:a16="http://schemas.microsoft.com/office/drawing/2014/main" val="949799932"/>
                    </a:ext>
                  </a:extLst>
                </a:gridCol>
                <a:gridCol w="688583">
                  <a:extLst>
                    <a:ext uri="{9D8B030D-6E8A-4147-A177-3AD203B41FA5}">
                      <a16:colId xmlns:a16="http://schemas.microsoft.com/office/drawing/2014/main" val="2837216989"/>
                    </a:ext>
                  </a:extLst>
                </a:gridCol>
                <a:gridCol w="688583">
                  <a:extLst>
                    <a:ext uri="{9D8B030D-6E8A-4147-A177-3AD203B41FA5}">
                      <a16:colId xmlns:a16="http://schemas.microsoft.com/office/drawing/2014/main" val="1421848506"/>
                    </a:ext>
                  </a:extLst>
                </a:gridCol>
                <a:gridCol w="688583">
                  <a:extLst>
                    <a:ext uri="{9D8B030D-6E8A-4147-A177-3AD203B41FA5}">
                      <a16:colId xmlns:a16="http://schemas.microsoft.com/office/drawing/2014/main" val="3578598835"/>
                    </a:ext>
                  </a:extLst>
                </a:gridCol>
                <a:gridCol w="688583">
                  <a:extLst>
                    <a:ext uri="{9D8B030D-6E8A-4147-A177-3AD203B41FA5}">
                      <a16:colId xmlns:a16="http://schemas.microsoft.com/office/drawing/2014/main" val="3123315001"/>
                    </a:ext>
                  </a:extLst>
                </a:gridCol>
                <a:gridCol w="688583">
                  <a:extLst>
                    <a:ext uri="{9D8B030D-6E8A-4147-A177-3AD203B41FA5}">
                      <a16:colId xmlns:a16="http://schemas.microsoft.com/office/drawing/2014/main" val="2028614968"/>
                    </a:ext>
                  </a:extLst>
                </a:gridCol>
                <a:gridCol w="688583">
                  <a:extLst>
                    <a:ext uri="{9D8B030D-6E8A-4147-A177-3AD203B41FA5}">
                      <a16:colId xmlns:a16="http://schemas.microsoft.com/office/drawing/2014/main" val="3586129797"/>
                    </a:ext>
                  </a:extLst>
                </a:gridCol>
              </a:tblGrid>
              <a:tr h="127512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74001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0401409-81EF-4E28-8B8F-61AEE998DDC4}"/>
              </a:ext>
            </a:extLst>
          </p:cNvPr>
          <p:cNvSpPr txBox="1"/>
          <p:nvPr/>
        </p:nvSpPr>
        <p:spPr>
          <a:xfrm>
            <a:off x="161759" y="2223624"/>
            <a:ext cx="1996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12 balloons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EB736D-8F57-40FC-B58A-144C58E91C74}"/>
              </a:ext>
            </a:extLst>
          </p:cNvPr>
          <p:cNvSpPr txBox="1"/>
          <p:nvPr/>
        </p:nvSpPr>
        <p:spPr>
          <a:xfrm>
            <a:off x="2432808" y="3445778"/>
            <a:ext cx="2466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 red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25C9B4-C1E4-465B-8114-059AFC73F89D}"/>
              </a:ext>
            </a:extLst>
          </p:cNvPr>
          <p:cNvSpPr txBox="1"/>
          <p:nvPr/>
        </p:nvSpPr>
        <p:spPr>
          <a:xfrm>
            <a:off x="6096000" y="3445778"/>
            <a:ext cx="2894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rest are blue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283F04-68D8-485D-8913-377AAD138EEF}"/>
              </a:ext>
            </a:extLst>
          </p:cNvPr>
          <p:cNvSpPr txBox="1"/>
          <p:nvPr/>
        </p:nvSpPr>
        <p:spPr>
          <a:xfrm>
            <a:off x="1384183" y="4865615"/>
            <a:ext cx="1702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12 – 5 =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EF4A98E-18F0-47ED-BB1F-1EC97929E201}"/>
              </a:ext>
            </a:extLst>
          </p:cNvPr>
          <p:cNvGrpSpPr/>
          <p:nvPr/>
        </p:nvGrpSpPr>
        <p:grpSpPr>
          <a:xfrm>
            <a:off x="1248417" y="4169328"/>
            <a:ext cx="2466363" cy="994475"/>
            <a:chOff x="1248417" y="4169328"/>
            <a:chExt cx="2466363" cy="99447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B2FDB5D-2578-454E-9B7E-1B2E6B6D253A}"/>
                </a:ext>
              </a:extLst>
            </p:cNvPr>
            <p:cNvSpPr txBox="1"/>
            <p:nvPr/>
          </p:nvSpPr>
          <p:spPr>
            <a:xfrm>
              <a:off x="1248417" y="4169328"/>
              <a:ext cx="246636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5 +            = 12</a:t>
              </a:r>
            </a:p>
            <a:p>
              <a:endParaRPr lang="en-GB" dirty="0"/>
            </a:p>
            <a:p>
              <a:r>
                <a:rPr lang="en-GB" dirty="0"/>
                <a:t> 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3778552-566B-41E4-888A-7BE163AA657F}"/>
                </a:ext>
              </a:extLst>
            </p:cNvPr>
            <p:cNvSpPr/>
            <p:nvPr/>
          </p:nvSpPr>
          <p:spPr>
            <a:xfrm>
              <a:off x="1786855" y="4169328"/>
              <a:ext cx="494951" cy="36933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11D3621-210B-4857-B822-5FB940B09EAA}"/>
                </a:ext>
              </a:extLst>
            </p:cNvPr>
            <p:cNvSpPr/>
            <p:nvPr/>
          </p:nvSpPr>
          <p:spPr>
            <a:xfrm>
              <a:off x="2524459" y="4794471"/>
              <a:ext cx="494951" cy="36933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BBD1CF8-EDD9-4278-AE17-253E06580955}"/>
              </a:ext>
            </a:extLst>
          </p:cNvPr>
          <p:cNvCxnSpPr>
            <a:cxnSpLocks/>
            <a:stCxn id="13" idx="3"/>
          </p:cNvCxnSpPr>
          <p:nvPr/>
        </p:nvCxnSpPr>
        <p:spPr>
          <a:xfrm flipH="1">
            <a:off x="5639716" y="4781271"/>
            <a:ext cx="209001" cy="3113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09FB0C6-BEE2-4A5C-BDD8-F46376550BA4}"/>
              </a:ext>
            </a:extLst>
          </p:cNvPr>
          <p:cNvCxnSpPr>
            <a:cxnSpLocks/>
          </p:cNvCxnSpPr>
          <p:nvPr/>
        </p:nvCxnSpPr>
        <p:spPr>
          <a:xfrm>
            <a:off x="6581598" y="4807433"/>
            <a:ext cx="201913" cy="32727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6FF0376B-6ADB-45D9-95A9-EC56E0FB6C6A}"/>
              </a:ext>
            </a:extLst>
          </p:cNvPr>
          <p:cNvGrpSpPr/>
          <p:nvPr/>
        </p:nvGrpSpPr>
        <p:grpSpPr>
          <a:xfrm>
            <a:off x="4899171" y="3993160"/>
            <a:ext cx="2566985" cy="2035791"/>
            <a:chOff x="4899171" y="3993160"/>
            <a:chExt cx="2566985" cy="2035791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239F27B-D1BD-486A-93B2-50E80E0CEF84}"/>
                </a:ext>
              </a:extLst>
            </p:cNvPr>
            <p:cNvSpPr/>
            <p:nvPr/>
          </p:nvSpPr>
          <p:spPr>
            <a:xfrm>
              <a:off x="5687736" y="3993160"/>
              <a:ext cx="1099247" cy="92333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41E8308-5EA8-4EAF-816E-D2CE80243B8A}"/>
                </a:ext>
              </a:extLst>
            </p:cNvPr>
            <p:cNvSpPr/>
            <p:nvPr/>
          </p:nvSpPr>
          <p:spPr>
            <a:xfrm>
              <a:off x="4899171" y="5050281"/>
              <a:ext cx="1099247" cy="92333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D52E29B-A20D-4266-BB94-EBB6FA2E3B0C}"/>
                </a:ext>
              </a:extLst>
            </p:cNvPr>
            <p:cNvSpPr/>
            <p:nvPr/>
          </p:nvSpPr>
          <p:spPr>
            <a:xfrm>
              <a:off x="6366909" y="5105621"/>
              <a:ext cx="1099247" cy="92333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D74A555-7869-443E-974C-A9DF47E5629A}"/>
                </a:ext>
              </a:extLst>
            </p:cNvPr>
            <p:cNvSpPr txBox="1"/>
            <p:nvPr/>
          </p:nvSpPr>
          <p:spPr>
            <a:xfrm>
              <a:off x="5998418" y="4228051"/>
              <a:ext cx="494661" cy="3774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12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3C87D52-F691-4A9C-86B3-62BA852F0ECE}"/>
                </a:ext>
              </a:extLst>
            </p:cNvPr>
            <p:cNvSpPr txBox="1"/>
            <p:nvPr/>
          </p:nvSpPr>
          <p:spPr>
            <a:xfrm>
              <a:off x="5201463" y="5303528"/>
              <a:ext cx="494661" cy="3774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71F1374-1F86-4B31-95E5-3E8BDF5E6F14}"/>
                </a:ext>
              </a:extLst>
            </p:cNvPr>
            <p:cNvSpPr txBox="1"/>
            <p:nvPr/>
          </p:nvSpPr>
          <p:spPr>
            <a:xfrm>
              <a:off x="6682554" y="5377343"/>
              <a:ext cx="624257" cy="3785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?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4A19304D-0C59-4B8F-9544-C23C0804CEFB}"/>
              </a:ext>
            </a:extLst>
          </p:cNvPr>
          <p:cNvSpPr txBox="1"/>
          <p:nvPr/>
        </p:nvSpPr>
        <p:spPr>
          <a:xfrm>
            <a:off x="278397" y="284224"/>
            <a:ext cx="6214682" cy="120032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b="1" dirty="0"/>
              <a:t>Step 2: Represent the problem as a bar model and label each part.</a:t>
            </a:r>
          </a:p>
          <a:p>
            <a:endParaRPr lang="en-GB" b="1" dirty="0"/>
          </a:p>
          <a:p>
            <a:r>
              <a:rPr lang="en-GB" b="1" dirty="0"/>
              <a:t>“12 is a whole, 5 is a part, 7 is a part.”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6398737-ADC8-4E26-9D3C-DD63C188D4F8}"/>
              </a:ext>
            </a:extLst>
          </p:cNvPr>
          <p:cNvSpPr txBox="1"/>
          <p:nvPr/>
        </p:nvSpPr>
        <p:spPr>
          <a:xfrm>
            <a:off x="7810440" y="4013634"/>
            <a:ext cx="3712132" cy="175432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Step 3: Calculate how many are not red. You could use number bonds or finding the difference.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12 – 5 = 7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5 + ? = 12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763EA4-B03D-4C2C-B5C4-58A8E9FE1C0C}"/>
              </a:ext>
            </a:extLst>
          </p:cNvPr>
          <p:cNvSpPr txBox="1"/>
          <p:nvPr/>
        </p:nvSpPr>
        <p:spPr>
          <a:xfrm>
            <a:off x="3592864" y="6174223"/>
            <a:ext cx="4458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Step 3</a:t>
            </a:r>
            <a:r>
              <a:rPr lang="en-GB" dirty="0"/>
              <a:t>: There are ….. blue</a:t>
            </a:r>
          </a:p>
        </p:txBody>
      </p:sp>
    </p:spTree>
    <p:extLst>
      <p:ext uri="{BB962C8B-B14F-4D97-AF65-F5344CB8AC3E}">
        <p14:creationId xmlns:p14="http://schemas.microsoft.com/office/powerpoint/2010/main" val="2895142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20" grpId="0" animBg="1"/>
      <p:bldP spid="24" grpId="0" animBg="1"/>
      <p:bldP spid="4" grpId="0"/>
    </p:bldLst>
  </p:timing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970</Words>
  <Application>Microsoft Office PowerPoint</Application>
  <PresentationFormat>Widescreen</PresentationFormat>
  <Paragraphs>159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3_HIAS PowerPoint template</vt:lpstr>
      <vt:lpstr>Year 1</vt:lpstr>
      <vt:lpstr> HIAS Blended Learning Resource</vt:lpstr>
      <vt:lpstr>PowerPoint Presentation</vt:lpstr>
      <vt:lpstr>Maths focus: Addition and subtraction. Part and whole, using number bonds</vt:lpstr>
      <vt:lpstr>Understand the problem</vt:lpstr>
      <vt:lpstr>Make a Plan</vt:lpstr>
      <vt:lpstr>PowerPoint Presentation</vt:lpstr>
      <vt:lpstr>Carry out your plan: show your reasoning</vt:lpstr>
      <vt:lpstr>PowerPoint Presentation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Richardson, Hannah</cp:lastModifiedBy>
  <cp:revision>13</cp:revision>
  <dcterms:created xsi:type="dcterms:W3CDTF">2021-01-05T11:02:27Z</dcterms:created>
  <dcterms:modified xsi:type="dcterms:W3CDTF">2025-08-18T10:10:53Z</dcterms:modified>
</cp:coreProperties>
</file>