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61188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760359" y="543760"/>
            <a:ext cx="3191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eight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719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9076C4-43E7-4771-91F7-6E6932A56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3000473"/>
            <a:ext cx="1073942" cy="1048372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FC1F639-1DBF-49B9-B554-9DD623E42ABB}"/>
              </a:ext>
            </a:extLst>
          </p:cNvPr>
          <p:cNvSpPr/>
          <p:nvPr/>
        </p:nvSpPr>
        <p:spPr>
          <a:xfrm>
            <a:off x="4046732" y="515393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94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88772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760359" y="543760"/>
            <a:ext cx="27197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four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9076C4-43E7-4771-91F7-6E6932A56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3000473"/>
            <a:ext cx="1073942" cy="1048372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FC1F639-1DBF-49B9-B554-9DD623E42ABB}"/>
              </a:ext>
            </a:extLst>
          </p:cNvPr>
          <p:cNvSpPr/>
          <p:nvPr/>
        </p:nvSpPr>
        <p:spPr>
          <a:xfrm>
            <a:off x="4046732" y="515393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9D5004-C49A-4960-877B-DF67BA822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518" y="4215543"/>
            <a:ext cx="1073942" cy="1048372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60007109-9EF3-4448-BBE6-3914806F7129}"/>
              </a:ext>
            </a:extLst>
          </p:cNvPr>
          <p:cNvSpPr/>
          <p:nvPr/>
        </p:nvSpPr>
        <p:spPr>
          <a:xfrm>
            <a:off x="4456580" y="5173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66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66315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996129" y="543760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9076C4-43E7-4771-91F7-6E6932A56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3000473"/>
            <a:ext cx="1073942" cy="1048372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FC1F639-1DBF-49B9-B554-9DD623E42ABB}"/>
              </a:ext>
            </a:extLst>
          </p:cNvPr>
          <p:cNvSpPr/>
          <p:nvPr/>
        </p:nvSpPr>
        <p:spPr>
          <a:xfrm>
            <a:off x="4046732" y="515393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9D5004-C49A-4960-877B-DF67BA822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518" y="4215543"/>
            <a:ext cx="1073942" cy="1048372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60007109-9EF3-4448-BBE6-3914806F7129}"/>
              </a:ext>
            </a:extLst>
          </p:cNvPr>
          <p:cNvSpPr/>
          <p:nvPr/>
        </p:nvSpPr>
        <p:spPr>
          <a:xfrm>
            <a:off x="4456580" y="5173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9E4C483D-D394-44F1-9524-6947BBCAB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4499" y="4215543"/>
            <a:ext cx="1073942" cy="1048372"/>
          </a:xfrm>
          <a:prstGeom prst="rect">
            <a:avLst/>
          </a:prstGeom>
        </p:spPr>
      </p:pic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4647E2A4-DF9E-400E-A6E4-D8ECB846D28F}"/>
              </a:ext>
            </a:extLst>
          </p:cNvPr>
          <p:cNvSpPr/>
          <p:nvPr/>
        </p:nvSpPr>
        <p:spPr>
          <a:xfrm>
            <a:off x="4803820" y="517498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66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37213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996129" y="543760"/>
            <a:ext cx="2436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six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9076C4-43E7-4771-91F7-6E6932A56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3000473"/>
            <a:ext cx="1073942" cy="1048372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FC1F639-1DBF-49B9-B554-9DD623E42ABB}"/>
              </a:ext>
            </a:extLst>
          </p:cNvPr>
          <p:cNvSpPr/>
          <p:nvPr/>
        </p:nvSpPr>
        <p:spPr>
          <a:xfrm>
            <a:off x="4046732" y="515393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9D5004-C49A-4960-877B-DF67BA822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518" y="4215543"/>
            <a:ext cx="1073942" cy="1048372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60007109-9EF3-4448-BBE6-3914806F7129}"/>
              </a:ext>
            </a:extLst>
          </p:cNvPr>
          <p:cNvSpPr/>
          <p:nvPr/>
        </p:nvSpPr>
        <p:spPr>
          <a:xfrm>
            <a:off x="4456580" y="5173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9E4C483D-D394-44F1-9524-6947BBCAB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877" y="4207250"/>
            <a:ext cx="1073942" cy="1048372"/>
          </a:xfrm>
          <a:prstGeom prst="rect">
            <a:avLst/>
          </a:prstGeom>
        </p:spPr>
      </p:pic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4647E2A4-DF9E-400E-A6E4-D8ECB846D28F}"/>
              </a:ext>
            </a:extLst>
          </p:cNvPr>
          <p:cNvSpPr/>
          <p:nvPr/>
        </p:nvSpPr>
        <p:spPr>
          <a:xfrm>
            <a:off x="4803820" y="517498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C4373A7-D46C-4C91-8191-457F9C147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5562" y="4196375"/>
            <a:ext cx="1073942" cy="1048372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005588F8-C8D7-444C-9E08-07644DEB4FCC}"/>
              </a:ext>
            </a:extLst>
          </p:cNvPr>
          <p:cNvSpPr/>
          <p:nvPr/>
        </p:nvSpPr>
        <p:spPr>
          <a:xfrm>
            <a:off x="5181120" y="518435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737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57378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226233" y="478553"/>
            <a:ext cx="36876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two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9076C4-43E7-4771-91F7-6E6932A56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3000473"/>
            <a:ext cx="1073942" cy="1048372"/>
          </a:xfrm>
          <a:prstGeom prst="rect">
            <a:avLst/>
          </a:prstGeom>
        </p:spPr>
      </p:pic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FC1F639-1DBF-49B9-B554-9DD623E42ABB}"/>
              </a:ext>
            </a:extLst>
          </p:cNvPr>
          <p:cNvSpPr/>
          <p:nvPr/>
        </p:nvSpPr>
        <p:spPr>
          <a:xfrm>
            <a:off x="4046732" y="515393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29D5004-C49A-4960-877B-DF67BA822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518" y="4215543"/>
            <a:ext cx="1073942" cy="1048372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60007109-9EF3-4448-BBE6-3914806F7129}"/>
              </a:ext>
            </a:extLst>
          </p:cNvPr>
          <p:cNvSpPr/>
          <p:nvPr/>
        </p:nvSpPr>
        <p:spPr>
          <a:xfrm>
            <a:off x="4456580" y="5173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9E4C483D-D394-44F1-9524-6947BBCAB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877" y="4207250"/>
            <a:ext cx="1073942" cy="1048372"/>
          </a:xfrm>
          <a:prstGeom prst="rect">
            <a:avLst/>
          </a:prstGeom>
        </p:spPr>
      </p:pic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4647E2A4-DF9E-400E-A6E4-D8ECB846D28F}"/>
              </a:ext>
            </a:extLst>
          </p:cNvPr>
          <p:cNvSpPr/>
          <p:nvPr/>
        </p:nvSpPr>
        <p:spPr>
          <a:xfrm>
            <a:off x="4803820" y="517498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C4373A7-D46C-4C91-8191-457F9C147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5562" y="4196375"/>
            <a:ext cx="1073942" cy="104837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2CF13F6-C00B-4D44-8739-FEF7C183C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060" y="4185949"/>
            <a:ext cx="1073942" cy="1048372"/>
          </a:xfrm>
          <a:prstGeom prst="rect">
            <a:avLst/>
          </a:prstGeom>
        </p:spPr>
      </p:pic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52CC9492-DCD9-4CAB-9B1C-C551D91185D6}"/>
              </a:ext>
            </a:extLst>
          </p:cNvPr>
          <p:cNvSpPr/>
          <p:nvPr/>
        </p:nvSpPr>
        <p:spPr>
          <a:xfrm>
            <a:off x="5587015" y="51674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ABF60FF1-2495-4B72-96D2-EB272A3EF157}"/>
              </a:ext>
            </a:extLst>
          </p:cNvPr>
          <p:cNvSpPr/>
          <p:nvPr/>
        </p:nvSpPr>
        <p:spPr>
          <a:xfrm>
            <a:off x="5215968" y="51674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360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6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3EBA2A42-C3DD-4992-9F93-69D90D3D9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993492"/>
              </p:ext>
            </p:extLst>
          </p:nvPr>
        </p:nvGraphicFramePr>
        <p:xfrm>
          <a:off x="3849950" y="168779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1" y="692457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6s up to 12 x 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276FB32D-16CC-4431-B15D-414C71832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6685" y="2861407"/>
            <a:ext cx="1073942" cy="1048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6482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947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9085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2122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5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21478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21426" y="617003"/>
            <a:ext cx="2696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eighteen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9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9526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321426" y="617003"/>
            <a:ext cx="35752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four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75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48563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996129" y="543760"/>
            <a:ext cx="1782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719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787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2737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996129" y="543760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719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DA37677D-5355-4BCB-95AB-4D4818BF0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2977808"/>
            <a:ext cx="1073942" cy="1048372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2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4282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AD249C8-033C-4C51-BAA2-13CA1FE9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129" y="1760784"/>
            <a:ext cx="1073942" cy="104837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B5A27EDD-748F-4059-A424-DE34DB9D99A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C871B51-F2A6-4FA6-9E03-C1EF7EDC8C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15E0A22-9C93-4B86-BCB7-B3D1D7BD6B1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5520242-BCD7-4902-B957-1D7FBDB7091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408B893-70C7-4180-A900-FC090B862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8DEEB96-38FD-42F9-A783-A61EBB0E5B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E23CD46-3E4E-4740-B466-183A10ED5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0CF16B3-EDB2-4206-A249-C38B4C4E35C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2ECF73A-7360-4043-BC47-804BAC866FA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B85AB15-9ECC-4229-9EA1-443FDF81FF0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BB0E7E5-D381-4EE7-86C3-A96E1B5B246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C13EBB-6244-426E-AAFF-6B23665594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FDC1F7C-A9B5-43FC-96F9-31DC715EE9D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ADC2910-C791-440F-8CFB-79005C768726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9FA29C7-9E53-4DC8-930C-3ED4090F1DF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D77694-C58B-4CB8-93E6-3E53E4F81C16}"/>
                </a:ext>
              </a:extLst>
            </p:cNvPr>
            <p:cNvSpPr txBox="1"/>
            <p:nvPr/>
          </p:nvSpPr>
          <p:spPr>
            <a:xfrm>
              <a:off x="1093506" y="5682796"/>
              <a:ext cx="532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0      6     12   18    24   30    36   42   48   54   60   66    72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09D43A7C-8DDD-4503-86C6-35EEF5C96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1760784"/>
            <a:ext cx="1073942" cy="1048372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264896F4-4831-4FCE-BA71-41D8B8CC43E8}"/>
              </a:ext>
            </a:extLst>
          </p:cNvPr>
          <p:cNvSpPr/>
          <p:nvPr/>
        </p:nvSpPr>
        <p:spPr>
          <a:xfrm>
            <a:off x="159354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251FA22-C5EF-4017-8D4F-E4A618DC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66" y="1760784"/>
            <a:ext cx="1073942" cy="1048372"/>
          </a:xfrm>
          <a:prstGeom prst="rect">
            <a:avLst/>
          </a:prstGeom>
        </p:spPr>
      </p:pic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F248404-171E-4556-AAE0-BB98B3E29C59}"/>
              </a:ext>
            </a:extLst>
          </p:cNvPr>
          <p:cNvSpPr/>
          <p:nvPr/>
        </p:nvSpPr>
        <p:spPr>
          <a:xfrm>
            <a:off x="1990818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F736A-5DC5-454B-A475-DADE5BE053E4}"/>
              </a:ext>
            </a:extLst>
          </p:cNvPr>
          <p:cNvSpPr txBox="1"/>
          <p:nvPr/>
        </p:nvSpPr>
        <p:spPr>
          <a:xfrm>
            <a:off x="7854166" y="543760"/>
            <a:ext cx="28614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two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61B9D6E-A94A-458D-B356-C4C2D7E5F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55" y="1760784"/>
            <a:ext cx="1073942" cy="1048372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CE55996D-8632-43B9-A92D-B32BCB39213B}"/>
              </a:ext>
            </a:extLst>
          </p:cNvPr>
          <p:cNvSpPr/>
          <p:nvPr/>
        </p:nvSpPr>
        <p:spPr>
          <a:xfrm>
            <a:off x="2403628" y="515223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97132A3-8673-4540-8193-2047FF89E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719" y="2977808"/>
            <a:ext cx="1073942" cy="1048372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100D0130-BFA4-4626-929F-733A813DDFD9}"/>
              </a:ext>
            </a:extLst>
          </p:cNvPr>
          <p:cNvSpPr/>
          <p:nvPr/>
        </p:nvSpPr>
        <p:spPr>
          <a:xfrm>
            <a:off x="2816438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34CC211-C9B3-457C-973B-7E8FC2E8234F}"/>
              </a:ext>
            </a:extLst>
          </p:cNvPr>
          <p:cNvSpPr/>
          <p:nvPr/>
        </p:nvSpPr>
        <p:spPr>
          <a:xfrm>
            <a:off x="3241834" y="51560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FE383B06-F901-4EDC-BD1B-9FB625D2EE76}"/>
              </a:ext>
            </a:extLst>
          </p:cNvPr>
          <p:cNvSpPr/>
          <p:nvPr/>
        </p:nvSpPr>
        <p:spPr>
          <a:xfrm>
            <a:off x="3651682" y="51620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02409C4-FFE7-4D62-B84C-8C69F5A2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483" y="3000473"/>
            <a:ext cx="1073942" cy="104837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85AFDC-3F6E-4970-8B4F-672667EB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892" y="3000473"/>
            <a:ext cx="1073942" cy="1048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56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1706</Words>
  <Application>Microsoft Office PowerPoint</Application>
  <PresentationFormat>Widescreen</PresentationFormat>
  <Paragraphs>1464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66</cp:revision>
  <dcterms:created xsi:type="dcterms:W3CDTF">2021-02-01T13:23:24Z</dcterms:created>
  <dcterms:modified xsi:type="dcterms:W3CDTF">2021-02-03T05:12:28Z</dcterms:modified>
</cp:coreProperties>
</file>