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47" r:id="rId5"/>
    <p:sldId id="2648" r:id="rId6"/>
    <p:sldId id="2649" r:id="rId7"/>
    <p:sldId id="2650" r:id="rId8"/>
    <p:sldId id="265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82220" autoAdjust="0"/>
  </p:normalViewPr>
  <p:slideViewPr>
    <p:cSldViewPr snapToGrid="0">
      <p:cViewPr varScale="1">
        <p:scale>
          <a:sx n="70" d="100"/>
          <a:sy n="70" d="100"/>
        </p:scale>
        <p:origin x="496" y="48"/>
      </p:cViewPr>
      <p:guideLst/>
    </p:cSldViewPr>
  </p:slideViewPr>
  <p:notesTextViewPr>
    <p:cViewPr>
      <p:scale>
        <a:sx n="1" d="1"/>
        <a:sy n="1" d="1"/>
      </p:scale>
      <p:origin x="0" y="0"/>
    </p:cViewPr>
  </p:notesTextViewPr>
  <p:sorterViewPr>
    <p:cViewPr>
      <p:scale>
        <a:sx n="100" d="100"/>
        <a:sy n="100" d="100"/>
      </p:scale>
      <p:origin x="0" y="-7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rey, Tessa" userId="76bbaaa5-65e9-438c-a633-87c6bdb8be91" providerId="ADAL" clId="{19436A73-93B5-40B9-BA1D-5DF76331A858}"/>
    <pc:docChg chg="undo custSel delSld modSld">
      <pc:chgData name="Ingrey, Tessa" userId="76bbaaa5-65e9-438c-a633-87c6bdb8be91" providerId="ADAL" clId="{19436A73-93B5-40B9-BA1D-5DF76331A858}" dt="2021-02-03T21:14:57.163" v="1662" actId="688"/>
      <pc:docMkLst>
        <pc:docMk/>
      </pc:docMkLst>
      <pc:sldChg chg="modSp mod">
        <pc:chgData name="Ingrey, Tessa" userId="76bbaaa5-65e9-438c-a633-87c6bdb8be91" providerId="ADAL" clId="{19436A73-93B5-40B9-BA1D-5DF76331A858}" dt="2021-02-01T17:10:40.492" v="19" actId="948"/>
        <pc:sldMkLst>
          <pc:docMk/>
          <pc:sldMk cId="4284245350" sldId="272"/>
        </pc:sldMkLst>
        <pc:spChg chg="mod">
          <ac:chgData name="Ingrey, Tessa" userId="76bbaaa5-65e9-438c-a633-87c6bdb8be91" providerId="ADAL" clId="{19436A73-93B5-40B9-BA1D-5DF76331A858}" dt="2021-02-01T17:10:40.492" v="19" actId="948"/>
          <ac:spMkLst>
            <pc:docMk/>
            <pc:sldMk cId="4284245350" sldId="272"/>
            <ac:spMk id="3" creationId="{00000000-0000-0000-0000-000000000000}"/>
          </ac:spMkLst>
        </pc:spChg>
      </pc:sldChg>
      <pc:sldChg chg="addSp delSp modSp mod modNotesTx">
        <pc:chgData name="Ingrey, Tessa" userId="76bbaaa5-65e9-438c-a633-87c6bdb8be91" providerId="ADAL" clId="{19436A73-93B5-40B9-BA1D-5DF76331A858}" dt="2021-02-02T21:16:11.204" v="1587" actId="1076"/>
        <pc:sldMkLst>
          <pc:docMk/>
          <pc:sldMk cId="1683183876" sldId="2647"/>
        </pc:sldMkLst>
        <pc:spChg chg="del mod">
          <ac:chgData name="Ingrey, Tessa" userId="76bbaaa5-65e9-438c-a633-87c6bdb8be91" providerId="ADAL" clId="{19436A73-93B5-40B9-BA1D-5DF76331A858}" dt="2021-02-01T17:12:54.780" v="30" actId="478"/>
          <ac:spMkLst>
            <pc:docMk/>
            <pc:sldMk cId="1683183876" sldId="2647"/>
            <ac:spMk id="5" creationId="{4B0FFB2E-C0CB-464F-8745-537BB8F1816F}"/>
          </ac:spMkLst>
        </pc:spChg>
        <pc:spChg chg="add mod">
          <ac:chgData name="Ingrey, Tessa" userId="76bbaaa5-65e9-438c-a633-87c6bdb8be91" providerId="ADAL" clId="{19436A73-93B5-40B9-BA1D-5DF76331A858}" dt="2021-02-01T21:08:14.443" v="300" actId="20577"/>
          <ac:spMkLst>
            <pc:docMk/>
            <pc:sldMk cId="1683183876" sldId="2647"/>
            <ac:spMk id="6" creationId="{9B4063E9-2C5D-46D7-81A5-832689D63C50}"/>
          </ac:spMkLst>
        </pc:spChg>
        <pc:spChg chg="add mod">
          <ac:chgData name="Ingrey, Tessa" userId="76bbaaa5-65e9-438c-a633-87c6bdb8be91" providerId="ADAL" clId="{19436A73-93B5-40B9-BA1D-5DF76331A858}" dt="2021-02-01T21:16:15.774" v="422"/>
          <ac:spMkLst>
            <pc:docMk/>
            <pc:sldMk cId="1683183876" sldId="2647"/>
            <ac:spMk id="7" creationId="{8031EA0A-6A2D-42A7-B26C-F279A0F45EB5}"/>
          </ac:spMkLst>
        </pc:spChg>
        <pc:picChg chg="add del">
          <ac:chgData name="Ingrey, Tessa" userId="76bbaaa5-65e9-438c-a633-87c6bdb8be91" providerId="ADAL" clId="{19436A73-93B5-40B9-BA1D-5DF76331A858}" dt="2021-02-01T17:27:54.916" v="71"/>
          <ac:picMkLst>
            <pc:docMk/>
            <pc:sldMk cId="1683183876" sldId="2647"/>
            <ac:picMk id="2" creationId="{94C5BB2D-71DF-48BE-A527-D78896829E62}"/>
          </ac:picMkLst>
        </pc:picChg>
        <pc:picChg chg="add del">
          <ac:chgData name="Ingrey, Tessa" userId="76bbaaa5-65e9-438c-a633-87c6bdb8be91" providerId="ADAL" clId="{19436A73-93B5-40B9-BA1D-5DF76331A858}" dt="2021-02-02T21:15:45.047" v="1580"/>
          <ac:picMkLst>
            <pc:docMk/>
            <pc:sldMk cId="1683183876" sldId="2647"/>
            <ac:picMk id="2" creationId="{F2401DB2-C1D2-4647-ADC8-3AFFB55EF8BD}"/>
          </ac:picMkLst>
        </pc:picChg>
        <pc:picChg chg="add mod">
          <ac:chgData name="Ingrey, Tessa" userId="76bbaaa5-65e9-438c-a633-87c6bdb8be91" providerId="ADAL" clId="{19436A73-93B5-40B9-BA1D-5DF76331A858}" dt="2021-02-02T21:15:57.092" v="1582" actId="1076"/>
          <ac:picMkLst>
            <pc:docMk/>
            <pc:sldMk cId="1683183876" sldId="2647"/>
            <ac:picMk id="3" creationId="{F1B82BCB-5EB1-4334-B439-D1CD5DD3DD1C}"/>
          </ac:picMkLst>
        </pc:picChg>
        <pc:picChg chg="add mod">
          <ac:chgData name="Ingrey, Tessa" userId="76bbaaa5-65e9-438c-a633-87c6bdb8be91" providerId="ADAL" clId="{19436A73-93B5-40B9-BA1D-5DF76331A858}" dt="2021-02-02T21:16:11.204" v="1587" actId="1076"/>
          <ac:picMkLst>
            <pc:docMk/>
            <pc:sldMk cId="1683183876" sldId="2647"/>
            <ac:picMk id="8" creationId="{BE73A28A-1D41-4BC8-AB25-C7236F5F69EC}"/>
          </ac:picMkLst>
        </pc:picChg>
      </pc:sldChg>
      <pc:sldChg chg="addSp delSp modSp mod modNotesTx">
        <pc:chgData name="Ingrey, Tessa" userId="76bbaaa5-65e9-438c-a633-87c6bdb8be91" providerId="ADAL" clId="{19436A73-93B5-40B9-BA1D-5DF76331A858}" dt="2021-02-02T21:16:47.990" v="1595" actId="1076"/>
        <pc:sldMkLst>
          <pc:docMk/>
          <pc:sldMk cId="1022996525" sldId="2648"/>
        </pc:sldMkLst>
        <pc:spChg chg="del mod">
          <ac:chgData name="Ingrey, Tessa" userId="76bbaaa5-65e9-438c-a633-87c6bdb8be91" providerId="ADAL" clId="{19436A73-93B5-40B9-BA1D-5DF76331A858}" dt="2021-02-01T17:12:59.170" v="32" actId="478"/>
          <ac:spMkLst>
            <pc:docMk/>
            <pc:sldMk cId="1022996525" sldId="2648"/>
            <ac:spMk id="3" creationId="{FBF9440C-4249-4111-B1CF-6757945AF39A}"/>
          </ac:spMkLst>
        </pc:spChg>
        <pc:spChg chg="add mod">
          <ac:chgData name="Ingrey, Tessa" userId="76bbaaa5-65e9-438c-a633-87c6bdb8be91" providerId="ADAL" clId="{19436A73-93B5-40B9-BA1D-5DF76331A858}" dt="2021-02-01T17:31:41.674" v="291"/>
          <ac:spMkLst>
            <pc:docMk/>
            <pc:sldMk cId="1022996525" sldId="2648"/>
            <ac:spMk id="5" creationId="{4A34F3AE-09A6-4796-955A-EBAF569F969E}"/>
          </ac:spMkLst>
        </pc:spChg>
        <pc:spChg chg="add mod">
          <ac:chgData name="Ingrey, Tessa" userId="76bbaaa5-65e9-438c-a633-87c6bdb8be91" providerId="ADAL" clId="{19436A73-93B5-40B9-BA1D-5DF76331A858}" dt="2021-02-01T21:16:12.853" v="421"/>
          <ac:spMkLst>
            <pc:docMk/>
            <pc:sldMk cId="1022996525" sldId="2648"/>
            <ac:spMk id="6" creationId="{B7D8B949-EC91-45C1-8381-49DE69706496}"/>
          </ac:spMkLst>
        </pc:spChg>
        <pc:picChg chg="add mod">
          <ac:chgData name="Ingrey, Tessa" userId="76bbaaa5-65e9-438c-a633-87c6bdb8be91" providerId="ADAL" clId="{19436A73-93B5-40B9-BA1D-5DF76331A858}" dt="2021-02-02T21:16:38.974" v="1592" actId="1076"/>
          <ac:picMkLst>
            <pc:docMk/>
            <pc:sldMk cId="1022996525" sldId="2648"/>
            <ac:picMk id="2" creationId="{4033095C-CFF9-496C-B835-30605527594C}"/>
          </ac:picMkLst>
        </pc:picChg>
        <pc:picChg chg="add mod">
          <ac:chgData name="Ingrey, Tessa" userId="76bbaaa5-65e9-438c-a633-87c6bdb8be91" providerId="ADAL" clId="{19436A73-93B5-40B9-BA1D-5DF76331A858}" dt="2021-02-02T21:16:47.990" v="1595" actId="1076"/>
          <ac:picMkLst>
            <pc:docMk/>
            <pc:sldMk cId="1022996525" sldId="2648"/>
            <ac:picMk id="7" creationId="{4929933D-C8B2-43B8-85FF-6F66070E59EF}"/>
          </ac:picMkLst>
        </pc:picChg>
        <pc:picChg chg="add mod">
          <ac:chgData name="Ingrey, Tessa" userId="76bbaaa5-65e9-438c-a633-87c6bdb8be91" providerId="ADAL" clId="{19436A73-93B5-40B9-BA1D-5DF76331A858}" dt="2021-02-02T21:16:45.888" v="1594" actId="1076"/>
          <ac:picMkLst>
            <pc:docMk/>
            <pc:sldMk cId="1022996525" sldId="2648"/>
            <ac:picMk id="8" creationId="{D0284783-8E27-421B-8DB1-57D083614097}"/>
          </ac:picMkLst>
        </pc:picChg>
      </pc:sldChg>
      <pc:sldChg chg="addSp delSp modSp mod modNotesTx">
        <pc:chgData name="Ingrey, Tessa" userId="76bbaaa5-65e9-438c-a633-87c6bdb8be91" providerId="ADAL" clId="{19436A73-93B5-40B9-BA1D-5DF76331A858}" dt="2021-02-03T21:13:34.562" v="1634" actId="688"/>
        <pc:sldMkLst>
          <pc:docMk/>
          <pc:sldMk cId="2703991705" sldId="2649"/>
        </pc:sldMkLst>
        <pc:spChg chg="del">
          <ac:chgData name="Ingrey, Tessa" userId="76bbaaa5-65e9-438c-a633-87c6bdb8be91" providerId="ADAL" clId="{19436A73-93B5-40B9-BA1D-5DF76331A858}" dt="2021-02-01T17:13:01.248" v="33" actId="478"/>
          <ac:spMkLst>
            <pc:docMk/>
            <pc:sldMk cId="2703991705" sldId="2649"/>
            <ac:spMk id="6" creationId="{000E0FC6-C737-4C4E-8826-5DEF89B4A61A}"/>
          </ac:spMkLst>
        </pc:spChg>
        <pc:spChg chg="add del mod">
          <ac:chgData name="Ingrey, Tessa" userId="76bbaaa5-65e9-438c-a633-87c6bdb8be91" providerId="ADAL" clId="{19436A73-93B5-40B9-BA1D-5DF76331A858}" dt="2021-02-01T21:09:08.973" v="303" actId="478"/>
          <ac:spMkLst>
            <pc:docMk/>
            <pc:sldMk cId="2703991705" sldId="2649"/>
            <ac:spMk id="8" creationId="{993F8581-2F47-4647-AA0F-E5B4DCEF0097}"/>
          </ac:spMkLst>
        </pc:spChg>
        <pc:spChg chg="add mod">
          <ac:chgData name="Ingrey, Tessa" userId="76bbaaa5-65e9-438c-a633-87c6bdb8be91" providerId="ADAL" clId="{19436A73-93B5-40B9-BA1D-5DF76331A858}" dt="2021-02-01T21:15:45.656" v="418" actId="20577"/>
          <ac:spMkLst>
            <pc:docMk/>
            <pc:sldMk cId="2703991705" sldId="2649"/>
            <ac:spMk id="9" creationId="{7E721FC7-4AA9-4E01-8575-5E3D0EC2F054}"/>
          </ac:spMkLst>
        </pc:spChg>
        <pc:spChg chg="add del mod">
          <ac:chgData name="Ingrey, Tessa" userId="76bbaaa5-65e9-438c-a633-87c6bdb8be91" providerId="ADAL" clId="{19436A73-93B5-40B9-BA1D-5DF76331A858}" dt="2021-02-01T21:16:00.673" v="419" actId="478"/>
          <ac:spMkLst>
            <pc:docMk/>
            <pc:sldMk cId="2703991705" sldId="2649"/>
            <ac:spMk id="10" creationId="{2E4E198D-E283-4442-A3D4-8CC1988C2F68}"/>
          </ac:spMkLst>
        </pc:spChg>
        <pc:spChg chg="add mod">
          <ac:chgData name="Ingrey, Tessa" userId="76bbaaa5-65e9-438c-a633-87c6bdb8be91" providerId="ADAL" clId="{19436A73-93B5-40B9-BA1D-5DF76331A858}" dt="2021-02-01T21:16:10.156" v="420"/>
          <ac:spMkLst>
            <pc:docMk/>
            <pc:sldMk cId="2703991705" sldId="2649"/>
            <ac:spMk id="11" creationId="{1EB14B1C-E3B0-45D6-9AE8-B48EEED84DE9}"/>
          </ac:spMkLst>
        </pc:spChg>
        <pc:picChg chg="add mod">
          <ac:chgData name="Ingrey, Tessa" userId="76bbaaa5-65e9-438c-a633-87c6bdb8be91" providerId="ADAL" clId="{19436A73-93B5-40B9-BA1D-5DF76331A858}" dt="2021-02-03T21:13:34.562" v="1634" actId="688"/>
          <ac:picMkLst>
            <pc:docMk/>
            <pc:sldMk cId="2703991705" sldId="2649"/>
            <ac:picMk id="2" creationId="{CB48F5AC-DC1D-4E25-94F6-88C086E1370D}"/>
          </ac:picMkLst>
        </pc:picChg>
        <pc:picChg chg="add mod">
          <ac:chgData name="Ingrey, Tessa" userId="76bbaaa5-65e9-438c-a633-87c6bdb8be91" providerId="ADAL" clId="{19436A73-93B5-40B9-BA1D-5DF76331A858}" dt="2021-02-02T21:16:54.662" v="1597" actId="1076"/>
          <ac:picMkLst>
            <pc:docMk/>
            <pc:sldMk cId="2703991705" sldId="2649"/>
            <ac:picMk id="6" creationId="{128025FF-9BDF-4E93-A199-C9F240AEDC99}"/>
          </ac:picMkLst>
        </pc:picChg>
        <pc:picChg chg="add mod">
          <ac:chgData name="Ingrey, Tessa" userId="76bbaaa5-65e9-438c-a633-87c6bdb8be91" providerId="ADAL" clId="{19436A73-93B5-40B9-BA1D-5DF76331A858}" dt="2021-02-02T21:18:28.048" v="1620" actId="1076"/>
          <ac:picMkLst>
            <pc:docMk/>
            <pc:sldMk cId="2703991705" sldId="2649"/>
            <ac:picMk id="8" creationId="{5FD30142-E0F3-42FA-A11E-B2A9522034FF}"/>
          </ac:picMkLst>
        </pc:picChg>
      </pc:sldChg>
      <pc:sldChg chg="addSp delSp modSp mod modNotesTx">
        <pc:chgData name="Ingrey, Tessa" userId="76bbaaa5-65e9-438c-a633-87c6bdb8be91" providerId="ADAL" clId="{19436A73-93B5-40B9-BA1D-5DF76331A858}" dt="2021-02-03T21:13:59.250" v="1644" actId="688"/>
        <pc:sldMkLst>
          <pc:docMk/>
          <pc:sldMk cId="1575648264" sldId="2650"/>
        </pc:sldMkLst>
        <pc:spChg chg="add del mod">
          <ac:chgData name="Ingrey, Tessa" userId="76bbaaa5-65e9-438c-a633-87c6bdb8be91" providerId="ADAL" clId="{19436A73-93B5-40B9-BA1D-5DF76331A858}" dt="2021-02-01T21:19:29.024" v="432" actId="478"/>
          <ac:spMkLst>
            <pc:docMk/>
            <pc:sldMk cId="1575648264" sldId="2650"/>
            <ac:spMk id="3" creationId="{C16087CB-43E6-4D86-BF3B-E5268E6DEC5C}"/>
          </ac:spMkLst>
        </pc:spChg>
        <pc:spChg chg="add mod">
          <ac:chgData name="Ingrey, Tessa" userId="76bbaaa5-65e9-438c-a633-87c6bdb8be91" providerId="ADAL" clId="{19436A73-93B5-40B9-BA1D-5DF76331A858}" dt="2021-02-01T21:24:41.739" v="491" actId="20577"/>
          <ac:spMkLst>
            <pc:docMk/>
            <pc:sldMk cId="1575648264" sldId="2650"/>
            <ac:spMk id="5" creationId="{1B304F73-D923-474D-AB16-C5D302E46A30}"/>
          </ac:spMkLst>
        </pc:spChg>
        <pc:spChg chg="add mod">
          <ac:chgData name="Ingrey, Tessa" userId="76bbaaa5-65e9-438c-a633-87c6bdb8be91" providerId="ADAL" clId="{19436A73-93B5-40B9-BA1D-5DF76331A858}" dt="2021-02-01T21:26:08.097" v="492"/>
          <ac:spMkLst>
            <pc:docMk/>
            <pc:sldMk cId="1575648264" sldId="2650"/>
            <ac:spMk id="6" creationId="{415C6DCC-5D18-4771-8E1F-A336F8D7F71B}"/>
          </ac:spMkLst>
        </pc:spChg>
        <pc:picChg chg="add mod">
          <ac:chgData name="Ingrey, Tessa" userId="76bbaaa5-65e9-438c-a633-87c6bdb8be91" providerId="ADAL" clId="{19436A73-93B5-40B9-BA1D-5DF76331A858}" dt="2021-02-02T21:17:04.840" v="1599" actId="1076"/>
          <ac:picMkLst>
            <pc:docMk/>
            <pc:sldMk cId="1575648264" sldId="2650"/>
            <ac:picMk id="7" creationId="{86109ACE-ABCA-43A6-94DE-9289F8038DF0}"/>
          </ac:picMkLst>
        </pc:picChg>
        <pc:picChg chg="add mod">
          <ac:chgData name="Ingrey, Tessa" userId="76bbaaa5-65e9-438c-a633-87c6bdb8be91" providerId="ADAL" clId="{19436A73-93B5-40B9-BA1D-5DF76331A858}" dt="2021-02-02T21:17:16.040" v="1601" actId="1076"/>
          <ac:picMkLst>
            <pc:docMk/>
            <pc:sldMk cId="1575648264" sldId="2650"/>
            <ac:picMk id="8" creationId="{EA4B0FB7-F90A-408E-A5B6-08DD6350518F}"/>
          </ac:picMkLst>
        </pc:picChg>
        <pc:picChg chg="add mod">
          <ac:chgData name="Ingrey, Tessa" userId="76bbaaa5-65e9-438c-a633-87c6bdb8be91" providerId="ADAL" clId="{19436A73-93B5-40B9-BA1D-5DF76331A858}" dt="2021-02-02T21:17:48.078" v="1614" actId="1076"/>
          <ac:picMkLst>
            <pc:docMk/>
            <pc:sldMk cId="1575648264" sldId="2650"/>
            <ac:picMk id="9" creationId="{0E089460-C0EE-4B85-A78E-455F310A7A83}"/>
          </ac:picMkLst>
        </pc:picChg>
        <pc:picChg chg="add mod">
          <ac:chgData name="Ingrey, Tessa" userId="76bbaaa5-65e9-438c-a633-87c6bdb8be91" providerId="ADAL" clId="{19436A73-93B5-40B9-BA1D-5DF76331A858}" dt="2021-02-02T21:17:49.551" v="1615" actId="1076"/>
          <ac:picMkLst>
            <pc:docMk/>
            <pc:sldMk cId="1575648264" sldId="2650"/>
            <ac:picMk id="10" creationId="{AE47659F-BE6D-496D-A76D-0AED1D8FA74F}"/>
          </ac:picMkLst>
        </pc:picChg>
        <pc:picChg chg="add mod">
          <ac:chgData name="Ingrey, Tessa" userId="76bbaaa5-65e9-438c-a633-87c6bdb8be91" providerId="ADAL" clId="{19436A73-93B5-40B9-BA1D-5DF76331A858}" dt="2021-02-02T21:17:56.878" v="1618" actId="1076"/>
          <ac:picMkLst>
            <pc:docMk/>
            <pc:sldMk cId="1575648264" sldId="2650"/>
            <ac:picMk id="11" creationId="{38D2CD1D-E977-4B80-9454-D79063E29841}"/>
          </ac:picMkLst>
        </pc:picChg>
        <pc:picChg chg="add mod">
          <ac:chgData name="Ingrey, Tessa" userId="76bbaaa5-65e9-438c-a633-87c6bdb8be91" providerId="ADAL" clId="{19436A73-93B5-40B9-BA1D-5DF76331A858}" dt="2021-02-02T21:17:52.462" v="1617" actId="1076"/>
          <ac:picMkLst>
            <pc:docMk/>
            <pc:sldMk cId="1575648264" sldId="2650"/>
            <ac:picMk id="12" creationId="{2246D9FB-9046-4C8B-8542-35B360EB9488}"/>
          </ac:picMkLst>
        </pc:picChg>
        <pc:picChg chg="add mod">
          <ac:chgData name="Ingrey, Tessa" userId="76bbaaa5-65e9-438c-a633-87c6bdb8be91" providerId="ADAL" clId="{19436A73-93B5-40B9-BA1D-5DF76331A858}" dt="2021-02-03T21:13:53.614" v="1642" actId="14100"/>
          <ac:picMkLst>
            <pc:docMk/>
            <pc:sldMk cId="1575648264" sldId="2650"/>
            <ac:picMk id="1026" creationId="{A9303A34-BA9E-4BFB-84CF-6444A2D3CC60}"/>
          </ac:picMkLst>
        </pc:picChg>
        <pc:picChg chg="add mod">
          <ac:chgData name="Ingrey, Tessa" userId="76bbaaa5-65e9-438c-a633-87c6bdb8be91" providerId="ADAL" clId="{19436A73-93B5-40B9-BA1D-5DF76331A858}" dt="2021-02-03T21:13:59.250" v="1644" actId="688"/>
          <ac:picMkLst>
            <pc:docMk/>
            <pc:sldMk cId="1575648264" sldId="2650"/>
            <ac:picMk id="1027" creationId="{780D249C-3D21-4DA6-882F-D2A5F791E05E}"/>
          </ac:picMkLst>
        </pc:picChg>
      </pc:sldChg>
      <pc:sldChg chg="addSp delSp modSp mod modNotesTx">
        <pc:chgData name="Ingrey, Tessa" userId="76bbaaa5-65e9-438c-a633-87c6bdb8be91" providerId="ADAL" clId="{19436A73-93B5-40B9-BA1D-5DF76331A858}" dt="2021-02-03T21:14:57.163" v="1662" actId="688"/>
        <pc:sldMkLst>
          <pc:docMk/>
          <pc:sldMk cId="2161755771" sldId="2651"/>
        </pc:sldMkLst>
        <pc:spChg chg="add mod">
          <ac:chgData name="Ingrey, Tessa" userId="76bbaaa5-65e9-438c-a633-87c6bdb8be91" providerId="ADAL" clId="{19436A73-93B5-40B9-BA1D-5DF76331A858}" dt="2021-02-01T21:18:23.599" v="429" actId="1076"/>
          <ac:spMkLst>
            <pc:docMk/>
            <pc:sldMk cId="2161755771" sldId="2651"/>
            <ac:spMk id="5" creationId="{1D822BE4-DA56-4EB6-8E6B-EB45D929F694}"/>
          </ac:spMkLst>
        </pc:spChg>
        <pc:spChg chg="add mod">
          <ac:chgData name="Ingrey, Tessa" userId="76bbaaa5-65e9-438c-a633-87c6bdb8be91" providerId="ADAL" clId="{19436A73-93B5-40B9-BA1D-5DF76331A858}" dt="2021-02-01T21:17:31.215" v="428" actId="20577"/>
          <ac:spMkLst>
            <pc:docMk/>
            <pc:sldMk cId="2161755771" sldId="2651"/>
            <ac:spMk id="6" creationId="{CA42B746-2424-4C5B-8A50-4F3D60F267D1}"/>
          </ac:spMkLst>
        </pc:spChg>
        <pc:picChg chg="add mod">
          <ac:chgData name="Ingrey, Tessa" userId="76bbaaa5-65e9-438c-a633-87c6bdb8be91" providerId="ADAL" clId="{19436A73-93B5-40B9-BA1D-5DF76331A858}" dt="2021-02-02T21:18:52.031" v="1623" actId="1076"/>
          <ac:picMkLst>
            <pc:docMk/>
            <pc:sldMk cId="2161755771" sldId="2651"/>
            <ac:picMk id="3" creationId="{938FC52D-C13F-486B-964F-492BBC743B9B}"/>
          </ac:picMkLst>
        </pc:picChg>
        <pc:picChg chg="add del mod">
          <ac:chgData name="Ingrey, Tessa" userId="76bbaaa5-65e9-438c-a633-87c6bdb8be91" providerId="ADAL" clId="{19436A73-93B5-40B9-BA1D-5DF76331A858}" dt="2021-02-02T21:15:26.010" v="1576" actId="478"/>
          <ac:picMkLst>
            <pc:docMk/>
            <pc:sldMk cId="2161755771" sldId="2651"/>
            <ac:picMk id="8" creationId="{6616E6B8-E21E-441E-9F21-947F626A792A}"/>
          </ac:picMkLst>
        </pc:picChg>
        <pc:picChg chg="add mod">
          <ac:chgData name="Ingrey, Tessa" userId="76bbaaa5-65e9-438c-a633-87c6bdb8be91" providerId="ADAL" clId="{19436A73-93B5-40B9-BA1D-5DF76331A858}" dt="2021-02-02T21:18:49.055" v="1622" actId="1076"/>
          <ac:picMkLst>
            <pc:docMk/>
            <pc:sldMk cId="2161755771" sldId="2651"/>
            <ac:picMk id="10" creationId="{D284854A-3DBE-454E-A635-11EA5802ACD4}"/>
          </ac:picMkLst>
        </pc:picChg>
        <pc:picChg chg="add mod">
          <ac:chgData name="Ingrey, Tessa" userId="76bbaaa5-65e9-438c-a633-87c6bdb8be91" providerId="ADAL" clId="{19436A73-93B5-40B9-BA1D-5DF76331A858}" dt="2021-02-02T21:18:43.176" v="1621"/>
          <ac:picMkLst>
            <pc:docMk/>
            <pc:sldMk cId="2161755771" sldId="2651"/>
            <ac:picMk id="11" creationId="{5BF82939-9450-4E30-8EC4-0098375A58AE}"/>
          </ac:picMkLst>
        </pc:picChg>
        <pc:picChg chg="add mod">
          <ac:chgData name="Ingrey, Tessa" userId="76bbaaa5-65e9-438c-a633-87c6bdb8be91" providerId="ADAL" clId="{19436A73-93B5-40B9-BA1D-5DF76331A858}" dt="2021-02-03T21:14:46.467" v="1659" actId="1076"/>
          <ac:picMkLst>
            <pc:docMk/>
            <pc:sldMk cId="2161755771" sldId="2651"/>
            <ac:picMk id="12" creationId="{9C15C677-081A-48E9-B4EA-8436CF2892F9}"/>
          </ac:picMkLst>
        </pc:picChg>
        <pc:picChg chg="add mod">
          <ac:chgData name="Ingrey, Tessa" userId="76bbaaa5-65e9-438c-a633-87c6bdb8be91" providerId="ADAL" clId="{19436A73-93B5-40B9-BA1D-5DF76331A858}" dt="2021-02-03T21:14:57.163" v="1662" actId="688"/>
          <ac:picMkLst>
            <pc:docMk/>
            <pc:sldMk cId="2161755771" sldId="2651"/>
            <ac:picMk id="13" creationId="{A8C0F583-7561-4349-8D17-4B5F04A2AF07}"/>
          </ac:picMkLst>
        </pc:picChg>
        <pc:picChg chg="add mod">
          <ac:chgData name="Ingrey, Tessa" userId="76bbaaa5-65e9-438c-a633-87c6bdb8be91" providerId="ADAL" clId="{19436A73-93B5-40B9-BA1D-5DF76331A858}" dt="2021-02-03T21:14:25.475" v="1653" actId="1076"/>
          <ac:picMkLst>
            <pc:docMk/>
            <pc:sldMk cId="2161755771" sldId="2651"/>
            <ac:picMk id="2050" creationId="{A3F5B0FE-3C35-4012-AC5C-11842F1702EF}"/>
          </ac:picMkLst>
        </pc:picChg>
        <pc:picChg chg="add mod">
          <ac:chgData name="Ingrey, Tessa" userId="76bbaaa5-65e9-438c-a633-87c6bdb8be91" providerId="ADAL" clId="{19436A73-93B5-40B9-BA1D-5DF76331A858}" dt="2021-02-03T21:14:19.802" v="1650" actId="1076"/>
          <ac:picMkLst>
            <pc:docMk/>
            <pc:sldMk cId="2161755771" sldId="2651"/>
            <ac:picMk id="2051" creationId="{72DD0D7A-2427-432D-B77D-6F1BA786F3B2}"/>
          </ac:picMkLst>
        </pc:picChg>
        <pc:picChg chg="add mod">
          <ac:chgData name="Ingrey, Tessa" userId="76bbaaa5-65e9-438c-a633-87c6bdb8be91" providerId="ADAL" clId="{19436A73-93B5-40B9-BA1D-5DF76331A858}" dt="2021-02-03T21:14:40.147" v="1657" actId="1076"/>
          <ac:picMkLst>
            <pc:docMk/>
            <pc:sldMk cId="2161755771" sldId="2651"/>
            <ac:picMk id="2052" creationId="{6EF020D2-F2B1-4CDF-AC18-8C645E42D424}"/>
          </ac:picMkLst>
        </pc:picChg>
      </pc:sldChg>
      <pc:sldChg chg="modSp del mod">
        <pc:chgData name="Ingrey, Tessa" userId="76bbaaa5-65e9-438c-a633-87c6bdb8be91" providerId="ADAL" clId="{19436A73-93B5-40B9-BA1D-5DF76331A858}" dt="2021-02-01T17:12:49.217" v="28" actId="47"/>
        <pc:sldMkLst>
          <pc:docMk/>
          <pc:sldMk cId="442951819" sldId="2652"/>
        </pc:sldMkLst>
        <pc:spChg chg="mod">
          <ac:chgData name="Ingrey, Tessa" userId="76bbaaa5-65e9-438c-a633-87c6bdb8be91" providerId="ADAL" clId="{19436A73-93B5-40B9-BA1D-5DF76331A858}" dt="2021-02-01T17:12:46.707" v="27" actId="6549"/>
          <ac:spMkLst>
            <pc:docMk/>
            <pc:sldMk cId="442951819" sldId="2652"/>
            <ac:spMk id="3" creationId="{984C6719-EC01-41B9-8D7C-B9BAAAEA1632}"/>
          </ac:spMkLst>
        </pc:spChg>
      </pc:sldChg>
    </pc:docChg>
  </pc:docChgLst>
  <pc:docChgLst>
    <pc:chgData name="Vickers, Rebecca" userId="1cb76ec0-54a9-4a5f-862a-b37e527c4408" providerId="ADAL" clId="{3FE27D3D-7785-4095-948D-BB38497242E0}"/>
    <pc:docChg chg="modSld">
      <pc:chgData name="Vickers, Rebecca" userId="1cb76ec0-54a9-4a5f-862a-b37e527c4408" providerId="ADAL" clId="{3FE27D3D-7785-4095-948D-BB38497242E0}" dt="2021-02-04T13:10:18.680" v="0" actId="20577"/>
      <pc:docMkLst>
        <pc:docMk/>
      </pc:docMkLst>
      <pc:sldChg chg="modNotesTx">
        <pc:chgData name="Vickers, Rebecca" userId="1cb76ec0-54a9-4a5f-862a-b37e527c4408" providerId="ADAL" clId="{3FE27D3D-7785-4095-948D-BB38497242E0}" dt="2021-02-04T13:10:18.680" v="0" actId="20577"/>
        <pc:sldMkLst>
          <pc:docMk/>
          <pc:sldMk cId="1683183876" sldId="26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hours = 8km		3 hours = 12km	10 hours = 30km</a:t>
            </a:r>
          </a:p>
          <a:p>
            <a:r>
              <a:rPr lang="en-GB" dirty="0"/>
              <a:t>Multiply the number of kilometres by the number of hours as we are given the distance for 1 hour</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hours = 1km		3 hours = 1.5km	10 hours = 5km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Multiply 0.5 by the number of hours</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2752342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1 hour 1.5km</a:t>
            </a:r>
          </a:p>
          <a:p>
            <a:r>
              <a:rPr lang="en-GB" dirty="0"/>
              <a:t>As we are given the distance for 2 hours, you half the distance to find the distance travelled in 1 hour</a:t>
            </a:r>
          </a:p>
          <a:p>
            <a:endParaRPr lang="en-GB" dirty="0"/>
          </a:p>
          <a:p>
            <a:r>
              <a:rPr lang="en-GB" dirty="0"/>
              <a:t>In 1 hour 1.5km</a:t>
            </a:r>
          </a:p>
          <a:p>
            <a:r>
              <a:rPr lang="en-GB" dirty="0"/>
              <a:t>Multiply the distance by 3, as there are 3 lots of 20  minutes in one hour</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2997499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Earwig travels 225cm in 1 hour</a:t>
            </a:r>
          </a:p>
          <a:p>
            <a:r>
              <a:rPr lang="en-GB" dirty="0"/>
              <a:t>The millipede travels 600÷3 = 200cm</a:t>
            </a:r>
          </a:p>
          <a:p>
            <a:r>
              <a:rPr lang="en-GB" dirty="0"/>
              <a:t>So the earwig travels the fastest</a:t>
            </a:r>
          </a:p>
          <a:p>
            <a:endParaRPr lang="en-GB" dirty="0"/>
          </a:p>
          <a:p>
            <a:r>
              <a:rPr lang="en-GB" dirty="0"/>
              <a:t>Earwig travels 22m in 1 hour</a:t>
            </a:r>
          </a:p>
          <a:p>
            <a:r>
              <a:rPr lang="en-GB" dirty="0"/>
              <a:t>The millipede travels 360÷3 = 120cm</a:t>
            </a:r>
          </a:p>
          <a:p>
            <a:r>
              <a:rPr lang="en-GB" dirty="0"/>
              <a:t>So the earwig travels the fastest</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272289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Earwig: in 1 hour 500mm or 50cm</a:t>
            </a:r>
          </a:p>
          <a:p>
            <a:r>
              <a:rPr lang="en-GB" dirty="0"/>
              <a:t>Millipede: in 1 hour is 68÷2 = 34cm</a:t>
            </a:r>
          </a:p>
          <a:p>
            <a:r>
              <a:rPr lang="en-GB" dirty="0"/>
              <a:t>So the earwig is quickest</a:t>
            </a:r>
          </a:p>
          <a:p>
            <a:endParaRPr lang="en-GB" dirty="0"/>
          </a:p>
          <a:p>
            <a:r>
              <a:rPr lang="en-GB" dirty="0"/>
              <a:t>Earwig in one hour 0.5 x 4 = 2km</a:t>
            </a:r>
          </a:p>
          <a:p>
            <a:r>
              <a:rPr lang="en-GB" dirty="0"/>
              <a:t>Millipede in one hour 8000÷4 = 2000m = 2km</a:t>
            </a:r>
          </a:p>
          <a:p>
            <a:r>
              <a:rPr lang="en-GB" dirty="0"/>
              <a:t>They travel at the same speed</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4198298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Millipede went 0.315km = 315m in one hour</a:t>
            </a:r>
          </a:p>
          <a:p>
            <a:r>
              <a:rPr lang="en-GB" dirty="0"/>
              <a:t>Centipede went 106x3=318m in one hour</a:t>
            </a:r>
          </a:p>
          <a:p>
            <a:r>
              <a:rPr lang="en-GB" dirty="0"/>
              <a:t>Earwig went 474÷1.5=316m in one hour</a:t>
            </a:r>
          </a:p>
          <a:p>
            <a:r>
              <a:rPr lang="en-GB" dirty="0"/>
              <a:t>This means the centipede is the fastest as it goes the furthest distance in one hour</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220502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6.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83718" y="2720693"/>
            <a:ext cx="7776864" cy="622920"/>
          </a:xfrm>
        </p:spPr>
        <p:txBody>
          <a:bodyPr>
            <a:normAutofit fontScale="25000" lnSpcReduction="20000"/>
          </a:bodyPr>
          <a:lstStyle/>
          <a:p>
            <a:pPr algn="l"/>
            <a:r>
              <a:rPr lang="en-GB" sz="7600" b="1" dirty="0">
                <a:solidFill>
                  <a:schemeClr val="tx1"/>
                </a:solidFill>
              </a:rPr>
              <a:t>Compound Measures (unit 8.8) </a:t>
            </a:r>
          </a:p>
          <a:p>
            <a:pPr algn="l"/>
            <a:endParaRPr lang="en-GB" sz="7600" b="1" dirty="0">
              <a:solidFill>
                <a:schemeClr val="tx1"/>
              </a:solidFill>
            </a:endParaRPr>
          </a:p>
          <a:p>
            <a:pPr marL="360000" indent="-360000" algn="l">
              <a:buFont typeface="Arial" panose="020B0604020202020204" pitchFamily="34" charset="0"/>
              <a:buChar char="•"/>
            </a:pPr>
            <a:r>
              <a:rPr lang="en-GB" sz="7200" b="1" dirty="0">
                <a:solidFill>
                  <a:schemeClr val="tx1"/>
                </a:solidFill>
              </a:rPr>
              <a:t>Use compound measure such as speed, unit pricing and density to solve problems </a:t>
            </a:r>
          </a:p>
          <a:p>
            <a:pPr marL="360000" indent="-360000" algn="l">
              <a:buFont typeface="Arial" panose="020B0604020202020204" pitchFamily="34" charset="0"/>
              <a:buChar char="•"/>
            </a:pPr>
            <a:r>
              <a:rPr lang="en-GB" sz="7200" b="1" dirty="0">
                <a:solidFill>
                  <a:schemeClr val="tx1"/>
                </a:solidFill>
              </a:rPr>
              <a:t>Use scale factors, scale diagrams and maps </a:t>
            </a:r>
          </a:p>
          <a:p>
            <a:pPr marL="360000" indent="-360000" algn="l">
              <a:buFont typeface="Arial" panose="020B0604020202020204" pitchFamily="34" charset="0"/>
              <a:buChar char="•"/>
            </a:pPr>
            <a:r>
              <a:rPr lang="en-GB" sz="7200" b="1" dirty="0">
                <a:solidFill>
                  <a:schemeClr val="tx1"/>
                </a:solidFill>
              </a:rPr>
              <a:t>Change freely between related standard units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9B4063E9-2C5D-46D7-81A5-832689D63C50}"/>
              </a:ext>
            </a:extLst>
          </p:cNvPr>
          <p:cNvSpPr txBox="1"/>
          <p:nvPr/>
        </p:nvSpPr>
        <p:spPr>
          <a:xfrm>
            <a:off x="2055375" y="1270450"/>
            <a:ext cx="8326705" cy="3416320"/>
          </a:xfrm>
          <a:prstGeom prst="rect">
            <a:avLst/>
          </a:prstGeom>
          <a:noFill/>
        </p:spPr>
        <p:txBody>
          <a:bodyPr wrap="square">
            <a:spAutoFit/>
          </a:bodyPr>
          <a:lstStyle/>
          <a:p>
            <a:r>
              <a:rPr lang="en-GB" sz="2400" dirty="0"/>
              <a:t>A millipede went 4km in 1 hour. </a:t>
            </a:r>
          </a:p>
          <a:p>
            <a:r>
              <a:rPr lang="en-GB" sz="2400" dirty="0"/>
              <a:t>How far did it travel in 2 hours? 3 hours? 10 hours?</a:t>
            </a:r>
          </a:p>
          <a:p>
            <a:r>
              <a:rPr lang="en-GB" sz="2400" dirty="0"/>
              <a:t>Explain your answers.</a:t>
            </a:r>
          </a:p>
          <a:p>
            <a:endParaRPr lang="en-GB" sz="2400" dirty="0"/>
          </a:p>
          <a:p>
            <a:endParaRPr lang="en-GB" sz="2400" dirty="0"/>
          </a:p>
          <a:p>
            <a:r>
              <a:rPr lang="en-GB" sz="2400" dirty="0"/>
              <a:t>A millipede went 0.5km in 1 hour. </a:t>
            </a:r>
          </a:p>
          <a:p>
            <a:r>
              <a:rPr lang="en-GB" sz="2400" dirty="0"/>
              <a:t>How far did it travel in 2 hours? 3 hours? 10 hours?</a:t>
            </a:r>
          </a:p>
          <a:p>
            <a:r>
              <a:rPr lang="en-GB" sz="2400" dirty="0"/>
              <a:t>Explain your answers.</a:t>
            </a:r>
          </a:p>
          <a:p>
            <a:endParaRPr lang="en-GB" sz="2400" dirty="0"/>
          </a:p>
        </p:txBody>
      </p:sp>
      <p:sp>
        <p:nvSpPr>
          <p:cNvPr id="7" name="TextBox 6">
            <a:extLst>
              <a:ext uri="{FF2B5EF4-FFF2-40B4-BE49-F238E27FC236}">
                <a16:creationId xmlns:a16="http://schemas.microsoft.com/office/drawing/2014/main" id="{8031EA0A-6A2D-42A7-B26C-F279A0F45EB5}"/>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Secondary Assessment Materials</a:t>
            </a:r>
          </a:p>
        </p:txBody>
      </p:sp>
      <p:pic>
        <p:nvPicPr>
          <p:cNvPr id="3" name="Picture 2">
            <a:extLst>
              <a:ext uri="{FF2B5EF4-FFF2-40B4-BE49-F238E27FC236}">
                <a16:creationId xmlns:a16="http://schemas.microsoft.com/office/drawing/2014/main" id="{F1B82BCB-5EB1-4334-B439-D1CD5DD3DD1C}"/>
              </a:ext>
            </a:extLst>
          </p:cNvPr>
          <p:cNvPicPr>
            <a:picLocks noChangeAspect="1"/>
          </p:cNvPicPr>
          <p:nvPr/>
        </p:nvPicPr>
        <p:blipFill>
          <a:blip r:embed="rId3"/>
          <a:stretch>
            <a:fillRect/>
          </a:stretch>
        </p:blipFill>
        <p:spPr>
          <a:xfrm>
            <a:off x="1330924" y="2381825"/>
            <a:ext cx="914479" cy="914479"/>
          </a:xfrm>
          <a:prstGeom prst="rect">
            <a:avLst/>
          </a:prstGeom>
        </p:spPr>
      </p:pic>
      <p:pic>
        <p:nvPicPr>
          <p:cNvPr id="8" name="Graphic 7" descr="Caterpillar with solid fill">
            <a:extLst>
              <a:ext uri="{FF2B5EF4-FFF2-40B4-BE49-F238E27FC236}">
                <a16:creationId xmlns:a16="http://schemas.microsoft.com/office/drawing/2014/main" id="{BE73A28A-1D41-4BC8-AB25-C7236F5F69E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20401" y="4581268"/>
            <a:ext cx="914400" cy="914400"/>
          </a:xfrm>
          <a:prstGeom prst="rect">
            <a:avLst/>
          </a:prstGeom>
        </p:spPr>
      </p:pic>
    </p:spTree>
    <p:extLst>
      <p:ext uri="{BB962C8B-B14F-4D97-AF65-F5344CB8AC3E}">
        <p14:creationId xmlns:p14="http://schemas.microsoft.com/office/powerpoint/2010/main" val="168318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4A34F3AE-09A6-4796-955A-EBAF569F969E}"/>
              </a:ext>
            </a:extLst>
          </p:cNvPr>
          <p:cNvSpPr txBox="1"/>
          <p:nvPr/>
        </p:nvSpPr>
        <p:spPr>
          <a:xfrm>
            <a:off x="2136297" y="1658867"/>
            <a:ext cx="7185727" cy="3046988"/>
          </a:xfrm>
          <a:prstGeom prst="rect">
            <a:avLst/>
          </a:prstGeom>
          <a:noFill/>
        </p:spPr>
        <p:txBody>
          <a:bodyPr wrap="square">
            <a:spAutoFit/>
          </a:bodyPr>
          <a:lstStyle/>
          <a:p>
            <a:r>
              <a:rPr lang="en-GB" sz="2400" dirty="0"/>
              <a:t>A millipede went 3km in 2 hours. </a:t>
            </a:r>
          </a:p>
          <a:p>
            <a:r>
              <a:rPr lang="en-GB" sz="2400" dirty="0"/>
              <a:t>How far did it travel in 1 hour?</a:t>
            </a:r>
          </a:p>
          <a:p>
            <a:r>
              <a:rPr lang="en-GB" sz="2400" dirty="0"/>
              <a:t>Explain your answer.</a:t>
            </a:r>
          </a:p>
          <a:p>
            <a:endParaRPr lang="en-GB" sz="2400" dirty="0"/>
          </a:p>
          <a:p>
            <a:endParaRPr lang="en-GB" sz="2400" dirty="0"/>
          </a:p>
          <a:p>
            <a:r>
              <a:rPr lang="en-GB" sz="2400" dirty="0"/>
              <a:t>A different millipede went 0.5km in 20 minutes.</a:t>
            </a:r>
          </a:p>
          <a:p>
            <a:r>
              <a:rPr lang="en-GB" sz="2400" dirty="0"/>
              <a:t>How far did it travel in 1 hour?</a:t>
            </a:r>
          </a:p>
          <a:p>
            <a:r>
              <a:rPr lang="en-GB" sz="2400" dirty="0"/>
              <a:t>Explain your answer.</a:t>
            </a:r>
          </a:p>
        </p:txBody>
      </p:sp>
      <p:sp>
        <p:nvSpPr>
          <p:cNvPr id="6" name="TextBox 5">
            <a:extLst>
              <a:ext uri="{FF2B5EF4-FFF2-40B4-BE49-F238E27FC236}">
                <a16:creationId xmlns:a16="http://schemas.microsoft.com/office/drawing/2014/main" id="{B7D8B949-EC91-45C1-8381-49DE69706496}"/>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Secondary Assessment Materials</a:t>
            </a:r>
          </a:p>
        </p:txBody>
      </p:sp>
      <p:pic>
        <p:nvPicPr>
          <p:cNvPr id="7" name="Graphic 6" descr="Caterpillar with solid fill">
            <a:extLst>
              <a:ext uri="{FF2B5EF4-FFF2-40B4-BE49-F238E27FC236}">
                <a16:creationId xmlns:a16="http://schemas.microsoft.com/office/drawing/2014/main" id="{4929933D-C8B2-43B8-85FF-6F66070E59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1003" y="1244941"/>
            <a:ext cx="914400" cy="914400"/>
          </a:xfrm>
          <a:prstGeom prst="rect">
            <a:avLst/>
          </a:prstGeom>
        </p:spPr>
      </p:pic>
      <p:pic>
        <p:nvPicPr>
          <p:cNvPr id="2" name="Picture 1">
            <a:extLst>
              <a:ext uri="{FF2B5EF4-FFF2-40B4-BE49-F238E27FC236}">
                <a16:creationId xmlns:a16="http://schemas.microsoft.com/office/drawing/2014/main" id="{4033095C-CFF9-496C-B835-30605527594C}"/>
              </a:ext>
            </a:extLst>
          </p:cNvPr>
          <p:cNvPicPr>
            <a:picLocks noChangeAspect="1"/>
          </p:cNvPicPr>
          <p:nvPr/>
        </p:nvPicPr>
        <p:blipFill>
          <a:blip r:embed="rId5"/>
          <a:stretch>
            <a:fillRect/>
          </a:stretch>
        </p:blipFill>
        <p:spPr>
          <a:xfrm>
            <a:off x="9063908" y="49104"/>
            <a:ext cx="516232" cy="516232"/>
          </a:xfrm>
          <a:prstGeom prst="rect">
            <a:avLst/>
          </a:prstGeom>
        </p:spPr>
      </p:pic>
      <p:pic>
        <p:nvPicPr>
          <p:cNvPr id="8" name="Graphic 7" descr="Caterpillar outline">
            <a:extLst>
              <a:ext uri="{FF2B5EF4-FFF2-40B4-BE49-F238E27FC236}">
                <a16:creationId xmlns:a16="http://schemas.microsoft.com/office/drawing/2014/main" id="{D0284783-8E27-421B-8DB1-57D0836140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76098" y="3933552"/>
            <a:ext cx="914400" cy="914400"/>
          </a:xfrm>
          <a:prstGeom prst="rect">
            <a:avLst/>
          </a:prstGeom>
        </p:spPr>
      </p:pic>
    </p:spTree>
    <p:extLst>
      <p:ext uri="{BB962C8B-B14F-4D97-AF65-F5344CB8AC3E}">
        <p14:creationId xmlns:p14="http://schemas.microsoft.com/office/powerpoint/2010/main" val="102299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7" name="TextBox 6">
            <a:extLst>
              <a:ext uri="{FF2B5EF4-FFF2-40B4-BE49-F238E27FC236}">
                <a16:creationId xmlns:a16="http://schemas.microsoft.com/office/drawing/2014/main" id="{B73358C2-34B6-4FC3-9DE7-565F49E62239}"/>
              </a:ext>
            </a:extLst>
          </p:cNvPr>
          <p:cNvSpPr txBox="1"/>
          <p:nvPr/>
        </p:nvSpPr>
        <p:spPr>
          <a:xfrm>
            <a:off x="8682754" y="6505996"/>
            <a:ext cx="2476163" cy="276999"/>
          </a:xfrm>
          <a:prstGeom prst="rect">
            <a:avLst/>
          </a:prstGeom>
          <a:noFill/>
        </p:spPr>
        <p:txBody>
          <a:bodyPr wrap="square" rtlCol="0">
            <a:spAutoFit/>
          </a:bodyPr>
          <a:lstStyle/>
          <a:p>
            <a:r>
              <a:rPr lang="en-GB" sz="1200" dirty="0" err="1"/>
              <a:t>Testbase</a:t>
            </a:r>
            <a:r>
              <a:rPr lang="en-GB" sz="1200" dirty="0"/>
              <a:t> question</a:t>
            </a:r>
          </a:p>
        </p:txBody>
      </p:sp>
      <p:sp>
        <p:nvSpPr>
          <p:cNvPr id="9" name="TextBox 8">
            <a:extLst>
              <a:ext uri="{FF2B5EF4-FFF2-40B4-BE49-F238E27FC236}">
                <a16:creationId xmlns:a16="http://schemas.microsoft.com/office/drawing/2014/main" id="{7E721FC7-4AA9-4E01-8575-5E3D0EC2F054}"/>
              </a:ext>
            </a:extLst>
          </p:cNvPr>
          <p:cNvSpPr txBox="1"/>
          <p:nvPr/>
        </p:nvSpPr>
        <p:spPr>
          <a:xfrm>
            <a:off x="2791752" y="1586039"/>
            <a:ext cx="7185727" cy="3046988"/>
          </a:xfrm>
          <a:prstGeom prst="rect">
            <a:avLst/>
          </a:prstGeom>
          <a:noFill/>
        </p:spPr>
        <p:txBody>
          <a:bodyPr wrap="square">
            <a:spAutoFit/>
          </a:bodyPr>
          <a:lstStyle/>
          <a:p>
            <a:r>
              <a:rPr lang="en-GB" sz="2400" dirty="0"/>
              <a:t>An earwig travelled 450cm in 2 hours. </a:t>
            </a:r>
          </a:p>
          <a:p>
            <a:r>
              <a:rPr lang="en-GB" sz="2400" dirty="0"/>
              <a:t>A millipede took 3 hours to travel 6m.</a:t>
            </a:r>
          </a:p>
          <a:p>
            <a:r>
              <a:rPr lang="en-GB" sz="2400" dirty="0"/>
              <a:t>Which was quickest?</a:t>
            </a:r>
          </a:p>
          <a:p>
            <a:endParaRPr lang="en-GB" sz="2400" dirty="0"/>
          </a:p>
          <a:p>
            <a:r>
              <a:rPr lang="en-GB" sz="2400" dirty="0"/>
              <a:t>An earwig travelled 88m in 4 hours. </a:t>
            </a:r>
          </a:p>
          <a:p>
            <a:r>
              <a:rPr lang="en-GB" sz="2400" dirty="0"/>
              <a:t>A millipede took 3 hours to travel 360cm.</a:t>
            </a:r>
          </a:p>
          <a:p>
            <a:r>
              <a:rPr lang="en-GB" sz="2400" dirty="0"/>
              <a:t>Which was quickest?</a:t>
            </a:r>
          </a:p>
          <a:p>
            <a:endParaRPr lang="en-GB" sz="2400" dirty="0"/>
          </a:p>
        </p:txBody>
      </p:sp>
      <p:sp>
        <p:nvSpPr>
          <p:cNvPr id="11" name="TextBox 10">
            <a:extLst>
              <a:ext uri="{FF2B5EF4-FFF2-40B4-BE49-F238E27FC236}">
                <a16:creationId xmlns:a16="http://schemas.microsoft.com/office/drawing/2014/main" id="{1EB14B1C-E3B0-45D6-9AE8-B48EEED84DE9}"/>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Secondary Assessment Materials</a:t>
            </a:r>
          </a:p>
        </p:txBody>
      </p:sp>
      <p:pic>
        <p:nvPicPr>
          <p:cNvPr id="6" name="Graphic 5" descr="Caterpillar outline">
            <a:extLst>
              <a:ext uri="{FF2B5EF4-FFF2-40B4-BE49-F238E27FC236}">
                <a16:creationId xmlns:a16="http://schemas.microsoft.com/office/drawing/2014/main" id="{128025FF-9BDF-4E93-A199-C9F240AEDC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6008" y="861247"/>
            <a:ext cx="914400" cy="914400"/>
          </a:xfrm>
          <a:prstGeom prst="rect">
            <a:avLst/>
          </a:prstGeom>
        </p:spPr>
      </p:pic>
      <p:pic>
        <p:nvPicPr>
          <p:cNvPr id="8" name="Graphic 7" descr="Caterpillar with solid fill">
            <a:extLst>
              <a:ext uri="{FF2B5EF4-FFF2-40B4-BE49-F238E27FC236}">
                <a16:creationId xmlns:a16="http://schemas.microsoft.com/office/drawing/2014/main" id="{5FD30142-E0F3-42FA-A11E-B2A9522034F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48823" y="4633027"/>
            <a:ext cx="914400" cy="914400"/>
          </a:xfrm>
          <a:prstGeom prst="rect">
            <a:avLst/>
          </a:prstGeom>
        </p:spPr>
      </p:pic>
      <p:pic>
        <p:nvPicPr>
          <p:cNvPr id="2" name="Picture 1">
            <a:extLst>
              <a:ext uri="{FF2B5EF4-FFF2-40B4-BE49-F238E27FC236}">
                <a16:creationId xmlns:a16="http://schemas.microsoft.com/office/drawing/2014/main" id="{CB48F5AC-DC1D-4E25-94F6-88C086E1370D}"/>
              </a:ext>
            </a:extLst>
          </p:cNvPr>
          <p:cNvPicPr>
            <a:picLocks noChangeAspect="1"/>
          </p:cNvPicPr>
          <p:nvPr/>
        </p:nvPicPr>
        <p:blipFill>
          <a:blip r:embed="rId7"/>
          <a:stretch>
            <a:fillRect/>
          </a:stretch>
        </p:blipFill>
        <p:spPr>
          <a:xfrm rot="3746821">
            <a:off x="8002260" y="2695770"/>
            <a:ext cx="580952" cy="961905"/>
          </a:xfrm>
          <a:prstGeom prst="rect">
            <a:avLst/>
          </a:prstGeom>
        </p:spPr>
      </p:pic>
    </p:spTree>
    <p:extLst>
      <p:ext uri="{BB962C8B-B14F-4D97-AF65-F5344CB8AC3E}">
        <p14:creationId xmlns:p14="http://schemas.microsoft.com/office/powerpoint/2010/main" val="270399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1B304F73-D923-474D-AB16-C5D302E46A30}"/>
              </a:ext>
            </a:extLst>
          </p:cNvPr>
          <p:cNvSpPr txBox="1"/>
          <p:nvPr/>
        </p:nvSpPr>
        <p:spPr>
          <a:xfrm>
            <a:off x="2791752" y="1586039"/>
            <a:ext cx="7185727" cy="3046988"/>
          </a:xfrm>
          <a:prstGeom prst="rect">
            <a:avLst/>
          </a:prstGeom>
          <a:noFill/>
        </p:spPr>
        <p:txBody>
          <a:bodyPr wrap="square">
            <a:spAutoFit/>
          </a:bodyPr>
          <a:lstStyle/>
          <a:p>
            <a:r>
              <a:rPr lang="en-GB" sz="2400" dirty="0"/>
              <a:t>An earwig travelled 250mm in 30 minutes. </a:t>
            </a:r>
          </a:p>
          <a:p>
            <a:r>
              <a:rPr lang="en-GB" sz="2400" dirty="0"/>
              <a:t>A millipede took 2 hours to travel 0.68m.</a:t>
            </a:r>
          </a:p>
          <a:p>
            <a:r>
              <a:rPr lang="en-GB" sz="2400" dirty="0"/>
              <a:t>Which was quickest?</a:t>
            </a:r>
          </a:p>
          <a:p>
            <a:endParaRPr lang="en-GB" sz="2400" dirty="0"/>
          </a:p>
          <a:p>
            <a:r>
              <a:rPr lang="en-GB" sz="2400" dirty="0"/>
              <a:t>An earwig travelled 0.5km in 15 minutes. </a:t>
            </a:r>
          </a:p>
          <a:p>
            <a:r>
              <a:rPr lang="en-GB" sz="2400" dirty="0"/>
              <a:t>A millipede took 4 hours to travel 8000m.</a:t>
            </a:r>
          </a:p>
          <a:p>
            <a:r>
              <a:rPr lang="en-GB" sz="2400" dirty="0"/>
              <a:t>Which was quickest?</a:t>
            </a:r>
          </a:p>
          <a:p>
            <a:endParaRPr lang="en-GB" sz="2400" dirty="0"/>
          </a:p>
        </p:txBody>
      </p:sp>
      <p:sp>
        <p:nvSpPr>
          <p:cNvPr id="6" name="TextBox 5">
            <a:extLst>
              <a:ext uri="{FF2B5EF4-FFF2-40B4-BE49-F238E27FC236}">
                <a16:creationId xmlns:a16="http://schemas.microsoft.com/office/drawing/2014/main" id="{415C6DCC-5D18-4771-8E1F-A336F8D7F71B}"/>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Adapted from NCETM </a:t>
            </a:r>
          </a:p>
          <a:p>
            <a:r>
              <a:rPr lang="en-GB" dirty="0">
                <a:solidFill>
                  <a:srgbClr val="00B0F0"/>
                </a:solidFill>
              </a:rPr>
              <a:t>Secondary Assessment Materials</a:t>
            </a:r>
          </a:p>
        </p:txBody>
      </p:sp>
      <p:pic>
        <p:nvPicPr>
          <p:cNvPr id="7" name="Graphic 6" descr="Caterpillar outline">
            <a:extLst>
              <a:ext uri="{FF2B5EF4-FFF2-40B4-BE49-F238E27FC236}">
                <a16:creationId xmlns:a16="http://schemas.microsoft.com/office/drawing/2014/main" id="{86109ACE-ABCA-43A6-94DE-9289F8038D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51349" y="998898"/>
            <a:ext cx="914400" cy="914400"/>
          </a:xfrm>
          <a:prstGeom prst="rect">
            <a:avLst/>
          </a:prstGeom>
        </p:spPr>
      </p:pic>
      <p:pic>
        <p:nvPicPr>
          <p:cNvPr id="8" name="Graphic 7" descr="Caterpillar with solid fill">
            <a:extLst>
              <a:ext uri="{FF2B5EF4-FFF2-40B4-BE49-F238E27FC236}">
                <a16:creationId xmlns:a16="http://schemas.microsoft.com/office/drawing/2014/main" id="{EA4B0FB7-F90A-408E-A5B6-08DD6350518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88139" y="2267496"/>
            <a:ext cx="914400" cy="914400"/>
          </a:xfrm>
          <a:prstGeom prst="rect">
            <a:avLst/>
          </a:prstGeom>
        </p:spPr>
      </p:pic>
      <p:pic>
        <p:nvPicPr>
          <p:cNvPr id="9" name="Graphic 8" descr="Caterpillar with solid fill">
            <a:extLst>
              <a:ext uri="{FF2B5EF4-FFF2-40B4-BE49-F238E27FC236}">
                <a16:creationId xmlns:a16="http://schemas.microsoft.com/office/drawing/2014/main" id="{0E089460-C0EE-4B85-A78E-455F310A7A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97575" y="5923657"/>
            <a:ext cx="721403" cy="721403"/>
          </a:xfrm>
          <a:prstGeom prst="rect">
            <a:avLst/>
          </a:prstGeom>
        </p:spPr>
      </p:pic>
      <p:pic>
        <p:nvPicPr>
          <p:cNvPr id="10" name="Graphic 9" descr="Caterpillar outline">
            <a:extLst>
              <a:ext uri="{FF2B5EF4-FFF2-40B4-BE49-F238E27FC236}">
                <a16:creationId xmlns:a16="http://schemas.microsoft.com/office/drawing/2014/main" id="{AE47659F-BE6D-496D-A76D-0AED1D8FA74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07470" y="6014395"/>
            <a:ext cx="721403" cy="721403"/>
          </a:xfrm>
          <a:prstGeom prst="rect">
            <a:avLst/>
          </a:prstGeom>
        </p:spPr>
      </p:pic>
      <p:pic>
        <p:nvPicPr>
          <p:cNvPr id="11" name="Graphic 10" descr="Caterpillar with solid fill">
            <a:extLst>
              <a:ext uri="{FF2B5EF4-FFF2-40B4-BE49-F238E27FC236}">
                <a16:creationId xmlns:a16="http://schemas.microsoft.com/office/drawing/2014/main" id="{38D2CD1D-E977-4B80-9454-D79063E2984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87694" y="6069597"/>
            <a:ext cx="721403" cy="721403"/>
          </a:xfrm>
          <a:prstGeom prst="rect">
            <a:avLst/>
          </a:prstGeom>
        </p:spPr>
      </p:pic>
      <p:pic>
        <p:nvPicPr>
          <p:cNvPr id="12" name="Graphic 11" descr="Caterpillar outline">
            <a:extLst>
              <a:ext uri="{FF2B5EF4-FFF2-40B4-BE49-F238E27FC236}">
                <a16:creationId xmlns:a16="http://schemas.microsoft.com/office/drawing/2014/main" id="{2246D9FB-9046-4C8B-8542-35B360EB94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7589" y="6128591"/>
            <a:ext cx="721403" cy="721403"/>
          </a:xfrm>
          <a:prstGeom prst="rect">
            <a:avLst/>
          </a:prstGeom>
        </p:spPr>
      </p:pic>
      <p:pic>
        <p:nvPicPr>
          <p:cNvPr id="1026" name="Picture 2">
            <a:extLst>
              <a:ext uri="{FF2B5EF4-FFF2-40B4-BE49-F238E27FC236}">
                <a16:creationId xmlns:a16="http://schemas.microsoft.com/office/drawing/2014/main" id="{A9303A34-BA9E-4BFB-84CF-6444A2D3CC6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9039415">
            <a:off x="11675002" y="8426517"/>
            <a:ext cx="571500" cy="897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780D249C-3D21-4DA6-882F-D2A5F791E05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7407538">
            <a:off x="9454670" y="5926345"/>
            <a:ext cx="571500" cy="897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648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1D822BE4-DA56-4EB6-8E6B-EB45D929F694}"/>
              </a:ext>
            </a:extLst>
          </p:cNvPr>
          <p:cNvSpPr txBox="1"/>
          <p:nvPr/>
        </p:nvSpPr>
        <p:spPr>
          <a:xfrm>
            <a:off x="2636844" y="2025701"/>
            <a:ext cx="7299015" cy="1569660"/>
          </a:xfrm>
          <a:prstGeom prst="rect">
            <a:avLst/>
          </a:prstGeom>
          <a:noFill/>
        </p:spPr>
        <p:txBody>
          <a:bodyPr wrap="square">
            <a:spAutoFit/>
          </a:bodyPr>
          <a:lstStyle/>
          <a:p>
            <a:r>
              <a:rPr lang="en-GB" sz="2400" dirty="0"/>
              <a:t>A millipede went 0.63km in 2 hours. In 20 minutes a centipede travelled 106m. It took an hour and a half for an earwig to do 47 400cm. Which was quickest? Explain your answer.</a:t>
            </a:r>
          </a:p>
        </p:txBody>
      </p:sp>
      <p:sp>
        <p:nvSpPr>
          <p:cNvPr id="6" name="TextBox 5">
            <a:extLst>
              <a:ext uri="{FF2B5EF4-FFF2-40B4-BE49-F238E27FC236}">
                <a16:creationId xmlns:a16="http://schemas.microsoft.com/office/drawing/2014/main" id="{CA42B746-2424-4C5B-8A50-4F3D60F267D1}"/>
              </a:ext>
            </a:extLst>
          </p:cNvPr>
          <p:cNvSpPr txBox="1"/>
          <p:nvPr/>
        </p:nvSpPr>
        <p:spPr>
          <a:xfrm>
            <a:off x="5687709" y="5904449"/>
            <a:ext cx="4248150" cy="646331"/>
          </a:xfrm>
          <a:prstGeom prst="rect">
            <a:avLst/>
          </a:prstGeom>
          <a:noFill/>
        </p:spPr>
        <p:txBody>
          <a:bodyPr wrap="square">
            <a:spAutoFit/>
          </a:bodyPr>
          <a:lstStyle/>
          <a:p>
            <a:r>
              <a:rPr lang="en-GB" dirty="0">
                <a:solidFill>
                  <a:srgbClr val="00B0F0"/>
                </a:solidFill>
              </a:rPr>
              <a:t>From NCETM </a:t>
            </a:r>
          </a:p>
          <a:p>
            <a:r>
              <a:rPr lang="en-GB" dirty="0">
                <a:solidFill>
                  <a:srgbClr val="00B0F0"/>
                </a:solidFill>
              </a:rPr>
              <a:t>Secondary Assessment Materials</a:t>
            </a:r>
          </a:p>
        </p:txBody>
      </p:sp>
      <p:pic>
        <p:nvPicPr>
          <p:cNvPr id="3" name="Graphic 2" descr="Caterpillar with solid fill">
            <a:extLst>
              <a:ext uri="{FF2B5EF4-FFF2-40B4-BE49-F238E27FC236}">
                <a16:creationId xmlns:a16="http://schemas.microsoft.com/office/drawing/2014/main" id="{938FC52D-C13F-486B-964F-492BBC743B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87909" y="2276103"/>
            <a:ext cx="914400" cy="914400"/>
          </a:xfrm>
          <a:prstGeom prst="rect">
            <a:avLst/>
          </a:prstGeom>
        </p:spPr>
      </p:pic>
      <p:pic>
        <p:nvPicPr>
          <p:cNvPr id="10" name="Graphic 9" descr="Caterpillar outline">
            <a:extLst>
              <a:ext uri="{FF2B5EF4-FFF2-40B4-BE49-F238E27FC236}">
                <a16:creationId xmlns:a16="http://schemas.microsoft.com/office/drawing/2014/main" id="{D284854A-3DBE-454E-A635-11EA5802ACD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786214" y="2188602"/>
            <a:ext cx="914400" cy="914400"/>
          </a:xfrm>
          <a:prstGeom prst="rect">
            <a:avLst/>
          </a:prstGeom>
        </p:spPr>
      </p:pic>
      <p:pic>
        <p:nvPicPr>
          <p:cNvPr id="11" name="Picture 10">
            <a:extLst>
              <a:ext uri="{FF2B5EF4-FFF2-40B4-BE49-F238E27FC236}">
                <a16:creationId xmlns:a16="http://schemas.microsoft.com/office/drawing/2014/main" id="{5BF82939-9450-4E30-8EC4-0098375A58AE}"/>
              </a:ext>
            </a:extLst>
          </p:cNvPr>
          <p:cNvPicPr>
            <a:picLocks noChangeAspect="1"/>
          </p:cNvPicPr>
          <p:nvPr/>
        </p:nvPicPr>
        <p:blipFill>
          <a:blip r:embed="rId7"/>
          <a:stretch>
            <a:fillRect/>
          </a:stretch>
        </p:blipFill>
        <p:spPr>
          <a:xfrm>
            <a:off x="9063908" y="49104"/>
            <a:ext cx="516232" cy="516232"/>
          </a:xfrm>
          <a:prstGeom prst="rect">
            <a:avLst/>
          </a:prstGeom>
        </p:spPr>
      </p:pic>
      <p:pic>
        <p:nvPicPr>
          <p:cNvPr id="2050" name="Picture 2">
            <a:extLst>
              <a:ext uri="{FF2B5EF4-FFF2-40B4-BE49-F238E27FC236}">
                <a16:creationId xmlns:a16="http://schemas.microsoft.com/office/drawing/2014/main" id="{A3F5B0FE-3C35-4012-AC5C-11842F1702E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3719964">
            <a:off x="1856815" y="2810174"/>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a:extLst>
              <a:ext uri="{FF2B5EF4-FFF2-40B4-BE49-F238E27FC236}">
                <a16:creationId xmlns:a16="http://schemas.microsoft.com/office/drawing/2014/main" id="{72DD0D7A-2427-432D-B77D-6F1BA786F3B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5400000">
            <a:off x="3474747" y="6012711"/>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a:extLst>
              <a:ext uri="{FF2B5EF4-FFF2-40B4-BE49-F238E27FC236}">
                <a16:creationId xmlns:a16="http://schemas.microsoft.com/office/drawing/2014/main" id="{6EF020D2-F2B1-4CDF-AC18-8C645E42D42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5400000">
            <a:off x="9500464" y="6056399"/>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phic 11" descr="Caterpillar with solid fill">
            <a:extLst>
              <a:ext uri="{FF2B5EF4-FFF2-40B4-BE49-F238E27FC236}">
                <a16:creationId xmlns:a16="http://schemas.microsoft.com/office/drawing/2014/main" id="{9C15C677-081A-48E9-B4EA-8436CF2892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0322" y="5943600"/>
            <a:ext cx="914400" cy="914400"/>
          </a:xfrm>
          <a:prstGeom prst="rect">
            <a:avLst/>
          </a:prstGeom>
        </p:spPr>
      </p:pic>
      <p:pic>
        <p:nvPicPr>
          <p:cNvPr id="13" name="Graphic 12" descr="Caterpillar outline">
            <a:extLst>
              <a:ext uri="{FF2B5EF4-FFF2-40B4-BE49-F238E27FC236}">
                <a16:creationId xmlns:a16="http://schemas.microsoft.com/office/drawing/2014/main" id="{A8C0F583-7561-4349-8D17-4B5F04A2AF0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783342">
            <a:off x="10038846" y="4990049"/>
            <a:ext cx="914400" cy="914400"/>
          </a:xfrm>
          <a:prstGeom prst="rect">
            <a:avLst/>
          </a:prstGeom>
        </p:spPr>
      </p:pic>
    </p:spTree>
    <p:extLst>
      <p:ext uri="{BB962C8B-B14F-4D97-AF65-F5344CB8AC3E}">
        <p14:creationId xmlns:p14="http://schemas.microsoft.com/office/powerpoint/2010/main" val="216175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976</Words>
  <Application>Microsoft Office PowerPoint</Application>
  <PresentationFormat>Widescreen</PresentationFormat>
  <Paragraphs>156</Paragraphs>
  <Slides>9</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23</cp:revision>
  <dcterms:created xsi:type="dcterms:W3CDTF">2021-01-05T11:02:27Z</dcterms:created>
  <dcterms:modified xsi:type="dcterms:W3CDTF">2021-02-04T13:10:44Z</dcterms:modified>
</cp:coreProperties>
</file>