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46" r:id="rId8"/>
    <p:sldId id="2639" r:id="rId9"/>
    <p:sldId id="2638"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1C5789-539C-49AB-B84A-C469F9362C4B}" v="4" dt="2021-02-04T13:04:53.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81" d="100"/>
          <a:sy n="81" d="100"/>
        </p:scale>
        <p:origin x="40" y="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ers, Rebecca" userId="1cb76ec0-54a9-4a5f-862a-b37e527c4408" providerId="ADAL" clId="{19CD070C-2E5E-4B1F-B4CD-55C11953BEDA}"/>
    <pc:docChg chg="custSel modSld">
      <pc:chgData name="Vickers, Rebecca" userId="1cb76ec0-54a9-4a5f-862a-b37e527c4408" providerId="ADAL" clId="{19CD070C-2E5E-4B1F-B4CD-55C11953BEDA}" dt="2021-02-04T13:18:43.250" v="55" actId="20577"/>
      <pc:docMkLst>
        <pc:docMk/>
      </pc:docMkLst>
      <pc:sldChg chg="modSp mod">
        <pc:chgData name="Vickers, Rebecca" userId="1cb76ec0-54a9-4a5f-862a-b37e527c4408" providerId="ADAL" clId="{19CD070C-2E5E-4B1F-B4CD-55C11953BEDA}" dt="2021-02-04T13:15:01.915" v="29" actId="12"/>
        <pc:sldMkLst>
          <pc:docMk/>
          <pc:sldMk cId="4284245350" sldId="272"/>
        </pc:sldMkLst>
        <pc:spChg chg="mod">
          <ac:chgData name="Vickers, Rebecca" userId="1cb76ec0-54a9-4a5f-862a-b37e527c4408" providerId="ADAL" clId="{19CD070C-2E5E-4B1F-B4CD-55C11953BEDA}" dt="2021-02-04T13:15:01.915" v="29" actId="12"/>
          <ac:spMkLst>
            <pc:docMk/>
            <pc:sldMk cId="4284245350" sldId="272"/>
            <ac:spMk id="3" creationId="{00000000-0000-0000-0000-000000000000}"/>
          </ac:spMkLst>
        </pc:spChg>
      </pc:sldChg>
      <pc:sldChg chg="modSp mod">
        <pc:chgData name="Vickers, Rebecca" userId="1cb76ec0-54a9-4a5f-862a-b37e527c4408" providerId="ADAL" clId="{19CD070C-2E5E-4B1F-B4CD-55C11953BEDA}" dt="2021-02-04T13:15:54.680" v="30" actId="20577"/>
        <pc:sldMkLst>
          <pc:docMk/>
          <pc:sldMk cId="2483527723" sldId="2637"/>
        </pc:sldMkLst>
        <pc:spChg chg="mod">
          <ac:chgData name="Vickers, Rebecca" userId="1cb76ec0-54a9-4a5f-862a-b37e527c4408" providerId="ADAL" clId="{19CD070C-2E5E-4B1F-B4CD-55C11953BEDA}" dt="2021-02-04T13:15:54.680" v="30" actId="20577"/>
          <ac:spMkLst>
            <pc:docMk/>
            <pc:sldMk cId="2483527723" sldId="2637"/>
            <ac:spMk id="3" creationId="{C108D53A-CBF5-4B0E-8282-15120F8F0D36}"/>
          </ac:spMkLst>
        </pc:spChg>
      </pc:sldChg>
      <pc:sldChg chg="modSp mod">
        <pc:chgData name="Vickers, Rebecca" userId="1cb76ec0-54a9-4a5f-862a-b37e527c4408" providerId="ADAL" clId="{19CD070C-2E5E-4B1F-B4CD-55C11953BEDA}" dt="2021-02-04T13:18:19.980" v="32" actId="20577"/>
        <pc:sldMkLst>
          <pc:docMk/>
          <pc:sldMk cId="3387439793" sldId="2638"/>
        </pc:sldMkLst>
        <pc:spChg chg="mod">
          <ac:chgData name="Vickers, Rebecca" userId="1cb76ec0-54a9-4a5f-862a-b37e527c4408" providerId="ADAL" clId="{19CD070C-2E5E-4B1F-B4CD-55C11953BEDA}" dt="2021-02-04T13:18:19.980" v="32" actId="20577"/>
          <ac:spMkLst>
            <pc:docMk/>
            <pc:sldMk cId="3387439793" sldId="2638"/>
            <ac:spMk id="54" creationId="{DBF9F9C4-B48C-4F40-8DB9-3E54FA9940E0}"/>
          </ac:spMkLst>
        </pc:spChg>
      </pc:sldChg>
      <pc:sldChg chg="modSp mod">
        <pc:chgData name="Vickers, Rebecca" userId="1cb76ec0-54a9-4a5f-862a-b37e527c4408" providerId="ADAL" clId="{19CD070C-2E5E-4B1F-B4CD-55C11953BEDA}" dt="2021-02-04T13:18:43.250" v="55" actId="20577"/>
        <pc:sldMkLst>
          <pc:docMk/>
          <pc:sldMk cId="2384819719" sldId="2641"/>
        </pc:sldMkLst>
        <pc:spChg chg="mod">
          <ac:chgData name="Vickers, Rebecca" userId="1cb76ec0-54a9-4a5f-862a-b37e527c4408" providerId="ADAL" clId="{19CD070C-2E5E-4B1F-B4CD-55C11953BEDA}" dt="2021-02-04T13:18:43.250" v="55" actId="20577"/>
          <ac:spMkLst>
            <pc:docMk/>
            <pc:sldMk cId="2384819719" sldId="2641"/>
            <ac:spMk id="7" creationId="{82B95C2A-ABE7-40E7-8C98-4D1427C073AA}"/>
          </ac:spMkLst>
        </pc:spChg>
      </pc:sldChg>
    </pc:docChg>
  </pc:docChgLst>
  <pc:docChgLst>
    <pc:chgData name="Clifft, Jacqui" userId="e081c27f-f45d-4bac-b4a7-d1871eea1aad" providerId="ADAL" clId="{A71C5789-539C-49AB-B84A-C469F9362C4B}"/>
    <pc:docChg chg="custSel modSld">
      <pc:chgData name="Clifft, Jacqui" userId="e081c27f-f45d-4bac-b4a7-d1871eea1aad" providerId="ADAL" clId="{A71C5789-539C-49AB-B84A-C469F9362C4B}" dt="2021-02-04T13:09:49.515" v="276" actId="27636"/>
      <pc:docMkLst>
        <pc:docMk/>
      </pc:docMkLst>
      <pc:sldChg chg="modSp mod">
        <pc:chgData name="Clifft, Jacqui" userId="e081c27f-f45d-4bac-b4a7-d1871eea1aad" providerId="ADAL" clId="{A71C5789-539C-49AB-B84A-C469F9362C4B}" dt="2021-02-04T13:09:49.515" v="276" actId="27636"/>
        <pc:sldMkLst>
          <pc:docMk/>
          <pc:sldMk cId="4284245350" sldId="272"/>
        </pc:sldMkLst>
        <pc:spChg chg="mod">
          <ac:chgData name="Clifft, Jacqui" userId="e081c27f-f45d-4bac-b4a7-d1871eea1aad" providerId="ADAL" clId="{A71C5789-539C-49AB-B84A-C469F9362C4B}" dt="2021-02-04T13:09:23.651" v="263" actId="20577"/>
          <ac:spMkLst>
            <pc:docMk/>
            <pc:sldMk cId="4284245350" sldId="272"/>
            <ac:spMk id="2" creationId="{00000000-0000-0000-0000-000000000000}"/>
          </ac:spMkLst>
        </pc:spChg>
        <pc:spChg chg="mod">
          <ac:chgData name="Clifft, Jacqui" userId="e081c27f-f45d-4bac-b4a7-d1871eea1aad" providerId="ADAL" clId="{A71C5789-539C-49AB-B84A-C469F9362C4B}" dt="2021-02-04T13:09:49.515" v="276" actId="27636"/>
          <ac:spMkLst>
            <pc:docMk/>
            <pc:sldMk cId="4284245350" sldId="272"/>
            <ac:spMk id="3" creationId="{00000000-0000-0000-0000-000000000000}"/>
          </ac:spMkLst>
        </pc:spChg>
      </pc:sldChg>
      <pc:sldChg chg="modSp mod">
        <pc:chgData name="Clifft, Jacqui" userId="e081c27f-f45d-4bac-b4a7-d1871eea1aad" providerId="ADAL" clId="{A71C5789-539C-49AB-B84A-C469F9362C4B}" dt="2021-02-04T13:03:05.907" v="163" actId="20577"/>
        <pc:sldMkLst>
          <pc:docMk/>
          <pc:sldMk cId="3387439793" sldId="2638"/>
        </pc:sldMkLst>
        <pc:spChg chg="mod">
          <ac:chgData name="Clifft, Jacqui" userId="e081c27f-f45d-4bac-b4a7-d1871eea1aad" providerId="ADAL" clId="{A71C5789-539C-49AB-B84A-C469F9362C4B}" dt="2021-02-04T13:03:05.907" v="163" actId="20577"/>
          <ac:spMkLst>
            <pc:docMk/>
            <pc:sldMk cId="3387439793" sldId="2638"/>
            <ac:spMk id="48" creationId="{5B76722C-3065-4CD7-AFDD-DCB1744EAF60}"/>
          </ac:spMkLst>
        </pc:spChg>
        <pc:spChg chg="mod">
          <ac:chgData name="Clifft, Jacqui" userId="e081c27f-f45d-4bac-b4a7-d1871eea1aad" providerId="ADAL" clId="{A71C5789-539C-49AB-B84A-C469F9362C4B}" dt="2021-02-04T13:01:43.708" v="158" actId="1076"/>
          <ac:spMkLst>
            <pc:docMk/>
            <pc:sldMk cId="3387439793" sldId="2638"/>
            <ac:spMk id="54" creationId="{DBF9F9C4-B48C-4F40-8DB9-3E54FA9940E0}"/>
          </ac:spMkLst>
        </pc:spChg>
        <pc:spChg chg="mod">
          <ac:chgData name="Clifft, Jacqui" userId="e081c27f-f45d-4bac-b4a7-d1871eea1aad" providerId="ADAL" clId="{A71C5789-539C-49AB-B84A-C469F9362C4B}" dt="2021-02-04T13:00:27.409" v="153" actId="404"/>
          <ac:spMkLst>
            <pc:docMk/>
            <pc:sldMk cId="3387439793" sldId="2638"/>
            <ac:spMk id="55" creationId="{A5D372BD-4322-4D71-912A-F0B153B522CE}"/>
          </ac:spMkLst>
        </pc:spChg>
        <pc:spChg chg="mod">
          <ac:chgData name="Clifft, Jacqui" userId="e081c27f-f45d-4bac-b4a7-d1871eea1aad" providerId="ADAL" clId="{A71C5789-539C-49AB-B84A-C469F9362C4B}" dt="2021-02-04T13:03:03.625" v="162" actId="1076"/>
          <ac:spMkLst>
            <pc:docMk/>
            <pc:sldMk cId="3387439793" sldId="2638"/>
            <ac:spMk id="58" creationId="{AF475490-BAB1-4CF3-9CEF-63B5938146DB}"/>
          </ac:spMkLst>
        </pc:spChg>
        <pc:picChg chg="mod">
          <ac:chgData name="Clifft, Jacqui" userId="e081c27f-f45d-4bac-b4a7-d1871eea1aad" providerId="ADAL" clId="{A71C5789-539C-49AB-B84A-C469F9362C4B}" dt="2021-02-04T13:01:51.143" v="159" actId="1076"/>
          <ac:picMkLst>
            <pc:docMk/>
            <pc:sldMk cId="3387439793" sldId="2638"/>
            <ac:picMk id="57" creationId="{F64AFC0F-EAE2-44F5-AA6B-3AC8BFBC9827}"/>
          </ac:picMkLst>
        </pc:picChg>
      </pc:sldChg>
      <pc:sldChg chg="modSp mod">
        <pc:chgData name="Clifft, Jacqui" userId="e081c27f-f45d-4bac-b4a7-d1871eea1aad" providerId="ADAL" clId="{A71C5789-539C-49AB-B84A-C469F9362C4B}" dt="2021-02-04T13:08:46.693" v="255" actId="20577"/>
        <pc:sldMkLst>
          <pc:docMk/>
          <pc:sldMk cId="2384819719" sldId="2641"/>
        </pc:sldMkLst>
        <pc:spChg chg="mod">
          <ac:chgData name="Clifft, Jacqui" userId="e081c27f-f45d-4bac-b4a7-d1871eea1aad" providerId="ADAL" clId="{A71C5789-539C-49AB-B84A-C469F9362C4B}" dt="2021-02-04T13:08:46.693" v="255" actId="20577"/>
          <ac:spMkLst>
            <pc:docMk/>
            <pc:sldMk cId="2384819719" sldId="2641"/>
            <ac:spMk id="7" creationId="{82B95C2A-ABE7-40E7-8C98-4D1427C073AA}"/>
          </ac:spMkLst>
        </pc:spChg>
      </pc:sldChg>
      <pc:sldChg chg="addSp modSp mod">
        <pc:chgData name="Clifft, Jacqui" userId="e081c27f-f45d-4bac-b4a7-d1871eea1aad" providerId="ADAL" clId="{A71C5789-539C-49AB-B84A-C469F9362C4B}" dt="2021-02-04T13:05:04.793" v="172" actId="1076"/>
        <pc:sldMkLst>
          <pc:docMk/>
          <pc:sldMk cId="3123064864" sldId="2642"/>
        </pc:sldMkLst>
        <pc:spChg chg="mod">
          <ac:chgData name="Clifft, Jacqui" userId="e081c27f-f45d-4bac-b4a7-d1871eea1aad" providerId="ADAL" clId="{A71C5789-539C-49AB-B84A-C469F9362C4B}" dt="2021-02-04T13:04:25.346" v="169" actId="20577"/>
          <ac:spMkLst>
            <pc:docMk/>
            <pc:sldMk cId="3123064864" sldId="2642"/>
            <ac:spMk id="9" creationId="{B32AD77D-F447-48A7-9709-E6E55097F4A8}"/>
          </ac:spMkLst>
        </pc:spChg>
        <pc:picChg chg="add mod">
          <ac:chgData name="Clifft, Jacqui" userId="e081c27f-f45d-4bac-b4a7-d1871eea1aad" providerId="ADAL" clId="{A71C5789-539C-49AB-B84A-C469F9362C4B}" dt="2021-02-04T13:05:04.793" v="172" actId="1076"/>
          <ac:picMkLst>
            <pc:docMk/>
            <pc:sldMk cId="3123064864" sldId="2642"/>
            <ac:picMk id="10" creationId="{F5EED1FA-F590-4E98-B178-B1D792019406}"/>
          </ac:picMkLst>
        </pc:picChg>
      </pc:sldChg>
      <pc:sldChg chg="addSp delSp modSp mod">
        <pc:chgData name="Clifft, Jacqui" userId="e081c27f-f45d-4bac-b4a7-d1871eea1aad" providerId="ADAL" clId="{A71C5789-539C-49AB-B84A-C469F9362C4B}" dt="2021-02-04T13:09:06.534" v="260" actId="5793"/>
        <pc:sldMkLst>
          <pc:docMk/>
          <pc:sldMk cId="1782419674" sldId="2646"/>
        </pc:sldMkLst>
        <pc:spChg chg="add mod">
          <ac:chgData name="Clifft, Jacqui" userId="e081c27f-f45d-4bac-b4a7-d1871eea1aad" providerId="ADAL" clId="{A71C5789-539C-49AB-B84A-C469F9362C4B}" dt="2021-02-04T12:57:35.293" v="134" actId="1076"/>
          <ac:spMkLst>
            <pc:docMk/>
            <pc:sldMk cId="1782419674" sldId="2646"/>
            <ac:spMk id="2" creationId="{A9125CF7-6B09-41B3-98D7-F17CFCDADDA0}"/>
          </ac:spMkLst>
        </pc:spChg>
        <pc:spChg chg="add mod">
          <ac:chgData name="Clifft, Jacqui" userId="e081c27f-f45d-4bac-b4a7-d1871eea1aad" providerId="ADAL" clId="{A71C5789-539C-49AB-B84A-C469F9362C4B}" dt="2021-02-04T13:09:06.534" v="260" actId="5793"/>
          <ac:spMkLst>
            <pc:docMk/>
            <pc:sldMk cId="1782419674" sldId="2646"/>
            <ac:spMk id="4" creationId="{12D7D7C5-A8D0-4FA8-8C17-1829B53D4ADF}"/>
          </ac:spMkLst>
        </pc:spChg>
        <pc:spChg chg="mod">
          <ac:chgData name="Clifft, Jacqui" userId="e081c27f-f45d-4bac-b4a7-d1871eea1aad" providerId="ADAL" clId="{A71C5789-539C-49AB-B84A-C469F9362C4B}" dt="2021-02-04T12:56:36.591" v="98" actId="164"/>
          <ac:spMkLst>
            <pc:docMk/>
            <pc:sldMk cId="1782419674" sldId="2646"/>
            <ac:spMk id="39" creationId="{32307E56-3732-437E-9AE3-AB7D3BFCBF4F}"/>
          </ac:spMkLst>
        </pc:spChg>
        <pc:spChg chg="mod">
          <ac:chgData name="Clifft, Jacqui" userId="e081c27f-f45d-4bac-b4a7-d1871eea1aad" providerId="ADAL" clId="{A71C5789-539C-49AB-B84A-C469F9362C4B}" dt="2021-02-04T12:59:25.387" v="149" actId="20577"/>
          <ac:spMkLst>
            <pc:docMk/>
            <pc:sldMk cId="1782419674" sldId="2646"/>
            <ac:spMk id="40" creationId="{8A68DA35-357F-4291-AFA1-979773CB538C}"/>
          </ac:spMkLst>
        </pc:spChg>
        <pc:spChg chg="mod">
          <ac:chgData name="Clifft, Jacqui" userId="e081c27f-f45d-4bac-b4a7-d1871eea1aad" providerId="ADAL" clId="{A71C5789-539C-49AB-B84A-C469F9362C4B}" dt="2021-02-04T12:59:18.661" v="145" actId="20577"/>
          <ac:spMkLst>
            <pc:docMk/>
            <pc:sldMk cId="1782419674" sldId="2646"/>
            <ac:spMk id="41" creationId="{688A7CD6-157E-48F0-9166-D104E890DDE9}"/>
          </ac:spMkLst>
        </pc:spChg>
        <pc:spChg chg="mod">
          <ac:chgData name="Clifft, Jacqui" userId="e081c27f-f45d-4bac-b4a7-d1871eea1aad" providerId="ADAL" clId="{A71C5789-539C-49AB-B84A-C469F9362C4B}" dt="2021-02-04T12:56:36.591" v="98" actId="164"/>
          <ac:spMkLst>
            <pc:docMk/>
            <pc:sldMk cId="1782419674" sldId="2646"/>
            <ac:spMk id="42" creationId="{FB04844D-32F5-47B3-8ECE-B4AFCD0CC209}"/>
          </ac:spMkLst>
        </pc:spChg>
        <pc:spChg chg="del mod">
          <ac:chgData name="Clifft, Jacqui" userId="e081c27f-f45d-4bac-b4a7-d1871eea1aad" providerId="ADAL" clId="{A71C5789-539C-49AB-B84A-C469F9362C4B}" dt="2021-02-04T12:59:13.287" v="143" actId="478"/>
          <ac:spMkLst>
            <pc:docMk/>
            <pc:sldMk cId="1782419674" sldId="2646"/>
            <ac:spMk id="43" creationId="{CE7910F1-7A80-4926-B01D-CE3F291FBE4D}"/>
          </ac:spMkLst>
        </pc:spChg>
        <pc:spChg chg="mod">
          <ac:chgData name="Clifft, Jacqui" userId="e081c27f-f45d-4bac-b4a7-d1871eea1aad" providerId="ADAL" clId="{A71C5789-539C-49AB-B84A-C469F9362C4B}" dt="2021-02-04T12:59:22.385" v="147" actId="20577"/>
          <ac:spMkLst>
            <pc:docMk/>
            <pc:sldMk cId="1782419674" sldId="2646"/>
            <ac:spMk id="44" creationId="{97098CCE-A3BF-4D1A-9D3C-0B7F0A38C3CE}"/>
          </ac:spMkLst>
        </pc:spChg>
        <pc:spChg chg="mod">
          <ac:chgData name="Clifft, Jacqui" userId="e081c27f-f45d-4bac-b4a7-d1871eea1aad" providerId="ADAL" clId="{A71C5789-539C-49AB-B84A-C469F9362C4B}" dt="2021-02-04T12:58:28.121" v="139" actId="207"/>
          <ac:spMkLst>
            <pc:docMk/>
            <pc:sldMk cId="1782419674" sldId="2646"/>
            <ac:spMk id="48" creationId="{5B76722C-3065-4CD7-AFDD-DCB1744EAF60}"/>
          </ac:spMkLst>
        </pc:spChg>
        <pc:spChg chg="del">
          <ac:chgData name="Clifft, Jacqui" userId="e081c27f-f45d-4bac-b4a7-d1871eea1aad" providerId="ADAL" clId="{A71C5789-539C-49AB-B84A-C469F9362C4B}" dt="2021-02-04T12:56:03.787" v="88" actId="478"/>
          <ac:spMkLst>
            <pc:docMk/>
            <pc:sldMk cId="1782419674" sldId="2646"/>
            <ac:spMk id="54" creationId="{DBF9F9C4-B48C-4F40-8DB9-3E54FA9940E0}"/>
          </ac:spMkLst>
        </pc:spChg>
        <pc:spChg chg="del">
          <ac:chgData name="Clifft, Jacqui" userId="e081c27f-f45d-4bac-b4a7-d1871eea1aad" providerId="ADAL" clId="{A71C5789-539C-49AB-B84A-C469F9362C4B}" dt="2021-02-04T12:56:19.237" v="95" actId="478"/>
          <ac:spMkLst>
            <pc:docMk/>
            <pc:sldMk cId="1782419674" sldId="2646"/>
            <ac:spMk id="58" creationId="{AF475490-BAB1-4CF3-9CEF-63B5938146DB}"/>
          </ac:spMkLst>
        </pc:spChg>
        <pc:grpChg chg="add mod">
          <ac:chgData name="Clifft, Jacqui" userId="e081c27f-f45d-4bac-b4a7-d1871eea1aad" providerId="ADAL" clId="{A71C5789-539C-49AB-B84A-C469F9362C4B}" dt="2021-02-04T12:58:45.817" v="140" actId="1076"/>
          <ac:grpSpMkLst>
            <pc:docMk/>
            <pc:sldMk cId="1782419674" sldId="2646"/>
            <ac:grpSpMk id="3" creationId="{531DA21F-9FEA-4EB5-8EEA-B17321E2D63B}"/>
          </ac:grpSpMkLst>
        </pc:grpChg>
        <pc:grpChg chg="mod">
          <ac:chgData name="Clifft, Jacqui" userId="e081c27f-f45d-4bac-b4a7-d1871eea1aad" providerId="ADAL" clId="{A71C5789-539C-49AB-B84A-C469F9362C4B}" dt="2021-02-04T12:56:36.591" v="98" actId="164"/>
          <ac:grpSpMkLst>
            <pc:docMk/>
            <pc:sldMk cId="1782419674" sldId="2646"/>
            <ac:grpSpMk id="23" creationId="{E6570A0E-8104-4451-9317-F774DB6129A7}"/>
          </ac:grpSpMkLst>
        </pc:grpChg>
        <pc:picChg chg="mod">
          <ac:chgData name="Clifft, Jacqui" userId="e081c27f-f45d-4bac-b4a7-d1871eea1aad" providerId="ADAL" clId="{A71C5789-539C-49AB-B84A-C469F9362C4B}" dt="2021-02-04T12:58:53.870" v="142" actId="14100"/>
          <ac:picMkLst>
            <pc:docMk/>
            <pc:sldMk cId="1782419674" sldId="2646"/>
            <ac:picMk id="45" creationId="{2AFDB919-38E5-4F6D-9917-0F4F5198F283}"/>
          </ac:picMkLst>
        </pc:picChg>
        <pc:picChg chg="mod">
          <ac:chgData name="Clifft, Jacqui" userId="e081c27f-f45d-4bac-b4a7-d1871eea1aad" providerId="ADAL" clId="{A71C5789-539C-49AB-B84A-C469F9362C4B}" dt="2021-02-04T12:56:36.591" v="98" actId="164"/>
          <ac:picMkLst>
            <pc:docMk/>
            <pc:sldMk cId="1782419674" sldId="2646"/>
            <ac:picMk id="46" creationId="{59B9377D-4986-40A3-B79D-10D1070A4911}"/>
          </ac:picMkLst>
        </pc:picChg>
        <pc:picChg chg="mod">
          <ac:chgData name="Clifft, Jacqui" userId="e081c27f-f45d-4bac-b4a7-d1871eea1aad" providerId="ADAL" clId="{A71C5789-539C-49AB-B84A-C469F9362C4B}" dt="2021-02-04T12:56:36.591" v="98" actId="164"/>
          <ac:picMkLst>
            <pc:docMk/>
            <pc:sldMk cId="1782419674" sldId="2646"/>
            <ac:picMk id="47" creationId="{30BEDCD9-BFA9-4FE6-9B12-C3075D9F8FC1}"/>
          </ac:picMkLst>
        </pc:picChg>
        <pc:picChg chg="mod">
          <ac:chgData name="Clifft, Jacqui" userId="e081c27f-f45d-4bac-b4a7-d1871eea1aad" providerId="ADAL" clId="{A71C5789-539C-49AB-B84A-C469F9362C4B}" dt="2021-02-04T12:56:36.591" v="98" actId="164"/>
          <ac:picMkLst>
            <pc:docMk/>
            <pc:sldMk cId="1782419674" sldId="2646"/>
            <ac:picMk id="49" creationId="{BC154CCA-9AA6-400E-B11E-A7D2624015C9}"/>
          </ac:picMkLst>
        </pc:picChg>
        <pc:picChg chg="mod">
          <ac:chgData name="Clifft, Jacqui" userId="e081c27f-f45d-4bac-b4a7-d1871eea1aad" providerId="ADAL" clId="{A71C5789-539C-49AB-B84A-C469F9362C4B}" dt="2021-02-04T12:56:36.591" v="98" actId="164"/>
          <ac:picMkLst>
            <pc:docMk/>
            <pc:sldMk cId="1782419674" sldId="2646"/>
            <ac:picMk id="50" creationId="{BB2054FC-44C0-4B91-BA76-73625D449EB6}"/>
          </ac:picMkLst>
        </pc:picChg>
        <pc:picChg chg="mod">
          <ac:chgData name="Clifft, Jacqui" userId="e081c27f-f45d-4bac-b4a7-d1871eea1aad" providerId="ADAL" clId="{A71C5789-539C-49AB-B84A-C469F9362C4B}" dt="2021-02-04T12:56:36.591" v="98" actId="164"/>
          <ac:picMkLst>
            <pc:docMk/>
            <pc:sldMk cId="1782419674" sldId="2646"/>
            <ac:picMk id="51" creationId="{C72CF748-7C9F-4FFF-B932-31718F812F17}"/>
          </ac:picMkLst>
        </pc:picChg>
        <pc:picChg chg="del">
          <ac:chgData name="Clifft, Jacqui" userId="e081c27f-f45d-4bac-b4a7-d1871eea1aad" providerId="ADAL" clId="{A71C5789-539C-49AB-B84A-C469F9362C4B}" dt="2021-02-04T12:53:38.293" v="2" actId="478"/>
          <ac:picMkLst>
            <pc:docMk/>
            <pc:sldMk cId="1782419674" sldId="2646"/>
            <ac:picMk id="59" creationId="{69BE667A-D7E0-4F0E-87BE-45FAD6EE9181}"/>
          </ac:picMkLst>
        </pc:picChg>
        <pc:picChg chg="del mod">
          <ac:chgData name="Clifft, Jacqui" userId="e081c27f-f45d-4bac-b4a7-d1871eea1aad" providerId="ADAL" clId="{A71C5789-539C-49AB-B84A-C469F9362C4B}" dt="2021-02-04T12:53:40.863" v="4" actId="478"/>
          <ac:picMkLst>
            <pc:docMk/>
            <pc:sldMk cId="1782419674" sldId="2646"/>
            <ac:picMk id="60" creationId="{302C3BB2-F1E1-4DA2-A92E-6D9D57951275}"/>
          </ac:picMkLst>
        </pc:picChg>
        <pc:picChg chg="del">
          <ac:chgData name="Clifft, Jacqui" userId="e081c27f-f45d-4bac-b4a7-d1871eea1aad" providerId="ADAL" clId="{A71C5789-539C-49AB-B84A-C469F9362C4B}" dt="2021-02-04T12:53:46.702" v="6" actId="478"/>
          <ac:picMkLst>
            <pc:docMk/>
            <pc:sldMk cId="1782419674" sldId="2646"/>
            <ac:picMk id="61" creationId="{0C163E7D-563F-4B09-A28B-A8DED727A585}"/>
          </ac:picMkLst>
        </pc:picChg>
        <pc:picChg chg="del">
          <ac:chgData name="Clifft, Jacqui" userId="e081c27f-f45d-4bac-b4a7-d1871eea1aad" providerId="ADAL" clId="{A71C5789-539C-49AB-B84A-C469F9362C4B}" dt="2021-02-04T12:53:48.664" v="7" actId="478"/>
          <ac:picMkLst>
            <pc:docMk/>
            <pc:sldMk cId="1782419674" sldId="2646"/>
            <ac:picMk id="62" creationId="{8DFD5C9E-891D-4142-8E77-A80D90A65523}"/>
          </ac:picMkLst>
        </pc:picChg>
        <pc:picChg chg="del">
          <ac:chgData name="Clifft, Jacqui" userId="e081c27f-f45d-4bac-b4a7-d1871eea1aad" providerId="ADAL" clId="{A71C5789-539C-49AB-B84A-C469F9362C4B}" dt="2021-02-04T12:53:50.309" v="8" actId="478"/>
          <ac:picMkLst>
            <pc:docMk/>
            <pc:sldMk cId="1782419674" sldId="2646"/>
            <ac:picMk id="63" creationId="{B4EC8DE3-B4DA-40AC-A7AA-3FC4961D38BF}"/>
          </ac:picMkLst>
        </pc:picChg>
        <pc:picChg chg="del">
          <ac:chgData name="Clifft, Jacqui" userId="e081c27f-f45d-4bac-b4a7-d1871eea1aad" providerId="ADAL" clId="{A71C5789-539C-49AB-B84A-C469F9362C4B}" dt="2021-02-04T12:53:42.856" v="5" actId="478"/>
          <ac:picMkLst>
            <pc:docMk/>
            <pc:sldMk cId="1782419674" sldId="2646"/>
            <ac:picMk id="64" creationId="{E79184BB-8486-4A31-BF6B-FB8E0A47037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60"/>
            <a:ext cx="7776864" cy="622920"/>
          </a:xfrm>
        </p:spPr>
        <p:txBody>
          <a:bodyPr>
            <a:normAutofit fontScale="77500" lnSpcReduction="20000"/>
          </a:bodyPr>
          <a:lstStyle/>
          <a:p>
            <a:pPr algn="l"/>
            <a:r>
              <a:rPr lang="en-GB" sz="2400" b="1" dirty="0">
                <a:solidFill>
                  <a:schemeClr val="tx1"/>
                </a:solidFill>
              </a:rPr>
              <a:t>Multiplication and Division</a:t>
            </a:r>
          </a:p>
          <a:p>
            <a:pPr marL="342900" indent="-342900" algn="l">
              <a:buFont typeface="Arial" panose="020B0604020202020204" pitchFamily="34" charset="0"/>
              <a:buChar char="•"/>
            </a:pPr>
            <a:r>
              <a:rPr lang="en-GB" sz="2400" b="1" dirty="0">
                <a:solidFill>
                  <a:schemeClr val="tx1"/>
                </a:solidFill>
              </a:rPr>
              <a:t>Solve problems involving multiplication and division 2</a:t>
            </a:r>
            <a:endParaRPr lang="en-GB" sz="2400" dirty="0">
              <a:solidFill>
                <a:schemeClr val="tx1"/>
              </a:solidFill>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847207"/>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minibuses are needed and how many spare </a:t>
            </a:r>
          </a:p>
          <a:p>
            <a:r>
              <a:rPr lang="en-GB" sz="1600" dirty="0">
                <a:cs typeface="Times New Roman" panose="02020603050405020304" pitchFamily="18" charset="0"/>
              </a:rPr>
              <a:t>      seats </a:t>
            </a:r>
          </a:p>
          <a:p>
            <a:r>
              <a:rPr lang="en-GB" sz="1600" dirty="0">
                <a:cs typeface="Times New Roman" panose="02020603050405020304" pitchFamily="18" charset="0"/>
              </a:rPr>
              <a:t>	</a:t>
            </a:r>
          </a:p>
          <a:p>
            <a:r>
              <a:rPr lang="en-GB" b="1" dirty="0">
                <a:cs typeface="Times New Roman" panose="02020603050405020304" pitchFamily="18" charset="0"/>
              </a:rPr>
              <a:t>2.Try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67A5704C-E059-4895-8BD0-81C787AAE774}"/>
              </a:ext>
            </a:extLst>
          </p:cNvPr>
          <p:cNvPicPr>
            <a:picLocks noChangeAspect="1"/>
          </p:cNvPicPr>
          <p:nvPr/>
        </p:nvPicPr>
        <p:blipFill>
          <a:blip r:embed="rId2"/>
          <a:stretch>
            <a:fillRect/>
          </a:stretch>
        </p:blipFill>
        <p:spPr>
          <a:xfrm>
            <a:off x="5771749" y="2648271"/>
            <a:ext cx="5645687" cy="2174756"/>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9" name="TextBox 8">
            <a:extLst>
              <a:ext uri="{FF2B5EF4-FFF2-40B4-BE49-F238E27FC236}">
                <a16:creationId xmlns:a16="http://schemas.microsoft.com/office/drawing/2014/main" id="{B32AD77D-F447-48A7-9709-E6E55097F4A8}"/>
              </a:ext>
            </a:extLst>
          </p:cNvPr>
          <p:cNvSpPr txBox="1"/>
          <p:nvPr/>
        </p:nvSpPr>
        <p:spPr>
          <a:xfrm>
            <a:off x="5508915" y="2207522"/>
            <a:ext cx="6214682" cy="2585323"/>
          </a:xfrm>
          <a:prstGeom prst="rect">
            <a:avLst/>
          </a:prstGeom>
          <a:solidFill>
            <a:schemeClr val="bg1"/>
          </a:solidFill>
        </p:spPr>
        <p:txBody>
          <a:bodyPr wrap="square">
            <a:spAutoFit/>
          </a:bodyPr>
          <a:lstStyle/>
          <a:p>
            <a:pPr algn="l"/>
            <a:r>
              <a:rPr lang="en-GB" sz="1800" b="1" i="0" u="none" strike="noStrike" baseline="0" dirty="0"/>
              <a:t>A class of </a:t>
            </a:r>
            <a:r>
              <a:rPr lang="en-GB" b="1" dirty="0"/>
              <a:t>30</a:t>
            </a:r>
            <a:r>
              <a:rPr lang="en-GB" sz="1800" b="1" i="0" u="none" strike="noStrike" baseline="0" dirty="0"/>
              <a:t> children are travelling to an ‘outdoor’ pursuit centre together.</a:t>
            </a:r>
          </a:p>
          <a:p>
            <a:pPr algn="l"/>
            <a:r>
              <a:rPr lang="en-GB" sz="1800" b="1" i="0" u="none" strike="noStrike" baseline="0" dirty="0"/>
              <a:t>They travel by mini bus. Each mini bus will hold 8 passengers. </a:t>
            </a:r>
          </a:p>
          <a:p>
            <a:pPr algn="l"/>
            <a:r>
              <a:rPr lang="en-GB" b="1" dirty="0"/>
              <a:t>5</a:t>
            </a:r>
            <a:r>
              <a:rPr lang="en-GB" sz="1800" b="1" i="0" u="none" strike="noStrike" baseline="0" dirty="0"/>
              <a:t> adults will be accompanying the children.</a:t>
            </a:r>
          </a:p>
          <a:p>
            <a:pPr algn="l"/>
            <a:endParaRPr lang="en-GB" sz="1800" b="1" i="0" u="none" strike="noStrike" baseline="0" dirty="0"/>
          </a:p>
          <a:p>
            <a:pPr algn="l"/>
            <a:r>
              <a:rPr lang="en-GB" sz="1800" b="1" i="0" u="none" strike="noStrike" baseline="0" dirty="0"/>
              <a:t>How many minibuses are needed?</a:t>
            </a:r>
          </a:p>
          <a:p>
            <a:pPr algn="l"/>
            <a:endParaRPr lang="en-GB" sz="1800" b="1" i="0" u="none" strike="noStrike" baseline="0" dirty="0"/>
          </a:p>
          <a:p>
            <a:pPr algn="l"/>
            <a:r>
              <a:rPr lang="en-GB" sz="1800" b="1" i="0" u="none" strike="noStrike" baseline="0" dirty="0"/>
              <a:t>How many spare seats will there be?</a:t>
            </a:r>
            <a:endParaRPr lang="en-GB" sz="1800" dirty="0"/>
          </a:p>
        </p:txBody>
      </p:sp>
      <p:pic>
        <p:nvPicPr>
          <p:cNvPr id="10" name="Picture 9" descr="A picture containing icon&#10;&#10;Description automatically generated">
            <a:extLst>
              <a:ext uri="{FF2B5EF4-FFF2-40B4-BE49-F238E27FC236}">
                <a16:creationId xmlns:a16="http://schemas.microsoft.com/office/drawing/2014/main" id="{F5EED1FA-F590-4E98-B178-B1D792019406}"/>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9920835" y="3932507"/>
            <a:ext cx="1691235" cy="860338"/>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fontScale="90000"/>
          </a:bodyPr>
          <a:lstStyle/>
          <a:p>
            <a:pPr algn="l"/>
            <a:r>
              <a:rPr lang="en-GB" sz="2800" b="1" dirty="0"/>
              <a:t>Solve problems involving multiplication and division</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699328" y="1836891"/>
            <a:ext cx="8229599" cy="2554545"/>
          </a:xfrm>
          <a:prstGeom prst="rect">
            <a:avLst/>
          </a:prstGeom>
          <a:solidFill>
            <a:schemeClr val="accent4">
              <a:lumMod val="40000"/>
              <a:lumOff val="60000"/>
            </a:schemeClr>
          </a:solidFill>
        </p:spPr>
        <p:txBody>
          <a:bodyPr wrap="square" rtlCol="0">
            <a:spAutoFit/>
          </a:bodyPr>
          <a:lstStyle/>
          <a:p>
            <a:pPr algn="l"/>
            <a:r>
              <a:rPr lang="en-GB" sz="2000" b="1" i="0" u="none" strike="noStrike" baseline="0" dirty="0"/>
              <a:t>A class of 36 children are travelling to an ‘outdoor’ pursuit centre together.</a:t>
            </a:r>
          </a:p>
          <a:p>
            <a:pPr algn="l"/>
            <a:r>
              <a:rPr lang="en-GB" sz="2000" b="1" i="0" u="none" strike="noStrike" baseline="0" dirty="0"/>
              <a:t>They travel by mini bus. Each mini bus will hold 8 passengers. </a:t>
            </a:r>
          </a:p>
          <a:p>
            <a:pPr algn="l"/>
            <a:r>
              <a:rPr lang="en-GB" sz="2000" b="1" i="0" u="none" strike="noStrike" baseline="0" dirty="0"/>
              <a:t>6 adults will be accompanying the children.</a:t>
            </a:r>
          </a:p>
          <a:p>
            <a:pPr algn="l"/>
            <a:endParaRPr lang="en-GB" sz="2000" b="1" i="0" u="none" strike="noStrike" baseline="0" dirty="0"/>
          </a:p>
          <a:p>
            <a:pPr algn="l"/>
            <a:r>
              <a:rPr lang="en-GB" sz="2000" b="1" i="0" u="none" strike="noStrike" baseline="0" dirty="0"/>
              <a:t>How many minibuses are needed?</a:t>
            </a:r>
          </a:p>
          <a:p>
            <a:pPr algn="l"/>
            <a:endParaRPr lang="en-GB" sz="2000" b="1" i="0" u="none" strike="noStrike" baseline="0" dirty="0"/>
          </a:p>
          <a:p>
            <a:pPr algn="l"/>
            <a:r>
              <a:rPr lang="en-GB" sz="2000" b="1" i="0" u="none" strike="noStrike" baseline="0" dirty="0"/>
              <a:t>How many spare seats will there be?</a:t>
            </a:r>
            <a:endParaRPr lang="en-GB" sz="2000" dirty="0"/>
          </a:p>
        </p:txBody>
      </p:sp>
      <p:pic>
        <p:nvPicPr>
          <p:cNvPr id="5" name="Picture 4">
            <a:extLst>
              <a:ext uri="{FF2B5EF4-FFF2-40B4-BE49-F238E27FC236}">
                <a16:creationId xmlns:a16="http://schemas.microsoft.com/office/drawing/2014/main" id="{5DE9D8DD-61A6-47D5-8314-9BBCEAB48F76}"/>
              </a:ext>
            </a:extLst>
          </p:cNvPr>
          <p:cNvPicPr>
            <a:picLocks noChangeAspect="1"/>
          </p:cNvPicPr>
          <p:nvPr/>
        </p:nvPicPr>
        <p:blipFill>
          <a:blip r:embed="rId2"/>
          <a:stretch>
            <a:fillRect/>
          </a:stretch>
        </p:blipFill>
        <p:spPr>
          <a:xfrm>
            <a:off x="1618407" y="5046853"/>
            <a:ext cx="593828" cy="414299"/>
          </a:xfrm>
          <a:prstGeom prst="rect">
            <a:avLst/>
          </a:prstGeom>
        </p:spPr>
      </p:pic>
      <p:sp>
        <p:nvSpPr>
          <p:cNvPr id="7" name="TextBox 6">
            <a:extLst>
              <a:ext uri="{FF2B5EF4-FFF2-40B4-BE49-F238E27FC236}">
                <a16:creationId xmlns:a16="http://schemas.microsoft.com/office/drawing/2014/main" id="{5EEA6B02-574E-4A6E-A6A3-65FF0FBE63E7}"/>
              </a:ext>
            </a:extLst>
          </p:cNvPr>
          <p:cNvSpPr txBox="1"/>
          <p:nvPr/>
        </p:nvSpPr>
        <p:spPr>
          <a:xfrm>
            <a:off x="2363575" y="5080229"/>
            <a:ext cx="2989786" cy="338554"/>
          </a:xfrm>
          <a:prstGeom prst="rect">
            <a:avLst/>
          </a:prstGeom>
          <a:noFill/>
        </p:spPr>
        <p:txBody>
          <a:bodyPr wrap="square">
            <a:spAutoFit/>
          </a:bodyPr>
          <a:lstStyle/>
          <a:p>
            <a:r>
              <a:rPr lang="en-GB" sz="1600" dirty="0"/>
              <a:t>Adapted from ‘Dip and Pick</a:t>
            </a:r>
          </a:p>
        </p:txBody>
      </p:sp>
      <p:pic>
        <p:nvPicPr>
          <p:cNvPr id="4" name="Picture 3" descr="A picture containing icon&#10;&#10;Description automatically generated">
            <a:extLst>
              <a:ext uri="{FF2B5EF4-FFF2-40B4-BE49-F238E27FC236}">
                <a16:creationId xmlns:a16="http://schemas.microsoft.com/office/drawing/2014/main" id="{851785ED-8859-455E-A197-19F9AD575271}"/>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7172072" y="4465462"/>
            <a:ext cx="2416990" cy="1229533"/>
          </a:xfrm>
          <a:prstGeom prst="rect">
            <a:avLst/>
          </a:prstGeo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32049" y="1304479"/>
            <a:ext cx="4976122" cy="4401205"/>
          </a:xfrm>
          <a:prstGeom prst="rect">
            <a:avLst/>
          </a:prstGeom>
          <a:solidFill>
            <a:schemeClr val="accent5">
              <a:lumMod val="20000"/>
              <a:lumOff val="80000"/>
            </a:schemeClr>
          </a:solidFill>
        </p:spPr>
        <p:txBody>
          <a:bodyPr wrap="square" rtlCol="0">
            <a:spAutoFit/>
          </a:bodyPr>
          <a:lstStyle/>
          <a:p>
            <a:endParaRPr lang="en-GB" sz="2000" i="1" dirty="0"/>
          </a:p>
          <a:p>
            <a:r>
              <a:rPr lang="en-GB" sz="2000" i="1" dirty="0"/>
              <a:t>Some children and adults are travelling by mini bus to an ‘outdoor’ pursuit centre.</a:t>
            </a:r>
          </a:p>
          <a:p>
            <a:endParaRPr lang="en-GB" sz="2000" i="1" dirty="0"/>
          </a:p>
          <a:p>
            <a:r>
              <a:rPr lang="en-GB" sz="2000" b="1" i="1" dirty="0"/>
              <a:t>Key fact: a minibus holds 8 passengers</a:t>
            </a:r>
          </a:p>
          <a:p>
            <a:endParaRPr lang="en-GB" sz="2000" b="1" i="1" dirty="0"/>
          </a:p>
          <a:p>
            <a:r>
              <a:rPr lang="en-GB" sz="2000" i="1" dirty="0"/>
              <a:t>We need to work out how many mini buses are needed to take everyone. We can’t leave anyone behind.</a:t>
            </a:r>
          </a:p>
          <a:p>
            <a:endParaRPr lang="en-GB" sz="2000" i="1" dirty="0"/>
          </a:p>
          <a:p>
            <a:r>
              <a:rPr lang="en-GB" sz="2000" i="1" dirty="0"/>
              <a:t>We have to calculate in groups of 8 seats. We may have some empty seats in one mini bus.</a:t>
            </a:r>
          </a:p>
          <a:p>
            <a:endParaRPr lang="en-GB" sz="20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4" name="Picture 3">
            <a:extLst>
              <a:ext uri="{FF2B5EF4-FFF2-40B4-BE49-F238E27FC236}">
                <a16:creationId xmlns:a16="http://schemas.microsoft.com/office/drawing/2014/main" id="{5A6F90FE-BDE5-41C8-A8F9-5E37AB8AA4E1}"/>
              </a:ext>
            </a:extLst>
          </p:cNvPr>
          <p:cNvPicPr>
            <a:picLocks noChangeAspect="1"/>
          </p:cNvPicPr>
          <p:nvPr/>
        </p:nvPicPr>
        <p:blipFill>
          <a:blip r:embed="rId2"/>
          <a:stretch>
            <a:fillRect/>
          </a:stretch>
        </p:blipFill>
        <p:spPr>
          <a:xfrm>
            <a:off x="5764811" y="2152575"/>
            <a:ext cx="6128902" cy="2360893"/>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524315"/>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Work out how many people (children and adults ) need to travel to the ’outdoor’ pursuit centre.</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Work out how many groups of 8 this is. Each group of 8 people will fill a mini bus.</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Work out how many spare seats there will be.</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5" name="Picture 4">
            <a:extLst>
              <a:ext uri="{FF2B5EF4-FFF2-40B4-BE49-F238E27FC236}">
                <a16:creationId xmlns:a16="http://schemas.microsoft.com/office/drawing/2014/main" id="{40389430-91C2-4032-A20A-A4EC4A3C52A4}"/>
              </a:ext>
            </a:extLst>
          </p:cNvPr>
          <p:cNvPicPr>
            <a:picLocks noChangeAspect="1"/>
          </p:cNvPicPr>
          <p:nvPr/>
        </p:nvPicPr>
        <p:blipFill>
          <a:blip r:embed="rId2"/>
          <a:stretch>
            <a:fillRect/>
          </a:stretch>
        </p:blipFill>
        <p:spPr>
          <a:xfrm>
            <a:off x="5687855" y="2336849"/>
            <a:ext cx="6023867" cy="2320433"/>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5B76722C-3065-4CD7-AFDD-DCB1744EAF60}"/>
              </a:ext>
            </a:extLst>
          </p:cNvPr>
          <p:cNvSpPr txBox="1"/>
          <p:nvPr/>
        </p:nvSpPr>
        <p:spPr>
          <a:xfrm>
            <a:off x="565350" y="279015"/>
            <a:ext cx="4882923" cy="2308324"/>
          </a:xfrm>
          <a:prstGeom prst="rect">
            <a:avLst/>
          </a:prstGeom>
          <a:solidFill>
            <a:schemeClr val="bg1"/>
          </a:solidFill>
        </p:spPr>
        <p:txBody>
          <a:bodyPr wrap="square" rtlCol="0">
            <a:spAutoFit/>
          </a:bodyPr>
          <a:lstStyle/>
          <a:p>
            <a:r>
              <a:rPr lang="en-GB" b="1" dirty="0"/>
              <a:t>There are 42 people</a:t>
            </a:r>
          </a:p>
          <a:p>
            <a:r>
              <a:rPr lang="en-GB" b="1" dirty="0"/>
              <a:t>This is not a multiple of 8</a:t>
            </a:r>
          </a:p>
          <a:p>
            <a:endParaRPr lang="en-GB" b="1" dirty="0"/>
          </a:p>
          <a:p>
            <a:r>
              <a:rPr lang="en-GB" b="1" dirty="0">
                <a:solidFill>
                  <a:srgbClr val="00B0F0"/>
                </a:solidFill>
              </a:rPr>
              <a:t>There are ? full mini buses </a:t>
            </a:r>
          </a:p>
          <a:p>
            <a:endParaRPr lang="en-GB" b="1" dirty="0">
              <a:solidFill>
                <a:srgbClr val="00B0F0"/>
              </a:solidFill>
            </a:endParaRPr>
          </a:p>
          <a:p>
            <a:r>
              <a:rPr lang="en-GB" b="1" dirty="0">
                <a:solidFill>
                  <a:srgbClr val="00B0F0"/>
                </a:solidFill>
              </a:rPr>
              <a:t>? people left to go in another mini bus</a:t>
            </a:r>
          </a:p>
          <a:p>
            <a:r>
              <a:rPr lang="en-GB" dirty="0"/>
              <a:t> </a:t>
            </a:r>
          </a:p>
          <a:p>
            <a:endParaRPr lang="en-GB" dirty="0"/>
          </a:p>
        </p:txBody>
      </p:sp>
      <p:grpSp>
        <p:nvGrpSpPr>
          <p:cNvPr id="3" name="Group 2">
            <a:extLst>
              <a:ext uri="{FF2B5EF4-FFF2-40B4-BE49-F238E27FC236}">
                <a16:creationId xmlns:a16="http://schemas.microsoft.com/office/drawing/2014/main" id="{531DA21F-9FEA-4EB5-8EEA-B17321E2D63B}"/>
              </a:ext>
            </a:extLst>
          </p:cNvPr>
          <p:cNvGrpSpPr/>
          <p:nvPr/>
        </p:nvGrpSpPr>
        <p:grpSpPr>
          <a:xfrm>
            <a:off x="1718070" y="2274838"/>
            <a:ext cx="8089475" cy="2308323"/>
            <a:chOff x="421710" y="759581"/>
            <a:chExt cx="5577482" cy="1544822"/>
          </a:xfrm>
        </p:grpSpPr>
        <p:grpSp>
          <p:nvGrpSpPr>
            <p:cNvPr id="23" name="Group 22">
              <a:extLst>
                <a:ext uri="{FF2B5EF4-FFF2-40B4-BE49-F238E27FC236}">
                  <a16:creationId xmlns:a16="http://schemas.microsoft.com/office/drawing/2014/main" id="{E6570A0E-8104-4451-9317-F774DB6129A7}"/>
                </a:ext>
              </a:extLst>
            </p:cNvPr>
            <p:cNvGrpSpPr/>
            <p:nvPr/>
          </p:nvGrpSpPr>
          <p:grpSpPr>
            <a:xfrm>
              <a:off x="421710" y="759581"/>
              <a:ext cx="5501034" cy="1050073"/>
              <a:chOff x="1051406" y="4775105"/>
              <a:chExt cx="5501034" cy="1050073"/>
            </a:xfrm>
          </p:grpSpPr>
          <p:grpSp>
            <p:nvGrpSpPr>
              <p:cNvPr id="24" name="Group 23">
                <a:extLst>
                  <a:ext uri="{FF2B5EF4-FFF2-40B4-BE49-F238E27FC236}">
                    <a16:creationId xmlns:a16="http://schemas.microsoft.com/office/drawing/2014/main" id="{558E2377-E959-41AC-BDAE-80E7D59E46D9}"/>
                  </a:ext>
                </a:extLst>
              </p:cNvPr>
              <p:cNvGrpSpPr/>
              <p:nvPr/>
            </p:nvGrpSpPr>
            <p:grpSpPr>
              <a:xfrm>
                <a:off x="1172049" y="4775105"/>
                <a:ext cx="5229545" cy="621978"/>
                <a:chOff x="1099335" y="4902230"/>
                <a:chExt cx="4119582" cy="485837"/>
              </a:xfrm>
            </p:grpSpPr>
            <p:sp>
              <p:nvSpPr>
                <p:cNvPr id="32" name="Arrow: Curved Down 31">
                  <a:extLst>
                    <a:ext uri="{FF2B5EF4-FFF2-40B4-BE49-F238E27FC236}">
                      <a16:creationId xmlns:a16="http://schemas.microsoft.com/office/drawing/2014/main" id="{A80C9360-D1F5-45D3-BECF-F547FADEFDC7}"/>
                    </a:ext>
                  </a:extLst>
                </p:cNvPr>
                <p:cNvSpPr/>
                <p:nvPr/>
              </p:nvSpPr>
              <p:spPr>
                <a:xfrm>
                  <a:off x="4385743" y="4904196"/>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Arrow: Curved Down 32">
                  <a:extLst>
                    <a:ext uri="{FF2B5EF4-FFF2-40B4-BE49-F238E27FC236}">
                      <a16:creationId xmlns:a16="http://schemas.microsoft.com/office/drawing/2014/main" id="{BE2EE253-03CC-4BCC-968C-DD79CC65AA4D}"/>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Arrow: Curved Down 33">
                  <a:extLst>
                    <a:ext uri="{FF2B5EF4-FFF2-40B4-BE49-F238E27FC236}">
                      <a16:creationId xmlns:a16="http://schemas.microsoft.com/office/drawing/2014/main" id="{49AA6961-1D89-44AE-BAA6-01E7E5236CBD}"/>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Arrow: Curved Down 34">
                  <a:extLst>
                    <a:ext uri="{FF2B5EF4-FFF2-40B4-BE49-F238E27FC236}">
                      <a16:creationId xmlns:a16="http://schemas.microsoft.com/office/drawing/2014/main" id="{B51F7EC4-B333-4514-846A-9956F31B8650}"/>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Arrow: Curved Down 35">
                  <a:extLst>
                    <a:ext uri="{FF2B5EF4-FFF2-40B4-BE49-F238E27FC236}">
                      <a16:creationId xmlns:a16="http://schemas.microsoft.com/office/drawing/2014/main" id="{7327010E-38A1-49B3-8814-D82D2AFCD6C8}"/>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Arrow: Curved Down 36">
                  <a:extLst>
                    <a:ext uri="{FF2B5EF4-FFF2-40B4-BE49-F238E27FC236}">
                      <a16:creationId xmlns:a16="http://schemas.microsoft.com/office/drawing/2014/main" id="{1A69EC7A-9141-44C1-9827-2B0C5CDA84D3}"/>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5" name="TextBox 24">
                <a:extLst>
                  <a:ext uri="{FF2B5EF4-FFF2-40B4-BE49-F238E27FC236}">
                    <a16:creationId xmlns:a16="http://schemas.microsoft.com/office/drawing/2014/main" id="{AE0D5DFE-622A-4223-B09C-4D04D19C804F}"/>
                  </a:ext>
                </a:extLst>
              </p:cNvPr>
              <p:cNvSpPr txBox="1"/>
              <p:nvPr/>
            </p:nvSpPr>
            <p:spPr>
              <a:xfrm>
                <a:off x="1051406" y="5445303"/>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26" name="TextBox 25">
                <a:extLst>
                  <a:ext uri="{FF2B5EF4-FFF2-40B4-BE49-F238E27FC236}">
                    <a16:creationId xmlns:a16="http://schemas.microsoft.com/office/drawing/2014/main" id="{AD5A9119-17FF-4CB7-920B-A05115C42565}"/>
                  </a:ext>
                </a:extLst>
              </p:cNvPr>
              <p:cNvSpPr txBox="1"/>
              <p:nvPr/>
            </p:nvSpPr>
            <p:spPr>
              <a:xfrm>
                <a:off x="1877509" y="5445034"/>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27" name="TextBox 26">
                <a:extLst>
                  <a:ext uri="{FF2B5EF4-FFF2-40B4-BE49-F238E27FC236}">
                    <a16:creationId xmlns:a16="http://schemas.microsoft.com/office/drawing/2014/main" id="{0EF00540-6FBB-4090-8524-5D8E38810596}"/>
                  </a:ext>
                </a:extLst>
              </p:cNvPr>
              <p:cNvSpPr txBox="1"/>
              <p:nvPr/>
            </p:nvSpPr>
            <p:spPr>
              <a:xfrm>
                <a:off x="5181921" y="543386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28" name="TextBox 27">
                <a:extLst>
                  <a:ext uri="{FF2B5EF4-FFF2-40B4-BE49-F238E27FC236}">
                    <a16:creationId xmlns:a16="http://schemas.microsoft.com/office/drawing/2014/main" id="{F6DD2C76-E54E-4491-A734-B969685ADA12}"/>
                  </a:ext>
                </a:extLst>
              </p:cNvPr>
              <p:cNvSpPr txBox="1"/>
              <p:nvPr/>
            </p:nvSpPr>
            <p:spPr>
              <a:xfrm>
                <a:off x="4334127" y="543128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29" name="TextBox 28">
                <a:extLst>
                  <a:ext uri="{FF2B5EF4-FFF2-40B4-BE49-F238E27FC236}">
                    <a16:creationId xmlns:a16="http://schemas.microsoft.com/office/drawing/2014/main" id="{16B700C6-7685-40D0-BA21-011DBEF8534F}"/>
                  </a:ext>
                </a:extLst>
              </p:cNvPr>
              <p:cNvSpPr txBox="1"/>
              <p:nvPr/>
            </p:nvSpPr>
            <p:spPr>
              <a:xfrm>
                <a:off x="3529715" y="544732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30" name="TextBox 29">
                <a:extLst>
                  <a:ext uri="{FF2B5EF4-FFF2-40B4-BE49-F238E27FC236}">
                    <a16:creationId xmlns:a16="http://schemas.microsoft.com/office/drawing/2014/main" id="{A4591D52-6AD2-4EF8-96A3-0F056A7F57F6}"/>
                  </a:ext>
                </a:extLst>
              </p:cNvPr>
              <p:cNvSpPr txBox="1"/>
              <p:nvPr/>
            </p:nvSpPr>
            <p:spPr>
              <a:xfrm>
                <a:off x="2703612" y="545584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31" name="TextBox 30">
                <a:extLst>
                  <a:ext uri="{FF2B5EF4-FFF2-40B4-BE49-F238E27FC236}">
                    <a16:creationId xmlns:a16="http://schemas.microsoft.com/office/drawing/2014/main" id="{5CB5736C-027B-4F6F-BE64-CA5E861E83CB}"/>
                  </a:ext>
                </a:extLst>
              </p:cNvPr>
              <p:cNvSpPr txBox="1"/>
              <p:nvPr/>
            </p:nvSpPr>
            <p:spPr>
              <a:xfrm>
                <a:off x="6079829" y="543344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grpSp>
        <p:sp>
          <p:nvSpPr>
            <p:cNvPr id="39" name="TextBox 38">
              <a:extLst>
                <a:ext uri="{FF2B5EF4-FFF2-40B4-BE49-F238E27FC236}">
                  <a16:creationId xmlns:a16="http://schemas.microsoft.com/office/drawing/2014/main" id="{32307E56-3732-437E-9AE3-AB7D3BFCBF4F}"/>
                </a:ext>
              </a:extLst>
            </p:cNvPr>
            <p:cNvSpPr txBox="1"/>
            <p:nvPr/>
          </p:nvSpPr>
          <p:spPr>
            <a:xfrm>
              <a:off x="808838" y="993430"/>
              <a:ext cx="472611" cy="369332"/>
            </a:xfrm>
            <a:prstGeom prst="rect">
              <a:avLst/>
            </a:prstGeom>
            <a:noFill/>
            <a:ln w="15875">
              <a:noFill/>
            </a:ln>
          </p:spPr>
          <p:txBody>
            <a:bodyPr wrap="square" rtlCol="0">
              <a:spAutoFit/>
            </a:bodyPr>
            <a:lstStyle/>
            <a:p>
              <a:pPr algn="ctr"/>
              <a:r>
                <a:rPr lang="en-GB" b="1" dirty="0"/>
                <a:t>+8</a:t>
              </a:r>
            </a:p>
          </p:txBody>
        </p:sp>
        <p:sp>
          <p:nvSpPr>
            <p:cNvPr id="40" name="TextBox 39">
              <a:extLst>
                <a:ext uri="{FF2B5EF4-FFF2-40B4-BE49-F238E27FC236}">
                  <a16:creationId xmlns:a16="http://schemas.microsoft.com/office/drawing/2014/main" id="{8A68DA35-357F-4291-AFA1-979773CB538C}"/>
                </a:ext>
              </a:extLst>
            </p:cNvPr>
            <p:cNvSpPr txBox="1"/>
            <p:nvPr/>
          </p:nvSpPr>
          <p:spPr>
            <a:xfrm>
              <a:off x="4975663" y="1014410"/>
              <a:ext cx="472611" cy="247172"/>
            </a:xfrm>
            <a:prstGeom prst="rect">
              <a:avLst/>
            </a:prstGeom>
            <a:noFill/>
            <a:ln w="15875">
              <a:noFill/>
            </a:ln>
          </p:spPr>
          <p:txBody>
            <a:bodyPr wrap="square" rtlCol="0">
              <a:spAutoFit/>
            </a:bodyPr>
            <a:lstStyle/>
            <a:p>
              <a:pPr algn="ctr"/>
              <a:endParaRPr lang="en-GB" b="1" dirty="0"/>
            </a:p>
          </p:txBody>
        </p:sp>
        <p:sp>
          <p:nvSpPr>
            <p:cNvPr id="41" name="TextBox 40">
              <a:extLst>
                <a:ext uri="{FF2B5EF4-FFF2-40B4-BE49-F238E27FC236}">
                  <a16:creationId xmlns:a16="http://schemas.microsoft.com/office/drawing/2014/main" id="{688A7CD6-157E-48F0-9166-D104E890DDE9}"/>
                </a:ext>
              </a:extLst>
            </p:cNvPr>
            <p:cNvSpPr txBox="1"/>
            <p:nvPr/>
          </p:nvSpPr>
          <p:spPr>
            <a:xfrm>
              <a:off x="3325503" y="1041538"/>
              <a:ext cx="472611" cy="247172"/>
            </a:xfrm>
            <a:prstGeom prst="rect">
              <a:avLst/>
            </a:prstGeom>
            <a:noFill/>
            <a:ln w="15875">
              <a:noFill/>
            </a:ln>
          </p:spPr>
          <p:txBody>
            <a:bodyPr wrap="square" rtlCol="0">
              <a:spAutoFit/>
            </a:bodyPr>
            <a:lstStyle/>
            <a:p>
              <a:pPr algn="ctr"/>
              <a:endParaRPr lang="en-GB" b="1" dirty="0"/>
            </a:p>
          </p:txBody>
        </p:sp>
        <p:sp>
          <p:nvSpPr>
            <p:cNvPr id="42" name="TextBox 41">
              <a:extLst>
                <a:ext uri="{FF2B5EF4-FFF2-40B4-BE49-F238E27FC236}">
                  <a16:creationId xmlns:a16="http://schemas.microsoft.com/office/drawing/2014/main" id="{FB04844D-32F5-47B3-8ECE-B4AFCD0CC209}"/>
                </a:ext>
              </a:extLst>
            </p:cNvPr>
            <p:cNvSpPr txBox="1"/>
            <p:nvPr/>
          </p:nvSpPr>
          <p:spPr>
            <a:xfrm>
              <a:off x="1623842" y="1041538"/>
              <a:ext cx="472611" cy="369332"/>
            </a:xfrm>
            <a:prstGeom prst="rect">
              <a:avLst/>
            </a:prstGeom>
            <a:noFill/>
            <a:ln w="15875">
              <a:noFill/>
            </a:ln>
          </p:spPr>
          <p:txBody>
            <a:bodyPr wrap="square" rtlCol="0">
              <a:spAutoFit/>
            </a:bodyPr>
            <a:lstStyle/>
            <a:p>
              <a:pPr algn="ctr"/>
              <a:r>
                <a:rPr lang="en-GB" b="1" dirty="0"/>
                <a:t>+8</a:t>
              </a:r>
            </a:p>
          </p:txBody>
        </p:sp>
        <p:sp>
          <p:nvSpPr>
            <p:cNvPr id="44" name="TextBox 43">
              <a:extLst>
                <a:ext uri="{FF2B5EF4-FFF2-40B4-BE49-F238E27FC236}">
                  <a16:creationId xmlns:a16="http://schemas.microsoft.com/office/drawing/2014/main" id="{97098CCE-A3BF-4D1A-9D3C-0B7F0A38C3CE}"/>
                </a:ext>
              </a:extLst>
            </p:cNvPr>
            <p:cNvSpPr txBox="1"/>
            <p:nvPr/>
          </p:nvSpPr>
          <p:spPr>
            <a:xfrm>
              <a:off x="4167062" y="1021319"/>
              <a:ext cx="472611" cy="247172"/>
            </a:xfrm>
            <a:prstGeom prst="rect">
              <a:avLst/>
            </a:prstGeom>
            <a:noFill/>
            <a:ln w="15875">
              <a:noFill/>
            </a:ln>
          </p:spPr>
          <p:txBody>
            <a:bodyPr wrap="square" rtlCol="0">
              <a:spAutoFit/>
            </a:bodyPr>
            <a:lstStyle/>
            <a:p>
              <a:pPr algn="ctr"/>
              <a:endParaRPr lang="en-GB" b="1" dirty="0"/>
            </a:p>
          </p:txBody>
        </p:sp>
        <p:pic>
          <p:nvPicPr>
            <p:cNvPr id="45" name="Picture 44" descr="A picture containing icon&#10;&#10;Description automatically generated">
              <a:extLst>
                <a:ext uri="{FF2B5EF4-FFF2-40B4-BE49-F238E27FC236}">
                  <a16:creationId xmlns:a16="http://schemas.microsoft.com/office/drawing/2014/main" id="{2AFDB919-38E5-4F6D-9917-0F4F5198F283}"/>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1175056" y="1945982"/>
              <a:ext cx="691460" cy="351749"/>
            </a:xfrm>
            <a:prstGeom prst="rect">
              <a:avLst/>
            </a:prstGeom>
          </p:spPr>
        </p:pic>
        <p:pic>
          <p:nvPicPr>
            <p:cNvPr id="46" name="Picture 45" descr="A picture containing icon&#10;&#10;Description automatically generated">
              <a:extLst>
                <a:ext uri="{FF2B5EF4-FFF2-40B4-BE49-F238E27FC236}">
                  <a16:creationId xmlns:a16="http://schemas.microsoft.com/office/drawing/2014/main" id="{59B9377D-4986-40A3-B79D-10D1070A491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1964491" y="1939733"/>
              <a:ext cx="691460" cy="351749"/>
            </a:xfrm>
            <a:prstGeom prst="rect">
              <a:avLst/>
            </a:prstGeom>
          </p:spPr>
        </p:pic>
        <p:pic>
          <p:nvPicPr>
            <p:cNvPr id="47" name="Picture 46" descr="A picture containing icon&#10;&#10;Description automatically generated">
              <a:extLst>
                <a:ext uri="{FF2B5EF4-FFF2-40B4-BE49-F238E27FC236}">
                  <a16:creationId xmlns:a16="http://schemas.microsoft.com/office/drawing/2014/main" id="{30BEDCD9-BFA9-4FE6-9B12-C3075D9F8FC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2811309" y="1913978"/>
              <a:ext cx="691462" cy="351750"/>
            </a:xfrm>
            <a:prstGeom prst="rect">
              <a:avLst/>
            </a:prstGeom>
          </p:spPr>
        </p:pic>
        <p:pic>
          <p:nvPicPr>
            <p:cNvPr id="49" name="Picture 48" descr="A picture containing icon&#10;&#10;Description automatically generated">
              <a:extLst>
                <a:ext uri="{FF2B5EF4-FFF2-40B4-BE49-F238E27FC236}">
                  <a16:creationId xmlns:a16="http://schemas.microsoft.com/office/drawing/2014/main" id="{BC154CCA-9AA6-400E-B11E-A7D2624015C9}"/>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4446425" y="1939733"/>
              <a:ext cx="691462" cy="351750"/>
            </a:xfrm>
            <a:prstGeom prst="rect">
              <a:avLst/>
            </a:prstGeom>
          </p:spPr>
        </p:pic>
        <p:pic>
          <p:nvPicPr>
            <p:cNvPr id="50" name="Picture 49" descr="A picture containing icon&#10;&#10;Description automatically generated">
              <a:extLst>
                <a:ext uri="{FF2B5EF4-FFF2-40B4-BE49-F238E27FC236}">
                  <a16:creationId xmlns:a16="http://schemas.microsoft.com/office/drawing/2014/main" id="{BB2054FC-44C0-4B91-BA76-73625D449EB6}"/>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5307730" y="1952653"/>
              <a:ext cx="691462" cy="351750"/>
            </a:xfrm>
            <a:prstGeom prst="rect">
              <a:avLst/>
            </a:prstGeom>
          </p:spPr>
        </p:pic>
        <p:pic>
          <p:nvPicPr>
            <p:cNvPr id="51" name="Picture 50" descr="A picture containing icon&#10;&#10;Description automatically generated">
              <a:extLst>
                <a:ext uri="{FF2B5EF4-FFF2-40B4-BE49-F238E27FC236}">
                  <a16:creationId xmlns:a16="http://schemas.microsoft.com/office/drawing/2014/main" id="{C72CF748-7C9F-4FFF-B932-31718F812F17}"/>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3621582" y="1924095"/>
              <a:ext cx="691462" cy="351750"/>
            </a:xfrm>
            <a:prstGeom prst="rect">
              <a:avLst/>
            </a:prstGeom>
          </p:spPr>
        </p:pic>
      </p:grpSp>
      <p:sp>
        <p:nvSpPr>
          <p:cNvPr id="2" name="TextBox 1">
            <a:extLst>
              <a:ext uri="{FF2B5EF4-FFF2-40B4-BE49-F238E27FC236}">
                <a16:creationId xmlns:a16="http://schemas.microsoft.com/office/drawing/2014/main" id="{A9125CF7-6B09-41B3-98D7-F17CFCDADDA0}"/>
              </a:ext>
            </a:extLst>
          </p:cNvPr>
          <p:cNvSpPr txBox="1"/>
          <p:nvPr/>
        </p:nvSpPr>
        <p:spPr>
          <a:xfrm>
            <a:off x="2176976" y="4976601"/>
            <a:ext cx="2967319" cy="923330"/>
          </a:xfrm>
          <a:prstGeom prst="rect">
            <a:avLst/>
          </a:prstGeom>
          <a:noFill/>
        </p:spPr>
        <p:txBody>
          <a:bodyPr wrap="square" rtlCol="0">
            <a:spAutoFit/>
          </a:bodyPr>
          <a:lstStyle/>
          <a:p>
            <a:r>
              <a:rPr lang="en-GB" dirty="0"/>
              <a:t>1 bus = 8 people </a:t>
            </a:r>
          </a:p>
          <a:p>
            <a:r>
              <a:rPr lang="en-GB" dirty="0"/>
              <a:t>2 buses = 16 people</a:t>
            </a:r>
          </a:p>
          <a:p>
            <a:r>
              <a:rPr lang="en-GB" dirty="0"/>
              <a:t>3 buses = 24 people  …</a:t>
            </a:r>
          </a:p>
        </p:txBody>
      </p:sp>
      <p:sp>
        <p:nvSpPr>
          <p:cNvPr id="4" name="TextBox 3">
            <a:extLst>
              <a:ext uri="{FF2B5EF4-FFF2-40B4-BE49-F238E27FC236}">
                <a16:creationId xmlns:a16="http://schemas.microsoft.com/office/drawing/2014/main" id="{12D7D7C5-A8D0-4FA8-8C17-1829B53D4ADF}"/>
              </a:ext>
            </a:extLst>
          </p:cNvPr>
          <p:cNvSpPr txBox="1"/>
          <p:nvPr/>
        </p:nvSpPr>
        <p:spPr>
          <a:xfrm>
            <a:off x="5632057" y="4976601"/>
            <a:ext cx="2435702" cy="923330"/>
          </a:xfrm>
          <a:prstGeom prst="rect">
            <a:avLst/>
          </a:prstGeom>
          <a:noFill/>
        </p:spPr>
        <p:txBody>
          <a:bodyPr wrap="square" rtlCol="0">
            <a:spAutoFit/>
          </a:bodyPr>
          <a:lstStyle/>
          <a:p>
            <a:r>
              <a:rPr lang="en-GB" dirty="0"/>
              <a:t>8 x 1 = 8</a:t>
            </a:r>
          </a:p>
          <a:p>
            <a:r>
              <a:rPr lang="en-GB" dirty="0"/>
              <a:t>8 x 2= 16</a:t>
            </a:r>
          </a:p>
          <a:p>
            <a:r>
              <a:rPr lang="en-GB" dirty="0"/>
              <a:t>8 x 3 = 24 …</a:t>
            </a:r>
          </a:p>
        </p:txBody>
      </p:sp>
    </p:spTree>
    <p:extLst>
      <p:ext uri="{BB962C8B-B14F-4D97-AF65-F5344CB8AC3E}">
        <p14:creationId xmlns:p14="http://schemas.microsoft.com/office/powerpoint/2010/main" val="178241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365490" y="1610911"/>
            <a:ext cx="4713443" cy="4278094"/>
          </a:xfrm>
          <a:prstGeom prst="rect">
            <a:avLst/>
          </a:prstGeom>
          <a:solidFill>
            <a:schemeClr val="accent5">
              <a:lumMod val="20000"/>
              <a:lumOff val="80000"/>
            </a:schemeClr>
          </a:solidFill>
        </p:spPr>
        <p:txBody>
          <a:bodyPr wrap="square" rtlCol="0">
            <a:spAutoFit/>
          </a:bodyPr>
          <a:lstStyle/>
          <a:p>
            <a:r>
              <a:rPr lang="en-GB" sz="1600" b="1" dirty="0"/>
              <a:t>Step 1:</a:t>
            </a:r>
          </a:p>
          <a:p>
            <a:r>
              <a:rPr lang="en-GB" sz="1600" b="1" dirty="0"/>
              <a:t>Work out how many people (children and adults ) need to travel to the ’outdoor’ pursuit centre.</a:t>
            </a:r>
          </a:p>
          <a:p>
            <a:r>
              <a:rPr lang="en-GB" sz="1600" dirty="0"/>
              <a:t>36 children + 6 adults = 42 people</a:t>
            </a:r>
          </a:p>
          <a:p>
            <a:endParaRPr lang="en-GB" sz="1600" dirty="0">
              <a:cs typeface="Times New Roman" panose="02020603050405020304" pitchFamily="18" charset="0"/>
            </a:endParaRPr>
          </a:p>
          <a:p>
            <a:r>
              <a:rPr lang="en-GB" sz="1600" b="1" dirty="0">
                <a:cs typeface="Times New Roman" panose="02020603050405020304" pitchFamily="18" charset="0"/>
              </a:rPr>
              <a:t>Step 2:</a:t>
            </a:r>
          </a:p>
          <a:p>
            <a:r>
              <a:rPr lang="en-GB" sz="1600" b="1" dirty="0">
                <a:cs typeface="Times New Roman" panose="02020603050405020304" pitchFamily="18" charset="0"/>
              </a:rPr>
              <a:t>Work out how many groups of 8 this is. Each group of 8 people will fill a mini bus.</a:t>
            </a:r>
          </a:p>
          <a:p>
            <a:r>
              <a:rPr lang="en-GB" sz="1600" dirty="0">
                <a:cs typeface="Times New Roman" panose="02020603050405020304" pitchFamily="18" charset="0"/>
              </a:rPr>
              <a:t>42 is not a multiple of 8.</a:t>
            </a:r>
          </a:p>
          <a:p>
            <a:r>
              <a:rPr lang="en-GB" sz="1600" dirty="0">
                <a:cs typeface="Times New Roman" panose="02020603050405020304" pitchFamily="18" charset="0"/>
              </a:rPr>
              <a:t>40 ÷ 8 = 5 full mini buses</a:t>
            </a:r>
          </a:p>
          <a:p>
            <a:r>
              <a:rPr lang="en-GB" sz="1600" dirty="0">
                <a:cs typeface="Times New Roman" panose="02020603050405020304" pitchFamily="18" charset="0"/>
              </a:rPr>
              <a:t>42 ÷ 8 = 5 full mini buses and 2 people left behind</a:t>
            </a:r>
          </a:p>
          <a:p>
            <a:r>
              <a:rPr lang="en-GB" sz="1600" dirty="0">
                <a:cs typeface="Times New Roman" panose="02020603050405020304" pitchFamily="18" charset="0"/>
              </a:rPr>
              <a:t>We will need an extra mini bus with 2 people in it.</a:t>
            </a:r>
          </a:p>
          <a:p>
            <a:endParaRPr lang="en-GB" sz="1600" b="1" dirty="0">
              <a:cs typeface="Times New Roman" panose="02020603050405020304" pitchFamily="18" charset="0"/>
            </a:endParaRPr>
          </a:p>
          <a:p>
            <a:r>
              <a:rPr lang="en-GB" sz="1600" b="1" dirty="0">
                <a:cs typeface="Times New Roman" panose="02020603050405020304" pitchFamily="18" charset="0"/>
              </a:rPr>
              <a:t>Step 3:</a:t>
            </a:r>
          </a:p>
          <a:p>
            <a:r>
              <a:rPr lang="en-GB" sz="1600" b="1" dirty="0">
                <a:cs typeface="Times New Roman" panose="02020603050405020304" pitchFamily="18" charset="0"/>
              </a:rPr>
              <a:t>Work out how many spare seats there will be.</a:t>
            </a:r>
          </a:p>
          <a:p>
            <a:r>
              <a:rPr lang="en-GB" sz="1600" dirty="0">
                <a:cs typeface="Times New Roman" panose="02020603050405020304" pitchFamily="18" charset="0"/>
              </a:rPr>
              <a:t>There will be 6 spare seats</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3B037357-0769-4DBD-B707-77F819E96217}"/>
              </a:ext>
            </a:extLst>
          </p:cNvPr>
          <p:cNvPicPr>
            <a:picLocks noChangeAspect="1"/>
          </p:cNvPicPr>
          <p:nvPr/>
        </p:nvPicPr>
        <p:blipFill>
          <a:blip r:embed="rId2"/>
          <a:stretch>
            <a:fillRect/>
          </a:stretch>
        </p:blipFill>
        <p:spPr>
          <a:xfrm>
            <a:off x="5548856" y="2783660"/>
            <a:ext cx="5949927" cy="2291951"/>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E6570A0E-8104-4451-9317-F774DB6129A7}"/>
              </a:ext>
            </a:extLst>
          </p:cNvPr>
          <p:cNvGrpSpPr/>
          <p:nvPr/>
        </p:nvGrpSpPr>
        <p:grpSpPr>
          <a:xfrm>
            <a:off x="485236" y="306427"/>
            <a:ext cx="5501034" cy="1050073"/>
            <a:chOff x="1051406" y="4775105"/>
            <a:chExt cx="5501034" cy="1050073"/>
          </a:xfrm>
        </p:grpSpPr>
        <p:grpSp>
          <p:nvGrpSpPr>
            <p:cNvPr id="24" name="Group 23">
              <a:extLst>
                <a:ext uri="{FF2B5EF4-FFF2-40B4-BE49-F238E27FC236}">
                  <a16:creationId xmlns:a16="http://schemas.microsoft.com/office/drawing/2014/main" id="{558E2377-E959-41AC-BDAE-80E7D59E46D9}"/>
                </a:ext>
              </a:extLst>
            </p:cNvPr>
            <p:cNvGrpSpPr/>
            <p:nvPr/>
          </p:nvGrpSpPr>
          <p:grpSpPr>
            <a:xfrm>
              <a:off x="1172049" y="4775105"/>
              <a:ext cx="5229545" cy="621978"/>
              <a:chOff x="1099335" y="4902230"/>
              <a:chExt cx="4119582" cy="485837"/>
            </a:xfrm>
          </p:grpSpPr>
          <p:sp>
            <p:nvSpPr>
              <p:cNvPr id="32" name="Arrow: Curved Down 31">
                <a:extLst>
                  <a:ext uri="{FF2B5EF4-FFF2-40B4-BE49-F238E27FC236}">
                    <a16:creationId xmlns:a16="http://schemas.microsoft.com/office/drawing/2014/main" id="{A80C9360-D1F5-45D3-BECF-F547FADEFDC7}"/>
                  </a:ext>
                </a:extLst>
              </p:cNvPr>
              <p:cNvSpPr/>
              <p:nvPr/>
            </p:nvSpPr>
            <p:spPr>
              <a:xfrm>
                <a:off x="4385743" y="4904196"/>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Arrow: Curved Down 32">
                <a:extLst>
                  <a:ext uri="{FF2B5EF4-FFF2-40B4-BE49-F238E27FC236}">
                    <a16:creationId xmlns:a16="http://schemas.microsoft.com/office/drawing/2014/main" id="{BE2EE253-03CC-4BCC-968C-DD79CC65AA4D}"/>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Arrow: Curved Down 33">
                <a:extLst>
                  <a:ext uri="{FF2B5EF4-FFF2-40B4-BE49-F238E27FC236}">
                    <a16:creationId xmlns:a16="http://schemas.microsoft.com/office/drawing/2014/main" id="{49AA6961-1D89-44AE-BAA6-01E7E5236CBD}"/>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Arrow: Curved Down 34">
                <a:extLst>
                  <a:ext uri="{FF2B5EF4-FFF2-40B4-BE49-F238E27FC236}">
                    <a16:creationId xmlns:a16="http://schemas.microsoft.com/office/drawing/2014/main" id="{B51F7EC4-B333-4514-846A-9956F31B8650}"/>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6" name="Arrow: Curved Down 35">
                <a:extLst>
                  <a:ext uri="{FF2B5EF4-FFF2-40B4-BE49-F238E27FC236}">
                    <a16:creationId xmlns:a16="http://schemas.microsoft.com/office/drawing/2014/main" id="{7327010E-38A1-49B3-8814-D82D2AFCD6C8}"/>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Arrow: Curved Down 36">
                <a:extLst>
                  <a:ext uri="{FF2B5EF4-FFF2-40B4-BE49-F238E27FC236}">
                    <a16:creationId xmlns:a16="http://schemas.microsoft.com/office/drawing/2014/main" id="{1A69EC7A-9141-44C1-9827-2B0C5CDA84D3}"/>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5" name="TextBox 24">
              <a:extLst>
                <a:ext uri="{FF2B5EF4-FFF2-40B4-BE49-F238E27FC236}">
                  <a16:creationId xmlns:a16="http://schemas.microsoft.com/office/drawing/2014/main" id="{AE0D5DFE-622A-4223-B09C-4D04D19C804F}"/>
                </a:ext>
              </a:extLst>
            </p:cNvPr>
            <p:cNvSpPr txBox="1"/>
            <p:nvPr/>
          </p:nvSpPr>
          <p:spPr>
            <a:xfrm>
              <a:off x="1051406" y="5445303"/>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26" name="TextBox 25">
              <a:extLst>
                <a:ext uri="{FF2B5EF4-FFF2-40B4-BE49-F238E27FC236}">
                  <a16:creationId xmlns:a16="http://schemas.microsoft.com/office/drawing/2014/main" id="{AD5A9119-17FF-4CB7-920B-A05115C42565}"/>
                </a:ext>
              </a:extLst>
            </p:cNvPr>
            <p:cNvSpPr txBox="1"/>
            <p:nvPr/>
          </p:nvSpPr>
          <p:spPr>
            <a:xfrm>
              <a:off x="1877509" y="5445034"/>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8</a:t>
              </a:r>
            </a:p>
          </p:txBody>
        </p:sp>
        <p:sp>
          <p:nvSpPr>
            <p:cNvPr id="27" name="TextBox 26">
              <a:extLst>
                <a:ext uri="{FF2B5EF4-FFF2-40B4-BE49-F238E27FC236}">
                  <a16:creationId xmlns:a16="http://schemas.microsoft.com/office/drawing/2014/main" id="{0EF00540-6FBB-4090-8524-5D8E38810596}"/>
                </a:ext>
              </a:extLst>
            </p:cNvPr>
            <p:cNvSpPr txBox="1"/>
            <p:nvPr/>
          </p:nvSpPr>
          <p:spPr>
            <a:xfrm>
              <a:off x="5181921" y="543386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40</a:t>
              </a:r>
            </a:p>
          </p:txBody>
        </p:sp>
        <p:sp>
          <p:nvSpPr>
            <p:cNvPr id="28" name="TextBox 27">
              <a:extLst>
                <a:ext uri="{FF2B5EF4-FFF2-40B4-BE49-F238E27FC236}">
                  <a16:creationId xmlns:a16="http://schemas.microsoft.com/office/drawing/2014/main" id="{F6DD2C76-E54E-4491-A734-B969685ADA12}"/>
                </a:ext>
              </a:extLst>
            </p:cNvPr>
            <p:cNvSpPr txBox="1"/>
            <p:nvPr/>
          </p:nvSpPr>
          <p:spPr>
            <a:xfrm>
              <a:off x="4334127" y="543128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32</a:t>
              </a:r>
            </a:p>
          </p:txBody>
        </p:sp>
        <p:sp>
          <p:nvSpPr>
            <p:cNvPr id="29" name="TextBox 28">
              <a:extLst>
                <a:ext uri="{FF2B5EF4-FFF2-40B4-BE49-F238E27FC236}">
                  <a16:creationId xmlns:a16="http://schemas.microsoft.com/office/drawing/2014/main" id="{16B700C6-7685-40D0-BA21-011DBEF8534F}"/>
                </a:ext>
              </a:extLst>
            </p:cNvPr>
            <p:cNvSpPr txBox="1"/>
            <p:nvPr/>
          </p:nvSpPr>
          <p:spPr>
            <a:xfrm>
              <a:off x="3529715" y="544732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24</a:t>
              </a:r>
            </a:p>
          </p:txBody>
        </p:sp>
        <p:sp>
          <p:nvSpPr>
            <p:cNvPr id="30" name="TextBox 29">
              <a:extLst>
                <a:ext uri="{FF2B5EF4-FFF2-40B4-BE49-F238E27FC236}">
                  <a16:creationId xmlns:a16="http://schemas.microsoft.com/office/drawing/2014/main" id="{A4591D52-6AD2-4EF8-96A3-0F056A7F57F6}"/>
                </a:ext>
              </a:extLst>
            </p:cNvPr>
            <p:cNvSpPr txBox="1"/>
            <p:nvPr/>
          </p:nvSpPr>
          <p:spPr>
            <a:xfrm>
              <a:off x="2703612" y="5455846"/>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16</a:t>
              </a:r>
            </a:p>
          </p:txBody>
        </p:sp>
        <p:sp>
          <p:nvSpPr>
            <p:cNvPr id="31" name="TextBox 30">
              <a:extLst>
                <a:ext uri="{FF2B5EF4-FFF2-40B4-BE49-F238E27FC236}">
                  <a16:creationId xmlns:a16="http://schemas.microsoft.com/office/drawing/2014/main" id="{5CB5736C-027B-4F6F-BE64-CA5E861E83CB}"/>
                </a:ext>
              </a:extLst>
            </p:cNvPr>
            <p:cNvSpPr txBox="1"/>
            <p:nvPr/>
          </p:nvSpPr>
          <p:spPr>
            <a:xfrm>
              <a:off x="6079829" y="543344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42</a:t>
              </a:r>
            </a:p>
          </p:txBody>
        </p:sp>
      </p:grpSp>
      <p:sp>
        <p:nvSpPr>
          <p:cNvPr id="39" name="TextBox 38">
            <a:extLst>
              <a:ext uri="{FF2B5EF4-FFF2-40B4-BE49-F238E27FC236}">
                <a16:creationId xmlns:a16="http://schemas.microsoft.com/office/drawing/2014/main" id="{32307E56-3732-437E-9AE3-AB7D3BFCBF4F}"/>
              </a:ext>
            </a:extLst>
          </p:cNvPr>
          <p:cNvSpPr txBox="1"/>
          <p:nvPr/>
        </p:nvSpPr>
        <p:spPr>
          <a:xfrm>
            <a:off x="872364" y="540276"/>
            <a:ext cx="472611" cy="369332"/>
          </a:xfrm>
          <a:prstGeom prst="rect">
            <a:avLst/>
          </a:prstGeom>
          <a:noFill/>
          <a:ln w="15875">
            <a:noFill/>
          </a:ln>
        </p:spPr>
        <p:txBody>
          <a:bodyPr wrap="square" rtlCol="0">
            <a:spAutoFit/>
          </a:bodyPr>
          <a:lstStyle/>
          <a:p>
            <a:pPr algn="ctr"/>
            <a:r>
              <a:rPr lang="en-GB" b="1" dirty="0"/>
              <a:t>+8</a:t>
            </a:r>
          </a:p>
        </p:txBody>
      </p:sp>
      <p:sp>
        <p:nvSpPr>
          <p:cNvPr id="40" name="TextBox 39">
            <a:extLst>
              <a:ext uri="{FF2B5EF4-FFF2-40B4-BE49-F238E27FC236}">
                <a16:creationId xmlns:a16="http://schemas.microsoft.com/office/drawing/2014/main" id="{8A68DA35-357F-4291-AFA1-979773CB538C}"/>
              </a:ext>
            </a:extLst>
          </p:cNvPr>
          <p:cNvSpPr txBox="1"/>
          <p:nvPr/>
        </p:nvSpPr>
        <p:spPr>
          <a:xfrm>
            <a:off x="5039189" y="561256"/>
            <a:ext cx="472611" cy="369332"/>
          </a:xfrm>
          <a:prstGeom prst="rect">
            <a:avLst/>
          </a:prstGeom>
          <a:noFill/>
          <a:ln w="15875">
            <a:noFill/>
          </a:ln>
        </p:spPr>
        <p:txBody>
          <a:bodyPr wrap="square" rtlCol="0">
            <a:spAutoFit/>
          </a:bodyPr>
          <a:lstStyle/>
          <a:p>
            <a:pPr algn="ctr"/>
            <a:r>
              <a:rPr lang="en-GB" b="1" dirty="0"/>
              <a:t>+2</a:t>
            </a:r>
          </a:p>
        </p:txBody>
      </p:sp>
      <p:sp>
        <p:nvSpPr>
          <p:cNvPr id="41" name="TextBox 40">
            <a:extLst>
              <a:ext uri="{FF2B5EF4-FFF2-40B4-BE49-F238E27FC236}">
                <a16:creationId xmlns:a16="http://schemas.microsoft.com/office/drawing/2014/main" id="{688A7CD6-157E-48F0-9166-D104E890DDE9}"/>
              </a:ext>
            </a:extLst>
          </p:cNvPr>
          <p:cNvSpPr txBox="1"/>
          <p:nvPr/>
        </p:nvSpPr>
        <p:spPr>
          <a:xfrm>
            <a:off x="3389029" y="588384"/>
            <a:ext cx="472611" cy="369332"/>
          </a:xfrm>
          <a:prstGeom prst="rect">
            <a:avLst/>
          </a:prstGeom>
          <a:noFill/>
          <a:ln w="15875">
            <a:noFill/>
          </a:ln>
        </p:spPr>
        <p:txBody>
          <a:bodyPr wrap="square" rtlCol="0">
            <a:spAutoFit/>
          </a:bodyPr>
          <a:lstStyle/>
          <a:p>
            <a:pPr algn="ctr"/>
            <a:r>
              <a:rPr lang="en-GB" b="1" dirty="0"/>
              <a:t>+8</a:t>
            </a:r>
          </a:p>
        </p:txBody>
      </p:sp>
      <p:sp>
        <p:nvSpPr>
          <p:cNvPr id="42" name="TextBox 41">
            <a:extLst>
              <a:ext uri="{FF2B5EF4-FFF2-40B4-BE49-F238E27FC236}">
                <a16:creationId xmlns:a16="http://schemas.microsoft.com/office/drawing/2014/main" id="{FB04844D-32F5-47B3-8ECE-B4AFCD0CC209}"/>
              </a:ext>
            </a:extLst>
          </p:cNvPr>
          <p:cNvSpPr txBox="1"/>
          <p:nvPr/>
        </p:nvSpPr>
        <p:spPr>
          <a:xfrm>
            <a:off x="1687368" y="588384"/>
            <a:ext cx="472611" cy="369332"/>
          </a:xfrm>
          <a:prstGeom prst="rect">
            <a:avLst/>
          </a:prstGeom>
          <a:noFill/>
          <a:ln w="15875">
            <a:noFill/>
          </a:ln>
        </p:spPr>
        <p:txBody>
          <a:bodyPr wrap="square" rtlCol="0">
            <a:spAutoFit/>
          </a:bodyPr>
          <a:lstStyle/>
          <a:p>
            <a:pPr algn="ctr"/>
            <a:r>
              <a:rPr lang="en-GB" b="1" dirty="0"/>
              <a:t>+8</a:t>
            </a:r>
          </a:p>
        </p:txBody>
      </p:sp>
      <p:sp>
        <p:nvSpPr>
          <p:cNvPr id="43" name="TextBox 42">
            <a:extLst>
              <a:ext uri="{FF2B5EF4-FFF2-40B4-BE49-F238E27FC236}">
                <a16:creationId xmlns:a16="http://schemas.microsoft.com/office/drawing/2014/main" id="{CE7910F1-7A80-4926-B01D-CE3F291FBE4D}"/>
              </a:ext>
            </a:extLst>
          </p:cNvPr>
          <p:cNvSpPr txBox="1"/>
          <p:nvPr/>
        </p:nvSpPr>
        <p:spPr>
          <a:xfrm>
            <a:off x="2555721" y="568165"/>
            <a:ext cx="472611" cy="369332"/>
          </a:xfrm>
          <a:prstGeom prst="rect">
            <a:avLst/>
          </a:prstGeom>
          <a:noFill/>
          <a:ln w="15875">
            <a:noFill/>
          </a:ln>
        </p:spPr>
        <p:txBody>
          <a:bodyPr wrap="square" rtlCol="0">
            <a:spAutoFit/>
          </a:bodyPr>
          <a:lstStyle/>
          <a:p>
            <a:pPr algn="ctr"/>
            <a:r>
              <a:rPr lang="en-GB" b="1" dirty="0"/>
              <a:t>+8</a:t>
            </a:r>
          </a:p>
        </p:txBody>
      </p:sp>
      <p:sp>
        <p:nvSpPr>
          <p:cNvPr id="44" name="TextBox 43">
            <a:extLst>
              <a:ext uri="{FF2B5EF4-FFF2-40B4-BE49-F238E27FC236}">
                <a16:creationId xmlns:a16="http://schemas.microsoft.com/office/drawing/2014/main" id="{97098CCE-A3BF-4D1A-9D3C-0B7F0A38C3CE}"/>
              </a:ext>
            </a:extLst>
          </p:cNvPr>
          <p:cNvSpPr txBox="1"/>
          <p:nvPr/>
        </p:nvSpPr>
        <p:spPr>
          <a:xfrm>
            <a:off x="4230588" y="568165"/>
            <a:ext cx="472611" cy="369332"/>
          </a:xfrm>
          <a:prstGeom prst="rect">
            <a:avLst/>
          </a:prstGeom>
          <a:noFill/>
          <a:ln w="15875">
            <a:noFill/>
          </a:ln>
        </p:spPr>
        <p:txBody>
          <a:bodyPr wrap="square" rtlCol="0">
            <a:spAutoFit/>
          </a:bodyPr>
          <a:lstStyle/>
          <a:p>
            <a:pPr algn="ctr"/>
            <a:r>
              <a:rPr lang="en-GB" b="1" dirty="0"/>
              <a:t>+8</a:t>
            </a:r>
          </a:p>
        </p:txBody>
      </p:sp>
      <p:pic>
        <p:nvPicPr>
          <p:cNvPr id="45" name="Picture 44" descr="A picture containing icon&#10;&#10;Description automatically generated">
            <a:extLst>
              <a:ext uri="{FF2B5EF4-FFF2-40B4-BE49-F238E27FC236}">
                <a16:creationId xmlns:a16="http://schemas.microsoft.com/office/drawing/2014/main" id="{2AFDB919-38E5-4F6D-9917-0F4F5198F283}"/>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1214199" y="1448736"/>
            <a:ext cx="666890" cy="339250"/>
          </a:xfrm>
          <a:prstGeom prst="rect">
            <a:avLst/>
          </a:prstGeom>
        </p:spPr>
      </p:pic>
      <p:pic>
        <p:nvPicPr>
          <p:cNvPr id="46" name="Picture 45" descr="A picture containing icon&#10;&#10;Description automatically generated">
            <a:extLst>
              <a:ext uri="{FF2B5EF4-FFF2-40B4-BE49-F238E27FC236}">
                <a16:creationId xmlns:a16="http://schemas.microsoft.com/office/drawing/2014/main" id="{59B9377D-4986-40A3-B79D-10D1070A491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2028017" y="1460825"/>
            <a:ext cx="691460" cy="351749"/>
          </a:xfrm>
          <a:prstGeom prst="rect">
            <a:avLst/>
          </a:prstGeom>
        </p:spPr>
      </p:pic>
      <p:pic>
        <p:nvPicPr>
          <p:cNvPr id="47" name="Picture 46" descr="A picture containing icon&#10;&#10;Description automatically generated">
            <a:extLst>
              <a:ext uri="{FF2B5EF4-FFF2-40B4-BE49-F238E27FC236}">
                <a16:creationId xmlns:a16="http://schemas.microsoft.com/office/drawing/2014/main" id="{30BEDCD9-BFA9-4FE6-9B12-C3075D9F8FC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2874835" y="1460824"/>
            <a:ext cx="691462" cy="351750"/>
          </a:xfrm>
          <a:prstGeom prst="rect">
            <a:avLst/>
          </a:prstGeom>
        </p:spPr>
      </p:pic>
      <p:sp>
        <p:nvSpPr>
          <p:cNvPr id="48" name="TextBox 47">
            <a:extLst>
              <a:ext uri="{FF2B5EF4-FFF2-40B4-BE49-F238E27FC236}">
                <a16:creationId xmlns:a16="http://schemas.microsoft.com/office/drawing/2014/main" id="{5B76722C-3065-4CD7-AFDD-DCB1744EAF60}"/>
              </a:ext>
            </a:extLst>
          </p:cNvPr>
          <p:cNvSpPr txBox="1"/>
          <p:nvPr/>
        </p:nvSpPr>
        <p:spPr>
          <a:xfrm>
            <a:off x="7001943" y="305357"/>
            <a:ext cx="4882923" cy="3139321"/>
          </a:xfrm>
          <a:prstGeom prst="rect">
            <a:avLst/>
          </a:prstGeom>
          <a:solidFill>
            <a:schemeClr val="accent3">
              <a:lumMod val="20000"/>
              <a:lumOff val="80000"/>
            </a:schemeClr>
          </a:solidFill>
        </p:spPr>
        <p:txBody>
          <a:bodyPr wrap="square" rtlCol="0">
            <a:spAutoFit/>
          </a:bodyPr>
          <a:lstStyle/>
          <a:p>
            <a:r>
              <a:rPr lang="en-GB" b="1" dirty="0"/>
              <a:t>There are 42 people</a:t>
            </a:r>
          </a:p>
          <a:p>
            <a:r>
              <a:rPr lang="en-GB" b="1" dirty="0"/>
              <a:t>This is not a multiple of 8</a:t>
            </a:r>
          </a:p>
          <a:p>
            <a:endParaRPr lang="en-GB" b="1" dirty="0"/>
          </a:p>
          <a:p>
            <a:r>
              <a:rPr lang="en-GB" b="1" dirty="0"/>
              <a:t>There are five full mini buses (8x5 =40)</a:t>
            </a:r>
          </a:p>
          <a:p>
            <a:r>
              <a:rPr lang="en-GB" b="1" dirty="0"/>
              <a:t>Two people left to go in another mini bus</a:t>
            </a:r>
          </a:p>
          <a:p>
            <a:r>
              <a:rPr lang="en-GB" dirty="0"/>
              <a:t> </a:t>
            </a:r>
          </a:p>
          <a:p>
            <a:r>
              <a:rPr lang="en-GB" b="1" dirty="0">
                <a:solidFill>
                  <a:srgbClr val="00B0F0"/>
                </a:solidFill>
              </a:rPr>
              <a:t>42 ÷ 8 = 5 </a:t>
            </a:r>
            <a:r>
              <a:rPr lang="en-GB" dirty="0"/>
              <a:t>full buses </a:t>
            </a:r>
            <a:r>
              <a:rPr lang="en-GB" b="1" dirty="0">
                <a:solidFill>
                  <a:srgbClr val="00B0F0"/>
                </a:solidFill>
              </a:rPr>
              <a:t>remainder 2</a:t>
            </a:r>
            <a:r>
              <a:rPr lang="en-GB" dirty="0"/>
              <a:t> people</a:t>
            </a:r>
          </a:p>
          <a:p>
            <a:endParaRPr lang="en-GB" dirty="0"/>
          </a:p>
          <a:p>
            <a:r>
              <a:rPr lang="en-GB" b="1" dirty="0">
                <a:solidFill>
                  <a:srgbClr val="00B0F0"/>
                </a:solidFill>
              </a:rPr>
              <a:t>42 ÷ 8 = 5</a:t>
            </a:r>
            <a:r>
              <a:rPr lang="en-GB" dirty="0"/>
              <a:t> </a:t>
            </a:r>
            <a:r>
              <a:rPr lang="en-GB" b="1" dirty="0">
                <a:solidFill>
                  <a:srgbClr val="00B0F0"/>
                </a:solidFill>
              </a:rPr>
              <a:t>r 2</a:t>
            </a:r>
            <a:r>
              <a:rPr lang="en-GB" dirty="0"/>
              <a:t> </a:t>
            </a:r>
          </a:p>
          <a:p>
            <a:endParaRPr lang="en-GB" dirty="0"/>
          </a:p>
          <a:p>
            <a:r>
              <a:rPr lang="en-GB" b="1" dirty="0"/>
              <a:t>Need 6 minibuses </a:t>
            </a:r>
          </a:p>
        </p:txBody>
      </p:sp>
      <p:pic>
        <p:nvPicPr>
          <p:cNvPr id="49" name="Picture 48" descr="A picture containing icon&#10;&#10;Description automatically generated">
            <a:extLst>
              <a:ext uri="{FF2B5EF4-FFF2-40B4-BE49-F238E27FC236}">
                <a16:creationId xmlns:a16="http://schemas.microsoft.com/office/drawing/2014/main" id="{BC154CCA-9AA6-400E-B11E-A7D2624015C9}"/>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4509951" y="1486579"/>
            <a:ext cx="691462" cy="351750"/>
          </a:xfrm>
          <a:prstGeom prst="rect">
            <a:avLst/>
          </a:prstGeom>
        </p:spPr>
      </p:pic>
      <p:pic>
        <p:nvPicPr>
          <p:cNvPr id="50" name="Picture 49" descr="A picture containing icon&#10;&#10;Description automatically generated">
            <a:extLst>
              <a:ext uri="{FF2B5EF4-FFF2-40B4-BE49-F238E27FC236}">
                <a16:creationId xmlns:a16="http://schemas.microsoft.com/office/drawing/2014/main" id="{BB2054FC-44C0-4B91-BA76-73625D449EB6}"/>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5371256" y="1499499"/>
            <a:ext cx="691462" cy="351750"/>
          </a:xfrm>
          <a:prstGeom prst="rect">
            <a:avLst/>
          </a:prstGeom>
        </p:spPr>
      </p:pic>
      <p:pic>
        <p:nvPicPr>
          <p:cNvPr id="51" name="Picture 50" descr="A picture containing icon&#10;&#10;Description automatically generated">
            <a:extLst>
              <a:ext uri="{FF2B5EF4-FFF2-40B4-BE49-F238E27FC236}">
                <a16:creationId xmlns:a16="http://schemas.microsoft.com/office/drawing/2014/main" id="{C72CF748-7C9F-4FFF-B932-31718F812F17}"/>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3685108" y="1470941"/>
            <a:ext cx="691462" cy="351750"/>
          </a:xfrm>
          <a:prstGeom prst="rect">
            <a:avLst/>
          </a:prstGeom>
        </p:spPr>
      </p:pic>
      <p:sp>
        <p:nvSpPr>
          <p:cNvPr id="54" name="TextBox 53">
            <a:extLst>
              <a:ext uri="{FF2B5EF4-FFF2-40B4-BE49-F238E27FC236}">
                <a16:creationId xmlns:a16="http://schemas.microsoft.com/office/drawing/2014/main" id="{DBF9F9C4-B48C-4F40-8DB9-3E54FA9940E0}"/>
              </a:ext>
            </a:extLst>
          </p:cNvPr>
          <p:cNvSpPr txBox="1"/>
          <p:nvPr/>
        </p:nvSpPr>
        <p:spPr>
          <a:xfrm>
            <a:off x="74836" y="5471838"/>
            <a:ext cx="7573608" cy="1077218"/>
          </a:xfrm>
          <a:prstGeom prst="rect">
            <a:avLst/>
          </a:prstGeom>
          <a:solidFill>
            <a:schemeClr val="bg2"/>
          </a:solidFill>
        </p:spPr>
        <p:txBody>
          <a:bodyPr wrap="square" rtlCol="0">
            <a:spAutoFit/>
          </a:bodyPr>
          <a:lstStyle/>
          <a:p>
            <a:r>
              <a:rPr lang="en-GB" sz="1600" dirty="0"/>
              <a:t>40 people divided into groups of 8 is 5 groups of 8 people.</a:t>
            </a:r>
          </a:p>
          <a:p>
            <a:r>
              <a:rPr lang="en-GB" sz="1600" dirty="0"/>
              <a:t>40 ÷ 8 = 5</a:t>
            </a:r>
          </a:p>
          <a:p>
            <a:r>
              <a:rPr lang="en-GB" sz="1600" dirty="0"/>
              <a:t>42 people divided into groups of 8 is 5 groups of 8 people and 2 people left over.</a:t>
            </a:r>
          </a:p>
          <a:p>
            <a:r>
              <a:rPr lang="en-GB" sz="1600" dirty="0"/>
              <a:t> 42÷ 8 = 5 r 2</a:t>
            </a:r>
          </a:p>
        </p:txBody>
      </p:sp>
      <p:sp>
        <p:nvSpPr>
          <p:cNvPr id="55" name="TextBox 54">
            <a:extLst>
              <a:ext uri="{FF2B5EF4-FFF2-40B4-BE49-F238E27FC236}">
                <a16:creationId xmlns:a16="http://schemas.microsoft.com/office/drawing/2014/main" id="{A5D372BD-4322-4D71-912A-F0B153B522CE}"/>
              </a:ext>
            </a:extLst>
          </p:cNvPr>
          <p:cNvSpPr txBox="1"/>
          <p:nvPr/>
        </p:nvSpPr>
        <p:spPr>
          <a:xfrm>
            <a:off x="5275494" y="1911364"/>
            <a:ext cx="1461530" cy="646331"/>
          </a:xfrm>
          <a:prstGeom prst="rect">
            <a:avLst/>
          </a:prstGeom>
          <a:solidFill>
            <a:schemeClr val="accent1">
              <a:lumMod val="20000"/>
              <a:lumOff val="80000"/>
            </a:schemeClr>
          </a:solidFill>
        </p:spPr>
        <p:txBody>
          <a:bodyPr wrap="square" rtlCol="0">
            <a:spAutoFit/>
          </a:bodyPr>
          <a:lstStyle/>
          <a:p>
            <a:r>
              <a:rPr lang="en-GB" sz="1200" b="1" dirty="0"/>
              <a:t>only 2 people in this bus</a:t>
            </a:r>
          </a:p>
          <a:p>
            <a:r>
              <a:rPr lang="en-GB" sz="1200" b="1" dirty="0"/>
              <a:t>6 spare seats</a:t>
            </a:r>
          </a:p>
        </p:txBody>
      </p:sp>
      <p:pic>
        <p:nvPicPr>
          <p:cNvPr id="57" name="Picture 56">
            <a:extLst>
              <a:ext uri="{FF2B5EF4-FFF2-40B4-BE49-F238E27FC236}">
                <a16:creationId xmlns:a16="http://schemas.microsoft.com/office/drawing/2014/main" id="{F64AFC0F-EAE2-44F5-AA6B-3AC8BFBC9827}"/>
              </a:ext>
            </a:extLst>
          </p:cNvPr>
          <p:cNvPicPr>
            <a:picLocks noChangeAspect="1"/>
          </p:cNvPicPr>
          <p:nvPr/>
        </p:nvPicPr>
        <p:blipFill rotWithShape="1">
          <a:blip r:embed="rId4"/>
          <a:srcRect b="2489"/>
          <a:stretch/>
        </p:blipFill>
        <p:spPr>
          <a:xfrm>
            <a:off x="747102" y="2628753"/>
            <a:ext cx="4562460" cy="2381591"/>
          </a:xfrm>
          <a:prstGeom prst="rect">
            <a:avLst/>
          </a:prstGeom>
        </p:spPr>
      </p:pic>
      <p:sp>
        <p:nvSpPr>
          <p:cNvPr id="58" name="TextBox 57">
            <a:extLst>
              <a:ext uri="{FF2B5EF4-FFF2-40B4-BE49-F238E27FC236}">
                <a16:creationId xmlns:a16="http://schemas.microsoft.com/office/drawing/2014/main" id="{AF475490-BAB1-4CF3-9CEF-63B5938146DB}"/>
              </a:ext>
            </a:extLst>
          </p:cNvPr>
          <p:cNvSpPr txBox="1"/>
          <p:nvPr/>
        </p:nvSpPr>
        <p:spPr>
          <a:xfrm>
            <a:off x="7566051" y="4183171"/>
            <a:ext cx="3754705" cy="646331"/>
          </a:xfrm>
          <a:prstGeom prst="rect">
            <a:avLst/>
          </a:prstGeom>
          <a:solidFill>
            <a:schemeClr val="accent3">
              <a:lumMod val="40000"/>
              <a:lumOff val="60000"/>
            </a:schemeClr>
          </a:solidFill>
        </p:spPr>
        <p:txBody>
          <a:bodyPr wrap="square" rtlCol="0">
            <a:spAutoFit/>
          </a:bodyPr>
          <a:lstStyle/>
          <a:p>
            <a:r>
              <a:rPr lang="en-GB" b="1" dirty="0"/>
              <a:t>6 mini buses are needed.</a:t>
            </a:r>
          </a:p>
          <a:p>
            <a:r>
              <a:rPr lang="en-GB" b="1" dirty="0"/>
              <a:t>There will be 6 spare seats.</a:t>
            </a:r>
          </a:p>
        </p:txBody>
      </p:sp>
      <p:pic>
        <p:nvPicPr>
          <p:cNvPr id="59" name="Picture 58" descr="A picture containing icon&#10;&#10;Description automatically generated">
            <a:extLst>
              <a:ext uri="{FF2B5EF4-FFF2-40B4-BE49-F238E27FC236}">
                <a16:creationId xmlns:a16="http://schemas.microsoft.com/office/drawing/2014/main" id="{69BE667A-D7E0-4F0E-87BE-45FAD6EE918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1089221" y="4052662"/>
            <a:ext cx="444235" cy="225984"/>
          </a:xfrm>
          <a:prstGeom prst="rect">
            <a:avLst/>
          </a:prstGeom>
        </p:spPr>
      </p:pic>
      <p:pic>
        <p:nvPicPr>
          <p:cNvPr id="60" name="Picture 59" descr="A picture containing icon&#10;&#10;Description automatically generated">
            <a:extLst>
              <a:ext uri="{FF2B5EF4-FFF2-40B4-BE49-F238E27FC236}">
                <a16:creationId xmlns:a16="http://schemas.microsoft.com/office/drawing/2014/main" id="{302C3BB2-F1E1-4DA2-A92E-6D9D57951275}"/>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1851575" y="4067243"/>
            <a:ext cx="444235" cy="225984"/>
          </a:xfrm>
          <a:prstGeom prst="rect">
            <a:avLst/>
          </a:prstGeom>
        </p:spPr>
      </p:pic>
      <p:pic>
        <p:nvPicPr>
          <p:cNvPr id="61" name="Picture 60" descr="A picture containing icon&#10;&#10;Description automatically generated">
            <a:extLst>
              <a:ext uri="{FF2B5EF4-FFF2-40B4-BE49-F238E27FC236}">
                <a16:creationId xmlns:a16="http://schemas.microsoft.com/office/drawing/2014/main" id="{0C163E7D-563F-4B09-A28B-A8DED727A585}"/>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3294967" y="4060904"/>
            <a:ext cx="444235" cy="225984"/>
          </a:xfrm>
          <a:prstGeom prst="rect">
            <a:avLst/>
          </a:prstGeom>
        </p:spPr>
      </p:pic>
      <p:pic>
        <p:nvPicPr>
          <p:cNvPr id="62" name="Picture 61" descr="A picture containing icon&#10;&#10;Description automatically generated">
            <a:extLst>
              <a:ext uri="{FF2B5EF4-FFF2-40B4-BE49-F238E27FC236}">
                <a16:creationId xmlns:a16="http://schemas.microsoft.com/office/drawing/2014/main" id="{8DFD5C9E-891D-4142-8E77-A80D90A65523}"/>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4030839" y="4052662"/>
            <a:ext cx="444235" cy="225984"/>
          </a:xfrm>
          <a:prstGeom prst="rect">
            <a:avLst/>
          </a:prstGeom>
        </p:spPr>
      </p:pic>
      <p:pic>
        <p:nvPicPr>
          <p:cNvPr id="63" name="Picture 62" descr="A picture containing icon&#10;&#10;Description automatically generated">
            <a:extLst>
              <a:ext uri="{FF2B5EF4-FFF2-40B4-BE49-F238E27FC236}">
                <a16:creationId xmlns:a16="http://schemas.microsoft.com/office/drawing/2014/main" id="{B4EC8DE3-B4DA-40AC-A7AA-3FC4961D38BF}"/>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4816952" y="4074249"/>
            <a:ext cx="444235" cy="225984"/>
          </a:xfrm>
          <a:prstGeom prst="rect">
            <a:avLst/>
          </a:prstGeom>
        </p:spPr>
      </p:pic>
      <p:pic>
        <p:nvPicPr>
          <p:cNvPr id="64" name="Picture 63" descr="A picture containing icon&#10;&#10;Description automatically generated">
            <a:extLst>
              <a:ext uri="{FF2B5EF4-FFF2-40B4-BE49-F238E27FC236}">
                <a16:creationId xmlns:a16="http://schemas.microsoft.com/office/drawing/2014/main" id="{E79184BB-8486-4A31-BF6B-FB8E0A47037E}"/>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17080" t="31386" r="17037" b="37581"/>
          <a:stretch/>
        </p:blipFill>
        <p:spPr>
          <a:xfrm>
            <a:off x="2569908" y="4074249"/>
            <a:ext cx="444235" cy="225984"/>
          </a:xfrm>
          <a:prstGeom prst="rect">
            <a:avLst/>
          </a:prstGeom>
        </p:spPr>
      </p:pic>
    </p:spTree>
    <p:extLst>
      <p:ext uri="{BB962C8B-B14F-4D97-AF65-F5344CB8AC3E}">
        <p14:creationId xmlns:p14="http://schemas.microsoft.com/office/powerpoint/2010/main" val="3387439793"/>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1146</Words>
  <Application>Microsoft Office PowerPoint</Application>
  <PresentationFormat>Widescreen</PresentationFormat>
  <Paragraphs>200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4</vt:lpstr>
      <vt:lpstr> HIAS Blended Learning Resource</vt:lpstr>
      <vt:lpstr>PowerPoint Presentation</vt:lpstr>
      <vt:lpstr>Solve problems involving multiplication and division</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18</cp:revision>
  <dcterms:created xsi:type="dcterms:W3CDTF">2021-01-05T11:02:27Z</dcterms:created>
  <dcterms:modified xsi:type="dcterms:W3CDTF">2021-02-04T13:19:02Z</dcterms:modified>
</cp:coreProperties>
</file>