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42312" y="428999"/>
            <a:ext cx="36876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two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452049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C883370-7878-4415-975E-86C4FA37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2926604"/>
            <a:ext cx="726799" cy="1232585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17BBDD9F-6C0F-4C81-83A0-0BF3BF0FFD3B}"/>
              </a:ext>
            </a:extLst>
          </p:cNvPr>
          <p:cNvSpPr/>
          <p:nvPr/>
        </p:nvSpPr>
        <p:spPr>
          <a:xfrm>
            <a:off x="3662043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B354218-FDEF-4F2B-9EDC-3C2DA55CF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855387" y="2926604"/>
            <a:ext cx="726799" cy="1232585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AADC2B1-7463-4601-94C4-0F94558C19C1}"/>
              </a:ext>
            </a:extLst>
          </p:cNvPr>
          <p:cNvSpPr/>
          <p:nvPr/>
        </p:nvSpPr>
        <p:spPr>
          <a:xfrm>
            <a:off x="4055620" y="51611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18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42312" y="428999"/>
            <a:ext cx="3214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one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413394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C883370-7878-4415-975E-86C4FA37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2926604"/>
            <a:ext cx="726799" cy="1232585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17BBDD9F-6C0F-4C81-83A0-0BF3BF0FFD3B}"/>
              </a:ext>
            </a:extLst>
          </p:cNvPr>
          <p:cNvSpPr/>
          <p:nvPr/>
        </p:nvSpPr>
        <p:spPr>
          <a:xfrm>
            <a:off x="3662043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B354218-FDEF-4F2B-9EDC-3C2DA55CF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855387" y="2926604"/>
            <a:ext cx="726799" cy="1232585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AADC2B1-7463-4601-94C4-0F94558C19C1}"/>
              </a:ext>
            </a:extLst>
          </p:cNvPr>
          <p:cNvSpPr/>
          <p:nvPr/>
        </p:nvSpPr>
        <p:spPr>
          <a:xfrm>
            <a:off x="4055620" y="51611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CA22046-A62A-4F67-9271-6582670F1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68172" y="4405823"/>
            <a:ext cx="726799" cy="1232585"/>
          </a:xfrm>
          <a:prstGeom prst="rect">
            <a:avLst/>
          </a:prstGeom>
        </p:spPr>
      </p:pic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0A04F6F9-6689-4B59-A4FB-8A760A73F88E}"/>
              </a:ext>
            </a:extLst>
          </p:cNvPr>
          <p:cNvSpPr/>
          <p:nvPr/>
        </p:nvSpPr>
        <p:spPr>
          <a:xfrm>
            <a:off x="4449197" y="517378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154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17399" y="315103"/>
            <a:ext cx="20105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287657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C883370-7878-4415-975E-86C4FA37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2926604"/>
            <a:ext cx="726799" cy="1232585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17BBDD9F-6C0F-4C81-83A0-0BF3BF0FFD3B}"/>
              </a:ext>
            </a:extLst>
          </p:cNvPr>
          <p:cNvSpPr/>
          <p:nvPr/>
        </p:nvSpPr>
        <p:spPr>
          <a:xfrm>
            <a:off x="3662043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B354218-FDEF-4F2B-9EDC-3C2DA55CF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855387" y="2926604"/>
            <a:ext cx="726799" cy="1232585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AADC2B1-7463-4601-94C4-0F94558C19C1}"/>
              </a:ext>
            </a:extLst>
          </p:cNvPr>
          <p:cNvSpPr/>
          <p:nvPr/>
        </p:nvSpPr>
        <p:spPr>
          <a:xfrm>
            <a:off x="4055620" y="51611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CA22046-A62A-4F67-9271-6582670F1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68172" y="4405823"/>
            <a:ext cx="726799" cy="1232585"/>
          </a:xfrm>
          <a:prstGeom prst="rect">
            <a:avLst/>
          </a:prstGeom>
        </p:spPr>
      </p:pic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0A04F6F9-6689-4B59-A4FB-8A760A73F88E}"/>
              </a:ext>
            </a:extLst>
          </p:cNvPr>
          <p:cNvSpPr/>
          <p:nvPr/>
        </p:nvSpPr>
        <p:spPr>
          <a:xfrm>
            <a:off x="4449197" y="517378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2587B2CD-BA19-477D-B67C-DEA1EBF47ECB}"/>
              </a:ext>
            </a:extLst>
          </p:cNvPr>
          <p:cNvSpPr/>
          <p:nvPr/>
        </p:nvSpPr>
        <p:spPr>
          <a:xfrm>
            <a:off x="4812614" y="519233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E93C4547-D2DF-4DAD-AD1D-C21543280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4412343"/>
            <a:ext cx="726799" cy="123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34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853920" y="315102"/>
            <a:ext cx="3429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nine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043879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C883370-7878-4415-975E-86C4FA37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2926604"/>
            <a:ext cx="726799" cy="1232585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17BBDD9F-6C0F-4C81-83A0-0BF3BF0FFD3B}"/>
              </a:ext>
            </a:extLst>
          </p:cNvPr>
          <p:cNvSpPr/>
          <p:nvPr/>
        </p:nvSpPr>
        <p:spPr>
          <a:xfrm>
            <a:off x="3662043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B354218-FDEF-4F2B-9EDC-3C2DA55CF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855387" y="2926604"/>
            <a:ext cx="726799" cy="1232585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AADC2B1-7463-4601-94C4-0F94558C19C1}"/>
              </a:ext>
            </a:extLst>
          </p:cNvPr>
          <p:cNvSpPr/>
          <p:nvPr/>
        </p:nvSpPr>
        <p:spPr>
          <a:xfrm>
            <a:off x="4055620" y="51611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CA22046-A62A-4F67-9271-6582670F1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68172" y="4405823"/>
            <a:ext cx="726799" cy="1232585"/>
          </a:xfrm>
          <a:prstGeom prst="rect">
            <a:avLst/>
          </a:prstGeom>
        </p:spPr>
      </p:pic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0A04F6F9-6689-4B59-A4FB-8A760A73F88E}"/>
              </a:ext>
            </a:extLst>
          </p:cNvPr>
          <p:cNvSpPr/>
          <p:nvPr/>
        </p:nvSpPr>
        <p:spPr>
          <a:xfrm>
            <a:off x="4449197" y="517378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2587B2CD-BA19-477D-B67C-DEA1EBF47ECB}"/>
              </a:ext>
            </a:extLst>
          </p:cNvPr>
          <p:cNvSpPr/>
          <p:nvPr/>
        </p:nvSpPr>
        <p:spPr>
          <a:xfrm>
            <a:off x="4812614" y="519233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E93C4547-D2DF-4DAD-AD1D-C21543280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4412343"/>
            <a:ext cx="726799" cy="123258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5E253EA9-FD26-4E9E-86DC-544666B1C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4412344"/>
            <a:ext cx="726799" cy="1232585"/>
          </a:xfrm>
          <a:prstGeom prst="rect">
            <a:avLst/>
          </a:prstGeom>
        </p:spPr>
      </p:pic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373BE0DA-C02B-4423-8EA4-59152B4CAB69}"/>
              </a:ext>
            </a:extLst>
          </p:cNvPr>
          <p:cNvSpPr/>
          <p:nvPr/>
        </p:nvSpPr>
        <p:spPr>
          <a:xfrm>
            <a:off x="5224736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738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5939520" y="288469"/>
            <a:ext cx="6000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/>
              <a:t>one hundred and eight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621189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C883370-7878-4415-975E-86C4FA37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2926604"/>
            <a:ext cx="726799" cy="1232585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17BBDD9F-6C0F-4C81-83A0-0BF3BF0FFD3B}"/>
              </a:ext>
            </a:extLst>
          </p:cNvPr>
          <p:cNvSpPr/>
          <p:nvPr/>
        </p:nvSpPr>
        <p:spPr>
          <a:xfrm>
            <a:off x="3662043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B354218-FDEF-4F2B-9EDC-3C2DA55CF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855387" y="2926604"/>
            <a:ext cx="726799" cy="1232585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AADC2B1-7463-4601-94C4-0F94558C19C1}"/>
              </a:ext>
            </a:extLst>
          </p:cNvPr>
          <p:cNvSpPr/>
          <p:nvPr/>
        </p:nvSpPr>
        <p:spPr>
          <a:xfrm>
            <a:off x="4055620" y="51611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CA22046-A62A-4F67-9271-6582670F1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68172" y="4405823"/>
            <a:ext cx="726799" cy="1232585"/>
          </a:xfrm>
          <a:prstGeom prst="rect">
            <a:avLst/>
          </a:prstGeom>
        </p:spPr>
      </p:pic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0A04F6F9-6689-4B59-A4FB-8A760A73F88E}"/>
              </a:ext>
            </a:extLst>
          </p:cNvPr>
          <p:cNvSpPr/>
          <p:nvPr/>
        </p:nvSpPr>
        <p:spPr>
          <a:xfrm>
            <a:off x="4449197" y="517378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2587B2CD-BA19-477D-B67C-DEA1EBF47ECB}"/>
              </a:ext>
            </a:extLst>
          </p:cNvPr>
          <p:cNvSpPr/>
          <p:nvPr/>
        </p:nvSpPr>
        <p:spPr>
          <a:xfrm>
            <a:off x="4812614" y="519233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E93C4547-D2DF-4DAD-AD1D-C21543280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4412343"/>
            <a:ext cx="726799" cy="123258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5E253EA9-FD26-4E9E-86DC-544666B1C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4412344"/>
            <a:ext cx="726799" cy="1232585"/>
          </a:xfrm>
          <a:prstGeom prst="rect">
            <a:avLst/>
          </a:prstGeom>
        </p:spPr>
      </p:pic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373BE0DA-C02B-4423-8EA4-59152B4CAB69}"/>
              </a:ext>
            </a:extLst>
          </p:cNvPr>
          <p:cNvSpPr/>
          <p:nvPr/>
        </p:nvSpPr>
        <p:spPr>
          <a:xfrm>
            <a:off x="5224736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57E36DEB-96A2-42B1-96ED-A7778E05F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865740" y="4412344"/>
            <a:ext cx="726799" cy="1232585"/>
          </a:xfrm>
          <a:prstGeom prst="rect">
            <a:avLst/>
          </a:prstGeom>
        </p:spPr>
      </p:pic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EC170F9B-B941-4A13-BB5E-207561DB9E2C}"/>
              </a:ext>
            </a:extLst>
          </p:cNvPr>
          <p:cNvSpPr/>
          <p:nvPr/>
        </p:nvSpPr>
        <p:spPr>
          <a:xfrm>
            <a:off x="5634066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337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88236" y="629487"/>
            <a:ext cx="8015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9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3696574" y="5766848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70979851-5CB3-4C44-BE56-87D4D4057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88868"/>
              </p:ext>
            </p:extLst>
          </p:nvPr>
        </p:nvGraphicFramePr>
        <p:xfrm>
          <a:off x="3783118" y="1552817"/>
          <a:ext cx="4492100" cy="414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50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369730" y="399495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9s up to 12 x 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323684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84112AD3-D8D9-4A0E-A643-36BF5A8AE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961436" y="2478165"/>
            <a:ext cx="1107919" cy="187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1446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669585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228408" y="1909994"/>
            <a:ext cx="1107919" cy="187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2696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eighteen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268568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228408" y="1909994"/>
            <a:ext cx="1107919" cy="1878930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630254" y="1909994"/>
            <a:ext cx="1107919" cy="187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81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45301" y="543760"/>
            <a:ext cx="40359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seven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978800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228408" y="1909994"/>
            <a:ext cx="1107919" cy="1878930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630254" y="1909994"/>
            <a:ext cx="1107919" cy="187893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738439" y="1909994"/>
            <a:ext cx="1107919" cy="1878930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84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27499" y="542896"/>
            <a:ext cx="27029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six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523395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1107919" cy="1878930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975013" y="1467090"/>
            <a:ext cx="1107919" cy="187893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419566" y="1467090"/>
            <a:ext cx="1107919" cy="1878930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10278954" y="1466227"/>
            <a:ext cx="1107919" cy="1878930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03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27499" y="542896"/>
            <a:ext cx="2796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five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610430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27499" y="542896"/>
            <a:ext cx="27197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four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991689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19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42312" y="428999"/>
            <a:ext cx="32210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three</a:t>
            </a:r>
          </a:p>
        </p:txBody>
      </p:sp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8CADB202-93E4-4480-AB8F-646330B4D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864792"/>
              </p:ext>
            </p:extLst>
          </p:nvPr>
        </p:nvGraphicFramePr>
        <p:xfrm>
          <a:off x="754601" y="5437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30E4144B-7BFA-4B4C-A52E-93CC91000BE1}"/>
              </a:ext>
            </a:extLst>
          </p:cNvPr>
          <p:cNvGrpSpPr/>
          <p:nvPr/>
        </p:nvGrpSpPr>
        <p:grpSpPr>
          <a:xfrm>
            <a:off x="867053" y="5372775"/>
            <a:ext cx="5622115" cy="634965"/>
            <a:chOff x="920319" y="5417163"/>
            <a:chExt cx="5622115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915BEA0-CE07-4A75-94ED-C0070555D0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1F5957-BE73-4D73-9595-ED9BC77749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E28CC4-BBCB-4E93-90EA-6F3151610A7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9FD90BF-1AFF-4BF4-A8F6-00F00DC0BE17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390C23-F8D9-4982-BBA0-388A635786FD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75BE1EB-29F3-4C96-90EB-BC5A081E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CDBB124-F48F-4E3A-8885-AD6CEE0A5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8F2BCCF-6111-410B-A648-9C6E09B45700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B3F6-E4A9-43A4-BA38-29858DF311D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65886E-5325-465B-8721-72A6326C6320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8882B5-F2FA-46C6-84AF-04AD64883EA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F188B5D-3F97-4DAB-AB67-4EC764AB781C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758A7D0-53E6-4A5E-ACFB-6437BC319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64B912-2628-4E05-B178-78EF6C5DD99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7BADEB-D8B9-4006-AD5C-D7CAC29CC2DF}"/>
                </a:ext>
              </a:extLst>
            </p:cNvPr>
            <p:cNvSpPr txBox="1"/>
            <p:nvPr/>
          </p:nvSpPr>
          <p:spPr>
            <a:xfrm>
              <a:off x="1093506" y="5682796"/>
              <a:ext cx="5448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0      9    18   27    36   45     54  63   72    81  90   99   108</a:t>
              </a:r>
            </a:p>
          </p:txBody>
        </p:sp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24B52E92-B9BB-430A-991B-66C766AD3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2" y="1467090"/>
            <a:ext cx="726799" cy="1232585"/>
          </a:xfrm>
          <a:prstGeom prst="rect">
            <a:avLst/>
          </a:prstGeom>
        </p:spPr>
      </p:pic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38322BAC-1816-4EF6-9139-4172523F2444}"/>
              </a:ext>
            </a:extLst>
          </p:cNvPr>
          <p:cNvSpPr/>
          <p:nvPr/>
        </p:nvSpPr>
        <p:spPr>
          <a:xfrm>
            <a:off x="15994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7E2ACB7-5A73-472C-97FB-2EBAD750D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31795" y="1466226"/>
            <a:ext cx="726799" cy="12325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6E001E-D035-4F43-9ABC-1BB850D91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1466226"/>
            <a:ext cx="726799" cy="123258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B9FA1406-BC41-400B-B0C7-0DBFF6572A48}"/>
              </a:ext>
            </a:extLst>
          </p:cNvPr>
          <p:cNvSpPr/>
          <p:nvPr/>
        </p:nvSpPr>
        <p:spPr>
          <a:xfrm>
            <a:off x="198268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D8C0256-870B-438A-B384-D510FC6DF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9792519" y="1466226"/>
            <a:ext cx="726799" cy="123258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F4B398A6-9653-459F-92DB-F7B93FB671EA}"/>
              </a:ext>
            </a:extLst>
          </p:cNvPr>
          <p:cNvSpPr/>
          <p:nvPr/>
        </p:nvSpPr>
        <p:spPr>
          <a:xfrm>
            <a:off x="239253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2072FE8-DD2F-4191-A3E9-E2F65F75C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578913" y="2926605"/>
            <a:ext cx="726799" cy="123258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E9A1D66D-3914-4FFA-9300-223933DAA789}"/>
              </a:ext>
            </a:extLst>
          </p:cNvPr>
          <p:cNvSpPr/>
          <p:nvPr/>
        </p:nvSpPr>
        <p:spPr>
          <a:xfrm>
            <a:off x="2820142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66C8361-4374-40C3-91EB-EDEF477E5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671071" y="2926605"/>
            <a:ext cx="726799" cy="123258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24C73E6-0AC2-4F9C-948D-BD0C5401DF2E}"/>
              </a:ext>
            </a:extLst>
          </p:cNvPr>
          <p:cNvSpPr/>
          <p:nvPr/>
        </p:nvSpPr>
        <p:spPr>
          <a:xfrm>
            <a:off x="3247749" y="5166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C883370-7878-4415-975E-86C4FA37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8763229" y="2926604"/>
            <a:ext cx="726799" cy="1232585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17BBDD9F-6C0F-4C81-83A0-0BF3BF0FFD3B}"/>
              </a:ext>
            </a:extLst>
          </p:cNvPr>
          <p:cNvSpPr/>
          <p:nvPr/>
        </p:nvSpPr>
        <p:spPr>
          <a:xfrm>
            <a:off x="3662043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871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1860</Words>
  <Application>Microsoft Office PowerPoint</Application>
  <PresentationFormat>Widescreen</PresentationFormat>
  <Paragraphs>1614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96</cp:revision>
  <dcterms:created xsi:type="dcterms:W3CDTF">2021-02-01T13:23:24Z</dcterms:created>
  <dcterms:modified xsi:type="dcterms:W3CDTF">2021-02-03T06:14:28Z</dcterms:modified>
</cp:coreProperties>
</file>