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52"/>
  </p:notesMasterIdLst>
  <p:sldIdLst>
    <p:sldId id="261" r:id="rId6"/>
    <p:sldId id="257" r:id="rId7"/>
    <p:sldId id="313" r:id="rId8"/>
    <p:sldId id="314" r:id="rId9"/>
    <p:sldId id="262" r:id="rId10"/>
    <p:sldId id="281" r:id="rId11"/>
    <p:sldId id="4416" r:id="rId12"/>
    <p:sldId id="308" r:id="rId13"/>
    <p:sldId id="315" r:id="rId14"/>
    <p:sldId id="316" r:id="rId15"/>
    <p:sldId id="318" r:id="rId16"/>
    <p:sldId id="319" r:id="rId17"/>
    <p:sldId id="320" r:id="rId18"/>
    <p:sldId id="317" r:id="rId19"/>
    <p:sldId id="321" r:id="rId20"/>
    <p:sldId id="4417" r:id="rId21"/>
    <p:sldId id="4418" r:id="rId22"/>
    <p:sldId id="4419" r:id="rId23"/>
    <p:sldId id="4420" r:id="rId24"/>
    <p:sldId id="4421" r:id="rId25"/>
    <p:sldId id="358" r:id="rId26"/>
    <p:sldId id="4422" r:id="rId27"/>
    <p:sldId id="4423" r:id="rId28"/>
    <p:sldId id="4424" r:id="rId29"/>
    <p:sldId id="4425" r:id="rId30"/>
    <p:sldId id="4426" r:id="rId31"/>
    <p:sldId id="4427" r:id="rId32"/>
    <p:sldId id="4428" r:id="rId33"/>
    <p:sldId id="4429" r:id="rId34"/>
    <p:sldId id="4430" r:id="rId35"/>
    <p:sldId id="4431" r:id="rId36"/>
    <p:sldId id="4432" r:id="rId37"/>
    <p:sldId id="4433" r:id="rId38"/>
    <p:sldId id="4434" r:id="rId39"/>
    <p:sldId id="4435" r:id="rId40"/>
    <p:sldId id="4436" r:id="rId41"/>
    <p:sldId id="4437" r:id="rId42"/>
    <p:sldId id="4438" r:id="rId43"/>
    <p:sldId id="4439" r:id="rId44"/>
    <p:sldId id="4440" r:id="rId45"/>
    <p:sldId id="4441" r:id="rId46"/>
    <p:sldId id="4442" r:id="rId47"/>
    <p:sldId id="4443" r:id="rId48"/>
    <p:sldId id="4444" r:id="rId49"/>
    <p:sldId id="4445" r:id="rId50"/>
    <p:sldId id="4446" r:id="rId5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D6"/>
    <a:srgbClr val="8A358C"/>
    <a:srgbClr val="7F1439"/>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84664-9C03-4237-9FC0-2F263F6B820C}" v="213" dt="2024-06-04T15:18:40.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5782"/>
  </p:normalViewPr>
  <p:slideViewPr>
    <p:cSldViewPr snapToGrid="0" showGuides="1">
      <p:cViewPr varScale="1">
        <p:scale>
          <a:sx n="32" d="100"/>
          <a:sy n="32" d="100"/>
        </p:scale>
        <p:origin x="1194" y="102"/>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burn, Olivia" userId="1186e425-af39-4f27-8e32-1d35133f4503" providerId="ADAL" clId="{1173D290-30A2-4E0B-B9BC-B5E44B946316}"/>
    <pc:docChg chg="addSld modSld">
      <pc:chgData name="Goodburn, Olivia" userId="1186e425-af39-4f27-8e32-1d35133f4503" providerId="ADAL" clId="{1173D290-30A2-4E0B-B9BC-B5E44B946316}" dt="2024-05-24T08:33:58.424" v="0"/>
      <pc:docMkLst>
        <pc:docMk/>
      </pc:docMkLst>
      <pc:sldChg chg="add">
        <pc:chgData name="Goodburn, Olivia" userId="1186e425-af39-4f27-8e32-1d35133f4503" providerId="ADAL" clId="{1173D290-30A2-4E0B-B9BC-B5E44B946316}" dt="2024-05-24T08:33:58.424" v="0"/>
        <pc:sldMkLst>
          <pc:docMk/>
          <pc:sldMk cId="1948705447" sldId="325"/>
        </pc:sldMkLst>
      </pc:sldChg>
      <pc:sldChg chg="add">
        <pc:chgData name="Goodburn, Olivia" userId="1186e425-af39-4f27-8e32-1d35133f4503" providerId="ADAL" clId="{1173D290-30A2-4E0B-B9BC-B5E44B946316}" dt="2024-05-24T08:33:58.424" v="0"/>
        <pc:sldMkLst>
          <pc:docMk/>
          <pc:sldMk cId="3190939425" sldId="326"/>
        </pc:sldMkLst>
      </pc:sldChg>
    </pc:docChg>
  </pc:docChgLst>
  <pc:docChgLst>
    <pc:chgData name="Goodburn, Olivia" userId="1186e425-af39-4f27-8e32-1d35133f4503" providerId="ADAL" clId="{6CA84664-9C03-4237-9FC0-2F263F6B820C}"/>
    <pc:docChg chg="undo redo custSel addSld delSld modSld sldOrd">
      <pc:chgData name="Goodburn, Olivia" userId="1186e425-af39-4f27-8e32-1d35133f4503" providerId="ADAL" clId="{6CA84664-9C03-4237-9FC0-2F263F6B820C}" dt="2024-06-05T10:59:25.817" v="3510" actId="13926"/>
      <pc:docMkLst>
        <pc:docMk/>
      </pc:docMkLst>
      <pc:sldChg chg="addSp delSp modSp mod modClrScheme chgLayout">
        <pc:chgData name="Goodburn, Olivia" userId="1186e425-af39-4f27-8e32-1d35133f4503" providerId="ADAL" clId="{6CA84664-9C03-4237-9FC0-2F263F6B820C}" dt="2024-06-05T10:59:25.817" v="3510" actId="13926"/>
        <pc:sldMkLst>
          <pc:docMk/>
          <pc:sldMk cId="31655441" sldId="257"/>
        </pc:sldMkLst>
        <pc:spChg chg="del mod ord">
          <ac:chgData name="Goodburn, Olivia" userId="1186e425-af39-4f27-8e32-1d35133f4503" providerId="ADAL" clId="{6CA84664-9C03-4237-9FC0-2F263F6B820C}" dt="2024-06-03T14:23:16.045" v="65" actId="478"/>
          <ac:spMkLst>
            <pc:docMk/>
            <pc:sldMk cId="31655441" sldId="257"/>
            <ac:spMk id="2" creationId="{EA1EAEC2-CCBF-DA16-4DF7-315B41246EA0}"/>
          </ac:spMkLst>
        </pc:spChg>
        <pc:spChg chg="add del mod ord">
          <ac:chgData name="Goodburn, Olivia" userId="1186e425-af39-4f27-8e32-1d35133f4503" providerId="ADAL" clId="{6CA84664-9C03-4237-9FC0-2F263F6B820C}" dt="2024-06-03T14:23:12.326" v="64" actId="478"/>
          <ac:spMkLst>
            <pc:docMk/>
            <pc:sldMk cId="31655441" sldId="257"/>
            <ac:spMk id="3" creationId="{75C29C09-CDE1-F306-CBC0-9C7D4F079622}"/>
          </ac:spMkLst>
        </pc:spChg>
        <pc:spChg chg="add del mod">
          <ac:chgData name="Goodburn, Olivia" userId="1186e425-af39-4f27-8e32-1d35133f4503" providerId="ADAL" clId="{6CA84664-9C03-4237-9FC0-2F263F6B820C}" dt="2024-06-03T14:23:18.016" v="66" actId="478"/>
          <ac:spMkLst>
            <pc:docMk/>
            <pc:sldMk cId="31655441" sldId="257"/>
            <ac:spMk id="5" creationId="{C20E75CE-B2E6-05F0-5AE4-C4BB16ACF1BF}"/>
          </ac:spMkLst>
        </pc:spChg>
        <pc:spChg chg="add mod">
          <ac:chgData name="Goodburn, Olivia" userId="1186e425-af39-4f27-8e32-1d35133f4503" providerId="ADAL" clId="{6CA84664-9C03-4237-9FC0-2F263F6B820C}" dt="2024-06-05T10:59:25.817" v="3510" actId="13926"/>
          <ac:spMkLst>
            <pc:docMk/>
            <pc:sldMk cId="31655441" sldId="257"/>
            <ac:spMk id="6" creationId="{3D214379-F17D-DEDC-D91A-839E2A07562D}"/>
          </ac:spMkLst>
        </pc:spChg>
        <pc:picChg chg="add mod">
          <ac:chgData name="Goodburn, Olivia" userId="1186e425-af39-4f27-8e32-1d35133f4503" providerId="ADAL" clId="{6CA84664-9C03-4237-9FC0-2F263F6B820C}" dt="2024-06-03T14:24:51.982" v="100" actId="14100"/>
          <ac:picMkLst>
            <pc:docMk/>
            <pc:sldMk cId="31655441" sldId="257"/>
            <ac:picMk id="7" creationId="{F0FE2137-0677-B813-1057-250D6D5268E4}"/>
          </ac:picMkLst>
        </pc:picChg>
      </pc:sldChg>
      <pc:sldChg chg="del">
        <pc:chgData name="Goodburn, Olivia" userId="1186e425-af39-4f27-8e32-1d35133f4503" providerId="ADAL" clId="{6CA84664-9C03-4237-9FC0-2F263F6B820C}" dt="2024-06-03T14:18:54.851" v="39" actId="47"/>
        <pc:sldMkLst>
          <pc:docMk/>
          <pc:sldMk cId="620237314" sldId="258"/>
        </pc:sldMkLst>
      </pc:sldChg>
      <pc:sldChg chg="del">
        <pc:chgData name="Goodburn, Olivia" userId="1186e425-af39-4f27-8e32-1d35133f4503" providerId="ADAL" clId="{6CA84664-9C03-4237-9FC0-2F263F6B820C}" dt="2024-06-03T14:18:54.544" v="38" actId="47"/>
        <pc:sldMkLst>
          <pc:docMk/>
          <pc:sldMk cId="3686666491" sldId="259"/>
        </pc:sldMkLst>
      </pc:sldChg>
      <pc:sldChg chg="del">
        <pc:chgData name="Goodburn, Olivia" userId="1186e425-af39-4f27-8e32-1d35133f4503" providerId="ADAL" clId="{6CA84664-9C03-4237-9FC0-2F263F6B820C}" dt="2024-06-03T14:18:53.708" v="37" actId="47"/>
        <pc:sldMkLst>
          <pc:docMk/>
          <pc:sldMk cId="4144851477" sldId="260"/>
        </pc:sldMkLst>
      </pc:sldChg>
      <pc:sldChg chg="addSp delSp modSp mod">
        <pc:chgData name="Goodburn, Olivia" userId="1186e425-af39-4f27-8e32-1d35133f4503" providerId="ADAL" clId="{6CA84664-9C03-4237-9FC0-2F263F6B820C}" dt="2024-06-03T14:22:17.871" v="61" actId="14100"/>
        <pc:sldMkLst>
          <pc:docMk/>
          <pc:sldMk cId="789714967" sldId="261"/>
        </pc:sldMkLst>
        <pc:spChg chg="mod">
          <ac:chgData name="Goodburn, Olivia" userId="1186e425-af39-4f27-8e32-1d35133f4503" providerId="ADAL" clId="{6CA84664-9C03-4237-9FC0-2F263F6B820C}" dt="2024-06-03T14:18:21.464" v="29" actId="404"/>
          <ac:spMkLst>
            <pc:docMk/>
            <pc:sldMk cId="789714967" sldId="261"/>
            <ac:spMk id="2" creationId="{8B5793BC-ACA0-3F26-32CA-1CF9550528D7}"/>
          </ac:spMkLst>
        </pc:spChg>
        <pc:spChg chg="del">
          <ac:chgData name="Goodburn, Olivia" userId="1186e425-af39-4f27-8e32-1d35133f4503" providerId="ADAL" clId="{6CA84664-9C03-4237-9FC0-2F263F6B820C}" dt="2024-06-03T14:18:45.122" v="30" actId="478"/>
          <ac:spMkLst>
            <pc:docMk/>
            <pc:sldMk cId="789714967" sldId="261"/>
            <ac:spMk id="3" creationId="{9DB7FAB8-F0D8-3C50-14A8-43067664EF02}"/>
          </ac:spMkLst>
        </pc:spChg>
        <pc:spChg chg="add mod">
          <ac:chgData name="Goodburn, Olivia" userId="1186e425-af39-4f27-8e32-1d35133f4503" providerId="ADAL" clId="{6CA84664-9C03-4237-9FC0-2F263F6B820C}" dt="2024-06-03T14:18:50.868" v="34" actId="403"/>
          <ac:spMkLst>
            <pc:docMk/>
            <pc:sldMk cId="789714967" sldId="261"/>
            <ac:spMk id="4" creationId="{EE3250C2-4DC4-D0F8-91D8-28C46DE8A74C}"/>
          </ac:spMkLst>
        </pc:spChg>
        <pc:picChg chg="add mod ord">
          <ac:chgData name="Goodburn, Olivia" userId="1186e425-af39-4f27-8e32-1d35133f4503" providerId="ADAL" clId="{6CA84664-9C03-4237-9FC0-2F263F6B820C}" dt="2024-06-03T14:21:07.054" v="49" actId="208"/>
          <ac:picMkLst>
            <pc:docMk/>
            <pc:sldMk cId="789714967" sldId="261"/>
            <ac:picMk id="6" creationId="{BDEACC00-C70C-E99C-6843-4CB53034BAC8}"/>
          </ac:picMkLst>
        </pc:picChg>
        <pc:picChg chg="add mod">
          <ac:chgData name="Goodburn, Olivia" userId="1186e425-af39-4f27-8e32-1d35133f4503" providerId="ADAL" clId="{6CA84664-9C03-4237-9FC0-2F263F6B820C}" dt="2024-06-03T14:21:34.071" v="56" actId="1076"/>
          <ac:picMkLst>
            <pc:docMk/>
            <pc:sldMk cId="789714967" sldId="261"/>
            <ac:picMk id="8" creationId="{621D0B0B-2508-ED26-CAFA-E5E19B9E3FD4}"/>
          </ac:picMkLst>
        </pc:picChg>
        <pc:picChg chg="add mod ord">
          <ac:chgData name="Goodburn, Olivia" userId="1186e425-af39-4f27-8e32-1d35133f4503" providerId="ADAL" clId="{6CA84664-9C03-4237-9FC0-2F263F6B820C}" dt="2024-06-03T14:21:35.959" v="57" actId="1076"/>
          <ac:picMkLst>
            <pc:docMk/>
            <pc:sldMk cId="789714967" sldId="261"/>
            <ac:picMk id="10" creationId="{2A34A987-D6C6-7C9E-5610-3C1D21F2176A}"/>
          </ac:picMkLst>
        </pc:picChg>
        <pc:picChg chg="add mod">
          <ac:chgData name="Goodburn, Olivia" userId="1186e425-af39-4f27-8e32-1d35133f4503" providerId="ADAL" clId="{6CA84664-9C03-4237-9FC0-2F263F6B820C}" dt="2024-06-03T14:22:17.871" v="61" actId="14100"/>
          <ac:picMkLst>
            <pc:docMk/>
            <pc:sldMk cId="789714967" sldId="261"/>
            <ac:picMk id="12" creationId="{B7B9F5AC-E7D4-025F-6DFF-6D60A8262F3D}"/>
          </ac:picMkLst>
        </pc:picChg>
      </pc:sldChg>
      <pc:sldChg chg="delSp modSp mod delAnim modNotesTx">
        <pc:chgData name="Goodburn, Olivia" userId="1186e425-af39-4f27-8e32-1d35133f4503" providerId="ADAL" clId="{6CA84664-9C03-4237-9FC0-2F263F6B820C}" dt="2024-06-04T14:08:11.483" v="1930" actId="1076"/>
        <pc:sldMkLst>
          <pc:docMk/>
          <pc:sldMk cId="328755329" sldId="281"/>
        </pc:sldMkLst>
        <pc:spChg chg="mod">
          <ac:chgData name="Goodburn, Olivia" userId="1186e425-af39-4f27-8e32-1d35133f4503" providerId="ADAL" clId="{6CA84664-9C03-4237-9FC0-2F263F6B820C}" dt="2024-06-04T14:08:04.882" v="1927" actId="20577"/>
          <ac:spMkLst>
            <pc:docMk/>
            <pc:sldMk cId="328755329" sldId="281"/>
            <ac:spMk id="2" creationId="{1F6F94F1-9121-52D5-9363-3B3F56B46BF6}"/>
          </ac:spMkLst>
        </pc:spChg>
        <pc:spChg chg="mod">
          <ac:chgData name="Goodburn, Olivia" userId="1186e425-af39-4f27-8e32-1d35133f4503" providerId="ADAL" clId="{6CA84664-9C03-4237-9FC0-2F263F6B820C}" dt="2024-06-04T14:08:11.483" v="1930" actId="1076"/>
          <ac:spMkLst>
            <pc:docMk/>
            <pc:sldMk cId="328755329" sldId="281"/>
            <ac:spMk id="10" creationId="{D075500E-B4CC-1C10-93C4-1CE10536E9ED}"/>
          </ac:spMkLst>
        </pc:spChg>
        <pc:picChg chg="mod">
          <ac:chgData name="Goodburn, Olivia" userId="1186e425-af39-4f27-8e32-1d35133f4503" providerId="ADAL" clId="{6CA84664-9C03-4237-9FC0-2F263F6B820C}" dt="2024-06-04T14:07:17.067" v="1898" actId="1076"/>
          <ac:picMkLst>
            <pc:docMk/>
            <pc:sldMk cId="328755329" sldId="281"/>
            <ac:picMk id="5" creationId="{AF3CC9C4-5A5A-4C75-66B5-94633217F4E9}"/>
          </ac:picMkLst>
        </pc:picChg>
        <pc:picChg chg="mod">
          <ac:chgData name="Goodburn, Olivia" userId="1186e425-af39-4f27-8e32-1d35133f4503" providerId="ADAL" clId="{6CA84664-9C03-4237-9FC0-2F263F6B820C}" dt="2024-06-04T14:07:16.065" v="1897" actId="1076"/>
          <ac:picMkLst>
            <pc:docMk/>
            <pc:sldMk cId="328755329" sldId="281"/>
            <ac:picMk id="7" creationId="{C009A8ED-2422-C4D3-2D7C-BBEBA9DEA3D3}"/>
          </ac:picMkLst>
        </pc:picChg>
        <pc:picChg chg="del">
          <ac:chgData name="Goodburn, Olivia" userId="1186e425-af39-4f27-8e32-1d35133f4503" providerId="ADAL" clId="{6CA84664-9C03-4237-9FC0-2F263F6B820C}" dt="2024-06-04T14:07:11.467" v="1895" actId="478"/>
          <ac:picMkLst>
            <pc:docMk/>
            <pc:sldMk cId="328755329" sldId="281"/>
            <ac:picMk id="9" creationId="{88310E86-FB77-A92B-62CC-8CF8DDCBE1D7}"/>
          </ac:picMkLst>
        </pc:picChg>
      </pc:sldChg>
      <pc:sldChg chg="addSp delSp modSp add mod">
        <pc:chgData name="Goodburn, Olivia" userId="1186e425-af39-4f27-8e32-1d35133f4503" providerId="ADAL" clId="{6CA84664-9C03-4237-9FC0-2F263F6B820C}" dt="2024-06-03T15:32:05.300" v="214" actId="171"/>
        <pc:sldMkLst>
          <pc:docMk/>
          <pc:sldMk cId="2687581396" sldId="308"/>
        </pc:sldMkLst>
        <pc:spChg chg="add mod">
          <ac:chgData name="Goodburn, Olivia" userId="1186e425-af39-4f27-8e32-1d35133f4503" providerId="ADAL" clId="{6CA84664-9C03-4237-9FC0-2F263F6B820C}" dt="2024-06-03T14:27:59.655" v="167" actId="1076"/>
          <ac:spMkLst>
            <pc:docMk/>
            <pc:sldMk cId="2687581396" sldId="308"/>
            <ac:spMk id="4" creationId="{3A96BDCB-6724-07C9-6C79-FCFE5D7F196E}"/>
          </ac:spMkLst>
        </pc:spChg>
        <pc:spChg chg="del">
          <ac:chgData name="Goodburn, Olivia" userId="1186e425-af39-4f27-8e32-1d35133f4503" providerId="ADAL" clId="{6CA84664-9C03-4237-9FC0-2F263F6B820C}" dt="2024-06-03T14:27:20.713" v="157" actId="478"/>
          <ac:spMkLst>
            <pc:docMk/>
            <pc:sldMk cId="2687581396" sldId="308"/>
            <ac:spMk id="5" creationId="{4A85DDB9-F21F-41E9-BC65-E0742EB7AEE6}"/>
          </ac:spMkLst>
        </pc:spChg>
        <pc:spChg chg="mod">
          <ac:chgData name="Goodburn, Olivia" userId="1186e425-af39-4f27-8e32-1d35133f4503" providerId="ADAL" clId="{6CA84664-9C03-4237-9FC0-2F263F6B820C}" dt="2024-06-03T14:28:55.524" v="206" actId="1038"/>
          <ac:spMkLst>
            <pc:docMk/>
            <pc:sldMk cId="2687581396" sldId="308"/>
            <ac:spMk id="6" creationId="{B5353E3A-E06D-422D-810A-69B98532109B}"/>
          </ac:spMkLst>
        </pc:spChg>
        <pc:spChg chg="mod">
          <ac:chgData name="Goodburn, Olivia" userId="1186e425-af39-4f27-8e32-1d35133f4503" providerId="ADAL" clId="{6CA84664-9C03-4237-9FC0-2F263F6B820C}" dt="2024-06-03T14:28:55.524" v="206" actId="1038"/>
          <ac:spMkLst>
            <pc:docMk/>
            <pc:sldMk cId="2687581396" sldId="308"/>
            <ac:spMk id="8" creationId="{E6D1B768-8FC7-147B-E648-B3640BEC4696}"/>
          </ac:spMkLst>
        </pc:spChg>
        <pc:spChg chg="mod">
          <ac:chgData name="Goodburn, Olivia" userId="1186e425-af39-4f27-8e32-1d35133f4503" providerId="ADAL" clId="{6CA84664-9C03-4237-9FC0-2F263F6B820C}" dt="2024-06-03T14:28:55.524" v="206" actId="1038"/>
          <ac:spMkLst>
            <pc:docMk/>
            <pc:sldMk cId="2687581396" sldId="308"/>
            <ac:spMk id="9" creationId="{22D63A73-5605-4B36-AA52-A9582214E6D4}"/>
          </ac:spMkLst>
        </pc:spChg>
        <pc:picChg chg="del mod">
          <ac:chgData name="Goodburn, Olivia" userId="1186e425-af39-4f27-8e32-1d35133f4503" providerId="ADAL" clId="{6CA84664-9C03-4237-9FC0-2F263F6B820C}" dt="2024-06-03T15:31:57.724" v="207" actId="478"/>
          <ac:picMkLst>
            <pc:docMk/>
            <pc:sldMk cId="2687581396" sldId="308"/>
            <ac:picMk id="3" creationId="{A8C51B9D-E43F-CA8E-576C-14A6AAAC4C3E}"/>
          </ac:picMkLst>
        </pc:picChg>
        <pc:picChg chg="add mod ord">
          <ac:chgData name="Goodburn, Olivia" userId="1186e425-af39-4f27-8e32-1d35133f4503" providerId="ADAL" clId="{6CA84664-9C03-4237-9FC0-2F263F6B820C}" dt="2024-06-03T15:32:05.300" v="214" actId="171"/>
          <ac:picMkLst>
            <pc:docMk/>
            <pc:sldMk cId="2687581396" sldId="308"/>
            <ac:picMk id="10" creationId="{3BEDB036-B515-3860-2192-B4BCB27777E1}"/>
          </ac:picMkLst>
        </pc:picChg>
      </pc:sldChg>
      <pc:sldChg chg="modSp mod">
        <pc:chgData name="Goodburn, Olivia" userId="1186e425-af39-4f27-8e32-1d35133f4503" providerId="ADAL" clId="{6CA84664-9C03-4237-9FC0-2F263F6B820C}" dt="2024-06-03T14:26:43.448" v="152" actId="207"/>
        <pc:sldMkLst>
          <pc:docMk/>
          <pc:sldMk cId="1043235434" sldId="313"/>
        </pc:sldMkLst>
        <pc:spChg chg="mod">
          <ac:chgData name="Goodburn, Olivia" userId="1186e425-af39-4f27-8e32-1d35133f4503" providerId="ADAL" clId="{6CA84664-9C03-4237-9FC0-2F263F6B820C}" dt="2024-06-03T14:26:43.448" v="152" actId="207"/>
          <ac:spMkLst>
            <pc:docMk/>
            <pc:sldMk cId="1043235434" sldId="313"/>
            <ac:spMk id="3" creationId="{18858B4D-2155-4C76-AC1F-81D975AC9108}"/>
          </ac:spMkLst>
        </pc:spChg>
        <pc:picChg chg="mod">
          <ac:chgData name="Goodburn, Olivia" userId="1186e425-af39-4f27-8e32-1d35133f4503" providerId="ADAL" clId="{6CA84664-9C03-4237-9FC0-2F263F6B820C}" dt="2024-06-03T14:26:36.543" v="144" actId="1036"/>
          <ac:picMkLst>
            <pc:docMk/>
            <pc:sldMk cId="1043235434" sldId="313"/>
            <ac:picMk id="11" creationId="{511D2520-070A-B6AA-ED76-E5B31A741074}"/>
          </ac:picMkLst>
        </pc:picChg>
        <pc:picChg chg="mod">
          <ac:chgData name="Goodburn, Olivia" userId="1186e425-af39-4f27-8e32-1d35133f4503" providerId="ADAL" clId="{6CA84664-9C03-4237-9FC0-2F263F6B820C}" dt="2024-06-03T14:25:17.828" v="108" actId="1076"/>
          <ac:picMkLst>
            <pc:docMk/>
            <pc:sldMk cId="1043235434" sldId="313"/>
            <ac:picMk id="12" creationId="{3782A356-41C1-A344-3124-7A8856BF4A3B}"/>
          </ac:picMkLst>
        </pc:picChg>
        <pc:picChg chg="mod">
          <ac:chgData name="Goodburn, Olivia" userId="1186e425-af39-4f27-8e32-1d35133f4503" providerId="ADAL" clId="{6CA84664-9C03-4237-9FC0-2F263F6B820C}" dt="2024-06-03T14:26:37.925" v="151" actId="1036"/>
          <ac:picMkLst>
            <pc:docMk/>
            <pc:sldMk cId="1043235434" sldId="313"/>
            <ac:picMk id="15" creationId="{73EB1FD3-06B5-7661-77D0-1071E9AA340B}"/>
          </ac:picMkLst>
        </pc:picChg>
      </pc:sldChg>
      <pc:sldChg chg="modSp mod">
        <pc:chgData name="Goodburn, Olivia" userId="1186e425-af39-4f27-8e32-1d35133f4503" providerId="ADAL" clId="{6CA84664-9C03-4237-9FC0-2F263F6B820C}" dt="2024-06-03T14:28:33.990" v="170" actId="2711"/>
        <pc:sldMkLst>
          <pc:docMk/>
          <pc:sldMk cId="3296096223" sldId="314"/>
        </pc:sldMkLst>
        <pc:spChg chg="mod">
          <ac:chgData name="Goodburn, Olivia" userId="1186e425-af39-4f27-8e32-1d35133f4503" providerId="ADAL" clId="{6CA84664-9C03-4237-9FC0-2F263F6B820C}" dt="2024-06-03T14:26:48.711" v="153" actId="207"/>
          <ac:spMkLst>
            <pc:docMk/>
            <pc:sldMk cId="3296096223" sldId="314"/>
            <ac:spMk id="2" creationId="{00000000-0000-0000-0000-000000000000}"/>
          </ac:spMkLst>
        </pc:spChg>
        <pc:spChg chg="mod">
          <ac:chgData name="Goodburn, Olivia" userId="1186e425-af39-4f27-8e32-1d35133f4503" providerId="ADAL" clId="{6CA84664-9C03-4237-9FC0-2F263F6B820C}" dt="2024-06-03T14:28:33.990" v="170" actId="2711"/>
          <ac:spMkLst>
            <pc:docMk/>
            <pc:sldMk cId="3296096223" sldId="314"/>
            <ac:spMk id="4" creationId="{00000000-0000-0000-0000-000000000000}"/>
          </ac:spMkLst>
        </pc:spChg>
        <pc:picChg chg="mod">
          <ac:chgData name="Goodburn, Olivia" userId="1186e425-af39-4f27-8e32-1d35133f4503" providerId="ADAL" clId="{6CA84664-9C03-4237-9FC0-2F263F6B820C}" dt="2024-06-03T14:25:39.498" v="113" actId="1076"/>
          <ac:picMkLst>
            <pc:docMk/>
            <pc:sldMk cId="3296096223" sldId="314"/>
            <ac:picMk id="6" creationId="{E74AA30D-4458-56D1-09A5-52AAC34E03BE}"/>
          </ac:picMkLst>
        </pc:picChg>
      </pc:sldChg>
      <pc:sldChg chg="addSp modSp new mod">
        <pc:chgData name="Goodburn, Olivia" userId="1186e425-af39-4f27-8e32-1d35133f4503" providerId="ADAL" clId="{6CA84664-9C03-4237-9FC0-2F263F6B820C}" dt="2024-06-03T15:33:13.468" v="229" actId="1076"/>
        <pc:sldMkLst>
          <pc:docMk/>
          <pc:sldMk cId="1916857918" sldId="315"/>
        </pc:sldMkLst>
        <pc:spChg chg="add mod">
          <ac:chgData name="Goodburn, Olivia" userId="1186e425-af39-4f27-8e32-1d35133f4503" providerId="ADAL" clId="{6CA84664-9C03-4237-9FC0-2F263F6B820C}" dt="2024-06-03T15:33:13.468" v="229" actId="1076"/>
          <ac:spMkLst>
            <pc:docMk/>
            <pc:sldMk cId="1916857918" sldId="315"/>
            <ac:spMk id="5" creationId="{2AF28443-B8C7-14C7-FB4B-34A09F61FF2D}"/>
          </ac:spMkLst>
        </pc:spChg>
        <pc:picChg chg="add mod">
          <ac:chgData name="Goodburn, Olivia" userId="1186e425-af39-4f27-8e32-1d35133f4503" providerId="ADAL" clId="{6CA84664-9C03-4237-9FC0-2F263F6B820C}" dt="2024-06-03T15:32:59.736" v="222" actId="1076"/>
          <ac:picMkLst>
            <pc:docMk/>
            <pc:sldMk cId="1916857918" sldId="315"/>
            <ac:picMk id="3" creationId="{23321D52-F8E6-A0F8-A654-1474EC28DD94}"/>
          </ac:picMkLst>
        </pc:picChg>
      </pc:sldChg>
      <pc:sldChg chg="new del">
        <pc:chgData name="Goodburn, Olivia" userId="1186e425-af39-4f27-8e32-1d35133f4503" providerId="ADAL" clId="{6CA84664-9C03-4237-9FC0-2F263F6B820C}" dt="2024-06-03T14:27:15.978" v="156" actId="47"/>
        <pc:sldMkLst>
          <pc:docMk/>
          <pc:sldMk cId="2695234278" sldId="315"/>
        </pc:sldMkLst>
      </pc:sldChg>
      <pc:sldChg chg="addSp delSp modSp new mod modAnim">
        <pc:chgData name="Goodburn, Olivia" userId="1186e425-af39-4f27-8e32-1d35133f4503" providerId="ADAL" clId="{6CA84664-9C03-4237-9FC0-2F263F6B820C}" dt="2024-06-04T14:38:36.878" v="2914" actId="478"/>
        <pc:sldMkLst>
          <pc:docMk/>
          <pc:sldMk cId="2684441447" sldId="316"/>
        </pc:sldMkLst>
        <pc:spChg chg="add mod">
          <ac:chgData name="Goodburn, Olivia" userId="1186e425-af39-4f27-8e32-1d35133f4503" providerId="ADAL" clId="{6CA84664-9C03-4237-9FC0-2F263F6B820C}" dt="2024-06-04T14:08:56.150" v="1940" actId="1076"/>
          <ac:spMkLst>
            <pc:docMk/>
            <pc:sldMk cId="2684441447" sldId="316"/>
            <ac:spMk id="3" creationId="{80EE93E3-6731-3427-46D9-9F7E65B2C625}"/>
          </ac:spMkLst>
        </pc:spChg>
        <pc:spChg chg="add mod">
          <ac:chgData name="Goodburn, Olivia" userId="1186e425-af39-4f27-8e32-1d35133f4503" providerId="ADAL" clId="{6CA84664-9C03-4237-9FC0-2F263F6B820C}" dt="2024-06-03T15:37:51.380" v="277" actId="1076"/>
          <ac:spMkLst>
            <pc:docMk/>
            <pc:sldMk cId="2684441447" sldId="316"/>
            <ac:spMk id="5" creationId="{00804867-92AA-7B2F-3434-C284C4497433}"/>
          </ac:spMkLst>
        </pc:spChg>
        <pc:spChg chg="add del mod">
          <ac:chgData name="Goodburn, Olivia" userId="1186e425-af39-4f27-8e32-1d35133f4503" providerId="ADAL" clId="{6CA84664-9C03-4237-9FC0-2F263F6B820C}" dt="2024-06-03T15:37:41.889" v="272" actId="478"/>
          <ac:spMkLst>
            <pc:docMk/>
            <pc:sldMk cId="2684441447" sldId="316"/>
            <ac:spMk id="7" creationId="{EC11AA00-D77D-35E2-B8D5-3487ACB059AF}"/>
          </ac:spMkLst>
        </pc:spChg>
        <pc:graphicFrameChg chg="add del mod modGraphic">
          <ac:chgData name="Goodburn, Olivia" userId="1186e425-af39-4f27-8e32-1d35133f4503" providerId="ADAL" clId="{6CA84664-9C03-4237-9FC0-2F263F6B820C}" dt="2024-06-04T14:08:39.501" v="1932" actId="478"/>
          <ac:graphicFrameMkLst>
            <pc:docMk/>
            <pc:sldMk cId="2684441447" sldId="316"/>
            <ac:graphicFrameMk id="4" creationId="{3A334418-0A16-2631-AAFE-308E168FBDE2}"/>
          </ac:graphicFrameMkLst>
        </pc:graphicFrameChg>
        <pc:picChg chg="add mod">
          <ac:chgData name="Goodburn, Olivia" userId="1186e425-af39-4f27-8e32-1d35133f4503" providerId="ADAL" clId="{6CA84664-9C03-4237-9FC0-2F263F6B820C}" dt="2024-06-04T14:08:42.349" v="1934" actId="1076"/>
          <ac:picMkLst>
            <pc:docMk/>
            <pc:sldMk cId="2684441447" sldId="316"/>
            <ac:picMk id="2" creationId="{47671279-0FEC-99F3-4AE3-51AA13949036}"/>
          </ac:picMkLst>
        </pc:picChg>
        <pc:picChg chg="add del">
          <ac:chgData name="Goodburn, Olivia" userId="1186e425-af39-4f27-8e32-1d35133f4503" providerId="ADAL" clId="{6CA84664-9C03-4237-9FC0-2F263F6B820C}" dt="2024-06-03T15:33:44.528" v="232" actId="478"/>
          <ac:picMkLst>
            <pc:docMk/>
            <pc:sldMk cId="2684441447" sldId="316"/>
            <ac:picMk id="3" creationId="{FD140428-047B-F65C-A9C5-CE30ACAAFC01}"/>
          </ac:picMkLst>
        </pc:picChg>
        <pc:picChg chg="add mod modCrop">
          <ac:chgData name="Goodburn, Olivia" userId="1186e425-af39-4f27-8e32-1d35133f4503" providerId="ADAL" clId="{6CA84664-9C03-4237-9FC0-2F263F6B820C}" dt="2024-06-03T15:35:56.677" v="254" actId="14100"/>
          <ac:picMkLst>
            <pc:docMk/>
            <pc:sldMk cId="2684441447" sldId="316"/>
            <ac:picMk id="6" creationId="{F5665514-B1DB-09D4-E1D3-CACD0F8A03F9}"/>
          </ac:picMkLst>
        </pc:picChg>
        <pc:picChg chg="add del mod">
          <ac:chgData name="Goodburn, Olivia" userId="1186e425-af39-4f27-8e32-1d35133f4503" providerId="ADAL" clId="{6CA84664-9C03-4237-9FC0-2F263F6B820C}" dt="2024-06-04T14:38:36.371" v="2913" actId="22"/>
          <ac:picMkLst>
            <pc:docMk/>
            <pc:sldMk cId="2684441447" sldId="316"/>
            <ac:picMk id="8" creationId="{F4B6087D-8BEA-C4C4-B180-E41A05102E6C}"/>
          </ac:picMkLst>
        </pc:picChg>
        <pc:picChg chg="add del mod">
          <ac:chgData name="Goodburn, Olivia" userId="1186e425-af39-4f27-8e32-1d35133f4503" providerId="ADAL" clId="{6CA84664-9C03-4237-9FC0-2F263F6B820C}" dt="2024-06-04T14:38:36.878" v="2914" actId="478"/>
          <ac:picMkLst>
            <pc:docMk/>
            <pc:sldMk cId="2684441447" sldId="316"/>
            <ac:picMk id="9" creationId="{CB2D99A2-BA1F-71BB-DEC0-E75A37B5BE53}"/>
          </ac:picMkLst>
        </pc:picChg>
      </pc:sldChg>
      <pc:sldChg chg="addSp delSp modSp add mod">
        <pc:chgData name="Goodburn, Olivia" userId="1186e425-af39-4f27-8e32-1d35133f4503" providerId="ADAL" clId="{6CA84664-9C03-4237-9FC0-2F263F6B820C}" dt="2024-06-04T14:15:03.958" v="2026" actId="1037"/>
        <pc:sldMkLst>
          <pc:docMk/>
          <pc:sldMk cId="1840399333" sldId="317"/>
        </pc:sldMkLst>
        <pc:spChg chg="add mod">
          <ac:chgData name="Goodburn, Olivia" userId="1186e425-af39-4f27-8e32-1d35133f4503" providerId="ADAL" clId="{6CA84664-9C03-4237-9FC0-2F263F6B820C}" dt="2024-06-03T15:42:04.747" v="336" actId="20577"/>
          <ac:spMkLst>
            <pc:docMk/>
            <pc:sldMk cId="1840399333" sldId="317"/>
            <ac:spMk id="2" creationId="{1AB65B42-4E04-C693-4B28-5DDAD46FDD9C}"/>
          </ac:spMkLst>
        </pc:spChg>
        <pc:spChg chg="del">
          <ac:chgData name="Goodburn, Olivia" userId="1186e425-af39-4f27-8e32-1d35133f4503" providerId="ADAL" clId="{6CA84664-9C03-4237-9FC0-2F263F6B820C}" dt="2024-06-03T15:41:49.265" v="332" actId="478"/>
          <ac:spMkLst>
            <pc:docMk/>
            <pc:sldMk cId="1840399333" sldId="317"/>
            <ac:spMk id="5" creationId="{00804867-92AA-7B2F-3434-C284C4497433}"/>
          </ac:spMkLst>
        </pc:spChg>
        <pc:spChg chg="add del mod">
          <ac:chgData name="Goodburn, Olivia" userId="1186e425-af39-4f27-8e32-1d35133f4503" providerId="ADAL" clId="{6CA84664-9C03-4237-9FC0-2F263F6B820C}" dt="2024-06-03T15:44:47.607" v="402" actId="478"/>
          <ac:spMkLst>
            <pc:docMk/>
            <pc:sldMk cId="1840399333" sldId="317"/>
            <ac:spMk id="9" creationId="{F66E0B93-46AF-3D42-3801-FE5C67423B8F}"/>
          </ac:spMkLst>
        </pc:spChg>
        <pc:spChg chg="add del mod">
          <ac:chgData name="Goodburn, Olivia" userId="1186e425-af39-4f27-8e32-1d35133f4503" providerId="ADAL" clId="{6CA84664-9C03-4237-9FC0-2F263F6B820C}" dt="2024-06-03T15:51:11.454" v="819" actId="478"/>
          <ac:spMkLst>
            <pc:docMk/>
            <pc:sldMk cId="1840399333" sldId="317"/>
            <ac:spMk id="10" creationId="{32E824EB-DCCA-64A9-D42C-17661F797C49}"/>
          </ac:spMkLst>
        </pc:spChg>
        <pc:spChg chg="add del mod">
          <ac:chgData name="Goodburn, Olivia" userId="1186e425-af39-4f27-8e32-1d35133f4503" providerId="ADAL" clId="{6CA84664-9C03-4237-9FC0-2F263F6B820C}" dt="2024-06-03T15:51:11.454" v="819" actId="478"/>
          <ac:spMkLst>
            <pc:docMk/>
            <pc:sldMk cId="1840399333" sldId="317"/>
            <ac:spMk id="11" creationId="{6BF1F5E1-F769-7D8F-1985-7450A87CB8E2}"/>
          </ac:spMkLst>
        </pc:spChg>
        <pc:spChg chg="add del mod">
          <ac:chgData name="Goodburn, Olivia" userId="1186e425-af39-4f27-8e32-1d35133f4503" providerId="ADAL" clId="{6CA84664-9C03-4237-9FC0-2F263F6B820C}" dt="2024-06-04T14:10:22.964" v="1943" actId="478"/>
          <ac:spMkLst>
            <pc:docMk/>
            <pc:sldMk cId="1840399333" sldId="317"/>
            <ac:spMk id="14" creationId="{571B5B5C-28E4-5B11-5510-DC5D5D8D4F74}"/>
          </ac:spMkLst>
        </pc:spChg>
        <pc:spChg chg="add del mod">
          <ac:chgData name="Goodburn, Olivia" userId="1186e425-af39-4f27-8e32-1d35133f4503" providerId="ADAL" clId="{6CA84664-9C03-4237-9FC0-2F263F6B820C}" dt="2024-06-04T14:10:23.542" v="1944" actId="478"/>
          <ac:spMkLst>
            <pc:docMk/>
            <pc:sldMk cId="1840399333" sldId="317"/>
            <ac:spMk id="15" creationId="{A1DA46A9-8DE0-F93E-0BFB-EAD85B8A648D}"/>
          </ac:spMkLst>
        </pc:spChg>
        <pc:spChg chg="add del mod">
          <ac:chgData name="Goodburn, Olivia" userId="1186e425-af39-4f27-8e32-1d35133f4503" providerId="ADAL" clId="{6CA84664-9C03-4237-9FC0-2F263F6B820C}" dt="2024-06-04T14:10:27.071" v="1946" actId="478"/>
          <ac:spMkLst>
            <pc:docMk/>
            <pc:sldMk cId="1840399333" sldId="317"/>
            <ac:spMk id="16" creationId="{0B5D7BB0-84B8-6CAF-7077-83D1712858CF}"/>
          </ac:spMkLst>
        </pc:spChg>
        <pc:spChg chg="add del mod">
          <ac:chgData name="Goodburn, Olivia" userId="1186e425-af39-4f27-8e32-1d35133f4503" providerId="ADAL" clId="{6CA84664-9C03-4237-9FC0-2F263F6B820C}" dt="2024-06-04T14:10:27.071" v="1946" actId="478"/>
          <ac:spMkLst>
            <pc:docMk/>
            <pc:sldMk cId="1840399333" sldId="317"/>
            <ac:spMk id="17" creationId="{5A0A7FDF-ADDD-2191-E895-89C2C861D5D5}"/>
          </ac:spMkLst>
        </pc:spChg>
        <pc:spChg chg="add del mod">
          <ac:chgData name="Goodburn, Olivia" userId="1186e425-af39-4f27-8e32-1d35133f4503" providerId="ADAL" clId="{6CA84664-9C03-4237-9FC0-2F263F6B820C}" dt="2024-06-04T14:10:27.071" v="1946" actId="478"/>
          <ac:spMkLst>
            <pc:docMk/>
            <pc:sldMk cId="1840399333" sldId="317"/>
            <ac:spMk id="18" creationId="{0362832A-1EDD-A6A5-248A-BED9929DD53D}"/>
          </ac:spMkLst>
        </pc:spChg>
        <pc:spChg chg="add del mod">
          <ac:chgData name="Goodburn, Olivia" userId="1186e425-af39-4f27-8e32-1d35133f4503" providerId="ADAL" clId="{6CA84664-9C03-4237-9FC0-2F263F6B820C}" dt="2024-06-04T14:10:27.071" v="1946" actId="478"/>
          <ac:spMkLst>
            <pc:docMk/>
            <pc:sldMk cId="1840399333" sldId="317"/>
            <ac:spMk id="19" creationId="{63EEF1D2-D764-41A8-A481-E6836D498594}"/>
          </ac:spMkLst>
        </pc:spChg>
        <pc:spChg chg="add del mod">
          <ac:chgData name="Goodburn, Olivia" userId="1186e425-af39-4f27-8e32-1d35133f4503" providerId="ADAL" clId="{6CA84664-9C03-4237-9FC0-2F263F6B820C}" dt="2024-06-04T14:10:27.071" v="1946" actId="478"/>
          <ac:spMkLst>
            <pc:docMk/>
            <pc:sldMk cId="1840399333" sldId="317"/>
            <ac:spMk id="20" creationId="{B294B218-142A-9217-1C1B-7EC3981456D4}"/>
          </ac:spMkLst>
        </pc:spChg>
        <pc:spChg chg="add del mod">
          <ac:chgData name="Goodburn, Olivia" userId="1186e425-af39-4f27-8e32-1d35133f4503" providerId="ADAL" clId="{6CA84664-9C03-4237-9FC0-2F263F6B820C}" dt="2024-06-04T14:10:27.071" v="1946" actId="478"/>
          <ac:spMkLst>
            <pc:docMk/>
            <pc:sldMk cId="1840399333" sldId="317"/>
            <ac:spMk id="21" creationId="{257A275C-6589-3237-DBB1-07A1CED1721B}"/>
          </ac:spMkLst>
        </pc:spChg>
        <pc:spChg chg="add mod">
          <ac:chgData name="Goodburn, Olivia" userId="1186e425-af39-4f27-8e32-1d35133f4503" providerId="ADAL" clId="{6CA84664-9C03-4237-9FC0-2F263F6B820C}" dt="2024-06-03T15:57:52.388" v="1119" actId="2711"/>
          <ac:spMkLst>
            <pc:docMk/>
            <pc:sldMk cId="1840399333" sldId="317"/>
            <ac:spMk id="22" creationId="{C2F70542-D69D-370B-1216-B3F2328B8888}"/>
          </ac:spMkLst>
        </pc:spChg>
        <pc:spChg chg="add mod">
          <ac:chgData name="Goodburn, Olivia" userId="1186e425-af39-4f27-8e32-1d35133f4503" providerId="ADAL" clId="{6CA84664-9C03-4237-9FC0-2F263F6B820C}" dt="2024-06-03T15:57:52.388" v="1119" actId="2711"/>
          <ac:spMkLst>
            <pc:docMk/>
            <pc:sldMk cId="1840399333" sldId="317"/>
            <ac:spMk id="23" creationId="{4B6BA4B4-5485-84E8-9B8D-A197096B9EB4}"/>
          </ac:spMkLst>
        </pc:spChg>
        <pc:spChg chg="add mod">
          <ac:chgData name="Goodburn, Olivia" userId="1186e425-af39-4f27-8e32-1d35133f4503" providerId="ADAL" clId="{6CA84664-9C03-4237-9FC0-2F263F6B820C}" dt="2024-06-03T15:58:57.348" v="1158" actId="1037"/>
          <ac:spMkLst>
            <pc:docMk/>
            <pc:sldMk cId="1840399333" sldId="317"/>
            <ac:spMk id="24" creationId="{286CDD0F-3A57-562C-483A-176AFA128338}"/>
          </ac:spMkLst>
        </pc:spChg>
        <pc:spChg chg="add mod">
          <ac:chgData name="Goodburn, Olivia" userId="1186e425-af39-4f27-8e32-1d35133f4503" providerId="ADAL" clId="{6CA84664-9C03-4237-9FC0-2F263F6B820C}" dt="2024-06-03T15:58:10.801" v="1124" actId="1076"/>
          <ac:spMkLst>
            <pc:docMk/>
            <pc:sldMk cId="1840399333" sldId="317"/>
            <ac:spMk id="26" creationId="{762F2D34-2609-83CA-6604-6845A6AFA659}"/>
          </ac:spMkLst>
        </pc:spChg>
        <pc:graphicFrameChg chg="del">
          <ac:chgData name="Goodburn, Olivia" userId="1186e425-af39-4f27-8e32-1d35133f4503" providerId="ADAL" clId="{6CA84664-9C03-4237-9FC0-2F263F6B820C}" dt="2024-06-03T15:38:00.469" v="278" actId="478"/>
          <ac:graphicFrameMkLst>
            <pc:docMk/>
            <pc:sldMk cId="1840399333" sldId="317"/>
            <ac:graphicFrameMk id="4" creationId="{3A334418-0A16-2631-AAFE-308E168FBDE2}"/>
          </ac:graphicFrameMkLst>
        </pc:graphicFrameChg>
        <pc:graphicFrameChg chg="add del mod modGraphic">
          <ac:chgData name="Goodburn, Olivia" userId="1186e425-af39-4f27-8e32-1d35133f4503" providerId="ADAL" clId="{6CA84664-9C03-4237-9FC0-2F263F6B820C}" dt="2024-06-04T14:10:21.446" v="1942" actId="478"/>
          <ac:graphicFrameMkLst>
            <pc:docMk/>
            <pc:sldMk cId="1840399333" sldId="317"/>
            <ac:graphicFrameMk id="8" creationId="{F95075FF-A68B-5FB8-C698-560EF138911D}"/>
          </ac:graphicFrameMkLst>
        </pc:graphicFrameChg>
        <pc:picChg chg="del mod">
          <ac:chgData name="Goodburn, Olivia" userId="1186e425-af39-4f27-8e32-1d35133f4503" providerId="ADAL" clId="{6CA84664-9C03-4237-9FC0-2F263F6B820C}" dt="2024-06-03T15:42:56.920" v="346" actId="478"/>
          <ac:picMkLst>
            <pc:docMk/>
            <pc:sldMk cId="1840399333" sldId="317"/>
            <ac:picMk id="3" creationId="{FD140428-047B-F65C-A9C5-CE30ACAAFC01}"/>
          </ac:picMkLst>
        </pc:picChg>
        <pc:picChg chg="add mod">
          <ac:chgData name="Goodburn, Olivia" userId="1186e425-af39-4f27-8e32-1d35133f4503" providerId="ADAL" clId="{6CA84664-9C03-4237-9FC0-2F263F6B820C}" dt="2024-06-04T14:10:46.151" v="1949" actId="1076"/>
          <ac:picMkLst>
            <pc:docMk/>
            <pc:sldMk cId="1840399333" sldId="317"/>
            <ac:picMk id="4" creationId="{BA5EA942-A0C0-D890-845C-985883E27B0D}"/>
          </ac:picMkLst>
        </pc:picChg>
        <pc:picChg chg="add del mod modCrop">
          <ac:chgData name="Goodburn, Olivia" userId="1186e425-af39-4f27-8e32-1d35133f4503" providerId="ADAL" clId="{6CA84664-9C03-4237-9FC0-2F263F6B820C}" dt="2024-06-03T15:43:03.536" v="347" actId="478"/>
          <ac:picMkLst>
            <pc:docMk/>
            <pc:sldMk cId="1840399333" sldId="317"/>
            <ac:picMk id="6" creationId="{9D98B59D-DB86-A520-463A-5BAC0FDC44B0}"/>
          </ac:picMkLst>
        </pc:picChg>
        <pc:picChg chg="add mod">
          <ac:chgData name="Goodburn, Olivia" userId="1186e425-af39-4f27-8e32-1d35133f4503" providerId="ADAL" clId="{6CA84664-9C03-4237-9FC0-2F263F6B820C}" dt="2024-06-04T14:13:33.941" v="1990" actId="1076"/>
          <ac:picMkLst>
            <pc:docMk/>
            <pc:sldMk cId="1840399333" sldId="317"/>
            <ac:picMk id="6" creationId="{FD15B340-45F4-ADFF-CE2C-43A3522DA2A1}"/>
          </ac:picMkLst>
        </pc:picChg>
        <pc:picChg chg="add del mod modCrop">
          <ac:chgData name="Goodburn, Olivia" userId="1186e425-af39-4f27-8e32-1d35133f4503" providerId="ADAL" clId="{6CA84664-9C03-4237-9FC0-2F263F6B820C}" dt="2024-06-03T15:43:03.855" v="348" actId="478"/>
          <ac:picMkLst>
            <pc:docMk/>
            <pc:sldMk cId="1840399333" sldId="317"/>
            <ac:picMk id="7" creationId="{1FD92458-781A-16C4-D0D7-6E463EA3B5BC}"/>
          </ac:picMkLst>
        </pc:picChg>
        <pc:picChg chg="add mod">
          <ac:chgData name="Goodburn, Olivia" userId="1186e425-af39-4f27-8e32-1d35133f4503" providerId="ADAL" clId="{6CA84664-9C03-4237-9FC0-2F263F6B820C}" dt="2024-06-04T14:13:36.290" v="1991" actId="1076"/>
          <ac:picMkLst>
            <pc:docMk/>
            <pc:sldMk cId="1840399333" sldId="317"/>
            <ac:picMk id="9" creationId="{F46F3E33-CC93-2D0B-A4A2-86C07416E11C}"/>
          </ac:picMkLst>
        </pc:picChg>
        <pc:picChg chg="add mod">
          <ac:chgData name="Goodburn, Olivia" userId="1186e425-af39-4f27-8e32-1d35133f4503" providerId="ADAL" clId="{6CA84664-9C03-4237-9FC0-2F263F6B820C}" dt="2024-06-04T14:13:41.555" v="1992" actId="1076"/>
          <ac:picMkLst>
            <pc:docMk/>
            <pc:sldMk cId="1840399333" sldId="317"/>
            <ac:picMk id="11" creationId="{F4794C91-F34C-24E4-E173-A988ED584A44}"/>
          </ac:picMkLst>
        </pc:picChg>
        <pc:picChg chg="add mod">
          <ac:chgData name="Goodburn, Olivia" userId="1186e425-af39-4f27-8e32-1d35133f4503" providerId="ADAL" clId="{6CA84664-9C03-4237-9FC0-2F263F6B820C}" dt="2024-06-04T14:13:50.277" v="1995" actId="1037"/>
          <ac:picMkLst>
            <pc:docMk/>
            <pc:sldMk cId="1840399333" sldId="317"/>
            <ac:picMk id="13" creationId="{A55D1BA3-9910-5B6B-554C-DB1050FB62EC}"/>
          </ac:picMkLst>
        </pc:picChg>
        <pc:picChg chg="add mod">
          <ac:chgData name="Goodburn, Olivia" userId="1186e425-af39-4f27-8e32-1d35133f4503" providerId="ADAL" clId="{6CA84664-9C03-4237-9FC0-2F263F6B820C}" dt="2024-06-04T14:13:48.642" v="1994" actId="1076"/>
          <ac:picMkLst>
            <pc:docMk/>
            <pc:sldMk cId="1840399333" sldId="317"/>
            <ac:picMk id="27" creationId="{1567B268-B2E5-68DF-3646-3C20B65380D6}"/>
          </ac:picMkLst>
        </pc:picChg>
        <pc:picChg chg="add mod">
          <ac:chgData name="Goodburn, Olivia" userId="1186e425-af39-4f27-8e32-1d35133f4503" providerId="ADAL" clId="{6CA84664-9C03-4237-9FC0-2F263F6B820C}" dt="2024-06-04T14:13:57.549" v="1996" actId="1076"/>
          <ac:picMkLst>
            <pc:docMk/>
            <pc:sldMk cId="1840399333" sldId="317"/>
            <ac:picMk id="29" creationId="{FDFA3B39-4D8D-9F3D-8AC8-C63231236EF4}"/>
          </ac:picMkLst>
        </pc:picChg>
        <pc:picChg chg="add mod">
          <ac:chgData name="Goodburn, Olivia" userId="1186e425-af39-4f27-8e32-1d35133f4503" providerId="ADAL" clId="{6CA84664-9C03-4237-9FC0-2F263F6B820C}" dt="2024-06-04T14:14:43.709" v="2016" actId="1076"/>
          <ac:picMkLst>
            <pc:docMk/>
            <pc:sldMk cId="1840399333" sldId="317"/>
            <ac:picMk id="31" creationId="{8B06C007-BA5C-8062-5D9B-7EA76E365AE1}"/>
          </ac:picMkLst>
        </pc:picChg>
        <pc:picChg chg="add mod">
          <ac:chgData name="Goodburn, Olivia" userId="1186e425-af39-4f27-8e32-1d35133f4503" providerId="ADAL" clId="{6CA84664-9C03-4237-9FC0-2F263F6B820C}" dt="2024-06-04T14:14:42.446" v="2015" actId="1076"/>
          <ac:picMkLst>
            <pc:docMk/>
            <pc:sldMk cId="1840399333" sldId="317"/>
            <ac:picMk id="33" creationId="{6B9F532B-1FB7-4390-A53D-22AB2DE53047}"/>
          </ac:picMkLst>
        </pc:picChg>
        <pc:picChg chg="add mod">
          <ac:chgData name="Goodburn, Olivia" userId="1186e425-af39-4f27-8e32-1d35133f4503" providerId="ADAL" clId="{6CA84664-9C03-4237-9FC0-2F263F6B820C}" dt="2024-06-04T14:14:40.694" v="2014" actId="1076"/>
          <ac:picMkLst>
            <pc:docMk/>
            <pc:sldMk cId="1840399333" sldId="317"/>
            <ac:picMk id="35" creationId="{1E8C5FFD-5FD2-0F91-3A98-9C0452383719}"/>
          </ac:picMkLst>
        </pc:picChg>
        <pc:picChg chg="add mod">
          <ac:chgData name="Goodburn, Olivia" userId="1186e425-af39-4f27-8e32-1d35133f4503" providerId="ADAL" clId="{6CA84664-9C03-4237-9FC0-2F263F6B820C}" dt="2024-06-04T14:14:39.329" v="2013" actId="1076"/>
          <ac:picMkLst>
            <pc:docMk/>
            <pc:sldMk cId="1840399333" sldId="317"/>
            <ac:picMk id="37" creationId="{6D01DDD8-1AF9-EC95-C735-5921DA7D9FB9}"/>
          </ac:picMkLst>
        </pc:picChg>
        <pc:picChg chg="add mod">
          <ac:chgData name="Goodburn, Olivia" userId="1186e425-af39-4f27-8e32-1d35133f4503" providerId="ADAL" clId="{6CA84664-9C03-4237-9FC0-2F263F6B820C}" dt="2024-06-04T14:14:36.595" v="2012" actId="1076"/>
          <ac:picMkLst>
            <pc:docMk/>
            <pc:sldMk cId="1840399333" sldId="317"/>
            <ac:picMk id="39" creationId="{7B911C2C-E648-684B-7BDE-0A7C1BD531C5}"/>
          </ac:picMkLst>
        </pc:picChg>
        <pc:picChg chg="add mod">
          <ac:chgData name="Goodburn, Olivia" userId="1186e425-af39-4f27-8e32-1d35133f4503" providerId="ADAL" clId="{6CA84664-9C03-4237-9FC0-2F263F6B820C}" dt="2024-06-04T14:15:03.958" v="2026" actId="1037"/>
          <ac:picMkLst>
            <pc:docMk/>
            <pc:sldMk cId="1840399333" sldId="317"/>
            <ac:picMk id="41" creationId="{82F9AD29-F302-A2DA-F616-4874D7E7EEE7}"/>
          </ac:picMkLst>
        </pc:picChg>
        <pc:picChg chg="add mod">
          <ac:chgData name="Goodburn, Olivia" userId="1186e425-af39-4f27-8e32-1d35133f4503" providerId="ADAL" clId="{6CA84664-9C03-4237-9FC0-2F263F6B820C}" dt="2024-06-04T14:14:58.717" v="2023" actId="1076"/>
          <ac:picMkLst>
            <pc:docMk/>
            <pc:sldMk cId="1840399333" sldId="317"/>
            <ac:picMk id="43" creationId="{DC9EA627-8984-CB45-2368-C4F7AFF92A76}"/>
          </ac:picMkLst>
        </pc:picChg>
        <pc:picChg chg="add mod">
          <ac:chgData name="Goodburn, Olivia" userId="1186e425-af39-4f27-8e32-1d35133f4503" providerId="ADAL" clId="{6CA84664-9C03-4237-9FC0-2F263F6B820C}" dt="2024-06-04T14:14:57.147" v="2022" actId="1076"/>
          <ac:picMkLst>
            <pc:docMk/>
            <pc:sldMk cId="1840399333" sldId="317"/>
            <ac:picMk id="45" creationId="{D9966924-8159-B8DF-F2F5-0C5754F5C4FB}"/>
          </ac:picMkLst>
        </pc:picChg>
        <pc:picChg chg="add mod">
          <ac:chgData name="Goodburn, Olivia" userId="1186e425-af39-4f27-8e32-1d35133f4503" providerId="ADAL" clId="{6CA84664-9C03-4237-9FC0-2F263F6B820C}" dt="2024-06-04T14:14:51.370" v="2019" actId="1076"/>
          <ac:picMkLst>
            <pc:docMk/>
            <pc:sldMk cId="1840399333" sldId="317"/>
            <ac:picMk id="47" creationId="{8ADC14D8-E07B-D556-7230-908FA27CBDE1}"/>
          </ac:picMkLst>
        </pc:picChg>
        <pc:picChg chg="add mod">
          <ac:chgData name="Goodburn, Olivia" userId="1186e425-af39-4f27-8e32-1d35133f4503" providerId="ADAL" clId="{6CA84664-9C03-4237-9FC0-2F263F6B820C}" dt="2024-06-04T14:14:53.333" v="2020" actId="1076"/>
          <ac:picMkLst>
            <pc:docMk/>
            <pc:sldMk cId="1840399333" sldId="317"/>
            <ac:picMk id="49" creationId="{52DDC793-DF7E-1EC4-D755-01D8891E05A3}"/>
          </ac:picMkLst>
        </pc:picChg>
        <pc:picChg chg="add mod">
          <ac:chgData name="Goodburn, Olivia" userId="1186e425-af39-4f27-8e32-1d35133f4503" providerId="ADAL" clId="{6CA84664-9C03-4237-9FC0-2F263F6B820C}" dt="2024-06-04T14:14:54.506" v="2021" actId="1076"/>
          <ac:picMkLst>
            <pc:docMk/>
            <pc:sldMk cId="1840399333" sldId="317"/>
            <ac:picMk id="51" creationId="{C1C1BB5D-9DC4-4D7A-5B7B-FCCF485660B3}"/>
          </ac:picMkLst>
        </pc:picChg>
        <pc:cxnChg chg="add del">
          <ac:chgData name="Goodburn, Olivia" userId="1186e425-af39-4f27-8e32-1d35133f4503" providerId="ADAL" clId="{6CA84664-9C03-4237-9FC0-2F263F6B820C}" dt="2024-06-03T15:46:35.783" v="492" actId="478"/>
          <ac:cxnSpMkLst>
            <pc:docMk/>
            <pc:sldMk cId="1840399333" sldId="317"/>
            <ac:cxnSpMk id="13" creationId="{3AA35302-038E-933D-BFE3-68FD09E7DBC0}"/>
          </ac:cxnSpMkLst>
        </pc:cxnChg>
      </pc:sldChg>
      <pc:sldChg chg="addSp delSp modSp add mod">
        <pc:chgData name="Goodburn, Olivia" userId="1186e425-af39-4f27-8e32-1d35133f4503" providerId="ADAL" clId="{6CA84664-9C03-4237-9FC0-2F263F6B820C}" dt="2024-06-03T15:39:46.697" v="306" actId="1076"/>
        <pc:sldMkLst>
          <pc:docMk/>
          <pc:sldMk cId="3125826539" sldId="318"/>
        </pc:sldMkLst>
        <pc:spChg chg="del">
          <ac:chgData name="Goodburn, Olivia" userId="1186e425-af39-4f27-8e32-1d35133f4503" providerId="ADAL" clId="{6CA84664-9C03-4237-9FC0-2F263F6B820C}" dt="2024-06-03T15:38:10.101" v="280" actId="478"/>
          <ac:spMkLst>
            <pc:docMk/>
            <pc:sldMk cId="3125826539" sldId="318"/>
            <ac:spMk id="5" creationId="{00804867-92AA-7B2F-3434-C284C4497433}"/>
          </ac:spMkLst>
        </pc:spChg>
        <pc:grpChg chg="add mod">
          <ac:chgData name="Goodburn, Olivia" userId="1186e425-af39-4f27-8e32-1d35133f4503" providerId="ADAL" clId="{6CA84664-9C03-4237-9FC0-2F263F6B820C}" dt="2024-06-03T15:39:26.456" v="302" actId="1037"/>
          <ac:grpSpMkLst>
            <pc:docMk/>
            <pc:sldMk cId="3125826539" sldId="318"/>
            <ac:grpSpMk id="10" creationId="{16614888-4521-5DAC-7D7C-491210EEE050}"/>
          </ac:grpSpMkLst>
        </pc:grpChg>
        <pc:graphicFrameChg chg="del">
          <ac:chgData name="Goodburn, Olivia" userId="1186e425-af39-4f27-8e32-1d35133f4503" providerId="ADAL" clId="{6CA84664-9C03-4237-9FC0-2F263F6B820C}" dt="2024-06-03T15:38:10.101" v="280" actId="478"/>
          <ac:graphicFrameMkLst>
            <pc:docMk/>
            <pc:sldMk cId="3125826539" sldId="318"/>
            <ac:graphicFrameMk id="4" creationId="{3A334418-0A16-2631-AAFE-308E168FBDE2}"/>
          </ac:graphicFrameMkLst>
        </pc:graphicFrameChg>
        <pc:picChg chg="add mod">
          <ac:chgData name="Goodburn, Olivia" userId="1186e425-af39-4f27-8e32-1d35133f4503" providerId="ADAL" clId="{6CA84664-9C03-4237-9FC0-2F263F6B820C}" dt="2024-06-03T15:39:13.081" v="291" actId="164"/>
          <ac:picMkLst>
            <pc:docMk/>
            <pc:sldMk cId="3125826539" sldId="318"/>
            <ac:picMk id="3" creationId="{BA1D7F2F-CAF4-E647-ACEE-6BDA7DD76FA4}"/>
          </ac:picMkLst>
        </pc:picChg>
        <pc:picChg chg="del mod">
          <ac:chgData name="Goodburn, Olivia" userId="1186e425-af39-4f27-8e32-1d35133f4503" providerId="ADAL" clId="{6CA84664-9C03-4237-9FC0-2F263F6B820C}" dt="2024-06-03T15:38:11.005" v="282" actId="478"/>
          <ac:picMkLst>
            <pc:docMk/>
            <pc:sldMk cId="3125826539" sldId="318"/>
            <ac:picMk id="6" creationId="{F5665514-B1DB-09D4-E1D3-CACD0F8A03F9}"/>
          </ac:picMkLst>
        </pc:picChg>
        <pc:picChg chg="add mod">
          <ac:chgData name="Goodburn, Olivia" userId="1186e425-af39-4f27-8e32-1d35133f4503" providerId="ADAL" clId="{6CA84664-9C03-4237-9FC0-2F263F6B820C}" dt="2024-06-03T15:39:13.081" v="291" actId="164"/>
          <ac:picMkLst>
            <pc:docMk/>
            <pc:sldMk cId="3125826539" sldId="318"/>
            <ac:picMk id="8" creationId="{04A04EBE-83CB-87D9-C972-F4906F7F0339}"/>
          </ac:picMkLst>
        </pc:picChg>
        <pc:picChg chg="add mod">
          <ac:chgData name="Goodburn, Olivia" userId="1186e425-af39-4f27-8e32-1d35133f4503" providerId="ADAL" clId="{6CA84664-9C03-4237-9FC0-2F263F6B820C}" dt="2024-06-03T15:39:46.697" v="306" actId="1076"/>
          <ac:picMkLst>
            <pc:docMk/>
            <pc:sldMk cId="3125826539" sldId="318"/>
            <ac:picMk id="12" creationId="{B96515D5-1DC3-30A8-3E66-9AE963D254C0}"/>
          </ac:picMkLst>
        </pc:picChg>
      </pc:sldChg>
      <pc:sldChg chg="addSp delSp modSp add mod">
        <pc:chgData name="Goodburn, Olivia" userId="1186e425-af39-4f27-8e32-1d35133f4503" providerId="ADAL" clId="{6CA84664-9C03-4237-9FC0-2F263F6B820C}" dt="2024-06-03T15:41:25.417" v="326" actId="1076"/>
        <pc:sldMkLst>
          <pc:docMk/>
          <pc:sldMk cId="3898748766" sldId="319"/>
        </pc:sldMkLst>
        <pc:grpChg chg="del">
          <ac:chgData name="Goodburn, Olivia" userId="1186e425-af39-4f27-8e32-1d35133f4503" providerId="ADAL" clId="{6CA84664-9C03-4237-9FC0-2F263F6B820C}" dt="2024-06-03T15:39:50.394" v="308" actId="478"/>
          <ac:grpSpMkLst>
            <pc:docMk/>
            <pc:sldMk cId="3898748766" sldId="319"/>
            <ac:grpSpMk id="10" creationId="{16614888-4521-5DAC-7D7C-491210EEE050}"/>
          </ac:grpSpMkLst>
        </pc:grpChg>
        <pc:picChg chg="add mod">
          <ac:chgData name="Goodburn, Olivia" userId="1186e425-af39-4f27-8e32-1d35133f4503" providerId="ADAL" clId="{6CA84664-9C03-4237-9FC0-2F263F6B820C}" dt="2024-06-03T15:41:25.417" v="326" actId="1076"/>
          <ac:picMkLst>
            <pc:docMk/>
            <pc:sldMk cId="3898748766" sldId="319"/>
            <ac:picMk id="4" creationId="{B24DB9A9-A7D8-DD16-33F8-9B1F8978989C}"/>
          </ac:picMkLst>
        </pc:picChg>
        <pc:picChg chg="add mod">
          <ac:chgData name="Goodburn, Olivia" userId="1186e425-af39-4f27-8e32-1d35133f4503" providerId="ADAL" clId="{6CA84664-9C03-4237-9FC0-2F263F6B820C}" dt="2024-06-03T15:40:44.593" v="319" actId="1076"/>
          <ac:picMkLst>
            <pc:docMk/>
            <pc:sldMk cId="3898748766" sldId="319"/>
            <ac:picMk id="6" creationId="{E66C59E4-A36C-73A3-42C7-AEC37C08AADF}"/>
          </ac:picMkLst>
        </pc:picChg>
        <pc:picChg chg="del">
          <ac:chgData name="Goodburn, Olivia" userId="1186e425-af39-4f27-8e32-1d35133f4503" providerId="ADAL" clId="{6CA84664-9C03-4237-9FC0-2F263F6B820C}" dt="2024-06-03T15:39:50.729" v="309" actId="478"/>
          <ac:picMkLst>
            <pc:docMk/>
            <pc:sldMk cId="3898748766" sldId="319"/>
            <ac:picMk id="12" creationId="{B96515D5-1DC3-30A8-3E66-9AE963D254C0}"/>
          </ac:picMkLst>
        </pc:picChg>
      </pc:sldChg>
      <pc:sldChg chg="addSp delSp modSp add mod">
        <pc:chgData name="Goodburn, Olivia" userId="1186e425-af39-4f27-8e32-1d35133f4503" providerId="ADAL" clId="{6CA84664-9C03-4237-9FC0-2F263F6B820C}" dt="2024-06-03T15:41:44.389" v="330" actId="1076"/>
        <pc:sldMkLst>
          <pc:docMk/>
          <pc:sldMk cId="3330395963" sldId="320"/>
        </pc:sldMkLst>
        <pc:picChg chg="add mod">
          <ac:chgData name="Goodburn, Olivia" userId="1186e425-af39-4f27-8e32-1d35133f4503" providerId="ADAL" clId="{6CA84664-9C03-4237-9FC0-2F263F6B820C}" dt="2024-06-03T15:41:44.389" v="330" actId="1076"/>
          <ac:picMkLst>
            <pc:docMk/>
            <pc:sldMk cId="3330395963" sldId="320"/>
            <ac:picMk id="3" creationId="{D41DCF00-EE7E-4149-0363-75F2BB1D3843}"/>
          </ac:picMkLst>
        </pc:picChg>
        <pc:picChg chg="del">
          <ac:chgData name="Goodburn, Olivia" userId="1186e425-af39-4f27-8e32-1d35133f4503" providerId="ADAL" clId="{6CA84664-9C03-4237-9FC0-2F263F6B820C}" dt="2024-06-03T15:40:40.612" v="317" actId="478"/>
          <ac:picMkLst>
            <pc:docMk/>
            <pc:sldMk cId="3330395963" sldId="320"/>
            <ac:picMk id="4" creationId="{B24DB9A9-A7D8-DD16-33F8-9B1F8978989C}"/>
          </ac:picMkLst>
        </pc:picChg>
        <pc:picChg chg="del">
          <ac:chgData name="Goodburn, Olivia" userId="1186e425-af39-4f27-8e32-1d35133f4503" providerId="ADAL" clId="{6CA84664-9C03-4237-9FC0-2F263F6B820C}" dt="2024-06-03T15:40:40.914" v="318" actId="478"/>
          <ac:picMkLst>
            <pc:docMk/>
            <pc:sldMk cId="3330395963" sldId="320"/>
            <ac:picMk id="6" creationId="{E66C59E4-A36C-73A3-42C7-AEC37C08AADF}"/>
          </ac:picMkLst>
        </pc:picChg>
      </pc:sldChg>
      <pc:sldChg chg="addSp delSp modSp add mod">
        <pc:chgData name="Goodburn, Olivia" userId="1186e425-af39-4f27-8e32-1d35133f4503" providerId="ADAL" clId="{6CA84664-9C03-4237-9FC0-2F263F6B820C}" dt="2024-06-04T14:29:40.122" v="2528" actId="1038"/>
        <pc:sldMkLst>
          <pc:docMk/>
          <pc:sldMk cId="3687619200" sldId="321"/>
        </pc:sldMkLst>
        <pc:spChg chg="mod">
          <ac:chgData name="Goodburn, Olivia" userId="1186e425-af39-4f27-8e32-1d35133f4503" providerId="ADAL" clId="{6CA84664-9C03-4237-9FC0-2F263F6B820C}" dt="2024-06-03T15:58:25.620" v="1128" actId="20577"/>
          <ac:spMkLst>
            <pc:docMk/>
            <pc:sldMk cId="3687619200" sldId="321"/>
            <ac:spMk id="2" creationId="{1AB65B42-4E04-C693-4B28-5DDAD46FDD9C}"/>
          </ac:spMkLst>
        </pc:spChg>
        <pc:spChg chg="add del mod">
          <ac:chgData name="Goodburn, Olivia" userId="1186e425-af39-4f27-8e32-1d35133f4503" providerId="ADAL" clId="{6CA84664-9C03-4237-9FC0-2F263F6B820C}" dt="2024-06-04T14:14:17.029" v="2003" actId="478"/>
          <ac:spMkLst>
            <pc:docMk/>
            <pc:sldMk cId="3687619200" sldId="321"/>
            <ac:spMk id="3" creationId="{E5E0C2A7-F8B2-033C-CA65-494C0C8D28A7}"/>
          </ac:spMkLst>
        </pc:spChg>
        <pc:spChg chg="add del mod">
          <ac:chgData name="Goodburn, Olivia" userId="1186e425-af39-4f27-8e32-1d35133f4503" providerId="ADAL" clId="{6CA84664-9C03-4237-9FC0-2F263F6B820C}" dt="2024-06-04T14:14:17.029" v="2003" actId="478"/>
          <ac:spMkLst>
            <pc:docMk/>
            <pc:sldMk cId="3687619200" sldId="321"/>
            <ac:spMk id="4" creationId="{E8BD0107-4C1C-1B3C-95DE-A726F0142798}"/>
          </ac:spMkLst>
        </pc:spChg>
        <pc:spChg chg="add del mod">
          <ac:chgData name="Goodburn, Olivia" userId="1186e425-af39-4f27-8e32-1d35133f4503" providerId="ADAL" clId="{6CA84664-9C03-4237-9FC0-2F263F6B820C}" dt="2024-06-04T14:14:18.467" v="2004" actId="478"/>
          <ac:spMkLst>
            <pc:docMk/>
            <pc:sldMk cId="3687619200" sldId="321"/>
            <ac:spMk id="10" creationId="{4B679E89-FD93-A3F7-B98E-0110B9C761A7}"/>
          </ac:spMkLst>
        </pc:spChg>
        <pc:spChg chg="add del mod">
          <ac:chgData name="Goodburn, Olivia" userId="1186e425-af39-4f27-8e32-1d35133f4503" providerId="ADAL" clId="{6CA84664-9C03-4237-9FC0-2F263F6B820C}" dt="2024-06-04T14:14:18.467" v="2004" actId="478"/>
          <ac:spMkLst>
            <pc:docMk/>
            <pc:sldMk cId="3687619200" sldId="321"/>
            <ac:spMk id="11" creationId="{8F2DB3B8-8E26-0E44-FEDA-64111D55E3EF}"/>
          </ac:spMkLst>
        </pc:spChg>
        <pc:spChg chg="add del mod">
          <ac:chgData name="Goodburn, Olivia" userId="1186e425-af39-4f27-8e32-1d35133f4503" providerId="ADAL" clId="{6CA84664-9C03-4237-9FC0-2F263F6B820C}" dt="2024-06-04T14:14:18.467" v="2004" actId="478"/>
          <ac:spMkLst>
            <pc:docMk/>
            <pc:sldMk cId="3687619200" sldId="321"/>
            <ac:spMk id="12" creationId="{B65435DF-0EC8-57DD-A525-E7B83BFD4F79}"/>
          </ac:spMkLst>
        </pc:spChg>
        <pc:spChg chg="add del mod">
          <ac:chgData name="Goodburn, Olivia" userId="1186e425-af39-4f27-8e32-1d35133f4503" providerId="ADAL" clId="{6CA84664-9C03-4237-9FC0-2F263F6B820C}" dt="2024-06-04T14:14:18.467" v="2004" actId="478"/>
          <ac:spMkLst>
            <pc:docMk/>
            <pc:sldMk cId="3687619200" sldId="321"/>
            <ac:spMk id="13" creationId="{13DDCB6C-3FD9-0938-EEA7-A09EB3B14F98}"/>
          </ac:spMkLst>
        </pc:spChg>
        <pc:spChg chg="del mod">
          <ac:chgData name="Goodburn, Olivia" userId="1186e425-af39-4f27-8e32-1d35133f4503" providerId="ADAL" clId="{6CA84664-9C03-4237-9FC0-2F263F6B820C}" dt="2024-06-03T16:10:19.723" v="1651" actId="478"/>
          <ac:spMkLst>
            <pc:docMk/>
            <pc:sldMk cId="3687619200" sldId="321"/>
            <ac:spMk id="14" creationId="{571B5B5C-28E4-5B11-5510-DC5D5D8D4F74}"/>
          </ac:spMkLst>
        </pc:spChg>
        <pc:spChg chg="del">
          <ac:chgData name="Goodburn, Olivia" userId="1186e425-af39-4f27-8e32-1d35133f4503" providerId="ADAL" clId="{6CA84664-9C03-4237-9FC0-2F263F6B820C}" dt="2024-06-03T16:01:07.260" v="1279" actId="478"/>
          <ac:spMkLst>
            <pc:docMk/>
            <pc:sldMk cId="3687619200" sldId="321"/>
            <ac:spMk id="15" creationId="{A1DA46A9-8DE0-F93E-0BFB-EAD85B8A648D}"/>
          </ac:spMkLst>
        </pc:spChg>
        <pc:spChg chg="del">
          <ac:chgData name="Goodburn, Olivia" userId="1186e425-af39-4f27-8e32-1d35133f4503" providerId="ADAL" clId="{6CA84664-9C03-4237-9FC0-2F263F6B820C}" dt="2024-06-03T16:01:02.860" v="1277" actId="478"/>
          <ac:spMkLst>
            <pc:docMk/>
            <pc:sldMk cId="3687619200" sldId="321"/>
            <ac:spMk id="16" creationId="{0B5D7BB0-84B8-6CAF-7077-83D1712858CF}"/>
          </ac:spMkLst>
        </pc:spChg>
        <pc:spChg chg="del">
          <ac:chgData name="Goodburn, Olivia" userId="1186e425-af39-4f27-8e32-1d35133f4503" providerId="ADAL" clId="{6CA84664-9C03-4237-9FC0-2F263F6B820C}" dt="2024-06-03T16:01:02.860" v="1277" actId="478"/>
          <ac:spMkLst>
            <pc:docMk/>
            <pc:sldMk cId="3687619200" sldId="321"/>
            <ac:spMk id="17" creationId="{5A0A7FDF-ADDD-2191-E895-89C2C861D5D5}"/>
          </ac:spMkLst>
        </pc:spChg>
        <pc:spChg chg="del">
          <ac:chgData name="Goodburn, Olivia" userId="1186e425-af39-4f27-8e32-1d35133f4503" providerId="ADAL" clId="{6CA84664-9C03-4237-9FC0-2F263F6B820C}" dt="2024-06-03T16:00:58.132" v="1274" actId="478"/>
          <ac:spMkLst>
            <pc:docMk/>
            <pc:sldMk cId="3687619200" sldId="321"/>
            <ac:spMk id="18" creationId="{0362832A-1EDD-A6A5-248A-BED9929DD53D}"/>
          </ac:spMkLst>
        </pc:spChg>
        <pc:spChg chg="del">
          <ac:chgData name="Goodburn, Olivia" userId="1186e425-af39-4f27-8e32-1d35133f4503" providerId="ADAL" clId="{6CA84664-9C03-4237-9FC0-2F263F6B820C}" dt="2024-06-03T16:00:56.095" v="1273" actId="478"/>
          <ac:spMkLst>
            <pc:docMk/>
            <pc:sldMk cId="3687619200" sldId="321"/>
            <ac:spMk id="19" creationId="{63EEF1D2-D764-41A8-A481-E6836D498594}"/>
          </ac:spMkLst>
        </pc:spChg>
        <pc:spChg chg="del">
          <ac:chgData name="Goodburn, Olivia" userId="1186e425-af39-4f27-8e32-1d35133f4503" providerId="ADAL" clId="{6CA84664-9C03-4237-9FC0-2F263F6B820C}" dt="2024-06-03T16:01:01.173" v="1276" actId="478"/>
          <ac:spMkLst>
            <pc:docMk/>
            <pc:sldMk cId="3687619200" sldId="321"/>
            <ac:spMk id="20" creationId="{B294B218-142A-9217-1C1B-7EC3981456D4}"/>
          </ac:spMkLst>
        </pc:spChg>
        <pc:spChg chg="del">
          <ac:chgData name="Goodburn, Olivia" userId="1186e425-af39-4f27-8e32-1d35133f4503" providerId="ADAL" clId="{6CA84664-9C03-4237-9FC0-2F263F6B820C}" dt="2024-06-03T16:01:01.173" v="1276" actId="478"/>
          <ac:spMkLst>
            <pc:docMk/>
            <pc:sldMk cId="3687619200" sldId="321"/>
            <ac:spMk id="21" creationId="{257A275C-6589-3237-DBB1-07A1CED1721B}"/>
          </ac:spMkLst>
        </pc:spChg>
        <pc:spChg chg="mod">
          <ac:chgData name="Goodburn, Olivia" userId="1186e425-af39-4f27-8e32-1d35133f4503" providerId="ADAL" clId="{6CA84664-9C03-4237-9FC0-2F263F6B820C}" dt="2024-06-04T14:29:40.122" v="2528" actId="1038"/>
          <ac:spMkLst>
            <pc:docMk/>
            <pc:sldMk cId="3687619200" sldId="321"/>
            <ac:spMk id="22" creationId="{C2F70542-D69D-370B-1216-B3F2328B8888}"/>
          </ac:spMkLst>
        </pc:spChg>
        <pc:spChg chg="mod">
          <ac:chgData name="Goodburn, Olivia" userId="1186e425-af39-4f27-8e32-1d35133f4503" providerId="ADAL" clId="{6CA84664-9C03-4237-9FC0-2F263F6B820C}" dt="2024-06-04T14:29:40.122" v="2528" actId="1038"/>
          <ac:spMkLst>
            <pc:docMk/>
            <pc:sldMk cId="3687619200" sldId="321"/>
            <ac:spMk id="23" creationId="{4B6BA4B4-5485-84E8-9B8D-A197096B9EB4}"/>
          </ac:spMkLst>
        </pc:spChg>
        <pc:spChg chg="mod">
          <ac:chgData name="Goodburn, Olivia" userId="1186e425-af39-4f27-8e32-1d35133f4503" providerId="ADAL" clId="{6CA84664-9C03-4237-9FC0-2F263F6B820C}" dt="2024-06-04T14:29:40.122" v="2528" actId="1038"/>
          <ac:spMkLst>
            <pc:docMk/>
            <pc:sldMk cId="3687619200" sldId="321"/>
            <ac:spMk id="24" creationId="{286CDD0F-3A57-562C-483A-176AFA128338}"/>
          </ac:spMkLst>
        </pc:spChg>
        <pc:spChg chg="add del mod">
          <ac:chgData name="Goodburn, Olivia" userId="1186e425-af39-4f27-8e32-1d35133f4503" providerId="ADAL" clId="{6CA84664-9C03-4237-9FC0-2F263F6B820C}" dt="2024-06-04T14:14:18.467" v="2004" actId="478"/>
          <ac:spMkLst>
            <pc:docMk/>
            <pc:sldMk cId="3687619200" sldId="321"/>
            <ac:spMk id="25" creationId="{4CD109B6-05F1-9F0C-2D21-FE4325D26DB6}"/>
          </ac:spMkLst>
        </pc:spChg>
        <pc:spChg chg="add del mod">
          <ac:chgData name="Goodburn, Olivia" userId="1186e425-af39-4f27-8e32-1d35133f4503" providerId="ADAL" clId="{6CA84664-9C03-4237-9FC0-2F263F6B820C}" dt="2024-06-04T14:14:22.079" v="2006" actId="478"/>
          <ac:spMkLst>
            <pc:docMk/>
            <pc:sldMk cId="3687619200" sldId="321"/>
            <ac:spMk id="29" creationId="{25818441-D728-9798-C0A7-ADC03BDB772D}"/>
          </ac:spMkLst>
        </pc:spChg>
        <pc:spChg chg="add del mod">
          <ac:chgData name="Goodburn, Olivia" userId="1186e425-af39-4f27-8e32-1d35133f4503" providerId="ADAL" clId="{6CA84664-9C03-4237-9FC0-2F263F6B820C}" dt="2024-06-04T14:14:19.914" v="2005" actId="478"/>
          <ac:spMkLst>
            <pc:docMk/>
            <pc:sldMk cId="3687619200" sldId="321"/>
            <ac:spMk id="30" creationId="{0445B690-1CD1-5383-5317-82DCF881BDF4}"/>
          </ac:spMkLst>
        </pc:spChg>
        <pc:spChg chg="add del mod">
          <ac:chgData name="Goodburn, Olivia" userId="1186e425-af39-4f27-8e32-1d35133f4503" providerId="ADAL" clId="{6CA84664-9C03-4237-9FC0-2F263F6B820C}" dt="2024-06-04T14:14:19.914" v="2005" actId="478"/>
          <ac:spMkLst>
            <pc:docMk/>
            <pc:sldMk cId="3687619200" sldId="321"/>
            <ac:spMk id="31" creationId="{EB159348-FED1-DDE0-BCE0-D129F09C55E6}"/>
          </ac:spMkLst>
        </pc:spChg>
        <pc:spChg chg="add del mod">
          <ac:chgData name="Goodburn, Olivia" userId="1186e425-af39-4f27-8e32-1d35133f4503" providerId="ADAL" clId="{6CA84664-9C03-4237-9FC0-2F263F6B820C}" dt="2024-06-04T14:14:19.914" v="2005" actId="478"/>
          <ac:spMkLst>
            <pc:docMk/>
            <pc:sldMk cId="3687619200" sldId="321"/>
            <ac:spMk id="33" creationId="{B2CE3EE6-D0B5-5EE2-9045-AB944852DE45}"/>
          </ac:spMkLst>
        </pc:spChg>
        <pc:graphicFrameChg chg="del mod modGraphic">
          <ac:chgData name="Goodburn, Olivia" userId="1186e425-af39-4f27-8e32-1d35133f4503" providerId="ADAL" clId="{6CA84664-9C03-4237-9FC0-2F263F6B820C}" dt="2024-06-04T14:14:15.720" v="2002" actId="478"/>
          <ac:graphicFrameMkLst>
            <pc:docMk/>
            <pc:sldMk cId="3687619200" sldId="321"/>
            <ac:graphicFrameMk id="8" creationId="{F95075FF-A68B-5FB8-C698-560EF138911D}"/>
          </ac:graphicFrameMkLst>
        </pc:graphicFrameChg>
        <pc:picChg chg="add del mod">
          <ac:chgData name="Goodburn, Olivia" userId="1186e425-af39-4f27-8e32-1d35133f4503" providerId="ADAL" clId="{6CA84664-9C03-4237-9FC0-2F263F6B820C}" dt="2024-06-04T14:18:18.554" v="2070" actId="478"/>
          <ac:picMkLst>
            <pc:docMk/>
            <pc:sldMk cId="3687619200" sldId="321"/>
            <ac:picMk id="5" creationId="{F06BE414-4944-1BCF-70FF-25912960B4A5}"/>
          </ac:picMkLst>
        </pc:picChg>
        <pc:picChg chg="add del mod">
          <ac:chgData name="Goodburn, Olivia" userId="1186e425-af39-4f27-8e32-1d35133f4503" providerId="ADAL" clId="{6CA84664-9C03-4237-9FC0-2F263F6B820C}" dt="2024-06-04T14:14:17.029" v="2003" actId="478"/>
          <ac:picMkLst>
            <pc:docMk/>
            <pc:sldMk cId="3687619200" sldId="321"/>
            <ac:picMk id="6" creationId="{79A9275A-6CD2-A7F4-9891-B6C3D05274E8}"/>
          </ac:picMkLst>
        </pc:picChg>
        <pc:picChg chg="add del mod">
          <ac:chgData name="Goodburn, Olivia" userId="1186e425-af39-4f27-8e32-1d35133f4503" providerId="ADAL" clId="{6CA84664-9C03-4237-9FC0-2F263F6B820C}" dt="2024-06-04T14:14:18.467" v="2004" actId="478"/>
          <ac:picMkLst>
            <pc:docMk/>
            <pc:sldMk cId="3687619200" sldId="321"/>
            <ac:picMk id="9" creationId="{F18421C2-7614-2DDF-C028-25CAFC1414D1}"/>
          </ac:picMkLst>
        </pc:picChg>
        <pc:picChg chg="add mod">
          <ac:chgData name="Goodburn, Olivia" userId="1186e425-af39-4f27-8e32-1d35133f4503" providerId="ADAL" clId="{6CA84664-9C03-4237-9FC0-2F263F6B820C}" dt="2024-06-04T14:29:40.122" v="2528" actId="1038"/>
          <ac:picMkLst>
            <pc:docMk/>
            <pc:sldMk cId="3687619200" sldId="321"/>
            <ac:picMk id="14" creationId="{8745E651-9FF3-E274-44D5-0A03F2837724}"/>
          </ac:picMkLst>
        </pc:picChg>
        <pc:picChg chg="add mod">
          <ac:chgData name="Goodburn, Olivia" userId="1186e425-af39-4f27-8e32-1d35133f4503" providerId="ADAL" clId="{6CA84664-9C03-4237-9FC0-2F263F6B820C}" dt="2024-06-04T14:29:40.122" v="2528" actId="1038"/>
          <ac:picMkLst>
            <pc:docMk/>
            <pc:sldMk cId="3687619200" sldId="321"/>
            <ac:picMk id="16" creationId="{01CDF4B5-C2F3-33EC-F2E5-0AE68134EC29}"/>
          </ac:picMkLst>
        </pc:picChg>
        <pc:picChg chg="add mod">
          <ac:chgData name="Goodburn, Olivia" userId="1186e425-af39-4f27-8e32-1d35133f4503" providerId="ADAL" clId="{6CA84664-9C03-4237-9FC0-2F263F6B820C}" dt="2024-06-04T14:29:40.122" v="2528" actId="1038"/>
          <ac:picMkLst>
            <pc:docMk/>
            <pc:sldMk cId="3687619200" sldId="321"/>
            <ac:picMk id="18" creationId="{1ECA97DA-5434-08BC-C80B-3F1D7FDAF1BE}"/>
          </ac:picMkLst>
        </pc:picChg>
        <pc:picChg chg="add mod">
          <ac:chgData name="Goodburn, Olivia" userId="1186e425-af39-4f27-8e32-1d35133f4503" providerId="ADAL" clId="{6CA84664-9C03-4237-9FC0-2F263F6B820C}" dt="2024-06-04T14:29:40.122" v="2528" actId="1038"/>
          <ac:picMkLst>
            <pc:docMk/>
            <pc:sldMk cId="3687619200" sldId="321"/>
            <ac:picMk id="20" creationId="{2E04DE0A-88AD-CBD4-3CCB-FD6A78031DD9}"/>
          </ac:picMkLst>
        </pc:picChg>
        <pc:picChg chg="add mod">
          <ac:chgData name="Goodburn, Olivia" userId="1186e425-af39-4f27-8e32-1d35133f4503" providerId="ADAL" clId="{6CA84664-9C03-4237-9FC0-2F263F6B820C}" dt="2024-06-04T14:29:40.122" v="2528" actId="1038"/>
          <ac:picMkLst>
            <pc:docMk/>
            <pc:sldMk cId="3687619200" sldId="321"/>
            <ac:picMk id="27" creationId="{6BD437A1-FFBC-6BAC-497B-F0DD4D68057E}"/>
          </ac:picMkLst>
        </pc:picChg>
        <pc:picChg chg="add del mod">
          <ac:chgData name="Goodburn, Olivia" userId="1186e425-af39-4f27-8e32-1d35133f4503" providerId="ADAL" clId="{6CA84664-9C03-4237-9FC0-2F263F6B820C}" dt="2024-06-04T14:14:18.467" v="2004" actId="478"/>
          <ac:picMkLst>
            <pc:docMk/>
            <pc:sldMk cId="3687619200" sldId="321"/>
            <ac:picMk id="28" creationId="{AE7A87B6-062E-FE57-59FC-E78DE433CBFE}"/>
          </ac:picMkLst>
        </pc:picChg>
        <pc:picChg chg="add del mod">
          <ac:chgData name="Goodburn, Olivia" userId="1186e425-af39-4f27-8e32-1d35133f4503" providerId="ADAL" clId="{6CA84664-9C03-4237-9FC0-2F263F6B820C}" dt="2024-06-03T16:09:13.739" v="1617" actId="478"/>
          <ac:picMkLst>
            <pc:docMk/>
            <pc:sldMk cId="3687619200" sldId="321"/>
            <ac:picMk id="32" creationId="{1D6CD4E6-F9A0-E3B3-80C3-28F0999FB6EA}"/>
          </ac:picMkLst>
        </pc:picChg>
        <pc:picChg chg="add mod">
          <ac:chgData name="Goodburn, Olivia" userId="1186e425-af39-4f27-8e32-1d35133f4503" providerId="ADAL" clId="{6CA84664-9C03-4237-9FC0-2F263F6B820C}" dt="2024-06-04T14:29:40.122" v="2528" actId="1038"/>
          <ac:picMkLst>
            <pc:docMk/>
            <pc:sldMk cId="3687619200" sldId="321"/>
            <ac:picMk id="34" creationId="{EF67D3FC-23EF-385E-C993-A16FDE7485C0}"/>
          </ac:picMkLst>
        </pc:picChg>
        <pc:picChg chg="add del mod">
          <ac:chgData name="Goodburn, Olivia" userId="1186e425-af39-4f27-8e32-1d35133f4503" providerId="ADAL" clId="{6CA84664-9C03-4237-9FC0-2F263F6B820C}" dt="2024-06-04T14:14:19.914" v="2005" actId="478"/>
          <ac:picMkLst>
            <pc:docMk/>
            <pc:sldMk cId="3687619200" sldId="321"/>
            <ac:picMk id="35" creationId="{68A8E46F-667C-9C16-7137-82ADF7CAC5AB}"/>
          </ac:picMkLst>
        </pc:picChg>
        <pc:picChg chg="add mod">
          <ac:chgData name="Goodburn, Olivia" userId="1186e425-af39-4f27-8e32-1d35133f4503" providerId="ADAL" clId="{6CA84664-9C03-4237-9FC0-2F263F6B820C}" dt="2024-06-04T14:29:40.122" v="2528" actId="1038"/>
          <ac:picMkLst>
            <pc:docMk/>
            <pc:sldMk cId="3687619200" sldId="321"/>
            <ac:picMk id="37" creationId="{B2F8F6AC-45DA-5414-3976-B0A5D18EB6F5}"/>
          </ac:picMkLst>
        </pc:picChg>
        <pc:picChg chg="add mod">
          <ac:chgData name="Goodburn, Olivia" userId="1186e425-af39-4f27-8e32-1d35133f4503" providerId="ADAL" clId="{6CA84664-9C03-4237-9FC0-2F263F6B820C}" dt="2024-06-04T14:29:40.122" v="2528" actId="1038"/>
          <ac:picMkLst>
            <pc:docMk/>
            <pc:sldMk cId="3687619200" sldId="321"/>
            <ac:picMk id="39" creationId="{56CE58A6-95F3-2614-5D90-E77FB0D6B222}"/>
          </ac:picMkLst>
        </pc:picChg>
        <pc:picChg chg="add mod">
          <ac:chgData name="Goodburn, Olivia" userId="1186e425-af39-4f27-8e32-1d35133f4503" providerId="ADAL" clId="{6CA84664-9C03-4237-9FC0-2F263F6B820C}" dt="2024-06-04T14:29:40.122" v="2528" actId="1038"/>
          <ac:picMkLst>
            <pc:docMk/>
            <pc:sldMk cId="3687619200" sldId="321"/>
            <ac:picMk id="41" creationId="{E59533C8-583B-83C3-4182-D5E19CCF9CCF}"/>
          </ac:picMkLst>
        </pc:picChg>
        <pc:picChg chg="add mod">
          <ac:chgData name="Goodburn, Olivia" userId="1186e425-af39-4f27-8e32-1d35133f4503" providerId="ADAL" clId="{6CA84664-9C03-4237-9FC0-2F263F6B820C}" dt="2024-06-04T14:29:40.122" v="2528" actId="1038"/>
          <ac:picMkLst>
            <pc:docMk/>
            <pc:sldMk cId="3687619200" sldId="321"/>
            <ac:picMk id="43" creationId="{27089441-71AD-31A4-8FCC-A3890D2B3867}"/>
          </ac:picMkLst>
        </pc:picChg>
        <pc:picChg chg="add mod">
          <ac:chgData name="Goodburn, Olivia" userId="1186e425-af39-4f27-8e32-1d35133f4503" providerId="ADAL" clId="{6CA84664-9C03-4237-9FC0-2F263F6B820C}" dt="2024-06-04T14:29:40.122" v="2528" actId="1038"/>
          <ac:picMkLst>
            <pc:docMk/>
            <pc:sldMk cId="3687619200" sldId="321"/>
            <ac:picMk id="45" creationId="{DA753961-0632-73C9-91BD-5D9BDCD17F61}"/>
          </ac:picMkLst>
        </pc:picChg>
        <pc:picChg chg="add mod">
          <ac:chgData name="Goodburn, Olivia" userId="1186e425-af39-4f27-8e32-1d35133f4503" providerId="ADAL" clId="{6CA84664-9C03-4237-9FC0-2F263F6B820C}" dt="2024-06-04T14:29:40.122" v="2528" actId="1038"/>
          <ac:picMkLst>
            <pc:docMk/>
            <pc:sldMk cId="3687619200" sldId="321"/>
            <ac:picMk id="47" creationId="{354556EF-C00A-8CD3-879F-C182BF5FA08C}"/>
          </ac:picMkLst>
        </pc:picChg>
        <pc:picChg chg="add mod">
          <ac:chgData name="Goodburn, Olivia" userId="1186e425-af39-4f27-8e32-1d35133f4503" providerId="ADAL" clId="{6CA84664-9C03-4237-9FC0-2F263F6B820C}" dt="2024-06-04T14:29:40.122" v="2528" actId="1038"/>
          <ac:picMkLst>
            <pc:docMk/>
            <pc:sldMk cId="3687619200" sldId="321"/>
            <ac:picMk id="49" creationId="{FB1162C8-99E3-2E5F-395F-31C846B4D8ED}"/>
          </ac:picMkLst>
        </pc:picChg>
        <pc:picChg chg="add mod">
          <ac:chgData name="Goodburn, Olivia" userId="1186e425-af39-4f27-8e32-1d35133f4503" providerId="ADAL" clId="{6CA84664-9C03-4237-9FC0-2F263F6B820C}" dt="2024-06-04T14:29:40.122" v="2528" actId="1038"/>
          <ac:picMkLst>
            <pc:docMk/>
            <pc:sldMk cId="3687619200" sldId="321"/>
            <ac:picMk id="51" creationId="{1D3F2B2D-43E6-39A9-451B-C0131287C9B7}"/>
          </ac:picMkLst>
        </pc:picChg>
        <pc:picChg chg="add mod">
          <ac:chgData name="Goodburn, Olivia" userId="1186e425-af39-4f27-8e32-1d35133f4503" providerId="ADAL" clId="{6CA84664-9C03-4237-9FC0-2F263F6B820C}" dt="2024-06-04T14:29:40.122" v="2528" actId="1038"/>
          <ac:picMkLst>
            <pc:docMk/>
            <pc:sldMk cId="3687619200" sldId="321"/>
            <ac:picMk id="53" creationId="{567F2A98-B18F-1CEF-B8D1-F295563F4B92}"/>
          </ac:picMkLst>
        </pc:picChg>
        <pc:picChg chg="add mod">
          <ac:chgData name="Goodburn, Olivia" userId="1186e425-af39-4f27-8e32-1d35133f4503" providerId="ADAL" clId="{6CA84664-9C03-4237-9FC0-2F263F6B820C}" dt="2024-06-04T14:29:40.122" v="2528" actId="1038"/>
          <ac:picMkLst>
            <pc:docMk/>
            <pc:sldMk cId="3687619200" sldId="321"/>
            <ac:picMk id="55" creationId="{BFB6E475-B57A-AED3-16A4-134DC2863465}"/>
          </ac:picMkLst>
        </pc:picChg>
        <pc:picChg chg="add mod">
          <ac:chgData name="Goodburn, Olivia" userId="1186e425-af39-4f27-8e32-1d35133f4503" providerId="ADAL" clId="{6CA84664-9C03-4237-9FC0-2F263F6B820C}" dt="2024-06-04T14:29:40.122" v="2528" actId="1038"/>
          <ac:picMkLst>
            <pc:docMk/>
            <pc:sldMk cId="3687619200" sldId="321"/>
            <ac:picMk id="57" creationId="{9C969CF8-20F4-98E3-D8CC-0B115F6B1E7A}"/>
          </ac:picMkLst>
        </pc:picChg>
        <pc:picChg chg="add mod">
          <ac:chgData name="Goodburn, Olivia" userId="1186e425-af39-4f27-8e32-1d35133f4503" providerId="ADAL" clId="{6CA84664-9C03-4237-9FC0-2F263F6B820C}" dt="2024-06-04T14:29:40.122" v="2528" actId="1038"/>
          <ac:picMkLst>
            <pc:docMk/>
            <pc:sldMk cId="3687619200" sldId="321"/>
            <ac:picMk id="59" creationId="{C9F785FD-4B9F-86D0-B992-90A99876F0C5}"/>
          </ac:picMkLst>
        </pc:picChg>
      </pc:sldChg>
      <pc:sldChg chg="addSp delSp modSp add del mod ord">
        <pc:chgData name="Goodburn, Olivia" userId="1186e425-af39-4f27-8e32-1d35133f4503" providerId="ADAL" clId="{6CA84664-9C03-4237-9FC0-2F263F6B820C}" dt="2024-06-04T14:14:31.684" v="2011" actId="47"/>
        <pc:sldMkLst>
          <pc:docMk/>
          <pc:sldMk cId="128096080" sldId="322"/>
        </pc:sldMkLst>
        <pc:spChg chg="mod">
          <ac:chgData name="Goodburn, Olivia" userId="1186e425-af39-4f27-8e32-1d35133f4503" providerId="ADAL" clId="{6CA84664-9C03-4237-9FC0-2F263F6B820C}" dt="2024-06-03T16:11:21.402" v="1680"/>
          <ac:spMkLst>
            <pc:docMk/>
            <pc:sldMk cId="128096080" sldId="322"/>
            <ac:spMk id="2" creationId="{1AB65B42-4E04-C693-4B28-5DDAD46FDD9C}"/>
          </ac:spMkLst>
        </pc:spChg>
        <pc:spChg chg="add del mod">
          <ac:chgData name="Goodburn, Olivia" userId="1186e425-af39-4f27-8e32-1d35133f4503" providerId="ADAL" clId="{6CA84664-9C03-4237-9FC0-2F263F6B820C}" dt="2024-06-04T14:14:28.156" v="2009" actId="478"/>
          <ac:spMkLst>
            <pc:docMk/>
            <pc:sldMk cId="128096080" sldId="322"/>
            <ac:spMk id="3" creationId="{BFB6C89B-8CDD-0BBC-A87D-3B3630AB868A}"/>
          </ac:spMkLst>
        </pc:spChg>
        <pc:spChg chg="add del mod">
          <ac:chgData name="Goodburn, Olivia" userId="1186e425-af39-4f27-8e32-1d35133f4503" providerId="ADAL" clId="{6CA84664-9C03-4237-9FC0-2F263F6B820C}" dt="2024-06-04T14:14:28.156" v="2009" actId="478"/>
          <ac:spMkLst>
            <pc:docMk/>
            <pc:sldMk cId="128096080" sldId="322"/>
            <ac:spMk id="4" creationId="{FA6F6B0C-A733-CA94-2FCD-ABB75EE2F717}"/>
          </ac:spMkLst>
        </pc:spChg>
        <pc:spChg chg="add del mod">
          <ac:chgData name="Goodburn, Olivia" userId="1186e425-af39-4f27-8e32-1d35133f4503" providerId="ADAL" clId="{6CA84664-9C03-4237-9FC0-2F263F6B820C}" dt="2024-06-04T14:14:28.156" v="2009" actId="478"/>
          <ac:spMkLst>
            <pc:docMk/>
            <pc:sldMk cId="128096080" sldId="322"/>
            <ac:spMk id="5" creationId="{5438B9D4-9728-F1FE-104C-B23DC2F5908B}"/>
          </ac:spMkLst>
        </pc:spChg>
        <pc:spChg chg="add del mod">
          <ac:chgData name="Goodburn, Olivia" userId="1186e425-af39-4f27-8e32-1d35133f4503" providerId="ADAL" clId="{6CA84664-9C03-4237-9FC0-2F263F6B820C}" dt="2024-06-04T14:14:29.483" v="2010" actId="478"/>
          <ac:spMkLst>
            <pc:docMk/>
            <pc:sldMk cId="128096080" sldId="322"/>
            <ac:spMk id="6" creationId="{53B3D206-B5E8-8386-F233-C4DE6862E524}"/>
          </ac:spMkLst>
        </pc:spChg>
        <pc:spChg chg="add del mod">
          <ac:chgData name="Goodburn, Olivia" userId="1186e425-af39-4f27-8e32-1d35133f4503" providerId="ADAL" clId="{6CA84664-9C03-4237-9FC0-2F263F6B820C}" dt="2024-06-04T14:14:29.483" v="2010" actId="478"/>
          <ac:spMkLst>
            <pc:docMk/>
            <pc:sldMk cId="128096080" sldId="322"/>
            <ac:spMk id="7" creationId="{1D4FF9FF-F40C-AAA6-4AFF-8866E38B526A}"/>
          </ac:spMkLst>
        </pc:spChg>
        <pc:spChg chg="add del mod">
          <ac:chgData name="Goodburn, Olivia" userId="1186e425-af39-4f27-8e32-1d35133f4503" providerId="ADAL" clId="{6CA84664-9C03-4237-9FC0-2F263F6B820C}" dt="2024-06-03T16:17:32.730" v="1834" actId="478"/>
          <ac:spMkLst>
            <pc:docMk/>
            <pc:sldMk cId="128096080" sldId="322"/>
            <ac:spMk id="9" creationId="{8A5410F3-8A19-2EF4-C2D9-C66903E44DB0}"/>
          </ac:spMkLst>
        </pc:spChg>
        <pc:spChg chg="add del mod">
          <ac:chgData name="Goodburn, Olivia" userId="1186e425-af39-4f27-8e32-1d35133f4503" providerId="ADAL" clId="{6CA84664-9C03-4237-9FC0-2F263F6B820C}" dt="2024-06-04T14:14:29.483" v="2010" actId="478"/>
          <ac:spMkLst>
            <pc:docMk/>
            <pc:sldMk cId="128096080" sldId="322"/>
            <ac:spMk id="10" creationId="{19143479-5099-49AE-A35E-55BC10CF9C11}"/>
          </ac:spMkLst>
        </pc:spChg>
        <pc:spChg chg="add del mod">
          <ac:chgData name="Goodburn, Olivia" userId="1186e425-af39-4f27-8e32-1d35133f4503" providerId="ADAL" clId="{6CA84664-9C03-4237-9FC0-2F263F6B820C}" dt="2024-06-04T14:14:29.483" v="2010" actId="478"/>
          <ac:spMkLst>
            <pc:docMk/>
            <pc:sldMk cId="128096080" sldId="322"/>
            <ac:spMk id="11" creationId="{9F46888F-B693-C1D8-78A0-B64BC7D19BD9}"/>
          </ac:spMkLst>
        </pc:spChg>
        <pc:spChg chg="add del mod">
          <ac:chgData name="Goodburn, Olivia" userId="1186e425-af39-4f27-8e32-1d35133f4503" providerId="ADAL" clId="{6CA84664-9C03-4237-9FC0-2F263F6B820C}" dt="2024-06-04T14:14:29.483" v="2010" actId="478"/>
          <ac:spMkLst>
            <pc:docMk/>
            <pc:sldMk cId="128096080" sldId="322"/>
            <ac:spMk id="13" creationId="{5E31A98F-F88A-44CD-0EF0-D65425203C78}"/>
          </ac:spMkLst>
        </pc:spChg>
        <pc:spChg chg="del mod">
          <ac:chgData name="Goodburn, Olivia" userId="1186e425-af39-4f27-8e32-1d35133f4503" providerId="ADAL" clId="{6CA84664-9C03-4237-9FC0-2F263F6B820C}" dt="2024-06-04T14:14:26.494" v="2008" actId="478"/>
          <ac:spMkLst>
            <pc:docMk/>
            <pc:sldMk cId="128096080" sldId="322"/>
            <ac:spMk id="14" creationId="{571B5B5C-28E4-5B11-5510-DC5D5D8D4F74}"/>
          </ac:spMkLst>
        </pc:spChg>
        <pc:spChg chg="del mod">
          <ac:chgData name="Goodburn, Olivia" userId="1186e425-af39-4f27-8e32-1d35133f4503" providerId="ADAL" clId="{6CA84664-9C03-4237-9FC0-2F263F6B820C}" dt="2024-06-04T14:14:26.494" v="2008" actId="478"/>
          <ac:spMkLst>
            <pc:docMk/>
            <pc:sldMk cId="128096080" sldId="322"/>
            <ac:spMk id="15" creationId="{A1DA46A9-8DE0-F93E-0BFB-EAD85B8A648D}"/>
          </ac:spMkLst>
        </pc:spChg>
        <pc:spChg chg="del">
          <ac:chgData name="Goodburn, Olivia" userId="1186e425-af39-4f27-8e32-1d35133f4503" providerId="ADAL" clId="{6CA84664-9C03-4237-9FC0-2F263F6B820C}" dt="2024-06-03T16:12:04.666" v="1706" actId="478"/>
          <ac:spMkLst>
            <pc:docMk/>
            <pc:sldMk cId="128096080" sldId="322"/>
            <ac:spMk id="16" creationId="{0B5D7BB0-84B8-6CAF-7077-83D1712858CF}"/>
          </ac:spMkLst>
        </pc:spChg>
        <pc:spChg chg="del">
          <ac:chgData name="Goodburn, Olivia" userId="1186e425-af39-4f27-8e32-1d35133f4503" providerId="ADAL" clId="{6CA84664-9C03-4237-9FC0-2F263F6B820C}" dt="2024-06-03T16:12:04.666" v="1706" actId="478"/>
          <ac:spMkLst>
            <pc:docMk/>
            <pc:sldMk cId="128096080" sldId="322"/>
            <ac:spMk id="17" creationId="{5A0A7FDF-ADDD-2191-E895-89C2C861D5D5}"/>
          </ac:spMkLst>
        </pc:spChg>
        <pc:spChg chg="del">
          <ac:chgData name="Goodburn, Olivia" userId="1186e425-af39-4f27-8e32-1d35133f4503" providerId="ADAL" clId="{6CA84664-9C03-4237-9FC0-2F263F6B820C}" dt="2024-06-03T16:12:02.956" v="1705" actId="478"/>
          <ac:spMkLst>
            <pc:docMk/>
            <pc:sldMk cId="128096080" sldId="322"/>
            <ac:spMk id="18" creationId="{0362832A-1EDD-A6A5-248A-BED9929DD53D}"/>
          </ac:spMkLst>
        </pc:spChg>
        <pc:spChg chg="del">
          <ac:chgData name="Goodburn, Olivia" userId="1186e425-af39-4f27-8e32-1d35133f4503" providerId="ADAL" clId="{6CA84664-9C03-4237-9FC0-2F263F6B820C}" dt="2024-06-03T16:13:11.556" v="1724" actId="478"/>
          <ac:spMkLst>
            <pc:docMk/>
            <pc:sldMk cId="128096080" sldId="322"/>
            <ac:spMk id="19" creationId="{63EEF1D2-D764-41A8-A481-E6836D498594}"/>
          </ac:spMkLst>
        </pc:spChg>
        <pc:spChg chg="del mod">
          <ac:chgData name="Goodburn, Olivia" userId="1186e425-af39-4f27-8e32-1d35133f4503" providerId="ADAL" clId="{6CA84664-9C03-4237-9FC0-2F263F6B820C}" dt="2024-06-04T14:14:28.156" v="2009" actId="478"/>
          <ac:spMkLst>
            <pc:docMk/>
            <pc:sldMk cId="128096080" sldId="322"/>
            <ac:spMk id="20" creationId="{B294B218-142A-9217-1C1B-7EC3981456D4}"/>
          </ac:spMkLst>
        </pc:spChg>
        <pc:spChg chg="del mod">
          <ac:chgData name="Goodburn, Olivia" userId="1186e425-af39-4f27-8e32-1d35133f4503" providerId="ADAL" clId="{6CA84664-9C03-4237-9FC0-2F263F6B820C}" dt="2024-06-04T14:14:28.156" v="2009" actId="478"/>
          <ac:spMkLst>
            <pc:docMk/>
            <pc:sldMk cId="128096080" sldId="322"/>
            <ac:spMk id="21" creationId="{257A275C-6589-3237-DBB1-07A1CED1721B}"/>
          </ac:spMkLst>
        </pc:spChg>
        <pc:spChg chg="mod">
          <ac:chgData name="Goodburn, Olivia" userId="1186e425-af39-4f27-8e32-1d35133f4503" providerId="ADAL" clId="{6CA84664-9C03-4237-9FC0-2F263F6B820C}" dt="2024-06-03T16:19:40.141" v="1892" actId="1076"/>
          <ac:spMkLst>
            <pc:docMk/>
            <pc:sldMk cId="128096080" sldId="322"/>
            <ac:spMk id="22" creationId="{C2F70542-D69D-370B-1216-B3F2328B8888}"/>
          </ac:spMkLst>
        </pc:spChg>
        <pc:spChg chg="mod">
          <ac:chgData name="Goodburn, Olivia" userId="1186e425-af39-4f27-8e32-1d35133f4503" providerId="ADAL" clId="{6CA84664-9C03-4237-9FC0-2F263F6B820C}" dt="2024-06-03T16:18:53.364" v="1850" actId="1076"/>
          <ac:spMkLst>
            <pc:docMk/>
            <pc:sldMk cId="128096080" sldId="322"/>
            <ac:spMk id="23" creationId="{4B6BA4B4-5485-84E8-9B8D-A197096B9EB4}"/>
          </ac:spMkLst>
        </pc:spChg>
        <pc:spChg chg="del">
          <ac:chgData name="Goodburn, Olivia" userId="1186e425-af39-4f27-8e32-1d35133f4503" providerId="ADAL" clId="{6CA84664-9C03-4237-9FC0-2F263F6B820C}" dt="2024-06-03T16:13:12.146" v="1725" actId="478"/>
          <ac:spMkLst>
            <pc:docMk/>
            <pc:sldMk cId="128096080" sldId="322"/>
            <ac:spMk id="24" creationId="{286CDD0F-3A57-562C-483A-176AFA128338}"/>
          </ac:spMkLst>
        </pc:spChg>
        <pc:spChg chg="add del mod">
          <ac:chgData name="Goodburn, Olivia" userId="1186e425-af39-4f27-8e32-1d35133f4503" providerId="ADAL" clId="{6CA84664-9C03-4237-9FC0-2F263F6B820C}" dt="2024-06-04T14:14:29.483" v="2010" actId="478"/>
          <ac:spMkLst>
            <pc:docMk/>
            <pc:sldMk cId="128096080" sldId="322"/>
            <ac:spMk id="25" creationId="{487E42DE-0F93-A560-4860-49FB3D0525A3}"/>
          </ac:spMkLst>
        </pc:spChg>
        <pc:spChg chg="add mod">
          <ac:chgData name="Goodburn, Olivia" userId="1186e425-af39-4f27-8e32-1d35133f4503" providerId="ADAL" clId="{6CA84664-9C03-4237-9FC0-2F263F6B820C}" dt="2024-06-03T16:19:48.041" v="1894" actId="1076"/>
          <ac:spMkLst>
            <pc:docMk/>
            <pc:sldMk cId="128096080" sldId="322"/>
            <ac:spMk id="27" creationId="{93F090B5-3597-73CA-1488-1BC07D2E8538}"/>
          </ac:spMkLst>
        </pc:spChg>
        <pc:graphicFrameChg chg="del mod modGraphic">
          <ac:chgData name="Goodburn, Olivia" userId="1186e425-af39-4f27-8e32-1d35133f4503" providerId="ADAL" clId="{6CA84664-9C03-4237-9FC0-2F263F6B820C}" dt="2024-06-04T14:14:25.041" v="2007" actId="478"/>
          <ac:graphicFrameMkLst>
            <pc:docMk/>
            <pc:sldMk cId="128096080" sldId="322"/>
            <ac:graphicFrameMk id="8" creationId="{F95075FF-A68B-5FB8-C698-560EF138911D}"/>
          </ac:graphicFrameMkLst>
        </pc:graphicFrameChg>
        <pc:picChg chg="add del mod">
          <ac:chgData name="Goodburn, Olivia" userId="1186e425-af39-4f27-8e32-1d35133f4503" providerId="ADAL" clId="{6CA84664-9C03-4237-9FC0-2F263F6B820C}" dt="2024-06-03T16:17:28.866" v="1833" actId="478"/>
          <ac:picMkLst>
            <pc:docMk/>
            <pc:sldMk cId="128096080" sldId="322"/>
            <ac:picMk id="12" creationId="{43490BA2-3970-A421-C07C-C84C298D3914}"/>
          </ac:picMkLst>
        </pc:picChg>
      </pc:sldChg>
      <pc:sldChg chg="del">
        <pc:chgData name="Goodburn, Olivia" userId="1186e425-af39-4f27-8e32-1d35133f4503" providerId="ADAL" clId="{6CA84664-9C03-4237-9FC0-2F263F6B820C}" dt="2024-06-03T14:18:52.429" v="35" actId="47"/>
        <pc:sldMkLst>
          <pc:docMk/>
          <pc:sldMk cId="1948705447" sldId="325"/>
        </pc:sldMkLst>
      </pc:sldChg>
      <pc:sldChg chg="del">
        <pc:chgData name="Goodburn, Olivia" userId="1186e425-af39-4f27-8e32-1d35133f4503" providerId="ADAL" clId="{6CA84664-9C03-4237-9FC0-2F263F6B820C}" dt="2024-06-03T14:18:53.198" v="36" actId="47"/>
        <pc:sldMkLst>
          <pc:docMk/>
          <pc:sldMk cId="3190939425" sldId="326"/>
        </pc:sldMkLst>
      </pc:sldChg>
      <pc:sldChg chg="addSp delSp modSp mod modAnim">
        <pc:chgData name="Goodburn, Olivia" userId="1186e425-af39-4f27-8e32-1d35133f4503" providerId="ADAL" clId="{6CA84664-9C03-4237-9FC0-2F263F6B820C}" dt="2024-06-04T14:40:25.735" v="2956" actId="13822"/>
        <pc:sldMkLst>
          <pc:docMk/>
          <pc:sldMk cId="874850590" sldId="358"/>
        </pc:sldMkLst>
        <pc:spChg chg="del">
          <ac:chgData name="Goodburn, Olivia" userId="1186e425-af39-4f27-8e32-1d35133f4503" providerId="ADAL" clId="{6CA84664-9C03-4237-9FC0-2F263F6B820C}" dt="2024-06-04T14:38:41.982" v="2915" actId="478"/>
          <ac:spMkLst>
            <pc:docMk/>
            <pc:sldMk cId="874850590" sldId="358"/>
            <ac:spMk id="6" creationId="{B5353E3A-E06D-422D-810A-69B98532109B}"/>
          </ac:spMkLst>
        </pc:spChg>
        <pc:spChg chg="del">
          <ac:chgData name="Goodburn, Olivia" userId="1186e425-af39-4f27-8e32-1d35133f4503" providerId="ADAL" clId="{6CA84664-9C03-4237-9FC0-2F263F6B820C}" dt="2024-06-04T14:38:49.888" v="2919" actId="478"/>
          <ac:spMkLst>
            <pc:docMk/>
            <pc:sldMk cId="874850590" sldId="358"/>
            <ac:spMk id="8" creationId="{D2E36265-A71A-4809-CAAB-08087D499B26}"/>
          </ac:spMkLst>
        </pc:spChg>
        <pc:spChg chg="add mod">
          <ac:chgData name="Goodburn, Olivia" userId="1186e425-af39-4f27-8e32-1d35133f4503" providerId="ADAL" clId="{6CA84664-9C03-4237-9FC0-2F263F6B820C}" dt="2024-06-04T14:39:18.974" v="2929" actId="1076"/>
          <ac:spMkLst>
            <pc:docMk/>
            <pc:sldMk cId="874850590" sldId="358"/>
            <ac:spMk id="10" creationId="{714F2BEA-CF03-4D5F-CDBF-481C8F678D92}"/>
          </ac:spMkLst>
        </pc:spChg>
        <pc:spChg chg="add mod">
          <ac:chgData name="Goodburn, Olivia" userId="1186e425-af39-4f27-8e32-1d35133f4503" providerId="ADAL" clId="{6CA84664-9C03-4237-9FC0-2F263F6B820C}" dt="2024-06-04T14:39:16.756" v="2928" actId="1076"/>
          <ac:spMkLst>
            <pc:docMk/>
            <pc:sldMk cId="874850590" sldId="358"/>
            <ac:spMk id="11" creationId="{AA4DA69E-45C3-A09C-3047-8AACEFB274E2}"/>
          </ac:spMkLst>
        </pc:spChg>
        <pc:spChg chg="add mod">
          <ac:chgData name="Goodburn, Olivia" userId="1186e425-af39-4f27-8e32-1d35133f4503" providerId="ADAL" clId="{6CA84664-9C03-4237-9FC0-2F263F6B820C}" dt="2024-06-04T14:40:09.657" v="2938" actId="13822"/>
          <ac:spMkLst>
            <pc:docMk/>
            <pc:sldMk cId="874850590" sldId="358"/>
            <ac:spMk id="13" creationId="{C0DB2682-717A-A558-7A54-9EC9A5251D6E}"/>
          </ac:spMkLst>
        </pc:spChg>
        <pc:spChg chg="add del mod">
          <ac:chgData name="Goodburn, Olivia" userId="1186e425-af39-4f27-8e32-1d35133f4503" providerId="ADAL" clId="{6CA84664-9C03-4237-9FC0-2F263F6B820C}" dt="2024-06-04T14:40:19.047" v="2943" actId="478"/>
          <ac:spMkLst>
            <pc:docMk/>
            <pc:sldMk cId="874850590" sldId="358"/>
            <ac:spMk id="14" creationId="{FE94D709-1E30-7DD8-FE6F-FA007A90E2B8}"/>
          </ac:spMkLst>
        </pc:spChg>
        <pc:spChg chg="add mod">
          <ac:chgData name="Goodburn, Olivia" userId="1186e425-af39-4f27-8e32-1d35133f4503" providerId="ADAL" clId="{6CA84664-9C03-4237-9FC0-2F263F6B820C}" dt="2024-06-04T14:40:25.735" v="2956" actId="13822"/>
          <ac:spMkLst>
            <pc:docMk/>
            <pc:sldMk cId="874850590" sldId="358"/>
            <ac:spMk id="15" creationId="{0730DA43-1A78-BC8B-D02F-17BA9F152EB8}"/>
          </ac:spMkLst>
        </pc:spChg>
        <pc:spChg chg="del">
          <ac:chgData name="Goodburn, Olivia" userId="1186e425-af39-4f27-8e32-1d35133f4503" providerId="ADAL" clId="{6CA84664-9C03-4237-9FC0-2F263F6B820C}" dt="2024-06-04T14:37:39.740" v="2906" actId="478"/>
          <ac:spMkLst>
            <pc:docMk/>
            <pc:sldMk cId="874850590" sldId="358"/>
            <ac:spMk id="18" creationId="{E7FC0FAC-BF15-6C24-B2AC-03E7D67036EC}"/>
          </ac:spMkLst>
        </pc:spChg>
        <pc:spChg chg="del">
          <ac:chgData name="Goodburn, Olivia" userId="1186e425-af39-4f27-8e32-1d35133f4503" providerId="ADAL" clId="{6CA84664-9C03-4237-9FC0-2F263F6B820C}" dt="2024-06-04T14:37:39.740" v="2906" actId="478"/>
          <ac:spMkLst>
            <pc:docMk/>
            <pc:sldMk cId="874850590" sldId="358"/>
            <ac:spMk id="19" creationId="{BDC4BE97-A954-94D3-7AB4-41B257C4A10B}"/>
          </ac:spMkLst>
        </pc:spChg>
        <pc:spChg chg="del">
          <ac:chgData name="Goodburn, Olivia" userId="1186e425-af39-4f27-8e32-1d35133f4503" providerId="ADAL" clId="{6CA84664-9C03-4237-9FC0-2F263F6B820C}" dt="2024-06-04T14:37:39.740" v="2906" actId="478"/>
          <ac:spMkLst>
            <pc:docMk/>
            <pc:sldMk cId="874850590" sldId="358"/>
            <ac:spMk id="20" creationId="{33B00F59-129A-5936-5CB7-17256B46FB91}"/>
          </ac:spMkLst>
        </pc:spChg>
        <pc:spChg chg="del">
          <ac:chgData name="Goodburn, Olivia" userId="1186e425-af39-4f27-8e32-1d35133f4503" providerId="ADAL" clId="{6CA84664-9C03-4237-9FC0-2F263F6B820C}" dt="2024-06-04T14:37:39.740" v="2906" actId="478"/>
          <ac:spMkLst>
            <pc:docMk/>
            <pc:sldMk cId="874850590" sldId="358"/>
            <ac:spMk id="21" creationId="{C0CD201E-53D0-4A36-9EAE-0B0A90E7565A}"/>
          </ac:spMkLst>
        </pc:spChg>
        <pc:graphicFrameChg chg="del">
          <ac:chgData name="Goodburn, Olivia" userId="1186e425-af39-4f27-8e32-1d35133f4503" providerId="ADAL" clId="{6CA84664-9C03-4237-9FC0-2F263F6B820C}" dt="2024-06-04T14:37:39.740" v="2906" actId="478"/>
          <ac:graphicFrameMkLst>
            <pc:docMk/>
            <pc:sldMk cId="874850590" sldId="358"/>
            <ac:graphicFrameMk id="17" creationId="{EFF16067-B68A-32B9-B6FB-F6E01F6BB208}"/>
          </ac:graphicFrameMkLst>
        </pc:graphicFrameChg>
        <pc:picChg chg="del">
          <ac:chgData name="Goodburn, Olivia" userId="1186e425-af39-4f27-8e32-1d35133f4503" providerId="ADAL" clId="{6CA84664-9C03-4237-9FC0-2F263F6B820C}" dt="2024-06-04T14:38:41.982" v="2915" actId="478"/>
          <ac:picMkLst>
            <pc:docMk/>
            <pc:sldMk cId="874850590" sldId="358"/>
            <ac:picMk id="2" creationId="{0E59CA9A-D3F3-C6DA-A0E4-F87712D9C8C5}"/>
          </ac:picMkLst>
        </pc:picChg>
        <pc:picChg chg="add mod">
          <ac:chgData name="Goodburn, Olivia" userId="1186e425-af39-4f27-8e32-1d35133f4503" providerId="ADAL" clId="{6CA84664-9C03-4237-9FC0-2F263F6B820C}" dt="2024-06-04T14:39:14.503" v="2927" actId="1076"/>
          <ac:picMkLst>
            <pc:docMk/>
            <pc:sldMk cId="874850590" sldId="358"/>
            <ac:picMk id="3" creationId="{5C7F444B-E142-88AC-1938-FC5A9D56AAF5}"/>
          </ac:picMkLst>
        </pc:picChg>
        <pc:picChg chg="del mod">
          <ac:chgData name="Goodburn, Olivia" userId="1186e425-af39-4f27-8e32-1d35133f4503" providerId="ADAL" clId="{6CA84664-9C03-4237-9FC0-2F263F6B820C}" dt="2024-06-04T14:37:36.394" v="2905" actId="478"/>
          <ac:picMkLst>
            <pc:docMk/>
            <pc:sldMk cId="874850590" sldId="358"/>
            <ac:picMk id="5" creationId="{98178DB1-3437-B43B-9FD3-46E53065C491}"/>
          </ac:picMkLst>
        </pc:picChg>
        <pc:picChg chg="add mod">
          <ac:chgData name="Goodburn, Olivia" userId="1186e425-af39-4f27-8e32-1d35133f4503" providerId="ADAL" clId="{6CA84664-9C03-4237-9FC0-2F263F6B820C}" dt="2024-06-04T14:39:20.492" v="2930" actId="1076"/>
          <ac:picMkLst>
            <pc:docMk/>
            <pc:sldMk cId="874850590" sldId="358"/>
            <ac:picMk id="7" creationId="{D336E695-269A-629D-51D6-3D416712AA36}"/>
          </ac:picMkLst>
        </pc:picChg>
        <pc:picChg chg="add mod modCrop">
          <ac:chgData name="Goodburn, Olivia" userId="1186e425-af39-4f27-8e32-1d35133f4503" providerId="ADAL" clId="{6CA84664-9C03-4237-9FC0-2F263F6B820C}" dt="2024-06-04T14:39:42.352" v="2935" actId="14100"/>
          <ac:picMkLst>
            <pc:docMk/>
            <pc:sldMk cId="874850590" sldId="358"/>
            <ac:picMk id="12" creationId="{DABA3624-D599-C3B3-167A-A5531ED2D25C}"/>
          </ac:picMkLst>
        </pc:picChg>
      </pc:sldChg>
      <pc:sldChg chg="delSp del mod delAnim modNotesTx">
        <pc:chgData name="Goodburn, Olivia" userId="1186e425-af39-4f27-8e32-1d35133f4503" providerId="ADAL" clId="{6CA84664-9C03-4237-9FC0-2F263F6B820C}" dt="2024-06-04T15:07:21.836" v="3266" actId="47"/>
        <pc:sldMkLst>
          <pc:docMk/>
          <pc:sldMk cId="2651434981" sldId="4415"/>
        </pc:sldMkLst>
        <pc:picChg chg="del">
          <ac:chgData name="Goodburn, Olivia" userId="1186e425-af39-4f27-8e32-1d35133f4503" providerId="ADAL" clId="{6CA84664-9C03-4237-9FC0-2F263F6B820C}" dt="2024-06-04T14:08:35.472" v="1931" actId="21"/>
          <ac:picMkLst>
            <pc:docMk/>
            <pc:sldMk cId="2651434981" sldId="4415"/>
            <ac:picMk id="5" creationId="{47671279-0FEC-99F3-4AE3-51AA13949036}"/>
          </ac:picMkLst>
        </pc:picChg>
        <pc:picChg chg="del">
          <ac:chgData name="Goodburn, Olivia" userId="1186e425-af39-4f27-8e32-1d35133f4503" providerId="ADAL" clId="{6CA84664-9C03-4237-9FC0-2F263F6B820C}" dt="2024-06-04T15:07:19.794" v="3265" actId="21"/>
          <ac:picMkLst>
            <pc:docMk/>
            <pc:sldMk cId="2651434981" sldId="4415"/>
            <ac:picMk id="9" creationId="{31B469DE-272D-BA8A-37CF-9BF2B41D988A}"/>
          </ac:picMkLst>
        </pc:picChg>
      </pc:sldChg>
      <pc:sldChg chg="delSp modSp mod">
        <pc:chgData name="Goodburn, Olivia" userId="1186e425-af39-4f27-8e32-1d35133f4503" providerId="ADAL" clId="{6CA84664-9C03-4237-9FC0-2F263F6B820C}" dt="2024-06-04T14:07:48.235" v="1906" actId="1076"/>
        <pc:sldMkLst>
          <pc:docMk/>
          <pc:sldMk cId="348821140" sldId="4416"/>
        </pc:sldMkLst>
        <pc:picChg chg="mod">
          <ac:chgData name="Goodburn, Olivia" userId="1186e425-af39-4f27-8e32-1d35133f4503" providerId="ADAL" clId="{6CA84664-9C03-4237-9FC0-2F263F6B820C}" dt="2024-06-04T14:07:48.235" v="1906" actId="1076"/>
          <ac:picMkLst>
            <pc:docMk/>
            <pc:sldMk cId="348821140" sldId="4416"/>
            <ac:picMk id="5" creationId="{6611A885-6F59-3A82-77B5-D79EFEECDA52}"/>
          </ac:picMkLst>
        </pc:picChg>
        <pc:picChg chg="del">
          <ac:chgData name="Goodburn, Olivia" userId="1186e425-af39-4f27-8e32-1d35133f4503" providerId="ADAL" clId="{6CA84664-9C03-4237-9FC0-2F263F6B820C}" dt="2024-06-04T14:07:42.490" v="1902" actId="478"/>
          <ac:picMkLst>
            <pc:docMk/>
            <pc:sldMk cId="348821140" sldId="4416"/>
            <ac:picMk id="7" creationId="{B8F8171F-FE5B-4CBA-0E16-D3E33B785B7F}"/>
          </ac:picMkLst>
        </pc:picChg>
      </pc:sldChg>
      <pc:sldChg chg="add del">
        <pc:chgData name="Goodburn, Olivia" userId="1186e425-af39-4f27-8e32-1d35133f4503" providerId="ADAL" clId="{6CA84664-9C03-4237-9FC0-2F263F6B820C}" dt="2024-06-04T14:14:10.670" v="2001" actId="47"/>
        <pc:sldMkLst>
          <pc:docMk/>
          <pc:sldMk cId="691468497" sldId="4417"/>
        </pc:sldMkLst>
      </pc:sldChg>
      <pc:sldChg chg="del">
        <pc:chgData name="Goodburn, Olivia" userId="1186e425-af39-4f27-8e32-1d35133f4503" providerId="ADAL" clId="{6CA84664-9C03-4237-9FC0-2F263F6B820C}" dt="2024-06-04T14:07:53.996" v="1907" actId="47"/>
        <pc:sldMkLst>
          <pc:docMk/>
          <pc:sldMk cId="2408727763" sldId="4417"/>
        </pc:sldMkLst>
      </pc:sldChg>
      <pc:sldChg chg="addSp delSp modSp add mod ord">
        <pc:chgData name="Goodburn, Olivia" userId="1186e425-af39-4f27-8e32-1d35133f4503" providerId="ADAL" clId="{6CA84664-9C03-4237-9FC0-2F263F6B820C}" dt="2024-06-04T14:29:31.897" v="2514" actId="1037"/>
        <pc:sldMkLst>
          <pc:docMk/>
          <pc:sldMk cId="3357425787" sldId="4417"/>
        </pc:sldMkLst>
        <pc:spChg chg="mod">
          <ac:chgData name="Goodburn, Olivia" userId="1186e425-af39-4f27-8e32-1d35133f4503" providerId="ADAL" clId="{6CA84664-9C03-4237-9FC0-2F263F6B820C}" dt="2024-06-04T14:19:05.533" v="2111" actId="20577"/>
          <ac:spMkLst>
            <pc:docMk/>
            <pc:sldMk cId="3357425787" sldId="4417"/>
            <ac:spMk id="2" creationId="{1AB65B42-4E04-C693-4B28-5DDAD46FDD9C}"/>
          </ac:spMkLst>
        </pc:spChg>
        <pc:spChg chg="add del mod">
          <ac:chgData name="Goodburn, Olivia" userId="1186e425-af39-4f27-8e32-1d35133f4503" providerId="ADAL" clId="{6CA84664-9C03-4237-9FC0-2F263F6B820C}" dt="2024-06-04T14:19:44.122" v="2132" actId="478"/>
          <ac:spMkLst>
            <pc:docMk/>
            <pc:sldMk cId="3357425787" sldId="4417"/>
            <ac:spMk id="3" creationId="{5BE5512A-F898-5014-7C17-D5D3242F6A3B}"/>
          </ac:spMkLst>
        </pc:spChg>
        <pc:spChg chg="add del mod">
          <ac:chgData name="Goodburn, Olivia" userId="1186e425-af39-4f27-8e32-1d35133f4503" providerId="ADAL" clId="{6CA84664-9C03-4237-9FC0-2F263F6B820C}" dt="2024-06-04T14:20:01.529" v="2138" actId="478"/>
          <ac:spMkLst>
            <pc:docMk/>
            <pc:sldMk cId="3357425787" sldId="4417"/>
            <ac:spMk id="15" creationId="{DA78C94C-9A7B-4812-2AF0-0931CD771DF0}"/>
          </ac:spMkLst>
        </pc:spChg>
        <pc:spChg chg="mod">
          <ac:chgData name="Goodburn, Olivia" userId="1186e425-af39-4f27-8e32-1d35133f4503" providerId="ADAL" clId="{6CA84664-9C03-4237-9FC0-2F263F6B820C}" dt="2024-06-04T14:29:31.897" v="2514" actId="1037"/>
          <ac:spMkLst>
            <pc:docMk/>
            <pc:sldMk cId="3357425787" sldId="4417"/>
            <ac:spMk id="22" creationId="{C2F70542-D69D-370B-1216-B3F2328B8888}"/>
          </ac:spMkLst>
        </pc:spChg>
        <pc:spChg chg="mod">
          <ac:chgData name="Goodburn, Olivia" userId="1186e425-af39-4f27-8e32-1d35133f4503" providerId="ADAL" clId="{6CA84664-9C03-4237-9FC0-2F263F6B820C}" dt="2024-06-04T14:29:31.897" v="2514" actId="1037"/>
          <ac:spMkLst>
            <pc:docMk/>
            <pc:sldMk cId="3357425787" sldId="4417"/>
            <ac:spMk id="23" creationId="{4B6BA4B4-5485-84E8-9B8D-A197096B9EB4}"/>
          </ac:spMkLst>
        </pc:spChg>
        <pc:spChg chg="mod">
          <ac:chgData name="Goodburn, Olivia" userId="1186e425-af39-4f27-8e32-1d35133f4503" providerId="ADAL" clId="{6CA84664-9C03-4237-9FC0-2F263F6B820C}" dt="2024-06-04T14:29:31.897" v="2514" actId="1037"/>
          <ac:spMkLst>
            <pc:docMk/>
            <pc:sldMk cId="3357425787" sldId="4417"/>
            <ac:spMk id="24" creationId="{286CDD0F-3A57-562C-483A-176AFA128338}"/>
          </ac:spMkLst>
        </pc:spChg>
        <pc:picChg chg="mod">
          <ac:chgData name="Goodburn, Olivia" userId="1186e425-af39-4f27-8e32-1d35133f4503" providerId="ADAL" clId="{6CA84664-9C03-4237-9FC0-2F263F6B820C}" dt="2024-06-04T14:29:31.897" v="2514" actId="1037"/>
          <ac:picMkLst>
            <pc:docMk/>
            <pc:sldMk cId="3357425787" sldId="4417"/>
            <ac:picMk id="4" creationId="{BA5EA942-A0C0-D890-845C-985883E27B0D}"/>
          </ac:picMkLst>
        </pc:picChg>
        <pc:picChg chg="add mod">
          <ac:chgData name="Goodburn, Olivia" userId="1186e425-af39-4f27-8e32-1d35133f4503" providerId="ADAL" clId="{6CA84664-9C03-4237-9FC0-2F263F6B820C}" dt="2024-06-04T14:29:31.897" v="2514" actId="1037"/>
          <ac:picMkLst>
            <pc:docMk/>
            <pc:sldMk cId="3357425787" sldId="4417"/>
            <ac:picMk id="5" creationId="{F827BFFE-BEEF-D068-9079-E3B70EFBCE78}"/>
          </ac:picMkLst>
        </pc:picChg>
        <pc:picChg chg="del">
          <ac:chgData name="Goodburn, Olivia" userId="1186e425-af39-4f27-8e32-1d35133f4503" providerId="ADAL" clId="{6CA84664-9C03-4237-9FC0-2F263F6B820C}" dt="2024-06-04T14:19:07.377" v="2112" actId="478"/>
          <ac:picMkLst>
            <pc:docMk/>
            <pc:sldMk cId="3357425787" sldId="4417"/>
            <ac:picMk id="6" creationId="{FD15B340-45F4-ADFF-CE2C-43A3522DA2A1}"/>
          </ac:picMkLst>
        </pc:picChg>
        <pc:picChg chg="add del mod">
          <ac:chgData name="Goodburn, Olivia" userId="1186e425-af39-4f27-8e32-1d35133f4503" providerId="ADAL" clId="{6CA84664-9C03-4237-9FC0-2F263F6B820C}" dt="2024-06-04T14:19:44.607" v="2133" actId="478"/>
          <ac:picMkLst>
            <pc:docMk/>
            <pc:sldMk cId="3357425787" sldId="4417"/>
            <ac:picMk id="7" creationId="{626ADE75-F82A-FABE-7B03-9AC34734C4F6}"/>
          </ac:picMkLst>
        </pc:picChg>
        <pc:picChg chg="add mod">
          <ac:chgData name="Goodburn, Olivia" userId="1186e425-af39-4f27-8e32-1d35133f4503" providerId="ADAL" clId="{6CA84664-9C03-4237-9FC0-2F263F6B820C}" dt="2024-06-04T14:29:31.897" v="2514" actId="1037"/>
          <ac:picMkLst>
            <pc:docMk/>
            <pc:sldMk cId="3357425787" sldId="4417"/>
            <ac:picMk id="8" creationId="{7A6BB91C-BA36-46DD-8C31-F0A52BFBE7CA}"/>
          </ac:picMkLst>
        </pc:picChg>
        <pc:picChg chg="del">
          <ac:chgData name="Goodburn, Olivia" userId="1186e425-af39-4f27-8e32-1d35133f4503" providerId="ADAL" clId="{6CA84664-9C03-4237-9FC0-2F263F6B820C}" dt="2024-06-04T14:19:07.876" v="2113" actId="478"/>
          <ac:picMkLst>
            <pc:docMk/>
            <pc:sldMk cId="3357425787" sldId="4417"/>
            <ac:picMk id="9" creationId="{F46F3E33-CC93-2D0B-A4A2-86C07416E11C}"/>
          </ac:picMkLst>
        </pc:picChg>
        <pc:picChg chg="add del mod">
          <ac:chgData name="Goodburn, Olivia" userId="1186e425-af39-4f27-8e32-1d35133f4503" providerId="ADAL" clId="{6CA84664-9C03-4237-9FC0-2F263F6B820C}" dt="2024-06-04T14:19:45.346" v="2134" actId="478"/>
          <ac:picMkLst>
            <pc:docMk/>
            <pc:sldMk cId="3357425787" sldId="4417"/>
            <ac:picMk id="10" creationId="{452FD23E-E20D-D984-23F7-E8EA9FF855C1}"/>
          </ac:picMkLst>
        </pc:picChg>
        <pc:picChg chg="mod">
          <ac:chgData name="Goodburn, Olivia" userId="1186e425-af39-4f27-8e32-1d35133f4503" providerId="ADAL" clId="{6CA84664-9C03-4237-9FC0-2F263F6B820C}" dt="2024-06-04T14:29:31.897" v="2514" actId="1037"/>
          <ac:picMkLst>
            <pc:docMk/>
            <pc:sldMk cId="3357425787" sldId="4417"/>
            <ac:picMk id="11" creationId="{F4794C91-F34C-24E4-E173-A988ED584A44}"/>
          </ac:picMkLst>
        </pc:picChg>
        <pc:picChg chg="add mod">
          <ac:chgData name="Goodburn, Olivia" userId="1186e425-af39-4f27-8e32-1d35133f4503" providerId="ADAL" clId="{6CA84664-9C03-4237-9FC0-2F263F6B820C}" dt="2024-06-04T14:29:31.897" v="2514" actId="1037"/>
          <ac:picMkLst>
            <pc:docMk/>
            <pc:sldMk cId="3357425787" sldId="4417"/>
            <ac:picMk id="12" creationId="{3896B311-2623-B003-95F1-E0042A2FE7C8}"/>
          </ac:picMkLst>
        </pc:picChg>
        <pc:picChg chg="del">
          <ac:chgData name="Goodburn, Olivia" userId="1186e425-af39-4f27-8e32-1d35133f4503" providerId="ADAL" clId="{6CA84664-9C03-4237-9FC0-2F263F6B820C}" dt="2024-06-04T14:19:08.680" v="2114" actId="478"/>
          <ac:picMkLst>
            <pc:docMk/>
            <pc:sldMk cId="3357425787" sldId="4417"/>
            <ac:picMk id="13" creationId="{A55D1BA3-9910-5B6B-554C-DB1050FB62EC}"/>
          </ac:picMkLst>
        </pc:picChg>
        <pc:picChg chg="add mod">
          <ac:chgData name="Goodburn, Olivia" userId="1186e425-af39-4f27-8e32-1d35133f4503" providerId="ADAL" clId="{6CA84664-9C03-4237-9FC0-2F263F6B820C}" dt="2024-06-04T14:29:31.897" v="2514" actId="1037"/>
          <ac:picMkLst>
            <pc:docMk/>
            <pc:sldMk cId="3357425787" sldId="4417"/>
            <ac:picMk id="14" creationId="{C92E71B0-6254-A4EC-3639-1DB0BA48AFAE}"/>
          </ac:picMkLst>
        </pc:picChg>
        <pc:picChg chg="add del mod">
          <ac:chgData name="Goodburn, Olivia" userId="1186e425-af39-4f27-8e32-1d35133f4503" providerId="ADAL" clId="{6CA84664-9C03-4237-9FC0-2F263F6B820C}" dt="2024-06-04T14:20:02.113" v="2139" actId="478"/>
          <ac:picMkLst>
            <pc:docMk/>
            <pc:sldMk cId="3357425787" sldId="4417"/>
            <ac:picMk id="16" creationId="{1E356C64-BD7D-D397-C76D-17651CBC9371}"/>
          </ac:picMkLst>
        </pc:picChg>
        <pc:picChg chg="add mod">
          <ac:chgData name="Goodburn, Olivia" userId="1186e425-af39-4f27-8e32-1d35133f4503" providerId="ADAL" clId="{6CA84664-9C03-4237-9FC0-2F263F6B820C}" dt="2024-06-04T14:29:31.897" v="2514" actId="1037"/>
          <ac:picMkLst>
            <pc:docMk/>
            <pc:sldMk cId="3357425787" sldId="4417"/>
            <ac:picMk id="17" creationId="{F967FB5E-6FE3-BF19-DBBF-FCA97345067C}"/>
          </ac:picMkLst>
        </pc:picChg>
        <pc:picChg chg="add del mod">
          <ac:chgData name="Goodburn, Olivia" userId="1186e425-af39-4f27-8e32-1d35133f4503" providerId="ADAL" clId="{6CA84664-9C03-4237-9FC0-2F263F6B820C}" dt="2024-06-04T14:20:02.714" v="2140" actId="478"/>
          <ac:picMkLst>
            <pc:docMk/>
            <pc:sldMk cId="3357425787" sldId="4417"/>
            <ac:picMk id="18" creationId="{577E4313-F3F2-947A-30F9-9E5983C19F55}"/>
          </ac:picMkLst>
        </pc:picChg>
        <pc:picChg chg="add mod">
          <ac:chgData name="Goodburn, Olivia" userId="1186e425-af39-4f27-8e32-1d35133f4503" providerId="ADAL" clId="{6CA84664-9C03-4237-9FC0-2F263F6B820C}" dt="2024-06-04T14:29:31.897" v="2514" actId="1037"/>
          <ac:picMkLst>
            <pc:docMk/>
            <pc:sldMk cId="3357425787" sldId="4417"/>
            <ac:picMk id="19" creationId="{229D5571-A814-CD79-5BB9-6BDFB4D8B4FF}"/>
          </ac:picMkLst>
        </pc:picChg>
        <pc:picChg chg="add del mod">
          <ac:chgData name="Goodburn, Olivia" userId="1186e425-af39-4f27-8e32-1d35133f4503" providerId="ADAL" clId="{6CA84664-9C03-4237-9FC0-2F263F6B820C}" dt="2024-06-04T14:20:03.491" v="2141" actId="478"/>
          <ac:picMkLst>
            <pc:docMk/>
            <pc:sldMk cId="3357425787" sldId="4417"/>
            <ac:picMk id="20" creationId="{F3DECA97-3425-0D0B-C0EB-1E3A45C7C85D}"/>
          </ac:picMkLst>
        </pc:picChg>
        <pc:picChg chg="add del mod">
          <ac:chgData name="Goodburn, Olivia" userId="1186e425-af39-4f27-8e32-1d35133f4503" providerId="ADAL" clId="{6CA84664-9C03-4237-9FC0-2F263F6B820C}" dt="2024-06-04T14:20:03.944" v="2142" actId="478"/>
          <ac:picMkLst>
            <pc:docMk/>
            <pc:sldMk cId="3357425787" sldId="4417"/>
            <ac:picMk id="21" creationId="{79FE2BB2-2C6E-8D31-0FA1-0FF7A492E5FA}"/>
          </ac:picMkLst>
        </pc:picChg>
        <pc:picChg chg="add mod">
          <ac:chgData name="Goodburn, Olivia" userId="1186e425-af39-4f27-8e32-1d35133f4503" providerId="ADAL" clId="{6CA84664-9C03-4237-9FC0-2F263F6B820C}" dt="2024-06-04T14:29:31.897" v="2514" actId="1037"/>
          <ac:picMkLst>
            <pc:docMk/>
            <pc:sldMk cId="3357425787" sldId="4417"/>
            <ac:picMk id="25" creationId="{AC479FA9-6D32-A4B8-1BC3-7A4D0C18BE3E}"/>
          </ac:picMkLst>
        </pc:picChg>
        <pc:picChg chg="mod">
          <ac:chgData name="Goodburn, Olivia" userId="1186e425-af39-4f27-8e32-1d35133f4503" providerId="ADAL" clId="{6CA84664-9C03-4237-9FC0-2F263F6B820C}" dt="2024-06-04T14:29:31.897" v="2514" actId="1037"/>
          <ac:picMkLst>
            <pc:docMk/>
            <pc:sldMk cId="3357425787" sldId="4417"/>
            <ac:picMk id="27" creationId="{1567B268-B2E5-68DF-3646-3C20B65380D6}"/>
          </ac:picMkLst>
        </pc:picChg>
        <pc:picChg chg="del">
          <ac:chgData name="Goodburn, Olivia" userId="1186e425-af39-4f27-8e32-1d35133f4503" providerId="ADAL" clId="{6CA84664-9C03-4237-9FC0-2F263F6B820C}" dt="2024-06-04T14:19:09.880" v="2115" actId="478"/>
          <ac:picMkLst>
            <pc:docMk/>
            <pc:sldMk cId="3357425787" sldId="4417"/>
            <ac:picMk id="29" creationId="{FDFA3B39-4D8D-9F3D-8AC8-C63231236EF4}"/>
          </ac:picMkLst>
        </pc:picChg>
        <pc:picChg chg="del">
          <ac:chgData name="Goodburn, Olivia" userId="1186e425-af39-4f27-8e32-1d35133f4503" providerId="ADAL" clId="{6CA84664-9C03-4237-9FC0-2F263F6B820C}" dt="2024-06-04T14:19:10.529" v="2116" actId="478"/>
          <ac:picMkLst>
            <pc:docMk/>
            <pc:sldMk cId="3357425787" sldId="4417"/>
            <ac:picMk id="31" creationId="{8B06C007-BA5C-8062-5D9B-7EA76E365AE1}"/>
          </ac:picMkLst>
        </pc:picChg>
        <pc:picChg chg="mod">
          <ac:chgData name="Goodburn, Olivia" userId="1186e425-af39-4f27-8e32-1d35133f4503" providerId="ADAL" clId="{6CA84664-9C03-4237-9FC0-2F263F6B820C}" dt="2024-06-04T14:29:31.897" v="2514" actId="1037"/>
          <ac:picMkLst>
            <pc:docMk/>
            <pc:sldMk cId="3357425787" sldId="4417"/>
            <ac:picMk id="33" creationId="{6B9F532B-1FB7-4390-A53D-22AB2DE53047}"/>
          </ac:picMkLst>
        </pc:picChg>
        <pc:picChg chg="del">
          <ac:chgData name="Goodburn, Olivia" userId="1186e425-af39-4f27-8e32-1d35133f4503" providerId="ADAL" clId="{6CA84664-9C03-4237-9FC0-2F263F6B820C}" dt="2024-06-04T14:19:11.581" v="2117" actId="478"/>
          <ac:picMkLst>
            <pc:docMk/>
            <pc:sldMk cId="3357425787" sldId="4417"/>
            <ac:picMk id="35" creationId="{1E8C5FFD-5FD2-0F91-3A98-9C0452383719}"/>
          </ac:picMkLst>
        </pc:picChg>
        <pc:picChg chg="del">
          <ac:chgData name="Goodburn, Olivia" userId="1186e425-af39-4f27-8e32-1d35133f4503" providerId="ADAL" clId="{6CA84664-9C03-4237-9FC0-2F263F6B820C}" dt="2024-06-04T14:19:12.161" v="2118" actId="478"/>
          <ac:picMkLst>
            <pc:docMk/>
            <pc:sldMk cId="3357425787" sldId="4417"/>
            <ac:picMk id="37" creationId="{6D01DDD8-1AF9-EC95-C735-5921DA7D9FB9}"/>
          </ac:picMkLst>
        </pc:picChg>
        <pc:picChg chg="mod">
          <ac:chgData name="Goodburn, Olivia" userId="1186e425-af39-4f27-8e32-1d35133f4503" providerId="ADAL" clId="{6CA84664-9C03-4237-9FC0-2F263F6B820C}" dt="2024-06-04T14:29:31.897" v="2514" actId="1037"/>
          <ac:picMkLst>
            <pc:docMk/>
            <pc:sldMk cId="3357425787" sldId="4417"/>
            <ac:picMk id="39" creationId="{7B911C2C-E648-684B-7BDE-0A7C1BD531C5}"/>
          </ac:picMkLst>
        </pc:picChg>
        <pc:picChg chg="del">
          <ac:chgData name="Goodburn, Olivia" userId="1186e425-af39-4f27-8e32-1d35133f4503" providerId="ADAL" clId="{6CA84664-9C03-4237-9FC0-2F263F6B820C}" dt="2024-06-04T14:19:13.106" v="2119" actId="478"/>
          <ac:picMkLst>
            <pc:docMk/>
            <pc:sldMk cId="3357425787" sldId="4417"/>
            <ac:picMk id="41" creationId="{82F9AD29-F302-A2DA-F616-4874D7E7EEE7}"/>
          </ac:picMkLst>
        </pc:picChg>
        <pc:picChg chg="del">
          <ac:chgData name="Goodburn, Olivia" userId="1186e425-af39-4f27-8e32-1d35133f4503" providerId="ADAL" clId="{6CA84664-9C03-4237-9FC0-2F263F6B820C}" dt="2024-06-04T14:19:13.544" v="2120" actId="478"/>
          <ac:picMkLst>
            <pc:docMk/>
            <pc:sldMk cId="3357425787" sldId="4417"/>
            <ac:picMk id="43" creationId="{DC9EA627-8984-CB45-2368-C4F7AFF92A76}"/>
          </ac:picMkLst>
        </pc:picChg>
        <pc:picChg chg="del">
          <ac:chgData name="Goodburn, Olivia" userId="1186e425-af39-4f27-8e32-1d35133f4503" providerId="ADAL" clId="{6CA84664-9C03-4237-9FC0-2F263F6B820C}" dt="2024-06-04T14:19:14.385" v="2121" actId="478"/>
          <ac:picMkLst>
            <pc:docMk/>
            <pc:sldMk cId="3357425787" sldId="4417"/>
            <ac:picMk id="45" creationId="{D9966924-8159-B8DF-F2F5-0C5754F5C4FB}"/>
          </ac:picMkLst>
        </pc:picChg>
        <pc:picChg chg="mod">
          <ac:chgData name="Goodburn, Olivia" userId="1186e425-af39-4f27-8e32-1d35133f4503" providerId="ADAL" clId="{6CA84664-9C03-4237-9FC0-2F263F6B820C}" dt="2024-06-04T14:29:31.897" v="2514" actId="1037"/>
          <ac:picMkLst>
            <pc:docMk/>
            <pc:sldMk cId="3357425787" sldId="4417"/>
            <ac:picMk id="47" creationId="{8ADC14D8-E07B-D556-7230-908FA27CBDE1}"/>
          </ac:picMkLst>
        </pc:picChg>
        <pc:picChg chg="del">
          <ac:chgData name="Goodburn, Olivia" userId="1186e425-af39-4f27-8e32-1d35133f4503" providerId="ADAL" clId="{6CA84664-9C03-4237-9FC0-2F263F6B820C}" dt="2024-06-04T14:19:16.373" v="2122" actId="478"/>
          <ac:picMkLst>
            <pc:docMk/>
            <pc:sldMk cId="3357425787" sldId="4417"/>
            <ac:picMk id="49" creationId="{52DDC793-DF7E-1EC4-D755-01D8891E05A3}"/>
          </ac:picMkLst>
        </pc:picChg>
        <pc:picChg chg="mod">
          <ac:chgData name="Goodburn, Olivia" userId="1186e425-af39-4f27-8e32-1d35133f4503" providerId="ADAL" clId="{6CA84664-9C03-4237-9FC0-2F263F6B820C}" dt="2024-06-04T14:29:31.897" v="2514" actId="1037"/>
          <ac:picMkLst>
            <pc:docMk/>
            <pc:sldMk cId="3357425787" sldId="4417"/>
            <ac:picMk id="51" creationId="{C1C1BB5D-9DC4-4D7A-5B7B-FCCF485660B3}"/>
          </ac:picMkLst>
        </pc:picChg>
      </pc:sldChg>
      <pc:sldChg chg="addSp delSp modSp add mod ord">
        <pc:chgData name="Goodburn, Olivia" userId="1186e425-af39-4f27-8e32-1d35133f4503" providerId="ADAL" clId="{6CA84664-9C03-4237-9FC0-2F263F6B820C}" dt="2024-06-04T14:29:21.636" v="2486" actId="14100"/>
        <pc:sldMkLst>
          <pc:docMk/>
          <pc:sldMk cId="796837383" sldId="4418"/>
        </pc:sldMkLst>
        <pc:spChg chg="mod">
          <ac:chgData name="Goodburn, Olivia" userId="1186e425-af39-4f27-8e32-1d35133f4503" providerId="ADAL" clId="{6CA84664-9C03-4237-9FC0-2F263F6B820C}" dt="2024-06-04T14:25:04.024" v="2223" actId="20577"/>
          <ac:spMkLst>
            <pc:docMk/>
            <pc:sldMk cId="796837383" sldId="4418"/>
            <ac:spMk id="2" creationId="{1AB65B42-4E04-C693-4B28-5DDAD46FDD9C}"/>
          </ac:spMkLst>
        </pc:spChg>
        <pc:spChg chg="add del mod">
          <ac:chgData name="Goodburn, Olivia" userId="1186e425-af39-4f27-8e32-1d35133f4503" providerId="ADAL" clId="{6CA84664-9C03-4237-9FC0-2F263F6B820C}" dt="2024-06-04T14:26:38.756" v="2263" actId="478"/>
          <ac:spMkLst>
            <pc:docMk/>
            <pc:sldMk cId="796837383" sldId="4418"/>
            <ac:spMk id="12" creationId="{419E8BCF-6AB2-2C31-841D-B481F4128F17}"/>
          </ac:spMkLst>
        </pc:spChg>
        <pc:spChg chg="add del mod">
          <ac:chgData name="Goodburn, Olivia" userId="1186e425-af39-4f27-8e32-1d35133f4503" providerId="ADAL" clId="{6CA84664-9C03-4237-9FC0-2F263F6B820C}" dt="2024-06-04T14:26:51.725" v="2266" actId="478"/>
          <ac:spMkLst>
            <pc:docMk/>
            <pc:sldMk cId="796837383" sldId="4418"/>
            <ac:spMk id="20" creationId="{DB08772E-348A-901B-7174-9CD8116E0171}"/>
          </ac:spMkLst>
        </pc:spChg>
        <pc:spChg chg="mod">
          <ac:chgData name="Goodburn, Olivia" userId="1186e425-af39-4f27-8e32-1d35133f4503" providerId="ADAL" clId="{6CA84664-9C03-4237-9FC0-2F263F6B820C}" dt="2024-06-04T14:28:27.882" v="2405" actId="1038"/>
          <ac:spMkLst>
            <pc:docMk/>
            <pc:sldMk cId="796837383" sldId="4418"/>
            <ac:spMk id="22" creationId="{C2F70542-D69D-370B-1216-B3F2328B8888}"/>
          </ac:spMkLst>
        </pc:spChg>
        <pc:spChg chg="del mod">
          <ac:chgData name="Goodburn, Olivia" userId="1186e425-af39-4f27-8e32-1d35133f4503" providerId="ADAL" clId="{6CA84664-9C03-4237-9FC0-2F263F6B820C}" dt="2024-06-04T14:27:59.040" v="2369" actId="478"/>
          <ac:spMkLst>
            <pc:docMk/>
            <pc:sldMk cId="796837383" sldId="4418"/>
            <ac:spMk id="23" creationId="{4B6BA4B4-5485-84E8-9B8D-A197096B9EB4}"/>
          </ac:spMkLst>
        </pc:spChg>
        <pc:spChg chg="del mod">
          <ac:chgData name="Goodburn, Olivia" userId="1186e425-af39-4f27-8e32-1d35133f4503" providerId="ADAL" clId="{6CA84664-9C03-4237-9FC0-2F263F6B820C}" dt="2024-06-04T14:28:16.012" v="2394" actId="478"/>
          <ac:spMkLst>
            <pc:docMk/>
            <pc:sldMk cId="796837383" sldId="4418"/>
            <ac:spMk id="24" creationId="{286CDD0F-3A57-562C-483A-176AFA128338}"/>
          </ac:spMkLst>
        </pc:spChg>
        <pc:spChg chg="mod">
          <ac:chgData name="Goodburn, Olivia" userId="1186e425-af39-4f27-8e32-1d35133f4503" providerId="ADAL" clId="{6CA84664-9C03-4237-9FC0-2F263F6B820C}" dt="2024-06-04T14:29:18.866" v="2485" actId="1076"/>
          <ac:spMkLst>
            <pc:docMk/>
            <pc:sldMk cId="796837383" sldId="4418"/>
            <ac:spMk id="26" creationId="{762F2D34-2609-83CA-6604-6845A6AFA659}"/>
          </ac:spMkLst>
        </pc:spChg>
        <pc:spChg chg="add mod">
          <ac:chgData name="Goodburn, Olivia" userId="1186e425-af39-4f27-8e32-1d35133f4503" providerId="ADAL" clId="{6CA84664-9C03-4237-9FC0-2F263F6B820C}" dt="2024-06-04T14:28:27.882" v="2405" actId="1038"/>
          <ac:spMkLst>
            <pc:docMk/>
            <pc:sldMk cId="796837383" sldId="4418"/>
            <ac:spMk id="36" creationId="{149B240F-DB07-E168-EC81-128BF4E38845}"/>
          </ac:spMkLst>
        </pc:spChg>
        <pc:spChg chg="add mod">
          <ac:chgData name="Goodburn, Olivia" userId="1186e425-af39-4f27-8e32-1d35133f4503" providerId="ADAL" clId="{6CA84664-9C03-4237-9FC0-2F263F6B820C}" dt="2024-06-04T14:29:21.636" v="2486" actId="14100"/>
          <ac:spMkLst>
            <pc:docMk/>
            <pc:sldMk cId="796837383" sldId="4418"/>
            <ac:spMk id="38" creationId="{0C65F6D4-5114-7F86-1E1F-6D1AFE1D966E}"/>
          </ac:spMkLst>
        </pc:spChg>
        <pc:picChg chg="add del mod">
          <ac:chgData name="Goodburn, Olivia" userId="1186e425-af39-4f27-8e32-1d35133f4503" providerId="ADAL" clId="{6CA84664-9C03-4237-9FC0-2F263F6B820C}" dt="2024-06-04T14:26:18.172" v="2257" actId="478"/>
          <ac:picMkLst>
            <pc:docMk/>
            <pc:sldMk cId="796837383" sldId="4418"/>
            <ac:picMk id="3" creationId="{FFB97F71-2107-44A5-E95F-0741B481682C}"/>
          </ac:picMkLst>
        </pc:picChg>
        <pc:picChg chg="del">
          <ac:chgData name="Goodburn, Olivia" userId="1186e425-af39-4f27-8e32-1d35133f4503" providerId="ADAL" clId="{6CA84664-9C03-4237-9FC0-2F263F6B820C}" dt="2024-06-04T14:25:06.148" v="2224" actId="478"/>
          <ac:picMkLst>
            <pc:docMk/>
            <pc:sldMk cId="796837383" sldId="4418"/>
            <ac:picMk id="4" creationId="{BA5EA942-A0C0-D890-845C-985883E27B0D}"/>
          </ac:picMkLst>
        </pc:picChg>
        <pc:picChg chg="add mod">
          <ac:chgData name="Goodburn, Olivia" userId="1186e425-af39-4f27-8e32-1d35133f4503" providerId="ADAL" clId="{6CA84664-9C03-4237-9FC0-2F263F6B820C}" dt="2024-06-04T14:28:27.882" v="2405" actId="1038"/>
          <ac:picMkLst>
            <pc:docMk/>
            <pc:sldMk cId="796837383" sldId="4418"/>
            <ac:picMk id="5" creationId="{631AF608-4494-8C5E-13D3-6FFECE6A42FA}"/>
          </ac:picMkLst>
        </pc:picChg>
        <pc:picChg chg="mod">
          <ac:chgData name="Goodburn, Olivia" userId="1186e425-af39-4f27-8e32-1d35133f4503" providerId="ADAL" clId="{6CA84664-9C03-4237-9FC0-2F263F6B820C}" dt="2024-06-04T14:28:27.882" v="2405" actId="1038"/>
          <ac:picMkLst>
            <pc:docMk/>
            <pc:sldMk cId="796837383" sldId="4418"/>
            <ac:picMk id="6" creationId="{FD15B340-45F4-ADFF-CE2C-43A3522DA2A1}"/>
          </ac:picMkLst>
        </pc:picChg>
        <pc:picChg chg="add mod">
          <ac:chgData name="Goodburn, Olivia" userId="1186e425-af39-4f27-8e32-1d35133f4503" providerId="ADAL" clId="{6CA84664-9C03-4237-9FC0-2F263F6B820C}" dt="2024-06-04T14:28:27.882" v="2405" actId="1038"/>
          <ac:picMkLst>
            <pc:docMk/>
            <pc:sldMk cId="796837383" sldId="4418"/>
            <ac:picMk id="7" creationId="{E7503DAE-197C-623B-539D-13AAC12652B2}"/>
          </ac:picMkLst>
        </pc:picChg>
        <pc:picChg chg="add mod">
          <ac:chgData name="Goodburn, Olivia" userId="1186e425-af39-4f27-8e32-1d35133f4503" providerId="ADAL" clId="{6CA84664-9C03-4237-9FC0-2F263F6B820C}" dt="2024-06-04T14:28:27.882" v="2405" actId="1038"/>
          <ac:picMkLst>
            <pc:docMk/>
            <pc:sldMk cId="796837383" sldId="4418"/>
            <ac:picMk id="8" creationId="{267DBE45-7541-68BF-53BF-D086A97EB1FD}"/>
          </ac:picMkLst>
        </pc:picChg>
        <pc:picChg chg="mod">
          <ac:chgData name="Goodburn, Olivia" userId="1186e425-af39-4f27-8e32-1d35133f4503" providerId="ADAL" clId="{6CA84664-9C03-4237-9FC0-2F263F6B820C}" dt="2024-06-04T14:28:27.882" v="2405" actId="1038"/>
          <ac:picMkLst>
            <pc:docMk/>
            <pc:sldMk cId="796837383" sldId="4418"/>
            <ac:picMk id="9" creationId="{F46F3E33-CC93-2D0B-A4A2-86C07416E11C}"/>
          </ac:picMkLst>
        </pc:picChg>
        <pc:picChg chg="add mod">
          <ac:chgData name="Goodburn, Olivia" userId="1186e425-af39-4f27-8e32-1d35133f4503" providerId="ADAL" clId="{6CA84664-9C03-4237-9FC0-2F263F6B820C}" dt="2024-06-04T14:28:47.865" v="2427" actId="1035"/>
          <ac:picMkLst>
            <pc:docMk/>
            <pc:sldMk cId="796837383" sldId="4418"/>
            <ac:picMk id="10" creationId="{A2D765B4-E825-471C-6504-6609FC2C0B71}"/>
          </ac:picMkLst>
        </pc:picChg>
        <pc:picChg chg="del">
          <ac:chgData name="Goodburn, Olivia" userId="1186e425-af39-4f27-8e32-1d35133f4503" providerId="ADAL" clId="{6CA84664-9C03-4237-9FC0-2F263F6B820C}" dt="2024-06-04T14:25:07.520" v="2225" actId="478"/>
          <ac:picMkLst>
            <pc:docMk/>
            <pc:sldMk cId="796837383" sldId="4418"/>
            <ac:picMk id="11" creationId="{F4794C91-F34C-24E4-E173-A988ED584A44}"/>
          </ac:picMkLst>
        </pc:picChg>
        <pc:picChg chg="mod">
          <ac:chgData name="Goodburn, Olivia" userId="1186e425-af39-4f27-8e32-1d35133f4503" providerId="ADAL" clId="{6CA84664-9C03-4237-9FC0-2F263F6B820C}" dt="2024-06-04T14:28:27.882" v="2405" actId="1038"/>
          <ac:picMkLst>
            <pc:docMk/>
            <pc:sldMk cId="796837383" sldId="4418"/>
            <ac:picMk id="13" creationId="{A55D1BA3-9910-5B6B-554C-DB1050FB62EC}"/>
          </ac:picMkLst>
        </pc:picChg>
        <pc:picChg chg="add mod">
          <ac:chgData name="Goodburn, Olivia" userId="1186e425-af39-4f27-8e32-1d35133f4503" providerId="ADAL" clId="{6CA84664-9C03-4237-9FC0-2F263F6B820C}" dt="2024-06-04T14:28:48.674" v="2430" actId="1035"/>
          <ac:picMkLst>
            <pc:docMk/>
            <pc:sldMk cId="796837383" sldId="4418"/>
            <ac:picMk id="14" creationId="{6D97B381-2200-EDD1-C20F-45B90E027A5A}"/>
          </ac:picMkLst>
        </pc:picChg>
        <pc:picChg chg="add del mod">
          <ac:chgData name="Goodburn, Olivia" userId="1186e425-af39-4f27-8e32-1d35133f4503" providerId="ADAL" clId="{6CA84664-9C03-4237-9FC0-2F263F6B820C}" dt="2024-06-04T14:26:36.174" v="2261" actId="478"/>
          <ac:picMkLst>
            <pc:docMk/>
            <pc:sldMk cId="796837383" sldId="4418"/>
            <ac:picMk id="15" creationId="{6C3731D0-6FE3-CD57-2FA5-6D6D63DE4DCC}"/>
          </ac:picMkLst>
        </pc:picChg>
        <pc:picChg chg="add mod">
          <ac:chgData name="Goodburn, Olivia" userId="1186e425-af39-4f27-8e32-1d35133f4503" providerId="ADAL" clId="{6CA84664-9C03-4237-9FC0-2F263F6B820C}" dt="2024-06-04T14:28:49.907" v="2437" actId="1035"/>
          <ac:picMkLst>
            <pc:docMk/>
            <pc:sldMk cId="796837383" sldId="4418"/>
            <ac:picMk id="16" creationId="{443D2203-3D0E-B547-37BB-3BCBD1097D2C}"/>
          </ac:picMkLst>
        </pc:picChg>
        <pc:picChg chg="add del mod">
          <ac:chgData name="Goodburn, Olivia" userId="1186e425-af39-4f27-8e32-1d35133f4503" providerId="ADAL" clId="{6CA84664-9C03-4237-9FC0-2F263F6B820C}" dt="2024-06-04T14:26:36.658" v="2262" actId="478"/>
          <ac:picMkLst>
            <pc:docMk/>
            <pc:sldMk cId="796837383" sldId="4418"/>
            <ac:picMk id="17" creationId="{15370C6F-A96D-10C8-28AB-55C5E0521732}"/>
          </ac:picMkLst>
        </pc:picChg>
        <pc:picChg chg="add mod">
          <ac:chgData name="Goodburn, Olivia" userId="1186e425-af39-4f27-8e32-1d35133f4503" providerId="ADAL" clId="{6CA84664-9C03-4237-9FC0-2F263F6B820C}" dt="2024-06-04T14:28:51.177" v="2444" actId="1035"/>
          <ac:picMkLst>
            <pc:docMk/>
            <pc:sldMk cId="796837383" sldId="4418"/>
            <ac:picMk id="18" creationId="{11F37419-08C7-20C4-63C7-F63A127A5E59}"/>
          </ac:picMkLst>
        </pc:picChg>
        <pc:picChg chg="add mod">
          <ac:chgData name="Goodburn, Olivia" userId="1186e425-af39-4f27-8e32-1d35133f4503" providerId="ADAL" clId="{6CA84664-9C03-4237-9FC0-2F263F6B820C}" dt="2024-06-04T14:28:52.455" v="2451" actId="1035"/>
          <ac:picMkLst>
            <pc:docMk/>
            <pc:sldMk cId="796837383" sldId="4418"/>
            <ac:picMk id="19" creationId="{194187CD-4CB7-9712-15E5-9AF36A9DE582}"/>
          </ac:picMkLst>
        </pc:picChg>
        <pc:picChg chg="add del mod">
          <ac:chgData name="Goodburn, Olivia" userId="1186e425-af39-4f27-8e32-1d35133f4503" providerId="ADAL" clId="{6CA84664-9C03-4237-9FC0-2F263F6B820C}" dt="2024-06-04T14:26:52.393" v="2267" actId="478"/>
          <ac:picMkLst>
            <pc:docMk/>
            <pc:sldMk cId="796837383" sldId="4418"/>
            <ac:picMk id="21" creationId="{7AAD41C7-AE75-184E-4103-437E67AFAF5C}"/>
          </ac:picMkLst>
        </pc:picChg>
        <pc:picChg chg="add mod">
          <ac:chgData name="Goodburn, Olivia" userId="1186e425-af39-4f27-8e32-1d35133f4503" providerId="ADAL" clId="{6CA84664-9C03-4237-9FC0-2F263F6B820C}" dt="2024-06-04T14:28:57.019" v="2470" actId="1035"/>
          <ac:picMkLst>
            <pc:docMk/>
            <pc:sldMk cId="796837383" sldId="4418"/>
            <ac:picMk id="25" creationId="{06F8B4E4-2C5C-3488-FA56-BFF67A103C29}"/>
          </ac:picMkLst>
        </pc:picChg>
        <pc:picChg chg="del">
          <ac:chgData name="Goodburn, Olivia" userId="1186e425-af39-4f27-8e32-1d35133f4503" providerId="ADAL" clId="{6CA84664-9C03-4237-9FC0-2F263F6B820C}" dt="2024-06-04T14:25:08.096" v="2226" actId="478"/>
          <ac:picMkLst>
            <pc:docMk/>
            <pc:sldMk cId="796837383" sldId="4418"/>
            <ac:picMk id="27" creationId="{1567B268-B2E5-68DF-3646-3C20B65380D6}"/>
          </ac:picMkLst>
        </pc:picChg>
        <pc:picChg chg="add del mod">
          <ac:chgData name="Goodburn, Olivia" userId="1186e425-af39-4f27-8e32-1d35133f4503" providerId="ADAL" clId="{6CA84664-9C03-4237-9FC0-2F263F6B820C}" dt="2024-06-04T14:26:53.506" v="2268" actId="478"/>
          <ac:picMkLst>
            <pc:docMk/>
            <pc:sldMk cId="796837383" sldId="4418"/>
            <ac:picMk id="28" creationId="{21703F19-AFBB-FF8B-86BD-AE182FF38ABF}"/>
          </ac:picMkLst>
        </pc:picChg>
        <pc:picChg chg="mod">
          <ac:chgData name="Goodburn, Olivia" userId="1186e425-af39-4f27-8e32-1d35133f4503" providerId="ADAL" clId="{6CA84664-9C03-4237-9FC0-2F263F6B820C}" dt="2024-06-04T14:28:27.882" v="2405" actId="1038"/>
          <ac:picMkLst>
            <pc:docMk/>
            <pc:sldMk cId="796837383" sldId="4418"/>
            <ac:picMk id="29" creationId="{FDFA3B39-4D8D-9F3D-8AC8-C63231236EF4}"/>
          </ac:picMkLst>
        </pc:picChg>
        <pc:picChg chg="add del mod">
          <ac:chgData name="Goodburn, Olivia" userId="1186e425-af39-4f27-8e32-1d35133f4503" providerId="ADAL" clId="{6CA84664-9C03-4237-9FC0-2F263F6B820C}" dt="2024-06-04T14:26:54.874" v="2269" actId="478"/>
          <ac:picMkLst>
            <pc:docMk/>
            <pc:sldMk cId="796837383" sldId="4418"/>
            <ac:picMk id="30" creationId="{83DD79EF-F33B-483B-1315-AFA5B3060C68}"/>
          </ac:picMkLst>
        </pc:picChg>
        <pc:picChg chg="mod">
          <ac:chgData name="Goodburn, Olivia" userId="1186e425-af39-4f27-8e32-1d35133f4503" providerId="ADAL" clId="{6CA84664-9C03-4237-9FC0-2F263F6B820C}" dt="2024-06-04T14:28:27.882" v="2405" actId="1038"/>
          <ac:picMkLst>
            <pc:docMk/>
            <pc:sldMk cId="796837383" sldId="4418"/>
            <ac:picMk id="31" creationId="{8B06C007-BA5C-8062-5D9B-7EA76E365AE1}"/>
          </ac:picMkLst>
        </pc:picChg>
        <pc:picChg chg="add mod">
          <ac:chgData name="Goodburn, Olivia" userId="1186e425-af39-4f27-8e32-1d35133f4503" providerId="ADAL" clId="{6CA84664-9C03-4237-9FC0-2F263F6B820C}" dt="2024-06-04T14:29:03.613" v="2479" actId="1035"/>
          <ac:picMkLst>
            <pc:docMk/>
            <pc:sldMk cId="796837383" sldId="4418"/>
            <ac:picMk id="32" creationId="{F841A0F2-98E0-3E89-090D-8D45542DFE00}"/>
          </ac:picMkLst>
        </pc:picChg>
        <pc:picChg chg="del">
          <ac:chgData name="Goodburn, Olivia" userId="1186e425-af39-4f27-8e32-1d35133f4503" providerId="ADAL" clId="{6CA84664-9C03-4237-9FC0-2F263F6B820C}" dt="2024-06-04T14:25:09.615" v="2227" actId="478"/>
          <ac:picMkLst>
            <pc:docMk/>
            <pc:sldMk cId="796837383" sldId="4418"/>
            <ac:picMk id="33" creationId="{6B9F532B-1FB7-4390-A53D-22AB2DE53047}"/>
          </ac:picMkLst>
        </pc:picChg>
        <pc:picChg chg="add mod">
          <ac:chgData name="Goodburn, Olivia" userId="1186e425-af39-4f27-8e32-1d35133f4503" providerId="ADAL" clId="{6CA84664-9C03-4237-9FC0-2F263F6B820C}" dt="2024-06-04T14:29:05.062" v="2484" actId="1038"/>
          <ac:picMkLst>
            <pc:docMk/>
            <pc:sldMk cId="796837383" sldId="4418"/>
            <ac:picMk id="34" creationId="{04E31EB8-FFE0-1307-FE88-89E6DC7064F9}"/>
          </ac:picMkLst>
        </pc:picChg>
        <pc:picChg chg="mod">
          <ac:chgData name="Goodburn, Olivia" userId="1186e425-af39-4f27-8e32-1d35133f4503" providerId="ADAL" clId="{6CA84664-9C03-4237-9FC0-2F263F6B820C}" dt="2024-06-04T14:28:27.882" v="2405" actId="1038"/>
          <ac:picMkLst>
            <pc:docMk/>
            <pc:sldMk cId="796837383" sldId="4418"/>
            <ac:picMk id="35" creationId="{1E8C5FFD-5FD2-0F91-3A98-9C0452383719}"/>
          </ac:picMkLst>
        </pc:picChg>
        <pc:picChg chg="mod">
          <ac:chgData name="Goodburn, Olivia" userId="1186e425-af39-4f27-8e32-1d35133f4503" providerId="ADAL" clId="{6CA84664-9C03-4237-9FC0-2F263F6B820C}" dt="2024-06-04T14:28:27.882" v="2405" actId="1038"/>
          <ac:picMkLst>
            <pc:docMk/>
            <pc:sldMk cId="796837383" sldId="4418"/>
            <ac:picMk id="37" creationId="{6D01DDD8-1AF9-EC95-C735-5921DA7D9FB9}"/>
          </ac:picMkLst>
        </pc:picChg>
        <pc:picChg chg="del">
          <ac:chgData name="Goodburn, Olivia" userId="1186e425-af39-4f27-8e32-1d35133f4503" providerId="ADAL" clId="{6CA84664-9C03-4237-9FC0-2F263F6B820C}" dt="2024-06-04T14:25:11.077" v="2228" actId="478"/>
          <ac:picMkLst>
            <pc:docMk/>
            <pc:sldMk cId="796837383" sldId="4418"/>
            <ac:picMk id="39" creationId="{7B911C2C-E648-684B-7BDE-0A7C1BD531C5}"/>
          </ac:picMkLst>
        </pc:picChg>
        <pc:picChg chg="mod">
          <ac:chgData name="Goodburn, Olivia" userId="1186e425-af39-4f27-8e32-1d35133f4503" providerId="ADAL" clId="{6CA84664-9C03-4237-9FC0-2F263F6B820C}" dt="2024-06-04T14:28:27.882" v="2405" actId="1038"/>
          <ac:picMkLst>
            <pc:docMk/>
            <pc:sldMk cId="796837383" sldId="4418"/>
            <ac:picMk id="41" creationId="{82F9AD29-F302-A2DA-F616-4874D7E7EEE7}"/>
          </ac:picMkLst>
        </pc:picChg>
        <pc:picChg chg="mod">
          <ac:chgData name="Goodburn, Olivia" userId="1186e425-af39-4f27-8e32-1d35133f4503" providerId="ADAL" clId="{6CA84664-9C03-4237-9FC0-2F263F6B820C}" dt="2024-06-04T14:28:27.882" v="2405" actId="1038"/>
          <ac:picMkLst>
            <pc:docMk/>
            <pc:sldMk cId="796837383" sldId="4418"/>
            <ac:picMk id="43" creationId="{DC9EA627-8984-CB45-2368-C4F7AFF92A76}"/>
          </ac:picMkLst>
        </pc:picChg>
        <pc:picChg chg="mod">
          <ac:chgData name="Goodburn, Olivia" userId="1186e425-af39-4f27-8e32-1d35133f4503" providerId="ADAL" clId="{6CA84664-9C03-4237-9FC0-2F263F6B820C}" dt="2024-06-04T14:28:27.882" v="2405" actId="1038"/>
          <ac:picMkLst>
            <pc:docMk/>
            <pc:sldMk cId="796837383" sldId="4418"/>
            <ac:picMk id="45" creationId="{D9966924-8159-B8DF-F2F5-0C5754F5C4FB}"/>
          </ac:picMkLst>
        </pc:picChg>
        <pc:picChg chg="del">
          <ac:chgData name="Goodburn, Olivia" userId="1186e425-af39-4f27-8e32-1d35133f4503" providerId="ADAL" clId="{6CA84664-9C03-4237-9FC0-2F263F6B820C}" dt="2024-06-04T14:25:13.340" v="2229" actId="478"/>
          <ac:picMkLst>
            <pc:docMk/>
            <pc:sldMk cId="796837383" sldId="4418"/>
            <ac:picMk id="47" creationId="{8ADC14D8-E07B-D556-7230-908FA27CBDE1}"/>
          </ac:picMkLst>
        </pc:picChg>
        <pc:picChg chg="mod">
          <ac:chgData name="Goodburn, Olivia" userId="1186e425-af39-4f27-8e32-1d35133f4503" providerId="ADAL" clId="{6CA84664-9C03-4237-9FC0-2F263F6B820C}" dt="2024-06-04T14:28:27.882" v="2405" actId="1038"/>
          <ac:picMkLst>
            <pc:docMk/>
            <pc:sldMk cId="796837383" sldId="4418"/>
            <ac:picMk id="49" creationId="{52DDC793-DF7E-1EC4-D755-01D8891E05A3}"/>
          </ac:picMkLst>
        </pc:picChg>
        <pc:picChg chg="del">
          <ac:chgData name="Goodburn, Olivia" userId="1186e425-af39-4f27-8e32-1d35133f4503" providerId="ADAL" clId="{6CA84664-9C03-4237-9FC0-2F263F6B820C}" dt="2024-06-04T14:25:14.302" v="2230" actId="478"/>
          <ac:picMkLst>
            <pc:docMk/>
            <pc:sldMk cId="796837383" sldId="4418"/>
            <ac:picMk id="51" creationId="{C1C1BB5D-9DC4-4D7A-5B7B-FCCF485660B3}"/>
          </ac:picMkLst>
        </pc:picChg>
      </pc:sldChg>
      <pc:sldChg chg="addSp delSp modSp add mod ord">
        <pc:chgData name="Goodburn, Olivia" userId="1186e425-af39-4f27-8e32-1d35133f4503" providerId="ADAL" clId="{6CA84664-9C03-4237-9FC0-2F263F6B820C}" dt="2024-06-04T14:31:55.393" v="2709" actId="1036"/>
        <pc:sldMkLst>
          <pc:docMk/>
          <pc:sldMk cId="1449238075" sldId="4419"/>
        </pc:sldMkLst>
        <pc:spChg chg="mod">
          <ac:chgData name="Goodburn, Olivia" userId="1186e425-af39-4f27-8e32-1d35133f4503" providerId="ADAL" clId="{6CA84664-9C03-4237-9FC0-2F263F6B820C}" dt="2024-06-04T14:29:55.342" v="2566" actId="20577"/>
          <ac:spMkLst>
            <pc:docMk/>
            <pc:sldMk cId="1449238075" sldId="4419"/>
            <ac:spMk id="2" creationId="{1AB65B42-4E04-C693-4B28-5DDAD46FDD9C}"/>
          </ac:spMkLst>
        </pc:spChg>
        <pc:spChg chg="add del mod">
          <ac:chgData name="Goodburn, Olivia" userId="1186e425-af39-4f27-8e32-1d35133f4503" providerId="ADAL" clId="{6CA84664-9C03-4237-9FC0-2F263F6B820C}" dt="2024-06-04T14:30:46.327" v="2628" actId="478"/>
          <ac:spMkLst>
            <pc:docMk/>
            <pc:sldMk cId="1449238075" sldId="4419"/>
            <ac:spMk id="3" creationId="{98639C13-07B9-D69E-1313-F0C3AD94EFEA}"/>
          </ac:spMkLst>
        </pc:spChg>
        <pc:spChg chg="add del mod">
          <ac:chgData name="Goodburn, Olivia" userId="1186e425-af39-4f27-8e32-1d35133f4503" providerId="ADAL" clId="{6CA84664-9C03-4237-9FC0-2F263F6B820C}" dt="2024-06-04T14:31:09.172" v="2636" actId="478"/>
          <ac:spMkLst>
            <pc:docMk/>
            <pc:sldMk cId="1449238075" sldId="4419"/>
            <ac:spMk id="15" creationId="{38F1F5A3-C64A-0B81-8936-121958983EA2}"/>
          </ac:spMkLst>
        </pc:spChg>
        <pc:spChg chg="mod">
          <ac:chgData name="Goodburn, Olivia" userId="1186e425-af39-4f27-8e32-1d35133f4503" providerId="ADAL" clId="{6CA84664-9C03-4237-9FC0-2F263F6B820C}" dt="2024-06-04T14:30:29.365" v="2621" actId="1038"/>
          <ac:spMkLst>
            <pc:docMk/>
            <pc:sldMk cId="1449238075" sldId="4419"/>
            <ac:spMk id="22" creationId="{C2F70542-D69D-370B-1216-B3F2328B8888}"/>
          </ac:spMkLst>
        </pc:spChg>
        <pc:spChg chg="mod">
          <ac:chgData name="Goodburn, Olivia" userId="1186e425-af39-4f27-8e32-1d35133f4503" providerId="ADAL" clId="{6CA84664-9C03-4237-9FC0-2F263F6B820C}" dt="2024-06-04T14:30:29.365" v="2621" actId="1038"/>
          <ac:spMkLst>
            <pc:docMk/>
            <pc:sldMk cId="1449238075" sldId="4419"/>
            <ac:spMk id="23" creationId="{4B6BA4B4-5485-84E8-9B8D-A197096B9EB4}"/>
          </ac:spMkLst>
        </pc:spChg>
        <pc:spChg chg="mod">
          <ac:chgData name="Goodburn, Olivia" userId="1186e425-af39-4f27-8e32-1d35133f4503" providerId="ADAL" clId="{6CA84664-9C03-4237-9FC0-2F263F6B820C}" dt="2024-06-04T14:30:29.365" v="2621" actId="1038"/>
          <ac:spMkLst>
            <pc:docMk/>
            <pc:sldMk cId="1449238075" sldId="4419"/>
            <ac:spMk id="24" creationId="{286CDD0F-3A57-562C-483A-176AFA128338}"/>
          </ac:spMkLst>
        </pc:spChg>
        <pc:picChg chg="add del">
          <ac:chgData name="Goodburn, Olivia" userId="1186e425-af39-4f27-8e32-1d35133f4503" providerId="ADAL" clId="{6CA84664-9C03-4237-9FC0-2F263F6B820C}" dt="2024-06-04T14:30:11.030" v="2591" actId="478"/>
          <ac:picMkLst>
            <pc:docMk/>
            <pc:sldMk cId="1449238075" sldId="4419"/>
            <ac:picMk id="4" creationId="{BA5EA942-A0C0-D890-845C-985883E27B0D}"/>
          </ac:picMkLst>
        </pc:picChg>
        <pc:picChg chg="add mod">
          <ac:chgData name="Goodburn, Olivia" userId="1186e425-af39-4f27-8e32-1d35133f4503" providerId="ADAL" clId="{6CA84664-9C03-4237-9FC0-2F263F6B820C}" dt="2024-06-04T14:31:49.615" v="2686" actId="1036"/>
          <ac:picMkLst>
            <pc:docMk/>
            <pc:sldMk cId="1449238075" sldId="4419"/>
            <ac:picMk id="5" creationId="{BC6C0075-C900-A185-4756-B913E91BDE30}"/>
          </ac:picMkLst>
        </pc:picChg>
        <pc:picChg chg="add del">
          <ac:chgData name="Goodburn, Olivia" userId="1186e425-af39-4f27-8e32-1d35133f4503" providerId="ADAL" clId="{6CA84664-9C03-4237-9FC0-2F263F6B820C}" dt="2024-06-04T14:30:11.625" v="2592" actId="478"/>
          <ac:picMkLst>
            <pc:docMk/>
            <pc:sldMk cId="1449238075" sldId="4419"/>
            <ac:picMk id="6" creationId="{FD15B340-45F4-ADFF-CE2C-43A3522DA2A1}"/>
          </ac:picMkLst>
        </pc:picChg>
        <pc:picChg chg="add del mod">
          <ac:chgData name="Goodburn, Olivia" userId="1186e425-af39-4f27-8e32-1d35133f4503" providerId="ADAL" clId="{6CA84664-9C03-4237-9FC0-2F263F6B820C}" dt="2024-06-04T14:30:50.456" v="2630" actId="478"/>
          <ac:picMkLst>
            <pc:docMk/>
            <pc:sldMk cId="1449238075" sldId="4419"/>
            <ac:picMk id="7" creationId="{F83289C5-C684-D3C9-EA0C-093FEDB582E7}"/>
          </ac:picMkLst>
        </pc:picChg>
        <pc:picChg chg="add del mod">
          <ac:chgData name="Goodburn, Olivia" userId="1186e425-af39-4f27-8e32-1d35133f4503" providerId="ADAL" clId="{6CA84664-9C03-4237-9FC0-2F263F6B820C}" dt="2024-06-04T14:30:52.768" v="2631" actId="478"/>
          <ac:picMkLst>
            <pc:docMk/>
            <pc:sldMk cId="1449238075" sldId="4419"/>
            <ac:picMk id="8" creationId="{042D9393-A70E-32E4-9E22-6646E22E0428}"/>
          </ac:picMkLst>
        </pc:picChg>
        <pc:picChg chg="add del">
          <ac:chgData name="Goodburn, Olivia" userId="1186e425-af39-4f27-8e32-1d35133f4503" providerId="ADAL" clId="{6CA84664-9C03-4237-9FC0-2F263F6B820C}" dt="2024-06-04T14:30:12.231" v="2593" actId="478"/>
          <ac:picMkLst>
            <pc:docMk/>
            <pc:sldMk cId="1449238075" sldId="4419"/>
            <ac:picMk id="9" creationId="{F46F3E33-CC93-2D0B-A4A2-86C07416E11C}"/>
          </ac:picMkLst>
        </pc:picChg>
        <pc:picChg chg="add mod">
          <ac:chgData name="Goodburn, Olivia" userId="1186e425-af39-4f27-8e32-1d35133f4503" providerId="ADAL" clId="{6CA84664-9C03-4237-9FC0-2F263F6B820C}" dt="2024-06-04T14:31:47.597" v="2673" actId="1036"/>
          <ac:picMkLst>
            <pc:docMk/>
            <pc:sldMk cId="1449238075" sldId="4419"/>
            <ac:picMk id="10" creationId="{D9365D3C-5A3E-114F-BE21-0283E6A516DF}"/>
          </ac:picMkLst>
        </pc:picChg>
        <pc:picChg chg="add del">
          <ac:chgData name="Goodburn, Olivia" userId="1186e425-af39-4f27-8e32-1d35133f4503" providerId="ADAL" clId="{6CA84664-9C03-4237-9FC0-2F263F6B820C}" dt="2024-06-04T14:30:12.643" v="2594" actId="478"/>
          <ac:picMkLst>
            <pc:docMk/>
            <pc:sldMk cId="1449238075" sldId="4419"/>
            <ac:picMk id="11" creationId="{F4794C91-F34C-24E4-E173-A988ED584A44}"/>
          </ac:picMkLst>
        </pc:picChg>
        <pc:picChg chg="add del mod">
          <ac:chgData name="Goodburn, Olivia" userId="1186e425-af39-4f27-8e32-1d35133f4503" providerId="ADAL" clId="{6CA84664-9C03-4237-9FC0-2F263F6B820C}" dt="2024-06-04T14:30:56.186" v="2633" actId="478"/>
          <ac:picMkLst>
            <pc:docMk/>
            <pc:sldMk cId="1449238075" sldId="4419"/>
            <ac:picMk id="12" creationId="{B023893C-2DFB-33F6-E253-E63FAF09B4BD}"/>
          </ac:picMkLst>
        </pc:picChg>
        <pc:picChg chg="add del">
          <ac:chgData name="Goodburn, Olivia" userId="1186e425-af39-4f27-8e32-1d35133f4503" providerId="ADAL" clId="{6CA84664-9C03-4237-9FC0-2F263F6B820C}" dt="2024-06-04T14:30:13.070" v="2595" actId="478"/>
          <ac:picMkLst>
            <pc:docMk/>
            <pc:sldMk cId="1449238075" sldId="4419"/>
            <ac:picMk id="13" creationId="{A55D1BA3-9910-5B6B-554C-DB1050FB62EC}"/>
          </ac:picMkLst>
        </pc:picChg>
        <pc:picChg chg="add mod">
          <ac:chgData name="Goodburn, Olivia" userId="1186e425-af39-4f27-8e32-1d35133f4503" providerId="ADAL" clId="{6CA84664-9C03-4237-9FC0-2F263F6B820C}" dt="2024-06-04T14:31:41.572" v="2648" actId="1076"/>
          <ac:picMkLst>
            <pc:docMk/>
            <pc:sldMk cId="1449238075" sldId="4419"/>
            <ac:picMk id="14" creationId="{BD151DC9-C547-16DE-6AF0-642111F8478B}"/>
          </ac:picMkLst>
        </pc:picChg>
        <pc:picChg chg="add del mod">
          <ac:chgData name="Goodburn, Olivia" userId="1186e425-af39-4f27-8e32-1d35133f4503" providerId="ADAL" clId="{6CA84664-9C03-4237-9FC0-2F263F6B820C}" dt="2024-06-04T14:31:10.324" v="2637" actId="478"/>
          <ac:picMkLst>
            <pc:docMk/>
            <pc:sldMk cId="1449238075" sldId="4419"/>
            <ac:picMk id="16" creationId="{4D3318F3-5B1C-62AE-9BB6-5CAC7191E034}"/>
          </ac:picMkLst>
        </pc:picChg>
        <pc:picChg chg="add mod">
          <ac:chgData name="Goodburn, Olivia" userId="1186e425-af39-4f27-8e32-1d35133f4503" providerId="ADAL" clId="{6CA84664-9C03-4237-9FC0-2F263F6B820C}" dt="2024-06-04T14:31:44.092" v="2657" actId="1035"/>
          <ac:picMkLst>
            <pc:docMk/>
            <pc:sldMk cId="1449238075" sldId="4419"/>
            <ac:picMk id="17" creationId="{7BF6DBF7-08C9-963D-CEE1-4765D86FA083}"/>
          </ac:picMkLst>
        </pc:picChg>
        <pc:picChg chg="add mod">
          <ac:chgData name="Goodburn, Olivia" userId="1186e425-af39-4f27-8e32-1d35133f4503" providerId="ADAL" clId="{6CA84664-9C03-4237-9FC0-2F263F6B820C}" dt="2024-06-04T14:31:44.807" v="2659" actId="1035"/>
          <ac:picMkLst>
            <pc:docMk/>
            <pc:sldMk cId="1449238075" sldId="4419"/>
            <ac:picMk id="18" creationId="{D9869929-3A4D-1A3B-6527-8EC8FF50326A}"/>
          </ac:picMkLst>
        </pc:picChg>
        <pc:picChg chg="add mod">
          <ac:chgData name="Goodburn, Olivia" userId="1186e425-af39-4f27-8e32-1d35133f4503" providerId="ADAL" clId="{6CA84664-9C03-4237-9FC0-2F263F6B820C}" dt="2024-06-04T14:31:45.479" v="2662" actId="1035"/>
          <ac:picMkLst>
            <pc:docMk/>
            <pc:sldMk cId="1449238075" sldId="4419"/>
            <ac:picMk id="19" creationId="{B66A7301-6212-2BD7-25AC-179F94507C6F}"/>
          </ac:picMkLst>
        </pc:picChg>
        <pc:picChg chg="add mod">
          <ac:chgData name="Goodburn, Olivia" userId="1186e425-af39-4f27-8e32-1d35133f4503" providerId="ADAL" clId="{6CA84664-9C03-4237-9FC0-2F263F6B820C}" dt="2024-06-04T14:31:39.527" v="2647" actId="1076"/>
          <ac:picMkLst>
            <pc:docMk/>
            <pc:sldMk cId="1449238075" sldId="4419"/>
            <ac:picMk id="20" creationId="{B7E06C83-86F0-CB24-FA09-B9638FD6B21A}"/>
          </ac:picMkLst>
        </pc:picChg>
        <pc:picChg chg="add del mod">
          <ac:chgData name="Goodburn, Olivia" userId="1186e425-af39-4f27-8e32-1d35133f4503" providerId="ADAL" clId="{6CA84664-9C03-4237-9FC0-2F263F6B820C}" dt="2024-06-04T14:31:22.198" v="2644" actId="478"/>
          <ac:picMkLst>
            <pc:docMk/>
            <pc:sldMk cId="1449238075" sldId="4419"/>
            <ac:picMk id="21" creationId="{774A8AFD-2F32-17B9-C534-E3836427EEFE}"/>
          </ac:picMkLst>
        </pc:picChg>
        <pc:picChg chg="add mod">
          <ac:chgData name="Goodburn, Olivia" userId="1186e425-af39-4f27-8e32-1d35133f4503" providerId="ADAL" clId="{6CA84664-9C03-4237-9FC0-2F263F6B820C}" dt="2024-06-04T14:31:29.149" v="2645"/>
          <ac:picMkLst>
            <pc:docMk/>
            <pc:sldMk cId="1449238075" sldId="4419"/>
            <ac:picMk id="25" creationId="{9103FC27-3DEA-D921-560B-28F1A96C6510}"/>
          </ac:picMkLst>
        </pc:picChg>
        <pc:picChg chg="add del">
          <ac:chgData name="Goodburn, Olivia" userId="1186e425-af39-4f27-8e32-1d35133f4503" providerId="ADAL" clId="{6CA84664-9C03-4237-9FC0-2F263F6B820C}" dt="2024-06-04T14:30:13.479" v="2596" actId="478"/>
          <ac:picMkLst>
            <pc:docMk/>
            <pc:sldMk cId="1449238075" sldId="4419"/>
            <ac:picMk id="27" creationId="{1567B268-B2E5-68DF-3646-3C20B65380D6}"/>
          </ac:picMkLst>
        </pc:picChg>
        <pc:picChg chg="add mod">
          <ac:chgData name="Goodburn, Olivia" userId="1186e425-af39-4f27-8e32-1d35133f4503" providerId="ADAL" clId="{6CA84664-9C03-4237-9FC0-2F263F6B820C}" dt="2024-06-04T14:31:29.149" v="2645"/>
          <ac:picMkLst>
            <pc:docMk/>
            <pc:sldMk cId="1449238075" sldId="4419"/>
            <ac:picMk id="28" creationId="{68258B8C-0143-1001-AD02-BE2B3D676FF1}"/>
          </ac:picMkLst>
        </pc:picChg>
        <pc:picChg chg="add del">
          <ac:chgData name="Goodburn, Olivia" userId="1186e425-af39-4f27-8e32-1d35133f4503" providerId="ADAL" clId="{6CA84664-9C03-4237-9FC0-2F263F6B820C}" dt="2024-06-04T14:30:15.275" v="2598" actId="478"/>
          <ac:picMkLst>
            <pc:docMk/>
            <pc:sldMk cId="1449238075" sldId="4419"/>
            <ac:picMk id="29" creationId="{FDFA3B39-4D8D-9F3D-8AC8-C63231236EF4}"/>
          </ac:picMkLst>
        </pc:picChg>
        <pc:picChg chg="add mod">
          <ac:chgData name="Goodburn, Olivia" userId="1186e425-af39-4f27-8e32-1d35133f4503" providerId="ADAL" clId="{6CA84664-9C03-4237-9FC0-2F263F6B820C}" dt="2024-06-04T14:31:29.149" v="2645"/>
          <ac:picMkLst>
            <pc:docMk/>
            <pc:sldMk cId="1449238075" sldId="4419"/>
            <ac:picMk id="30" creationId="{A92D638A-F6E5-B7B6-8BAE-3B25E21F7920}"/>
          </ac:picMkLst>
        </pc:picChg>
        <pc:picChg chg="add del">
          <ac:chgData name="Goodburn, Olivia" userId="1186e425-af39-4f27-8e32-1d35133f4503" providerId="ADAL" clId="{6CA84664-9C03-4237-9FC0-2F263F6B820C}" dt="2024-06-04T14:30:14.725" v="2597" actId="478"/>
          <ac:picMkLst>
            <pc:docMk/>
            <pc:sldMk cId="1449238075" sldId="4419"/>
            <ac:picMk id="31" creationId="{8B06C007-BA5C-8062-5D9B-7EA76E365AE1}"/>
          </ac:picMkLst>
        </pc:picChg>
        <pc:picChg chg="add mod">
          <ac:chgData name="Goodburn, Olivia" userId="1186e425-af39-4f27-8e32-1d35133f4503" providerId="ADAL" clId="{6CA84664-9C03-4237-9FC0-2F263F6B820C}" dt="2024-06-04T14:31:55.393" v="2709" actId="1036"/>
          <ac:picMkLst>
            <pc:docMk/>
            <pc:sldMk cId="1449238075" sldId="4419"/>
            <ac:picMk id="32" creationId="{9D5DB9E0-8DE5-0174-71F2-BDDD59E10EAF}"/>
          </ac:picMkLst>
        </pc:picChg>
        <pc:picChg chg="add del mod">
          <ac:chgData name="Goodburn, Olivia" userId="1186e425-af39-4f27-8e32-1d35133f4503" providerId="ADAL" clId="{6CA84664-9C03-4237-9FC0-2F263F6B820C}" dt="2024-06-04T14:30:29.365" v="2621" actId="1038"/>
          <ac:picMkLst>
            <pc:docMk/>
            <pc:sldMk cId="1449238075" sldId="4419"/>
            <ac:picMk id="33" creationId="{6B9F532B-1FB7-4390-A53D-22AB2DE53047}"/>
          </ac:picMkLst>
        </pc:picChg>
        <pc:picChg chg="add mod">
          <ac:chgData name="Goodburn, Olivia" userId="1186e425-af39-4f27-8e32-1d35133f4503" providerId="ADAL" clId="{6CA84664-9C03-4237-9FC0-2F263F6B820C}" dt="2024-06-04T14:31:54.875" v="2707" actId="1036"/>
          <ac:picMkLst>
            <pc:docMk/>
            <pc:sldMk cId="1449238075" sldId="4419"/>
            <ac:picMk id="34" creationId="{048F1DD8-CDB7-538D-B7B4-4B18659578BC}"/>
          </ac:picMkLst>
        </pc:picChg>
        <pc:picChg chg="add del">
          <ac:chgData name="Goodburn, Olivia" userId="1186e425-af39-4f27-8e32-1d35133f4503" providerId="ADAL" clId="{6CA84664-9C03-4237-9FC0-2F263F6B820C}" dt="2024-06-04T14:30:15.910" v="2599" actId="478"/>
          <ac:picMkLst>
            <pc:docMk/>
            <pc:sldMk cId="1449238075" sldId="4419"/>
            <ac:picMk id="35" creationId="{1E8C5FFD-5FD2-0F91-3A98-9C0452383719}"/>
          </ac:picMkLst>
        </pc:picChg>
        <pc:picChg chg="add del mod">
          <ac:chgData name="Goodburn, Olivia" userId="1186e425-af39-4f27-8e32-1d35133f4503" providerId="ADAL" clId="{6CA84664-9C03-4237-9FC0-2F263F6B820C}" dt="2024-06-04T14:31:33.727" v="2646" actId="478"/>
          <ac:picMkLst>
            <pc:docMk/>
            <pc:sldMk cId="1449238075" sldId="4419"/>
            <ac:picMk id="36" creationId="{5A5A7C43-7A1D-3693-3E79-5FF15FCFC605}"/>
          </ac:picMkLst>
        </pc:picChg>
        <pc:picChg chg="add del">
          <ac:chgData name="Goodburn, Olivia" userId="1186e425-af39-4f27-8e32-1d35133f4503" providerId="ADAL" clId="{6CA84664-9C03-4237-9FC0-2F263F6B820C}" dt="2024-06-04T14:30:16.556" v="2600" actId="478"/>
          <ac:picMkLst>
            <pc:docMk/>
            <pc:sldMk cId="1449238075" sldId="4419"/>
            <ac:picMk id="37" creationId="{6D01DDD8-1AF9-EC95-C735-5921DA7D9FB9}"/>
          </ac:picMkLst>
        </pc:picChg>
        <pc:picChg chg="add del">
          <ac:chgData name="Goodburn, Olivia" userId="1186e425-af39-4f27-8e32-1d35133f4503" providerId="ADAL" clId="{6CA84664-9C03-4237-9FC0-2F263F6B820C}" dt="2024-06-04T14:30:17.157" v="2601" actId="478"/>
          <ac:picMkLst>
            <pc:docMk/>
            <pc:sldMk cId="1449238075" sldId="4419"/>
            <ac:picMk id="39" creationId="{7B911C2C-E648-684B-7BDE-0A7C1BD531C5}"/>
          </ac:picMkLst>
        </pc:picChg>
        <pc:picChg chg="del">
          <ac:chgData name="Goodburn, Olivia" userId="1186e425-af39-4f27-8e32-1d35133f4503" providerId="ADAL" clId="{6CA84664-9C03-4237-9FC0-2F263F6B820C}" dt="2024-06-04T14:30:17.993" v="2602" actId="478"/>
          <ac:picMkLst>
            <pc:docMk/>
            <pc:sldMk cId="1449238075" sldId="4419"/>
            <ac:picMk id="41" creationId="{82F9AD29-F302-A2DA-F616-4874D7E7EEE7}"/>
          </ac:picMkLst>
        </pc:picChg>
        <pc:picChg chg="mod">
          <ac:chgData name="Goodburn, Olivia" userId="1186e425-af39-4f27-8e32-1d35133f4503" providerId="ADAL" clId="{6CA84664-9C03-4237-9FC0-2F263F6B820C}" dt="2024-06-04T14:31:52.594" v="2702" actId="1036"/>
          <ac:picMkLst>
            <pc:docMk/>
            <pc:sldMk cId="1449238075" sldId="4419"/>
            <ac:picMk id="43" creationId="{DC9EA627-8984-CB45-2368-C4F7AFF92A76}"/>
          </ac:picMkLst>
        </pc:picChg>
        <pc:picChg chg="del">
          <ac:chgData name="Goodburn, Olivia" userId="1186e425-af39-4f27-8e32-1d35133f4503" providerId="ADAL" clId="{6CA84664-9C03-4237-9FC0-2F263F6B820C}" dt="2024-06-04T14:30:20.247" v="2603" actId="478"/>
          <ac:picMkLst>
            <pc:docMk/>
            <pc:sldMk cId="1449238075" sldId="4419"/>
            <ac:picMk id="45" creationId="{D9966924-8159-B8DF-F2F5-0C5754F5C4FB}"/>
          </ac:picMkLst>
        </pc:picChg>
        <pc:picChg chg="del">
          <ac:chgData name="Goodburn, Olivia" userId="1186e425-af39-4f27-8e32-1d35133f4503" providerId="ADAL" clId="{6CA84664-9C03-4237-9FC0-2F263F6B820C}" dt="2024-06-04T14:30:22.981" v="2604" actId="478"/>
          <ac:picMkLst>
            <pc:docMk/>
            <pc:sldMk cId="1449238075" sldId="4419"/>
            <ac:picMk id="47" creationId="{8ADC14D8-E07B-D556-7230-908FA27CBDE1}"/>
          </ac:picMkLst>
        </pc:picChg>
        <pc:picChg chg="del">
          <ac:chgData name="Goodburn, Olivia" userId="1186e425-af39-4f27-8e32-1d35133f4503" providerId="ADAL" clId="{6CA84664-9C03-4237-9FC0-2F263F6B820C}" dt="2024-06-04T14:30:23.515" v="2605" actId="478"/>
          <ac:picMkLst>
            <pc:docMk/>
            <pc:sldMk cId="1449238075" sldId="4419"/>
            <ac:picMk id="49" creationId="{52DDC793-DF7E-1EC4-D755-01D8891E05A3}"/>
          </ac:picMkLst>
        </pc:picChg>
        <pc:picChg chg="mod">
          <ac:chgData name="Goodburn, Olivia" userId="1186e425-af39-4f27-8e32-1d35133f4503" providerId="ADAL" clId="{6CA84664-9C03-4237-9FC0-2F263F6B820C}" dt="2024-06-04T14:31:51.394" v="2696" actId="1036"/>
          <ac:picMkLst>
            <pc:docMk/>
            <pc:sldMk cId="1449238075" sldId="4419"/>
            <ac:picMk id="51" creationId="{C1C1BB5D-9DC4-4D7A-5B7B-FCCF485660B3}"/>
          </ac:picMkLst>
        </pc:picChg>
      </pc:sldChg>
      <pc:sldChg chg="addSp delSp modSp add mod ord">
        <pc:chgData name="Goodburn, Olivia" userId="1186e425-af39-4f27-8e32-1d35133f4503" providerId="ADAL" clId="{6CA84664-9C03-4237-9FC0-2F263F6B820C}" dt="2024-06-04T14:36:08.682" v="2889" actId="14100"/>
        <pc:sldMkLst>
          <pc:docMk/>
          <pc:sldMk cId="519004870" sldId="4420"/>
        </pc:sldMkLst>
        <pc:spChg chg="mod">
          <ac:chgData name="Goodburn, Olivia" userId="1186e425-af39-4f27-8e32-1d35133f4503" providerId="ADAL" clId="{6CA84664-9C03-4237-9FC0-2F263F6B820C}" dt="2024-06-04T14:35:39.023" v="2869" actId="207"/>
          <ac:spMkLst>
            <pc:docMk/>
            <pc:sldMk cId="519004870" sldId="4420"/>
            <ac:spMk id="2" creationId="{1AB65B42-4E04-C693-4B28-5DDAD46FDD9C}"/>
          </ac:spMkLst>
        </pc:spChg>
        <pc:spChg chg="add mod">
          <ac:chgData name="Goodburn, Olivia" userId="1186e425-af39-4f27-8e32-1d35133f4503" providerId="ADAL" clId="{6CA84664-9C03-4237-9FC0-2F263F6B820C}" dt="2024-06-04T14:35:28.151" v="2867" actId="13822"/>
          <ac:spMkLst>
            <pc:docMk/>
            <pc:sldMk cId="519004870" sldId="4420"/>
            <ac:spMk id="10" creationId="{83AF735B-EF62-7A45-4431-23A27291CE9C}"/>
          </ac:spMkLst>
        </pc:spChg>
        <pc:spChg chg="add mod">
          <ac:chgData name="Goodburn, Olivia" userId="1186e425-af39-4f27-8e32-1d35133f4503" providerId="ADAL" clId="{6CA84664-9C03-4237-9FC0-2F263F6B820C}" dt="2024-06-04T14:36:08.682" v="2889" actId="14100"/>
          <ac:spMkLst>
            <pc:docMk/>
            <pc:sldMk cId="519004870" sldId="4420"/>
            <ac:spMk id="12" creationId="{60FF2ADA-AC17-9A85-EABE-68E3CBE69166}"/>
          </ac:spMkLst>
        </pc:spChg>
        <pc:spChg chg="add mod">
          <ac:chgData name="Goodburn, Olivia" userId="1186e425-af39-4f27-8e32-1d35133f4503" providerId="ADAL" clId="{6CA84664-9C03-4237-9FC0-2F263F6B820C}" dt="2024-06-04T14:35:57.368" v="2887" actId="1076"/>
          <ac:spMkLst>
            <pc:docMk/>
            <pc:sldMk cId="519004870" sldId="4420"/>
            <ac:spMk id="14" creationId="{ADC79E0F-E590-B79C-DE4A-63C3A58759CB}"/>
          </ac:spMkLst>
        </pc:spChg>
        <pc:spChg chg="del">
          <ac:chgData name="Goodburn, Olivia" userId="1186e425-af39-4f27-8e32-1d35133f4503" providerId="ADAL" clId="{6CA84664-9C03-4237-9FC0-2F263F6B820C}" dt="2024-06-04T14:32:32.458" v="2744" actId="478"/>
          <ac:spMkLst>
            <pc:docMk/>
            <pc:sldMk cId="519004870" sldId="4420"/>
            <ac:spMk id="22" creationId="{C2F70542-D69D-370B-1216-B3F2328B8888}"/>
          </ac:spMkLst>
        </pc:spChg>
        <pc:spChg chg="del">
          <ac:chgData name="Goodburn, Olivia" userId="1186e425-af39-4f27-8e32-1d35133f4503" providerId="ADAL" clId="{6CA84664-9C03-4237-9FC0-2F263F6B820C}" dt="2024-06-04T14:32:27.832" v="2742" actId="478"/>
          <ac:spMkLst>
            <pc:docMk/>
            <pc:sldMk cId="519004870" sldId="4420"/>
            <ac:spMk id="23" creationId="{4B6BA4B4-5485-84E8-9B8D-A197096B9EB4}"/>
          </ac:spMkLst>
        </pc:spChg>
        <pc:spChg chg="del">
          <ac:chgData name="Goodburn, Olivia" userId="1186e425-af39-4f27-8e32-1d35133f4503" providerId="ADAL" clId="{6CA84664-9C03-4237-9FC0-2F263F6B820C}" dt="2024-06-04T14:32:31.392" v="2743" actId="478"/>
          <ac:spMkLst>
            <pc:docMk/>
            <pc:sldMk cId="519004870" sldId="4420"/>
            <ac:spMk id="24" creationId="{286CDD0F-3A57-562C-483A-176AFA128338}"/>
          </ac:spMkLst>
        </pc:spChg>
        <pc:picChg chg="add del mod">
          <ac:chgData name="Goodburn, Olivia" userId="1186e425-af39-4f27-8e32-1d35133f4503" providerId="ADAL" clId="{6CA84664-9C03-4237-9FC0-2F263F6B820C}" dt="2024-06-04T14:33:22.077" v="2764" actId="21"/>
          <ac:picMkLst>
            <pc:docMk/>
            <pc:sldMk cId="519004870" sldId="4420"/>
            <ac:picMk id="3" creationId="{B593FF70-DFFD-0712-F4DB-756639DC8DA7}"/>
          </ac:picMkLst>
        </pc:picChg>
        <pc:picChg chg="mod">
          <ac:chgData name="Goodburn, Olivia" userId="1186e425-af39-4f27-8e32-1d35133f4503" providerId="ADAL" clId="{6CA84664-9C03-4237-9FC0-2F263F6B820C}" dt="2024-06-04T14:35:05.955" v="2861" actId="1076"/>
          <ac:picMkLst>
            <pc:docMk/>
            <pc:sldMk cId="519004870" sldId="4420"/>
            <ac:picMk id="4" creationId="{BA5EA942-A0C0-D890-845C-985883E27B0D}"/>
          </ac:picMkLst>
        </pc:picChg>
        <pc:picChg chg="add del mod">
          <ac:chgData name="Goodburn, Olivia" userId="1186e425-af39-4f27-8e32-1d35133f4503" providerId="ADAL" clId="{6CA84664-9C03-4237-9FC0-2F263F6B820C}" dt="2024-06-04T14:33:46.604" v="2768" actId="478"/>
          <ac:picMkLst>
            <pc:docMk/>
            <pc:sldMk cId="519004870" sldId="4420"/>
            <ac:picMk id="5" creationId="{B593FF70-DFFD-0712-F4DB-756639DC8DA7}"/>
          </ac:picMkLst>
        </pc:picChg>
        <pc:picChg chg="mod">
          <ac:chgData name="Goodburn, Olivia" userId="1186e425-af39-4f27-8e32-1d35133f4503" providerId="ADAL" clId="{6CA84664-9C03-4237-9FC0-2F263F6B820C}" dt="2024-06-04T14:35:05.955" v="2861" actId="1076"/>
          <ac:picMkLst>
            <pc:docMk/>
            <pc:sldMk cId="519004870" sldId="4420"/>
            <ac:picMk id="6" creationId="{FD15B340-45F4-ADFF-CE2C-43A3522DA2A1}"/>
          </ac:picMkLst>
        </pc:picChg>
        <pc:picChg chg="add mod">
          <ac:chgData name="Goodburn, Olivia" userId="1186e425-af39-4f27-8e32-1d35133f4503" providerId="ADAL" clId="{6CA84664-9C03-4237-9FC0-2F263F6B820C}" dt="2024-06-04T14:35:13.918" v="2863" actId="1076"/>
          <ac:picMkLst>
            <pc:docMk/>
            <pc:sldMk cId="519004870" sldId="4420"/>
            <ac:picMk id="7" creationId="{62ACCB42-3E62-136D-EF82-042049F6A22C}"/>
          </ac:picMkLst>
        </pc:picChg>
        <pc:picChg chg="add del mod">
          <ac:chgData name="Goodburn, Olivia" userId="1186e425-af39-4f27-8e32-1d35133f4503" providerId="ADAL" clId="{6CA84664-9C03-4237-9FC0-2F263F6B820C}" dt="2024-06-04T14:34:44.531" v="2834" actId="478"/>
          <ac:picMkLst>
            <pc:docMk/>
            <pc:sldMk cId="519004870" sldId="4420"/>
            <ac:picMk id="8" creationId="{CB806AAC-14CC-E42C-0FF0-18EB0B30A235}"/>
          </ac:picMkLst>
        </pc:picChg>
        <pc:picChg chg="mod">
          <ac:chgData name="Goodburn, Olivia" userId="1186e425-af39-4f27-8e32-1d35133f4503" providerId="ADAL" clId="{6CA84664-9C03-4237-9FC0-2F263F6B820C}" dt="2024-06-04T14:35:10.923" v="2862" actId="1076"/>
          <ac:picMkLst>
            <pc:docMk/>
            <pc:sldMk cId="519004870" sldId="4420"/>
            <ac:picMk id="9" creationId="{F46F3E33-CC93-2D0B-A4A2-86C07416E11C}"/>
          </ac:picMkLst>
        </pc:picChg>
        <pc:picChg chg="mod">
          <ac:chgData name="Goodburn, Olivia" userId="1186e425-af39-4f27-8e32-1d35133f4503" providerId="ADAL" clId="{6CA84664-9C03-4237-9FC0-2F263F6B820C}" dt="2024-06-04T14:35:10.923" v="2862" actId="1076"/>
          <ac:picMkLst>
            <pc:docMk/>
            <pc:sldMk cId="519004870" sldId="4420"/>
            <ac:picMk id="11" creationId="{F4794C91-F34C-24E4-E173-A988ED584A44}"/>
          </ac:picMkLst>
        </pc:picChg>
        <pc:picChg chg="mod">
          <ac:chgData name="Goodburn, Olivia" userId="1186e425-af39-4f27-8e32-1d35133f4503" providerId="ADAL" clId="{6CA84664-9C03-4237-9FC0-2F263F6B820C}" dt="2024-06-04T14:35:10.923" v="2862" actId="1076"/>
          <ac:picMkLst>
            <pc:docMk/>
            <pc:sldMk cId="519004870" sldId="4420"/>
            <ac:picMk id="13" creationId="{A55D1BA3-9910-5B6B-554C-DB1050FB62EC}"/>
          </ac:picMkLst>
        </pc:picChg>
        <pc:picChg chg="mod">
          <ac:chgData name="Goodburn, Olivia" userId="1186e425-af39-4f27-8e32-1d35133f4503" providerId="ADAL" clId="{6CA84664-9C03-4237-9FC0-2F263F6B820C}" dt="2024-06-04T14:35:10.923" v="2862" actId="1076"/>
          <ac:picMkLst>
            <pc:docMk/>
            <pc:sldMk cId="519004870" sldId="4420"/>
            <ac:picMk id="27" creationId="{1567B268-B2E5-68DF-3646-3C20B65380D6}"/>
          </ac:picMkLst>
        </pc:picChg>
        <pc:picChg chg="mod">
          <ac:chgData name="Goodburn, Olivia" userId="1186e425-af39-4f27-8e32-1d35133f4503" providerId="ADAL" clId="{6CA84664-9C03-4237-9FC0-2F263F6B820C}" dt="2024-06-04T14:35:10.923" v="2862" actId="1076"/>
          <ac:picMkLst>
            <pc:docMk/>
            <pc:sldMk cId="519004870" sldId="4420"/>
            <ac:picMk id="29" creationId="{FDFA3B39-4D8D-9F3D-8AC8-C63231236EF4}"/>
          </ac:picMkLst>
        </pc:picChg>
        <pc:picChg chg="mod">
          <ac:chgData name="Goodburn, Olivia" userId="1186e425-af39-4f27-8e32-1d35133f4503" providerId="ADAL" clId="{6CA84664-9C03-4237-9FC0-2F263F6B820C}" dt="2024-06-04T14:35:10.923" v="2862" actId="1076"/>
          <ac:picMkLst>
            <pc:docMk/>
            <pc:sldMk cId="519004870" sldId="4420"/>
            <ac:picMk id="31" creationId="{8B06C007-BA5C-8062-5D9B-7EA76E365AE1}"/>
          </ac:picMkLst>
        </pc:picChg>
        <pc:picChg chg="del">
          <ac:chgData name="Goodburn, Olivia" userId="1186e425-af39-4f27-8e32-1d35133f4503" providerId="ADAL" clId="{6CA84664-9C03-4237-9FC0-2F263F6B820C}" dt="2024-06-04T14:32:58.295" v="2752" actId="478"/>
          <ac:picMkLst>
            <pc:docMk/>
            <pc:sldMk cId="519004870" sldId="4420"/>
            <ac:picMk id="33" creationId="{6B9F532B-1FB7-4390-A53D-22AB2DE53047}"/>
          </ac:picMkLst>
        </pc:picChg>
        <pc:picChg chg="mod">
          <ac:chgData name="Goodburn, Olivia" userId="1186e425-af39-4f27-8e32-1d35133f4503" providerId="ADAL" clId="{6CA84664-9C03-4237-9FC0-2F263F6B820C}" dt="2024-06-04T14:35:13.918" v="2863" actId="1076"/>
          <ac:picMkLst>
            <pc:docMk/>
            <pc:sldMk cId="519004870" sldId="4420"/>
            <ac:picMk id="35" creationId="{1E8C5FFD-5FD2-0F91-3A98-9C0452383719}"/>
          </ac:picMkLst>
        </pc:picChg>
        <pc:picChg chg="mod">
          <ac:chgData name="Goodburn, Olivia" userId="1186e425-af39-4f27-8e32-1d35133f4503" providerId="ADAL" clId="{6CA84664-9C03-4237-9FC0-2F263F6B820C}" dt="2024-06-04T14:35:13.918" v="2863" actId="1076"/>
          <ac:picMkLst>
            <pc:docMk/>
            <pc:sldMk cId="519004870" sldId="4420"/>
            <ac:picMk id="37" creationId="{6D01DDD8-1AF9-EC95-C735-5921DA7D9FB9}"/>
          </ac:picMkLst>
        </pc:picChg>
        <pc:picChg chg="mod">
          <ac:chgData name="Goodburn, Olivia" userId="1186e425-af39-4f27-8e32-1d35133f4503" providerId="ADAL" clId="{6CA84664-9C03-4237-9FC0-2F263F6B820C}" dt="2024-06-04T14:35:05.955" v="2861" actId="1076"/>
          <ac:picMkLst>
            <pc:docMk/>
            <pc:sldMk cId="519004870" sldId="4420"/>
            <ac:picMk id="39" creationId="{7B911C2C-E648-684B-7BDE-0A7C1BD531C5}"/>
          </ac:picMkLst>
        </pc:picChg>
        <pc:picChg chg="mod">
          <ac:chgData name="Goodburn, Olivia" userId="1186e425-af39-4f27-8e32-1d35133f4503" providerId="ADAL" clId="{6CA84664-9C03-4237-9FC0-2F263F6B820C}" dt="2024-06-04T14:35:13.918" v="2863" actId="1076"/>
          <ac:picMkLst>
            <pc:docMk/>
            <pc:sldMk cId="519004870" sldId="4420"/>
            <ac:picMk id="41" creationId="{82F9AD29-F302-A2DA-F616-4874D7E7EEE7}"/>
          </ac:picMkLst>
        </pc:picChg>
        <pc:picChg chg="del">
          <ac:chgData name="Goodburn, Olivia" userId="1186e425-af39-4f27-8e32-1d35133f4503" providerId="ADAL" clId="{6CA84664-9C03-4237-9FC0-2F263F6B820C}" dt="2024-06-04T14:33:08.840" v="2756" actId="478"/>
          <ac:picMkLst>
            <pc:docMk/>
            <pc:sldMk cId="519004870" sldId="4420"/>
            <ac:picMk id="43" creationId="{DC9EA627-8984-CB45-2368-C4F7AFF92A76}"/>
          </ac:picMkLst>
        </pc:picChg>
        <pc:picChg chg="mod">
          <ac:chgData name="Goodburn, Olivia" userId="1186e425-af39-4f27-8e32-1d35133f4503" providerId="ADAL" clId="{6CA84664-9C03-4237-9FC0-2F263F6B820C}" dt="2024-06-04T14:35:13.918" v="2863" actId="1076"/>
          <ac:picMkLst>
            <pc:docMk/>
            <pc:sldMk cId="519004870" sldId="4420"/>
            <ac:picMk id="45" creationId="{D9966924-8159-B8DF-F2F5-0C5754F5C4FB}"/>
          </ac:picMkLst>
        </pc:picChg>
        <pc:picChg chg="del">
          <ac:chgData name="Goodburn, Olivia" userId="1186e425-af39-4f27-8e32-1d35133f4503" providerId="ADAL" clId="{6CA84664-9C03-4237-9FC0-2F263F6B820C}" dt="2024-06-04T14:33:10.755" v="2757" actId="478"/>
          <ac:picMkLst>
            <pc:docMk/>
            <pc:sldMk cId="519004870" sldId="4420"/>
            <ac:picMk id="47" creationId="{8ADC14D8-E07B-D556-7230-908FA27CBDE1}"/>
          </ac:picMkLst>
        </pc:picChg>
        <pc:picChg chg="del">
          <ac:chgData name="Goodburn, Olivia" userId="1186e425-af39-4f27-8e32-1d35133f4503" providerId="ADAL" clId="{6CA84664-9C03-4237-9FC0-2F263F6B820C}" dt="2024-06-04T14:33:12.764" v="2758" actId="478"/>
          <ac:picMkLst>
            <pc:docMk/>
            <pc:sldMk cId="519004870" sldId="4420"/>
            <ac:picMk id="49" creationId="{52DDC793-DF7E-1EC4-D755-01D8891E05A3}"/>
          </ac:picMkLst>
        </pc:picChg>
        <pc:picChg chg="del">
          <ac:chgData name="Goodburn, Olivia" userId="1186e425-af39-4f27-8e32-1d35133f4503" providerId="ADAL" clId="{6CA84664-9C03-4237-9FC0-2F263F6B820C}" dt="2024-06-04T14:33:13.281" v="2759" actId="478"/>
          <ac:picMkLst>
            <pc:docMk/>
            <pc:sldMk cId="519004870" sldId="4420"/>
            <ac:picMk id="51" creationId="{C1C1BB5D-9DC4-4D7A-5B7B-FCCF485660B3}"/>
          </ac:picMkLst>
        </pc:picChg>
      </pc:sldChg>
      <pc:sldChg chg="addSp delSp modSp mod">
        <pc:chgData name="Goodburn, Olivia" userId="1186e425-af39-4f27-8e32-1d35133f4503" providerId="ADAL" clId="{6CA84664-9C03-4237-9FC0-2F263F6B820C}" dt="2024-06-04T15:06:47.218" v="3258" actId="1076"/>
        <pc:sldMkLst>
          <pc:docMk/>
          <pc:sldMk cId="3546104661" sldId="4421"/>
        </pc:sldMkLst>
        <pc:spChg chg="add mod">
          <ac:chgData name="Goodburn, Olivia" userId="1186e425-af39-4f27-8e32-1d35133f4503" providerId="ADAL" clId="{6CA84664-9C03-4237-9FC0-2F263F6B820C}" dt="2024-06-04T14:37:00.989" v="2898" actId="1076"/>
          <ac:spMkLst>
            <pc:docMk/>
            <pc:sldMk cId="3546104661" sldId="4421"/>
            <ac:spMk id="4" creationId="{01C9E40C-FED3-4F2D-C721-65D80AD0CF66}"/>
          </ac:spMkLst>
        </pc:spChg>
        <pc:spChg chg="del">
          <ac:chgData name="Goodburn, Olivia" userId="1186e425-af39-4f27-8e32-1d35133f4503" providerId="ADAL" clId="{6CA84664-9C03-4237-9FC0-2F263F6B820C}" dt="2024-06-04T14:36:53.169" v="2890" actId="478"/>
          <ac:spMkLst>
            <pc:docMk/>
            <pc:sldMk cId="3546104661" sldId="4421"/>
            <ac:spMk id="5" creationId="{2AF28443-B8C7-14C7-FB4B-34A09F61FF2D}"/>
          </ac:spMkLst>
        </pc:spChg>
        <pc:picChg chg="del">
          <ac:chgData name="Goodburn, Olivia" userId="1186e425-af39-4f27-8e32-1d35133f4503" providerId="ADAL" clId="{6CA84664-9C03-4237-9FC0-2F263F6B820C}" dt="2024-06-04T14:37:01.944" v="2899" actId="478"/>
          <ac:picMkLst>
            <pc:docMk/>
            <pc:sldMk cId="3546104661" sldId="4421"/>
            <ac:picMk id="3" creationId="{23321D52-F8E6-A0F8-A654-1474EC28DD94}"/>
          </ac:picMkLst>
        </pc:picChg>
        <pc:picChg chg="add mod">
          <ac:chgData name="Goodburn, Olivia" userId="1186e425-af39-4f27-8e32-1d35133f4503" providerId="ADAL" clId="{6CA84664-9C03-4237-9FC0-2F263F6B820C}" dt="2024-06-04T15:06:47.218" v="3258" actId="1076"/>
          <ac:picMkLst>
            <pc:docMk/>
            <pc:sldMk cId="3546104661" sldId="4421"/>
            <ac:picMk id="7" creationId="{016F5B09-B560-7589-4911-BB67EABF0B6F}"/>
          </ac:picMkLst>
        </pc:picChg>
      </pc:sldChg>
      <pc:sldChg chg="addSp delSp modSp new mod">
        <pc:chgData name="Goodburn, Olivia" userId="1186e425-af39-4f27-8e32-1d35133f4503" providerId="ADAL" clId="{6CA84664-9C03-4237-9FC0-2F263F6B820C}" dt="2024-06-04T14:42:12.156" v="2983" actId="478"/>
        <pc:sldMkLst>
          <pc:docMk/>
          <pc:sldMk cId="3018329560" sldId="4422"/>
        </pc:sldMkLst>
        <pc:spChg chg="add mod">
          <ac:chgData name="Goodburn, Olivia" userId="1186e425-af39-4f27-8e32-1d35133f4503" providerId="ADAL" clId="{6CA84664-9C03-4237-9FC0-2F263F6B820C}" dt="2024-06-04T14:40:53.602" v="2964" actId="1076"/>
          <ac:spMkLst>
            <pc:docMk/>
            <pc:sldMk cId="3018329560" sldId="4422"/>
            <ac:spMk id="2" creationId="{18101889-D100-1AB5-9C4E-11CADAA37758}"/>
          </ac:spMkLst>
        </pc:spChg>
        <pc:spChg chg="add mod">
          <ac:chgData name="Goodburn, Olivia" userId="1186e425-af39-4f27-8e32-1d35133f4503" providerId="ADAL" clId="{6CA84664-9C03-4237-9FC0-2F263F6B820C}" dt="2024-06-04T14:42:07.358" v="2981" actId="1076"/>
          <ac:spMkLst>
            <pc:docMk/>
            <pc:sldMk cId="3018329560" sldId="4422"/>
            <ac:spMk id="4" creationId="{630C5CB9-7E0A-4BA1-85D8-1C9CDB0202AA}"/>
          </ac:spMkLst>
        </pc:spChg>
        <pc:spChg chg="add mod">
          <ac:chgData name="Goodburn, Olivia" userId="1186e425-af39-4f27-8e32-1d35133f4503" providerId="ADAL" clId="{6CA84664-9C03-4237-9FC0-2F263F6B820C}" dt="2024-06-04T14:42:05.459" v="2980" actId="1076"/>
          <ac:spMkLst>
            <pc:docMk/>
            <pc:sldMk cId="3018329560" sldId="4422"/>
            <ac:spMk id="5" creationId="{48DCE1D7-2900-345E-0EB6-7C4B0C7FF4FE}"/>
          </ac:spMkLst>
        </pc:spChg>
        <pc:picChg chg="add del mod">
          <ac:chgData name="Goodburn, Olivia" userId="1186e425-af39-4f27-8e32-1d35133f4503" providerId="ADAL" clId="{6CA84664-9C03-4237-9FC0-2F263F6B820C}" dt="2024-06-04T14:42:12.156" v="2983" actId="478"/>
          <ac:picMkLst>
            <pc:docMk/>
            <pc:sldMk cId="3018329560" sldId="4422"/>
            <ac:picMk id="3" creationId="{D3D3563D-B77E-1E93-649A-B077EDB923A2}"/>
          </ac:picMkLst>
        </pc:picChg>
        <pc:picChg chg="add mod">
          <ac:chgData name="Goodburn, Olivia" userId="1186e425-af39-4f27-8e32-1d35133f4503" providerId="ADAL" clId="{6CA84664-9C03-4237-9FC0-2F263F6B820C}" dt="2024-06-04T14:41:57.567" v="2978" actId="1076"/>
          <ac:picMkLst>
            <pc:docMk/>
            <pc:sldMk cId="3018329560" sldId="4422"/>
            <ac:picMk id="7" creationId="{ABEFF643-2B72-3EBF-EAB5-60B9BB100231}"/>
          </ac:picMkLst>
        </pc:picChg>
        <pc:picChg chg="add mod">
          <ac:chgData name="Goodburn, Olivia" userId="1186e425-af39-4f27-8e32-1d35133f4503" providerId="ADAL" clId="{6CA84664-9C03-4237-9FC0-2F263F6B820C}" dt="2024-06-04T14:41:55.667" v="2977" actId="1076"/>
          <ac:picMkLst>
            <pc:docMk/>
            <pc:sldMk cId="3018329560" sldId="4422"/>
            <ac:picMk id="9" creationId="{BE18048C-3BAF-C58D-C70F-D4BD6A4E1C2E}"/>
          </ac:picMkLst>
        </pc:picChg>
      </pc:sldChg>
      <pc:sldChg chg="addSp delSp modSp add mod">
        <pc:chgData name="Goodburn, Olivia" userId="1186e425-af39-4f27-8e32-1d35133f4503" providerId="ADAL" clId="{6CA84664-9C03-4237-9FC0-2F263F6B820C}" dt="2024-06-04T14:43:09.798" v="3001" actId="1076"/>
        <pc:sldMkLst>
          <pc:docMk/>
          <pc:sldMk cId="539729659" sldId="4423"/>
        </pc:sldMkLst>
        <pc:spChg chg="mod">
          <ac:chgData name="Goodburn, Olivia" userId="1186e425-af39-4f27-8e32-1d35133f4503" providerId="ADAL" clId="{6CA84664-9C03-4237-9FC0-2F263F6B820C}" dt="2024-06-04T14:42:57.360" v="2994" actId="1076"/>
          <ac:spMkLst>
            <pc:docMk/>
            <pc:sldMk cId="539729659" sldId="4423"/>
            <ac:spMk id="4" creationId="{630C5CB9-7E0A-4BA1-85D8-1C9CDB0202AA}"/>
          </ac:spMkLst>
        </pc:spChg>
        <pc:spChg chg="del mod">
          <ac:chgData name="Goodburn, Olivia" userId="1186e425-af39-4f27-8e32-1d35133f4503" providerId="ADAL" clId="{6CA84664-9C03-4237-9FC0-2F263F6B820C}" dt="2024-06-04T14:43:07.652" v="3000" actId="478"/>
          <ac:spMkLst>
            <pc:docMk/>
            <pc:sldMk cId="539729659" sldId="4423"/>
            <ac:spMk id="5" creationId="{48DCE1D7-2900-345E-0EB6-7C4B0C7FF4FE}"/>
          </ac:spMkLst>
        </pc:spChg>
        <pc:picChg chg="del">
          <ac:chgData name="Goodburn, Olivia" userId="1186e425-af39-4f27-8e32-1d35133f4503" providerId="ADAL" clId="{6CA84664-9C03-4237-9FC0-2F263F6B820C}" dt="2024-06-04T14:43:06.970" v="2999" actId="478"/>
          <ac:picMkLst>
            <pc:docMk/>
            <pc:sldMk cId="539729659" sldId="4423"/>
            <ac:picMk id="3" creationId="{D3D3563D-B77E-1E93-649A-B077EDB923A2}"/>
          </ac:picMkLst>
        </pc:picChg>
        <pc:picChg chg="del">
          <ac:chgData name="Goodburn, Olivia" userId="1186e425-af39-4f27-8e32-1d35133f4503" providerId="ADAL" clId="{6CA84664-9C03-4237-9FC0-2F263F6B820C}" dt="2024-06-04T14:42:16.830" v="2984" actId="478"/>
          <ac:picMkLst>
            <pc:docMk/>
            <pc:sldMk cId="539729659" sldId="4423"/>
            <ac:picMk id="7" creationId="{ABEFF643-2B72-3EBF-EAB5-60B9BB100231}"/>
          </ac:picMkLst>
        </pc:picChg>
        <pc:picChg chg="add mod">
          <ac:chgData name="Goodburn, Olivia" userId="1186e425-af39-4f27-8e32-1d35133f4503" providerId="ADAL" clId="{6CA84664-9C03-4237-9FC0-2F263F6B820C}" dt="2024-06-04T14:42:58.364" v="2995" actId="1076"/>
          <ac:picMkLst>
            <pc:docMk/>
            <pc:sldMk cId="539729659" sldId="4423"/>
            <ac:picMk id="8" creationId="{B24D3BBE-3F06-E0DD-E164-740DC34ADCD5}"/>
          </ac:picMkLst>
        </pc:picChg>
        <pc:picChg chg="del">
          <ac:chgData name="Goodburn, Olivia" userId="1186e425-af39-4f27-8e32-1d35133f4503" providerId="ADAL" clId="{6CA84664-9C03-4237-9FC0-2F263F6B820C}" dt="2024-06-04T14:42:17.349" v="2985" actId="478"/>
          <ac:picMkLst>
            <pc:docMk/>
            <pc:sldMk cId="539729659" sldId="4423"/>
            <ac:picMk id="9" creationId="{BE18048C-3BAF-C58D-C70F-D4BD6A4E1C2E}"/>
          </ac:picMkLst>
        </pc:picChg>
        <pc:picChg chg="add mod">
          <ac:chgData name="Goodburn, Olivia" userId="1186e425-af39-4f27-8e32-1d35133f4503" providerId="ADAL" clId="{6CA84664-9C03-4237-9FC0-2F263F6B820C}" dt="2024-06-04T14:43:09.798" v="3001" actId="1076"/>
          <ac:picMkLst>
            <pc:docMk/>
            <pc:sldMk cId="539729659" sldId="4423"/>
            <ac:picMk id="11" creationId="{D9C9B3F9-5814-BBE4-6D0D-94547F01874B}"/>
          </ac:picMkLst>
        </pc:picChg>
      </pc:sldChg>
      <pc:sldChg chg="addSp delSp modSp add mod">
        <pc:chgData name="Goodburn, Olivia" userId="1186e425-af39-4f27-8e32-1d35133f4503" providerId="ADAL" clId="{6CA84664-9C03-4237-9FC0-2F263F6B820C}" dt="2024-06-04T14:44:00.987" v="3016" actId="478"/>
        <pc:sldMkLst>
          <pc:docMk/>
          <pc:sldMk cId="2700206674" sldId="4424"/>
        </pc:sldMkLst>
        <pc:spChg chg="mod">
          <ac:chgData name="Goodburn, Olivia" userId="1186e425-af39-4f27-8e32-1d35133f4503" providerId="ADAL" clId="{6CA84664-9C03-4237-9FC0-2F263F6B820C}" dt="2024-06-04T14:43:56.699" v="3014" actId="1076"/>
          <ac:spMkLst>
            <pc:docMk/>
            <pc:sldMk cId="2700206674" sldId="4424"/>
            <ac:spMk id="4" creationId="{630C5CB9-7E0A-4BA1-85D8-1C9CDB0202AA}"/>
          </ac:spMkLst>
        </pc:spChg>
        <pc:spChg chg="mod">
          <ac:chgData name="Goodburn, Olivia" userId="1186e425-af39-4f27-8e32-1d35133f4503" providerId="ADAL" clId="{6CA84664-9C03-4237-9FC0-2F263F6B820C}" dt="2024-06-04T14:43:50.429" v="3010" actId="1076"/>
          <ac:spMkLst>
            <pc:docMk/>
            <pc:sldMk cId="2700206674" sldId="4424"/>
            <ac:spMk id="5" creationId="{48DCE1D7-2900-345E-0EB6-7C4B0C7FF4FE}"/>
          </ac:spMkLst>
        </pc:spChg>
        <pc:picChg chg="del">
          <ac:chgData name="Goodburn, Olivia" userId="1186e425-af39-4f27-8e32-1d35133f4503" providerId="ADAL" clId="{6CA84664-9C03-4237-9FC0-2F263F6B820C}" dt="2024-06-04T14:44:00.987" v="3016" actId="478"/>
          <ac:picMkLst>
            <pc:docMk/>
            <pc:sldMk cId="2700206674" sldId="4424"/>
            <ac:picMk id="3" creationId="{D3D3563D-B77E-1E93-649A-B077EDB923A2}"/>
          </ac:picMkLst>
        </pc:picChg>
        <pc:picChg chg="add mod">
          <ac:chgData name="Goodburn, Olivia" userId="1186e425-af39-4f27-8e32-1d35133f4503" providerId="ADAL" clId="{6CA84664-9C03-4237-9FC0-2F263F6B820C}" dt="2024-06-04T14:43:34.124" v="3008" actId="1076"/>
          <ac:picMkLst>
            <pc:docMk/>
            <pc:sldMk cId="2700206674" sldId="4424"/>
            <ac:picMk id="7" creationId="{5791F23B-7A09-5C07-A5B3-04801677EAF4}"/>
          </ac:picMkLst>
        </pc:picChg>
        <pc:picChg chg="del">
          <ac:chgData name="Goodburn, Olivia" userId="1186e425-af39-4f27-8e32-1d35133f4503" providerId="ADAL" clId="{6CA84664-9C03-4237-9FC0-2F263F6B820C}" dt="2024-06-04T14:43:14.114" v="3002" actId="478"/>
          <ac:picMkLst>
            <pc:docMk/>
            <pc:sldMk cId="2700206674" sldId="4424"/>
            <ac:picMk id="8" creationId="{B24D3BBE-3F06-E0DD-E164-740DC34ADCD5}"/>
          </ac:picMkLst>
        </pc:picChg>
        <pc:picChg chg="add mod">
          <ac:chgData name="Goodburn, Olivia" userId="1186e425-af39-4f27-8e32-1d35133f4503" providerId="ADAL" clId="{6CA84664-9C03-4237-9FC0-2F263F6B820C}" dt="2024-06-04T14:43:54.876" v="3013" actId="1076"/>
          <ac:picMkLst>
            <pc:docMk/>
            <pc:sldMk cId="2700206674" sldId="4424"/>
            <ac:picMk id="10" creationId="{9BCE8FA0-4E41-EEE8-FC47-08210AD7F4F1}"/>
          </ac:picMkLst>
        </pc:picChg>
        <pc:picChg chg="del">
          <ac:chgData name="Goodburn, Olivia" userId="1186e425-af39-4f27-8e32-1d35133f4503" providerId="ADAL" clId="{6CA84664-9C03-4237-9FC0-2F263F6B820C}" dt="2024-06-04T14:43:14.460" v="3003" actId="478"/>
          <ac:picMkLst>
            <pc:docMk/>
            <pc:sldMk cId="2700206674" sldId="4424"/>
            <ac:picMk id="11" creationId="{D9C9B3F9-5814-BBE4-6D0D-94547F01874B}"/>
          </ac:picMkLst>
        </pc:picChg>
      </pc:sldChg>
      <pc:sldChg chg="addSp delSp modSp add mod">
        <pc:chgData name="Goodburn, Olivia" userId="1186e425-af39-4f27-8e32-1d35133f4503" providerId="ADAL" clId="{6CA84664-9C03-4237-9FC0-2F263F6B820C}" dt="2024-06-04T14:44:45.316" v="3039" actId="1037"/>
        <pc:sldMkLst>
          <pc:docMk/>
          <pc:sldMk cId="2048545860" sldId="4425"/>
        </pc:sldMkLst>
        <pc:spChg chg="del mod">
          <ac:chgData name="Goodburn, Olivia" userId="1186e425-af39-4f27-8e32-1d35133f4503" providerId="ADAL" clId="{6CA84664-9C03-4237-9FC0-2F263F6B820C}" dt="2024-06-04T14:44:38.909" v="3030" actId="478"/>
          <ac:spMkLst>
            <pc:docMk/>
            <pc:sldMk cId="2048545860" sldId="4425"/>
            <ac:spMk id="4" creationId="{630C5CB9-7E0A-4BA1-85D8-1C9CDB0202AA}"/>
          </ac:spMkLst>
        </pc:spChg>
        <pc:spChg chg="del mod">
          <ac:chgData name="Goodburn, Olivia" userId="1186e425-af39-4f27-8e32-1d35133f4503" providerId="ADAL" clId="{6CA84664-9C03-4237-9FC0-2F263F6B820C}" dt="2024-06-04T14:44:38.909" v="3030" actId="478"/>
          <ac:spMkLst>
            <pc:docMk/>
            <pc:sldMk cId="2048545860" sldId="4425"/>
            <ac:spMk id="5" creationId="{48DCE1D7-2900-345E-0EB6-7C4B0C7FF4FE}"/>
          </ac:spMkLst>
        </pc:spChg>
        <pc:picChg chg="del">
          <ac:chgData name="Goodburn, Olivia" userId="1186e425-af39-4f27-8e32-1d35133f4503" providerId="ADAL" clId="{6CA84664-9C03-4237-9FC0-2F263F6B820C}" dt="2024-06-04T14:44:37.756" v="3029" actId="478"/>
          <ac:picMkLst>
            <pc:docMk/>
            <pc:sldMk cId="2048545860" sldId="4425"/>
            <ac:picMk id="3" creationId="{D3D3563D-B77E-1E93-649A-B077EDB923A2}"/>
          </ac:picMkLst>
        </pc:picChg>
        <pc:picChg chg="del">
          <ac:chgData name="Goodburn, Olivia" userId="1186e425-af39-4f27-8e32-1d35133f4503" providerId="ADAL" clId="{6CA84664-9C03-4237-9FC0-2F263F6B820C}" dt="2024-06-04T14:44:04.519" v="3017" actId="478"/>
          <ac:picMkLst>
            <pc:docMk/>
            <pc:sldMk cId="2048545860" sldId="4425"/>
            <ac:picMk id="7" creationId="{5791F23B-7A09-5C07-A5B3-04801677EAF4}"/>
          </ac:picMkLst>
        </pc:picChg>
        <pc:picChg chg="add mod">
          <ac:chgData name="Goodburn, Olivia" userId="1186e425-af39-4f27-8e32-1d35133f4503" providerId="ADAL" clId="{6CA84664-9C03-4237-9FC0-2F263F6B820C}" dt="2024-06-04T14:44:45.316" v="3039" actId="1037"/>
          <ac:picMkLst>
            <pc:docMk/>
            <pc:sldMk cId="2048545860" sldId="4425"/>
            <ac:picMk id="8" creationId="{BD5FF140-5C57-6D82-128C-46EE078DAE45}"/>
          </ac:picMkLst>
        </pc:picChg>
        <pc:picChg chg="del">
          <ac:chgData name="Goodburn, Olivia" userId="1186e425-af39-4f27-8e32-1d35133f4503" providerId="ADAL" clId="{6CA84664-9C03-4237-9FC0-2F263F6B820C}" dt="2024-06-04T14:44:04.899" v="3018" actId="478"/>
          <ac:picMkLst>
            <pc:docMk/>
            <pc:sldMk cId="2048545860" sldId="4425"/>
            <ac:picMk id="10" creationId="{9BCE8FA0-4E41-EEE8-FC47-08210AD7F4F1}"/>
          </ac:picMkLst>
        </pc:picChg>
        <pc:picChg chg="add mod">
          <ac:chgData name="Goodburn, Olivia" userId="1186e425-af39-4f27-8e32-1d35133f4503" providerId="ADAL" clId="{6CA84664-9C03-4237-9FC0-2F263F6B820C}" dt="2024-06-04T14:44:39.855" v="3031" actId="1076"/>
          <ac:picMkLst>
            <pc:docMk/>
            <pc:sldMk cId="2048545860" sldId="4425"/>
            <ac:picMk id="11" creationId="{2FB9C024-9922-8E77-348B-74F4F3154477}"/>
          </ac:picMkLst>
        </pc:picChg>
      </pc:sldChg>
      <pc:sldChg chg="addSp delSp modSp add mod">
        <pc:chgData name="Goodburn, Olivia" userId="1186e425-af39-4f27-8e32-1d35133f4503" providerId="ADAL" clId="{6CA84664-9C03-4237-9FC0-2F263F6B820C}" dt="2024-06-04T14:46:22.324" v="3062" actId="1076"/>
        <pc:sldMkLst>
          <pc:docMk/>
          <pc:sldMk cId="382991216" sldId="4426"/>
        </pc:sldMkLst>
        <pc:spChg chg="del">
          <ac:chgData name="Goodburn, Olivia" userId="1186e425-af39-4f27-8e32-1d35133f4503" providerId="ADAL" clId="{6CA84664-9C03-4237-9FC0-2F263F6B820C}" dt="2024-06-04T14:46:15.635" v="3059" actId="478"/>
          <ac:spMkLst>
            <pc:docMk/>
            <pc:sldMk cId="382991216" sldId="4426"/>
            <ac:spMk id="4" creationId="{630C5CB9-7E0A-4BA1-85D8-1C9CDB0202AA}"/>
          </ac:spMkLst>
        </pc:spChg>
        <pc:spChg chg="mod">
          <ac:chgData name="Goodburn, Olivia" userId="1186e425-af39-4f27-8e32-1d35133f4503" providerId="ADAL" clId="{6CA84664-9C03-4237-9FC0-2F263F6B820C}" dt="2024-06-04T14:46:05.811" v="3053" actId="1076"/>
          <ac:spMkLst>
            <pc:docMk/>
            <pc:sldMk cId="382991216" sldId="4426"/>
            <ac:spMk id="5" creationId="{48DCE1D7-2900-345E-0EB6-7C4B0C7FF4FE}"/>
          </ac:spMkLst>
        </pc:spChg>
        <pc:picChg chg="del">
          <ac:chgData name="Goodburn, Olivia" userId="1186e425-af39-4f27-8e32-1d35133f4503" providerId="ADAL" clId="{6CA84664-9C03-4237-9FC0-2F263F6B820C}" dt="2024-06-04T14:46:15.236" v="3058" actId="478"/>
          <ac:picMkLst>
            <pc:docMk/>
            <pc:sldMk cId="382991216" sldId="4426"/>
            <ac:picMk id="3" creationId="{D3D3563D-B77E-1E93-649A-B077EDB923A2}"/>
          </ac:picMkLst>
        </pc:picChg>
        <pc:picChg chg="add mod">
          <ac:chgData name="Goodburn, Olivia" userId="1186e425-af39-4f27-8e32-1d35133f4503" providerId="ADAL" clId="{6CA84664-9C03-4237-9FC0-2F263F6B820C}" dt="2024-06-04T14:45:49.758" v="3050" actId="14100"/>
          <ac:picMkLst>
            <pc:docMk/>
            <pc:sldMk cId="382991216" sldId="4426"/>
            <ac:picMk id="7" creationId="{B772660B-75FD-2064-315C-A41B52966B40}"/>
          </ac:picMkLst>
        </pc:picChg>
        <pc:picChg chg="del">
          <ac:chgData name="Goodburn, Olivia" userId="1186e425-af39-4f27-8e32-1d35133f4503" providerId="ADAL" clId="{6CA84664-9C03-4237-9FC0-2F263F6B820C}" dt="2024-06-04T14:44:48.939" v="3041" actId="478"/>
          <ac:picMkLst>
            <pc:docMk/>
            <pc:sldMk cId="382991216" sldId="4426"/>
            <ac:picMk id="8" creationId="{BD5FF140-5C57-6D82-128C-46EE078DAE45}"/>
          </ac:picMkLst>
        </pc:picChg>
        <pc:picChg chg="add mod">
          <ac:chgData name="Goodburn, Olivia" userId="1186e425-af39-4f27-8e32-1d35133f4503" providerId="ADAL" clId="{6CA84664-9C03-4237-9FC0-2F263F6B820C}" dt="2024-06-04T14:46:22.324" v="3062" actId="1076"/>
          <ac:picMkLst>
            <pc:docMk/>
            <pc:sldMk cId="382991216" sldId="4426"/>
            <ac:picMk id="10" creationId="{95F70D1A-DE78-AD60-15DF-89E4647ECA0E}"/>
          </ac:picMkLst>
        </pc:picChg>
        <pc:picChg chg="del">
          <ac:chgData name="Goodburn, Olivia" userId="1186e425-af39-4f27-8e32-1d35133f4503" providerId="ADAL" clId="{6CA84664-9C03-4237-9FC0-2F263F6B820C}" dt="2024-06-04T14:44:48.652" v="3040" actId="478"/>
          <ac:picMkLst>
            <pc:docMk/>
            <pc:sldMk cId="382991216" sldId="4426"/>
            <ac:picMk id="11" creationId="{2FB9C024-9922-8E77-348B-74F4F3154477}"/>
          </ac:picMkLst>
        </pc:picChg>
        <pc:picChg chg="add mod">
          <ac:chgData name="Goodburn, Olivia" userId="1186e425-af39-4f27-8e32-1d35133f4503" providerId="ADAL" clId="{6CA84664-9C03-4237-9FC0-2F263F6B820C}" dt="2024-06-04T14:46:17.836" v="3060" actId="1076"/>
          <ac:picMkLst>
            <pc:docMk/>
            <pc:sldMk cId="382991216" sldId="4426"/>
            <ac:picMk id="13" creationId="{437A0C66-F397-ED06-562D-4514E2E0C540}"/>
          </ac:picMkLst>
        </pc:picChg>
      </pc:sldChg>
      <pc:sldChg chg="addSp delSp modSp add mod">
        <pc:chgData name="Goodburn, Olivia" userId="1186e425-af39-4f27-8e32-1d35133f4503" providerId="ADAL" clId="{6CA84664-9C03-4237-9FC0-2F263F6B820C}" dt="2024-06-04T14:48:46.048" v="3082" actId="14100"/>
        <pc:sldMkLst>
          <pc:docMk/>
          <pc:sldMk cId="3298359354" sldId="4427"/>
        </pc:sldMkLst>
        <pc:spChg chg="del">
          <ac:chgData name="Goodburn, Olivia" userId="1186e425-af39-4f27-8e32-1d35133f4503" providerId="ADAL" clId="{6CA84664-9C03-4237-9FC0-2F263F6B820C}" dt="2024-06-04T14:48:38.450" v="3078" actId="478"/>
          <ac:spMkLst>
            <pc:docMk/>
            <pc:sldMk cId="3298359354" sldId="4427"/>
            <ac:spMk id="4" creationId="{630C5CB9-7E0A-4BA1-85D8-1C9CDB0202AA}"/>
          </ac:spMkLst>
        </pc:spChg>
        <pc:spChg chg="mod">
          <ac:chgData name="Goodburn, Olivia" userId="1186e425-af39-4f27-8e32-1d35133f4503" providerId="ADAL" clId="{6CA84664-9C03-4237-9FC0-2F263F6B820C}" dt="2024-06-04T14:48:30.004" v="3074" actId="1076"/>
          <ac:spMkLst>
            <pc:docMk/>
            <pc:sldMk cId="3298359354" sldId="4427"/>
            <ac:spMk id="5" creationId="{48DCE1D7-2900-345E-0EB6-7C4B0C7FF4FE}"/>
          </ac:spMkLst>
        </pc:spChg>
        <pc:picChg chg="del">
          <ac:chgData name="Goodburn, Olivia" userId="1186e425-af39-4f27-8e32-1d35133f4503" providerId="ADAL" clId="{6CA84664-9C03-4237-9FC0-2F263F6B820C}" dt="2024-06-04T14:48:37.974" v="3077" actId="478"/>
          <ac:picMkLst>
            <pc:docMk/>
            <pc:sldMk cId="3298359354" sldId="4427"/>
            <ac:picMk id="3" creationId="{D3D3563D-B77E-1E93-649A-B077EDB923A2}"/>
          </ac:picMkLst>
        </pc:picChg>
        <pc:picChg chg="del">
          <ac:chgData name="Goodburn, Olivia" userId="1186e425-af39-4f27-8e32-1d35133f4503" providerId="ADAL" clId="{6CA84664-9C03-4237-9FC0-2F263F6B820C}" dt="2024-06-04T14:46:26.203" v="3063" actId="478"/>
          <ac:picMkLst>
            <pc:docMk/>
            <pc:sldMk cId="3298359354" sldId="4427"/>
            <ac:picMk id="7" creationId="{B772660B-75FD-2064-315C-A41B52966B40}"/>
          </ac:picMkLst>
        </pc:picChg>
        <pc:picChg chg="add mod">
          <ac:chgData name="Goodburn, Olivia" userId="1186e425-af39-4f27-8e32-1d35133f4503" providerId="ADAL" clId="{6CA84664-9C03-4237-9FC0-2F263F6B820C}" dt="2024-06-04T14:48:46.048" v="3082" actId="14100"/>
          <ac:picMkLst>
            <pc:docMk/>
            <pc:sldMk cId="3298359354" sldId="4427"/>
            <ac:picMk id="8" creationId="{F5FC6BFF-3022-9BC1-9A76-441FF890F19C}"/>
          </ac:picMkLst>
        </pc:picChg>
        <pc:picChg chg="del">
          <ac:chgData name="Goodburn, Olivia" userId="1186e425-af39-4f27-8e32-1d35133f4503" providerId="ADAL" clId="{6CA84664-9C03-4237-9FC0-2F263F6B820C}" dt="2024-06-04T14:46:26.595" v="3064" actId="478"/>
          <ac:picMkLst>
            <pc:docMk/>
            <pc:sldMk cId="3298359354" sldId="4427"/>
            <ac:picMk id="10" creationId="{95F70D1A-DE78-AD60-15DF-89E4647ECA0E}"/>
          </ac:picMkLst>
        </pc:picChg>
        <pc:picChg chg="add mod">
          <ac:chgData name="Goodburn, Olivia" userId="1186e425-af39-4f27-8e32-1d35133f4503" providerId="ADAL" clId="{6CA84664-9C03-4237-9FC0-2F263F6B820C}" dt="2024-06-04T14:48:43.324" v="3081" actId="1076"/>
          <ac:picMkLst>
            <pc:docMk/>
            <pc:sldMk cId="3298359354" sldId="4427"/>
            <ac:picMk id="11" creationId="{5EDB97A7-782D-675A-6F7F-F350AEF2E4CC}"/>
          </ac:picMkLst>
        </pc:picChg>
        <pc:picChg chg="del">
          <ac:chgData name="Goodburn, Olivia" userId="1186e425-af39-4f27-8e32-1d35133f4503" providerId="ADAL" clId="{6CA84664-9C03-4237-9FC0-2F263F6B820C}" dt="2024-06-04T14:46:26.975" v="3065" actId="478"/>
          <ac:picMkLst>
            <pc:docMk/>
            <pc:sldMk cId="3298359354" sldId="4427"/>
            <ac:picMk id="13" creationId="{437A0C66-F397-ED06-562D-4514E2E0C540}"/>
          </ac:picMkLst>
        </pc:picChg>
      </pc:sldChg>
      <pc:sldChg chg="addSp delSp modSp add mod">
        <pc:chgData name="Goodburn, Olivia" userId="1186e425-af39-4f27-8e32-1d35133f4503" providerId="ADAL" clId="{6CA84664-9C03-4237-9FC0-2F263F6B820C}" dt="2024-06-04T14:57:49.439" v="3108" actId="167"/>
        <pc:sldMkLst>
          <pc:docMk/>
          <pc:sldMk cId="2224173417" sldId="4428"/>
        </pc:sldMkLst>
        <pc:spChg chg="del">
          <ac:chgData name="Goodburn, Olivia" userId="1186e425-af39-4f27-8e32-1d35133f4503" providerId="ADAL" clId="{6CA84664-9C03-4237-9FC0-2F263F6B820C}" dt="2024-06-04T14:57:32.368" v="3098" actId="478"/>
          <ac:spMkLst>
            <pc:docMk/>
            <pc:sldMk cId="2224173417" sldId="4428"/>
            <ac:spMk id="4" creationId="{630C5CB9-7E0A-4BA1-85D8-1C9CDB0202AA}"/>
          </ac:spMkLst>
        </pc:spChg>
        <pc:spChg chg="mod">
          <ac:chgData name="Goodburn, Olivia" userId="1186e425-af39-4f27-8e32-1d35133f4503" providerId="ADAL" clId="{6CA84664-9C03-4237-9FC0-2F263F6B820C}" dt="2024-06-04T14:57:46.705" v="3106" actId="1076"/>
          <ac:spMkLst>
            <pc:docMk/>
            <pc:sldMk cId="2224173417" sldId="4428"/>
            <ac:spMk id="5" creationId="{48DCE1D7-2900-345E-0EB6-7C4B0C7FF4FE}"/>
          </ac:spMkLst>
        </pc:spChg>
        <pc:picChg chg="del">
          <ac:chgData name="Goodburn, Olivia" userId="1186e425-af39-4f27-8e32-1d35133f4503" providerId="ADAL" clId="{6CA84664-9C03-4237-9FC0-2F263F6B820C}" dt="2024-06-04T14:57:32.884" v="3099" actId="478"/>
          <ac:picMkLst>
            <pc:docMk/>
            <pc:sldMk cId="2224173417" sldId="4428"/>
            <ac:picMk id="3" creationId="{D3D3563D-B77E-1E93-649A-B077EDB923A2}"/>
          </ac:picMkLst>
        </pc:picChg>
        <pc:picChg chg="add mod ord">
          <ac:chgData name="Goodburn, Olivia" userId="1186e425-af39-4f27-8e32-1d35133f4503" providerId="ADAL" clId="{6CA84664-9C03-4237-9FC0-2F263F6B820C}" dt="2024-06-04T14:57:49.439" v="3108" actId="167"/>
          <ac:picMkLst>
            <pc:docMk/>
            <pc:sldMk cId="2224173417" sldId="4428"/>
            <ac:picMk id="7" creationId="{17F4ABE3-65B2-CDBC-0FA0-B7BEA0AB073A}"/>
          </ac:picMkLst>
        </pc:picChg>
        <pc:picChg chg="del">
          <ac:chgData name="Goodburn, Olivia" userId="1186e425-af39-4f27-8e32-1d35133f4503" providerId="ADAL" clId="{6CA84664-9C03-4237-9FC0-2F263F6B820C}" dt="2024-06-04T14:48:48.875" v="3083" actId="478"/>
          <ac:picMkLst>
            <pc:docMk/>
            <pc:sldMk cId="2224173417" sldId="4428"/>
            <ac:picMk id="8" creationId="{F5FC6BFF-3022-9BC1-9A76-441FF890F19C}"/>
          </ac:picMkLst>
        </pc:picChg>
        <pc:picChg chg="add mod">
          <ac:chgData name="Goodburn, Olivia" userId="1186e425-af39-4f27-8e32-1d35133f4503" providerId="ADAL" clId="{6CA84664-9C03-4237-9FC0-2F263F6B820C}" dt="2024-06-04T14:57:40.062" v="3104" actId="14100"/>
          <ac:picMkLst>
            <pc:docMk/>
            <pc:sldMk cId="2224173417" sldId="4428"/>
            <ac:picMk id="10" creationId="{8C55AC5F-94F0-31D0-A956-8D925CE4B1CC}"/>
          </ac:picMkLst>
        </pc:picChg>
        <pc:picChg chg="del">
          <ac:chgData name="Goodburn, Olivia" userId="1186e425-af39-4f27-8e32-1d35133f4503" providerId="ADAL" clId="{6CA84664-9C03-4237-9FC0-2F263F6B820C}" dt="2024-06-04T14:48:49.220" v="3084" actId="478"/>
          <ac:picMkLst>
            <pc:docMk/>
            <pc:sldMk cId="2224173417" sldId="4428"/>
            <ac:picMk id="11" creationId="{5EDB97A7-782D-675A-6F7F-F350AEF2E4CC}"/>
          </ac:picMkLst>
        </pc:picChg>
        <pc:picChg chg="add mod">
          <ac:chgData name="Goodburn, Olivia" userId="1186e425-af39-4f27-8e32-1d35133f4503" providerId="ADAL" clId="{6CA84664-9C03-4237-9FC0-2F263F6B820C}" dt="2024-06-04T14:57:36.734" v="3102" actId="1076"/>
          <ac:picMkLst>
            <pc:docMk/>
            <pc:sldMk cId="2224173417" sldId="4428"/>
            <ac:picMk id="13" creationId="{C71AA1D6-EE5E-C8B7-9AD9-8231C0C28869}"/>
          </ac:picMkLst>
        </pc:picChg>
      </pc:sldChg>
      <pc:sldChg chg="addSp delSp modSp add mod">
        <pc:chgData name="Goodburn, Olivia" userId="1186e425-af39-4f27-8e32-1d35133f4503" providerId="ADAL" clId="{6CA84664-9C03-4237-9FC0-2F263F6B820C}" dt="2024-06-04T14:59:14.803" v="3136" actId="1076"/>
        <pc:sldMkLst>
          <pc:docMk/>
          <pc:sldMk cId="1353014531" sldId="4429"/>
        </pc:sldMkLst>
        <pc:spChg chg="mod">
          <ac:chgData name="Goodburn, Olivia" userId="1186e425-af39-4f27-8e32-1d35133f4503" providerId="ADAL" clId="{6CA84664-9C03-4237-9FC0-2F263F6B820C}" dt="2024-06-04T14:59:14.803" v="3136" actId="1076"/>
          <ac:spMkLst>
            <pc:docMk/>
            <pc:sldMk cId="1353014531" sldId="4429"/>
            <ac:spMk id="4" creationId="{630C5CB9-7E0A-4BA1-85D8-1C9CDB0202AA}"/>
          </ac:spMkLst>
        </pc:spChg>
        <pc:spChg chg="mod ord">
          <ac:chgData name="Goodburn, Olivia" userId="1186e425-af39-4f27-8e32-1d35133f4503" providerId="ADAL" clId="{6CA84664-9C03-4237-9FC0-2F263F6B820C}" dt="2024-06-04T14:59:07.637" v="3134" actId="166"/>
          <ac:spMkLst>
            <pc:docMk/>
            <pc:sldMk cId="1353014531" sldId="4429"/>
            <ac:spMk id="5" creationId="{48DCE1D7-2900-345E-0EB6-7C4B0C7FF4FE}"/>
          </ac:spMkLst>
        </pc:spChg>
        <pc:spChg chg="add mod">
          <ac:chgData name="Goodburn, Olivia" userId="1186e425-af39-4f27-8e32-1d35133f4503" providerId="ADAL" clId="{6CA84664-9C03-4237-9FC0-2F263F6B820C}" dt="2024-06-04T14:58:54.334" v="3125" actId="1076"/>
          <ac:spMkLst>
            <pc:docMk/>
            <pc:sldMk cId="1353014531" sldId="4429"/>
            <ac:spMk id="15" creationId="{28ED1553-E0B9-19BD-9B14-DB1C28F22F7E}"/>
          </ac:spMkLst>
        </pc:spChg>
        <pc:picChg chg="del">
          <ac:chgData name="Goodburn, Olivia" userId="1186e425-af39-4f27-8e32-1d35133f4503" providerId="ADAL" clId="{6CA84664-9C03-4237-9FC0-2F263F6B820C}" dt="2024-06-04T14:58:56.933" v="3127" actId="478"/>
          <ac:picMkLst>
            <pc:docMk/>
            <pc:sldMk cId="1353014531" sldId="4429"/>
            <ac:picMk id="3" creationId="{D3D3563D-B77E-1E93-649A-B077EDB923A2}"/>
          </ac:picMkLst>
        </pc:picChg>
        <pc:picChg chg="del">
          <ac:chgData name="Goodburn, Olivia" userId="1186e425-af39-4f27-8e32-1d35133f4503" providerId="ADAL" clId="{6CA84664-9C03-4237-9FC0-2F263F6B820C}" dt="2024-06-04T14:57:53.383" v="3109" actId="478"/>
          <ac:picMkLst>
            <pc:docMk/>
            <pc:sldMk cId="1353014531" sldId="4429"/>
            <ac:picMk id="7" creationId="{17F4ABE3-65B2-CDBC-0FA0-B7BEA0AB073A}"/>
          </ac:picMkLst>
        </pc:picChg>
        <pc:picChg chg="add mod">
          <ac:chgData name="Goodburn, Olivia" userId="1186e425-af39-4f27-8e32-1d35133f4503" providerId="ADAL" clId="{6CA84664-9C03-4237-9FC0-2F263F6B820C}" dt="2024-06-04T14:59:10.539" v="3135" actId="14100"/>
          <ac:picMkLst>
            <pc:docMk/>
            <pc:sldMk cId="1353014531" sldId="4429"/>
            <ac:picMk id="8" creationId="{83A072A1-12D7-6358-59C7-2A0A0FDCD3AE}"/>
          </ac:picMkLst>
        </pc:picChg>
        <pc:picChg chg="del">
          <ac:chgData name="Goodburn, Olivia" userId="1186e425-af39-4f27-8e32-1d35133f4503" providerId="ADAL" clId="{6CA84664-9C03-4237-9FC0-2F263F6B820C}" dt="2024-06-04T14:57:53.864" v="3110" actId="478"/>
          <ac:picMkLst>
            <pc:docMk/>
            <pc:sldMk cId="1353014531" sldId="4429"/>
            <ac:picMk id="10" creationId="{8C55AC5F-94F0-31D0-A956-8D925CE4B1CC}"/>
          </ac:picMkLst>
        </pc:picChg>
        <pc:picChg chg="add mod">
          <ac:chgData name="Goodburn, Olivia" userId="1186e425-af39-4f27-8e32-1d35133f4503" providerId="ADAL" clId="{6CA84664-9C03-4237-9FC0-2F263F6B820C}" dt="2024-06-04T14:59:00.368" v="3129" actId="14100"/>
          <ac:picMkLst>
            <pc:docMk/>
            <pc:sldMk cId="1353014531" sldId="4429"/>
            <ac:picMk id="11" creationId="{2156CF9A-4125-AD1B-E705-DA69F282D714}"/>
          </ac:picMkLst>
        </pc:picChg>
        <pc:picChg chg="del">
          <ac:chgData name="Goodburn, Olivia" userId="1186e425-af39-4f27-8e32-1d35133f4503" providerId="ADAL" clId="{6CA84664-9C03-4237-9FC0-2F263F6B820C}" dt="2024-06-04T14:57:54.199" v="3111" actId="478"/>
          <ac:picMkLst>
            <pc:docMk/>
            <pc:sldMk cId="1353014531" sldId="4429"/>
            <ac:picMk id="13" creationId="{C71AA1D6-EE5E-C8B7-9AD9-8231C0C28869}"/>
          </ac:picMkLst>
        </pc:picChg>
        <pc:picChg chg="add mod">
          <ac:chgData name="Goodburn, Olivia" userId="1186e425-af39-4f27-8e32-1d35133f4503" providerId="ADAL" clId="{6CA84664-9C03-4237-9FC0-2F263F6B820C}" dt="2024-06-04T14:59:04.308" v="3132" actId="1076"/>
          <ac:picMkLst>
            <pc:docMk/>
            <pc:sldMk cId="1353014531" sldId="4429"/>
            <ac:picMk id="14" creationId="{61158557-7966-573F-CF5F-9F7AEF8BA8BB}"/>
          </ac:picMkLst>
        </pc:picChg>
      </pc:sldChg>
      <pc:sldChg chg="addSp delSp modSp add mod">
        <pc:chgData name="Goodburn, Olivia" userId="1186e425-af39-4f27-8e32-1d35133f4503" providerId="ADAL" clId="{6CA84664-9C03-4237-9FC0-2F263F6B820C}" dt="2024-06-04T15:02:28.216" v="3175" actId="1036"/>
        <pc:sldMkLst>
          <pc:docMk/>
          <pc:sldMk cId="1377432749" sldId="4430"/>
        </pc:sldMkLst>
        <pc:spChg chg="mod">
          <ac:chgData name="Goodburn, Olivia" userId="1186e425-af39-4f27-8e32-1d35133f4503" providerId="ADAL" clId="{6CA84664-9C03-4237-9FC0-2F263F6B820C}" dt="2024-06-04T15:02:28.216" v="3175" actId="1036"/>
          <ac:spMkLst>
            <pc:docMk/>
            <pc:sldMk cId="1377432749" sldId="4430"/>
            <ac:spMk id="4" creationId="{630C5CB9-7E0A-4BA1-85D8-1C9CDB0202AA}"/>
          </ac:spMkLst>
        </pc:spChg>
        <pc:spChg chg="del">
          <ac:chgData name="Goodburn, Olivia" userId="1186e425-af39-4f27-8e32-1d35133f4503" providerId="ADAL" clId="{6CA84664-9C03-4237-9FC0-2F263F6B820C}" dt="2024-06-04T14:59:27.402" v="3142" actId="478"/>
          <ac:spMkLst>
            <pc:docMk/>
            <pc:sldMk cId="1377432749" sldId="4430"/>
            <ac:spMk id="5" creationId="{48DCE1D7-2900-345E-0EB6-7C4B0C7FF4FE}"/>
          </ac:spMkLst>
        </pc:spChg>
        <pc:spChg chg="add del">
          <ac:chgData name="Goodburn, Olivia" userId="1186e425-af39-4f27-8e32-1d35133f4503" providerId="ADAL" clId="{6CA84664-9C03-4237-9FC0-2F263F6B820C}" dt="2024-06-04T15:00:24.328" v="3157" actId="478"/>
          <ac:spMkLst>
            <pc:docMk/>
            <pc:sldMk cId="1377432749" sldId="4430"/>
            <ac:spMk id="15" creationId="{28ED1553-E0B9-19BD-9B14-DB1C28F22F7E}"/>
          </ac:spMkLst>
        </pc:spChg>
        <pc:picChg chg="add del mod">
          <ac:chgData name="Goodburn, Olivia" userId="1186e425-af39-4f27-8e32-1d35133f4503" providerId="ADAL" clId="{6CA84664-9C03-4237-9FC0-2F263F6B820C}" dt="2024-06-04T15:00:26.210" v="3159" actId="478"/>
          <ac:picMkLst>
            <pc:docMk/>
            <pc:sldMk cId="1377432749" sldId="4430"/>
            <ac:picMk id="3" creationId="{20B9E3CD-617D-16F3-84BF-46B7EA047142}"/>
          </ac:picMkLst>
        </pc:picChg>
        <pc:picChg chg="add mod">
          <ac:chgData name="Goodburn, Olivia" userId="1186e425-af39-4f27-8e32-1d35133f4503" providerId="ADAL" clId="{6CA84664-9C03-4237-9FC0-2F263F6B820C}" dt="2024-06-04T15:02:28.216" v="3175" actId="1036"/>
          <ac:picMkLst>
            <pc:docMk/>
            <pc:sldMk cId="1377432749" sldId="4430"/>
            <ac:picMk id="7" creationId="{54A5E8C6-BACE-BC45-C3E2-5ED22F3F6BB2}"/>
          </ac:picMkLst>
        </pc:picChg>
        <pc:picChg chg="del">
          <ac:chgData name="Goodburn, Olivia" userId="1186e425-af39-4f27-8e32-1d35133f4503" providerId="ADAL" clId="{6CA84664-9C03-4237-9FC0-2F263F6B820C}" dt="2024-06-04T14:59:26.240" v="3138" actId="478"/>
          <ac:picMkLst>
            <pc:docMk/>
            <pc:sldMk cId="1377432749" sldId="4430"/>
            <ac:picMk id="8" creationId="{83A072A1-12D7-6358-59C7-2A0A0FDCD3AE}"/>
          </ac:picMkLst>
        </pc:picChg>
        <pc:picChg chg="add mod">
          <ac:chgData name="Goodburn, Olivia" userId="1186e425-af39-4f27-8e32-1d35133f4503" providerId="ADAL" clId="{6CA84664-9C03-4237-9FC0-2F263F6B820C}" dt="2024-06-04T15:02:28.216" v="3175" actId="1036"/>
          <ac:picMkLst>
            <pc:docMk/>
            <pc:sldMk cId="1377432749" sldId="4430"/>
            <ac:picMk id="10" creationId="{5A0871D5-5A92-6A40-DB61-310C37D45EEB}"/>
          </ac:picMkLst>
        </pc:picChg>
        <pc:picChg chg="del">
          <ac:chgData name="Goodburn, Olivia" userId="1186e425-af39-4f27-8e32-1d35133f4503" providerId="ADAL" clId="{6CA84664-9C03-4237-9FC0-2F263F6B820C}" dt="2024-06-04T14:59:26.941" v="3141" actId="478"/>
          <ac:picMkLst>
            <pc:docMk/>
            <pc:sldMk cId="1377432749" sldId="4430"/>
            <ac:picMk id="11" creationId="{2156CF9A-4125-AD1B-E705-DA69F282D714}"/>
          </ac:picMkLst>
        </pc:picChg>
        <pc:picChg chg="del mod">
          <ac:chgData name="Goodburn, Olivia" userId="1186e425-af39-4f27-8e32-1d35133f4503" providerId="ADAL" clId="{6CA84664-9C03-4237-9FC0-2F263F6B820C}" dt="2024-06-04T14:59:26.535" v="3140" actId="478"/>
          <ac:picMkLst>
            <pc:docMk/>
            <pc:sldMk cId="1377432749" sldId="4430"/>
            <ac:picMk id="14" creationId="{61158557-7966-573F-CF5F-9F7AEF8BA8BB}"/>
          </ac:picMkLst>
        </pc:picChg>
      </pc:sldChg>
      <pc:sldChg chg="addSp delSp modSp add mod">
        <pc:chgData name="Goodburn, Olivia" userId="1186e425-af39-4f27-8e32-1d35133f4503" providerId="ADAL" clId="{6CA84664-9C03-4237-9FC0-2F263F6B820C}" dt="2024-06-04T15:03:21.022" v="3195" actId="14100"/>
        <pc:sldMkLst>
          <pc:docMk/>
          <pc:sldMk cId="2131318291" sldId="4431"/>
        </pc:sldMkLst>
        <pc:spChg chg="del mod">
          <ac:chgData name="Goodburn, Olivia" userId="1186e425-af39-4f27-8e32-1d35133f4503" providerId="ADAL" clId="{6CA84664-9C03-4237-9FC0-2F263F6B820C}" dt="2024-06-04T15:03:18.162" v="3192" actId="478"/>
          <ac:spMkLst>
            <pc:docMk/>
            <pc:sldMk cId="2131318291" sldId="4431"/>
            <ac:spMk id="4" creationId="{630C5CB9-7E0A-4BA1-85D8-1C9CDB0202AA}"/>
          </ac:spMkLst>
        </pc:spChg>
        <pc:spChg chg="del mod">
          <ac:chgData name="Goodburn, Olivia" userId="1186e425-af39-4f27-8e32-1d35133f4503" providerId="ADAL" clId="{6CA84664-9C03-4237-9FC0-2F263F6B820C}" dt="2024-06-04T15:03:19.160" v="3193" actId="478"/>
          <ac:spMkLst>
            <pc:docMk/>
            <pc:sldMk cId="2131318291" sldId="4431"/>
            <ac:spMk id="15" creationId="{28ED1553-E0B9-19BD-9B14-DB1C28F22F7E}"/>
          </ac:spMkLst>
        </pc:spChg>
        <pc:picChg chg="del mod">
          <ac:chgData name="Goodburn, Olivia" userId="1186e425-af39-4f27-8e32-1d35133f4503" providerId="ADAL" clId="{6CA84664-9C03-4237-9FC0-2F263F6B820C}" dt="2024-06-04T15:03:17.765" v="3191" actId="478"/>
          <ac:picMkLst>
            <pc:docMk/>
            <pc:sldMk cId="2131318291" sldId="4431"/>
            <ac:picMk id="3" creationId="{20B9E3CD-617D-16F3-84BF-46B7EA047142}"/>
          </ac:picMkLst>
        </pc:picChg>
        <pc:picChg chg="add mod">
          <ac:chgData name="Goodburn, Olivia" userId="1186e425-af39-4f27-8e32-1d35133f4503" providerId="ADAL" clId="{6CA84664-9C03-4237-9FC0-2F263F6B820C}" dt="2024-06-04T15:03:10.563" v="3188" actId="1076"/>
          <ac:picMkLst>
            <pc:docMk/>
            <pc:sldMk cId="2131318291" sldId="4431"/>
            <ac:picMk id="6" creationId="{1C529A22-ABB7-E1AD-197F-3272C34ACFAA}"/>
          </ac:picMkLst>
        </pc:picChg>
        <pc:picChg chg="del">
          <ac:chgData name="Goodburn, Olivia" userId="1186e425-af39-4f27-8e32-1d35133f4503" providerId="ADAL" clId="{6CA84664-9C03-4237-9FC0-2F263F6B820C}" dt="2024-06-04T15:02:30.924" v="3176" actId="478"/>
          <ac:picMkLst>
            <pc:docMk/>
            <pc:sldMk cId="2131318291" sldId="4431"/>
            <ac:picMk id="7" creationId="{54A5E8C6-BACE-BC45-C3E2-5ED22F3F6BB2}"/>
          </ac:picMkLst>
        </pc:picChg>
        <pc:picChg chg="add mod">
          <ac:chgData name="Goodburn, Olivia" userId="1186e425-af39-4f27-8e32-1d35133f4503" providerId="ADAL" clId="{6CA84664-9C03-4237-9FC0-2F263F6B820C}" dt="2024-06-04T15:03:21.022" v="3195" actId="14100"/>
          <ac:picMkLst>
            <pc:docMk/>
            <pc:sldMk cId="2131318291" sldId="4431"/>
            <ac:picMk id="9" creationId="{8B80EACF-EC67-FCC6-5AD3-C636550335F6}"/>
          </ac:picMkLst>
        </pc:picChg>
        <pc:picChg chg="del">
          <ac:chgData name="Goodburn, Olivia" userId="1186e425-af39-4f27-8e32-1d35133f4503" providerId="ADAL" clId="{6CA84664-9C03-4237-9FC0-2F263F6B820C}" dt="2024-06-04T15:02:31.305" v="3177" actId="478"/>
          <ac:picMkLst>
            <pc:docMk/>
            <pc:sldMk cId="2131318291" sldId="4431"/>
            <ac:picMk id="10" creationId="{5A0871D5-5A92-6A40-DB61-310C37D45EEB}"/>
          </ac:picMkLst>
        </pc:picChg>
      </pc:sldChg>
      <pc:sldChg chg="addSp delSp modSp add mod">
        <pc:chgData name="Goodburn, Olivia" userId="1186e425-af39-4f27-8e32-1d35133f4503" providerId="ADAL" clId="{6CA84664-9C03-4237-9FC0-2F263F6B820C}" dt="2024-06-04T15:04:37.387" v="3218" actId="1076"/>
        <pc:sldMkLst>
          <pc:docMk/>
          <pc:sldMk cId="389593413" sldId="4432"/>
        </pc:sldMkLst>
        <pc:spChg chg="del">
          <ac:chgData name="Goodburn, Olivia" userId="1186e425-af39-4f27-8e32-1d35133f4503" providerId="ADAL" clId="{6CA84664-9C03-4237-9FC0-2F263F6B820C}" dt="2024-06-04T15:04:12.197" v="3209" actId="478"/>
          <ac:spMkLst>
            <pc:docMk/>
            <pc:sldMk cId="389593413" sldId="4432"/>
            <ac:spMk id="4" creationId="{630C5CB9-7E0A-4BA1-85D8-1C9CDB0202AA}"/>
          </ac:spMkLst>
        </pc:spChg>
        <pc:spChg chg="add mod">
          <ac:chgData name="Goodburn, Olivia" userId="1186e425-af39-4f27-8e32-1d35133f4503" providerId="ADAL" clId="{6CA84664-9C03-4237-9FC0-2F263F6B820C}" dt="2024-06-04T15:04:35.822" v="3217" actId="1076"/>
          <ac:spMkLst>
            <pc:docMk/>
            <pc:sldMk cId="389593413" sldId="4432"/>
            <ac:spMk id="13" creationId="{47F14766-9E9E-7211-72A0-928D08F773B2}"/>
          </ac:spMkLst>
        </pc:spChg>
        <pc:spChg chg="mod ord">
          <ac:chgData name="Goodburn, Olivia" userId="1186e425-af39-4f27-8e32-1d35133f4503" providerId="ADAL" clId="{6CA84664-9C03-4237-9FC0-2F263F6B820C}" dt="2024-06-04T15:04:30.942" v="3215" actId="166"/>
          <ac:spMkLst>
            <pc:docMk/>
            <pc:sldMk cId="389593413" sldId="4432"/>
            <ac:spMk id="15" creationId="{28ED1553-E0B9-19BD-9B14-DB1C28F22F7E}"/>
          </ac:spMkLst>
        </pc:spChg>
        <pc:picChg chg="del">
          <ac:chgData name="Goodburn, Olivia" userId="1186e425-af39-4f27-8e32-1d35133f4503" providerId="ADAL" clId="{6CA84664-9C03-4237-9FC0-2F263F6B820C}" dt="2024-06-04T15:04:13.935" v="3210" actId="478"/>
          <ac:picMkLst>
            <pc:docMk/>
            <pc:sldMk cId="389593413" sldId="4432"/>
            <ac:picMk id="3" creationId="{20B9E3CD-617D-16F3-84BF-46B7EA047142}"/>
          </ac:picMkLst>
        </pc:picChg>
        <pc:picChg chg="del">
          <ac:chgData name="Goodburn, Olivia" userId="1186e425-af39-4f27-8e32-1d35133f4503" providerId="ADAL" clId="{6CA84664-9C03-4237-9FC0-2F263F6B820C}" dt="2024-06-04T15:03:23.756" v="3196" actId="478"/>
          <ac:picMkLst>
            <pc:docMk/>
            <pc:sldMk cId="389593413" sldId="4432"/>
            <ac:picMk id="6" creationId="{1C529A22-ABB7-E1AD-197F-3272C34ACFAA}"/>
          </ac:picMkLst>
        </pc:picChg>
        <pc:picChg chg="add mod">
          <ac:chgData name="Goodburn, Olivia" userId="1186e425-af39-4f27-8e32-1d35133f4503" providerId="ADAL" clId="{6CA84664-9C03-4237-9FC0-2F263F6B820C}" dt="2024-06-04T15:03:53.297" v="3205" actId="1076"/>
          <ac:picMkLst>
            <pc:docMk/>
            <pc:sldMk cId="389593413" sldId="4432"/>
            <ac:picMk id="7" creationId="{331240F2-EE02-3272-51E8-872C4B6807AE}"/>
          </ac:picMkLst>
        </pc:picChg>
        <pc:picChg chg="del">
          <ac:chgData name="Goodburn, Olivia" userId="1186e425-af39-4f27-8e32-1d35133f4503" providerId="ADAL" clId="{6CA84664-9C03-4237-9FC0-2F263F6B820C}" dt="2024-06-04T15:03:24.056" v="3197" actId="478"/>
          <ac:picMkLst>
            <pc:docMk/>
            <pc:sldMk cId="389593413" sldId="4432"/>
            <ac:picMk id="9" creationId="{8B80EACF-EC67-FCC6-5AD3-C636550335F6}"/>
          </ac:picMkLst>
        </pc:picChg>
        <pc:picChg chg="add mod">
          <ac:chgData name="Goodburn, Olivia" userId="1186e425-af39-4f27-8e32-1d35133f4503" providerId="ADAL" clId="{6CA84664-9C03-4237-9FC0-2F263F6B820C}" dt="2024-06-04T15:04:01.950" v="3207" actId="1076"/>
          <ac:picMkLst>
            <pc:docMk/>
            <pc:sldMk cId="389593413" sldId="4432"/>
            <ac:picMk id="10" creationId="{58A4E0BE-A40A-5748-88F1-B5F19A10050B}"/>
          </ac:picMkLst>
        </pc:picChg>
        <pc:picChg chg="add mod">
          <ac:chgData name="Goodburn, Olivia" userId="1186e425-af39-4f27-8e32-1d35133f4503" providerId="ADAL" clId="{6CA84664-9C03-4237-9FC0-2F263F6B820C}" dt="2024-06-04T15:04:37.387" v="3218" actId="1076"/>
          <ac:picMkLst>
            <pc:docMk/>
            <pc:sldMk cId="389593413" sldId="4432"/>
            <ac:picMk id="12" creationId="{6188624F-3038-4FDA-576C-5B0C3E55261A}"/>
          </ac:picMkLst>
        </pc:picChg>
      </pc:sldChg>
      <pc:sldChg chg="addSp delSp modSp add mod">
        <pc:chgData name="Goodburn, Olivia" userId="1186e425-af39-4f27-8e32-1d35133f4503" providerId="ADAL" clId="{6CA84664-9C03-4237-9FC0-2F263F6B820C}" dt="2024-06-04T15:05:41.855" v="3241" actId="1076"/>
        <pc:sldMkLst>
          <pc:docMk/>
          <pc:sldMk cId="1838136637" sldId="4433"/>
        </pc:sldMkLst>
        <pc:spChg chg="del">
          <ac:chgData name="Goodburn, Olivia" userId="1186e425-af39-4f27-8e32-1d35133f4503" providerId="ADAL" clId="{6CA84664-9C03-4237-9FC0-2F263F6B820C}" dt="2024-06-04T15:04:43.511" v="3222" actId="478"/>
          <ac:spMkLst>
            <pc:docMk/>
            <pc:sldMk cId="1838136637" sldId="4433"/>
            <ac:spMk id="13" creationId="{47F14766-9E9E-7211-72A0-928D08F773B2}"/>
          </ac:spMkLst>
        </pc:spChg>
        <pc:spChg chg="del">
          <ac:chgData name="Goodburn, Olivia" userId="1186e425-af39-4f27-8e32-1d35133f4503" providerId="ADAL" clId="{6CA84664-9C03-4237-9FC0-2F263F6B820C}" dt="2024-06-04T15:04:44.312" v="3223" actId="478"/>
          <ac:spMkLst>
            <pc:docMk/>
            <pc:sldMk cId="1838136637" sldId="4433"/>
            <ac:spMk id="15" creationId="{28ED1553-E0B9-19BD-9B14-DB1C28F22F7E}"/>
          </ac:spMkLst>
        </pc:spChg>
        <pc:picChg chg="add mod modCrop">
          <ac:chgData name="Goodburn, Olivia" userId="1186e425-af39-4f27-8e32-1d35133f4503" providerId="ADAL" clId="{6CA84664-9C03-4237-9FC0-2F263F6B820C}" dt="2024-06-04T15:05:32.986" v="3236" actId="14100"/>
          <ac:picMkLst>
            <pc:docMk/>
            <pc:sldMk cId="1838136637" sldId="4433"/>
            <ac:picMk id="4" creationId="{99AA370A-3DBD-1D5B-FDCA-E21410C8340E}"/>
          </ac:picMkLst>
        </pc:picChg>
        <pc:picChg chg="add mod">
          <ac:chgData name="Goodburn, Olivia" userId="1186e425-af39-4f27-8e32-1d35133f4503" providerId="ADAL" clId="{6CA84664-9C03-4237-9FC0-2F263F6B820C}" dt="2024-06-04T15:05:40.539" v="3240" actId="1076"/>
          <ac:picMkLst>
            <pc:docMk/>
            <pc:sldMk cId="1838136637" sldId="4433"/>
            <ac:picMk id="6" creationId="{244F32A2-71A0-6415-A294-FFECE135F3B1}"/>
          </ac:picMkLst>
        </pc:picChg>
        <pc:picChg chg="del">
          <ac:chgData name="Goodburn, Olivia" userId="1186e425-af39-4f27-8e32-1d35133f4503" providerId="ADAL" clId="{6CA84664-9C03-4237-9FC0-2F263F6B820C}" dt="2024-06-04T15:04:41.893" v="3220" actId="478"/>
          <ac:picMkLst>
            <pc:docMk/>
            <pc:sldMk cId="1838136637" sldId="4433"/>
            <ac:picMk id="7" creationId="{331240F2-EE02-3272-51E8-872C4B6807AE}"/>
          </ac:picMkLst>
        </pc:picChg>
        <pc:picChg chg="add mod modCrop">
          <ac:chgData name="Goodburn, Olivia" userId="1186e425-af39-4f27-8e32-1d35133f4503" providerId="ADAL" clId="{6CA84664-9C03-4237-9FC0-2F263F6B820C}" dt="2024-06-04T15:05:41.855" v="3241" actId="1076"/>
          <ac:picMkLst>
            <pc:docMk/>
            <pc:sldMk cId="1838136637" sldId="4433"/>
            <ac:picMk id="8" creationId="{BAF9B179-2C0E-185B-6FB5-77D980DE61C6}"/>
          </ac:picMkLst>
        </pc:picChg>
        <pc:picChg chg="del">
          <ac:chgData name="Goodburn, Olivia" userId="1186e425-af39-4f27-8e32-1d35133f4503" providerId="ADAL" clId="{6CA84664-9C03-4237-9FC0-2F263F6B820C}" dt="2024-06-04T15:04:44.613" v="3224" actId="478"/>
          <ac:picMkLst>
            <pc:docMk/>
            <pc:sldMk cId="1838136637" sldId="4433"/>
            <ac:picMk id="10" creationId="{58A4E0BE-A40A-5748-88F1-B5F19A10050B}"/>
          </ac:picMkLst>
        </pc:picChg>
        <pc:picChg chg="del">
          <ac:chgData name="Goodburn, Olivia" userId="1186e425-af39-4f27-8e32-1d35133f4503" providerId="ADAL" clId="{6CA84664-9C03-4237-9FC0-2F263F6B820C}" dt="2024-06-04T15:04:42.408" v="3221" actId="478"/>
          <ac:picMkLst>
            <pc:docMk/>
            <pc:sldMk cId="1838136637" sldId="4433"/>
            <ac:picMk id="12" creationId="{6188624F-3038-4FDA-576C-5B0C3E55261A}"/>
          </ac:picMkLst>
        </pc:picChg>
      </pc:sldChg>
      <pc:sldChg chg="addSp delSp modSp mod">
        <pc:chgData name="Goodburn, Olivia" userId="1186e425-af39-4f27-8e32-1d35133f4503" providerId="ADAL" clId="{6CA84664-9C03-4237-9FC0-2F263F6B820C}" dt="2024-06-04T15:06:37.333" v="3254" actId="1076"/>
        <pc:sldMkLst>
          <pc:docMk/>
          <pc:sldMk cId="3407068955" sldId="4434"/>
        </pc:sldMkLst>
        <pc:spChg chg="add mod">
          <ac:chgData name="Goodburn, Olivia" userId="1186e425-af39-4f27-8e32-1d35133f4503" providerId="ADAL" clId="{6CA84664-9C03-4237-9FC0-2F263F6B820C}" dt="2024-06-04T15:06:23.799" v="3250" actId="403"/>
          <ac:spMkLst>
            <pc:docMk/>
            <pc:sldMk cId="3407068955" sldId="4434"/>
            <ac:spMk id="3" creationId="{378317F6-ACDF-7C95-A9B6-79898B9E14E9}"/>
          </ac:spMkLst>
        </pc:spChg>
        <pc:spChg chg="del">
          <ac:chgData name="Goodburn, Olivia" userId="1186e425-af39-4f27-8e32-1d35133f4503" providerId="ADAL" clId="{6CA84664-9C03-4237-9FC0-2F263F6B820C}" dt="2024-06-04T15:06:18.768" v="3242" actId="478"/>
          <ac:spMkLst>
            <pc:docMk/>
            <pc:sldMk cId="3407068955" sldId="4434"/>
            <ac:spMk id="4" creationId="{01C9E40C-FED3-4F2D-C721-65D80AD0CF66}"/>
          </ac:spMkLst>
        </pc:spChg>
        <pc:picChg chg="add mod">
          <ac:chgData name="Goodburn, Olivia" userId="1186e425-af39-4f27-8e32-1d35133f4503" providerId="ADAL" clId="{6CA84664-9C03-4237-9FC0-2F263F6B820C}" dt="2024-06-04T15:06:37.333" v="3254" actId="1076"/>
          <ac:picMkLst>
            <pc:docMk/>
            <pc:sldMk cId="3407068955" sldId="4434"/>
            <ac:picMk id="6" creationId="{4A396679-A21B-CFAB-65BC-822F1AC24377}"/>
          </ac:picMkLst>
        </pc:picChg>
        <pc:picChg chg="del">
          <ac:chgData name="Goodburn, Olivia" userId="1186e425-af39-4f27-8e32-1d35133f4503" providerId="ADAL" clId="{6CA84664-9C03-4237-9FC0-2F263F6B820C}" dt="2024-06-04T15:06:25.261" v="3251" actId="478"/>
          <ac:picMkLst>
            <pc:docMk/>
            <pc:sldMk cId="3407068955" sldId="4434"/>
            <ac:picMk id="7" creationId="{016F5B09-B560-7589-4911-BB67EABF0B6F}"/>
          </ac:picMkLst>
        </pc:picChg>
      </pc:sldChg>
      <pc:sldChg chg="addSp delSp modSp mod delAnim modAnim">
        <pc:chgData name="Goodburn, Olivia" userId="1186e425-af39-4f27-8e32-1d35133f4503" providerId="ADAL" clId="{6CA84664-9C03-4237-9FC0-2F263F6B820C}" dt="2024-06-04T15:08:02.080" v="3286" actId="1076"/>
        <pc:sldMkLst>
          <pc:docMk/>
          <pc:sldMk cId="3581725608" sldId="4435"/>
        </pc:sldMkLst>
        <pc:spChg chg="mod ord">
          <ac:chgData name="Goodburn, Olivia" userId="1186e425-af39-4f27-8e32-1d35133f4503" providerId="ADAL" clId="{6CA84664-9C03-4237-9FC0-2F263F6B820C}" dt="2024-06-04T15:07:41.083" v="3280" actId="1035"/>
          <ac:spMkLst>
            <pc:docMk/>
            <pc:sldMk cId="3581725608" sldId="4435"/>
            <ac:spMk id="13" creationId="{C0DB2682-717A-A558-7A54-9EC9A5251D6E}"/>
          </ac:spMkLst>
        </pc:spChg>
        <pc:spChg chg="mod ord">
          <ac:chgData name="Goodburn, Olivia" userId="1186e425-af39-4f27-8e32-1d35133f4503" providerId="ADAL" clId="{6CA84664-9C03-4237-9FC0-2F263F6B820C}" dt="2024-06-04T15:07:41.083" v="3280" actId="1035"/>
          <ac:spMkLst>
            <pc:docMk/>
            <pc:sldMk cId="3581725608" sldId="4435"/>
            <ac:spMk id="15" creationId="{0730DA43-1A78-BC8B-D02F-17BA9F152EB8}"/>
          </ac:spMkLst>
        </pc:spChg>
        <pc:picChg chg="del">
          <ac:chgData name="Goodburn, Olivia" userId="1186e425-af39-4f27-8e32-1d35133f4503" providerId="ADAL" clId="{6CA84664-9C03-4237-9FC0-2F263F6B820C}" dt="2024-06-04T15:06:54.560" v="3260" actId="478"/>
          <ac:picMkLst>
            <pc:docMk/>
            <pc:sldMk cId="3581725608" sldId="4435"/>
            <ac:picMk id="3" creationId="{5C7F444B-E142-88AC-1938-FC5A9D56AAF5}"/>
          </ac:picMkLst>
        </pc:picChg>
        <pc:picChg chg="add mod">
          <ac:chgData name="Goodburn, Olivia" userId="1186e425-af39-4f27-8e32-1d35133f4503" providerId="ADAL" clId="{6CA84664-9C03-4237-9FC0-2F263F6B820C}" dt="2024-06-04T15:07:12.073" v="3264" actId="1076"/>
          <ac:picMkLst>
            <pc:docMk/>
            <pc:sldMk cId="3581725608" sldId="4435"/>
            <ac:picMk id="4" creationId="{74A44D5F-4598-CC9B-62E4-1BE207EC582A}"/>
          </ac:picMkLst>
        </pc:picChg>
        <pc:picChg chg="add mod">
          <ac:chgData name="Goodburn, Olivia" userId="1186e425-af39-4f27-8e32-1d35133f4503" providerId="ADAL" clId="{6CA84664-9C03-4237-9FC0-2F263F6B820C}" dt="2024-06-04T15:07:35.975" v="3271" actId="1076"/>
          <ac:picMkLst>
            <pc:docMk/>
            <pc:sldMk cId="3581725608" sldId="4435"/>
            <ac:picMk id="5" creationId="{3194094B-1D62-E13B-B96F-970DC1A24B9B}"/>
          </ac:picMkLst>
        </pc:picChg>
        <pc:picChg chg="add mod modCrop">
          <ac:chgData name="Goodburn, Olivia" userId="1186e425-af39-4f27-8e32-1d35133f4503" providerId="ADAL" clId="{6CA84664-9C03-4237-9FC0-2F263F6B820C}" dt="2024-06-04T15:08:02.080" v="3286" actId="1076"/>
          <ac:picMkLst>
            <pc:docMk/>
            <pc:sldMk cId="3581725608" sldId="4435"/>
            <ac:picMk id="6" creationId="{8FF4C594-724D-85DF-8AB4-6DE68C8A1700}"/>
          </ac:picMkLst>
        </pc:picChg>
        <pc:picChg chg="del">
          <ac:chgData name="Goodburn, Olivia" userId="1186e425-af39-4f27-8e32-1d35133f4503" providerId="ADAL" clId="{6CA84664-9C03-4237-9FC0-2F263F6B820C}" dt="2024-06-04T15:06:55.046" v="3261" actId="478"/>
          <ac:picMkLst>
            <pc:docMk/>
            <pc:sldMk cId="3581725608" sldId="4435"/>
            <ac:picMk id="7" creationId="{D336E695-269A-629D-51D6-3D416712AA36}"/>
          </ac:picMkLst>
        </pc:picChg>
        <pc:picChg chg="del">
          <ac:chgData name="Goodburn, Olivia" userId="1186e425-af39-4f27-8e32-1d35133f4503" providerId="ADAL" clId="{6CA84664-9C03-4237-9FC0-2F263F6B820C}" dt="2024-06-04T15:06:53.082" v="3259" actId="478"/>
          <ac:picMkLst>
            <pc:docMk/>
            <pc:sldMk cId="3581725608" sldId="4435"/>
            <ac:picMk id="12" creationId="{DABA3624-D599-C3B3-167A-A5531ED2D25C}"/>
          </ac:picMkLst>
        </pc:picChg>
      </pc:sldChg>
      <pc:sldChg chg="addSp delSp modSp mod">
        <pc:chgData name="Goodburn, Olivia" userId="1186e425-af39-4f27-8e32-1d35133f4503" providerId="ADAL" clId="{6CA84664-9C03-4237-9FC0-2F263F6B820C}" dt="2024-06-04T15:09:15.110" v="3305" actId="1076"/>
        <pc:sldMkLst>
          <pc:docMk/>
          <pc:sldMk cId="1216144054" sldId="4436"/>
        </pc:sldMkLst>
        <pc:spChg chg="mod">
          <ac:chgData name="Goodburn, Olivia" userId="1186e425-af39-4f27-8e32-1d35133f4503" providerId="ADAL" clId="{6CA84664-9C03-4237-9FC0-2F263F6B820C}" dt="2024-06-04T15:08:16.281" v="3288" actId="20577"/>
          <ac:spMkLst>
            <pc:docMk/>
            <pc:sldMk cId="1216144054" sldId="4436"/>
            <ac:spMk id="2" creationId="{18101889-D100-1AB5-9C4E-11CADAA37758}"/>
          </ac:spMkLst>
        </pc:spChg>
        <pc:spChg chg="mod">
          <ac:chgData name="Goodburn, Olivia" userId="1186e425-af39-4f27-8e32-1d35133f4503" providerId="ADAL" clId="{6CA84664-9C03-4237-9FC0-2F263F6B820C}" dt="2024-06-04T15:09:08.899" v="3301" actId="1076"/>
          <ac:spMkLst>
            <pc:docMk/>
            <pc:sldMk cId="1216144054" sldId="4436"/>
            <ac:spMk id="4" creationId="{630C5CB9-7E0A-4BA1-85D8-1C9CDB0202AA}"/>
          </ac:spMkLst>
        </pc:spChg>
        <pc:spChg chg="del mod">
          <ac:chgData name="Goodburn, Olivia" userId="1186e425-af39-4f27-8e32-1d35133f4503" providerId="ADAL" clId="{6CA84664-9C03-4237-9FC0-2F263F6B820C}" dt="2024-06-04T15:09:13.430" v="3303" actId="478"/>
          <ac:spMkLst>
            <pc:docMk/>
            <pc:sldMk cId="1216144054" sldId="4436"/>
            <ac:spMk id="5" creationId="{48DCE1D7-2900-345E-0EB6-7C4B0C7FF4FE}"/>
          </ac:spMkLst>
        </pc:spChg>
        <pc:picChg chg="add del mod">
          <ac:chgData name="Goodburn, Olivia" userId="1186e425-af39-4f27-8e32-1d35133f4503" providerId="ADAL" clId="{6CA84664-9C03-4237-9FC0-2F263F6B820C}" dt="2024-06-04T15:09:13.826" v="3304" actId="478"/>
          <ac:picMkLst>
            <pc:docMk/>
            <pc:sldMk cId="1216144054" sldId="4436"/>
            <ac:picMk id="3" creationId="{A8E8FFCB-012C-80D5-D0AB-8745F656358A}"/>
          </ac:picMkLst>
        </pc:picChg>
        <pc:picChg chg="del">
          <ac:chgData name="Goodburn, Olivia" userId="1186e425-af39-4f27-8e32-1d35133f4503" providerId="ADAL" clId="{6CA84664-9C03-4237-9FC0-2F263F6B820C}" dt="2024-06-04T15:08:17.188" v="3289" actId="478"/>
          <ac:picMkLst>
            <pc:docMk/>
            <pc:sldMk cId="1216144054" sldId="4436"/>
            <ac:picMk id="7" creationId="{ABEFF643-2B72-3EBF-EAB5-60B9BB100231}"/>
          </ac:picMkLst>
        </pc:picChg>
        <pc:picChg chg="add mod">
          <ac:chgData name="Goodburn, Olivia" userId="1186e425-af39-4f27-8e32-1d35133f4503" providerId="ADAL" clId="{6CA84664-9C03-4237-9FC0-2F263F6B820C}" dt="2024-06-04T15:08:52.052" v="3297" actId="14100"/>
          <ac:picMkLst>
            <pc:docMk/>
            <pc:sldMk cId="1216144054" sldId="4436"/>
            <ac:picMk id="8" creationId="{489D3C08-C311-6DC0-8020-3A5B0217837F}"/>
          </ac:picMkLst>
        </pc:picChg>
        <pc:picChg chg="del">
          <ac:chgData name="Goodburn, Olivia" userId="1186e425-af39-4f27-8e32-1d35133f4503" providerId="ADAL" clId="{6CA84664-9C03-4237-9FC0-2F263F6B820C}" dt="2024-06-04T15:08:17.535" v="3290" actId="478"/>
          <ac:picMkLst>
            <pc:docMk/>
            <pc:sldMk cId="1216144054" sldId="4436"/>
            <ac:picMk id="9" creationId="{BE18048C-3BAF-C58D-C70F-D4BD6A4E1C2E}"/>
          </ac:picMkLst>
        </pc:picChg>
        <pc:picChg chg="add mod">
          <ac:chgData name="Goodburn, Olivia" userId="1186e425-af39-4f27-8e32-1d35133f4503" providerId="ADAL" clId="{6CA84664-9C03-4237-9FC0-2F263F6B820C}" dt="2024-06-04T15:09:15.110" v="3305" actId="1076"/>
          <ac:picMkLst>
            <pc:docMk/>
            <pc:sldMk cId="1216144054" sldId="4436"/>
            <ac:picMk id="11" creationId="{F1EF45A5-9B37-BB10-10B0-53AE6F5424B1}"/>
          </ac:picMkLst>
        </pc:picChg>
      </pc:sldChg>
      <pc:sldChg chg="addSp delSp modSp add mod">
        <pc:chgData name="Goodburn, Olivia" userId="1186e425-af39-4f27-8e32-1d35133f4503" providerId="ADAL" clId="{6CA84664-9C03-4237-9FC0-2F263F6B820C}" dt="2024-06-04T15:10:32.607" v="3339" actId="1036"/>
        <pc:sldMkLst>
          <pc:docMk/>
          <pc:sldMk cId="1494980224" sldId="4437"/>
        </pc:sldMkLst>
        <pc:spChg chg="mod">
          <ac:chgData name="Goodburn, Olivia" userId="1186e425-af39-4f27-8e32-1d35133f4503" providerId="ADAL" clId="{6CA84664-9C03-4237-9FC0-2F263F6B820C}" dt="2024-06-04T15:09:34.412" v="3311" actId="1076"/>
          <ac:spMkLst>
            <pc:docMk/>
            <pc:sldMk cId="1494980224" sldId="4437"/>
            <ac:spMk id="4" creationId="{630C5CB9-7E0A-4BA1-85D8-1C9CDB0202AA}"/>
          </ac:spMkLst>
        </pc:spChg>
        <pc:spChg chg="mod">
          <ac:chgData name="Goodburn, Olivia" userId="1186e425-af39-4f27-8e32-1d35133f4503" providerId="ADAL" clId="{6CA84664-9C03-4237-9FC0-2F263F6B820C}" dt="2024-06-04T15:09:36.675" v="3312" actId="1076"/>
          <ac:spMkLst>
            <pc:docMk/>
            <pc:sldMk cId="1494980224" sldId="4437"/>
            <ac:spMk id="5" creationId="{48DCE1D7-2900-345E-0EB6-7C4B0C7FF4FE}"/>
          </ac:spMkLst>
        </pc:spChg>
        <pc:spChg chg="add mod">
          <ac:chgData name="Goodburn, Olivia" userId="1186e425-af39-4f27-8e32-1d35133f4503" providerId="ADAL" clId="{6CA84664-9C03-4237-9FC0-2F263F6B820C}" dt="2024-06-04T15:09:59.937" v="3319" actId="1076"/>
          <ac:spMkLst>
            <pc:docMk/>
            <pc:sldMk cId="1494980224" sldId="4437"/>
            <ac:spMk id="12" creationId="{F7F27523-C709-0586-9A7A-433CFE09D9DA}"/>
          </ac:spMkLst>
        </pc:spChg>
        <pc:picChg chg="del">
          <ac:chgData name="Goodburn, Olivia" userId="1186e425-af39-4f27-8e32-1d35133f4503" providerId="ADAL" clId="{6CA84664-9C03-4237-9FC0-2F263F6B820C}" dt="2024-06-04T15:10:29.402" v="3333" actId="478"/>
          <ac:picMkLst>
            <pc:docMk/>
            <pc:sldMk cId="1494980224" sldId="4437"/>
            <ac:picMk id="3" creationId="{A8E8FFCB-012C-80D5-D0AB-8745F656358A}"/>
          </ac:picMkLst>
        </pc:picChg>
        <pc:picChg chg="add mod ord">
          <ac:chgData name="Goodburn, Olivia" userId="1186e425-af39-4f27-8e32-1d35133f4503" providerId="ADAL" clId="{6CA84664-9C03-4237-9FC0-2F263F6B820C}" dt="2024-06-04T15:10:23.942" v="3331" actId="171"/>
          <ac:picMkLst>
            <pc:docMk/>
            <pc:sldMk cId="1494980224" sldId="4437"/>
            <ac:picMk id="7" creationId="{8135AE2F-5790-A823-47AF-DE418802D874}"/>
          </ac:picMkLst>
        </pc:picChg>
        <pc:picChg chg="del">
          <ac:chgData name="Goodburn, Olivia" userId="1186e425-af39-4f27-8e32-1d35133f4503" providerId="ADAL" clId="{6CA84664-9C03-4237-9FC0-2F263F6B820C}" dt="2024-06-04T15:09:16.972" v="3306" actId="478"/>
          <ac:picMkLst>
            <pc:docMk/>
            <pc:sldMk cId="1494980224" sldId="4437"/>
            <ac:picMk id="8" creationId="{489D3C08-C311-6DC0-8020-3A5B0217837F}"/>
          </ac:picMkLst>
        </pc:picChg>
        <pc:picChg chg="add mod">
          <ac:chgData name="Goodburn, Olivia" userId="1186e425-af39-4f27-8e32-1d35133f4503" providerId="ADAL" clId="{6CA84664-9C03-4237-9FC0-2F263F6B820C}" dt="2024-06-04T15:09:53.657" v="3317" actId="1076"/>
          <ac:picMkLst>
            <pc:docMk/>
            <pc:sldMk cId="1494980224" sldId="4437"/>
            <ac:picMk id="10" creationId="{4E6398CF-6B5E-3E01-CDD5-F2AA54948FA5}"/>
          </ac:picMkLst>
        </pc:picChg>
        <pc:picChg chg="del">
          <ac:chgData name="Goodburn, Olivia" userId="1186e425-af39-4f27-8e32-1d35133f4503" providerId="ADAL" clId="{6CA84664-9C03-4237-9FC0-2F263F6B820C}" dt="2024-06-04T15:09:17.260" v="3307" actId="478"/>
          <ac:picMkLst>
            <pc:docMk/>
            <pc:sldMk cId="1494980224" sldId="4437"/>
            <ac:picMk id="11" creationId="{F1EF45A5-9B37-BB10-10B0-53AE6F5424B1}"/>
          </ac:picMkLst>
        </pc:picChg>
        <pc:picChg chg="add mod">
          <ac:chgData name="Goodburn, Olivia" userId="1186e425-af39-4f27-8e32-1d35133f4503" providerId="ADAL" clId="{6CA84664-9C03-4237-9FC0-2F263F6B820C}" dt="2024-06-04T15:10:32.607" v="3339" actId="1036"/>
          <ac:picMkLst>
            <pc:docMk/>
            <pc:sldMk cId="1494980224" sldId="4437"/>
            <ac:picMk id="14" creationId="{5F65761E-4458-EB8E-00B2-299B86B32122}"/>
          </ac:picMkLst>
        </pc:picChg>
      </pc:sldChg>
      <pc:sldChg chg="addSp delSp modSp add mod">
        <pc:chgData name="Goodburn, Olivia" userId="1186e425-af39-4f27-8e32-1d35133f4503" providerId="ADAL" clId="{6CA84664-9C03-4237-9FC0-2F263F6B820C}" dt="2024-06-04T15:11:20.503" v="3353" actId="478"/>
        <pc:sldMkLst>
          <pc:docMk/>
          <pc:sldMk cId="4206309790" sldId="4438"/>
        </pc:sldMkLst>
        <pc:spChg chg="mod">
          <ac:chgData name="Goodburn, Olivia" userId="1186e425-af39-4f27-8e32-1d35133f4503" providerId="ADAL" clId="{6CA84664-9C03-4237-9FC0-2F263F6B820C}" dt="2024-06-04T15:11:14.745" v="3351" actId="1076"/>
          <ac:spMkLst>
            <pc:docMk/>
            <pc:sldMk cId="4206309790" sldId="4438"/>
            <ac:spMk id="4" creationId="{630C5CB9-7E0A-4BA1-85D8-1C9CDB0202AA}"/>
          </ac:spMkLst>
        </pc:spChg>
        <pc:spChg chg="mod">
          <ac:chgData name="Goodburn, Olivia" userId="1186e425-af39-4f27-8e32-1d35133f4503" providerId="ADAL" clId="{6CA84664-9C03-4237-9FC0-2F263F6B820C}" dt="2024-06-04T15:11:14.745" v="3351" actId="1076"/>
          <ac:spMkLst>
            <pc:docMk/>
            <pc:sldMk cId="4206309790" sldId="4438"/>
            <ac:spMk id="5" creationId="{48DCE1D7-2900-345E-0EB6-7C4B0C7FF4FE}"/>
          </ac:spMkLst>
        </pc:spChg>
        <pc:spChg chg="del">
          <ac:chgData name="Goodburn, Olivia" userId="1186e425-af39-4f27-8e32-1d35133f4503" providerId="ADAL" clId="{6CA84664-9C03-4237-9FC0-2F263F6B820C}" dt="2024-06-04T15:10:36.763" v="3343" actId="478"/>
          <ac:spMkLst>
            <pc:docMk/>
            <pc:sldMk cId="4206309790" sldId="4438"/>
            <ac:spMk id="12" creationId="{F7F27523-C709-0586-9A7A-433CFE09D9DA}"/>
          </ac:spMkLst>
        </pc:spChg>
        <pc:picChg chg="del">
          <ac:chgData name="Goodburn, Olivia" userId="1186e425-af39-4f27-8e32-1d35133f4503" providerId="ADAL" clId="{6CA84664-9C03-4237-9FC0-2F263F6B820C}" dt="2024-06-04T15:11:20.503" v="3353" actId="478"/>
          <ac:picMkLst>
            <pc:docMk/>
            <pc:sldMk cId="4206309790" sldId="4438"/>
            <ac:picMk id="3" creationId="{A8E8FFCB-012C-80D5-D0AB-8745F656358A}"/>
          </ac:picMkLst>
        </pc:picChg>
        <pc:picChg chg="del">
          <ac:chgData name="Goodburn, Olivia" userId="1186e425-af39-4f27-8e32-1d35133f4503" providerId="ADAL" clId="{6CA84664-9C03-4237-9FC0-2F263F6B820C}" dt="2024-06-04T15:10:34.766" v="3340" actId="478"/>
          <ac:picMkLst>
            <pc:docMk/>
            <pc:sldMk cId="4206309790" sldId="4438"/>
            <ac:picMk id="7" creationId="{8135AE2F-5790-A823-47AF-DE418802D874}"/>
          </ac:picMkLst>
        </pc:picChg>
        <pc:picChg chg="add mod">
          <ac:chgData name="Goodburn, Olivia" userId="1186e425-af39-4f27-8e32-1d35133f4503" providerId="ADAL" clId="{6CA84664-9C03-4237-9FC0-2F263F6B820C}" dt="2024-06-04T15:10:51.536" v="3347" actId="14100"/>
          <ac:picMkLst>
            <pc:docMk/>
            <pc:sldMk cId="4206309790" sldId="4438"/>
            <ac:picMk id="8" creationId="{CF0FD8C0-2195-7601-2AAF-12ADEDA1B7DF}"/>
          </ac:picMkLst>
        </pc:picChg>
        <pc:picChg chg="del">
          <ac:chgData name="Goodburn, Olivia" userId="1186e425-af39-4f27-8e32-1d35133f4503" providerId="ADAL" clId="{6CA84664-9C03-4237-9FC0-2F263F6B820C}" dt="2024-06-04T15:10:35.497" v="3342" actId="478"/>
          <ac:picMkLst>
            <pc:docMk/>
            <pc:sldMk cId="4206309790" sldId="4438"/>
            <ac:picMk id="10" creationId="{4E6398CF-6B5E-3E01-CDD5-F2AA54948FA5}"/>
          </ac:picMkLst>
        </pc:picChg>
        <pc:picChg chg="add mod">
          <ac:chgData name="Goodburn, Olivia" userId="1186e425-af39-4f27-8e32-1d35133f4503" providerId="ADAL" clId="{6CA84664-9C03-4237-9FC0-2F263F6B820C}" dt="2024-06-04T15:11:10.164" v="3350" actId="1076"/>
          <ac:picMkLst>
            <pc:docMk/>
            <pc:sldMk cId="4206309790" sldId="4438"/>
            <ac:picMk id="11" creationId="{13B34D91-9BF8-95F3-31FD-4D34F1BD2317}"/>
          </ac:picMkLst>
        </pc:picChg>
        <pc:picChg chg="del">
          <ac:chgData name="Goodburn, Olivia" userId="1186e425-af39-4f27-8e32-1d35133f4503" providerId="ADAL" clId="{6CA84664-9C03-4237-9FC0-2F263F6B820C}" dt="2024-06-04T15:10:35.163" v="3341" actId="478"/>
          <ac:picMkLst>
            <pc:docMk/>
            <pc:sldMk cId="4206309790" sldId="4438"/>
            <ac:picMk id="14" creationId="{5F65761E-4458-EB8E-00B2-299B86B32122}"/>
          </ac:picMkLst>
        </pc:picChg>
      </pc:sldChg>
      <pc:sldChg chg="addSp delSp modSp add mod">
        <pc:chgData name="Goodburn, Olivia" userId="1186e425-af39-4f27-8e32-1d35133f4503" providerId="ADAL" clId="{6CA84664-9C03-4237-9FC0-2F263F6B820C}" dt="2024-06-04T15:12:10.943" v="3372" actId="1076"/>
        <pc:sldMkLst>
          <pc:docMk/>
          <pc:sldMk cId="1802428217" sldId="4439"/>
        </pc:sldMkLst>
        <pc:spChg chg="del mod">
          <ac:chgData name="Goodburn, Olivia" userId="1186e425-af39-4f27-8e32-1d35133f4503" providerId="ADAL" clId="{6CA84664-9C03-4237-9FC0-2F263F6B820C}" dt="2024-06-04T15:12:05.550" v="3370" actId="478"/>
          <ac:spMkLst>
            <pc:docMk/>
            <pc:sldMk cId="1802428217" sldId="4439"/>
            <ac:spMk id="4" creationId="{630C5CB9-7E0A-4BA1-85D8-1C9CDB0202AA}"/>
          </ac:spMkLst>
        </pc:spChg>
        <pc:spChg chg="mod">
          <ac:chgData name="Goodburn, Olivia" userId="1186e425-af39-4f27-8e32-1d35133f4503" providerId="ADAL" clId="{6CA84664-9C03-4237-9FC0-2F263F6B820C}" dt="2024-06-04T15:12:09.244" v="3371" actId="1076"/>
          <ac:spMkLst>
            <pc:docMk/>
            <pc:sldMk cId="1802428217" sldId="4439"/>
            <ac:spMk id="5" creationId="{48DCE1D7-2900-345E-0EB6-7C4B0C7FF4FE}"/>
          </ac:spMkLst>
        </pc:spChg>
        <pc:picChg chg="del">
          <ac:chgData name="Goodburn, Olivia" userId="1186e425-af39-4f27-8e32-1d35133f4503" providerId="ADAL" clId="{6CA84664-9C03-4237-9FC0-2F263F6B820C}" dt="2024-06-04T15:12:04.275" v="3369" actId="478"/>
          <ac:picMkLst>
            <pc:docMk/>
            <pc:sldMk cId="1802428217" sldId="4439"/>
            <ac:picMk id="3" creationId="{A8E8FFCB-012C-80D5-D0AB-8745F656358A}"/>
          </ac:picMkLst>
        </pc:picChg>
        <pc:picChg chg="add mod">
          <ac:chgData name="Goodburn, Olivia" userId="1186e425-af39-4f27-8e32-1d35133f4503" providerId="ADAL" clId="{6CA84664-9C03-4237-9FC0-2F263F6B820C}" dt="2024-06-04T15:12:10.943" v="3372" actId="1076"/>
          <ac:picMkLst>
            <pc:docMk/>
            <pc:sldMk cId="1802428217" sldId="4439"/>
            <ac:picMk id="7" creationId="{B8E2DAD9-6E32-9A5A-DFCA-6B63220762C1}"/>
          </ac:picMkLst>
        </pc:picChg>
        <pc:picChg chg="del">
          <ac:chgData name="Goodburn, Olivia" userId="1186e425-af39-4f27-8e32-1d35133f4503" providerId="ADAL" clId="{6CA84664-9C03-4237-9FC0-2F263F6B820C}" dt="2024-06-04T15:11:22.521" v="3354" actId="478"/>
          <ac:picMkLst>
            <pc:docMk/>
            <pc:sldMk cId="1802428217" sldId="4439"/>
            <ac:picMk id="8" creationId="{CF0FD8C0-2195-7601-2AAF-12ADEDA1B7DF}"/>
          </ac:picMkLst>
        </pc:picChg>
        <pc:picChg chg="add mod">
          <ac:chgData name="Goodburn, Olivia" userId="1186e425-af39-4f27-8e32-1d35133f4503" providerId="ADAL" clId="{6CA84664-9C03-4237-9FC0-2F263F6B820C}" dt="2024-06-04T15:12:09.244" v="3371" actId="1076"/>
          <ac:picMkLst>
            <pc:docMk/>
            <pc:sldMk cId="1802428217" sldId="4439"/>
            <ac:picMk id="10" creationId="{F5E67557-A44C-F67C-4112-AE4EB10225C5}"/>
          </ac:picMkLst>
        </pc:picChg>
        <pc:picChg chg="del">
          <ac:chgData name="Goodburn, Olivia" userId="1186e425-af39-4f27-8e32-1d35133f4503" providerId="ADAL" clId="{6CA84664-9C03-4237-9FC0-2F263F6B820C}" dt="2024-06-04T15:11:22.889" v="3355" actId="478"/>
          <ac:picMkLst>
            <pc:docMk/>
            <pc:sldMk cId="1802428217" sldId="4439"/>
            <ac:picMk id="11" creationId="{13B34D91-9BF8-95F3-31FD-4D34F1BD2317}"/>
          </ac:picMkLst>
        </pc:picChg>
      </pc:sldChg>
      <pc:sldChg chg="addSp delSp modSp add mod">
        <pc:chgData name="Goodburn, Olivia" userId="1186e425-af39-4f27-8e32-1d35133f4503" providerId="ADAL" clId="{6CA84664-9C03-4237-9FC0-2F263F6B820C}" dt="2024-06-04T15:13:08.463" v="3394" actId="166"/>
        <pc:sldMkLst>
          <pc:docMk/>
          <pc:sldMk cId="3513516052" sldId="4440"/>
        </pc:sldMkLst>
        <pc:spChg chg="mod ord">
          <ac:chgData name="Goodburn, Olivia" userId="1186e425-af39-4f27-8e32-1d35133f4503" providerId="ADAL" clId="{6CA84664-9C03-4237-9FC0-2F263F6B820C}" dt="2024-06-04T15:13:03.720" v="3392" actId="1076"/>
          <ac:spMkLst>
            <pc:docMk/>
            <pc:sldMk cId="3513516052" sldId="4440"/>
            <ac:spMk id="4" creationId="{630C5CB9-7E0A-4BA1-85D8-1C9CDB0202AA}"/>
          </ac:spMkLst>
        </pc:spChg>
        <pc:spChg chg="mod ord">
          <ac:chgData name="Goodburn, Olivia" userId="1186e425-af39-4f27-8e32-1d35133f4503" providerId="ADAL" clId="{6CA84664-9C03-4237-9FC0-2F263F6B820C}" dt="2024-06-04T15:13:08.463" v="3394" actId="166"/>
          <ac:spMkLst>
            <pc:docMk/>
            <pc:sldMk cId="3513516052" sldId="4440"/>
            <ac:spMk id="5" creationId="{48DCE1D7-2900-345E-0EB6-7C4B0C7FF4FE}"/>
          </ac:spMkLst>
        </pc:spChg>
        <pc:picChg chg="del">
          <ac:chgData name="Goodburn, Olivia" userId="1186e425-af39-4f27-8e32-1d35133f4503" providerId="ADAL" clId="{6CA84664-9C03-4237-9FC0-2F263F6B820C}" dt="2024-06-04T15:12:49.807" v="3386" actId="478"/>
          <ac:picMkLst>
            <pc:docMk/>
            <pc:sldMk cId="3513516052" sldId="4440"/>
            <ac:picMk id="3" creationId="{A8E8FFCB-012C-80D5-D0AB-8745F656358A}"/>
          </ac:picMkLst>
        </pc:picChg>
        <pc:picChg chg="del">
          <ac:chgData name="Goodburn, Olivia" userId="1186e425-af39-4f27-8e32-1d35133f4503" providerId="ADAL" clId="{6CA84664-9C03-4237-9FC0-2F263F6B820C}" dt="2024-06-04T15:12:13.414" v="3373" actId="478"/>
          <ac:picMkLst>
            <pc:docMk/>
            <pc:sldMk cId="3513516052" sldId="4440"/>
            <ac:picMk id="7" creationId="{B8E2DAD9-6E32-9A5A-DFCA-6B63220762C1}"/>
          </ac:picMkLst>
        </pc:picChg>
        <pc:picChg chg="add mod">
          <ac:chgData name="Goodburn, Olivia" userId="1186e425-af39-4f27-8e32-1d35133f4503" providerId="ADAL" clId="{6CA84664-9C03-4237-9FC0-2F263F6B820C}" dt="2024-06-04T15:12:54.566" v="3388" actId="1076"/>
          <ac:picMkLst>
            <pc:docMk/>
            <pc:sldMk cId="3513516052" sldId="4440"/>
            <ac:picMk id="8" creationId="{C6A7AEC6-3344-8DB6-64DD-8E687DDE05F4}"/>
          </ac:picMkLst>
        </pc:picChg>
        <pc:picChg chg="del">
          <ac:chgData name="Goodburn, Olivia" userId="1186e425-af39-4f27-8e32-1d35133f4503" providerId="ADAL" clId="{6CA84664-9C03-4237-9FC0-2F263F6B820C}" dt="2024-06-04T15:12:13.738" v="3374" actId="478"/>
          <ac:picMkLst>
            <pc:docMk/>
            <pc:sldMk cId="3513516052" sldId="4440"/>
            <ac:picMk id="10" creationId="{F5E67557-A44C-F67C-4112-AE4EB10225C5}"/>
          </ac:picMkLst>
        </pc:picChg>
        <pc:picChg chg="add mod">
          <ac:chgData name="Goodburn, Olivia" userId="1186e425-af39-4f27-8e32-1d35133f4503" providerId="ADAL" clId="{6CA84664-9C03-4237-9FC0-2F263F6B820C}" dt="2024-06-04T15:12:56.211" v="3389" actId="1076"/>
          <ac:picMkLst>
            <pc:docMk/>
            <pc:sldMk cId="3513516052" sldId="4440"/>
            <ac:picMk id="11" creationId="{0B29C864-12DA-82CC-34B0-AF0787C32672}"/>
          </ac:picMkLst>
        </pc:picChg>
      </pc:sldChg>
      <pc:sldChg chg="addSp delSp modSp add mod">
        <pc:chgData name="Goodburn, Olivia" userId="1186e425-af39-4f27-8e32-1d35133f4503" providerId="ADAL" clId="{6CA84664-9C03-4237-9FC0-2F263F6B820C}" dt="2024-06-04T15:14:42.271" v="3415" actId="478"/>
        <pc:sldMkLst>
          <pc:docMk/>
          <pc:sldMk cId="3540229618" sldId="4441"/>
        </pc:sldMkLst>
        <pc:spChg chg="mod">
          <ac:chgData name="Goodburn, Olivia" userId="1186e425-af39-4f27-8e32-1d35133f4503" providerId="ADAL" clId="{6CA84664-9C03-4237-9FC0-2F263F6B820C}" dt="2024-06-04T15:14:34.197" v="3412" actId="1076"/>
          <ac:spMkLst>
            <pc:docMk/>
            <pc:sldMk cId="3540229618" sldId="4441"/>
            <ac:spMk id="4" creationId="{630C5CB9-7E0A-4BA1-85D8-1C9CDB0202AA}"/>
          </ac:spMkLst>
        </pc:spChg>
        <pc:spChg chg="del">
          <ac:chgData name="Goodburn, Olivia" userId="1186e425-af39-4f27-8e32-1d35133f4503" providerId="ADAL" clId="{6CA84664-9C03-4237-9FC0-2F263F6B820C}" dt="2024-06-04T15:14:41.541" v="3414" actId="478"/>
          <ac:spMkLst>
            <pc:docMk/>
            <pc:sldMk cId="3540229618" sldId="4441"/>
            <ac:spMk id="5" creationId="{48DCE1D7-2900-345E-0EB6-7C4B0C7FF4FE}"/>
          </ac:spMkLst>
        </pc:spChg>
        <pc:picChg chg="add del mod">
          <ac:chgData name="Goodburn, Olivia" userId="1186e425-af39-4f27-8e32-1d35133f4503" providerId="ADAL" clId="{6CA84664-9C03-4237-9FC0-2F263F6B820C}" dt="2024-06-04T15:14:42.271" v="3415" actId="478"/>
          <ac:picMkLst>
            <pc:docMk/>
            <pc:sldMk cId="3540229618" sldId="4441"/>
            <ac:picMk id="3" creationId="{839E50D1-B637-642C-10DE-0F1F5170899D}"/>
          </ac:picMkLst>
        </pc:picChg>
        <pc:picChg chg="add mod">
          <ac:chgData name="Goodburn, Olivia" userId="1186e425-af39-4f27-8e32-1d35133f4503" providerId="ADAL" clId="{6CA84664-9C03-4237-9FC0-2F263F6B820C}" dt="2024-06-04T15:13:49.590" v="3408" actId="14100"/>
          <ac:picMkLst>
            <pc:docMk/>
            <pc:sldMk cId="3540229618" sldId="4441"/>
            <ac:picMk id="7" creationId="{4E9BEF8D-E4E0-5C2B-0D63-256A7802CFEC}"/>
          </ac:picMkLst>
        </pc:picChg>
        <pc:picChg chg="del">
          <ac:chgData name="Goodburn, Olivia" userId="1186e425-af39-4f27-8e32-1d35133f4503" providerId="ADAL" clId="{6CA84664-9C03-4237-9FC0-2F263F6B820C}" dt="2024-06-04T15:13:14.671" v="3396" actId="478"/>
          <ac:picMkLst>
            <pc:docMk/>
            <pc:sldMk cId="3540229618" sldId="4441"/>
            <ac:picMk id="8" creationId="{C6A7AEC6-3344-8DB6-64DD-8E687DDE05F4}"/>
          </ac:picMkLst>
        </pc:picChg>
        <pc:picChg chg="add mod">
          <ac:chgData name="Goodburn, Olivia" userId="1186e425-af39-4f27-8e32-1d35133f4503" providerId="ADAL" clId="{6CA84664-9C03-4237-9FC0-2F263F6B820C}" dt="2024-06-04T15:13:47.246" v="3406" actId="1076"/>
          <ac:picMkLst>
            <pc:docMk/>
            <pc:sldMk cId="3540229618" sldId="4441"/>
            <ac:picMk id="10" creationId="{297105CE-5484-0818-60AA-9607C9C4AA1D}"/>
          </ac:picMkLst>
        </pc:picChg>
        <pc:picChg chg="del mod">
          <ac:chgData name="Goodburn, Olivia" userId="1186e425-af39-4f27-8e32-1d35133f4503" providerId="ADAL" clId="{6CA84664-9C03-4237-9FC0-2F263F6B820C}" dt="2024-06-04T15:13:15.108" v="3398" actId="478"/>
          <ac:picMkLst>
            <pc:docMk/>
            <pc:sldMk cId="3540229618" sldId="4441"/>
            <ac:picMk id="11" creationId="{0B29C864-12DA-82CC-34B0-AF0787C32672}"/>
          </ac:picMkLst>
        </pc:picChg>
        <pc:picChg chg="add mod">
          <ac:chgData name="Goodburn, Olivia" userId="1186e425-af39-4f27-8e32-1d35133f4503" providerId="ADAL" clId="{6CA84664-9C03-4237-9FC0-2F263F6B820C}" dt="2024-06-04T15:14:00.398" v="3411" actId="1076"/>
          <ac:picMkLst>
            <pc:docMk/>
            <pc:sldMk cId="3540229618" sldId="4441"/>
            <ac:picMk id="13" creationId="{90882299-A2FD-C330-0E7E-37CCFB85D2B1}"/>
          </ac:picMkLst>
        </pc:picChg>
      </pc:sldChg>
      <pc:sldChg chg="addSp delSp modSp add mod">
        <pc:chgData name="Goodburn, Olivia" userId="1186e425-af39-4f27-8e32-1d35133f4503" providerId="ADAL" clId="{6CA84664-9C03-4237-9FC0-2F263F6B820C}" dt="2024-06-04T15:15:38.013" v="3430" actId="478"/>
        <pc:sldMkLst>
          <pc:docMk/>
          <pc:sldMk cId="3257620502" sldId="4442"/>
        </pc:sldMkLst>
        <pc:spChg chg="del">
          <ac:chgData name="Goodburn, Olivia" userId="1186e425-af39-4f27-8e32-1d35133f4503" providerId="ADAL" clId="{6CA84664-9C03-4237-9FC0-2F263F6B820C}" dt="2024-06-04T15:15:38.013" v="3430" actId="478"/>
          <ac:spMkLst>
            <pc:docMk/>
            <pc:sldMk cId="3257620502" sldId="4442"/>
            <ac:spMk id="4" creationId="{630C5CB9-7E0A-4BA1-85D8-1C9CDB0202AA}"/>
          </ac:spMkLst>
        </pc:spChg>
        <pc:spChg chg="del">
          <ac:chgData name="Goodburn, Olivia" userId="1186e425-af39-4f27-8e32-1d35133f4503" providerId="ADAL" clId="{6CA84664-9C03-4237-9FC0-2F263F6B820C}" dt="2024-06-04T15:15:37.337" v="3429" actId="478"/>
          <ac:spMkLst>
            <pc:docMk/>
            <pc:sldMk cId="3257620502" sldId="4442"/>
            <ac:spMk id="5" creationId="{48DCE1D7-2900-345E-0EB6-7C4B0C7FF4FE}"/>
          </ac:spMkLst>
        </pc:spChg>
        <pc:picChg chg="del">
          <ac:chgData name="Goodburn, Olivia" userId="1186e425-af39-4f27-8e32-1d35133f4503" providerId="ADAL" clId="{6CA84664-9C03-4237-9FC0-2F263F6B820C}" dt="2024-06-04T15:15:36.581" v="3428" actId="478"/>
          <ac:picMkLst>
            <pc:docMk/>
            <pc:sldMk cId="3257620502" sldId="4442"/>
            <ac:picMk id="3" creationId="{839E50D1-B637-642C-10DE-0F1F5170899D}"/>
          </ac:picMkLst>
        </pc:picChg>
        <pc:picChg chg="del">
          <ac:chgData name="Goodburn, Olivia" userId="1186e425-af39-4f27-8e32-1d35133f4503" providerId="ADAL" clId="{6CA84664-9C03-4237-9FC0-2F263F6B820C}" dt="2024-06-04T15:14:44.085" v="3416" actId="478"/>
          <ac:picMkLst>
            <pc:docMk/>
            <pc:sldMk cId="3257620502" sldId="4442"/>
            <ac:picMk id="7" creationId="{4E9BEF8D-E4E0-5C2B-0D63-256A7802CFEC}"/>
          </ac:picMkLst>
        </pc:picChg>
        <pc:picChg chg="add mod modCrop">
          <ac:chgData name="Goodburn, Olivia" userId="1186e425-af39-4f27-8e32-1d35133f4503" providerId="ADAL" clId="{6CA84664-9C03-4237-9FC0-2F263F6B820C}" dt="2024-06-04T15:15:17.024" v="3423" actId="1076"/>
          <ac:picMkLst>
            <pc:docMk/>
            <pc:sldMk cId="3257620502" sldId="4442"/>
            <ac:picMk id="8" creationId="{627DF27F-73F2-8FF5-FD47-48A24C1C8952}"/>
          </ac:picMkLst>
        </pc:picChg>
        <pc:picChg chg="del">
          <ac:chgData name="Goodburn, Olivia" userId="1186e425-af39-4f27-8e32-1d35133f4503" providerId="ADAL" clId="{6CA84664-9C03-4237-9FC0-2F263F6B820C}" dt="2024-06-04T15:14:44.444" v="3417" actId="478"/>
          <ac:picMkLst>
            <pc:docMk/>
            <pc:sldMk cId="3257620502" sldId="4442"/>
            <ac:picMk id="10" creationId="{297105CE-5484-0818-60AA-9607C9C4AA1D}"/>
          </ac:picMkLst>
        </pc:picChg>
        <pc:picChg chg="add mod">
          <ac:chgData name="Goodburn, Olivia" userId="1186e425-af39-4f27-8e32-1d35133f4503" providerId="ADAL" clId="{6CA84664-9C03-4237-9FC0-2F263F6B820C}" dt="2024-06-04T15:15:29.963" v="3426" actId="1076"/>
          <ac:picMkLst>
            <pc:docMk/>
            <pc:sldMk cId="3257620502" sldId="4442"/>
            <ac:picMk id="11" creationId="{8F50EB40-DF75-5EA9-BDB9-7585EA7B3A8A}"/>
          </ac:picMkLst>
        </pc:picChg>
        <pc:picChg chg="del">
          <ac:chgData name="Goodburn, Olivia" userId="1186e425-af39-4f27-8e32-1d35133f4503" providerId="ADAL" clId="{6CA84664-9C03-4237-9FC0-2F263F6B820C}" dt="2024-06-04T15:14:44.766" v="3418" actId="478"/>
          <ac:picMkLst>
            <pc:docMk/>
            <pc:sldMk cId="3257620502" sldId="4442"/>
            <ac:picMk id="13" creationId="{90882299-A2FD-C330-0E7E-37CCFB85D2B1}"/>
          </ac:picMkLst>
        </pc:picChg>
      </pc:sldChg>
      <pc:sldChg chg="addSp delSp modSp add mod">
        <pc:chgData name="Goodburn, Olivia" userId="1186e425-af39-4f27-8e32-1d35133f4503" providerId="ADAL" clId="{6CA84664-9C03-4237-9FC0-2F263F6B820C}" dt="2024-06-04T15:16:30.782" v="3447" actId="478"/>
        <pc:sldMkLst>
          <pc:docMk/>
          <pc:sldMk cId="150718422" sldId="4443"/>
        </pc:sldMkLst>
        <pc:spChg chg="del">
          <ac:chgData name="Goodburn, Olivia" userId="1186e425-af39-4f27-8e32-1d35133f4503" providerId="ADAL" clId="{6CA84664-9C03-4237-9FC0-2F263F6B820C}" dt="2024-06-04T15:16:13.886" v="3442" actId="478"/>
          <ac:spMkLst>
            <pc:docMk/>
            <pc:sldMk cId="150718422" sldId="4443"/>
            <ac:spMk id="4" creationId="{630C5CB9-7E0A-4BA1-85D8-1C9CDB0202AA}"/>
          </ac:spMkLst>
        </pc:spChg>
        <pc:spChg chg="del">
          <ac:chgData name="Goodburn, Olivia" userId="1186e425-af39-4f27-8e32-1d35133f4503" providerId="ADAL" clId="{6CA84664-9C03-4237-9FC0-2F263F6B820C}" dt="2024-06-04T15:16:13.265" v="3441" actId="478"/>
          <ac:spMkLst>
            <pc:docMk/>
            <pc:sldMk cId="150718422" sldId="4443"/>
            <ac:spMk id="5" creationId="{48DCE1D7-2900-345E-0EB6-7C4B0C7FF4FE}"/>
          </ac:spMkLst>
        </pc:spChg>
        <pc:picChg chg="del">
          <ac:chgData name="Goodburn, Olivia" userId="1186e425-af39-4f27-8e32-1d35133f4503" providerId="ADAL" clId="{6CA84664-9C03-4237-9FC0-2F263F6B820C}" dt="2024-06-04T15:16:30.782" v="3447" actId="478"/>
          <ac:picMkLst>
            <pc:docMk/>
            <pc:sldMk cId="150718422" sldId="4443"/>
            <ac:picMk id="3" creationId="{839E50D1-B637-642C-10DE-0F1F5170899D}"/>
          </ac:picMkLst>
        </pc:picChg>
        <pc:picChg chg="add mod">
          <ac:chgData name="Goodburn, Olivia" userId="1186e425-af39-4f27-8e32-1d35133f4503" providerId="ADAL" clId="{6CA84664-9C03-4237-9FC0-2F263F6B820C}" dt="2024-06-04T15:16:14.936" v="3443" actId="1076"/>
          <ac:picMkLst>
            <pc:docMk/>
            <pc:sldMk cId="150718422" sldId="4443"/>
            <ac:picMk id="7" creationId="{A806825E-8504-6726-D60C-E3670D7F90C1}"/>
          </ac:picMkLst>
        </pc:picChg>
        <pc:picChg chg="del">
          <ac:chgData name="Goodburn, Olivia" userId="1186e425-af39-4f27-8e32-1d35133f4503" providerId="ADAL" clId="{6CA84664-9C03-4237-9FC0-2F263F6B820C}" dt="2024-06-04T15:15:40.762" v="3431" actId="478"/>
          <ac:picMkLst>
            <pc:docMk/>
            <pc:sldMk cId="150718422" sldId="4443"/>
            <ac:picMk id="8" creationId="{627DF27F-73F2-8FF5-FD47-48A24C1C8952}"/>
          </ac:picMkLst>
        </pc:picChg>
        <pc:picChg chg="add mod">
          <ac:chgData name="Goodburn, Olivia" userId="1186e425-af39-4f27-8e32-1d35133f4503" providerId="ADAL" clId="{6CA84664-9C03-4237-9FC0-2F263F6B820C}" dt="2024-06-04T15:16:04.811" v="3438" actId="1076"/>
          <ac:picMkLst>
            <pc:docMk/>
            <pc:sldMk cId="150718422" sldId="4443"/>
            <ac:picMk id="10" creationId="{67C6BB2C-5AA5-2DA2-354E-C644C325F1CD}"/>
          </ac:picMkLst>
        </pc:picChg>
        <pc:picChg chg="del">
          <ac:chgData name="Goodburn, Olivia" userId="1186e425-af39-4f27-8e32-1d35133f4503" providerId="ADAL" clId="{6CA84664-9C03-4237-9FC0-2F263F6B820C}" dt="2024-06-04T15:15:41.064" v="3432" actId="478"/>
          <ac:picMkLst>
            <pc:docMk/>
            <pc:sldMk cId="150718422" sldId="4443"/>
            <ac:picMk id="11" creationId="{8F50EB40-DF75-5EA9-BDB9-7585EA7B3A8A}"/>
          </ac:picMkLst>
        </pc:picChg>
        <pc:picChg chg="add mod">
          <ac:chgData name="Goodburn, Olivia" userId="1186e425-af39-4f27-8e32-1d35133f4503" providerId="ADAL" clId="{6CA84664-9C03-4237-9FC0-2F263F6B820C}" dt="2024-06-04T15:16:28.820" v="3446" actId="1076"/>
          <ac:picMkLst>
            <pc:docMk/>
            <pc:sldMk cId="150718422" sldId="4443"/>
            <ac:picMk id="13" creationId="{23A3AA65-AFB1-6B51-2654-C6957502CEE6}"/>
          </ac:picMkLst>
        </pc:picChg>
      </pc:sldChg>
      <pc:sldChg chg="addSp delSp modSp add mod">
        <pc:chgData name="Goodburn, Olivia" userId="1186e425-af39-4f27-8e32-1d35133f4503" providerId="ADAL" clId="{6CA84664-9C03-4237-9FC0-2F263F6B820C}" dt="2024-06-04T15:18:10.304" v="3468" actId="1076"/>
        <pc:sldMkLst>
          <pc:docMk/>
          <pc:sldMk cId="828644246" sldId="4444"/>
        </pc:sldMkLst>
        <pc:spChg chg="del mod">
          <ac:chgData name="Goodburn, Olivia" userId="1186e425-af39-4f27-8e32-1d35133f4503" providerId="ADAL" clId="{6CA84664-9C03-4237-9FC0-2F263F6B820C}" dt="2024-06-04T15:16:50.483" v="3456" actId="478"/>
          <ac:spMkLst>
            <pc:docMk/>
            <pc:sldMk cId="828644246" sldId="4444"/>
            <ac:spMk id="4" creationId="{630C5CB9-7E0A-4BA1-85D8-1C9CDB0202AA}"/>
          </ac:spMkLst>
        </pc:spChg>
        <pc:spChg chg="del">
          <ac:chgData name="Goodburn, Olivia" userId="1186e425-af39-4f27-8e32-1d35133f4503" providerId="ADAL" clId="{6CA84664-9C03-4237-9FC0-2F263F6B820C}" dt="2024-06-04T15:16:49.747" v="3454" actId="478"/>
          <ac:spMkLst>
            <pc:docMk/>
            <pc:sldMk cId="828644246" sldId="4444"/>
            <ac:spMk id="5" creationId="{48DCE1D7-2900-345E-0EB6-7C4B0C7FF4FE}"/>
          </ac:spMkLst>
        </pc:spChg>
        <pc:picChg chg="del">
          <ac:chgData name="Goodburn, Olivia" userId="1186e425-af39-4f27-8e32-1d35133f4503" providerId="ADAL" clId="{6CA84664-9C03-4237-9FC0-2F263F6B820C}" dt="2024-06-04T15:16:49.251" v="3453" actId="478"/>
          <ac:picMkLst>
            <pc:docMk/>
            <pc:sldMk cId="828644246" sldId="4444"/>
            <ac:picMk id="3" creationId="{839E50D1-B637-642C-10DE-0F1F5170899D}"/>
          </ac:picMkLst>
        </pc:picChg>
        <pc:picChg chg="del">
          <ac:chgData name="Goodburn, Olivia" userId="1186e425-af39-4f27-8e32-1d35133f4503" providerId="ADAL" clId="{6CA84664-9C03-4237-9FC0-2F263F6B820C}" dt="2024-06-04T15:16:33.820" v="3449" actId="478"/>
          <ac:picMkLst>
            <pc:docMk/>
            <pc:sldMk cId="828644246" sldId="4444"/>
            <ac:picMk id="7" creationId="{A806825E-8504-6726-D60C-E3670D7F90C1}"/>
          </ac:picMkLst>
        </pc:picChg>
        <pc:picChg chg="add mod">
          <ac:chgData name="Goodburn, Olivia" userId="1186e425-af39-4f27-8e32-1d35133f4503" providerId="ADAL" clId="{6CA84664-9C03-4237-9FC0-2F263F6B820C}" dt="2024-06-04T15:18:07.903" v="3466" actId="14100"/>
          <ac:picMkLst>
            <pc:docMk/>
            <pc:sldMk cId="828644246" sldId="4444"/>
            <ac:picMk id="8" creationId="{BE816676-4704-06BB-1B3C-9F9F4DEE1B7C}"/>
          </ac:picMkLst>
        </pc:picChg>
        <pc:picChg chg="del">
          <ac:chgData name="Goodburn, Olivia" userId="1186e425-af39-4f27-8e32-1d35133f4503" providerId="ADAL" clId="{6CA84664-9C03-4237-9FC0-2F263F6B820C}" dt="2024-06-04T15:16:33.457" v="3448" actId="478"/>
          <ac:picMkLst>
            <pc:docMk/>
            <pc:sldMk cId="828644246" sldId="4444"/>
            <ac:picMk id="10" creationId="{67C6BB2C-5AA5-2DA2-354E-C644C325F1CD}"/>
          </ac:picMkLst>
        </pc:picChg>
        <pc:picChg chg="add mod">
          <ac:chgData name="Goodburn, Olivia" userId="1186e425-af39-4f27-8e32-1d35133f4503" providerId="ADAL" clId="{6CA84664-9C03-4237-9FC0-2F263F6B820C}" dt="2024-06-04T15:17:06.384" v="3462" actId="14100"/>
          <ac:picMkLst>
            <pc:docMk/>
            <pc:sldMk cId="828644246" sldId="4444"/>
            <ac:picMk id="11" creationId="{2E9FCADC-DCCF-F105-12F0-3B7A7B8CA2D4}"/>
          </ac:picMkLst>
        </pc:picChg>
        <pc:picChg chg="add mod">
          <ac:chgData name="Goodburn, Olivia" userId="1186e425-af39-4f27-8e32-1d35133f4503" providerId="ADAL" clId="{6CA84664-9C03-4237-9FC0-2F263F6B820C}" dt="2024-06-04T15:18:10.304" v="3468" actId="1076"/>
          <ac:picMkLst>
            <pc:docMk/>
            <pc:sldMk cId="828644246" sldId="4444"/>
            <ac:picMk id="13" creationId="{E700B0CC-F3EE-E893-57CE-AE30611B4020}"/>
          </ac:picMkLst>
        </pc:picChg>
      </pc:sldChg>
      <pc:sldChg chg="addSp delSp modSp add mod">
        <pc:chgData name="Goodburn, Olivia" userId="1186e425-af39-4f27-8e32-1d35133f4503" providerId="ADAL" clId="{6CA84664-9C03-4237-9FC0-2F263F6B820C}" dt="2024-06-04T15:19:00.140" v="3489" actId="1076"/>
        <pc:sldMkLst>
          <pc:docMk/>
          <pc:sldMk cId="3141787880" sldId="4445"/>
        </pc:sldMkLst>
        <pc:picChg chg="add mod modCrop">
          <ac:chgData name="Goodburn, Olivia" userId="1186e425-af39-4f27-8e32-1d35133f4503" providerId="ADAL" clId="{6CA84664-9C03-4237-9FC0-2F263F6B820C}" dt="2024-06-04T15:19:00.140" v="3489" actId="1076"/>
          <ac:picMkLst>
            <pc:docMk/>
            <pc:sldMk cId="3141787880" sldId="4445"/>
            <ac:picMk id="4" creationId="{D7C18451-477C-6CDE-9397-DEDEF54A7452}"/>
          </ac:picMkLst>
        </pc:picChg>
        <pc:picChg chg="add mod modCrop">
          <ac:chgData name="Goodburn, Olivia" userId="1186e425-af39-4f27-8e32-1d35133f4503" providerId="ADAL" clId="{6CA84664-9C03-4237-9FC0-2F263F6B820C}" dt="2024-06-04T15:18:58.923" v="3488" actId="1076"/>
          <ac:picMkLst>
            <pc:docMk/>
            <pc:sldMk cId="3141787880" sldId="4445"/>
            <ac:picMk id="5" creationId="{9FC94532-8F1E-317E-7FB3-ABB922DD96E9}"/>
          </ac:picMkLst>
        </pc:picChg>
        <pc:picChg chg="del">
          <ac:chgData name="Goodburn, Olivia" userId="1186e425-af39-4f27-8e32-1d35133f4503" providerId="ADAL" clId="{6CA84664-9C03-4237-9FC0-2F263F6B820C}" dt="2024-06-04T15:18:14.460" v="3471" actId="478"/>
          <ac:picMkLst>
            <pc:docMk/>
            <pc:sldMk cId="3141787880" sldId="4445"/>
            <ac:picMk id="8" creationId="{BE816676-4704-06BB-1B3C-9F9F4DEE1B7C}"/>
          </ac:picMkLst>
        </pc:picChg>
        <pc:picChg chg="del">
          <ac:chgData name="Goodburn, Olivia" userId="1186e425-af39-4f27-8e32-1d35133f4503" providerId="ADAL" clId="{6CA84664-9C03-4237-9FC0-2F263F6B820C}" dt="2024-06-04T15:18:13.895" v="3470" actId="478"/>
          <ac:picMkLst>
            <pc:docMk/>
            <pc:sldMk cId="3141787880" sldId="4445"/>
            <ac:picMk id="11" creationId="{2E9FCADC-DCCF-F105-12F0-3B7A7B8CA2D4}"/>
          </ac:picMkLst>
        </pc:picChg>
        <pc:picChg chg="del">
          <ac:chgData name="Goodburn, Olivia" userId="1186e425-af39-4f27-8e32-1d35133f4503" providerId="ADAL" clId="{6CA84664-9C03-4237-9FC0-2F263F6B820C}" dt="2024-06-04T15:18:14.776" v="3472" actId="478"/>
          <ac:picMkLst>
            <pc:docMk/>
            <pc:sldMk cId="3141787880" sldId="4445"/>
            <ac:picMk id="13" creationId="{E700B0CC-F3EE-E893-57CE-AE30611B4020}"/>
          </ac:picMkLst>
        </pc:picChg>
      </pc:sldChg>
      <pc:sldChg chg="addSp delSp modSp add mod">
        <pc:chgData name="Goodburn, Olivia" userId="1186e425-af39-4f27-8e32-1d35133f4503" providerId="ADAL" clId="{6CA84664-9C03-4237-9FC0-2F263F6B820C}" dt="2024-06-04T15:19:45.159" v="3509" actId="1076"/>
        <pc:sldMkLst>
          <pc:docMk/>
          <pc:sldMk cId="3156721510" sldId="4446"/>
        </pc:sldMkLst>
        <pc:picChg chg="del">
          <ac:chgData name="Goodburn, Olivia" userId="1186e425-af39-4f27-8e32-1d35133f4503" providerId="ADAL" clId="{6CA84664-9C03-4237-9FC0-2F263F6B820C}" dt="2024-06-04T15:19:03.167" v="3491" actId="478"/>
          <ac:picMkLst>
            <pc:docMk/>
            <pc:sldMk cId="3156721510" sldId="4446"/>
            <ac:picMk id="4" creationId="{D7C18451-477C-6CDE-9397-DEDEF54A7452}"/>
          </ac:picMkLst>
        </pc:picChg>
        <pc:picChg chg="del">
          <ac:chgData name="Goodburn, Olivia" userId="1186e425-af39-4f27-8e32-1d35133f4503" providerId="ADAL" clId="{6CA84664-9C03-4237-9FC0-2F263F6B820C}" dt="2024-06-04T15:19:03.485" v="3492" actId="478"/>
          <ac:picMkLst>
            <pc:docMk/>
            <pc:sldMk cId="3156721510" sldId="4446"/>
            <ac:picMk id="5" creationId="{9FC94532-8F1E-317E-7FB3-ABB922DD96E9}"/>
          </ac:picMkLst>
        </pc:picChg>
        <pc:picChg chg="add mod">
          <ac:chgData name="Goodburn, Olivia" userId="1186e425-af39-4f27-8e32-1d35133f4503" providerId="ADAL" clId="{6CA84664-9C03-4237-9FC0-2F263F6B820C}" dt="2024-06-04T15:19:44.327" v="3508" actId="1076"/>
          <ac:picMkLst>
            <pc:docMk/>
            <pc:sldMk cId="3156721510" sldId="4446"/>
            <ac:picMk id="6" creationId="{C3964084-C146-DB94-0EA8-34B92201DA75}"/>
          </ac:picMkLst>
        </pc:picChg>
        <pc:picChg chg="add mod modCrop">
          <ac:chgData name="Goodburn, Olivia" userId="1186e425-af39-4f27-8e32-1d35133f4503" providerId="ADAL" clId="{6CA84664-9C03-4237-9FC0-2F263F6B820C}" dt="2024-06-04T15:19:45.159" v="3509" actId="1076"/>
          <ac:picMkLst>
            <pc:docMk/>
            <pc:sldMk cId="3156721510" sldId="4446"/>
            <ac:picMk id="8" creationId="{8EFBD8AC-5575-F703-A5C1-9B99842D5619}"/>
          </ac:picMkLst>
        </pc:picChg>
      </pc:sldChg>
      <pc:sldMasterChg chg="delSldLayout">
        <pc:chgData name="Goodburn, Olivia" userId="1186e425-af39-4f27-8e32-1d35133f4503" providerId="ADAL" clId="{6CA84664-9C03-4237-9FC0-2F263F6B820C}" dt="2024-06-03T14:18:52.429" v="35" actId="47"/>
        <pc:sldMasterMkLst>
          <pc:docMk/>
          <pc:sldMasterMk cId="2107707857" sldId="2147483664"/>
        </pc:sldMasterMkLst>
        <pc:sldLayoutChg chg="del">
          <pc:chgData name="Goodburn, Olivia" userId="1186e425-af39-4f27-8e32-1d35133f4503" providerId="ADAL" clId="{6CA84664-9C03-4237-9FC0-2F263F6B820C}" dt="2024-06-03T14:18:52.429" v="35" actId="47"/>
          <pc:sldLayoutMkLst>
            <pc:docMk/>
            <pc:sldMasterMk cId="2107707857" sldId="2147483664"/>
            <pc:sldLayoutMk cId="2698065112"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E72E7-DF18-4161-92E4-92C5BCC5D203}"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CFEF0-5609-4469-BE7C-38367F00EF6C}" type="slidenum">
              <a:rPr lang="en-GB" smtClean="0"/>
              <a:t>‹#›</a:t>
            </a:fld>
            <a:endParaRPr lang="en-GB"/>
          </a:p>
        </p:txBody>
      </p:sp>
    </p:spTree>
    <p:extLst>
      <p:ext uri="{BB962C8B-B14F-4D97-AF65-F5344CB8AC3E}">
        <p14:creationId xmlns:p14="http://schemas.microsoft.com/office/powerpoint/2010/main" val="42072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3D162-8E84-4D2D-A42E-AC36381B1627}" type="slidenum">
              <a:rPr lang="en-GB" smtClean="0"/>
              <a:t>6</a:t>
            </a:fld>
            <a:endParaRPr lang="en-GB"/>
          </a:p>
        </p:txBody>
      </p:sp>
    </p:spTree>
    <p:extLst>
      <p:ext uri="{BB962C8B-B14F-4D97-AF65-F5344CB8AC3E}">
        <p14:creationId xmlns:p14="http://schemas.microsoft.com/office/powerpoint/2010/main" val="323148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domain weighting as before – hasn’t changed.</a:t>
            </a:r>
          </a:p>
        </p:txBody>
      </p:sp>
      <p:sp>
        <p:nvSpPr>
          <p:cNvPr id="4" name="Slide Number Placeholder 3"/>
          <p:cNvSpPr>
            <a:spLocks noGrp="1"/>
          </p:cNvSpPr>
          <p:nvPr>
            <p:ph type="sldNum" sz="quarter" idx="5"/>
          </p:nvPr>
        </p:nvSpPr>
        <p:spPr/>
        <p:txBody>
          <a:bodyPr/>
          <a:lstStyle/>
          <a:p>
            <a:fld id="{DFD3D162-8E84-4D2D-A42E-AC36381B1627}" type="slidenum">
              <a:rPr lang="en-GB" smtClean="0"/>
              <a:t>7</a:t>
            </a:fld>
            <a:endParaRPr lang="en-GB"/>
          </a:p>
        </p:txBody>
      </p:sp>
    </p:spTree>
    <p:extLst>
      <p:ext uri="{BB962C8B-B14F-4D97-AF65-F5344CB8AC3E}">
        <p14:creationId xmlns:p14="http://schemas.microsoft.com/office/powerpoint/2010/main" val="10029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BCB53-E8D1-D109-AE03-16B405362C01}"/>
              </a:ext>
            </a:extLst>
          </p:cNvPr>
          <p:cNvSpPr txBox="1"/>
          <p:nvPr userDrawn="1"/>
        </p:nvSpPr>
        <p:spPr>
          <a:xfrm>
            <a:off x="1354138" y="5076579"/>
            <a:ext cx="21674138" cy="2246769"/>
          </a:xfrm>
          <a:prstGeom prst="rect">
            <a:avLst/>
          </a:prstGeom>
          <a:noFill/>
        </p:spPr>
        <p:txBody>
          <a:bodyPr wrap="square" rtlCol="0">
            <a:spAutoFit/>
          </a:bodyPr>
          <a:lstStyle/>
          <a:p>
            <a:r>
              <a:rPr lang="en-US" sz="14000" b="1" dirty="0">
                <a:solidFill>
                  <a:srgbClr val="429AD6"/>
                </a:solidFill>
                <a:latin typeface="Arial" panose="020B0604020202020204" pitchFamily="34" charset="0"/>
                <a:cs typeface="Arial" panose="020B0604020202020204" pitchFamily="34" charset="0"/>
              </a:rPr>
              <a:t>Title of presentation</a:t>
            </a:r>
          </a:p>
        </p:txBody>
      </p:sp>
      <p:sp>
        <p:nvSpPr>
          <p:cNvPr id="4" name="TextBox 3">
            <a:extLst>
              <a:ext uri="{FF2B5EF4-FFF2-40B4-BE49-F238E27FC236}">
                <a16:creationId xmlns:a16="http://schemas.microsoft.com/office/drawing/2014/main" id="{7DCF4D55-5900-C32A-75F6-37192EAD19BE}"/>
              </a:ext>
            </a:extLst>
          </p:cNvPr>
          <p:cNvSpPr txBox="1"/>
          <p:nvPr userDrawn="1"/>
        </p:nvSpPr>
        <p:spPr>
          <a:xfrm>
            <a:off x="1354137" y="8449169"/>
            <a:ext cx="21637625" cy="2308324"/>
          </a:xfrm>
          <a:prstGeom prst="rect">
            <a:avLst/>
          </a:prstGeom>
          <a:noFill/>
        </p:spPr>
        <p:txBody>
          <a:bodyPr wrap="square" rtlCol="0">
            <a:spAutoFit/>
          </a:bodyPr>
          <a:lstStyle/>
          <a:p>
            <a:r>
              <a:rPr lang="en-US" sz="7200" dirty="0">
                <a:solidFill>
                  <a:srgbClr val="429AD6"/>
                </a:solidFill>
                <a:latin typeface="Arial" panose="020B0604020202020204" pitchFamily="34" charset="0"/>
                <a:cs typeface="Arial" panose="020B0604020202020204" pitchFamily="34" charset="0"/>
              </a:rPr>
              <a:t>Day Month 202X</a:t>
            </a:r>
          </a:p>
          <a:p>
            <a:r>
              <a:rPr lang="en-US" sz="7200" dirty="0">
                <a:solidFill>
                  <a:srgbClr val="429AD6"/>
                </a:solidFill>
                <a:latin typeface="Arial" panose="020B0604020202020204" pitchFamily="34" charset="0"/>
                <a:cs typeface="Arial" panose="020B0604020202020204" pitchFamily="34" charset="0"/>
              </a:rPr>
              <a:t>Presenter or main contact</a:t>
            </a:r>
          </a:p>
        </p:txBody>
      </p:sp>
    </p:spTree>
    <p:extLst>
      <p:ext uri="{BB962C8B-B14F-4D97-AF65-F5344CB8AC3E}">
        <p14:creationId xmlns:p14="http://schemas.microsoft.com/office/powerpoint/2010/main" val="27515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65127499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4440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01478492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035" y="12106276"/>
            <a:ext cx="509660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70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79168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70785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67" r:id="rId4"/>
    <p:sldLayoutId id="2147483669" r:id="rId5"/>
    <p:sldLayoutId id="2147483670" r:id="rId6"/>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hyperlink" Target="https://thirdspacelearning.com/blog/ks2-sats-papers-2024-maths-question-breakdown/#:~:text=Overall%2C%20the%20consensus%20on%20social,2024%20maths%20papers%20were%20challenging."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hyperlink" Target="https://assets.publishing.service.gov.uk/media/664dc7a9bd01f5ed32794027/STA248817e_2024_ks2_mathematics_Paper1_arithmetic.pdf" TargetMode="Externa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hyperlink" Target="https://assets.publishing.service.gov.uk/media/664dc7a9bd01f5ed32794027/STA248817e_2024_ks2_mathematics_Paper1_arithmetic.pdf" TargetMode="Externa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1.png"/><Relationship Id="rId3" Type="http://schemas.openxmlformats.org/officeDocument/2006/relationships/image" Target="../media/image28.png"/><Relationship Id="rId7" Type="http://schemas.openxmlformats.org/officeDocument/2006/relationships/image" Target="../media/image39.png"/><Relationship Id="rId12" Type="http://schemas.openxmlformats.org/officeDocument/2006/relationships/image" Target="../media/image50.png"/><Relationship Id="rId2" Type="http://schemas.openxmlformats.org/officeDocument/2006/relationships/hyperlink" Target="https://assets.publishing.service.gov.uk/media/664dc7a9bd01f5ed32794027/STA248817e_2024_ks2_mathematics_Paper1_arithmetic.pdf" TargetMode="External"/><Relationship Id="rId16"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8.png"/><Relationship Id="rId5" Type="http://schemas.openxmlformats.org/officeDocument/2006/relationships/image" Target="../media/image33.png"/><Relationship Id="rId15" Type="http://schemas.openxmlformats.org/officeDocument/2006/relationships/image" Target="../media/image55.png"/><Relationship Id="rId10"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45.png"/><Relationship Id="rId1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4.png"/><Relationship Id="rId18"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57.png"/><Relationship Id="rId7" Type="http://schemas.openxmlformats.org/officeDocument/2006/relationships/image" Target="../media/image35.png"/><Relationship Id="rId12" Type="http://schemas.openxmlformats.org/officeDocument/2006/relationships/image" Target="../media/image42.png"/><Relationship Id="rId17" Type="http://schemas.openxmlformats.org/officeDocument/2006/relationships/image" Target="../media/image50.png"/><Relationship Id="rId2" Type="http://schemas.openxmlformats.org/officeDocument/2006/relationships/hyperlink" Target="https://assets.publishing.service.gov.uk/media/664dc7a9bd01f5ed32794027/STA248817e_2024_ks2_mathematics_Paper1_arithmetic.pdf" TargetMode="External"/><Relationship Id="rId16" Type="http://schemas.openxmlformats.org/officeDocument/2006/relationships/image" Target="../media/image49.png"/><Relationship Id="rId20"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41.png"/><Relationship Id="rId24" Type="http://schemas.openxmlformats.org/officeDocument/2006/relationships/image" Target="../media/image63.png"/><Relationship Id="rId5" Type="http://schemas.openxmlformats.org/officeDocument/2006/relationships/image" Target="../media/image32.png"/><Relationship Id="rId15" Type="http://schemas.openxmlformats.org/officeDocument/2006/relationships/image" Target="../media/image48.png"/><Relationship Id="rId23" Type="http://schemas.openxmlformats.org/officeDocument/2006/relationships/image" Target="../media/image62.png"/><Relationship Id="rId10" Type="http://schemas.openxmlformats.org/officeDocument/2006/relationships/image" Target="../media/image40.png"/><Relationship Id="rId19" Type="http://schemas.openxmlformats.org/officeDocument/2006/relationships/image" Target="../media/image54.png"/><Relationship Id="rId4" Type="http://schemas.openxmlformats.org/officeDocument/2006/relationships/image" Target="../media/image30.png"/><Relationship Id="rId9" Type="http://schemas.openxmlformats.org/officeDocument/2006/relationships/image" Target="../media/image38.png"/><Relationship Id="rId14" Type="http://schemas.openxmlformats.org/officeDocument/2006/relationships/image" Target="../media/image47.png"/><Relationship Id="rId22"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png"/><Relationship Id="rId3" Type="http://schemas.openxmlformats.org/officeDocument/2006/relationships/image" Target="../media/image36.png"/><Relationship Id="rId7" Type="http://schemas.openxmlformats.org/officeDocument/2006/relationships/image" Target="../media/image49.png"/><Relationship Id="rId12" Type="http://schemas.openxmlformats.org/officeDocument/2006/relationships/image" Target="../media/image56.png"/><Relationship Id="rId17" Type="http://schemas.openxmlformats.org/officeDocument/2006/relationships/image" Target="../media/image62.png"/><Relationship Id="rId2" Type="http://schemas.openxmlformats.org/officeDocument/2006/relationships/hyperlink" Target="https://assets.publishing.service.gov.uk/media/664dc7a9bd01f5ed32794027/STA248817e_2024_ks2_mathematics_Paper1_arithmetic.pdf" TargetMode="External"/><Relationship Id="rId16"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5.png"/><Relationship Id="rId5" Type="http://schemas.openxmlformats.org/officeDocument/2006/relationships/image" Target="../media/image45.png"/><Relationship Id="rId15" Type="http://schemas.openxmlformats.org/officeDocument/2006/relationships/image" Target="../media/image60.png"/><Relationship Id="rId10"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53.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8.png"/><Relationship Id="rId2" Type="http://schemas.openxmlformats.org/officeDocument/2006/relationships/hyperlink" Target="https://assets.publishing.service.gov.uk/media/664dc7a9bd01f5ed32794027/STA248817e_2024_ks2_mathematics_Paper1_arithmetic.pdf" TargetMode="External"/><Relationship Id="rId16"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7.png"/><Relationship Id="rId5" Type="http://schemas.openxmlformats.org/officeDocument/2006/relationships/image" Target="../media/image30.png"/><Relationship Id="rId15" Type="http://schemas.openxmlformats.org/officeDocument/2006/relationships/image" Target="../media/image42.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understanding-scaled-scores-at-key-stage-2" TargetMode="External"/><Relationship Id="rId2" Type="http://schemas.openxmlformats.org/officeDocument/2006/relationships/hyperlink" Target="https://www.gov.uk/government/publications/key-stage-2-tests-2024-mathematics-test-material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assets.publishing.service.gov.uk/media/664dc7b6f34f9b5a56adcc33/STA248818e_2024_ks2_mathematics_Paper2_reasoning.pdf"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thirdspacelearning.com/blog/ks2-sats-papers-2024-maths-question-breakdown/#:~:text=Overall%2C%20the%20consensus%20on%20social,2024%20maths%20papers%20were%20challenging." TargetMode="External"/><Relationship Id="rId4" Type="http://schemas.openxmlformats.org/officeDocument/2006/relationships/hyperlink" Target="https://assets.publishing.service.gov.uk/media/664dc7cdbd01f5ed3279402a/STA248820e_2024_ks2_mathematics_Mark_scheme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publications/pre-key-stage-2-standards" TargetMode="Externa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assets.publishing.service.gov.uk/media/664dc7c14f29e1d07fadcc6f/STA248819e_2024_ks2_mathematics_Paper3_reasoning.pdf"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thirdspacelearning.com/blog/ks2-sats-papers-2024-maths-question-breakdown/#:~:text=Overall%2C%20the%20consensus%20on%20social,2024%20maths%20papers%20were%20challenging." TargetMode="External"/><Relationship Id="rId2" Type="http://schemas.openxmlformats.org/officeDocument/2006/relationships/hyperlink" Target="https://assets.publishing.service.gov.uk/media/664dc7cdbd01f5ed3279402a/STA248820e_2024_ks2_mathematics_Mark_schemes.pdf"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97.png"/><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 Id="rId4" Type="http://schemas.openxmlformats.org/officeDocument/2006/relationships/image" Target="../media/image116.png"/></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4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thirdspacelearning.com/blog/ks2-sats-papers-2024-maths-question-breakdown/#:~:text=Overall%2C%20the%20consensus%20on%20social,2024%20maths%20papers%20were%20challenging."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28819/2016_KS2_Mathematics_framework_PDFA_V5.pdf"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s://www.gov.uk/government/publications/key-stage-2-tests-2024-mathematics-test-materia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media/664dc7a9bd01f5ed32794027/STA248817e_2024_ks2_mathematics_Paper1_arithmetic.pdf"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5076579"/>
            <a:ext cx="21674138" cy="1600438"/>
          </a:xfrm>
          <a:prstGeom prst="rect">
            <a:avLst/>
          </a:prstGeom>
          <a:noFill/>
        </p:spPr>
        <p:txBody>
          <a:bodyPr wrap="square" rtlCol="0">
            <a:spAutoFit/>
          </a:bodyPr>
          <a:lstStyle/>
          <a:p>
            <a:r>
              <a:rPr lang="en-US" sz="9600" b="1" dirty="0">
                <a:solidFill>
                  <a:srgbClr val="429AD6"/>
                </a:solidFill>
                <a:latin typeface="Arial" panose="020B0604020202020204" pitchFamily="34" charset="0"/>
                <a:cs typeface="Arial" panose="020B0604020202020204" pitchFamily="34" charset="0"/>
              </a:rPr>
              <a:t>2024 Key Stage 2 SATs</a:t>
            </a:r>
          </a:p>
        </p:txBody>
      </p:sp>
      <p:sp>
        <p:nvSpPr>
          <p:cNvPr id="4" name="Subtitle 2">
            <a:extLst>
              <a:ext uri="{FF2B5EF4-FFF2-40B4-BE49-F238E27FC236}">
                <a16:creationId xmlns:a16="http://schemas.microsoft.com/office/drawing/2014/main" id="{EE3250C2-4DC4-D0F8-91D8-28C46DE8A74C}"/>
              </a:ext>
            </a:extLst>
          </p:cNvPr>
          <p:cNvSpPr txBox="1">
            <a:spLocks/>
          </p:cNvSpPr>
          <p:nvPr/>
        </p:nvSpPr>
        <p:spPr>
          <a:xfrm>
            <a:off x="1695659" y="7524176"/>
            <a:ext cx="8534400" cy="17526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800"/>
              <a:t>Arithmetic Paper 1</a:t>
            </a:r>
          </a:p>
          <a:p>
            <a:r>
              <a:rPr lang="en-GB" sz="2800"/>
              <a:t>Reasoning Paper 2</a:t>
            </a:r>
          </a:p>
          <a:p>
            <a:r>
              <a:rPr lang="en-GB" sz="2800"/>
              <a:t>Reasoning Paper 3</a:t>
            </a:r>
          </a:p>
          <a:p>
            <a:r>
              <a:rPr lang="en-GB" sz="2800"/>
              <a:t>Pre- Key Stage 2 Standards</a:t>
            </a:r>
            <a:endParaRPr lang="en-GB" sz="2800" dirty="0"/>
          </a:p>
        </p:txBody>
      </p:sp>
      <p:pic>
        <p:nvPicPr>
          <p:cNvPr id="10" name="Picture 9">
            <a:extLst>
              <a:ext uri="{FF2B5EF4-FFF2-40B4-BE49-F238E27FC236}">
                <a16:creationId xmlns:a16="http://schemas.microsoft.com/office/drawing/2014/main" id="{2A34A987-D6C6-7C9E-5610-3C1D21F2176A}"/>
              </a:ext>
            </a:extLst>
          </p:cNvPr>
          <p:cNvPicPr>
            <a:picLocks noChangeAspect="1"/>
          </p:cNvPicPr>
          <p:nvPr/>
        </p:nvPicPr>
        <p:blipFill>
          <a:blip r:embed="rId3"/>
          <a:stretch>
            <a:fillRect/>
          </a:stretch>
        </p:blipFill>
        <p:spPr>
          <a:xfrm>
            <a:off x="18758541" y="5572111"/>
            <a:ext cx="3620005" cy="5172797"/>
          </a:xfrm>
          <a:prstGeom prst="rect">
            <a:avLst/>
          </a:prstGeom>
          <a:ln>
            <a:solidFill>
              <a:schemeClr val="accent1"/>
            </a:solidFill>
          </a:ln>
        </p:spPr>
      </p:pic>
      <p:pic>
        <p:nvPicPr>
          <p:cNvPr id="8" name="Picture 7">
            <a:extLst>
              <a:ext uri="{FF2B5EF4-FFF2-40B4-BE49-F238E27FC236}">
                <a16:creationId xmlns:a16="http://schemas.microsoft.com/office/drawing/2014/main" id="{621D0B0B-2508-ED26-CAFA-E5E19B9E3FD4}"/>
              </a:ext>
            </a:extLst>
          </p:cNvPr>
          <p:cNvPicPr>
            <a:picLocks noChangeAspect="1"/>
          </p:cNvPicPr>
          <p:nvPr/>
        </p:nvPicPr>
        <p:blipFill>
          <a:blip r:embed="rId4"/>
          <a:stretch>
            <a:fillRect/>
          </a:stretch>
        </p:blipFill>
        <p:spPr>
          <a:xfrm>
            <a:off x="15730945" y="6665012"/>
            <a:ext cx="3648584" cy="5115639"/>
          </a:xfrm>
          <a:prstGeom prst="rect">
            <a:avLst/>
          </a:prstGeom>
          <a:ln>
            <a:solidFill>
              <a:schemeClr val="accent1"/>
            </a:solidFill>
          </a:ln>
        </p:spPr>
      </p:pic>
      <p:pic>
        <p:nvPicPr>
          <p:cNvPr id="6" name="Picture 5">
            <a:extLst>
              <a:ext uri="{FF2B5EF4-FFF2-40B4-BE49-F238E27FC236}">
                <a16:creationId xmlns:a16="http://schemas.microsoft.com/office/drawing/2014/main" id="{BDEACC00-C70C-E99C-6843-4CB53034BAC8}"/>
              </a:ext>
            </a:extLst>
          </p:cNvPr>
          <p:cNvPicPr>
            <a:picLocks noChangeAspect="1"/>
          </p:cNvPicPr>
          <p:nvPr/>
        </p:nvPicPr>
        <p:blipFill>
          <a:blip r:embed="rId5"/>
          <a:stretch>
            <a:fillRect/>
          </a:stretch>
        </p:blipFill>
        <p:spPr>
          <a:xfrm>
            <a:off x="12731928" y="7786492"/>
            <a:ext cx="3572374" cy="5087060"/>
          </a:xfrm>
          <a:prstGeom prst="rect">
            <a:avLst/>
          </a:prstGeom>
          <a:ln>
            <a:solidFill>
              <a:schemeClr val="accent1"/>
            </a:solidFill>
          </a:ln>
        </p:spPr>
      </p:pic>
      <p:pic>
        <p:nvPicPr>
          <p:cNvPr id="12" name="Picture 11">
            <a:extLst>
              <a:ext uri="{FF2B5EF4-FFF2-40B4-BE49-F238E27FC236}">
                <a16:creationId xmlns:a16="http://schemas.microsoft.com/office/drawing/2014/main" id="{B7B9F5AC-E7D4-025F-6DFF-6D60A8262F3D}"/>
              </a:ext>
            </a:extLst>
          </p:cNvPr>
          <p:cNvPicPr>
            <a:picLocks noChangeAspect="1"/>
          </p:cNvPicPr>
          <p:nvPr/>
        </p:nvPicPr>
        <p:blipFill>
          <a:blip r:embed="rId6"/>
          <a:stretch>
            <a:fillRect/>
          </a:stretch>
        </p:blipFill>
        <p:spPr>
          <a:xfrm>
            <a:off x="7992374" y="7786492"/>
            <a:ext cx="3749388" cy="5087060"/>
          </a:xfrm>
          <a:prstGeom prst="rect">
            <a:avLst/>
          </a:prstGeom>
          <a:ln>
            <a:solidFill>
              <a:schemeClr val="accent1"/>
            </a:solidFill>
          </a:ln>
        </p:spPr>
      </p:pic>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04867-92AA-7B2F-3434-C284C4497433}"/>
              </a:ext>
            </a:extLst>
          </p:cNvPr>
          <p:cNvSpPr txBox="1"/>
          <p:nvPr/>
        </p:nvSpPr>
        <p:spPr>
          <a:xfrm>
            <a:off x="6181688" y="4347464"/>
            <a:ext cx="6009518" cy="646331"/>
          </a:xfrm>
          <a:prstGeom prst="rect">
            <a:avLst/>
          </a:prstGeom>
          <a:noFill/>
        </p:spPr>
        <p:txBody>
          <a:bodyPr wrap="square" rtlCol="0">
            <a:spAutoFit/>
          </a:bodyPr>
          <a:lstStyle/>
          <a:p>
            <a:pPr algn="ctr"/>
            <a:r>
              <a:rPr lang="en-US" sz="3600" b="1" u="sng" dirty="0"/>
              <a:t>Arithmetic paper (36Qs)</a:t>
            </a:r>
          </a:p>
        </p:txBody>
      </p:sp>
      <p:pic>
        <p:nvPicPr>
          <p:cNvPr id="6" name="Picture 5">
            <a:extLst>
              <a:ext uri="{FF2B5EF4-FFF2-40B4-BE49-F238E27FC236}">
                <a16:creationId xmlns:a16="http://schemas.microsoft.com/office/drawing/2014/main" id="{F5665514-B1DB-09D4-E1D3-CACD0F8A03F9}"/>
              </a:ext>
            </a:extLst>
          </p:cNvPr>
          <p:cNvPicPr>
            <a:picLocks noChangeAspect="1"/>
          </p:cNvPicPr>
          <p:nvPr/>
        </p:nvPicPr>
        <p:blipFill rotWithShape="1">
          <a:blip r:embed="rId2"/>
          <a:srcRect r="67160"/>
          <a:stretch/>
        </p:blipFill>
        <p:spPr>
          <a:xfrm>
            <a:off x="19537680" y="-1"/>
            <a:ext cx="3261360" cy="12845117"/>
          </a:xfrm>
          <a:prstGeom prst="rect">
            <a:avLst/>
          </a:prstGeom>
        </p:spPr>
      </p:pic>
      <p:pic>
        <p:nvPicPr>
          <p:cNvPr id="9" name="Picture 8">
            <a:extLst>
              <a:ext uri="{FF2B5EF4-FFF2-40B4-BE49-F238E27FC236}">
                <a16:creationId xmlns:a16="http://schemas.microsoft.com/office/drawing/2014/main" id="{CB2D99A2-BA1F-71BB-DEC0-E75A37B5BE53}"/>
              </a:ext>
            </a:extLst>
          </p:cNvPr>
          <p:cNvPicPr>
            <a:picLocks noChangeAspect="1"/>
          </p:cNvPicPr>
          <p:nvPr/>
        </p:nvPicPr>
        <p:blipFill>
          <a:blip r:embed="rId3"/>
          <a:stretch>
            <a:fillRect/>
          </a:stretch>
        </p:blipFill>
        <p:spPr>
          <a:xfrm>
            <a:off x="797069" y="343813"/>
            <a:ext cx="12667727" cy="1882352"/>
          </a:xfrm>
          <a:prstGeom prst="rect">
            <a:avLst/>
          </a:prstGeom>
        </p:spPr>
      </p:pic>
      <p:pic>
        <p:nvPicPr>
          <p:cNvPr id="2" name="Picture 1">
            <a:extLst>
              <a:ext uri="{FF2B5EF4-FFF2-40B4-BE49-F238E27FC236}">
                <a16:creationId xmlns:a16="http://schemas.microsoft.com/office/drawing/2014/main" id="{47671279-0FEC-99F3-4AE3-51AA13949036}"/>
              </a:ext>
            </a:extLst>
          </p:cNvPr>
          <p:cNvPicPr>
            <a:picLocks noChangeAspect="1"/>
          </p:cNvPicPr>
          <p:nvPr/>
        </p:nvPicPr>
        <p:blipFill>
          <a:blip r:embed="rId4"/>
          <a:stretch>
            <a:fillRect/>
          </a:stretch>
        </p:blipFill>
        <p:spPr>
          <a:xfrm>
            <a:off x="3196147" y="5362335"/>
            <a:ext cx="11042265" cy="5854305"/>
          </a:xfrm>
          <a:prstGeom prst="rect">
            <a:avLst/>
          </a:prstGeom>
        </p:spPr>
      </p:pic>
      <p:sp>
        <p:nvSpPr>
          <p:cNvPr id="3" name="TextBox 2">
            <a:extLst>
              <a:ext uri="{FF2B5EF4-FFF2-40B4-BE49-F238E27FC236}">
                <a16:creationId xmlns:a16="http://schemas.microsoft.com/office/drawing/2014/main" id="{80EE93E3-6731-3427-46D9-9F7E65B2C625}"/>
              </a:ext>
            </a:extLst>
          </p:cNvPr>
          <p:cNvSpPr txBox="1"/>
          <p:nvPr/>
        </p:nvSpPr>
        <p:spPr>
          <a:xfrm>
            <a:off x="3196147" y="11061960"/>
            <a:ext cx="17628781" cy="523220"/>
          </a:xfrm>
          <a:prstGeom prst="rect">
            <a:avLst/>
          </a:prstGeom>
          <a:noFill/>
        </p:spPr>
        <p:txBody>
          <a:bodyPr wrap="square" rtlCol="0">
            <a:spAutoFit/>
          </a:bodyPr>
          <a:lstStyle/>
          <a:p>
            <a:r>
              <a:rPr lang="en-GB" sz="2800" dirty="0">
                <a:hlinkClick r:id="rId5"/>
              </a:rPr>
              <a:t>KS2 SATs 2024: Maths Papers Question Breakdown (thirdspacelearning.com)</a:t>
            </a:r>
            <a:endParaRPr lang="en-GB" sz="2800" dirty="0"/>
          </a:p>
        </p:txBody>
      </p:sp>
    </p:spTree>
    <p:extLst>
      <p:ext uri="{BB962C8B-B14F-4D97-AF65-F5344CB8AC3E}">
        <p14:creationId xmlns:p14="http://schemas.microsoft.com/office/powerpoint/2010/main" val="26844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2D99A2-BA1F-71BB-DEC0-E75A37B5BE53}"/>
              </a:ext>
            </a:extLst>
          </p:cNvPr>
          <p:cNvPicPr>
            <a:picLocks noChangeAspect="1"/>
          </p:cNvPicPr>
          <p:nvPr/>
        </p:nvPicPr>
        <p:blipFill>
          <a:blip r:embed="rId2"/>
          <a:stretch>
            <a:fillRect/>
          </a:stretch>
        </p:blipFill>
        <p:spPr>
          <a:xfrm>
            <a:off x="797069" y="343813"/>
            <a:ext cx="12667727" cy="1882352"/>
          </a:xfrm>
          <a:prstGeom prst="rect">
            <a:avLst/>
          </a:prstGeom>
        </p:spPr>
      </p:pic>
      <p:grpSp>
        <p:nvGrpSpPr>
          <p:cNvPr id="10" name="Group 9">
            <a:extLst>
              <a:ext uri="{FF2B5EF4-FFF2-40B4-BE49-F238E27FC236}">
                <a16:creationId xmlns:a16="http://schemas.microsoft.com/office/drawing/2014/main" id="{16614888-4521-5DAC-7D7C-491210EEE050}"/>
              </a:ext>
            </a:extLst>
          </p:cNvPr>
          <p:cNvGrpSpPr/>
          <p:nvPr/>
        </p:nvGrpSpPr>
        <p:grpSpPr>
          <a:xfrm>
            <a:off x="2189774" y="2716281"/>
            <a:ext cx="9740176" cy="10655906"/>
            <a:chOff x="9895361" y="4352575"/>
            <a:chExt cx="4626785" cy="5657034"/>
          </a:xfrm>
        </p:grpSpPr>
        <p:pic>
          <p:nvPicPr>
            <p:cNvPr id="3" name="Picture 2">
              <a:extLst>
                <a:ext uri="{FF2B5EF4-FFF2-40B4-BE49-F238E27FC236}">
                  <a16:creationId xmlns:a16="http://schemas.microsoft.com/office/drawing/2014/main" id="{BA1D7F2F-CAF4-E647-ACEE-6BDA7DD76FA4}"/>
                </a:ext>
              </a:extLst>
            </p:cNvPr>
            <p:cNvPicPr>
              <a:picLocks noChangeAspect="1"/>
            </p:cNvPicPr>
            <p:nvPr/>
          </p:nvPicPr>
          <p:blipFill>
            <a:blip r:embed="rId3"/>
            <a:stretch>
              <a:fillRect/>
            </a:stretch>
          </p:blipFill>
          <p:spPr>
            <a:xfrm>
              <a:off x="9895361" y="4352575"/>
              <a:ext cx="4591691" cy="5010849"/>
            </a:xfrm>
            <a:prstGeom prst="rect">
              <a:avLst/>
            </a:prstGeom>
          </p:spPr>
        </p:pic>
        <p:pic>
          <p:nvPicPr>
            <p:cNvPr id="8" name="Picture 7">
              <a:extLst>
                <a:ext uri="{FF2B5EF4-FFF2-40B4-BE49-F238E27FC236}">
                  <a16:creationId xmlns:a16="http://schemas.microsoft.com/office/drawing/2014/main" id="{04A04EBE-83CB-87D9-C972-F4906F7F0339}"/>
                </a:ext>
              </a:extLst>
            </p:cNvPr>
            <p:cNvPicPr>
              <a:picLocks noChangeAspect="1"/>
            </p:cNvPicPr>
            <p:nvPr/>
          </p:nvPicPr>
          <p:blipFill>
            <a:blip r:embed="rId4"/>
            <a:stretch>
              <a:fillRect/>
            </a:stretch>
          </p:blipFill>
          <p:spPr>
            <a:xfrm>
              <a:off x="9911403" y="9361819"/>
              <a:ext cx="4610743" cy="647790"/>
            </a:xfrm>
            <a:prstGeom prst="rect">
              <a:avLst/>
            </a:prstGeom>
          </p:spPr>
        </p:pic>
      </p:grpSp>
      <p:pic>
        <p:nvPicPr>
          <p:cNvPr id="12" name="Picture 11">
            <a:extLst>
              <a:ext uri="{FF2B5EF4-FFF2-40B4-BE49-F238E27FC236}">
                <a16:creationId xmlns:a16="http://schemas.microsoft.com/office/drawing/2014/main" id="{B96515D5-1DC3-30A8-3E66-9AE963D254C0}"/>
              </a:ext>
            </a:extLst>
          </p:cNvPr>
          <p:cNvPicPr>
            <a:picLocks noChangeAspect="1"/>
          </p:cNvPicPr>
          <p:nvPr/>
        </p:nvPicPr>
        <p:blipFill>
          <a:blip r:embed="rId5"/>
          <a:stretch>
            <a:fillRect/>
          </a:stretch>
        </p:blipFill>
        <p:spPr>
          <a:xfrm>
            <a:off x="12804458" y="2717793"/>
            <a:ext cx="9855501" cy="9435692"/>
          </a:xfrm>
          <a:prstGeom prst="rect">
            <a:avLst/>
          </a:prstGeom>
        </p:spPr>
      </p:pic>
    </p:spTree>
    <p:extLst>
      <p:ext uri="{BB962C8B-B14F-4D97-AF65-F5344CB8AC3E}">
        <p14:creationId xmlns:p14="http://schemas.microsoft.com/office/powerpoint/2010/main" val="312582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2D99A2-BA1F-71BB-DEC0-E75A37B5BE53}"/>
              </a:ext>
            </a:extLst>
          </p:cNvPr>
          <p:cNvPicPr>
            <a:picLocks noChangeAspect="1"/>
          </p:cNvPicPr>
          <p:nvPr/>
        </p:nvPicPr>
        <p:blipFill>
          <a:blip r:embed="rId2"/>
          <a:stretch>
            <a:fillRect/>
          </a:stretch>
        </p:blipFill>
        <p:spPr>
          <a:xfrm>
            <a:off x="797069" y="343813"/>
            <a:ext cx="12667727" cy="1882352"/>
          </a:xfrm>
          <a:prstGeom prst="rect">
            <a:avLst/>
          </a:prstGeom>
        </p:spPr>
      </p:pic>
      <p:pic>
        <p:nvPicPr>
          <p:cNvPr id="4" name="Picture 3">
            <a:extLst>
              <a:ext uri="{FF2B5EF4-FFF2-40B4-BE49-F238E27FC236}">
                <a16:creationId xmlns:a16="http://schemas.microsoft.com/office/drawing/2014/main" id="{B24DB9A9-A7D8-DD16-33F8-9B1F8978989C}"/>
              </a:ext>
            </a:extLst>
          </p:cNvPr>
          <p:cNvPicPr>
            <a:picLocks noChangeAspect="1"/>
          </p:cNvPicPr>
          <p:nvPr/>
        </p:nvPicPr>
        <p:blipFill>
          <a:blip r:embed="rId3"/>
          <a:stretch>
            <a:fillRect/>
          </a:stretch>
        </p:blipFill>
        <p:spPr>
          <a:xfrm>
            <a:off x="2482083" y="2226165"/>
            <a:ext cx="8784631" cy="9648693"/>
          </a:xfrm>
          <a:prstGeom prst="rect">
            <a:avLst/>
          </a:prstGeom>
        </p:spPr>
      </p:pic>
      <p:pic>
        <p:nvPicPr>
          <p:cNvPr id="6" name="Picture 5">
            <a:extLst>
              <a:ext uri="{FF2B5EF4-FFF2-40B4-BE49-F238E27FC236}">
                <a16:creationId xmlns:a16="http://schemas.microsoft.com/office/drawing/2014/main" id="{E66C59E4-A36C-73A3-42C7-AEC37C08AADF}"/>
              </a:ext>
            </a:extLst>
          </p:cNvPr>
          <p:cNvPicPr>
            <a:picLocks noChangeAspect="1"/>
          </p:cNvPicPr>
          <p:nvPr/>
        </p:nvPicPr>
        <p:blipFill>
          <a:blip r:embed="rId4"/>
          <a:stretch>
            <a:fillRect/>
          </a:stretch>
        </p:blipFill>
        <p:spPr>
          <a:xfrm>
            <a:off x="12868152" y="1725987"/>
            <a:ext cx="9032178" cy="10649050"/>
          </a:xfrm>
          <a:prstGeom prst="rect">
            <a:avLst/>
          </a:prstGeom>
        </p:spPr>
      </p:pic>
    </p:spTree>
    <p:extLst>
      <p:ext uri="{BB962C8B-B14F-4D97-AF65-F5344CB8AC3E}">
        <p14:creationId xmlns:p14="http://schemas.microsoft.com/office/powerpoint/2010/main" val="389874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2D99A2-BA1F-71BB-DEC0-E75A37B5BE53}"/>
              </a:ext>
            </a:extLst>
          </p:cNvPr>
          <p:cNvPicPr>
            <a:picLocks noChangeAspect="1"/>
          </p:cNvPicPr>
          <p:nvPr/>
        </p:nvPicPr>
        <p:blipFill>
          <a:blip r:embed="rId2"/>
          <a:stretch>
            <a:fillRect/>
          </a:stretch>
        </p:blipFill>
        <p:spPr>
          <a:xfrm>
            <a:off x="797069" y="343813"/>
            <a:ext cx="12667727" cy="1882352"/>
          </a:xfrm>
          <a:prstGeom prst="rect">
            <a:avLst/>
          </a:prstGeom>
        </p:spPr>
      </p:pic>
      <p:pic>
        <p:nvPicPr>
          <p:cNvPr id="3" name="Picture 2">
            <a:extLst>
              <a:ext uri="{FF2B5EF4-FFF2-40B4-BE49-F238E27FC236}">
                <a16:creationId xmlns:a16="http://schemas.microsoft.com/office/drawing/2014/main" id="{D41DCF00-EE7E-4149-0363-75F2BB1D3843}"/>
              </a:ext>
            </a:extLst>
          </p:cNvPr>
          <p:cNvPicPr>
            <a:picLocks noChangeAspect="1"/>
          </p:cNvPicPr>
          <p:nvPr/>
        </p:nvPicPr>
        <p:blipFill>
          <a:blip r:embed="rId3"/>
          <a:stretch>
            <a:fillRect/>
          </a:stretch>
        </p:blipFill>
        <p:spPr>
          <a:xfrm>
            <a:off x="8515643" y="2509121"/>
            <a:ext cx="8864844" cy="10863066"/>
          </a:xfrm>
          <a:prstGeom prst="rect">
            <a:avLst/>
          </a:prstGeom>
        </p:spPr>
      </p:pic>
    </p:spTree>
    <p:extLst>
      <p:ext uri="{BB962C8B-B14F-4D97-AF65-F5344CB8AC3E}">
        <p14:creationId xmlns:p14="http://schemas.microsoft.com/office/powerpoint/2010/main" val="333039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2 Arithmetic Paper 2024</a:t>
            </a:r>
            <a:br>
              <a:rPr lang="en-GB" dirty="0">
                <a:solidFill>
                  <a:srgbClr val="0070C0"/>
                </a:solidFill>
              </a:rPr>
            </a:br>
            <a:r>
              <a:rPr lang="en-GB" dirty="0">
                <a:solidFill>
                  <a:srgbClr val="0070C0"/>
                </a:solidFill>
              </a:rPr>
              <a:t>Q1- 18</a:t>
            </a:r>
          </a:p>
        </p:txBody>
      </p:sp>
      <p:sp>
        <p:nvSpPr>
          <p:cNvPr id="22" name="Arrow: Down 21">
            <a:extLst>
              <a:ext uri="{FF2B5EF4-FFF2-40B4-BE49-F238E27FC236}">
                <a16:creationId xmlns:a16="http://schemas.microsoft.com/office/drawing/2014/main" id="{C2F70542-D69D-370B-1216-B3F2328B8888}"/>
              </a:ext>
            </a:extLst>
          </p:cNvPr>
          <p:cNvSpPr/>
          <p:nvPr/>
        </p:nvSpPr>
        <p:spPr>
          <a:xfrm>
            <a:off x="524197" y="3627713"/>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4B6BA4B4-5485-84E8-9B8D-A197096B9EB4}"/>
              </a:ext>
            </a:extLst>
          </p:cNvPr>
          <p:cNvSpPr/>
          <p:nvPr/>
        </p:nvSpPr>
        <p:spPr>
          <a:xfrm>
            <a:off x="7600003" y="3627714"/>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286CDD0F-3A57-562C-483A-176AFA128338}"/>
              </a:ext>
            </a:extLst>
          </p:cNvPr>
          <p:cNvSpPr/>
          <p:nvPr/>
        </p:nvSpPr>
        <p:spPr>
          <a:xfrm>
            <a:off x="15128824" y="3627712"/>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2F2D34-2609-83CA-6604-6845A6AFA659}"/>
              </a:ext>
            </a:extLst>
          </p:cNvPr>
          <p:cNvSpPr txBox="1"/>
          <p:nvPr/>
        </p:nvSpPr>
        <p:spPr>
          <a:xfrm>
            <a:off x="9095015" y="12359109"/>
            <a:ext cx="12197442" cy="369332"/>
          </a:xfrm>
          <a:prstGeom prst="rect">
            <a:avLst/>
          </a:prstGeom>
          <a:noFill/>
        </p:spPr>
        <p:txBody>
          <a:bodyPr wrap="square">
            <a:spAutoFit/>
          </a:bodyPr>
          <a:lstStyle/>
          <a:p>
            <a:r>
              <a:rPr lang="en-GB" dirty="0">
                <a:hlinkClick r:id="rId2"/>
              </a:rPr>
              <a:t>2024 key stage 2 mathematics Paper 1: arithmetic (publishing.service.gov.uk)</a:t>
            </a:r>
            <a:endParaRPr lang="en-GB" dirty="0"/>
          </a:p>
        </p:txBody>
      </p:sp>
      <p:pic>
        <p:nvPicPr>
          <p:cNvPr id="4" name="Picture 3">
            <a:extLst>
              <a:ext uri="{FF2B5EF4-FFF2-40B4-BE49-F238E27FC236}">
                <a16:creationId xmlns:a16="http://schemas.microsoft.com/office/drawing/2014/main" id="{BA5EA942-A0C0-D890-845C-985883E27B0D}"/>
              </a:ext>
            </a:extLst>
          </p:cNvPr>
          <p:cNvPicPr>
            <a:picLocks noChangeAspect="1"/>
          </p:cNvPicPr>
          <p:nvPr/>
        </p:nvPicPr>
        <p:blipFill>
          <a:blip r:embed="rId3"/>
          <a:stretch>
            <a:fillRect/>
          </a:stretch>
        </p:blipFill>
        <p:spPr>
          <a:xfrm>
            <a:off x="880906" y="3627712"/>
            <a:ext cx="3266597" cy="773668"/>
          </a:xfrm>
          <a:prstGeom prst="rect">
            <a:avLst/>
          </a:prstGeom>
        </p:spPr>
      </p:pic>
      <p:pic>
        <p:nvPicPr>
          <p:cNvPr id="6" name="Picture 5">
            <a:extLst>
              <a:ext uri="{FF2B5EF4-FFF2-40B4-BE49-F238E27FC236}">
                <a16:creationId xmlns:a16="http://schemas.microsoft.com/office/drawing/2014/main" id="{FD15B340-45F4-ADFF-CE2C-43A3522DA2A1}"/>
              </a:ext>
            </a:extLst>
          </p:cNvPr>
          <p:cNvPicPr>
            <a:picLocks noChangeAspect="1"/>
          </p:cNvPicPr>
          <p:nvPr/>
        </p:nvPicPr>
        <p:blipFill>
          <a:blip r:embed="rId4"/>
          <a:stretch>
            <a:fillRect/>
          </a:stretch>
        </p:blipFill>
        <p:spPr>
          <a:xfrm>
            <a:off x="949260" y="4849105"/>
            <a:ext cx="2534335" cy="712782"/>
          </a:xfrm>
          <a:prstGeom prst="rect">
            <a:avLst/>
          </a:prstGeom>
        </p:spPr>
      </p:pic>
      <p:pic>
        <p:nvPicPr>
          <p:cNvPr id="9" name="Picture 8">
            <a:extLst>
              <a:ext uri="{FF2B5EF4-FFF2-40B4-BE49-F238E27FC236}">
                <a16:creationId xmlns:a16="http://schemas.microsoft.com/office/drawing/2014/main" id="{F46F3E33-CC93-2D0B-A4A2-86C07416E11C}"/>
              </a:ext>
            </a:extLst>
          </p:cNvPr>
          <p:cNvPicPr>
            <a:picLocks noChangeAspect="1"/>
          </p:cNvPicPr>
          <p:nvPr/>
        </p:nvPicPr>
        <p:blipFill>
          <a:blip r:embed="rId5"/>
          <a:stretch>
            <a:fillRect/>
          </a:stretch>
        </p:blipFill>
        <p:spPr>
          <a:xfrm>
            <a:off x="917539" y="5978777"/>
            <a:ext cx="2752131" cy="831579"/>
          </a:xfrm>
          <a:prstGeom prst="rect">
            <a:avLst/>
          </a:prstGeom>
        </p:spPr>
      </p:pic>
      <p:pic>
        <p:nvPicPr>
          <p:cNvPr id="11" name="Picture 10">
            <a:extLst>
              <a:ext uri="{FF2B5EF4-FFF2-40B4-BE49-F238E27FC236}">
                <a16:creationId xmlns:a16="http://schemas.microsoft.com/office/drawing/2014/main" id="{F4794C91-F34C-24E4-E173-A988ED584A44}"/>
              </a:ext>
            </a:extLst>
          </p:cNvPr>
          <p:cNvPicPr>
            <a:picLocks noChangeAspect="1"/>
          </p:cNvPicPr>
          <p:nvPr/>
        </p:nvPicPr>
        <p:blipFill>
          <a:blip r:embed="rId6"/>
          <a:stretch>
            <a:fillRect/>
          </a:stretch>
        </p:blipFill>
        <p:spPr>
          <a:xfrm>
            <a:off x="918936" y="7227246"/>
            <a:ext cx="3405515" cy="811781"/>
          </a:xfrm>
          <a:prstGeom prst="rect">
            <a:avLst/>
          </a:prstGeom>
        </p:spPr>
      </p:pic>
      <p:pic>
        <p:nvPicPr>
          <p:cNvPr id="13" name="Picture 12">
            <a:extLst>
              <a:ext uri="{FF2B5EF4-FFF2-40B4-BE49-F238E27FC236}">
                <a16:creationId xmlns:a16="http://schemas.microsoft.com/office/drawing/2014/main" id="{A55D1BA3-9910-5B6B-554C-DB1050FB62EC}"/>
              </a:ext>
            </a:extLst>
          </p:cNvPr>
          <p:cNvPicPr>
            <a:picLocks noChangeAspect="1"/>
          </p:cNvPicPr>
          <p:nvPr/>
        </p:nvPicPr>
        <p:blipFill>
          <a:blip r:embed="rId7"/>
          <a:stretch>
            <a:fillRect/>
          </a:stretch>
        </p:blipFill>
        <p:spPr>
          <a:xfrm>
            <a:off x="876072" y="8398598"/>
            <a:ext cx="2870929" cy="851379"/>
          </a:xfrm>
          <a:prstGeom prst="rect">
            <a:avLst/>
          </a:prstGeom>
        </p:spPr>
      </p:pic>
      <p:pic>
        <p:nvPicPr>
          <p:cNvPr id="27" name="Picture 26">
            <a:extLst>
              <a:ext uri="{FF2B5EF4-FFF2-40B4-BE49-F238E27FC236}">
                <a16:creationId xmlns:a16="http://schemas.microsoft.com/office/drawing/2014/main" id="{1567B268-B2E5-68DF-3646-3C20B65380D6}"/>
              </a:ext>
            </a:extLst>
          </p:cNvPr>
          <p:cNvPicPr>
            <a:picLocks noChangeAspect="1"/>
          </p:cNvPicPr>
          <p:nvPr/>
        </p:nvPicPr>
        <p:blipFill>
          <a:blip r:embed="rId8"/>
          <a:stretch>
            <a:fillRect/>
          </a:stretch>
        </p:blipFill>
        <p:spPr>
          <a:xfrm>
            <a:off x="917539" y="9706586"/>
            <a:ext cx="5543861" cy="811781"/>
          </a:xfrm>
          <a:prstGeom prst="rect">
            <a:avLst/>
          </a:prstGeom>
        </p:spPr>
      </p:pic>
      <p:pic>
        <p:nvPicPr>
          <p:cNvPr id="29" name="Picture 28">
            <a:extLst>
              <a:ext uri="{FF2B5EF4-FFF2-40B4-BE49-F238E27FC236}">
                <a16:creationId xmlns:a16="http://schemas.microsoft.com/office/drawing/2014/main" id="{FDFA3B39-4D8D-9F3D-8AC8-C63231236EF4}"/>
              </a:ext>
            </a:extLst>
          </p:cNvPr>
          <p:cNvPicPr>
            <a:picLocks noChangeAspect="1"/>
          </p:cNvPicPr>
          <p:nvPr/>
        </p:nvPicPr>
        <p:blipFill>
          <a:blip r:embed="rId9"/>
          <a:stretch>
            <a:fillRect/>
          </a:stretch>
        </p:blipFill>
        <p:spPr>
          <a:xfrm>
            <a:off x="7935406" y="3627712"/>
            <a:ext cx="3405515" cy="791979"/>
          </a:xfrm>
          <a:prstGeom prst="rect">
            <a:avLst/>
          </a:prstGeom>
        </p:spPr>
      </p:pic>
      <p:pic>
        <p:nvPicPr>
          <p:cNvPr id="31" name="Picture 30">
            <a:extLst>
              <a:ext uri="{FF2B5EF4-FFF2-40B4-BE49-F238E27FC236}">
                <a16:creationId xmlns:a16="http://schemas.microsoft.com/office/drawing/2014/main" id="{8B06C007-BA5C-8062-5D9B-7EA76E365AE1}"/>
              </a:ext>
            </a:extLst>
          </p:cNvPr>
          <p:cNvPicPr>
            <a:picLocks noChangeAspect="1"/>
          </p:cNvPicPr>
          <p:nvPr/>
        </p:nvPicPr>
        <p:blipFill>
          <a:blip r:embed="rId10"/>
          <a:stretch>
            <a:fillRect/>
          </a:stretch>
        </p:blipFill>
        <p:spPr>
          <a:xfrm>
            <a:off x="7801679" y="4988621"/>
            <a:ext cx="3781704" cy="653384"/>
          </a:xfrm>
          <a:prstGeom prst="rect">
            <a:avLst/>
          </a:prstGeom>
        </p:spPr>
      </p:pic>
      <p:pic>
        <p:nvPicPr>
          <p:cNvPr id="33" name="Picture 32">
            <a:extLst>
              <a:ext uri="{FF2B5EF4-FFF2-40B4-BE49-F238E27FC236}">
                <a16:creationId xmlns:a16="http://schemas.microsoft.com/office/drawing/2014/main" id="{6B9F532B-1FB7-4390-A53D-22AB2DE53047}"/>
              </a:ext>
            </a:extLst>
          </p:cNvPr>
          <p:cNvPicPr>
            <a:picLocks noChangeAspect="1"/>
          </p:cNvPicPr>
          <p:nvPr/>
        </p:nvPicPr>
        <p:blipFill>
          <a:blip r:embed="rId11"/>
          <a:stretch>
            <a:fillRect/>
          </a:stretch>
        </p:blipFill>
        <p:spPr>
          <a:xfrm>
            <a:off x="7879544" y="6117371"/>
            <a:ext cx="3940101" cy="712782"/>
          </a:xfrm>
          <a:prstGeom prst="rect">
            <a:avLst/>
          </a:prstGeom>
        </p:spPr>
      </p:pic>
      <p:pic>
        <p:nvPicPr>
          <p:cNvPr id="35" name="Picture 34">
            <a:extLst>
              <a:ext uri="{FF2B5EF4-FFF2-40B4-BE49-F238E27FC236}">
                <a16:creationId xmlns:a16="http://schemas.microsoft.com/office/drawing/2014/main" id="{1E8C5FFD-5FD2-0F91-3A98-9C0452383719}"/>
              </a:ext>
            </a:extLst>
          </p:cNvPr>
          <p:cNvPicPr>
            <a:picLocks noChangeAspect="1"/>
          </p:cNvPicPr>
          <p:nvPr/>
        </p:nvPicPr>
        <p:blipFill>
          <a:blip r:embed="rId12"/>
          <a:stretch>
            <a:fillRect/>
          </a:stretch>
        </p:blipFill>
        <p:spPr>
          <a:xfrm>
            <a:off x="7854363" y="7189332"/>
            <a:ext cx="3049125" cy="752382"/>
          </a:xfrm>
          <a:prstGeom prst="rect">
            <a:avLst/>
          </a:prstGeom>
        </p:spPr>
      </p:pic>
      <p:pic>
        <p:nvPicPr>
          <p:cNvPr id="37" name="Picture 36">
            <a:extLst>
              <a:ext uri="{FF2B5EF4-FFF2-40B4-BE49-F238E27FC236}">
                <a16:creationId xmlns:a16="http://schemas.microsoft.com/office/drawing/2014/main" id="{6D01DDD8-1AF9-EC95-C735-5921DA7D9FB9}"/>
              </a:ext>
            </a:extLst>
          </p:cNvPr>
          <p:cNvPicPr>
            <a:picLocks noChangeAspect="1"/>
          </p:cNvPicPr>
          <p:nvPr/>
        </p:nvPicPr>
        <p:blipFill>
          <a:blip r:embed="rId13"/>
          <a:stretch>
            <a:fillRect/>
          </a:stretch>
        </p:blipFill>
        <p:spPr>
          <a:xfrm>
            <a:off x="7755756" y="8485894"/>
            <a:ext cx="3405515" cy="593985"/>
          </a:xfrm>
          <a:prstGeom prst="rect">
            <a:avLst/>
          </a:prstGeom>
        </p:spPr>
      </p:pic>
      <p:pic>
        <p:nvPicPr>
          <p:cNvPr id="39" name="Picture 38">
            <a:extLst>
              <a:ext uri="{FF2B5EF4-FFF2-40B4-BE49-F238E27FC236}">
                <a16:creationId xmlns:a16="http://schemas.microsoft.com/office/drawing/2014/main" id="{7B911C2C-E648-684B-7BDE-0A7C1BD531C5}"/>
              </a:ext>
            </a:extLst>
          </p:cNvPr>
          <p:cNvPicPr>
            <a:picLocks noChangeAspect="1"/>
          </p:cNvPicPr>
          <p:nvPr/>
        </p:nvPicPr>
        <p:blipFill>
          <a:blip r:embed="rId14"/>
          <a:stretch>
            <a:fillRect/>
          </a:stretch>
        </p:blipFill>
        <p:spPr>
          <a:xfrm>
            <a:off x="7854363" y="9597690"/>
            <a:ext cx="5108272" cy="970175"/>
          </a:xfrm>
          <a:prstGeom prst="rect">
            <a:avLst/>
          </a:prstGeom>
        </p:spPr>
      </p:pic>
      <p:pic>
        <p:nvPicPr>
          <p:cNvPr id="41" name="Picture 40">
            <a:extLst>
              <a:ext uri="{FF2B5EF4-FFF2-40B4-BE49-F238E27FC236}">
                <a16:creationId xmlns:a16="http://schemas.microsoft.com/office/drawing/2014/main" id="{82F9AD29-F302-A2DA-F616-4874D7E7EEE7}"/>
              </a:ext>
            </a:extLst>
          </p:cNvPr>
          <p:cNvPicPr>
            <a:picLocks noChangeAspect="1"/>
          </p:cNvPicPr>
          <p:nvPr/>
        </p:nvPicPr>
        <p:blipFill>
          <a:blip r:embed="rId15"/>
          <a:stretch>
            <a:fillRect/>
          </a:stretch>
        </p:blipFill>
        <p:spPr>
          <a:xfrm>
            <a:off x="15512913" y="3529043"/>
            <a:ext cx="3306516" cy="772181"/>
          </a:xfrm>
          <a:prstGeom prst="rect">
            <a:avLst/>
          </a:prstGeom>
        </p:spPr>
      </p:pic>
      <p:pic>
        <p:nvPicPr>
          <p:cNvPr id="43" name="Picture 42">
            <a:extLst>
              <a:ext uri="{FF2B5EF4-FFF2-40B4-BE49-F238E27FC236}">
                <a16:creationId xmlns:a16="http://schemas.microsoft.com/office/drawing/2014/main" id="{DC9EA627-8984-CB45-2368-C4F7AFF92A76}"/>
              </a:ext>
            </a:extLst>
          </p:cNvPr>
          <p:cNvPicPr>
            <a:picLocks noChangeAspect="1"/>
          </p:cNvPicPr>
          <p:nvPr/>
        </p:nvPicPr>
        <p:blipFill>
          <a:blip r:embed="rId16"/>
          <a:stretch>
            <a:fillRect/>
          </a:stretch>
        </p:blipFill>
        <p:spPr>
          <a:xfrm>
            <a:off x="15550929" y="4572665"/>
            <a:ext cx="3167922" cy="871178"/>
          </a:xfrm>
          <a:prstGeom prst="rect">
            <a:avLst/>
          </a:prstGeom>
        </p:spPr>
      </p:pic>
      <p:pic>
        <p:nvPicPr>
          <p:cNvPr id="45" name="Picture 44">
            <a:extLst>
              <a:ext uri="{FF2B5EF4-FFF2-40B4-BE49-F238E27FC236}">
                <a16:creationId xmlns:a16="http://schemas.microsoft.com/office/drawing/2014/main" id="{D9966924-8159-B8DF-F2F5-0C5754F5C4FB}"/>
              </a:ext>
            </a:extLst>
          </p:cNvPr>
          <p:cNvPicPr>
            <a:picLocks noChangeAspect="1"/>
          </p:cNvPicPr>
          <p:nvPr/>
        </p:nvPicPr>
        <p:blipFill>
          <a:blip r:embed="rId17"/>
          <a:stretch>
            <a:fillRect/>
          </a:stretch>
        </p:blipFill>
        <p:spPr>
          <a:xfrm>
            <a:off x="15465024" y="5943154"/>
            <a:ext cx="5068674" cy="890978"/>
          </a:xfrm>
          <a:prstGeom prst="rect">
            <a:avLst/>
          </a:prstGeom>
        </p:spPr>
      </p:pic>
      <p:pic>
        <p:nvPicPr>
          <p:cNvPr id="47" name="Picture 46">
            <a:extLst>
              <a:ext uri="{FF2B5EF4-FFF2-40B4-BE49-F238E27FC236}">
                <a16:creationId xmlns:a16="http://schemas.microsoft.com/office/drawing/2014/main" id="{8ADC14D8-E07B-D556-7230-908FA27CBDE1}"/>
              </a:ext>
            </a:extLst>
          </p:cNvPr>
          <p:cNvPicPr>
            <a:picLocks noChangeAspect="1"/>
          </p:cNvPicPr>
          <p:nvPr/>
        </p:nvPicPr>
        <p:blipFill>
          <a:blip r:embed="rId18"/>
          <a:stretch>
            <a:fillRect/>
          </a:stretch>
        </p:blipFill>
        <p:spPr>
          <a:xfrm>
            <a:off x="15561039" y="7275779"/>
            <a:ext cx="8058398" cy="851378"/>
          </a:xfrm>
          <a:prstGeom prst="rect">
            <a:avLst/>
          </a:prstGeom>
        </p:spPr>
      </p:pic>
      <p:pic>
        <p:nvPicPr>
          <p:cNvPr id="49" name="Picture 48">
            <a:extLst>
              <a:ext uri="{FF2B5EF4-FFF2-40B4-BE49-F238E27FC236}">
                <a16:creationId xmlns:a16="http://schemas.microsoft.com/office/drawing/2014/main" id="{52DDC793-DF7E-1EC4-D755-01D8891E05A3}"/>
              </a:ext>
            </a:extLst>
          </p:cNvPr>
          <p:cNvPicPr>
            <a:picLocks noChangeAspect="1"/>
          </p:cNvPicPr>
          <p:nvPr/>
        </p:nvPicPr>
        <p:blipFill>
          <a:blip r:embed="rId19"/>
          <a:stretch>
            <a:fillRect/>
          </a:stretch>
        </p:blipFill>
        <p:spPr>
          <a:xfrm>
            <a:off x="15491742" y="8398598"/>
            <a:ext cx="4098496" cy="831579"/>
          </a:xfrm>
          <a:prstGeom prst="rect">
            <a:avLst/>
          </a:prstGeom>
        </p:spPr>
      </p:pic>
      <p:pic>
        <p:nvPicPr>
          <p:cNvPr id="51" name="Picture 50">
            <a:extLst>
              <a:ext uri="{FF2B5EF4-FFF2-40B4-BE49-F238E27FC236}">
                <a16:creationId xmlns:a16="http://schemas.microsoft.com/office/drawing/2014/main" id="{C1C1BB5D-9DC4-4D7A-5B7B-FCCF485660B3}"/>
              </a:ext>
            </a:extLst>
          </p:cNvPr>
          <p:cNvPicPr>
            <a:picLocks noChangeAspect="1"/>
          </p:cNvPicPr>
          <p:nvPr/>
        </p:nvPicPr>
        <p:blipFill>
          <a:blip r:embed="rId20"/>
          <a:stretch>
            <a:fillRect/>
          </a:stretch>
        </p:blipFill>
        <p:spPr>
          <a:xfrm>
            <a:off x="15465024" y="9626827"/>
            <a:ext cx="2930328" cy="871178"/>
          </a:xfrm>
          <a:prstGeom prst="rect">
            <a:avLst/>
          </a:prstGeom>
        </p:spPr>
      </p:pic>
    </p:spTree>
    <p:extLst>
      <p:ext uri="{BB962C8B-B14F-4D97-AF65-F5344CB8AC3E}">
        <p14:creationId xmlns:p14="http://schemas.microsoft.com/office/powerpoint/2010/main" val="184039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2 Arithmetic Paper 2024</a:t>
            </a:r>
            <a:br>
              <a:rPr lang="en-GB" dirty="0">
                <a:solidFill>
                  <a:srgbClr val="0070C0"/>
                </a:solidFill>
              </a:rPr>
            </a:br>
            <a:r>
              <a:rPr lang="en-GB" dirty="0">
                <a:solidFill>
                  <a:srgbClr val="0070C0"/>
                </a:solidFill>
              </a:rPr>
              <a:t>Q19- 36</a:t>
            </a:r>
          </a:p>
        </p:txBody>
      </p:sp>
      <p:sp>
        <p:nvSpPr>
          <p:cNvPr id="22" name="Arrow: Down 21">
            <a:extLst>
              <a:ext uri="{FF2B5EF4-FFF2-40B4-BE49-F238E27FC236}">
                <a16:creationId xmlns:a16="http://schemas.microsoft.com/office/drawing/2014/main" id="{C2F70542-D69D-370B-1216-B3F2328B8888}"/>
              </a:ext>
            </a:extLst>
          </p:cNvPr>
          <p:cNvSpPr/>
          <p:nvPr/>
        </p:nvSpPr>
        <p:spPr>
          <a:xfrm>
            <a:off x="1699853" y="3627713"/>
            <a:ext cx="170807" cy="80483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4B6BA4B4-5485-84E8-9B8D-A197096B9EB4}"/>
              </a:ext>
            </a:extLst>
          </p:cNvPr>
          <p:cNvSpPr/>
          <p:nvPr/>
        </p:nvSpPr>
        <p:spPr>
          <a:xfrm>
            <a:off x="8775659" y="3627714"/>
            <a:ext cx="170807" cy="80483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286CDD0F-3A57-562C-483A-176AFA128338}"/>
              </a:ext>
            </a:extLst>
          </p:cNvPr>
          <p:cNvSpPr/>
          <p:nvPr/>
        </p:nvSpPr>
        <p:spPr>
          <a:xfrm>
            <a:off x="16304480" y="3627712"/>
            <a:ext cx="170807" cy="80483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2F2D34-2609-83CA-6604-6845A6AFA659}"/>
              </a:ext>
            </a:extLst>
          </p:cNvPr>
          <p:cNvSpPr txBox="1"/>
          <p:nvPr/>
        </p:nvSpPr>
        <p:spPr>
          <a:xfrm>
            <a:off x="9095015" y="12359109"/>
            <a:ext cx="12197442" cy="369332"/>
          </a:xfrm>
          <a:prstGeom prst="rect">
            <a:avLst/>
          </a:prstGeom>
          <a:noFill/>
        </p:spPr>
        <p:txBody>
          <a:bodyPr wrap="square">
            <a:spAutoFit/>
          </a:bodyPr>
          <a:lstStyle/>
          <a:p>
            <a:r>
              <a:rPr lang="en-GB" dirty="0">
                <a:hlinkClick r:id="rId2"/>
              </a:rPr>
              <a:t>2024 key stage 2 mathematics Paper 1: arithmetic (publishing.service.gov.uk)</a:t>
            </a:r>
            <a:endParaRPr lang="en-GB" dirty="0"/>
          </a:p>
        </p:txBody>
      </p:sp>
      <p:pic>
        <p:nvPicPr>
          <p:cNvPr id="14" name="Picture 13">
            <a:extLst>
              <a:ext uri="{FF2B5EF4-FFF2-40B4-BE49-F238E27FC236}">
                <a16:creationId xmlns:a16="http://schemas.microsoft.com/office/drawing/2014/main" id="{8745E651-9FF3-E274-44D5-0A03F2837724}"/>
              </a:ext>
            </a:extLst>
          </p:cNvPr>
          <p:cNvPicPr>
            <a:picLocks noChangeAspect="1"/>
          </p:cNvPicPr>
          <p:nvPr/>
        </p:nvPicPr>
        <p:blipFill>
          <a:blip r:embed="rId3"/>
          <a:stretch>
            <a:fillRect/>
          </a:stretch>
        </p:blipFill>
        <p:spPr>
          <a:xfrm>
            <a:off x="2085853" y="3705879"/>
            <a:ext cx="3384540" cy="876718"/>
          </a:xfrm>
          <a:prstGeom prst="rect">
            <a:avLst/>
          </a:prstGeom>
        </p:spPr>
      </p:pic>
      <p:pic>
        <p:nvPicPr>
          <p:cNvPr id="16" name="Picture 15">
            <a:extLst>
              <a:ext uri="{FF2B5EF4-FFF2-40B4-BE49-F238E27FC236}">
                <a16:creationId xmlns:a16="http://schemas.microsoft.com/office/drawing/2014/main" id="{01CDF4B5-C2F3-33EC-F2E5-0AE68134EC29}"/>
              </a:ext>
            </a:extLst>
          </p:cNvPr>
          <p:cNvPicPr>
            <a:picLocks noChangeAspect="1"/>
          </p:cNvPicPr>
          <p:nvPr/>
        </p:nvPicPr>
        <p:blipFill>
          <a:blip r:embed="rId4"/>
          <a:stretch>
            <a:fillRect/>
          </a:stretch>
        </p:blipFill>
        <p:spPr>
          <a:xfrm>
            <a:off x="2142285" y="5149903"/>
            <a:ext cx="3975814" cy="1223328"/>
          </a:xfrm>
          <a:prstGeom prst="rect">
            <a:avLst/>
          </a:prstGeom>
        </p:spPr>
      </p:pic>
      <p:pic>
        <p:nvPicPr>
          <p:cNvPr id="18" name="Picture 17">
            <a:extLst>
              <a:ext uri="{FF2B5EF4-FFF2-40B4-BE49-F238E27FC236}">
                <a16:creationId xmlns:a16="http://schemas.microsoft.com/office/drawing/2014/main" id="{1ECA97DA-5434-08BC-C80B-3F1D7FDAF1BE}"/>
              </a:ext>
            </a:extLst>
          </p:cNvPr>
          <p:cNvPicPr>
            <a:picLocks noChangeAspect="1"/>
          </p:cNvPicPr>
          <p:nvPr/>
        </p:nvPicPr>
        <p:blipFill>
          <a:blip r:embed="rId5"/>
          <a:stretch>
            <a:fillRect/>
          </a:stretch>
        </p:blipFill>
        <p:spPr>
          <a:xfrm>
            <a:off x="2146593" y="6842157"/>
            <a:ext cx="2915597" cy="713609"/>
          </a:xfrm>
          <a:prstGeom prst="rect">
            <a:avLst/>
          </a:prstGeom>
        </p:spPr>
      </p:pic>
      <p:pic>
        <p:nvPicPr>
          <p:cNvPr id="20" name="Picture 19">
            <a:extLst>
              <a:ext uri="{FF2B5EF4-FFF2-40B4-BE49-F238E27FC236}">
                <a16:creationId xmlns:a16="http://schemas.microsoft.com/office/drawing/2014/main" id="{2E04DE0A-88AD-CBD4-3CCB-FD6A78031DD9}"/>
              </a:ext>
            </a:extLst>
          </p:cNvPr>
          <p:cNvPicPr>
            <a:picLocks noChangeAspect="1"/>
          </p:cNvPicPr>
          <p:nvPr/>
        </p:nvPicPr>
        <p:blipFill>
          <a:blip r:embed="rId6"/>
          <a:stretch>
            <a:fillRect/>
          </a:stretch>
        </p:blipFill>
        <p:spPr>
          <a:xfrm>
            <a:off x="2176057" y="8096382"/>
            <a:ext cx="3649594" cy="713609"/>
          </a:xfrm>
          <a:prstGeom prst="rect">
            <a:avLst/>
          </a:prstGeom>
        </p:spPr>
      </p:pic>
      <p:pic>
        <p:nvPicPr>
          <p:cNvPr id="27" name="Picture 26">
            <a:extLst>
              <a:ext uri="{FF2B5EF4-FFF2-40B4-BE49-F238E27FC236}">
                <a16:creationId xmlns:a16="http://schemas.microsoft.com/office/drawing/2014/main" id="{6BD437A1-FFBC-6BAC-497B-F0DD4D68057E}"/>
              </a:ext>
            </a:extLst>
          </p:cNvPr>
          <p:cNvPicPr>
            <a:picLocks noChangeAspect="1"/>
          </p:cNvPicPr>
          <p:nvPr/>
        </p:nvPicPr>
        <p:blipFill>
          <a:blip r:embed="rId7"/>
          <a:stretch>
            <a:fillRect/>
          </a:stretch>
        </p:blipFill>
        <p:spPr>
          <a:xfrm>
            <a:off x="2244228" y="9427847"/>
            <a:ext cx="3873871" cy="876718"/>
          </a:xfrm>
          <a:prstGeom prst="rect">
            <a:avLst/>
          </a:prstGeom>
        </p:spPr>
      </p:pic>
      <p:pic>
        <p:nvPicPr>
          <p:cNvPr id="34" name="Picture 33">
            <a:extLst>
              <a:ext uri="{FF2B5EF4-FFF2-40B4-BE49-F238E27FC236}">
                <a16:creationId xmlns:a16="http://schemas.microsoft.com/office/drawing/2014/main" id="{EF67D3FC-23EF-385E-C993-A16FDE7485C0}"/>
              </a:ext>
            </a:extLst>
          </p:cNvPr>
          <p:cNvPicPr>
            <a:picLocks noChangeAspect="1"/>
          </p:cNvPicPr>
          <p:nvPr/>
        </p:nvPicPr>
        <p:blipFill>
          <a:blip r:embed="rId8"/>
          <a:stretch>
            <a:fillRect/>
          </a:stretch>
        </p:blipFill>
        <p:spPr>
          <a:xfrm>
            <a:off x="2246683" y="10839034"/>
            <a:ext cx="3302983" cy="672830"/>
          </a:xfrm>
          <a:prstGeom prst="rect">
            <a:avLst/>
          </a:prstGeom>
        </p:spPr>
      </p:pic>
      <p:pic>
        <p:nvPicPr>
          <p:cNvPr id="37" name="Picture 36">
            <a:extLst>
              <a:ext uri="{FF2B5EF4-FFF2-40B4-BE49-F238E27FC236}">
                <a16:creationId xmlns:a16="http://schemas.microsoft.com/office/drawing/2014/main" id="{B2F8F6AC-45DA-5414-3976-B0A5D18EB6F5}"/>
              </a:ext>
            </a:extLst>
          </p:cNvPr>
          <p:cNvPicPr>
            <a:picLocks noChangeAspect="1"/>
          </p:cNvPicPr>
          <p:nvPr/>
        </p:nvPicPr>
        <p:blipFill>
          <a:blip r:embed="rId9"/>
          <a:stretch>
            <a:fillRect/>
          </a:stretch>
        </p:blipFill>
        <p:spPr>
          <a:xfrm>
            <a:off x="9230609" y="3730694"/>
            <a:ext cx="4016592" cy="1202938"/>
          </a:xfrm>
          <a:prstGeom prst="rect">
            <a:avLst/>
          </a:prstGeom>
        </p:spPr>
      </p:pic>
      <p:pic>
        <p:nvPicPr>
          <p:cNvPr id="39" name="Picture 38">
            <a:extLst>
              <a:ext uri="{FF2B5EF4-FFF2-40B4-BE49-F238E27FC236}">
                <a16:creationId xmlns:a16="http://schemas.microsoft.com/office/drawing/2014/main" id="{56CE58A6-95F3-2614-5D90-E77FB0D6B222}"/>
              </a:ext>
            </a:extLst>
          </p:cNvPr>
          <p:cNvPicPr>
            <a:picLocks noChangeAspect="1"/>
          </p:cNvPicPr>
          <p:nvPr/>
        </p:nvPicPr>
        <p:blipFill>
          <a:blip r:embed="rId10"/>
          <a:stretch>
            <a:fillRect/>
          </a:stretch>
        </p:blipFill>
        <p:spPr>
          <a:xfrm>
            <a:off x="9222901" y="5193594"/>
            <a:ext cx="3180651" cy="917496"/>
          </a:xfrm>
          <a:prstGeom prst="rect">
            <a:avLst/>
          </a:prstGeom>
        </p:spPr>
      </p:pic>
      <p:pic>
        <p:nvPicPr>
          <p:cNvPr id="41" name="Picture 40">
            <a:extLst>
              <a:ext uri="{FF2B5EF4-FFF2-40B4-BE49-F238E27FC236}">
                <a16:creationId xmlns:a16="http://schemas.microsoft.com/office/drawing/2014/main" id="{E59533C8-583B-83C3-4182-D5E19CCF9CCF}"/>
              </a:ext>
            </a:extLst>
          </p:cNvPr>
          <p:cNvPicPr>
            <a:picLocks noChangeAspect="1"/>
          </p:cNvPicPr>
          <p:nvPr/>
        </p:nvPicPr>
        <p:blipFill>
          <a:blip r:embed="rId11"/>
          <a:stretch>
            <a:fillRect/>
          </a:stretch>
        </p:blipFill>
        <p:spPr>
          <a:xfrm>
            <a:off x="9365965" y="6544379"/>
            <a:ext cx="2732098" cy="795163"/>
          </a:xfrm>
          <a:prstGeom prst="rect">
            <a:avLst/>
          </a:prstGeom>
        </p:spPr>
      </p:pic>
      <p:pic>
        <p:nvPicPr>
          <p:cNvPr id="43" name="Picture 42">
            <a:extLst>
              <a:ext uri="{FF2B5EF4-FFF2-40B4-BE49-F238E27FC236}">
                <a16:creationId xmlns:a16="http://schemas.microsoft.com/office/drawing/2014/main" id="{27089441-71AD-31A4-8FCC-A3890D2B3867}"/>
              </a:ext>
            </a:extLst>
          </p:cNvPr>
          <p:cNvPicPr>
            <a:picLocks noChangeAspect="1"/>
          </p:cNvPicPr>
          <p:nvPr/>
        </p:nvPicPr>
        <p:blipFill>
          <a:blip r:embed="rId12"/>
          <a:stretch>
            <a:fillRect/>
          </a:stretch>
        </p:blipFill>
        <p:spPr>
          <a:xfrm>
            <a:off x="9304798" y="7752753"/>
            <a:ext cx="3017542" cy="815551"/>
          </a:xfrm>
          <a:prstGeom prst="rect">
            <a:avLst/>
          </a:prstGeom>
        </p:spPr>
      </p:pic>
      <p:pic>
        <p:nvPicPr>
          <p:cNvPr id="45" name="Picture 44">
            <a:extLst>
              <a:ext uri="{FF2B5EF4-FFF2-40B4-BE49-F238E27FC236}">
                <a16:creationId xmlns:a16="http://schemas.microsoft.com/office/drawing/2014/main" id="{DA753961-0632-73C9-91BD-5D9BDCD17F61}"/>
              </a:ext>
            </a:extLst>
          </p:cNvPr>
          <p:cNvPicPr>
            <a:picLocks noChangeAspect="1"/>
          </p:cNvPicPr>
          <p:nvPr/>
        </p:nvPicPr>
        <p:blipFill>
          <a:blip r:embed="rId13"/>
          <a:stretch>
            <a:fillRect/>
          </a:stretch>
        </p:blipFill>
        <p:spPr>
          <a:xfrm>
            <a:off x="9365965" y="9135884"/>
            <a:ext cx="2956375" cy="754385"/>
          </a:xfrm>
          <a:prstGeom prst="rect">
            <a:avLst/>
          </a:prstGeom>
        </p:spPr>
      </p:pic>
      <p:pic>
        <p:nvPicPr>
          <p:cNvPr id="47" name="Picture 46">
            <a:extLst>
              <a:ext uri="{FF2B5EF4-FFF2-40B4-BE49-F238E27FC236}">
                <a16:creationId xmlns:a16="http://schemas.microsoft.com/office/drawing/2014/main" id="{354556EF-C00A-8CD3-879F-C182BF5FA08C}"/>
              </a:ext>
            </a:extLst>
          </p:cNvPr>
          <p:cNvPicPr>
            <a:picLocks noChangeAspect="1"/>
          </p:cNvPicPr>
          <p:nvPr/>
        </p:nvPicPr>
        <p:blipFill>
          <a:blip r:embed="rId14"/>
          <a:stretch>
            <a:fillRect/>
          </a:stretch>
        </p:blipFill>
        <p:spPr>
          <a:xfrm>
            <a:off x="9365965" y="10457849"/>
            <a:ext cx="3608815" cy="1039829"/>
          </a:xfrm>
          <a:prstGeom prst="rect">
            <a:avLst/>
          </a:prstGeom>
        </p:spPr>
      </p:pic>
      <p:pic>
        <p:nvPicPr>
          <p:cNvPr id="49" name="Picture 48">
            <a:extLst>
              <a:ext uri="{FF2B5EF4-FFF2-40B4-BE49-F238E27FC236}">
                <a16:creationId xmlns:a16="http://schemas.microsoft.com/office/drawing/2014/main" id="{FB1162C8-99E3-2E5F-395F-31C846B4D8ED}"/>
              </a:ext>
            </a:extLst>
          </p:cNvPr>
          <p:cNvPicPr>
            <a:picLocks noChangeAspect="1"/>
          </p:cNvPicPr>
          <p:nvPr/>
        </p:nvPicPr>
        <p:blipFill>
          <a:blip r:embed="rId15"/>
          <a:stretch>
            <a:fillRect/>
          </a:stretch>
        </p:blipFill>
        <p:spPr>
          <a:xfrm>
            <a:off x="16902963" y="3746657"/>
            <a:ext cx="3771927" cy="795163"/>
          </a:xfrm>
          <a:prstGeom prst="rect">
            <a:avLst/>
          </a:prstGeom>
        </p:spPr>
      </p:pic>
      <p:pic>
        <p:nvPicPr>
          <p:cNvPr id="51" name="Picture 50">
            <a:extLst>
              <a:ext uri="{FF2B5EF4-FFF2-40B4-BE49-F238E27FC236}">
                <a16:creationId xmlns:a16="http://schemas.microsoft.com/office/drawing/2014/main" id="{1D3F2B2D-43E6-39A9-451B-C0131287C9B7}"/>
              </a:ext>
            </a:extLst>
          </p:cNvPr>
          <p:cNvPicPr>
            <a:picLocks noChangeAspect="1"/>
          </p:cNvPicPr>
          <p:nvPr/>
        </p:nvPicPr>
        <p:blipFill>
          <a:blip r:embed="rId16"/>
          <a:stretch>
            <a:fillRect/>
          </a:stretch>
        </p:blipFill>
        <p:spPr>
          <a:xfrm>
            <a:off x="17064460" y="4974371"/>
            <a:ext cx="2711710" cy="795163"/>
          </a:xfrm>
          <a:prstGeom prst="rect">
            <a:avLst/>
          </a:prstGeom>
        </p:spPr>
      </p:pic>
      <p:pic>
        <p:nvPicPr>
          <p:cNvPr id="53" name="Picture 52">
            <a:extLst>
              <a:ext uri="{FF2B5EF4-FFF2-40B4-BE49-F238E27FC236}">
                <a16:creationId xmlns:a16="http://schemas.microsoft.com/office/drawing/2014/main" id="{567F2A98-B18F-1CEF-B8D1-F295563F4B92}"/>
              </a:ext>
            </a:extLst>
          </p:cNvPr>
          <p:cNvPicPr>
            <a:picLocks noChangeAspect="1"/>
          </p:cNvPicPr>
          <p:nvPr/>
        </p:nvPicPr>
        <p:blipFill>
          <a:blip r:embed="rId17"/>
          <a:stretch>
            <a:fillRect/>
          </a:stretch>
        </p:blipFill>
        <p:spPr>
          <a:xfrm>
            <a:off x="16933430" y="6329216"/>
            <a:ext cx="3792315" cy="937884"/>
          </a:xfrm>
          <a:prstGeom prst="rect">
            <a:avLst/>
          </a:prstGeom>
        </p:spPr>
      </p:pic>
      <p:pic>
        <p:nvPicPr>
          <p:cNvPr id="55" name="Picture 54">
            <a:extLst>
              <a:ext uri="{FF2B5EF4-FFF2-40B4-BE49-F238E27FC236}">
                <a16:creationId xmlns:a16="http://schemas.microsoft.com/office/drawing/2014/main" id="{BFB6E475-B57A-AED3-16A4-134DC2863465}"/>
              </a:ext>
            </a:extLst>
          </p:cNvPr>
          <p:cNvPicPr>
            <a:picLocks noChangeAspect="1"/>
          </p:cNvPicPr>
          <p:nvPr/>
        </p:nvPicPr>
        <p:blipFill>
          <a:blip r:embed="rId18"/>
          <a:stretch>
            <a:fillRect/>
          </a:stretch>
        </p:blipFill>
        <p:spPr>
          <a:xfrm>
            <a:off x="16902963" y="7826782"/>
            <a:ext cx="2834043" cy="856330"/>
          </a:xfrm>
          <a:prstGeom prst="rect">
            <a:avLst/>
          </a:prstGeom>
        </p:spPr>
      </p:pic>
      <p:pic>
        <p:nvPicPr>
          <p:cNvPr id="57" name="Picture 56">
            <a:extLst>
              <a:ext uri="{FF2B5EF4-FFF2-40B4-BE49-F238E27FC236}">
                <a16:creationId xmlns:a16="http://schemas.microsoft.com/office/drawing/2014/main" id="{9C969CF8-20F4-98E3-D8CC-0B115F6B1E7A}"/>
              </a:ext>
            </a:extLst>
          </p:cNvPr>
          <p:cNvPicPr>
            <a:picLocks noChangeAspect="1"/>
          </p:cNvPicPr>
          <p:nvPr/>
        </p:nvPicPr>
        <p:blipFill>
          <a:blip r:embed="rId19"/>
          <a:stretch>
            <a:fillRect/>
          </a:stretch>
        </p:blipFill>
        <p:spPr>
          <a:xfrm>
            <a:off x="16933430" y="9136948"/>
            <a:ext cx="3180651" cy="856330"/>
          </a:xfrm>
          <a:prstGeom prst="rect">
            <a:avLst/>
          </a:prstGeom>
        </p:spPr>
      </p:pic>
      <p:pic>
        <p:nvPicPr>
          <p:cNvPr id="59" name="Picture 58">
            <a:extLst>
              <a:ext uri="{FF2B5EF4-FFF2-40B4-BE49-F238E27FC236}">
                <a16:creationId xmlns:a16="http://schemas.microsoft.com/office/drawing/2014/main" id="{C9F785FD-4B9F-86D0-B992-90A99876F0C5}"/>
              </a:ext>
            </a:extLst>
          </p:cNvPr>
          <p:cNvPicPr>
            <a:picLocks noChangeAspect="1"/>
          </p:cNvPicPr>
          <p:nvPr/>
        </p:nvPicPr>
        <p:blipFill>
          <a:blip r:embed="rId20"/>
          <a:stretch>
            <a:fillRect/>
          </a:stretch>
        </p:blipFill>
        <p:spPr>
          <a:xfrm>
            <a:off x="17003095" y="10478444"/>
            <a:ext cx="3833093" cy="1223328"/>
          </a:xfrm>
          <a:prstGeom prst="rect">
            <a:avLst/>
          </a:prstGeom>
        </p:spPr>
      </p:pic>
    </p:spTree>
    <p:extLst>
      <p:ext uri="{BB962C8B-B14F-4D97-AF65-F5344CB8AC3E}">
        <p14:creationId xmlns:p14="http://schemas.microsoft.com/office/powerpoint/2010/main" val="368761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2 Arithmetic Paper 2024</a:t>
            </a:r>
            <a:br>
              <a:rPr lang="en-GB" dirty="0">
                <a:solidFill>
                  <a:srgbClr val="0070C0"/>
                </a:solidFill>
              </a:rPr>
            </a:br>
            <a:r>
              <a:rPr lang="en-GB" dirty="0">
                <a:solidFill>
                  <a:srgbClr val="0070C0"/>
                </a:solidFill>
              </a:rPr>
              <a:t>Addition and Subtraction</a:t>
            </a:r>
          </a:p>
        </p:txBody>
      </p:sp>
      <p:sp>
        <p:nvSpPr>
          <p:cNvPr id="22" name="Arrow: Down 21">
            <a:extLst>
              <a:ext uri="{FF2B5EF4-FFF2-40B4-BE49-F238E27FC236}">
                <a16:creationId xmlns:a16="http://schemas.microsoft.com/office/drawing/2014/main" id="{C2F70542-D69D-370B-1216-B3F2328B8888}"/>
              </a:ext>
            </a:extLst>
          </p:cNvPr>
          <p:cNvSpPr/>
          <p:nvPr/>
        </p:nvSpPr>
        <p:spPr>
          <a:xfrm>
            <a:off x="1667198" y="3627713"/>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4B6BA4B4-5485-84E8-9B8D-A197096B9EB4}"/>
              </a:ext>
            </a:extLst>
          </p:cNvPr>
          <p:cNvSpPr/>
          <p:nvPr/>
        </p:nvSpPr>
        <p:spPr>
          <a:xfrm>
            <a:off x="8449091" y="3627714"/>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286CDD0F-3A57-562C-483A-176AFA128338}"/>
              </a:ext>
            </a:extLst>
          </p:cNvPr>
          <p:cNvSpPr/>
          <p:nvPr/>
        </p:nvSpPr>
        <p:spPr>
          <a:xfrm>
            <a:off x="17269623" y="3633736"/>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2F2D34-2609-83CA-6604-6845A6AFA659}"/>
              </a:ext>
            </a:extLst>
          </p:cNvPr>
          <p:cNvSpPr txBox="1"/>
          <p:nvPr/>
        </p:nvSpPr>
        <p:spPr>
          <a:xfrm>
            <a:off x="9095015" y="12359109"/>
            <a:ext cx="12197442" cy="369332"/>
          </a:xfrm>
          <a:prstGeom prst="rect">
            <a:avLst/>
          </a:prstGeom>
          <a:noFill/>
        </p:spPr>
        <p:txBody>
          <a:bodyPr wrap="square">
            <a:spAutoFit/>
          </a:bodyPr>
          <a:lstStyle/>
          <a:p>
            <a:r>
              <a:rPr lang="en-GB" dirty="0">
                <a:hlinkClick r:id="rId2"/>
              </a:rPr>
              <a:t>2024 key stage 2 mathematics Paper 1: arithmetic (publishing.service.gov.uk)</a:t>
            </a:r>
            <a:endParaRPr lang="en-GB" dirty="0"/>
          </a:p>
        </p:txBody>
      </p:sp>
      <p:pic>
        <p:nvPicPr>
          <p:cNvPr id="4" name="Picture 3">
            <a:extLst>
              <a:ext uri="{FF2B5EF4-FFF2-40B4-BE49-F238E27FC236}">
                <a16:creationId xmlns:a16="http://schemas.microsoft.com/office/drawing/2014/main" id="{BA5EA942-A0C0-D890-845C-985883E27B0D}"/>
              </a:ext>
            </a:extLst>
          </p:cNvPr>
          <p:cNvPicPr>
            <a:picLocks noChangeAspect="1"/>
          </p:cNvPicPr>
          <p:nvPr/>
        </p:nvPicPr>
        <p:blipFill>
          <a:blip r:embed="rId3"/>
          <a:stretch>
            <a:fillRect/>
          </a:stretch>
        </p:blipFill>
        <p:spPr>
          <a:xfrm>
            <a:off x="1991328" y="3998102"/>
            <a:ext cx="3266597" cy="773668"/>
          </a:xfrm>
          <a:prstGeom prst="rect">
            <a:avLst/>
          </a:prstGeom>
        </p:spPr>
      </p:pic>
      <p:pic>
        <p:nvPicPr>
          <p:cNvPr id="11" name="Picture 10">
            <a:extLst>
              <a:ext uri="{FF2B5EF4-FFF2-40B4-BE49-F238E27FC236}">
                <a16:creationId xmlns:a16="http://schemas.microsoft.com/office/drawing/2014/main" id="{F4794C91-F34C-24E4-E173-A988ED584A44}"/>
              </a:ext>
            </a:extLst>
          </p:cNvPr>
          <p:cNvPicPr>
            <a:picLocks noChangeAspect="1"/>
          </p:cNvPicPr>
          <p:nvPr/>
        </p:nvPicPr>
        <p:blipFill>
          <a:blip r:embed="rId4"/>
          <a:stretch>
            <a:fillRect/>
          </a:stretch>
        </p:blipFill>
        <p:spPr>
          <a:xfrm>
            <a:off x="1963589" y="5586634"/>
            <a:ext cx="3405515" cy="811781"/>
          </a:xfrm>
          <a:prstGeom prst="rect">
            <a:avLst/>
          </a:prstGeom>
        </p:spPr>
      </p:pic>
      <p:pic>
        <p:nvPicPr>
          <p:cNvPr id="27" name="Picture 26">
            <a:extLst>
              <a:ext uri="{FF2B5EF4-FFF2-40B4-BE49-F238E27FC236}">
                <a16:creationId xmlns:a16="http://schemas.microsoft.com/office/drawing/2014/main" id="{1567B268-B2E5-68DF-3646-3C20B65380D6}"/>
              </a:ext>
            </a:extLst>
          </p:cNvPr>
          <p:cNvPicPr>
            <a:picLocks noChangeAspect="1"/>
          </p:cNvPicPr>
          <p:nvPr/>
        </p:nvPicPr>
        <p:blipFill>
          <a:blip r:embed="rId5"/>
          <a:stretch>
            <a:fillRect/>
          </a:stretch>
        </p:blipFill>
        <p:spPr>
          <a:xfrm>
            <a:off x="1939514" y="7219614"/>
            <a:ext cx="5543861" cy="811781"/>
          </a:xfrm>
          <a:prstGeom prst="rect">
            <a:avLst/>
          </a:prstGeom>
        </p:spPr>
      </p:pic>
      <p:pic>
        <p:nvPicPr>
          <p:cNvPr id="33" name="Picture 32">
            <a:extLst>
              <a:ext uri="{FF2B5EF4-FFF2-40B4-BE49-F238E27FC236}">
                <a16:creationId xmlns:a16="http://schemas.microsoft.com/office/drawing/2014/main" id="{6B9F532B-1FB7-4390-A53D-22AB2DE53047}"/>
              </a:ext>
            </a:extLst>
          </p:cNvPr>
          <p:cNvPicPr>
            <a:picLocks noChangeAspect="1"/>
          </p:cNvPicPr>
          <p:nvPr/>
        </p:nvPicPr>
        <p:blipFill>
          <a:blip r:embed="rId6"/>
          <a:stretch>
            <a:fillRect/>
          </a:stretch>
        </p:blipFill>
        <p:spPr>
          <a:xfrm>
            <a:off x="1930932" y="8551021"/>
            <a:ext cx="3940101" cy="712782"/>
          </a:xfrm>
          <a:prstGeom prst="rect">
            <a:avLst/>
          </a:prstGeom>
        </p:spPr>
      </p:pic>
      <p:pic>
        <p:nvPicPr>
          <p:cNvPr id="39" name="Picture 38">
            <a:extLst>
              <a:ext uri="{FF2B5EF4-FFF2-40B4-BE49-F238E27FC236}">
                <a16:creationId xmlns:a16="http://schemas.microsoft.com/office/drawing/2014/main" id="{7B911C2C-E648-684B-7BDE-0A7C1BD531C5}"/>
              </a:ext>
            </a:extLst>
          </p:cNvPr>
          <p:cNvPicPr>
            <a:picLocks noChangeAspect="1"/>
          </p:cNvPicPr>
          <p:nvPr/>
        </p:nvPicPr>
        <p:blipFill>
          <a:blip r:embed="rId7"/>
          <a:stretch>
            <a:fillRect/>
          </a:stretch>
        </p:blipFill>
        <p:spPr>
          <a:xfrm>
            <a:off x="1903471" y="9759094"/>
            <a:ext cx="5108272" cy="970175"/>
          </a:xfrm>
          <a:prstGeom prst="rect">
            <a:avLst/>
          </a:prstGeom>
        </p:spPr>
      </p:pic>
      <p:pic>
        <p:nvPicPr>
          <p:cNvPr id="47" name="Picture 46">
            <a:extLst>
              <a:ext uri="{FF2B5EF4-FFF2-40B4-BE49-F238E27FC236}">
                <a16:creationId xmlns:a16="http://schemas.microsoft.com/office/drawing/2014/main" id="{8ADC14D8-E07B-D556-7230-908FA27CBDE1}"/>
              </a:ext>
            </a:extLst>
          </p:cNvPr>
          <p:cNvPicPr>
            <a:picLocks noChangeAspect="1"/>
          </p:cNvPicPr>
          <p:nvPr/>
        </p:nvPicPr>
        <p:blipFill>
          <a:blip r:embed="rId8"/>
          <a:stretch>
            <a:fillRect/>
          </a:stretch>
        </p:blipFill>
        <p:spPr>
          <a:xfrm>
            <a:off x="8861960" y="3915140"/>
            <a:ext cx="8058398" cy="851378"/>
          </a:xfrm>
          <a:prstGeom prst="rect">
            <a:avLst/>
          </a:prstGeom>
        </p:spPr>
      </p:pic>
      <p:pic>
        <p:nvPicPr>
          <p:cNvPr id="51" name="Picture 50">
            <a:extLst>
              <a:ext uri="{FF2B5EF4-FFF2-40B4-BE49-F238E27FC236}">
                <a16:creationId xmlns:a16="http://schemas.microsoft.com/office/drawing/2014/main" id="{C1C1BB5D-9DC4-4D7A-5B7B-FCCF485660B3}"/>
              </a:ext>
            </a:extLst>
          </p:cNvPr>
          <p:cNvPicPr>
            <a:picLocks noChangeAspect="1"/>
          </p:cNvPicPr>
          <p:nvPr/>
        </p:nvPicPr>
        <p:blipFill>
          <a:blip r:embed="rId9"/>
          <a:stretch>
            <a:fillRect/>
          </a:stretch>
        </p:blipFill>
        <p:spPr>
          <a:xfrm>
            <a:off x="8788024" y="5374345"/>
            <a:ext cx="2930328" cy="871178"/>
          </a:xfrm>
          <a:prstGeom prst="rect">
            <a:avLst/>
          </a:prstGeom>
        </p:spPr>
      </p:pic>
      <p:pic>
        <p:nvPicPr>
          <p:cNvPr id="5" name="Picture 4">
            <a:extLst>
              <a:ext uri="{FF2B5EF4-FFF2-40B4-BE49-F238E27FC236}">
                <a16:creationId xmlns:a16="http://schemas.microsoft.com/office/drawing/2014/main" id="{F827BFFE-BEEF-D068-9079-E3B70EFBCE78}"/>
              </a:ext>
            </a:extLst>
          </p:cNvPr>
          <p:cNvPicPr>
            <a:picLocks noChangeAspect="1"/>
          </p:cNvPicPr>
          <p:nvPr/>
        </p:nvPicPr>
        <p:blipFill>
          <a:blip r:embed="rId10"/>
          <a:stretch>
            <a:fillRect/>
          </a:stretch>
        </p:blipFill>
        <p:spPr>
          <a:xfrm>
            <a:off x="8709491" y="7015001"/>
            <a:ext cx="3384540" cy="876718"/>
          </a:xfrm>
          <a:prstGeom prst="rect">
            <a:avLst/>
          </a:prstGeom>
        </p:spPr>
      </p:pic>
      <p:pic>
        <p:nvPicPr>
          <p:cNvPr id="8" name="Picture 7">
            <a:extLst>
              <a:ext uri="{FF2B5EF4-FFF2-40B4-BE49-F238E27FC236}">
                <a16:creationId xmlns:a16="http://schemas.microsoft.com/office/drawing/2014/main" id="{7A6BB91C-BA36-46DD-8C31-F0A52BFBE7CA}"/>
              </a:ext>
            </a:extLst>
          </p:cNvPr>
          <p:cNvPicPr>
            <a:picLocks noChangeAspect="1"/>
          </p:cNvPicPr>
          <p:nvPr/>
        </p:nvPicPr>
        <p:blipFill>
          <a:blip r:embed="rId11"/>
          <a:stretch>
            <a:fillRect/>
          </a:stretch>
        </p:blipFill>
        <p:spPr>
          <a:xfrm>
            <a:off x="8833989" y="8431734"/>
            <a:ext cx="2915597" cy="713609"/>
          </a:xfrm>
          <a:prstGeom prst="rect">
            <a:avLst/>
          </a:prstGeom>
        </p:spPr>
      </p:pic>
      <p:pic>
        <p:nvPicPr>
          <p:cNvPr id="12" name="Picture 11">
            <a:extLst>
              <a:ext uri="{FF2B5EF4-FFF2-40B4-BE49-F238E27FC236}">
                <a16:creationId xmlns:a16="http://schemas.microsoft.com/office/drawing/2014/main" id="{3896B311-2623-B003-95F1-E0042A2FE7C8}"/>
              </a:ext>
            </a:extLst>
          </p:cNvPr>
          <p:cNvPicPr>
            <a:picLocks noChangeAspect="1"/>
          </p:cNvPicPr>
          <p:nvPr/>
        </p:nvPicPr>
        <p:blipFill>
          <a:blip r:embed="rId12"/>
          <a:stretch>
            <a:fillRect/>
          </a:stretch>
        </p:blipFill>
        <p:spPr>
          <a:xfrm>
            <a:off x="8894617" y="9759094"/>
            <a:ext cx="3873871" cy="876718"/>
          </a:xfrm>
          <a:prstGeom prst="rect">
            <a:avLst/>
          </a:prstGeom>
        </p:spPr>
      </p:pic>
      <p:pic>
        <p:nvPicPr>
          <p:cNvPr id="14" name="Picture 13">
            <a:extLst>
              <a:ext uri="{FF2B5EF4-FFF2-40B4-BE49-F238E27FC236}">
                <a16:creationId xmlns:a16="http://schemas.microsoft.com/office/drawing/2014/main" id="{C92E71B0-6254-A4EC-3639-1DB0BA48AFAE}"/>
              </a:ext>
            </a:extLst>
          </p:cNvPr>
          <p:cNvPicPr>
            <a:picLocks noChangeAspect="1"/>
          </p:cNvPicPr>
          <p:nvPr/>
        </p:nvPicPr>
        <p:blipFill>
          <a:blip r:embed="rId13"/>
          <a:stretch>
            <a:fillRect/>
          </a:stretch>
        </p:blipFill>
        <p:spPr>
          <a:xfrm>
            <a:off x="17862979" y="3904972"/>
            <a:ext cx="3302983" cy="672830"/>
          </a:xfrm>
          <a:prstGeom prst="rect">
            <a:avLst/>
          </a:prstGeom>
        </p:spPr>
      </p:pic>
      <p:pic>
        <p:nvPicPr>
          <p:cNvPr id="17" name="Picture 16">
            <a:extLst>
              <a:ext uri="{FF2B5EF4-FFF2-40B4-BE49-F238E27FC236}">
                <a16:creationId xmlns:a16="http://schemas.microsoft.com/office/drawing/2014/main" id="{F967FB5E-6FE3-BF19-DBBF-FCA97345067C}"/>
              </a:ext>
            </a:extLst>
          </p:cNvPr>
          <p:cNvPicPr>
            <a:picLocks noChangeAspect="1"/>
          </p:cNvPicPr>
          <p:nvPr/>
        </p:nvPicPr>
        <p:blipFill>
          <a:blip r:embed="rId14"/>
          <a:stretch>
            <a:fillRect/>
          </a:stretch>
        </p:blipFill>
        <p:spPr>
          <a:xfrm>
            <a:off x="17656327" y="5416500"/>
            <a:ext cx="3180651" cy="917496"/>
          </a:xfrm>
          <a:prstGeom prst="rect">
            <a:avLst/>
          </a:prstGeom>
        </p:spPr>
      </p:pic>
      <p:pic>
        <p:nvPicPr>
          <p:cNvPr id="19" name="Picture 18">
            <a:extLst>
              <a:ext uri="{FF2B5EF4-FFF2-40B4-BE49-F238E27FC236}">
                <a16:creationId xmlns:a16="http://schemas.microsoft.com/office/drawing/2014/main" id="{229D5571-A814-CD79-5BB9-6BDFB4D8B4FF}"/>
              </a:ext>
            </a:extLst>
          </p:cNvPr>
          <p:cNvPicPr>
            <a:picLocks noChangeAspect="1"/>
          </p:cNvPicPr>
          <p:nvPr/>
        </p:nvPicPr>
        <p:blipFill>
          <a:blip r:embed="rId15"/>
          <a:stretch>
            <a:fillRect/>
          </a:stretch>
        </p:blipFill>
        <p:spPr>
          <a:xfrm>
            <a:off x="17737881" y="6941532"/>
            <a:ext cx="3017542" cy="815551"/>
          </a:xfrm>
          <a:prstGeom prst="rect">
            <a:avLst/>
          </a:prstGeom>
        </p:spPr>
      </p:pic>
      <p:pic>
        <p:nvPicPr>
          <p:cNvPr id="25" name="Picture 24">
            <a:extLst>
              <a:ext uri="{FF2B5EF4-FFF2-40B4-BE49-F238E27FC236}">
                <a16:creationId xmlns:a16="http://schemas.microsoft.com/office/drawing/2014/main" id="{AC479FA9-6D32-A4B8-1BC3-7A4D0C18BE3E}"/>
              </a:ext>
            </a:extLst>
          </p:cNvPr>
          <p:cNvPicPr>
            <a:picLocks noChangeAspect="1"/>
          </p:cNvPicPr>
          <p:nvPr/>
        </p:nvPicPr>
        <p:blipFill>
          <a:blip r:embed="rId16"/>
          <a:stretch>
            <a:fillRect/>
          </a:stretch>
        </p:blipFill>
        <p:spPr>
          <a:xfrm>
            <a:off x="17745046" y="8448586"/>
            <a:ext cx="2834043" cy="856330"/>
          </a:xfrm>
          <a:prstGeom prst="rect">
            <a:avLst/>
          </a:prstGeom>
        </p:spPr>
      </p:pic>
    </p:spTree>
    <p:extLst>
      <p:ext uri="{BB962C8B-B14F-4D97-AF65-F5344CB8AC3E}">
        <p14:creationId xmlns:p14="http://schemas.microsoft.com/office/powerpoint/2010/main" val="335742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2 Arithmetic Paper 2024</a:t>
            </a:r>
            <a:br>
              <a:rPr lang="en-GB" dirty="0">
                <a:solidFill>
                  <a:srgbClr val="0070C0"/>
                </a:solidFill>
              </a:rPr>
            </a:br>
            <a:r>
              <a:rPr lang="en-GB" dirty="0">
                <a:solidFill>
                  <a:srgbClr val="0070C0"/>
                </a:solidFill>
              </a:rPr>
              <a:t>Multiplication and Division</a:t>
            </a:r>
          </a:p>
        </p:txBody>
      </p:sp>
      <p:sp>
        <p:nvSpPr>
          <p:cNvPr id="22" name="Arrow: Down 21">
            <a:extLst>
              <a:ext uri="{FF2B5EF4-FFF2-40B4-BE49-F238E27FC236}">
                <a16:creationId xmlns:a16="http://schemas.microsoft.com/office/drawing/2014/main" id="{C2F70542-D69D-370B-1216-B3F2328B8888}"/>
              </a:ext>
            </a:extLst>
          </p:cNvPr>
          <p:cNvSpPr/>
          <p:nvPr/>
        </p:nvSpPr>
        <p:spPr>
          <a:xfrm>
            <a:off x="1471250" y="3627713"/>
            <a:ext cx="319383" cy="75810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2F2D34-2609-83CA-6604-6845A6AFA659}"/>
              </a:ext>
            </a:extLst>
          </p:cNvPr>
          <p:cNvSpPr txBox="1"/>
          <p:nvPr/>
        </p:nvSpPr>
        <p:spPr>
          <a:xfrm>
            <a:off x="6844507" y="12294006"/>
            <a:ext cx="12197442" cy="369332"/>
          </a:xfrm>
          <a:prstGeom prst="rect">
            <a:avLst/>
          </a:prstGeom>
          <a:noFill/>
        </p:spPr>
        <p:txBody>
          <a:bodyPr wrap="square">
            <a:spAutoFit/>
          </a:bodyPr>
          <a:lstStyle/>
          <a:p>
            <a:r>
              <a:rPr lang="en-GB" dirty="0">
                <a:hlinkClick r:id="rId2"/>
              </a:rPr>
              <a:t>2024 key stage 2 mathematics Paper 1: arithmetic (publishing.service.gov.uk)</a:t>
            </a:r>
            <a:endParaRPr lang="en-GB" dirty="0"/>
          </a:p>
        </p:txBody>
      </p:sp>
      <p:pic>
        <p:nvPicPr>
          <p:cNvPr id="6" name="Picture 5">
            <a:extLst>
              <a:ext uri="{FF2B5EF4-FFF2-40B4-BE49-F238E27FC236}">
                <a16:creationId xmlns:a16="http://schemas.microsoft.com/office/drawing/2014/main" id="{FD15B340-45F4-ADFF-CE2C-43A3522DA2A1}"/>
              </a:ext>
            </a:extLst>
          </p:cNvPr>
          <p:cNvPicPr>
            <a:picLocks noChangeAspect="1"/>
          </p:cNvPicPr>
          <p:nvPr/>
        </p:nvPicPr>
        <p:blipFill>
          <a:blip r:embed="rId3"/>
          <a:stretch>
            <a:fillRect/>
          </a:stretch>
        </p:blipFill>
        <p:spPr>
          <a:xfrm>
            <a:off x="1973489" y="3677753"/>
            <a:ext cx="2534335" cy="712782"/>
          </a:xfrm>
          <a:prstGeom prst="rect">
            <a:avLst/>
          </a:prstGeom>
        </p:spPr>
      </p:pic>
      <p:pic>
        <p:nvPicPr>
          <p:cNvPr id="9" name="Picture 8">
            <a:extLst>
              <a:ext uri="{FF2B5EF4-FFF2-40B4-BE49-F238E27FC236}">
                <a16:creationId xmlns:a16="http://schemas.microsoft.com/office/drawing/2014/main" id="{F46F3E33-CC93-2D0B-A4A2-86C07416E11C}"/>
              </a:ext>
            </a:extLst>
          </p:cNvPr>
          <p:cNvPicPr>
            <a:picLocks noChangeAspect="1"/>
          </p:cNvPicPr>
          <p:nvPr/>
        </p:nvPicPr>
        <p:blipFill>
          <a:blip r:embed="rId4"/>
          <a:stretch>
            <a:fillRect/>
          </a:stretch>
        </p:blipFill>
        <p:spPr>
          <a:xfrm>
            <a:off x="1893355" y="4847488"/>
            <a:ext cx="2752131" cy="831579"/>
          </a:xfrm>
          <a:prstGeom prst="rect">
            <a:avLst/>
          </a:prstGeom>
        </p:spPr>
      </p:pic>
      <p:pic>
        <p:nvPicPr>
          <p:cNvPr id="13" name="Picture 12">
            <a:extLst>
              <a:ext uri="{FF2B5EF4-FFF2-40B4-BE49-F238E27FC236}">
                <a16:creationId xmlns:a16="http://schemas.microsoft.com/office/drawing/2014/main" id="{A55D1BA3-9910-5B6B-554C-DB1050FB62EC}"/>
              </a:ext>
            </a:extLst>
          </p:cNvPr>
          <p:cNvPicPr>
            <a:picLocks noChangeAspect="1"/>
          </p:cNvPicPr>
          <p:nvPr/>
        </p:nvPicPr>
        <p:blipFill>
          <a:blip r:embed="rId5"/>
          <a:stretch>
            <a:fillRect/>
          </a:stretch>
        </p:blipFill>
        <p:spPr>
          <a:xfrm>
            <a:off x="1924839" y="6058375"/>
            <a:ext cx="2870929" cy="851379"/>
          </a:xfrm>
          <a:prstGeom prst="rect">
            <a:avLst/>
          </a:prstGeom>
        </p:spPr>
      </p:pic>
      <p:pic>
        <p:nvPicPr>
          <p:cNvPr id="29" name="Picture 28">
            <a:extLst>
              <a:ext uri="{FF2B5EF4-FFF2-40B4-BE49-F238E27FC236}">
                <a16:creationId xmlns:a16="http://schemas.microsoft.com/office/drawing/2014/main" id="{FDFA3B39-4D8D-9F3D-8AC8-C63231236EF4}"/>
              </a:ext>
            </a:extLst>
          </p:cNvPr>
          <p:cNvPicPr>
            <a:picLocks noChangeAspect="1"/>
          </p:cNvPicPr>
          <p:nvPr/>
        </p:nvPicPr>
        <p:blipFill>
          <a:blip r:embed="rId6"/>
          <a:stretch>
            <a:fillRect/>
          </a:stretch>
        </p:blipFill>
        <p:spPr>
          <a:xfrm>
            <a:off x="2034169" y="7269374"/>
            <a:ext cx="3405515" cy="791979"/>
          </a:xfrm>
          <a:prstGeom prst="rect">
            <a:avLst/>
          </a:prstGeom>
        </p:spPr>
      </p:pic>
      <p:pic>
        <p:nvPicPr>
          <p:cNvPr id="31" name="Picture 30">
            <a:extLst>
              <a:ext uri="{FF2B5EF4-FFF2-40B4-BE49-F238E27FC236}">
                <a16:creationId xmlns:a16="http://schemas.microsoft.com/office/drawing/2014/main" id="{8B06C007-BA5C-8062-5D9B-7EA76E365AE1}"/>
              </a:ext>
            </a:extLst>
          </p:cNvPr>
          <p:cNvPicPr>
            <a:picLocks noChangeAspect="1"/>
          </p:cNvPicPr>
          <p:nvPr/>
        </p:nvPicPr>
        <p:blipFill>
          <a:blip r:embed="rId7"/>
          <a:stretch>
            <a:fillRect/>
          </a:stretch>
        </p:blipFill>
        <p:spPr>
          <a:xfrm>
            <a:off x="1957524" y="8465055"/>
            <a:ext cx="3781704" cy="653384"/>
          </a:xfrm>
          <a:prstGeom prst="rect">
            <a:avLst/>
          </a:prstGeom>
        </p:spPr>
      </p:pic>
      <p:pic>
        <p:nvPicPr>
          <p:cNvPr id="35" name="Picture 34">
            <a:extLst>
              <a:ext uri="{FF2B5EF4-FFF2-40B4-BE49-F238E27FC236}">
                <a16:creationId xmlns:a16="http://schemas.microsoft.com/office/drawing/2014/main" id="{1E8C5FFD-5FD2-0F91-3A98-9C0452383719}"/>
              </a:ext>
            </a:extLst>
          </p:cNvPr>
          <p:cNvPicPr>
            <a:picLocks noChangeAspect="1"/>
          </p:cNvPicPr>
          <p:nvPr/>
        </p:nvPicPr>
        <p:blipFill>
          <a:blip r:embed="rId8"/>
          <a:stretch>
            <a:fillRect/>
          </a:stretch>
        </p:blipFill>
        <p:spPr>
          <a:xfrm>
            <a:off x="2022584" y="9455478"/>
            <a:ext cx="3049125" cy="752382"/>
          </a:xfrm>
          <a:prstGeom prst="rect">
            <a:avLst/>
          </a:prstGeom>
        </p:spPr>
      </p:pic>
      <p:pic>
        <p:nvPicPr>
          <p:cNvPr id="37" name="Picture 36">
            <a:extLst>
              <a:ext uri="{FF2B5EF4-FFF2-40B4-BE49-F238E27FC236}">
                <a16:creationId xmlns:a16="http://schemas.microsoft.com/office/drawing/2014/main" id="{6D01DDD8-1AF9-EC95-C735-5921DA7D9FB9}"/>
              </a:ext>
            </a:extLst>
          </p:cNvPr>
          <p:cNvPicPr>
            <a:picLocks noChangeAspect="1"/>
          </p:cNvPicPr>
          <p:nvPr/>
        </p:nvPicPr>
        <p:blipFill>
          <a:blip r:embed="rId9"/>
          <a:stretch>
            <a:fillRect/>
          </a:stretch>
        </p:blipFill>
        <p:spPr>
          <a:xfrm>
            <a:off x="1844388" y="10614823"/>
            <a:ext cx="3405515" cy="593985"/>
          </a:xfrm>
          <a:prstGeom prst="rect">
            <a:avLst/>
          </a:prstGeom>
        </p:spPr>
      </p:pic>
      <p:pic>
        <p:nvPicPr>
          <p:cNvPr id="41" name="Picture 40">
            <a:extLst>
              <a:ext uri="{FF2B5EF4-FFF2-40B4-BE49-F238E27FC236}">
                <a16:creationId xmlns:a16="http://schemas.microsoft.com/office/drawing/2014/main" id="{82F9AD29-F302-A2DA-F616-4874D7E7EEE7}"/>
              </a:ext>
            </a:extLst>
          </p:cNvPr>
          <p:cNvPicPr>
            <a:picLocks noChangeAspect="1"/>
          </p:cNvPicPr>
          <p:nvPr/>
        </p:nvPicPr>
        <p:blipFill>
          <a:blip r:embed="rId10"/>
          <a:stretch>
            <a:fillRect/>
          </a:stretch>
        </p:blipFill>
        <p:spPr>
          <a:xfrm>
            <a:off x="9000071" y="3571324"/>
            <a:ext cx="3306516" cy="772181"/>
          </a:xfrm>
          <a:prstGeom prst="rect">
            <a:avLst/>
          </a:prstGeom>
        </p:spPr>
      </p:pic>
      <p:pic>
        <p:nvPicPr>
          <p:cNvPr id="43" name="Picture 42">
            <a:extLst>
              <a:ext uri="{FF2B5EF4-FFF2-40B4-BE49-F238E27FC236}">
                <a16:creationId xmlns:a16="http://schemas.microsoft.com/office/drawing/2014/main" id="{DC9EA627-8984-CB45-2368-C4F7AFF92A76}"/>
              </a:ext>
            </a:extLst>
          </p:cNvPr>
          <p:cNvPicPr>
            <a:picLocks noChangeAspect="1"/>
          </p:cNvPicPr>
          <p:nvPr/>
        </p:nvPicPr>
        <p:blipFill>
          <a:blip r:embed="rId11"/>
          <a:stretch>
            <a:fillRect/>
          </a:stretch>
        </p:blipFill>
        <p:spPr>
          <a:xfrm>
            <a:off x="9004054" y="4642282"/>
            <a:ext cx="3167922" cy="871178"/>
          </a:xfrm>
          <a:prstGeom prst="rect">
            <a:avLst/>
          </a:prstGeom>
        </p:spPr>
      </p:pic>
      <p:pic>
        <p:nvPicPr>
          <p:cNvPr id="45" name="Picture 44">
            <a:extLst>
              <a:ext uri="{FF2B5EF4-FFF2-40B4-BE49-F238E27FC236}">
                <a16:creationId xmlns:a16="http://schemas.microsoft.com/office/drawing/2014/main" id="{D9966924-8159-B8DF-F2F5-0C5754F5C4FB}"/>
              </a:ext>
            </a:extLst>
          </p:cNvPr>
          <p:cNvPicPr>
            <a:picLocks noChangeAspect="1"/>
          </p:cNvPicPr>
          <p:nvPr/>
        </p:nvPicPr>
        <p:blipFill>
          <a:blip r:embed="rId12"/>
          <a:stretch>
            <a:fillRect/>
          </a:stretch>
        </p:blipFill>
        <p:spPr>
          <a:xfrm>
            <a:off x="8949814" y="5825317"/>
            <a:ext cx="5068674" cy="890978"/>
          </a:xfrm>
          <a:prstGeom prst="rect">
            <a:avLst/>
          </a:prstGeom>
        </p:spPr>
      </p:pic>
      <p:pic>
        <p:nvPicPr>
          <p:cNvPr id="49" name="Picture 48">
            <a:extLst>
              <a:ext uri="{FF2B5EF4-FFF2-40B4-BE49-F238E27FC236}">
                <a16:creationId xmlns:a16="http://schemas.microsoft.com/office/drawing/2014/main" id="{52DDC793-DF7E-1EC4-D755-01D8891E05A3}"/>
              </a:ext>
            </a:extLst>
          </p:cNvPr>
          <p:cNvPicPr>
            <a:picLocks noChangeAspect="1"/>
          </p:cNvPicPr>
          <p:nvPr/>
        </p:nvPicPr>
        <p:blipFill>
          <a:blip r:embed="rId13"/>
          <a:stretch>
            <a:fillRect/>
          </a:stretch>
        </p:blipFill>
        <p:spPr>
          <a:xfrm>
            <a:off x="8979343" y="7052478"/>
            <a:ext cx="4098496" cy="831579"/>
          </a:xfrm>
          <a:prstGeom prst="rect">
            <a:avLst/>
          </a:prstGeom>
        </p:spPr>
      </p:pic>
      <p:pic>
        <p:nvPicPr>
          <p:cNvPr id="5" name="Picture 4">
            <a:extLst>
              <a:ext uri="{FF2B5EF4-FFF2-40B4-BE49-F238E27FC236}">
                <a16:creationId xmlns:a16="http://schemas.microsoft.com/office/drawing/2014/main" id="{631AF608-4494-8C5E-13D3-6FFECE6A42FA}"/>
              </a:ext>
            </a:extLst>
          </p:cNvPr>
          <p:cNvPicPr>
            <a:picLocks noChangeAspect="1"/>
          </p:cNvPicPr>
          <p:nvPr/>
        </p:nvPicPr>
        <p:blipFill>
          <a:blip r:embed="rId14"/>
          <a:stretch>
            <a:fillRect/>
          </a:stretch>
        </p:blipFill>
        <p:spPr>
          <a:xfrm>
            <a:off x="8967414" y="8099974"/>
            <a:ext cx="3975814" cy="1223328"/>
          </a:xfrm>
          <a:prstGeom prst="rect">
            <a:avLst/>
          </a:prstGeom>
        </p:spPr>
      </p:pic>
      <p:pic>
        <p:nvPicPr>
          <p:cNvPr id="7" name="Picture 6">
            <a:extLst>
              <a:ext uri="{FF2B5EF4-FFF2-40B4-BE49-F238E27FC236}">
                <a16:creationId xmlns:a16="http://schemas.microsoft.com/office/drawing/2014/main" id="{E7503DAE-197C-623B-539D-13AAC12652B2}"/>
              </a:ext>
            </a:extLst>
          </p:cNvPr>
          <p:cNvPicPr>
            <a:picLocks noChangeAspect="1"/>
          </p:cNvPicPr>
          <p:nvPr/>
        </p:nvPicPr>
        <p:blipFill>
          <a:blip r:embed="rId15"/>
          <a:stretch>
            <a:fillRect/>
          </a:stretch>
        </p:blipFill>
        <p:spPr>
          <a:xfrm>
            <a:off x="8974701" y="9529277"/>
            <a:ext cx="2915597" cy="713609"/>
          </a:xfrm>
          <a:prstGeom prst="rect">
            <a:avLst/>
          </a:prstGeom>
        </p:spPr>
      </p:pic>
      <p:pic>
        <p:nvPicPr>
          <p:cNvPr id="8" name="Picture 7">
            <a:extLst>
              <a:ext uri="{FF2B5EF4-FFF2-40B4-BE49-F238E27FC236}">
                <a16:creationId xmlns:a16="http://schemas.microsoft.com/office/drawing/2014/main" id="{267DBE45-7541-68BF-53BF-D086A97EB1FD}"/>
              </a:ext>
            </a:extLst>
          </p:cNvPr>
          <p:cNvPicPr>
            <a:picLocks noChangeAspect="1"/>
          </p:cNvPicPr>
          <p:nvPr/>
        </p:nvPicPr>
        <p:blipFill>
          <a:blip r:embed="rId16"/>
          <a:stretch>
            <a:fillRect/>
          </a:stretch>
        </p:blipFill>
        <p:spPr>
          <a:xfrm>
            <a:off x="8944829" y="10575473"/>
            <a:ext cx="3649594" cy="713609"/>
          </a:xfrm>
          <a:prstGeom prst="rect">
            <a:avLst/>
          </a:prstGeom>
        </p:spPr>
      </p:pic>
      <p:pic>
        <p:nvPicPr>
          <p:cNvPr id="10" name="Picture 9">
            <a:extLst>
              <a:ext uri="{FF2B5EF4-FFF2-40B4-BE49-F238E27FC236}">
                <a16:creationId xmlns:a16="http://schemas.microsoft.com/office/drawing/2014/main" id="{A2D765B4-E825-471C-6504-6609FC2C0B71}"/>
              </a:ext>
            </a:extLst>
          </p:cNvPr>
          <p:cNvPicPr>
            <a:picLocks noChangeAspect="1"/>
          </p:cNvPicPr>
          <p:nvPr/>
        </p:nvPicPr>
        <p:blipFill>
          <a:blip r:embed="rId17"/>
          <a:stretch>
            <a:fillRect/>
          </a:stretch>
        </p:blipFill>
        <p:spPr>
          <a:xfrm>
            <a:off x="16801430" y="3520898"/>
            <a:ext cx="3873871" cy="876718"/>
          </a:xfrm>
          <a:prstGeom prst="rect">
            <a:avLst/>
          </a:prstGeom>
        </p:spPr>
      </p:pic>
      <p:pic>
        <p:nvPicPr>
          <p:cNvPr id="14" name="Picture 13">
            <a:extLst>
              <a:ext uri="{FF2B5EF4-FFF2-40B4-BE49-F238E27FC236}">
                <a16:creationId xmlns:a16="http://schemas.microsoft.com/office/drawing/2014/main" id="{6D97B381-2200-EDD1-C20F-45B90E027A5A}"/>
              </a:ext>
            </a:extLst>
          </p:cNvPr>
          <p:cNvPicPr>
            <a:picLocks noChangeAspect="1"/>
          </p:cNvPicPr>
          <p:nvPr/>
        </p:nvPicPr>
        <p:blipFill>
          <a:blip r:embed="rId18"/>
          <a:stretch>
            <a:fillRect/>
          </a:stretch>
        </p:blipFill>
        <p:spPr>
          <a:xfrm>
            <a:off x="16702285" y="4607999"/>
            <a:ext cx="4016592" cy="1202938"/>
          </a:xfrm>
          <a:prstGeom prst="rect">
            <a:avLst/>
          </a:prstGeom>
        </p:spPr>
      </p:pic>
      <p:pic>
        <p:nvPicPr>
          <p:cNvPr id="16" name="Picture 15">
            <a:extLst>
              <a:ext uri="{FF2B5EF4-FFF2-40B4-BE49-F238E27FC236}">
                <a16:creationId xmlns:a16="http://schemas.microsoft.com/office/drawing/2014/main" id="{443D2203-3D0E-B547-37BB-3BCBD1097D2C}"/>
              </a:ext>
            </a:extLst>
          </p:cNvPr>
          <p:cNvPicPr>
            <a:picLocks noChangeAspect="1"/>
          </p:cNvPicPr>
          <p:nvPr/>
        </p:nvPicPr>
        <p:blipFill>
          <a:blip r:embed="rId19"/>
          <a:stretch>
            <a:fillRect/>
          </a:stretch>
        </p:blipFill>
        <p:spPr>
          <a:xfrm>
            <a:off x="16834098" y="6103751"/>
            <a:ext cx="2732098" cy="795163"/>
          </a:xfrm>
          <a:prstGeom prst="rect">
            <a:avLst/>
          </a:prstGeom>
        </p:spPr>
      </p:pic>
      <p:pic>
        <p:nvPicPr>
          <p:cNvPr id="18" name="Picture 17">
            <a:extLst>
              <a:ext uri="{FF2B5EF4-FFF2-40B4-BE49-F238E27FC236}">
                <a16:creationId xmlns:a16="http://schemas.microsoft.com/office/drawing/2014/main" id="{11F37419-08C7-20C4-63C7-F63A127A5E59}"/>
              </a:ext>
            </a:extLst>
          </p:cNvPr>
          <p:cNvPicPr>
            <a:picLocks noChangeAspect="1"/>
          </p:cNvPicPr>
          <p:nvPr/>
        </p:nvPicPr>
        <p:blipFill>
          <a:blip r:embed="rId20"/>
          <a:stretch>
            <a:fillRect/>
          </a:stretch>
        </p:blipFill>
        <p:spPr>
          <a:xfrm>
            <a:off x="16780036" y="7186017"/>
            <a:ext cx="2956375" cy="754385"/>
          </a:xfrm>
          <a:prstGeom prst="rect">
            <a:avLst/>
          </a:prstGeom>
        </p:spPr>
      </p:pic>
      <p:pic>
        <p:nvPicPr>
          <p:cNvPr id="19" name="Picture 18">
            <a:extLst>
              <a:ext uri="{FF2B5EF4-FFF2-40B4-BE49-F238E27FC236}">
                <a16:creationId xmlns:a16="http://schemas.microsoft.com/office/drawing/2014/main" id="{194187CD-4CB7-9712-15E5-9AF36A9DE582}"/>
              </a:ext>
            </a:extLst>
          </p:cNvPr>
          <p:cNvPicPr>
            <a:picLocks noChangeAspect="1"/>
          </p:cNvPicPr>
          <p:nvPr/>
        </p:nvPicPr>
        <p:blipFill>
          <a:blip r:embed="rId21"/>
          <a:stretch>
            <a:fillRect/>
          </a:stretch>
        </p:blipFill>
        <p:spPr>
          <a:xfrm>
            <a:off x="16773047" y="8175591"/>
            <a:ext cx="3608815" cy="1039829"/>
          </a:xfrm>
          <a:prstGeom prst="rect">
            <a:avLst/>
          </a:prstGeom>
        </p:spPr>
      </p:pic>
      <p:pic>
        <p:nvPicPr>
          <p:cNvPr id="25" name="Picture 24">
            <a:extLst>
              <a:ext uri="{FF2B5EF4-FFF2-40B4-BE49-F238E27FC236}">
                <a16:creationId xmlns:a16="http://schemas.microsoft.com/office/drawing/2014/main" id="{06F8B4E4-2C5C-3488-FA56-BFF67A103C29}"/>
              </a:ext>
            </a:extLst>
          </p:cNvPr>
          <p:cNvPicPr>
            <a:picLocks noChangeAspect="1"/>
          </p:cNvPicPr>
          <p:nvPr/>
        </p:nvPicPr>
        <p:blipFill>
          <a:blip r:embed="rId22"/>
          <a:stretch>
            <a:fillRect/>
          </a:stretch>
        </p:blipFill>
        <p:spPr>
          <a:xfrm>
            <a:off x="16861416" y="9445864"/>
            <a:ext cx="2711710" cy="795163"/>
          </a:xfrm>
          <a:prstGeom prst="rect">
            <a:avLst/>
          </a:prstGeom>
        </p:spPr>
      </p:pic>
      <p:pic>
        <p:nvPicPr>
          <p:cNvPr id="32" name="Picture 31">
            <a:extLst>
              <a:ext uri="{FF2B5EF4-FFF2-40B4-BE49-F238E27FC236}">
                <a16:creationId xmlns:a16="http://schemas.microsoft.com/office/drawing/2014/main" id="{F841A0F2-98E0-3E89-090D-8D45542DFE00}"/>
              </a:ext>
            </a:extLst>
          </p:cNvPr>
          <p:cNvPicPr>
            <a:picLocks noChangeAspect="1"/>
          </p:cNvPicPr>
          <p:nvPr/>
        </p:nvPicPr>
        <p:blipFill>
          <a:blip r:embed="rId23"/>
          <a:stretch>
            <a:fillRect/>
          </a:stretch>
        </p:blipFill>
        <p:spPr>
          <a:xfrm>
            <a:off x="16715423" y="10418881"/>
            <a:ext cx="3180651" cy="856330"/>
          </a:xfrm>
          <a:prstGeom prst="rect">
            <a:avLst/>
          </a:prstGeom>
        </p:spPr>
      </p:pic>
      <p:pic>
        <p:nvPicPr>
          <p:cNvPr id="34" name="Picture 33">
            <a:extLst>
              <a:ext uri="{FF2B5EF4-FFF2-40B4-BE49-F238E27FC236}">
                <a16:creationId xmlns:a16="http://schemas.microsoft.com/office/drawing/2014/main" id="{04E31EB8-FFE0-1307-FE88-89E6DC7064F9}"/>
              </a:ext>
            </a:extLst>
          </p:cNvPr>
          <p:cNvPicPr>
            <a:picLocks noChangeAspect="1"/>
          </p:cNvPicPr>
          <p:nvPr/>
        </p:nvPicPr>
        <p:blipFill>
          <a:blip r:embed="rId24"/>
          <a:stretch>
            <a:fillRect/>
          </a:stretch>
        </p:blipFill>
        <p:spPr>
          <a:xfrm>
            <a:off x="16725536" y="11421094"/>
            <a:ext cx="3833093" cy="1223328"/>
          </a:xfrm>
          <a:prstGeom prst="rect">
            <a:avLst/>
          </a:prstGeom>
        </p:spPr>
      </p:pic>
      <p:sp>
        <p:nvSpPr>
          <p:cNvPr id="36" name="Arrow: Down 35">
            <a:extLst>
              <a:ext uri="{FF2B5EF4-FFF2-40B4-BE49-F238E27FC236}">
                <a16:creationId xmlns:a16="http://schemas.microsoft.com/office/drawing/2014/main" id="{149B240F-DB07-E168-EC81-128BF4E38845}"/>
              </a:ext>
            </a:extLst>
          </p:cNvPr>
          <p:cNvSpPr/>
          <p:nvPr/>
        </p:nvSpPr>
        <p:spPr>
          <a:xfrm>
            <a:off x="8252950" y="3677753"/>
            <a:ext cx="319383" cy="75810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0C65F6D4-5114-7F86-1E1F-6D1AFE1D966E}"/>
              </a:ext>
            </a:extLst>
          </p:cNvPr>
          <p:cNvSpPr/>
          <p:nvPr/>
        </p:nvSpPr>
        <p:spPr>
          <a:xfrm>
            <a:off x="16144896" y="3627713"/>
            <a:ext cx="282691" cy="86662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683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2 Arithmetic Paper 2024</a:t>
            </a:r>
            <a:br>
              <a:rPr lang="en-GB" dirty="0">
                <a:solidFill>
                  <a:srgbClr val="0070C0"/>
                </a:solidFill>
              </a:rPr>
            </a:br>
            <a:r>
              <a:rPr lang="en-GB" dirty="0">
                <a:solidFill>
                  <a:srgbClr val="0070C0"/>
                </a:solidFill>
              </a:rPr>
              <a:t>Fractions, Decimals and Percentages</a:t>
            </a:r>
          </a:p>
        </p:txBody>
      </p:sp>
      <p:sp>
        <p:nvSpPr>
          <p:cNvPr id="22" name="Arrow: Down 21">
            <a:extLst>
              <a:ext uri="{FF2B5EF4-FFF2-40B4-BE49-F238E27FC236}">
                <a16:creationId xmlns:a16="http://schemas.microsoft.com/office/drawing/2014/main" id="{C2F70542-D69D-370B-1216-B3F2328B8888}"/>
              </a:ext>
            </a:extLst>
          </p:cNvPr>
          <p:cNvSpPr/>
          <p:nvPr/>
        </p:nvSpPr>
        <p:spPr>
          <a:xfrm>
            <a:off x="1863139" y="3627713"/>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4B6BA4B4-5485-84E8-9B8D-A197096B9EB4}"/>
              </a:ext>
            </a:extLst>
          </p:cNvPr>
          <p:cNvSpPr/>
          <p:nvPr/>
        </p:nvSpPr>
        <p:spPr>
          <a:xfrm>
            <a:off x="8938945" y="3627714"/>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286CDD0F-3A57-562C-483A-176AFA128338}"/>
              </a:ext>
            </a:extLst>
          </p:cNvPr>
          <p:cNvSpPr/>
          <p:nvPr/>
        </p:nvSpPr>
        <p:spPr>
          <a:xfrm>
            <a:off x="16467766" y="3627712"/>
            <a:ext cx="170807" cy="6890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62F2D34-2609-83CA-6604-6845A6AFA659}"/>
              </a:ext>
            </a:extLst>
          </p:cNvPr>
          <p:cNvSpPr txBox="1"/>
          <p:nvPr/>
        </p:nvSpPr>
        <p:spPr>
          <a:xfrm>
            <a:off x="9095015" y="12359109"/>
            <a:ext cx="12197442" cy="369332"/>
          </a:xfrm>
          <a:prstGeom prst="rect">
            <a:avLst/>
          </a:prstGeom>
          <a:noFill/>
        </p:spPr>
        <p:txBody>
          <a:bodyPr wrap="square">
            <a:spAutoFit/>
          </a:bodyPr>
          <a:lstStyle/>
          <a:p>
            <a:r>
              <a:rPr lang="en-GB" dirty="0">
                <a:hlinkClick r:id="rId2"/>
              </a:rPr>
              <a:t>2024 key stage 2 mathematics Paper 1: arithmetic (publishing.service.gov.uk)</a:t>
            </a:r>
            <a:endParaRPr lang="en-GB" dirty="0"/>
          </a:p>
        </p:txBody>
      </p:sp>
      <p:pic>
        <p:nvPicPr>
          <p:cNvPr id="33" name="Picture 32">
            <a:extLst>
              <a:ext uri="{FF2B5EF4-FFF2-40B4-BE49-F238E27FC236}">
                <a16:creationId xmlns:a16="http://schemas.microsoft.com/office/drawing/2014/main" id="{6B9F532B-1FB7-4390-A53D-22AB2DE53047}"/>
              </a:ext>
            </a:extLst>
          </p:cNvPr>
          <p:cNvPicPr>
            <a:picLocks noChangeAspect="1"/>
          </p:cNvPicPr>
          <p:nvPr/>
        </p:nvPicPr>
        <p:blipFill>
          <a:blip r:embed="rId3"/>
          <a:stretch>
            <a:fillRect/>
          </a:stretch>
        </p:blipFill>
        <p:spPr>
          <a:xfrm>
            <a:off x="2295172" y="3665179"/>
            <a:ext cx="3940101" cy="712782"/>
          </a:xfrm>
          <a:prstGeom prst="rect">
            <a:avLst/>
          </a:prstGeom>
        </p:spPr>
      </p:pic>
      <p:pic>
        <p:nvPicPr>
          <p:cNvPr id="43" name="Picture 42">
            <a:extLst>
              <a:ext uri="{FF2B5EF4-FFF2-40B4-BE49-F238E27FC236}">
                <a16:creationId xmlns:a16="http://schemas.microsoft.com/office/drawing/2014/main" id="{DC9EA627-8984-CB45-2368-C4F7AFF92A76}"/>
              </a:ext>
            </a:extLst>
          </p:cNvPr>
          <p:cNvPicPr>
            <a:picLocks noChangeAspect="1"/>
          </p:cNvPicPr>
          <p:nvPr/>
        </p:nvPicPr>
        <p:blipFill>
          <a:blip r:embed="rId4"/>
          <a:stretch>
            <a:fillRect/>
          </a:stretch>
        </p:blipFill>
        <p:spPr>
          <a:xfrm>
            <a:off x="2157330" y="4846996"/>
            <a:ext cx="3167922" cy="871178"/>
          </a:xfrm>
          <a:prstGeom prst="rect">
            <a:avLst/>
          </a:prstGeom>
        </p:spPr>
      </p:pic>
      <p:pic>
        <p:nvPicPr>
          <p:cNvPr id="51" name="Picture 50">
            <a:extLst>
              <a:ext uri="{FF2B5EF4-FFF2-40B4-BE49-F238E27FC236}">
                <a16:creationId xmlns:a16="http://schemas.microsoft.com/office/drawing/2014/main" id="{C1C1BB5D-9DC4-4D7A-5B7B-FCCF485660B3}"/>
              </a:ext>
            </a:extLst>
          </p:cNvPr>
          <p:cNvPicPr>
            <a:picLocks noChangeAspect="1"/>
          </p:cNvPicPr>
          <p:nvPr/>
        </p:nvPicPr>
        <p:blipFill>
          <a:blip r:embed="rId5"/>
          <a:stretch>
            <a:fillRect/>
          </a:stretch>
        </p:blipFill>
        <p:spPr>
          <a:xfrm>
            <a:off x="2040212" y="6219437"/>
            <a:ext cx="2930328" cy="871178"/>
          </a:xfrm>
          <a:prstGeom prst="rect">
            <a:avLst/>
          </a:prstGeom>
        </p:spPr>
      </p:pic>
      <p:pic>
        <p:nvPicPr>
          <p:cNvPr id="5" name="Picture 4">
            <a:extLst>
              <a:ext uri="{FF2B5EF4-FFF2-40B4-BE49-F238E27FC236}">
                <a16:creationId xmlns:a16="http://schemas.microsoft.com/office/drawing/2014/main" id="{BC6C0075-C900-A185-4756-B913E91BDE30}"/>
              </a:ext>
            </a:extLst>
          </p:cNvPr>
          <p:cNvPicPr>
            <a:picLocks noChangeAspect="1"/>
          </p:cNvPicPr>
          <p:nvPr/>
        </p:nvPicPr>
        <p:blipFill>
          <a:blip r:embed="rId6"/>
          <a:stretch>
            <a:fillRect/>
          </a:stretch>
        </p:blipFill>
        <p:spPr>
          <a:xfrm>
            <a:off x="2055289" y="7760741"/>
            <a:ext cx="3384540" cy="876718"/>
          </a:xfrm>
          <a:prstGeom prst="rect">
            <a:avLst/>
          </a:prstGeom>
        </p:spPr>
      </p:pic>
      <p:pic>
        <p:nvPicPr>
          <p:cNvPr id="10" name="Picture 9">
            <a:extLst>
              <a:ext uri="{FF2B5EF4-FFF2-40B4-BE49-F238E27FC236}">
                <a16:creationId xmlns:a16="http://schemas.microsoft.com/office/drawing/2014/main" id="{D9365D3C-5A3E-114F-BE21-0283E6A516DF}"/>
              </a:ext>
            </a:extLst>
          </p:cNvPr>
          <p:cNvPicPr>
            <a:picLocks noChangeAspect="1"/>
          </p:cNvPicPr>
          <p:nvPr/>
        </p:nvPicPr>
        <p:blipFill>
          <a:blip r:embed="rId7"/>
          <a:stretch>
            <a:fillRect/>
          </a:stretch>
        </p:blipFill>
        <p:spPr>
          <a:xfrm>
            <a:off x="2157330" y="9343474"/>
            <a:ext cx="3649594" cy="713609"/>
          </a:xfrm>
          <a:prstGeom prst="rect">
            <a:avLst/>
          </a:prstGeom>
        </p:spPr>
      </p:pic>
      <p:pic>
        <p:nvPicPr>
          <p:cNvPr id="14" name="Picture 13">
            <a:extLst>
              <a:ext uri="{FF2B5EF4-FFF2-40B4-BE49-F238E27FC236}">
                <a16:creationId xmlns:a16="http://schemas.microsoft.com/office/drawing/2014/main" id="{BD151DC9-C547-16DE-6AF0-642111F8478B}"/>
              </a:ext>
            </a:extLst>
          </p:cNvPr>
          <p:cNvPicPr>
            <a:picLocks noChangeAspect="1"/>
          </p:cNvPicPr>
          <p:nvPr/>
        </p:nvPicPr>
        <p:blipFill>
          <a:blip r:embed="rId8"/>
          <a:stretch>
            <a:fillRect/>
          </a:stretch>
        </p:blipFill>
        <p:spPr>
          <a:xfrm>
            <a:off x="9481465" y="3627712"/>
            <a:ext cx="3302983" cy="672830"/>
          </a:xfrm>
          <a:prstGeom prst="rect">
            <a:avLst/>
          </a:prstGeom>
        </p:spPr>
      </p:pic>
      <p:pic>
        <p:nvPicPr>
          <p:cNvPr id="17" name="Picture 16">
            <a:extLst>
              <a:ext uri="{FF2B5EF4-FFF2-40B4-BE49-F238E27FC236}">
                <a16:creationId xmlns:a16="http://schemas.microsoft.com/office/drawing/2014/main" id="{7BF6DBF7-08C9-963D-CEE1-4765D86FA083}"/>
              </a:ext>
            </a:extLst>
          </p:cNvPr>
          <p:cNvPicPr>
            <a:picLocks noChangeAspect="1"/>
          </p:cNvPicPr>
          <p:nvPr/>
        </p:nvPicPr>
        <p:blipFill>
          <a:blip r:embed="rId9"/>
          <a:stretch>
            <a:fillRect/>
          </a:stretch>
        </p:blipFill>
        <p:spPr>
          <a:xfrm>
            <a:off x="9322503" y="5133829"/>
            <a:ext cx="3180651" cy="917496"/>
          </a:xfrm>
          <a:prstGeom prst="rect">
            <a:avLst/>
          </a:prstGeom>
        </p:spPr>
      </p:pic>
      <p:pic>
        <p:nvPicPr>
          <p:cNvPr id="18" name="Picture 17">
            <a:extLst>
              <a:ext uri="{FF2B5EF4-FFF2-40B4-BE49-F238E27FC236}">
                <a16:creationId xmlns:a16="http://schemas.microsoft.com/office/drawing/2014/main" id="{D9869929-3A4D-1A3B-6527-8EC8FF50326A}"/>
              </a:ext>
            </a:extLst>
          </p:cNvPr>
          <p:cNvPicPr>
            <a:picLocks noChangeAspect="1"/>
          </p:cNvPicPr>
          <p:nvPr/>
        </p:nvPicPr>
        <p:blipFill>
          <a:blip r:embed="rId10"/>
          <a:stretch>
            <a:fillRect/>
          </a:stretch>
        </p:blipFill>
        <p:spPr>
          <a:xfrm>
            <a:off x="9481465" y="6706155"/>
            <a:ext cx="2732098" cy="795163"/>
          </a:xfrm>
          <a:prstGeom prst="rect">
            <a:avLst/>
          </a:prstGeom>
        </p:spPr>
      </p:pic>
      <p:pic>
        <p:nvPicPr>
          <p:cNvPr id="19" name="Picture 18">
            <a:extLst>
              <a:ext uri="{FF2B5EF4-FFF2-40B4-BE49-F238E27FC236}">
                <a16:creationId xmlns:a16="http://schemas.microsoft.com/office/drawing/2014/main" id="{B66A7301-6212-2BD7-25AC-179F94507C6F}"/>
              </a:ext>
            </a:extLst>
          </p:cNvPr>
          <p:cNvPicPr>
            <a:picLocks noChangeAspect="1"/>
          </p:cNvPicPr>
          <p:nvPr/>
        </p:nvPicPr>
        <p:blipFill>
          <a:blip r:embed="rId11"/>
          <a:stretch>
            <a:fillRect/>
          </a:stretch>
        </p:blipFill>
        <p:spPr>
          <a:xfrm>
            <a:off x="9525008" y="8117375"/>
            <a:ext cx="3017542" cy="815551"/>
          </a:xfrm>
          <a:prstGeom prst="rect">
            <a:avLst/>
          </a:prstGeom>
        </p:spPr>
      </p:pic>
      <p:pic>
        <p:nvPicPr>
          <p:cNvPr id="20" name="Picture 19">
            <a:extLst>
              <a:ext uri="{FF2B5EF4-FFF2-40B4-BE49-F238E27FC236}">
                <a16:creationId xmlns:a16="http://schemas.microsoft.com/office/drawing/2014/main" id="{B7E06C83-86F0-CB24-FA09-B9638FD6B21A}"/>
              </a:ext>
            </a:extLst>
          </p:cNvPr>
          <p:cNvPicPr>
            <a:picLocks noChangeAspect="1"/>
          </p:cNvPicPr>
          <p:nvPr/>
        </p:nvPicPr>
        <p:blipFill>
          <a:blip r:embed="rId12"/>
          <a:stretch>
            <a:fillRect/>
          </a:stretch>
        </p:blipFill>
        <p:spPr>
          <a:xfrm>
            <a:off x="9586175" y="9436740"/>
            <a:ext cx="2956375" cy="754385"/>
          </a:xfrm>
          <a:prstGeom prst="rect">
            <a:avLst/>
          </a:prstGeom>
        </p:spPr>
      </p:pic>
      <p:pic>
        <p:nvPicPr>
          <p:cNvPr id="25" name="Picture 24">
            <a:extLst>
              <a:ext uri="{FF2B5EF4-FFF2-40B4-BE49-F238E27FC236}">
                <a16:creationId xmlns:a16="http://schemas.microsoft.com/office/drawing/2014/main" id="{9103FC27-3DEA-D921-560B-28F1A96C6510}"/>
              </a:ext>
            </a:extLst>
          </p:cNvPr>
          <p:cNvPicPr>
            <a:picLocks noChangeAspect="1"/>
          </p:cNvPicPr>
          <p:nvPr/>
        </p:nvPicPr>
        <p:blipFill>
          <a:blip r:embed="rId13"/>
          <a:stretch>
            <a:fillRect/>
          </a:stretch>
        </p:blipFill>
        <p:spPr>
          <a:xfrm>
            <a:off x="16902963" y="3746657"/>
            <a:ext cx="3771927" cy="795163"/>
          </a:xfrm>
          <a:prstGeom prst="rect">
            <a:avLst/>
          </a:prstGeom>
        </p:spPr>
      </p:pic>
      <p:pic>
        <p:nvPicPr>
          <p:cNvPr id="28" name="Picture 27">
            <a:extLst>
              <a:ext uri="{FF2B5EF4-FFF2-40B4-BE49-F238E27FC236}">
                <a16:creationId xmlns:a16="http://schemas.microsoft.com/office/drawing/2014/main" id="{68258B8C-0143-1001-AD02-BE2B3D676FF1}"/>
              </a:ext>
            </a:extLst>
          </p:cNvPr>
          <p:cNvPicPr>
            <a:picLocks noChangeAspect="1"/>
          </p:cNvPicPr>
          <p:nvPr/>
        </p:nvPicPr>
        <p:blipFill>
          <a:blip r:embed="rId14"/>
          <a:stretch>
            <a:fillRect/>
          </a:stretch>
        </p:blipFill>
        <p:spPr>
          <a:xfrm>
            <a:off x="17064460" y="4974371"/>
            <a:ext cx="2711710" cy="795163"/>
          </a:xfrm>
          <a:prstGeom prst="rect">
            <a:avLst/>
          </a:prstGeom>
        </p:spPr>
      </p:pic>
      <p:pic>
        <p:nvPicPr>
          <p:cNvPr id="30" name="Picture 29">
            <a:extLst>
              <a:ext uri="{FF2B5EF4-FFF2-40B4-BE49-F238E27FC236}">
                <a16:creationId xmlns:a16="http://schemas.microsoft.com/office/drawing/2014/main" id="{A92D638A-F6E5-B7B6-8BAE-3B25E21F7920}"/>
              </a:ext>
            </a:extLst>
          </p:cNvPr>
          <p:cNvPicPr>
            <a:picLocks noChangeAspect="1"/>
          </p:cNvPicPr>
          <p:nvPr/>
        </p:nvPicPr>
        <p:blipFill>
          <a:blip r:embed="rId15"/>
          <a:stretch>
            <a:fillRect/>
          </a:stretch>
        </p:blipFill>
        <p:spPr>
          <a:xfrm>
            <a:off x="16933430" y="6329216"/>
            <a:ext cx="3792315" cy="937884"/>
          </a:xfrm>
          <a:prstGeom prst="rect">
            <a:avLst/>
          </a:prstGeom>
        </p:spPr>
      </p:pic>
      <p:pic>
        <p:nvPicPr>
          <p:cNvPr id="32" name="Picture 31">
            <a:extLst>
              <a:ext uri="{FF2B5EF4-FFF2-40B4-BE49-F238E27FC236}">
                <a16:creationId xmlns:a16="http://schemas.microsoft.com/office/drawing/2014/main" id="{9D5DB9E0-8DE5-0174-71F2-BDDD59E10EAF}"/>
              </a:ext>
            </a:extLst>
          </p:cNvPr>
          <p:cNvPicPr>
            <a:picLocks noChangeAspect="1"/>
          </p:cNvPicPr>
          <p:nvPr/>
        </p:nvPicPr>
        <p:blipFill>
          <a:blip r:embed="rId16"/>
          <a:stretch>
            <a:fillRect/>
          </a:stretch>
        </p:blipFill>
        <p:spPr>
          <a:xfrm>
            <a:off x="16902963" y="7892096"/>
            <a:ext cx="2834043" cy="856330"/>
          </a:xfrm>
          <a:prstGeom prst="rect">
            <a:avLst/>
          </a:prstGeom>
        </p:spPr>
      </p:pic>
      <p:pic>
        <p:nvPicPr>
          <p:cNvPr id="34" name="Picture 33">
            <a:extLst>
              <a:ext uri="{FF2B5EF4-FFF2-40B4-BE49-F238E27FC236}">
                <a16:creationId xmlns:a16="http://schemas.microsoft.com/office/drawing/2014/main" id="{048F1DD8-CDB7-538D-B7B4-4B18659578BC}"/>
              </a:ext>
            </a:extLst>
          </p:cNvPr>
          <p:cNvPicPr>
            <a:picLocks noChangeAspect="1"/>
          </p:cNvPicPr>
          <p:nvPr/>
        </p:nvPicPr>
        <p:blipFill>
          <a:blip r:embed="rId17"/>
          <a:stretch>
            <a:fillRect/>
          </a:stretch>
        </p:blipFill>
        <p:spPr>
          <a:xfrm>
            <a:off x="16933430" y="9300233"/>
            <a:ext cx="3180651" cy="856330"/>
          </a:xfrm>
          <a:prstGeom prst="rect">
            <a:avLst/>
          </a:prstGeom>
        </p:spPr>
      </p:pic>
    </p:spTree>
    <p:extLst>
      <p:ext uri="{BB962C8B-B14F-4D97-AF65-F5344CB8AC3E}">
        <p14:creationId xmlns:p14="http://schemas.microsoft.com/office/powerpoint/2010/main" val="144923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2 Arithmetic Paper 2024</a:t>
            </a:r>
            <a:br>
              <a:rPr lang="en-GB" dirty="0">
                <a:solidFill>
                  <a:srgbClr val="0070C0"/>
                </a:solidFill>
              </a:rPr>
            </a:br>
            <a:r>
              <a:rPr lang="en-GB" dirty="0">
                <a:solidFill>
                  <a:srgbClr val="FFC000"/>
                </a:solidFill>
              </a:rPr>
              <a:t>Year 3 </a:t>
            </a:r>
            <a:r>
              <a:rPr lang="en-GB" dirty="0">
                <a:solidFill>
                  <a:srgbClr val="0070C0"/>
                </a:solidFill>
              </a:rPr>
              <a:t>and </a:t>
            </a:r>
            <a:r>
              <a:rPr lang="en-GB" dirty="0">
                <a:solidFill>
                  <a:srgbClr val="00B050"/>
                </a:solidFill>
              </a:rPr>
              <a:t>Year 4 </a:t>
            </a:r>
            <a:r>
              <a:rPr lang="en-GB" dirty="0">
                <a:solidFill>
                  <a:srgbClr val="0070C0"/>
                </a:solidFill>
              </a:rPr>
              <a:t>Questions</a:t>
            </a:r>
          </a:p>
        </p:txBody>
      </p:sp>
      <p:sp>
        <p:nvSpPr>
          <p:cNvPr id="26" name="TextBox 25">
            <a:extLst>
              <a:ext uri="{FF2B5EF4-FFF2-40B4-BE49-F238E27FC236}">
                <a16:creationId xmlns:a16="http://schemas.microsoft.com/office/drawing/2014/main" id="{762F2D34-2609-83CA-6604-6845A6AFA659}"/>
              </a:ext>
            </a:extLst>
          </p:cNvPr>
          <p:cNvSpPr txBox="1"/>
          <p:nvPr/>
        </p:nvSpPr>
        <p:spPr>
          <a:xfrm>
            <a:off x="9095015" y="12359109"/>
            <a:ext cx="12197442" cy="369332"/>
          </a:xfrm>
          <a:prstGeom prst="rect">
            <a:avLst/>
          </a:prstGeom>
          <a:noFill/>
        </p:spPr>
        <p:txBody>
          <a:bodyPr wrap="square">
            <a:spAutoFit/>
          </a:bodyPr>
          <a:lstStyle/>
          <a:p>
            <a:r>
              <a:rPr lang="en-GB" dirty="0">
                <a:hlinkClick r:id="rId2"/>
              </a:rPr>
              <a:t>2024 key stage 2 mathematics Paper 1: arithmetic (publishing.service.gov.uk)</a:t>
            </a:r>
            <a:endParaRPr lang="en-GB" dirty="0"/>
          </a:p>
        </p:txBody>
      </p:sp>
      <p:pic>
        <p:nvPicPr>
          <p:cNvPr id="4" name="Picture 3">
            <a:extLst>
              <a:ext uri="{FF2B5EF4-FFF2-40B4-BE49-F238E27FC236}">
                <a16:creationId xmlns:a16="http://schemas.microsoft.com/office/drawing/2014/main" id="{BA5EA942-A0C0-D890-845C-985883E27B0D}"/>
              </a:ext>
            </a:extLst>
          </p:cNvPr>
          <p:cNvPicPr>
            <a:picLocks noChangeAspect="1"/>
          </p:cNvPicPr>
          <p:nvPr/>
        </p:nvPicPr>
        <p:blipFill>
          <a:blip r:embed="rId3"/>
          <a:stretch>
            <a:fillRect/>
          </a:stretch>
        </p:blipFill>
        <p:spPr>
          <a:xfrm>
            <a:off x="1674033" y="4483435"/>
            <a:ext cx="3266597" cy="773668"/>
          </a:xfrm>
          <a:prstGeom prst="rect">
            <a:avLst/>
          </a:prstGeom>
        </p:spPr>
      </p:pic>
      <p:pic>
        <p:nvPicPr>
          <p:cNvPr id="6" name="Picture 5">
            <a:extLst>
              <a:ext uri="{FF2B5EF4-FFF2-40B4-BE49-F238E27FC236}">
                <a16:creationId xmlns:a16="http://schemas.microsoft.com/office/drawing/2014/main" id="{FD15B340-45F4-ADFF-CE2C-43A3522DA2A1}"/>
              </a:ext>
            </a:extLst>
          </p:cNvPr>
          <p:cNvPicPr>
            <a:picLocks noChangeAspect="1"/>
          </p:cNvPicPr>
          <p:nvPr/>
        </p:nvPicPr>
        <p:blipFill>
          <a:blip r:embed="rId4"/>
          <a:stretch>
            <a:fillRect/>
          </a:stretch>
        </p:blipFill>
        <p:spPr>
          <a:xfrm>
            <a:off x="1674033" y="5787308"/>
            <a:ext cx="2534335" cy="712782"/>
          </a:xfrm>
          <a:prstGeom prst="rect">
            <a:avLst/>
          </a:prstGeom>
        </p:spPr>
      </p:pic>
      <p:pic>
        <p:nvPicPr>
          <p:cNvPr id="9" name="Picture 8">
            <a:extLst>
              <a:ext uri="{FF2B5EF4-FFF2-40B4-BE49-F238E27FC236}">
                <a16:creationId xmlns:a16="http://schemas.microsoft.com/office/drawing/2014/main" id="{F46F3E33-CC93-2D0B-A4A2-86C07416E11C}"/>
              </a:ext>
            </a:extLst>
          </p:cNvPr>
          <p:cNvPicPr>
            <a:picLocks noChangeAspect="1"/>
          </p:cNvPicPr>
          <p:nvPr/>
        </p:nvPicPr>
        <p:blipFill>
          <a:blip r:embed="rId5"/>
          <a:stretch>
            <a:fillRect/>
          </a:stretch>
        </p:blipFill>
        <p:spPr>
          <a:xfrm>
            <a:off x="8435601" y="4529706"/>
            <a:ext cx="2752131" cy="831579"/>
          </a:xfrm>
          <a:prstGeom prst="rect">
            <a:avLst/>
          </a:prstGeom>
        </p:spPr>
      </p:pic>
      <p:pic>
        <p:nvPicPr>
          <p:cNvPr id="11" name="Picture 10">
            <a:extLst>
              <a:ext uri="{FF2B5EF4-FFF2-40B4-BE49-F238E27FC236}">
                <a16:creationId xmlns:a16="http://schemas.microsoft.com/office/drawing/2014/main" id="{F4794C91-F34C-24E4-E173-A988ED584A44}"/>
              </a:ext>
            </a:extLst>
          </p:cNvPr>
          <p:cNvPicPr>
            <a:picLocks noChangeAspect="1"/>
          </p:cNvPicPr>
          <p:nvPr/>
        </p:nvPicPr>
        <p:blipFill>
          <a:blip r:embed="rId6"/>
          <a:stretch>
            <a:fillRect/>
          </a:stretch>
        </p:blipFill>
        <p:spPr>
          <a:xfrm>
            <a:off x="8379255" y="5711185"/>
            <a:ext cx="3405515" cy="811781"/>
          </a:xfrm>
          <a:prstGeom prst="rect">
            <a:avLst/>
          </a:prstGeom>
        </p:spPr>
      </p:pic>
      <p:pic>
        <p:nvPicPr>
          <p:cNvPr id="13" name="Picture 12">
            <a:extLst>
              <a:ext uri="{FF2B5EF4-FFF2-40B4-BE49-F238E27FC236}">
                <a16:creationId xmlns:a16="http://schemas.microsoft.com/office/drawing/2014/main" id="{A55D1BA3-9910-5B6B-554C-DB1050FB62EC}"/>
              </a:ext>
            </a:extLst>
          </p:cNvPr>
          <p:cNvPicPr>
            <a:picLocks noChangeAspect="1"/>
          </p:cNvPicPr>
          <p:nvPr/>
        </p:nvPicPr>
        <p:blipFill>
          <a:blip r:embed="rId7"/>
          <a:stretch>
            <a:fillRect/>
          </a:stretch>
        </p:blipFill>
        <p:spPr>
          <a:xfrm>
            <a:off x="8376203" y="6877289"/>
            <a:ext cx="2870929" cy="851379"/>
          </a:xfrm>
          <a:prstGeom prst="rect">
            <a:avLst/>
          </a:prstGeom>
        </p:spPr>
      </p:pic>
      <p:pic>
        <p:nvPicPr>
          <p:cNvPr id="27" name="Picture 26">
            <a:extLst>
              <a:ext uri="{FF2B5EF4-FFF2-40B4-BE49-F238E27FC236}">
                <a16:creationId xmlns:a16="http://schemas.microsoft.com/office/drawing/2014/main" id="{1567B268-B2E5-68DF-3646-3C20B65380D6}"/>
              </a:ext>
            </a:extLst>
          </p:cNvPr>
          <p:cNvPicPr>
            <a:picLocks noChangeAspect="1"/>
          </p:cNvPicPr>
          <p:nvPr/>
        </p:nvPicPr>
        <p:blipFill>
          <a:blip r:embed="rId8"/>
          <a:stretch>
            <a:fillRect/>
          </a:stretch>
        </p:blipFill>
        <p:spPr>
          <a:xfrm>
            <a:off x="8376203" y="8157903"/>
            <a:ext cx="5543861" cy="811781"/>
          </a:xfrm>
          <a:prstGeom prst="rect">
            <a:avLst/>
          </a:prstGeom>
        </p:spPr>
      </p:pic>
      <p:pic>
        <p:nvPicPr>
          <p:cNvPr id="29" name="Picture 28">
            <a:extLst>
              <a:ext uri="{FF2B5EF4-FFF2-40B4-BE49-F238E27FC236}">
                <a16:creationId xmlns:a16="http://schemas.microsoft.com/office/drawing/2014/main" id="{FDFA3B39-4D8D-9F3D-8AC8-C63231236EF4}"/>
              </a:ext>
            </a:extLst>
          </p:cNvPr>
          <p:cNvPicPr>
            <a:picLocks noChangeAspect="1"/>
          </p:cNvPicPr>
          <p:nvPr/>
        </p:nvPicPr>
        <p:blipFill>
          <a:blip r:embed="rId9"/>
          <a:stretch>
            <a:fillRect/>
          </a:stretch>
        </p:blipFill>
        <p:spPr>
          <a:xfrm>
            <a:off x="8379255" y="9366379"/>
            <a:ext cx="3405515" cy="791979"/>
          </a:xfrm>
          <a:prstGeom prst="rect">
            <a:avLst/>
          </a:prstGeom>
        </p:spPr>
      </p:pic>
      <p:pic>
        <p:nvPicPr>
          <p:cNvPr id="31" name="Picture 30">
            <a:extLst>
              <a:ext uri="{FF2B5EF4-FFF2-40B4-BE49-F238E27FC236}">
                <a16:creationId xmlns:a16="http://schemas.microsoft.com/office/drawing/2014/main" id="{8B06C007-BA5C-8062-5D9B-7EA76E365AE1}"/>
              </a:ext>
            </a:extLst>
          </p:cNvPr>
          <p:cNvPicPr>
            <a:picLocks noChangeAspect="1"/>
          </p:cNvPicPr>
          <p:nvPr/>
        </p:nvPicPr>
        <p:blipFill>
          <a:blip r:embed="rId10"/>
          <a:stretch>
            <a:fillRect/>
          </a:stretch>
        </p:blipFill>
        <p:spPr>
          <a:xfrm>
            <a:off x="8257405" y="10604621"/>
            <a:ext cx="3781704" cy="653384"/>
          </a:xfrm>
          <a:prstGeom prst="rect">
            <a:avLst/>
          </a:prstGeom>
        </p:spPr>
      </p:pic>
      <p:pic>
        <p:nvPicPr>
          <p:cNvPr id="35" name="Picture 34">
            <a:extLst>
              <a:ext uri="{FF2B5EF4-FFF2-40B4-BE49-F238E27FC236}">
                <a16:creationId xmlns:a16="http://schemas.microsoft.com/office/drawing/2014/main" id="{1E8C5FFD-5FD2-0F91-3A98-9C0452383719}"/>
              </a:ext>
            </a:extLst>
          </p:cNvPr>
          <p:cNvPicPr>
            <a:picLocks noChangeAspect="1"/>
          </p:cNvPicPr>
          <p:nvPr/>
        </p:nvPicPr>
        <p:blipFill>
          <a:blip r:embed="rId11"/>
          <a:stretch>
            <a:fillRect/>
          </a:stretch>
        </p:blipFill>
        <p:spPr>
          <a:xfrm>
            <a:off x="15998427" y="4552430"/>
            <a:ext cx="3049125" cy="752382"/>
          </a:xfrm>
          <a:prstGeom prst="rect">
            <a:avLst/>
          </a:prstGeom>
        </p:spPr>
      </p:pic>
      <p:pic>
        <p:nvPicPr>
          <p:cNvPr id="37" name="Picture 36">
            <a:extLst>
              <a:ext uri="{FF2B5EF4-FFF2-40B4-BE49-F238E27FC236}">
                <a16:creationId xmlns:a16="http://schemas.microsoft.com/office/drawing/2014/main" id="{6D01DDD8-1AF9-EC95-C735-5921DA7D9FB9}"/>
              </a:ext>
            </a:extLst>
          </p:cNvPr>
          <p:cNvPicPr>
            <a:picLocks noChangeAspect="1"/>
          </p:cNvPicPr>
          <p:nvPr/>
        </p:nvPicPr>
        <p:blipFill>
          <a:blip r:embed="rId12"/>
          <a:stretch>
            <a:fillRect/>
          </a:stretch>
        </p:blipFill>
        <p:spPr>
          <a:xfrm>
            <a:off x="15933410" y="5709105"/>
            <a:ext cx="3405515" cy="593985"/>
          </a:xfrm>
          <a:prstGeom prst="rect">
            <a:avLst/>
          </a:prstGeom>
        </p:spPr>
      </p:pic>
      <p:pic>
        <p:nvPicPr>
          <p:cNvPr id="39" name="Picture 38">
            <a:extLst>
              <a:ext uri="{FF2B5EF4-FFF2-40B4-BE49-F238E27FC236}">
                <a16:creationId xmlns:a16="http://schemas.microsoft.com/office/drawing/2014/main" id="{7B911C2C-E648-684B-7BDE-0A7C1BD531C5}"/>
              </a:ext>
            </a:extLst>
          </p:cNvPr>
          <p:cNvPicPr>
            <a:picLocks noChangeAspect="1"/>
          </p:cNvPicPr>
          <p:nvPr/>
        </p:nvPicPr>
        <p:blipFill>
          <a:blip r:embed="rId13"/>
          <a:stretch>
            <a:fillRect/>
          </a:stretch>
        </p:blipFill>
        <p:spPr>
          <a:xfrm>
            <a:off x="1654232" y="7187728"/>
            <a:ext cx="5108272" cy="970175"/>
          </a:xfrm>
          <a:prstGeom prst="rect">
            <a:avLst/>
          </a:prstGeom>
        </p:spPr>
      </p:pic>
      <p:pic>
        <p:nvPicPr>
          <p:cNvPr id="41" name="Picture 40">
            <a:extLst>
              <a:ext uri="{FF2B5EF4-FFF2-40B4-BE49-F238E27FC236}">
                <a16:creationId xmlns:a16="http://schemas.microsoft.com/office/drawing/2014/main" id="{82F9AD29-F302-A2DA-F616-4874D7E7EEE7}"/>
              </a:ext>
            </a:extLst>
          </p:cNvPr>
          <p:cNvPicPr>
            <a:picLocks noChangeAspect="1"/>
          </p:cNvPicPr>
          <p:nvPr/>
        </p:nvPicPr>
        <p:blipFill>
          <a:blip r:embed="rId14"/>
          <a:stretch>
            <a:fillRect/>
          </a:stretch>
        </p:blipFill>
        <p:spPr>
          <a:xfrm>
            <a:off x="15982910" y="6937037"/>
            <a:ext cx="3306516" cy="772181"/>
          </a:xfrm>
          <a:prstGeom prst="rect">
            <a:avLst/>
          </a:prstGeom>
        </p:spPr>
      </p:pic>
      <p:pic>
        <p:nvPicPr>
          <p:cNvPr id="45" name="Picture 44">
            <a:extLst>
              <a:ext uri="{FF2B5EF4-FFF2-40B4-BE49-F238E27FC236}">
                <a16:creationId xmlns:a16="http://schemas.microsoft.com/office/drawing/2014/main" id="{D9966924-8159-B8DF-F2F5-0C5754F5C4FB}"/>
              </a:ext>
            </a:extLst>
          </p:cNvPr>
          <p:cNvPicPr>
            <a:picLocks noChangeAspect="1"/>
          </p:cNvPicPr>
          <p:nvPr/>
        </p:nvPicPr>
        <p:blipFill>
          <a:blip r:embed="rId15"/>
          <a:stretch>
            <a:fillRect/>
          </a:stretch>
        </p:blipFill>
        <p:spPr>
          <a:xfrm>
            <a:off x="15955657" y="8344948"/>
            <a:ext cx="5068674" cy="890978"/>
          </a:xfrm>
          <a:prstGeom prst="rect">
            <a:avLst/>
          </a:prstGeom>
        </p:spPr>
      </p:pic>
      <p:pic>
        <p:nvPicPr>
          <p:cNvPr id="7" name="Picture 6">
            <a:extLst>
              <a:ext uri="{FF2B5EF4-FFF2-40B4-BE49-F238E27FC236}">
                <a16:creationId xmlns:a16="http://schemas.microsoft.com/office/drawing/2014/main" id="{62ACCB42-3E62-136D-EF82-042049F6A22C}"/>
              </a:ext>
            </a:extLst>
          </p:cNvPr>
          <p:cNvPicPr>
            <a:picLocks noChangeAspect="1"/>
          </p:cNvPicPr>
          <p:nvPr/>
        </p:nvPicPr>
        <p:blipFill>
          <a:blip r:embed="rId16"/>
          <a:stretch>
            <a:fillRect/>
          </a:stretch>
        </p:blipFill>
        <p:spPr>
          <a:xfrm>
            <a:off x="16037876" y="9822789"/>
            <a:ext cx="3302983" cy="672830"/>
          </a:xfrm>
          <a:prstGeom prst="rect">
            <a:avLst/>
          </a:prstGeom>
        </p:spPr>
      </p:pic>
      <p:sp>
        <p:nvSpPr>
          <p:cNvPr id="10" name="Arrow: Down 9">
            <a:extLst>
              <a:ext uri="{FF2B5EF4-FFF2-40B4-BE49-F238E27FC236}">
                <a16:creationId xmlns:a16="http://schemas.microsoft.com/office/drawing/2014/main" id="{83AF735B-EF62-7A45-4431-23A27291CE9C}"/>
              </a:ext>
            </a:extLst>
          </p:cNvPr>
          <p:cNvSpPr/>
          <p:nvPr/>
        </p:nvSpPr>
        <p:spPr>
          <a:xfrm>
            <a:off x="1361315" y="4529707"/>
            <a:ext cx="292917" cy="381524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60FF2ADA-AC17-9A85-EABE-68E3CBE69166}"/>
              </a:ext>
            </a:extLst>
          </p:cNvPr>
          <p:cNvSpPr/>
          <p:nvPr/>
        </p:nvSpPr>
        <p:spPr>
          <a:xfrm>
            <a:off x="7952002" y="4552429"/>
            <a:ext cx="230727" cy="7073513"/>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ADC79E0F-E590-B79C-DE4A-63C3A58759CB}"/>
              </a:ext>
            </a:extLst>
          </p:cNvPr>
          <p:cNvSpPr/>
          <p:nvPr/>
        </p:nvSpPr>
        <p:spPr>
          <a:xfrm>
            <a:off x="15387621" y="4552430"/>
            <a:ext cx="292917" cy="650945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900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D214379-F17D-DEDC-D91A-839E2A07562D}"/>
              </a:ext>
            </a:extLst>
          </p:cNvPr>
          <p:cNvSpPr txBox="1">
            <a:spLocks/>
          </p:cNvSpPr>
          <p:nvPr/>
        </p:nvSpPr>
        <p:spPr>
          <a:xfrm>
            <a:off x="930998" y="1706880"/>
            <a:ext cx="21513366" cy="10520902"/>
          </a:xfrm>
          <a:prstGeom prst="rect">
            <a:avLst/>
          </a:prstGeom>
          <a:noFill/>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GB" sz="4800" b="1" dirty="0">
              <a:solidFill>
                <a:srgbClr val="0070C0"/>
              </a:solidFill>
            </a:endParaRPr>
          </a:p>
          <a:p>
            <a:pPr marL="0" indent="0">
              <a:buFont typeface="Arial" panose="020B0604020202020204" pitchFamily="34" charset="0"/>
              <a:buNone/>
            </a:pPr>
            <a:r>
              <a:rPr lang="en-GB" sz="4800" b="1" dirty="0">
                <a:solidFill>
                  <a:srgbClr val="0070C0"/>
                </a:solidFill>
              </a:rPr>
              <a:t>Key Stage 2 SATs papers 2024</a:t>
            </a:r>
          </a:p>
          <a:p>
            <a:pPr marL="0" indent="0">
              <a:buFont typeface="Arial" panose="020B0604020202020204" pitchFamily="34" charset="0"/>
              <a:buNone/>
            </a:pPr>
            <a:r>
              <a:rPr lang="en-GB" sz="4400" dirty="0">
                <a:hlinkClick r:id="rId2"/>
              </a:rPr>
              <a:t>Key stage 2 tests: 2024 mathematics test materials - GOV.UK (www.gov.uk)</a:t>
            </a:r>
            <a:endParaRPr lang="en-GB" sz="85700" b="1" dirty="0">
              <a:solidFill>
                <a:srgbClr val="FF0000"/>
              </a:solidFill>
            </a:endParaRPr>
          </a:p>
          <a:p>
            <a:pPr marL="0" indent="0">
              <a:buFont typeface="Arial" panose="020B0604020202020204" pitchFamily="34" charset="0"/>
              <a:buNone/>
            </a:pPr>
            <a:endParaRPr lang="en-GB" sz="4800" b="1" dirty="0">
              <a:solidFill>
                <a:srgbClr val="0070C0"/>
              </a:solidFill>
            </a:endParaRPr>
          </a:p>
          <a:p>
            <a:pPr marL="0" indent="0">
              <a:buFont typeface="Arial" panose="020B0604020202020204" pitchFamily="34" charset="0"/>
              <a:buNone/>
            </a:pPr>
            <a:endParaRPr lang="en-GB" sz="4800" b="1" dirty="0">
              <a:solidFill>
                <a:srgbClr val="0070C0"/>
              </a:solidFill>
            </a:endParaRPr>
          </a:p>
          <a:p>
            <a:pPr marL="0" indent="0">
              <a:buFont typeface="Arial" panose="020B0604020202020204" pitchFamily="34" charset="0"/>
              <a:buNone/>
            </a:pPr>
            <a:r>
              <a:rPr lang="en-GB" sz="4800" b="1" dirty="0">
                <a:solidFill>
                  <a:srgbClr val="0070C0"/>
                </a:solidFill>
              </a:rPr>
              <a:t>Key stage 2 SATs 2024 scaled scores published in July 2024 Guidance </a:t>
            </a:r>
          </a:p>
          <a:p>
            <a:r>
              <a:rPr lang="en-GB" sz="4000" b="1" dirty="0"/>
              <a:t>Scaled scores at key stage 2 </a:t>
            </a:r>
          </a:p>
          <a:p>
            <a:r>
              <a:rPr lang="en-GB" sz="4000" dirty="0"/>
              <a:t>Information for headteachers, teachers, governors and local authorities about scaled scores and the expected standard for the 2023 national curriculum tests. </a:t>
            </a:r>
            <a:endParaRPr lang="en-GB" sz="11500" b="1" dirty="0"/>
          </a:p>
          <a:p>
            <a:pPr marL="0" indent="0">
              <a:buFont typeface="Arial" panose="020B0604020202020204" pitchFamily="34" charset="0"/>
              <a:buNone/>
            </a:pPr>
            <a:r>
              <a:rPr lang="en-US" sz="3600" dirty="0">
                <a:hlinkClick r:id="rId3"/>
              </a:rPr>
              <a:t>Understanding scaled scores at key stage 2 - GOV.UK (www.gov.uk)</a:t>
            </a:r>
            <a:endParaRPr lang="en-GB" sz="4800" b="1" dirty="0"/>
          </a:p>
          <a:p>
            <a:pPr marL="0" indent="0">
              <a:buFont typeface="Arial" panose="020B0604020202020204" pitchFamily="34" charset="0"/>
              <a:buNone/>
            </a:pPr>
            <a:endParaRPr lang="en-GB" sz="3600" dirty="0"/>
          </a:p>
          <a:p>
            <a:pPr marL="0" indent="0">
              <a:buFont typeface="Arial" panose="020B0604020202020204" pitchFamily="34" charset="0"/>
              <a:buNone/>
            </a:pPr>
            <a:endParaRPr lang="en-GB" sz="3600" b="1" dirty="0"/>
          </a:p>
          <a:p>
            <a:pPr marL="0" indent="0">
              <a:buFont typeface="Arial" panose="020B0604020202020204" pitchFamily="34" charset="0"/>
              <a:buNone/>
            </a:pPr>
            <a:endParaRPr lang="en-GB" dirty="0">
              <a:solidFill>
                <a:srgbClr val="FF0000"/>
              </a:solidFill>
            </a:endParaRPr>
          </a:p>
        </p:txBody>
      </p:sp>
      <p:pic>
        <p:nvPicPr>
          <p:cNvPr id="7" name="Picture 6">
            <a:extLst>
              <a:ext uri="{FF2B5EF4-FFF2-40B4-BE49-F238E27FC236}">
                <a16:creationId xmlns:a16="http://schemas.microsoft.com/office/drawing/2014/main" id="{F0FE2137-0677-B813-1057-250D6D5268E4}"/>
              </a:ext>
            </a:extLst>
          </p:cNvPr>
          <p:cNvPicPr>
            <a:picLocks noChangeAspect="1"/>
          </p:cNvPicPr>
          <p:nvPr/>
        </p:nvPicPr>
        <p:blipFill>
          <a:blip r:embed="rId4"/>
          <a:stretch>
            <a:fillRect/>
          </a:stretch>
        </p:blipFill>
        <p:spPr>
          <a:xfrm>
            <a:off x="930998" y="332695"/>
            <a:ext cx="6552273" cy="1374185"/>
          </a:xfrm>
          <a:prstGeom prst="rect">
            <a:avLst/>
          </a:prstGeom>
        </p:spPr>
      </p:pic>
    </p:spTree>
    <p:extLst>
      <p:ext uri="{BB962C8B-B14F-4D97-AF65-F5344CB8AC3E}">
        <p14:creationId xmlns:p14="http://schemas.microsoft.com/office/powerpoint/2010/main" val="3165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C9E40C-FED3-4F2D-C721-65D80AD0CF66}"/>
              </a:ext>
            </a:extLst>
          </p:cNvPr>
          <p:cNvSpPr txBox="1"/>
          <p:nvPr/>
        </p:nvSpPr>
        <p:spPr>
          <a:xfrm>
            <a:off x="6570374" y="11408620"/>
            <a:ext cx="12197442" cy="1200329"/>
          </a:xfrm>
          <a:prstGeom prst="rect">
            <a:avLst/>
          </a:prstGeom>
          <a:noFill/>
        </p:spPr>
        <p:txBody>
          <a:bodyPr wrap="square">
            <a:spAutoFit/>
          </a:bodyPr>
          <a:lstStyle/>
          <a:p>
            <a:r>
              <a:rPr lang="en-GB" sz="3600" dirty="0">
                <a:hlinkClick r:id="rId2"/>
              </a:rPr>
              <a:t>2024 key stage 2 mathematics Paper 2: reasoning (publishing.service.gov.uk)</a:t>
            </a:r>
            <a:endParaRPr lang="en-GB" sz="3600" dirty="0"/>
          </a:p>
        </p:txBody>
      </p:sp>
      <p:pic>
        <p:nvPicPr>
          <p:cNvPr id="7" name="Picture 6">
            <a:extLst>
              <a:ext uri="{FF2B5EF4-FFF2-40B4-BE49-F238E27FC236}">
                <a16:creationId xmlns:a16="http://schemas.microsoft.com/office/drawing/2014/main" id="{016F5B09-B560-7589-4911-BB67EABF0B6F}"/>
              </a:ext>
            </a:extLst>
          </p:cNvPr>
          <p:cNvPicPr>
            <a:picLocks noChangeAspect="1"/>
          </p:cNvPicPr>
          <p:nvPr/>
        </p:nvPicPr>
        <p:blipFill>
          <a:blip r:embed="rId3"/>
          <a:stretch>
            <a:fillRect/>
          </a:stretch>
        </p:blipFill>
        <p:spPr>
          <a:xfrm>
            <a:off x="6106888" y="837987"/>
            <a:ext cx="10352312" cy="10146091"/>
          </a:xfrm>
          <a:prstGeom prst="rect">
            <a:avLst/>
          </a:prstGeom>
        </p:spPr>
      </p:pic>
    </p:spTree>
    <p:extLst>
      <p:ext uri="{BB962C8B-B14F-4D97-AF65-F5344CB8AC3E}">
        <p14:creationId xmlns:p14="http://schemas.microsoft.com/office/powerpoint/2010/main" val="354610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F444B-E142-88AC-1938-FC5A9D56AAF5}"/>
              </a:ext>
            </a:extLst>
          </p:cNvPr>
          <p:cNvPicPr>
            <a:picLocks noChangeAspect="1"/>
          </p:cNvPicPr>
          <p:nvPr/>
        </p:nvPicPr>
        <p:blipFill>
          <a:blip r:embed="rId2"/>
          <a:stretch>
            <a:fillRect/>
          </a:stretch>
        </p:blipFill>
        <p:spPr>
          <a:xfrm>
            <a:off x="842739" y="3644283"/>
            <a:ext cx="11540664" cy="5979046"/>
          </a:xfrm>
          <a:prstGeom prst="rect">
            <a:avLst/>
          </a:prstGeom>
        </p:spPr>
      </p:pic>
      <p:pic>
        <p:nvPicPr>
          <p:cNvPr id="7" name="Picture 6">
            <a:extLst>
              <a:ext uri="{FF2B5EF4-FFF2-40B4-BE49-F238E27FC236}">
                <a16:creationId xmlns:a16="http://schemas.microsoft.com/office/drawing/2014/main" id="{D336E695-269A-629D-51D6-3D416712AA36}"/>
              </a:ext>
            </a:extLst>
          </p:cNvPr>
          <p:cNvPicPr>
            <a:picLocks noChangeAspect="1"/>
          </p:cNvPicPr>
          <p:nvPr/>
        </p:nvPicPr>
        <p:blipFill>
          <a:blip r:embed="rId3"/>
          <a:stretch>
            <a:fillRect/>
          </a:stretch>
        </p:blipFill>
        <p:spPr>
          <a:xfrm>
            <a:off x="0" y="126649"/>
            <a:ext cx="14619694" cy="2377903"/>
          </a:xfrm>
          <a:prstGeom prst="rect">
            <a:avLst/>
          </a:prstGeom>
        </p:spPr>
      </p:pic>
      <p:sp>
        <p:nvSpPr>
          <p:cNvPr id="10" name="TextBox 9">
            <a:extLst>
              <a:ext uri="{FF2B5EF4-FFF2-40B4-BE49-F238E27FC236}">
                <a16:creationId xmlns:a16="http://schemas.microsoft.com/office/drawing/2014/main" id="{714F2BEA-CF03-4D5F-CDBF-481C8F678D92}"/>
              </a:ext>
            </a:extLst>
          </p:cNvPr>
          <p:cNvSpPr txBox="1"/>
          <p:nvPr/>
        </p:nvSpPr>
        <p:spPr>
          <a:xfrm>
            <a:off x="12191206" y="11527971"/>
            <a:ext cx="12197442" cy="1077218"/>
          </a:xfrm>
          <a:prstGeom prst="rect">
            <a:avLst/>
          </a:prstGeom>
          <a:noFill/>
        </p:spPr>
        <p:txBody>
          <a:bodyPr wrap="square">
            <a:spAutoFit/>
          </a:bodyPr>
          <a:lstStyle/>
          <a:p>
            <a:r>
              <a:rPr lang="en-GB" sz="3200" dirty="0">
                <a:hlinkClick r:id="rId4"/>
              </a:rPr>
              <a:t>2024 key stage 2 mathematics test mark schemes Paper 1: arithmetic, Paper 2: reasoning and Paper 3: reasoning (publishing.service.gov.uk)</a:t>
            </a:r>
            <a:endParaRPr lang="en-GB" sz="3200" dirty="0"/>
          </a:p>
        </p:txBody>
      </p:sp>
      <p:sp>
        <p:nvSpPr>
          <p:cNvPr id="11" name="TextBox 10">
            <a:extLst>
              <a:ext uri="{FF2B5EF4-FFF2-40B4-BE49-F238E27FC236}">
                <a16:creationId xmlns:a16="http://schemas.microsoft.com/office/drawing/2014/main" id="{AA4DA69E-45C3-A09C-3047-8AACEFB274E2}"/>
              </a:ext>
            </a:extLst>
          </p:cNvPr>
          <p:cNvSpPr txBox="1"/>
          <p:nvPr/>
        </p:nvSpPr>
        <p:spPr>
          <a:xfrm>
            <a:off x="842739" y="9674152"/>
            <a:ext cx="17628781" cy="523220"/>
          </a:xfrm>
          <a:prstGeom prst="rect">
            <a:avLst/>
          </a:prstGeom>
          <a:noFill/>
        </p:spPr>
        <p:txBody>
          <a:bodyPr wrap="square" rtlCol="0">
            <a:spAutoFit/>
          </a:bodyPr>
          <a:lstStyle/>
          <a:p>
            <a:r>
              <a:rPr lang="en-GB" sz="2800" dirty="0">
                <a:hlinkClick r:id="rId5"/>
              </a:rPr>
              <a:t>KS2 SATs 2024: Maths Papers Question Breakdown (thirdspacelearning.com)</a:t>
            </a:r>
            <a:endParaRPr lang="en-GB" sz="2800" dirty="0"/>
          </a:p>
        </p:txBody>
      </p:sp>
      <p:pic>
        <p:nvPicPr>
          <p:cNvPr id="12" name="Picture 11">
            <a:extLst>
              <a:ext uri="{FF2B5EF4-FFF2-40B4-BE49-F238E27FC236}">
                <a16:creationId xmlns:a16="http://schemas.microsoft.com/office/drawing/2014/main" id="{DABA3624-D599-C3B3-167A-A5531ED2D25C}"/>
              </a:ext>
            </a:extLst>
          </p:cNvPr>
          <p:cNvPicPr>
            <a:picLocks noChangeAspect="1"/>
          </p:cNvPicPr>
          <p:nvPr/>
        </p:nvPicPr>
        <p:blipFill rotWithShape="1">
          <a:blip r:embed="rId6"/>
          <a:srcRect l="32576" r="33426" b="21582"/>
          <a:stretch/>
        </p:blipFill>
        <p:spPr>
          <a:xfrm>
            <a:off x="16524513" y="162383"/>
            <a:ext cx="3853543" cy="11496395"/>
          </a:xfrm>
          <a:prstGeom prst="rect">
            <a:avLst/>
          </a:prstGeom>
        </p:spPr>
      </p:pic>
      <p:sp>
        <p:nvSpPr>
          <p:cNvPr id="13" name="Star: 5 Points 12">
            <a:extLst>
              <a:ext uri="{FF2B5EF4-FFF2-40B4-BE49-F238E27FC236}">
                <a16:creationId xmlns:a16="http://schemas.microsoft.com/office/drawing/2014/main" id="{C0DB2682-717A-A558-7A54-9EC9A5251D6E}"/>
              </a:ext>
            </a:extLst>
          </p:cNvPr>
          <p:cNvSpPr/>
          <p:nvPr/>
        </p:nvSpPr>
        <p:spPr>
          <a:xfrm>
            <a:off x="842739" y="5682343"/>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0730DA43-1A78-BC8B-D02F-17BA9F152EB8}"/>
              </a:ext>
            </a:extLst>
          </p:cNvPr>
          <p:cNvSpPr/>
          <p:nvPr/>
        </p:nvSpPr>
        <p:spPr>
          <a:xfrm>
            <a:off x="842739" y="6564087"/>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48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12386861" y="2744125"/>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48DCE1D7-2900-345E-0EB6-7C4B0C7FF4FE}"/>
              </a:ext>
            </a:extLst>
          </p:cNvPr>
          <p:cNvSpPr/>
          <p:nvPr/>
        </p:nvSpPr>
        <p:spPr>
          <a:xfrm>
            <a:off x="544287" y="2848889"/>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BEFF643-2B72-3EBF-EAB5-60B9BB100231}"/>
              </a:ext>
            </a:extLst>
          </p:cNvPr>
          <p:cNvPicPr>
            <a:picLocks noChangeAspect="1"/>
          </p:cNvPicPr>
          <p:nvPr/>
        </p:nvPicPr>
        <p:blipFill>
          <a:blip r:embed="rId2"/>
          <a:stretch>
            <a:fillRect/>
          </a:stretch>
        </p:blipFill>
        <p:spPr>
          <a:xfrm>
            <a:off x="1595544" y="3322418"/>
            <a:ext cx="10595662" cy="7071164"/>
          </a:xfrm>
          <a:prstGeom prst="rect">
            <a:avLst/>
          </a:prstGeom>
        </p:spPr>
      </p:pic>
      <p:pic>
        <p:nvPicPr>
          <p:cNvPr id="9" name="Picture 8">
            <a:extLst>
              <a:ext uri="{FF2B5EF4-FFF2-40B4-BE49-F238E27FC236}">
                <a16:creationId xmlns:a16="http://schemas.microsoft.com/office/drawing/2014/main" id="{BE18048C-3BAF-C58D-C70F-D4BD6A4E1C2E}"/>
              </a:ext>
            </a:extLst>
          </p:cNvPr>
          <p:cNvPicPr>
            <a:picLocks noChangeAspect="1"/>
          </p:cNvPicPr>
          <p:nvPr/>
        </p:nvPicPr>
        <p:blipFill>
          <a:blip r:embed="rId3"/>
          <a:stretch>
            <a:fillRect/>
          </a:stretch>
        </p:blipFill>
        <p:spPr>
          <a:xfrm>
            <a:off x="13470606" y="3127393"/>
            <a:ext cx="8440748" cy="8989308"/>
          </a:xfrm>
          <a:prstGeom prst="rect">
            <a:avLst/>
          </a:prstGeom>
        </p:spPr>
      </p:pic>
    </p:spTree>
    <p:extLst>
      <p:ext uri="{BB962C8B-B14F-4D97-AF65-F5344CB8AC3E}">
        <p14:creationId xmlns:p14="http://schemas.microsoft.com/office/powerpoint/2010/main" val="3018329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773183" y="2920727"/>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24D3BBE-3F06-E0DD-E164-740DC34ADCD5}"/>
              </a:ext>
            </a:extLst>
          </p:cNvPr>
          <p:cNvPicPr>
            <a:picLocks noChangeAspect="1"/>
          </p:cNvPicPr>
          <p:nvPr/>
        </p:nvPicPr>
        <p:blipFill>
          <a:blip r:embed="rId2"/>
          <a:stretch>
            <a:fillRect/>
          </a:stretch>
        </p:blipFill>
        <p:spPr>
          <a:xfrm>
            <a:off x="1661273" y="3219757"/>
            <a:ext cx="9607103" cy="7309322"/>
          </a:xfrm>
          <a:prstGeom prst="rect">
            <a:avLst/>
          </a:prstGeom>
        </p:spPr>
      </p:pic>
      <p:pic>
        <p:nvPicPr>
          <p:cNvPr id="11" name="Picture 10">
            <a:extLst>
              <a:ext uri="{FF2B5EF4-FFF2-40B4-BE49-F238E27FC236}">
                <a16:creationId xmlns:a16="http://schemas.microsoft.com/office/drawing/2014/main" id="{D9C9B3F9-5814-BBE4-6D0D-94547F01874B}"/>
              </a:ext>
            </a:extLst>
          </p:cNvPr>
          <p:cNvPicPr>
            <a:picLocks noChangeAspect="1"/>
          </p:cNvPicPr>
          <p:nvPr/>
        </p:nvPicPr>
        <p:blipFill>
          <a:blip r:embed="rId3"/>
          <a:stretch>
            <a:fillRect/>
          </a:stretch>
        </p:blipFill>
        <p:spPr>
          <a:xfrm>
            <a:off x="11767458" y="4581207"/>
            <a:ext cx="12282251" cy="3531146"/>
          </a:xfrm>
          <a:prstGeom prst="rect">
            <a:avLst/>
          </a:prstGeom>
        </p:spPr>
      </p:pic>
    </p:spTree>
    <p:extLst>
      <p:ext uri="{BB962C8B-B14F-4D97-AF65-F5344CB8AC3E}">
        <p14:creationId xmlns:p14="http://schemas.microsoft.com/office/powerpoint/2010/main" val="53972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11642612" y="2951979"/>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48DCE1D7-2900-345E-0EB6-7C4B0C7FF4FE}"/>
              </a:ext>
            </a:extLst>
          </p:cNvPr>
          <p:cNvSpPr/>
          <p:nvPr/>
        </p:nvSpPr>
        <p:spPr>
          <a:xfrm>
            <a:off x="144519" y="2723030"/>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791F23B-7A09-5C07-A5B3-04801677EAF4}"/>
              </a:ext>
            </a:extLst>
          </p:cNvPr>
          <p:cNvPicPr>
            <a:picLocks noChangeAspect="1"/>
          </p:cNvPicPr>
          <p:nvPr/>
        </p:nvPicPr>
        <p:blipFill>
          <a:blip r:embed="rId2"/>
          <a:stretch>
            <a:fillRect/>
          </a:stretch>
        </p:blipFill>
        <p:spPr>
          <a:xfrm>
            <a:off x="588564" y="3379056"/>
            <a:ext cx="11178894" cy="5648036"/>
          </a:xfrm>
          <a:prstGeom prst="rect">
            <a:avLst/>
          </a:prstGeom>
        </p:spPr>
      </p:pic>
      <p:pic>
        <p:nvPicPr>
          <p:cNvPr id="10" name="Picture 9">
            <a:extLst>
              <a:ext uri="{FF2B5EF4-FFF2-40B4-BE49-F238E27FC236}">
                <a16:creationId xmlns:a16="http://schemas.microsoft.com/office/drawing/2014/main" id="{9BCE8FA0-4E41-EEE8-FC47-08210AD7F4F1}"/>
              </a:ext>
            </a:extLst>
          </p:cNvPr>
          <p:cNvPicPr>
            <a:picLocks noChangeAspect="1"/>
          </p:cNvPicPr>
          <p:nvPr/>
        </p:nvPicPr>
        <p:blipFill>
          <a:blip r:embed="rId3"/>
          <a:stretch>
            <a:fillRect/>
          </a:stretch>
        </p:blipFill>
        <p:spPr>
          <a:xfrm>
            <a:off x="12614956" y="3425508"/>
            <a:ext cx="10921935" cy="6080488"/>
          </a:xfrm>
          <a:prstGeom prst="rect">
            <a:avLst/>
          </a:prstGeom>
        </p:spPr>
      </p:pic>
    </p:spTree>
    <p:extLst>
      <p:ext uri="{BB962C8B-B14F-4D97-AF65-F5344CB8AC3E}">
        <p14:creationId xmlns:p14="http://schemas.microsoft.com/office/powerpoint/2010/main" val="2700206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pic>
        <p:nvPicPr>
          <p:cNvPr id="8" name="Picture 7">
            <a:extLst>
              <a:ext uri="{FF2B5EF4-FFF2-40B4-BE49-F238E27FC236}">
                <a16:creationId xmlns:a16="http://schemas.microsoft.com/office/drawing/2014/main" id="{BD5FF140-5C57-6D82-128C-46EE078DAE45}"/>
              </a:ext>
            </a:extLst>
          </p:cNvPr>
          <p:cNvPicPr>
            <a:picLocks noChangeAspect="1"/>
          </p:cNvPicPr>
          <p:nvPr/>
        </p:nvPicPr>
        <p:blipFill>
          <a:blip r:embed="rId2"/>
          <a:stretch>
            <a:fillRect/>
          </a:stretch>
        </p:blipFill>
        <p:spPr>
          <a:xfrm>
            <a:off x="315688" y="3919408"/>
            <a:ext cx="12382107" cy="4780433"/>
          </a:xfrm>
          <a:prstGeom prst="rect">
            <a:avLst/>
          </a:prstGeom>
        </p:spPr>
      </p:pic>
      <p:pic>
        <p:nvPicPr>
          <p:cNvPr id="11" name="Picture 10">
            <a:extLst>
              <a:ext uri="{FF2B5EF4-FFF2-40B4-BE49-F238E27FC236}">
                <a16:creationId xmlns:a16="http://schemas.microsoft.com/office/drawing/2014/main" id="{2FB9C024-9922-8E77-348B-74F4F3154477}"/>
              </a:ext>
            </a:extLst>
          </p:cNvPr>
          <p:cNvPicPr>
            <a:picLocks noChangeAspect="1"/>
          </p:cNvPicPr>
          <p:nvPr/>
        </p:nvPicPr>
        <p:blipFill>
          <a:blip r:embed="rId3"/>
          <a:stretch>
            <a:fillRect/>
          </a:stretch>
        </p:blipFill>
        <p:spPr>
          <a:xfrm>
            <a:off x="11767458" y="3919408"/>
            <a:ext cx="12027150" cy="5877184"/>
          </a:xfrm>
          <a:prstGeom prst="rect">
            <a:avLst/>
          </a:prstGeom>
        </p:spPr>
      </p:pic>
    </p:spTree>
    <p:extLst>
      <p:ext uri="{BB962C8B-B14F-4D97-AF65-F5344CB8AC3E}">
        <p14:creationId xmlns:p14="http://schemas.microsoft.com/office/powerpoint/2010/main" val="204854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5" name="Star: 5 Points 4">
            <a:extLst>
              <a:ext uri="{FF2B5EF4-FFF2-40B4-BE49-F238E27FC236}">
                <a16:creationId xmlns:a16="http://schemas.microsoft.com/office/drawing/2014/main" id="{48DCE1D7-2900-345E-0EB6-7C4B0C7FF4FE}"/>
              </a:ext>
            </a:extLst>
          </p:cNvPr>
          <p:cNvSpPr/>
          <p:nvPr/>
        </p:nvSpPr>
        <p:spPr>
          <a:xfrm>
            <a:off x="615777" y="2083629"/>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772660B-75FD-2064-315C-A41B52966B40}"/>
              </a:ext>
            </a:extLst>
          </p:cNvPr>
          <p:cNvPicPr>
            <a:picLocks noChangeAspect="1"/>
          </p:cNvPicPr>
          <p:nvPr/>
        </p:nvPicPr>
        <p:blipFill>
          <a:blip r:embed="rId2"/>
          <a:stretch>
            <a:fillRect/>
          </a:stretch>
        </p:blipFill>
        <p:spPr>
          <a:xfrm>
            <a:off x="1634473" y="2109689"/>
            <a:ext cx="10056784" cy="6081345"/>
          </a:xfrm>
          <a:prstGeom prst="rect">
            <a:avLst/>
          </a:prstGeom>
        </p:spPr>
      </p:pic>
      <p:pic>
        <p:nvPicPr>
          <p:cNvPr id="10" name="Picture 9">
            <a:extLst>
              <a:ext uri="{FF2B5EF4-FFF2-40B4-BE49-F238E27FC236}">
                <a16:creationId xmlns:a16="http://schemas.microsoft.com/office/drawing/2014/main" id="{95F70D1A-DE78-AD60-15DF-89E4647ECA0E}"/>
              </a:ext>
            </a:extLst>
          </p:cNvPr>
          <p:cNvPicPr>
            <a:picLocks noChangeAspect="1"/>
          </p:cNvPicPr>
          <p:nvPr/>
        </p:nvPicPr>
        <p:blipFill>
          <a:blip r:embed="rId3"/>
          <a:stretch>
            <a:fillRect/>
          </a:stretch>
        </p:blipFill>
        <p:spPr>
          <a:xfrm>
            <a:off x="6316102" y="9430657"/>
            <a:ext cx="10902711" cy="2841174"/>
          </a:xfrm>
          <a:prstGeom prst="rect">
            <a:avLst/>
          </a:prstGeom>
        </p:spPr>
      </p:pic>
      <p:pic>
        <p:nvPicPr>
          <p:cNvPr id="13" name="Picture 12">
            <a:extLst>
              <a:ext uri="{FF2B5EF4-FFF2-40B4-BE49-F238E27FC236}">
                <a16:creationId xmlns:a16="http://schemas.microsoft.com/office/drawing/2014/main" id="{437A0C66-F397-ED06-562D-4514E2E0C540}"/>
              </a:ext>
            </a:extLst>
          </p:cNvPr>
          <p:cNvPicPr>
            <a:picLocks noChangeAspect="1"/>
          </p:cNvPicPr>
          <p:nvPr/>
        </p:nvPicPr>
        <p:blipFill>
          <a:blip r:embed="rId4"/>
          <a:stretch>
            <a:fillRect/>
          </a:stretch>
        </p:blipFill>
        <p:spPr>
          <a:xfrm>
            <a:off x="13252590" y="2199706"/>
            <a:ext cx="11129823" cy="6566131"/>
          </a:xfrm>
          <a:prstGeom prst="rect">
            <a:avLst/>
          </a:prstGeom>
        </p:spPr>
      </p:pic>
    </p:spTree>
    <p:extLst>
      <p:ext uri="{BB962C8B-B14F-4D97-AF65-F5344CB8AC3E}">
        <p14:creationId xmlns:p14="http://schemas.microsoft.com/office/powerpoint/2010/main" val="38299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5" name="Star: 5 Points 4">
            <a:extLst>
              <a:ext uri="{FF2B5EF4-FFF2-40B4-BE49-F238E27FC236}">
                <a16:creationId xmlns:a16="http://schemas.microsoft.com/office/drawing/2014/main" id="{48DCE1D7-2900-345E-0EB6-7C4B0C7FF4FE}"/>
              </a:ext>
            </a:extLst>
          </p:cNvPr>
          <p:cNvSpPr/>
          <p:nvPr/>
        </p:nvSpPr>
        <p:spPr>
          <a:xfrm>
            <a:off x="349080" y="2109686"/>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5FC6BFF-3022-9BC1-9A76-441FF890F19C}"/>
              </a:ext>
            </a:extLst>
          </p:cNvPr>
          <p:cNvPicPr>
            <a:picLocks noChangeAspect="1"/>
          </p:cNvPicPr>
          <p:nvPr/>
        </p:nvPicPr>
        <p:blipFill>
          <a:blip r:embed="rId2"/>
          <a:stretch>
            <a:fillRect/>
          </a:stretch>
        </p:blipFill>
        <p:spPr>
          <a:xfrm>
            <a:off x="1539895" y="2109685"/>
            <a:ext cx="8289905" cy="9703153"/>
          </a:xfrm>
          <a:prstGeom prst="rect">
            <a:avLst/>
          </a:prstGeom>
        </p:spPr>
      </p:pic>
      <p:pic>
        <p:nvPicPr>
          <p:cNvPr id="11" name="Picture 10">
            <a:extLst>
              <a:ext uri="{FF2B5EF4-FFF2-40B4-BE49-F238E27FC236}">
                <a16:creationId xmlns:a16="http://schemas.microsoft.com/office/drawing/2014/main" id="{5EDB97A7-782D-675A-6F7F-F350AEF2E4CC}"/>
              </a:ext>
            </a:extLst>
          </p:cNvPr>
          <p:cNvPicPr>
            <a:picLocks noChangeAspect="1"/>
          </p:cNvPicPr>
          <p:nvPr/>
        </p:nvPicPr>
        <p:blipFill>
          <a:blip r:embed="rId3"/>
          <a:stretch>
            <a:fillRect/>
          </a:stretch>
        </p:blipFill>
        <p:spPr>
          <a:xfrm>
            <a:off x="12536367" y="2951979"/>
            <a:ext cx="11109143" cy="5662079"/>
          </a:xfrm>
          <a:prstGeom prst="rect">
            <a:avLst/>
          </a:prstGeom>
        </p:spPr>
      </p:pic>
    </p:spTree>
    <p:extLst>
      <p:ext uri="{BB962C8B-B14F-4D97-AF65-F5344CB8AC3E}">
        <p14:creationId xmlns:p14="http://schemas.microsoft.com/office/powerpoint/2010/main" val="329835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4ABE3-65B2-CDBC-0FA0-B7BEA0AB073A}"/>
              </a:ext>
            </a:extLst>
          </p:cNvPr>
          <p:cNvPicPr>
            <a:picLocks noChangeAspect="1"/>
          </p:cNvPicPr>
          <p:nvPr/>
        </p:nvPicPr>
        <p:blipFill>
          <a:blip r:embed="rId2"/>
          <a:stretch>
            <a:fillRect/>
          </a:stretch>
        </p:blipFill>
        <p:spPr>
          <a:xfrm>
            <a:off x="706633" y="3003055"/>
            <a:ext cx="11632338" cy="4638210"/>
          </a:xfrm>
          <a:prstGeom prst="rect">
            <a:avLst/>
          </a:prstGeom>
        </p:spPr>
      </p:pic>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5" name="Star: 5 Points 4">
            <a:extLst>
              <a:ext uri="{FF2B5EF4-FFF2-40B4-BE49-F238E27FC236}">
                <a16:creationId xmlns:a16="http://schemas.microsoft.com/office/drawing/2014/main" id="{48DCE1D7-2900-345E-0EB6-7C4B0C7FF4FE}"/>
              </a:ext>
            </a:extLst>
          </p:cNvPr>
          <p:cNvSpPr/>
          <p:nvPr/>
        </p:nvSpPr>
        <p:spPr>
          <a:xfrm>
            <a:off x="114823" y="2530832"/>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C55AC5F-94F0-31D0-A956-8D925CE4B1CC}"/>
              </a:ext>
            </a:extLst>
          </p:cNvPr>
          <p:cNvPicPr>
            <a:picLocks noChangeAspect="1"/>
          </p:cNvPicPr>
          <p:nvPr/>
        </p:nvPicPr>
        <p:blipFill>
          <a:blip r:embed="rId3"/>
          <a:stretch>
            <a:fillRect/>
          </a:stretch>
        </p:blipFill>
        <p:spPr>
          <a:xfrm>
            <a:off x="706633" y="8393840"/>
            <a:ext cx="12361265" cy="2872874"/>
          </a:xfrm>
          <a:prstGeom prst="rect">
            <a:avLst/>
          </a:prstGeom>
        </p:spPr>
      </p:pic>
      <p:pic>
        <p:nvPicPr>
          <p:cNvPr id="13" name="Picture 12">
            <a:extLst>
              <a:ext uri="{FF2B5EF4-FFF2-40B4-BE49-F238E27FC236}">
                <a16:creationId xmlns:a16="http://schemas.microsoft.com/office/drawing/2014/main" id="{C71AA1D6-EE5E-C8B7-9AD9-8231C0C28869}"/>
              </a:ext>
            </a:extLst>
          </p:cNvPr>
          <p:cNvPicPr>
            <a:picLocks noChangeAspect="1"/>
          </p:cNvPicPr>
          <p:nvPr/>
        </p:nvPicPr>
        <p:blipFill>
          <a:blip r:embed="rId4"/>
          <a:stretch>
            <a:fillRect/>
          </a:stretch>
        </p:blipFill>
        <p:spPr>
          <a:xfrm>
            <a:off x="12971570" y="2951979"/>
            <a:ext cx="11061763" cy="6669593"/>
          </a:xfrm>
          <a:prstGeom prst="rect">
            <a:avLst/>
          </a:prstGeom>
        </p:spPr>
      </p:pic>
    </p:spTree>
    <p:extLst>
      <p:ext uri="{BB962C8B-B14F-4D97-AF65-F5344CB8AC3E}">
        <p14:creationId xmlns:p14="http://schemas.microsoft.com/office/powerpoint/2010/main" val="222417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781132" y="1824453"/>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3A072A1-12D7-6358-59C7-2A0A0FDCD3AE}"/>
              </a:ext>
            </a:extLst>
          </p:cNvPr>
          <p:cNvPicPr>
            <a:picLocks noChangeAspect="1"/>
          </p:cNvPicPr>
          <p:nvPr/>
        </p:nvPicPr>
        <p:blipFill>
          <a:blip r:embed="rId2"/>
          <a:stretch>
            <a:fillRect/>
          </a:stretch>
        </p:blipFill>
        <p:spPr>
          <a:xfrm>
            <a:off x="1900911" y="2047127"/>
            <a:ext cx="9216873" cy="9351566"/>
          </a:xfrm>
          <a:prstGeom prst="rect">
            <a:avLst/>
          </a:prstGeom>
        </p:spPr>
      </p:pic>
      <p:pic>
        <p:nvPicPr>
          <p:cNvPr id="11" name="Picture 10">
            <a:extLst>
              <a:ext uri="{FF2B5EF4-FFF2-40B4-BE49-F238E27FC236}">
                <a16:creationId xmlns:a16="http://schemas.microsoft.com/office/drawing/2014/main" id="{2156CF9A-4125-AD1B-E705-DA69F282D714}"/>
              </a:ext>
            </a:extLst>
          </p:cNvPr>
          <p:cNvPicPr>
            <a:picLocks noChangeAspect="1"/>
          </p:cNvPicPr>
          <p:nvPr/>
        </p:nvPicPr>
        <p:blipFill>
          <a:blip r:embed="rId3"/>
          <a:stretch>
            <a:fillRect/>
          </a:stretch>
        </p:blipFill>
        <p:spPr>
          <a:xfrm>
            <a:off x="12851296" y="1651001"/>
            <a:ext cx="9359243" cy="3017252"/>
          </a:xfrm>
          <a:prstGeom prst="rect">
            <a:avLst/>
          </a:prstGeom>
        </p:spPr>
      </p:pic>
      <p:pic>
        <p:nvPicPr>
          <p:cNvPr id="14" name="Picture 13">
            <a:extLst>
              <a:ext uri="{FF2B5EF4-FFF2-40B4-BE49-F238E27FC236}">
                <a16:creationId xmlns:a16="http://schemas.microsoft.com/office/drawing/2014/main" id="{61158557-7966-573F-CF5F-9F7AEF8BA8BB}"/>
              </a:ext>
            </a:extLst>
          </p:cNvPr>
          <p:cNvPicPr>
            <a:picLocks noChangeAspect="1"/>
          </p:cNvPicPr>
          <p:nvPr/>
        </p:nvPicPr>
        <p:blipFill>
          <a:blip r:embed="rId4"/>
          <a:stretch>
            <a:fillRect/>
          </a:stretch>
        </p:blipFill>
        <p:spPr>
          <a:xfrm>
            <a:off x="12851296" y="5284580"/>
            <a:ext cx="10566782" cy="6114113"/>
          </a:xfrm>
          <a:prstGeom prst="rect">
            <a:avLst/>
          </a:prstGeom>
        </p:spPr>
      </p:pic>
      <p:sp>
        <p:nvSpPr>
          <p:cNvPr id="15" name="Star: 5 Points 14">
            <a:extLst>
              <a:ext uri="{FF2B5EF4-FFF2-40B4-BE49-F238E27FC236}">
                <a16:creationId xmlns:a16="http://schemas.microsoft.com/office/drawing/2014/main" id="{28ED1553-E0B9-19BD-9B14-DB1C28F22F7E}"/>
              </a:ext>
            </a:extLst>
          </p:cNvPr>
          <p:cNvSpPr/>
          <p:nvPr/>
        </p:nvSpPr>
        <p:spPr>
          <a:xfrm>
            <a:off x="781132" y="2771510"/>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48DCE1D7-2900-345E-0EB6-7C4B0C7FF4FE}"/>
              </a:ext>
            </a:extLst>
          </p:cNvPr>
          <p:cNvSpPr/>
          <p:nvPr/>
        </p:nvSpPr>
        <p:spPr>
          <a:xfrm>
            <a:off x="12144069" y="4881857"/>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301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58B4D-2155-4C76-AC1F-81D975AC9108}"/>
              </a:ext>
            </a:extLst>
          </p:cNvPr>
          <p:cNvSpPr txBox="1"/>
          <p:nvPr/>
        </p:nvSpPr>
        <p:spPr>
          <a:xfrm>
            <a:off x="489826" y="229031"/>
            <a:ext cx="23647672" cy="2000548"/>
          </a:xfrm>
          <a:prstGeom prst="rect">
            <a:avLst/>
          </a:prstGeom>
          <a:solidFill>
            <a:schemeClr val="accent1">
              <a:lumMod val="20000"/>
              <a:lumOff val="80000"/>
            </a:schemeClr>
          </a:solidFill>
        </p:spPr>
        <p:txBody>
          <a:bodyPr wrap="square" rtlCol="0">
            <a:spAutoFit/>
          </a:bodyPr>
          <a:lstStyle/>
          <a:p>
            <a:r>
              <a:rPr lang="en-GB" sz="8800" b="1" dirty="0">
                <a:solidFill>
                  <a:srgbClr val="429AD6"/>
                </a:solidFill>
              </a:rPr>
              <a:t>Pre-key stage 2 standards </a:t>
            </a:r>
          </a:p>
          <a:p>
            <a:r>
              <a:rPr lang="en-GB" sz="3600" dirty="0">
                <a:hlinkClick r:id="rId2"/>
              </a:rPr>
              <a:t>https://www.gov.uk/government/publications/pre-key-stage-2-standards</a:t>
            </a:r>
            <a:r>
              <a:rPr lang="en-GB" sz="3600" dirty="0"/>
              <a:t> </a:t>
            </a:r>
          </a:p>
        </p:txBody>
      </p:sp>
      <p:pic>
        <p:nvPicPr>
          <p:cNvPr id="11" name="Picture 10" descr="Graphical user interface, text, application, email&#10;&#10;Description automatically generated">
            <a:extLst>
              <a:ext uri="{FF2B5EF4-FFF2-40B4-BE49-F238E27FC236}">
                <a16:creationId xmlns:a16="http://schemas.microsoft.com/office/drawing/2014/main" id="{511D2520-070A-B6AA-ED76-E5B31A741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26" y="2671739"/>
            <a:ext cx="9485640" cy="7030704"/>
          </a:xfrm>
          <a:prstGeom prst="rect">
            <a:avLst/>
          </a:prstGeom>
        </p:spPr>
      </p:pic>
      <p:pic>
        <p:nvPicPr>
          <p:cNvPr id="12" name="Picture 11">
            <a:extLst>
              <a:ext uri="{FF2B5EF4-FFF2-40B4-BE49-F238E27FC236}">
                <a16:creationId xmlns:a16="http://schemas.microsoft.com/office/drawing/2014/main" id="{3782A356-41C1-A344-3124-7A8856BF4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1381" y="7971100"/>
            <a:ext cx="3826365" cy="4930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Table&#10;&#10;Description automatically generated">
            <a:extLst>
              <a:ext uri="{FF2B5EF4-FFF2-40B4-BE49-F238E27FC236}">
                <a16:creationId xmlns:a16="http://schemas.microsoft.com/office/drawing/2014/main" id="{73EB1FD3-06B5-7661-77D0-1071E9AA3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3661" y="2397419"/>
            <a:ext cx="12164474" cy="7030704"/>
          </a:xfrm>
          <a:prstGeom prst="rect">
            <a:avLst/>
          </a:prstGeom>
        </p:spPr>
      </p:pic>
    </p:spTree>
    <p:extLst>
      <p:ext uri="{BB962C8B-B14F-4D97-AF65-F5344CB8AC3E}">
        <p14:creationId xmlns:p14="http://schemas.microsoft.com/office/powerpoint/2010/main" val="1043235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11918026" y="2410740"/>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4A5E8C6-BACE-BC45-C3E2-5ED22F3F6BB2}"/>
              </a:ext>
            </a:extLst>
          </p:cNvPr>
          <p:cNvPicPr>
            <a:picLocks noChangeAspect="1"/>
          </p:cNvPicPr>
          <p:nvPr/>
        </p:nvPicPr>
        <p:blipFill>
          <a:blip r:embed="rId2"/>
          <a:stretch>
            <a:fillRect/>
          </a:stretch>
        </p:blipFill>
        <p:spPr>
          <a:xfrm>
            <a:off x="1167356" y="2570928"/>
            <a:ext cx="10023931" cy="5977003"/>
          </a:xfrm>
          <a:prstGeom prst="rect">
            <a:avLst/>
          </a:prstGeom>
        </p:spPr>
      </p:pic>
      <p:pic>
        <p:nvPicPr>
          <p:cNvPr id="10" name="Picture 9">
            <a:extLst>
              <a:ext uri="{FF2B5EF4-FFF2-40B4-BE49-F238E27FC236}">
                <a16:creationId xmlns:a16="http://schemas.microsoft.com/office/drawing/2014/main" id="{5A0871D5-5A92-6A40-DB61-310C37D45EEB}"/>
              </a:ext>
            </a:extLst>
          </p:cNvPr>
          <p:cNvPicPr>
            <a:picLocks noChangeAspect="1"/>
          </p:cNvPicPr>
          <p:nvPr/>
        </p:nvPicPr>
        <p:blipFill>
          <a:blip r:embed="rId3"/>
          <a:stretch>
            <a:fillRect/>
          </a:stretch>
        </p:blipFill>
        <p:spPr>
          <a:xfrm>
            <a:off x="12806115" y="2410740"/>
            <a:ext cx="10078517" cy="7666564"/>
          </a:xfrm>
          <a:prstGeom prst="rect">
            <a:avLst/>
          </a:prstGeom>
        </p:spPr>
      </p:pic>
    </p:spTree>
    <p:extLst>
      <p:ext uri="{BB962C8B-B14F-4D97-AF65-F5344CB8AC3E}">
        <p14:creationId xmlns:p14="http://schemas.microsoft.com/office/powerpoint/2010/main" val="1377432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pic>
        <p:nvPicPr>
          <p:cNvPr id="6" name="Picture 5">
            <a:extLst>
              <a:ext uri="{FF2B5EF4-FFF2-40B4-BE49-F238E27FC236}">
                <a16:creationId xmlns:a16="http://schemas.microsoft.com/office/drawing/2014/main" id="{1C529A22-ABB7-E1AD-197F-3272C34ACFAA}"/>
              </a:ext>
            </a:extLst>
          </p:cNvPr>
          <p:cNvPicPr>
            <a:picLocks noChangeAspect="1"/>
          </p:cNvPicPr>
          <p:nvPr/>
        </p:nvPicPr>
        <p:blipFill>
          <a:blip r:embed="rId2"/>
          <a:stretch>
            <a:fillRect/>
          </a:stretch>
        </p:blipFill>
        <p:spPr>
          <a:xfrm>
            <a:off x="1365637" y="2666992"/>
            <a:ext cx="9535560" cy="9202013"/>
          </a:xfrm>
          <a:prstGeom prst="rect">
            <a:avLst/>
          </a:prstGeom>
        </p:spPr>
      </p:pic>
      <p:pic>
        <p:nvPicPr>
          <p:cNvPr id="9" name="Picture 8">
            <a:extLst>
              <a:ext uri="{FF2B5EF4-FFF2-40B4-BE49-F238E27FC236}">
                <a16:creationId xmlns:a16="http://schemas.microsoft.com/office/drawing/2014/main" id="{8B80EACF-EC67-FCC6-5AD3-C636550335F6}"/>
              </a:ext>
            </a:extLst>
          </p:cNvPr>
          <p:cNvPicPr>
            <a:picLocks noChangeAspect="1"/>
          </p:cNvPicPr>
          <p:nvPr/>
        </p:nvPicPr>
        <p:blipFill>
          <a:blip r:embed="rId3"/>
          <a:stretch>
            <a:fillRect/>
          </a:stretch>
        </p:blipFill>
        <p:spPr>
          <a:xfrm>
            <a:off x="12453257" y="2569020"/>
            <a:ext cx="10908645" cy="6966865"/>
          </a:xfrm>
          <a:prstGeom prst="rect">
            <a:avLst/>
          </a:prstGeom>
        </p:spPr>
      </p:pic>
    </p:spTree>
    <p:extLst>
      <p:ext uri="{BB962C8B-B14F-4D97-AF65-F5344CB8AC3E}">
        <p14:creationId xmlns:p14="http://schemas.microsoft.com/office/powerpoint/2010/main" val="2131318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pic>
        <p:nvPicPr>
          <p:cNvPr id="7" name="Picture 6">
            <a:extLst>
              <a:ext uri="{FF2B5EF4-FFF2-40B4-BE49-F238E27FC236}">
                <a16:creationId xmlns:a16="http://schemas.microsoft.com/office/drawing/2014/main" id="{331240F2-EE02-3272-51E8-872C4B6807AE}"/>
              </a:ext>
            </a:extLst>
          </p:cNvPr>
          <p:cNvPicPr>
            <a:picLocks noChangeAspect="1"/>
          </p:cNvPicPr>
          <p:nvPr/>
        </p:nvPicPr>
        <p:blipFill>
          <a:blip r:embed="rId2"/>
          <a:stretch>
            <a:fillRect/>
          </a:stretch>
        </p:blipFill>
        <p:spPr>
          <a:xfrm>
            <a:off x="1170335" y="2378671"/>
            <a:ext cx="11020871" cy="8013092"/>
          </a:xfrm>
          <a:prstGeom prst="rect">
            <a:avLst/>
          </a:prstGeom>
        </p:spPr>
      </p:pic>
      <p:pic>
        <p:nvPicPr>
          <p:cNvPr id="10" name="Picture 9">
            <a:extLst>
              <a:ext uri="{FF2B5EF4-FFF2-40B4-BE49-F238E27FC236}">
                <a16:creationId xmlns:a16="http://schemas.microsoft.com/office/drawing/2014/main" id="{58A4E0BE-A40A-5748-88F1-B5F19A10050B}"/>
              </a:ext>
            </a:extLst>
          </p:cNvPr>
          <p:cNvPicPr>
            <a:picLocks noChangeAspect="1"/>
          </p:cNvPicPr>
          <p:nvPr/>
        </p:nvPicPr>
        <p:blipFill>
          <a:blip r:embed="rId3"/>
          <a:stretch>
            <a:fillRect/>
          </a:stretch>
        </p:blipFill>
        <p:spPr>
          <a:xfrm>
            <a:off x="13043745" y="2949874"/>
            <a:ext cx="10168333" cy="3466958"/>
          </a:xfrm>
          <a:prstGeom prst="rect">
            <a:avLst/>
          </a:prstGeom>
        </p:spPr>
      </p:pic>
      <p:pic>
        <p:nvPicPr>
          <p:cNvPr id="12" name="Picture 11">
            <a:extLst>
              <a:ext uri="{FF2B5EF4-FFF2-40B4-BE49-F238E27FC236}">
                <a16:creationId xmlns:a16="http://schemas.microsoft.com/office/drawing/2014/main" id="{6188624F-3038-4FDA-576C-5B0C3E55261A}"/>
              </a:ext>
            </a:extLst>
          </p:cNvPr>
          <p:cNvPicPr>
            <a:picLocks noChangeAspect="1"/>
          </p:cNvPicPr>
          <p:nvPr/>
        </p:nvPicPr>
        <p:blipFill>
          <a:blip r:embed="rId4"/>
          <a:stretch>
            <a:fillRect/>
          </a:stretch>
        </p:blipFill>
        <p:spPr>
          <a:xfrm>
            <a:off x="13043745" y="7353752"/>
            <a:ext cx="10980863" cy="4443528"/>
          </a:xfrm>
          <a:prstGeom prst="rect">
            <a:avLst/>
          </a:prstGeom>
        </p:spPr>
      </p:pic>
      <p:sp>
        <p:nvSpPr>
          <p:cNvPr id="15" name="Star: 5 Points 14">
            <a:extLst>
              <a:ext uri="{FF2B5EF4-FFF2-40B4-BE49-F238E27FC236}">
                <a16:creationId xmlns:a16="http://schemas.microsoft.com/office/drawing/2014/main" id="{28ED1553-E0B9-19BD-9B14-DB1C28F22F7E}"/>
              </a:ext>
            </a:extLst>
          </p:cNvPr>
          <p:cNvSpPr/>
          <p:nvPr/>
        </p:nvSpPr>
        <p:spPr>
          <a:xfrm>
            <a:off x="12357813" y="2210085"/>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47F14766-9E9E-7211-72A0-928D08F773B2}"/>
              </a:ext>
            </a:extLst>
          </p:cNvPr>
          <p:cNvSpPr/>
          <p:nvPr/>
        </p:nvSpPr>
        <p:spPr>
          <a:xfrm>
            <a:off x="12357813" y="6735474"/>
            <a:ext cx="888090" cy="84229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59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2 Reasoning</a:t>
            </a:r>
          </a:p>
        </p:txBody>
      </p:sp>
      <p:pic>
        <p:nvPicPr>
          <p:cNvPr id="4" name="Picture 3">
            <a:extLst>
              <a:ext uri="{FF2B5EF4-FFF2-40B4-BE49-F238E27FC236}">
                <a16:creationId xmlns:a16="http://schemas.microsoft.com/office/drawing/2014/main" id="{99AA370A-3DBD-1D5B-FDCA-E21410C8340E}"/>
              </a:ext>
            </a:extLst>
          </p:cNvPr>
          <p:cNvPicPr>
            <a:picLocks noChangeAspect="1"/>
          </p:cNvPicPr>
          <p:nvPr/>
        </p:nvPicPr>
        <p:blipFill rotWithShape="1">
          <a:blip r:embed="rId2"/>
          <a:srcRect b="9139"/>
          <a:stretch/>
        </p:blipFill>
        <p:spPr>
          <a:xfrm>
            <a:off x="873180" y="1782974"/>
            <a:ext cx="11014020" cy="9960844"/>
          </a:xfrm>
          <a:prstGeom prst="rect">
            <a:avLst/>
          </a:prstGeom>
        </p:spPr>
      </p:pic>
      <p:pic>
        <p:nvPicPr>
          <p:cNvPr id="6" name="Picture 5">
            <a:extLst>
              <a:ext uri="{FF2B5EF4-FFF2-40B4-BE49-F238E27FC236}">
                <a16:creationId xmlns:a16="http://schemas.microsoft.com/office/drawing/2014/main" id="{244F32A2-71A0-6415-A294-FFECE135F3B1}"/>
              </a:ext>
            </a:extLst>
          </p:cNvPr>
          <p:cNvPicPr>
            <a:picLocks noChangeAspect="1"/>
          </p:cNvPicPr>
          <p:nvPr/>
        </p:nvPicPr>
        <p:blipFill>
          <a:blip r:embed="rId3"/>
          <a:stretch>
            <a:fillRect/>
          </a:stretch>
        </p:blipFill>
        <p:spPr>
          <a:xfrm>
            <a:off x="11887200" y="6858000"/>
            <a:ext cx="11178316" cy="4638621"/>
          </a:xfrm>
          <a:prstGeom prst="rect">
            <a:avLst/>
          </a:prstGeom>
        </p:spPr>
      </p:pic>
      <p:pic>
        <p:nvPicPr>
          <p:cNvPr id="8" name="Picture 7">
            <a:extLst>
              <a:ext uri="{FF2B5EF4-FFF2-40B4-BE49-F238E27FC236}">
                <a16:creationId xmlns:a16="http://schemas.microsoft.com/office/drawing/2014/main" id="{BAF9B179-2C0E-185B-6FB5-77D980DE61C6}"/>
              </a:ext>
            </a:extLst>
          </p:cNvPr>
          <p:cNvPicPr>
            <a:picLocks noChangeAspect="1"/>
          </p:cNvPicPr>
          <p:nvPr/>
        </p:nvPicPr>
        <p:blipFill rotWithShape="1">
          <a:blip r:embed="rId2"/>
          <a:srcRect t="90969"/>
          <a:stretch/>
        </p:blipFill>
        <p:spPr>
          <a:xfrm>
            <a:off x="10579542" y="5355048"/>
            <a:ext cx="12929691" cy="1162276"/>
          </a:xfrm>
          <a:prstGeom prst="rect">
            <a:avLst/>
          </a:prstGeom>
        </p:spPr>
      </p:pic>
    </p:spTree>
    <p:extLst>
      <p:ext uri="{BB962C8B-B14F-4D97-AF65-F5344CB8AC3E}">
        <p14:creationId xmlns:p14="http://schemas.microsoft.com/office/powerpoint/2010/main" val="183813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8317F6-ACDF-7C95-A9B6-79898B9E14E9}"/>
              </a:ext>
            </a:extLst>
          </p:cNvPr>
          <p:cNvSpPr txBox="1"/>
          <p:nvPr/>
        </p:nvSpPr>
        <p:spPr>
          <a:xfrm>
            <a:off x="7086602" y="10951419"/>
            <a:ext cx="12197442" cy="1323439"/>
          </a:xfrm>
          <a:prstGeom prst="rect">
            <a:avLst/>
          </a:prstGeom>
          <a:noFill/>
        </p:spPr>
        <p:txBody>
          <a:bodyPr wrap="square">
            <a:spAutoFit/>
          </a:bodyPr>
          <a:lstStyle/>
          <a:p>
            <a:r>
              <a:rPr lang="en-GB" sz="4000" dirty="0">
                <a:hlinkClick r:id="rId2"/>
              </a:rPr>
              <a:t>2024 key stage 2 mathematics Paper 3: reasoning (publishing.service.gov.uk)</a:t>
            </a:r>
            <a:endParaRPr lang="en-GB" sz="4000" dirty="0"/>
          </a:p>
        </p:txBody>
      </p:sp>
      <p:pic>
        <p:nvPicPr>
          <p:cNvPr id="6" name="Picture 5">
            <a:extLst>
              <a:ext uri="{FF2B5EF4-FFF2-40B4-BE49-F238E27FC236}">
                <a16:creationId xmlns:a16="http://schemas.microsoft.com/office/drawing/2014/main" id="{4A396679-A21B-CFAB-65BC-822F1AC24377}"/>
              </a:ext>
            </a:extLst>
          </p:cNvPr>
          <p:cNvPicPr>
            <a:picLocks noChangeAspect="1"/>
          </p:cNvPicPr>
          <p:nvPr/>
        </p:nvPicPr>
        <p:blipFill>
          <a:blip r:embed="rId3"/>
          <a:stretch>
            <a:fillRect/>
          </a:stretch>
        </p:blipFill>
        <p:spPr>
          <a:xfrm>
            <a:off x="6204857" y="384951"/>
            <a:ext cx="10934831" cy="10309132"/>
          </a:xfrm>
          <a:prstGeom prst="rect">
            <a:avLst/>
          </a:prstGeom>
        </p:spPr>
      </p:pic>
    </p:spTree>
    <p:extLst>
      <p:ext uri="{BB962C8B-B14F-4D97-AF65-F5344CB8AC3E}">
        <p14:creationId xmlns:p14="http://schemas.microsoft.com/office/powerpoint/2010/main" val="3407068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4F2BEA-CF03-4D5F-CDBF-481C8F678D92}"/>
              </a:ext>
            </a:extLst>
          </p:cNvPr>
          <p:cNvSpPr txBox="1"/>
          <p:nvPr/>
        </p:nvSpPr>
        <p:spPr>
          <a:xfrm>
            <a:off x="12191206" y="11527971"/>
            <a:ext cx="12197442" cy="1077218"/>
          </a:xfrm>
          <a:prstGeom prst="rect">
            <a:avLst/>
          </a:prstGeom>
          <a:noFill/>
        </p:spPr>
        <p:txBody>
          <a:bodyPr wrap="square">
            <a:spAutoFit/>
          </a:bodyPr>
          <a:lstStyle/>
          <a:p>
            <a:r>
              <a:rPr lang="en-GB" sz="3200" dirty="0">
                <a:hlinkClick r:id="rId2"/>
              </a:rPr>
              <a:t>2024 key stage 2 mathematics test mark schemes Paper 1: arithmetic, Paper 2: reasoning and Paper 3: reasoning (publishing.service.gov.uk)</a:t>
            </a:r>
            <a:endParaRPr lang="en-GB" sz="3200" dirty="0"/>
          </a:p>
        </p:txBody>
      </p:sp>
      <p:sp>
        <p:nvSpPr>
          <p:cNvPr id="11" name="TextBox 10">
            <a:extLst>
              <a:ext uri="{FF2B5EF4-FFF2-40B4-BE49-F238E27FC236}">
                <a16:creationId xmlns:a16="http://schemas.microsoft.com/office/drawing/2014/main" id="{AA4DA69E-45C3-A09C-3047-8AACEFB274E2}"/>
              </a:ext>
            </a:extLst>
          </p:cNvPr>
          <p:cNvSpPr txBox="1"/>
          <p:nvPr/>
        </p:nvSpPr>
        <p:spPr>
          <a:xfrm>
            <a:off x="842739" y="9674152"/>
            <a:ext cx="17628781" cy="523220"/>
          </a:xfrm>
          <a:prstGeom prst="rect">
            <a:avLst/>
          </a:prstGeom>
          <a:noFill/>
        </p:spPr>
        <p:txBody>
          <a:bodyPr wrap="square" rtlCol="0">
            <a:spAutoFit/>
          </a:bodyPr>
          <a:lstStyle/>
          <a:p>
            <a:r>
              <a:rPr lang="en-GB" sz="2800" dirty="0">
                <a:hlinkClick r:id="rId3"/>
              </a:rPr>
              <a:t>KS2 SATs 2024: Maths Papers Question Breakdown (thirdspacelearning.com)</a:t>
            </a:r>
            <a:endParaRPr lang="en-GB" sz="2800" dirty="0"/>
          </a:p>
        </p:txBody>
      </p:sp>
      <p:pic>
        <p:nvPicPr>
          <p:cNvPr id="4" name="Picture 3">
            <a:extLst>
              <a:ext uri="{FF2B5EF4-FFF2-40B4-BE49-F238E27FC236}">
                <a16:creationId xmlns:a16="http://schemas.microsoft.com/office/drawing/2014/main" id="{74A44D5F-4598-CC9B-62E4-1BE207EC582A}"/>
              </a:ext>
            </a:extLst>
          </p:cNvPr>
          <p:cNvPicPr>
            <a:picLocks noChangeAspect="1"/>
          </p:cNvPicPr>
          <p:nvPr/>
        </p:nvPicPr>
        <p:blipFill>
          <a:blip r:embed="rId4"/>
          <a:stretch>
            <a:fillRect/>
          </a:stretch>
        </p:blipFill>
        <p:spPr>
          <a:xfrm>
            <a:off x="302317" y="0"/>
            <a:ext cx="14714376" cy="2293535"/>
          </a:xfrm>
          <a:prstGeom prst="rect">
            <a:avLst/>
          </a:prstGeom>
        </p:spPr>
      </p:pic>
      <p:pic>
        <p:nvPicPr>
          <p:cNvPr id="5" name="Picture 4">
            <a:extLst>
              <a:ext uri="{FF2B5EF4-FFF2-40B4-BE49-F238E27FC236}">
                <a16:creationId xmlns:a16="http://schemas.microsoft.com/office/drawing/2014/main" id="{3194094B-1D62-E13B-B96F-970DC1A24B9B}"/>
              </a:ext>
            </a:extLst>
          </p:cNvPr>
          <p:cNvPicPr>
            <a:picLocks noChangeAspect="1"/>
          </p:cNvPicPr>
          <p:nvPr/>
        </p:nvPicPr>
        <p:blipFill>
          <a:blip r:embed="rId5"/>
          <a:stretch>
            <a:fillRect/>
          </a:stretch>
        </p:blipFill>
        <p:spPr>
          <a:xfrm>
            <a:off x="650542" y="3240033"/>
            <a:ext cx="11540664" cy="6079237"/>
          </a:xfrm>
          <a:prstGeom prst="rect">
            <a:avLst/>
          </a:prstGeom>
        </p:spPr>
      </p:pic>
      <p:sp>
        <p:nvSpPr>
          <p:cNvPr id="13" name="Star: 5 Points 12">
            <a:extLst>
              <a:ext uri="{FF2B5EF4-FFF2-40B4-BE49-F238E27FC236}">
                <a16:creationId xmlns:a16="http://schemas.microsoft.com/office/drawing/2014/main" id="{C0DB2682-717A-A558-7A54-9EC9A5251D6E}"/>
              </a:ext>
            </a:extLst>
          </p:cNvPr>
          <p:cNvSpPr/>
          <p:nvPr/>
        </p:nvSpPr>
        <p:spPr>
          <a:xfrm>
            <a:off x="650542" y="5241471"/>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0730DA43-1A78-BC8B-D02F-17BA9F152EB8}"/>
              </a:ext>
            </a:extLst>
          </p:cNvPr>
          <p:cNvSpPr/>
          <p:nvPr/>
        </p:nvSpPr>
        <p:spPr>
          <a:xfrm>
            <a:off x="650542" y="6123215"/>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FF4C594-724D-85DF-8AB4-6DE68C8A1700}"/>
              </a:ext>
            </a:extLst>
          </p:cNvPr>
          <p:cNvPicPr>
            <a:picLocks noChangeAspect="1"/>
          </p:cNvPicPr>
          <p:nvPr/>
        </p:nvPicPr>
        <p:blipFill rotWithShape="1">
          <a:blip r:embed="rId6"/>
          <a:srcRect l="66574" b="25671"/>
          <a:stretch/>
        </p:blipFill>
        <p:spPr>
          <a:xfrm>
            <a:off x="18973799" y="43712"/>
            <a:ext cx="3992881" cy="11484259"/>
          </a:xfrm>
          <a:prstGeom prst="rect">
            <a:avLst/>
          </a:prstGeom>
        </p:spPr>
      </p:pic>
    </p:spTree>
    <p:extLst>
      <p:ext uri="{BB962C8B-B14F-4D97-AF65-F5344CB8AC3E}">
        <p14:creationId xmlns:p14="http://schemas.microsoft.com/office/powerpoint/2010/main" val="358172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395658" y="1702201"/>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89D3C08-C311-6DC0-8020-3A5B0217837F}"/>
              </a:ext>
            </a:extLst>
          </p:cNvPr>
          <p:cNvPicPr>
            <a:picLocks noChangeAspect="1"/>
          </p:cNvPicPr>
          <p:nvPr/>
        </p:nvPicPr>
        <p:blipFill>
          <a:blip r:embed="rId2"/>
          <a:stretch>
            <a:fillRect/>
          </a:stretch>
        </p:blipFill>
        <p:spPr>
          <a:xfrm>
            <a:off x="1348106" y="2191887"/>
            <a:ext cx="8416380" cy="9450598"/>
          </a:xfrm>
          <a:prstGeom prst="rect">
            <a:avLst/>
          </a:prstGeom>
        </p:spPr>
      </p:pic>
      <p:pic>
        <p:nvPicPr>
          <p:cNvPr id="11" name="Picture 10">
            <a:extLst>
              <a:ext uri="{FF2B5EF4-FFF2-40B4-BE49-F238E27FC236}">
                <a16:creationId xmlns:a16="http://schemas.microsoft.com/office/drawing/2014/main" id="{F1EF45A5-9B37-BB10-10B0-53AE6F5424B1}"/>
              </a:ext>
            </a:extLst>
          </p:cNvPr>
          <p:cNvPicPr>
            <a:picLocks noChangeAspect="1"/>
          </p:cNvPicPr>
          <p:nvPr/>
        </p:nvPicPr>
        <p:blipFill>
          <a:blip r:embed="rId3"/>
          <a:stretch>
            <a:fillRect/>
          </a:stretch>
        </p:blipFill>
        <p:spPr>
          <a:xfrm>
            <a:off x="11767458" y="2649258"/>
            <a:ext cx="10592851" cy="3486254"/>
          </a:xfrm>
          <a:prstGeom prst="rect">
            <a:avLst/>
          </a:prstGeom>
        </p:spPr>
      </p:pic>
    </p:spTree>
    <p:extLst>
      <p:ext uri="{BB962C8B-B14F-4D97-AF65-F5344CB8AC3E}">
        <p14:creationId xmlns:p14="http://schemas.microsoft.com/office/powerpoint/2010/main" val="1216144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35AE2F-5790-A823-47AF-DE418802D874}"/>
              </a:ext>
            </a:extLst>
          </p:cNvPr>
          <p:cNvPicPr>
            <a:picLocks noChangeAspect="1"/>
          </p:cNvPicPr>
          <p:nvPr/>
        </p:nvPicPr>
        <p:blipFill>
          <a:blip r:embed="rId2"/>
          <a:stretch>
            <a:fillRect/>
          </a:stretch>
        </p:blipFill>
        <p:spPr>
          <a:xfrm>
            <a:off x="1552373" y="2062110"/>
            <a:ext cx="9983651" cy="9492652"/>
          </a:xfrm>
          <a:prstGeom prst="rect">
            <a:avLst/>
          </a:prstGeom>
        </p:spPr>
      </p:pic>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1108328" y="2111674"/>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48DCE1D7-2900-345E-0EB6-7C4B0C7FF4FE}"/>
              </a:ext>
            </a:extLst>
          </p:cNvPr>
          <p:cNvSpPr/>
          <p:nvPr/>
        </p:nvSpPr>
        <p:spPr>
          <a:xfrm>
            <a:off x="1108328" y="3161990"/>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E6398CF-6B5E-3E01-CDD5-F2AA54948FA5}"/>
              </a:ext>
            </a:extLst>
          </p:cNvPr>
          <p:cNvPicPr>
            <a:picLocks noChangeAspect="1"/>
          </p:cNvPicPr>
          <p:nvPr/>
        </p:nvPicPr>
        <p:blipFill>
          <a:blip r:embed="rId3"/>
          <a:stretch>
            <a:fillRect/>
          </a:stretch>
        </p:blipFill>
        <p:spPr>
          <a:xfrm>
            <a:off x="12402343" y="2658610"/>
            <a:ext cx="9983651" cy="2480016"/>
          </a:xfrm>
          <a:prstGeom prst="rect">
            <a:avLst/>
          </a:prstGeom>
        </p:spPr>
      </p:pic>
      <p:sp>
        <p:nvSpPr>
          <p:cNvPr id="12" name="Star: 5 Points 11">
            <a:extLst>
              <a:ext uri="{FF2B5EF4-FFF2-40B4-BE49-F238E27FC236}">
                <a16:creationId xmlns:a16="http://schemas.microsoft.com/office/drawing/2014/main" id="{F7F27523-C709-0586-9A7A-433CFE09D9DA}"/>
              </a:ext>
            </a:extLst>
          </p:cNvPr>
          <p:cNvSpPr/>
          <p:nvPr/>
        </p:nvSpPr>
        <p:spPr>
          <a:xfrm>
            <a:off x="11682960" y="2111673"/>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F65761E-4458-EB8E-00B2-299B86B32122}"/>
              </a:ext>
            </a:extLst>
          </p:cNvPr>
          <p:cNvPicPr>
            <a:picLocks noChangeAspect="1"/>
          </p:cNvPicPr>
          <p:nvPr/>
        </p:nvPicPr>
        <p:blipFill>
          <a:blip r:embed="rId4"/>
          <a:stretch>
            <a:fillRect/>
          </a:stretch>
        </p:blipFill>
        <p:spPr>
          <a:xfrm>
            <a:off x="12908778" y="6691232"/>
            <a:ext cx="10261351" cy="5184912"/>
          </a:xfrm>
          <a:prstGeom prst="rect">
            <a:avLst/>
          </a:prstGeom>
        </p:spPr>
      </p:pic>
    </p:spTree>
    <p:extLst>
      <p:ext uri="{BB962C8B-B14F-4D97-AF65-F5344CB8AC3E}">
        <p14:creationId xmlns:p14="http://schemas.microsoft.com/office/powerpoint/2010/main" val="1494980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12191206" y="2019469"/>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48DCE1D7-2900-345E-0EB6-7C4B0C7FF4FE}"/>
              </a:ext>
            </a:extLst>
          </p:cNvPr>
          <p:cNvSpPr/>
          <p:nvPr/>
        </p:nvSpPr>
        <p:spPr>
          <a:xfrm>
            <a:off x="12191206" y="3069785"/>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F0FD8C0-2195-7601-2AAF-12ADEDA1B7DF}"/>
              </a:ext>
            </a:extLst>
          </p:cNvPr>
          <p:cNvPicPr>
            <a:picLocks noChangeAspect="1"/>
          </p:cNvPicPr>
          <p:nvPr/>
        </p:nvPicPr>
        <p:blipFill>
          <a:blip r:embed="rId2"/>
          <a:stretch>
            <a:fillRect/>
          </a:stretch>
        </p:blipFill>
        <p:spPr>
          <a:xfrm>
            <a:off x="544287" y="2008414"/>
            <a:ext cx="10935777" cy="8213272"/>
          </a:xfrm>
          <a:prstGeom prst="rect">
            <a:avLst/>
          </a:prstGeom>
        </p:spPr>
      </p:pic>
      <p:pic>
        <p:nvPicPr>
          <p:cNvPr id="11" name="Picture 10">
            <a:extLst>
              <a:ext uri="{FF2B5EF4-FFF2-40B4-BE49-F238E27FC236}">
                <a16:creationId xmlns:a16="http://schemas.microsoft.com/office/drawing/2014/main" id="{13B34D91-9BF8-95F3-31FD-4D34F1BD2317}"/>
              </a:ext>
            </a:extLst>
          </p:cNvPr>
          <p:cNvPicPr>
            <a:picLocks noChangeAspect="1"/>
          </p:cNvPicPr>
          <p:nvPr/>
        </p:nvPicPr>
        <p:blipFill>
          <a:blip r:embed="rId3"/>
          <a:stretch>
            <a:fillRect/>
          </a:stretch>
        </p:blipFill>
        <p:spPr>
          <a:xfrm>
            <a:off x="13217548" y="2008414"/>
            <a:ext cx="9315880" cy="4570054"/>
          </a:xfrm>
          <a:prstGeom prst="rect">
            <a:avLst/>
          </a:prstGeom>
        </p:spPr>
      </p:pic>
    </p:spTree>
    <p:extLst>
      <p:ext uri="{BB962C8B-B14F-4D97-AF65-F5344CB8AC3E}">
        <p14:creationId xmlns:p14="http://schemas.microsoft.com/office/powerpoint/2010/main" val="4206309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sp>
        <p:nvSpPr>
          <p:cNvPr id="5" name="Star: 5 Points 4">
            <a:extLst>
              <a:ext uri="{FF2B5EF4-FFF2-40B4-BE49-F238E27FC236}">
                <a16:creationId xmlns:a16="http://schemas.microsoft.com/office/drawing/2014/main" id="{48DCE1D7-2900-345E-0EB6-7C4B0C7FF4FE}"/>
              </a:ext>
            </a:extLst>
          </p:cNvPr>
          <p:cNvSpPr/>
          <p:nvPr/>
        </p:nvSpPr>
        <p:spPr>
          <a:xfrm>
            <a:off x="11678347" y="2481943"/>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8E2DAD9-6E32-9A5A-DFCA-6B63220762C1}"/>
              </a:ext>
            </a:extLst>
          </p:cNvPr>
          <p:cNvPicPr>
            <a:picLocks noChangeAspect="1"/>
          </p:cNvPicPr>
          <p:nvPr/>
        </p:nvPicPr>
        <p:blipFill>
          <a:blip r:embed="rId2"/>
          <a:stretch>
            <a:fillRect/>
          </a:stretch>
        </p:blipFill>
        <p:spPr>
          <a:xfrm>
            <a:off x="1093592" y="2955472"/>
            <a:ext cx="10017256" cy="7884551"/>
          </a:xfrm>
          <a:prstGeom prst="rect">
            <a:avLst/>
          </a:prstGeom>
        </p:spPr>
      </p:pic>
      <p:pic>
        <p:nvPicPr>
          <p:cNvPr id="10" name="Picture 9">
            <a:extLst>
              <a:ext uri="{FF2B5EF4-FFF2-40B4-BE49-F238E27FC236}">
                <a16:creationId xmlns:a16="http://schemas.microsoft.com/office/drawing/2014/main" id="{F5E67557-A44C-F67C-4112-AE4EB10225C5}"/>
              </a:ext>
            </a:extLst>
          </p:cNvPr>
          <p:cNvPicPr>
            <a:picLocks noChangeAspect="1"/>
          </p:cNvPicPr>
          <p:nvPr/>
        </p:nvPicPr>
        <p:blipFill>
          <a:blip r:embed="rId3"/>
          <a:stretch>
            <a:fillRect/>
          </a:stretch>
        </p:blipFill>
        <p:spPr>
          <a:xfrm>
            <a:off x="12677927" y="2955472"/>
            <a:ext cx="10312702" cy="6170178"/>
          </a:xfrm>
          <a:prstGeom prst="rect">
            <a:avLst/>
          </a:prstGeom>
        </p:spPr>
      </p:pic>
    </p:spTree>
    <p:extLst>
      <p:ext uri="{BB962C8B-B14F-4D97-AF65-F5344CB8AC3E}">
        <p14:creationId xmlns:p14="http://schemas.microsoft.com/office/powerpoint/2010/main" val="180242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052" y="589566"/>
            <a:ext cx="13361108" cy="1124075"/>
          </a:xfrm>
        </p:spPr>
        <p:txBody>
          <a:bodyPr/>
          <a:lstStyle/>
          <a:p>
            <a:pPr algn="l"/>
            <a:r>
              <a:rPr lang="en-GB" b="1" dirty="0">
                <a:solidFill>
                  <a:srgbClr val="429AD6"/>
                </a:solidFill>
              </a:rPr>
              <a:t>Pre-</a:t>
            </a:r>
            <a:r>
              <a:rPr lang="en-GB" dirty="0">
                <a:solidFill>
                  <a:srgbClr val="429AD6"/>
                </a:solidFill>
              </a:rPr>
              <a:t>k</a:t>
            </a:r>
            <a:r>
              <a:rPr lang="en-GB" b="1" dirty="0">
                <a:solidFill>
                  <a:srgbClr val="429AD6"/>
                </a:solidFill>
              </a:rPr>
              <a:t>ey </a:t>
            </a:r>
            <a:r>
              <a:rPr lang="en-GB" dirty="0">
                <a:solidFill>
                  <a:srgbClr val="429AD6"/>
                </a:solidFill>
              </a:rPr>
              <a:t>s</a:t>
            </a:r>
            <a:r>
              <a:rPr lang="en-GB" b="1" dirty="0">
                <a:solidFill>
                  <a:srgbClr val="429AD6"/>
                </a:solidFill>
              </a:rPr>
              <a:t>tage 2</a:t>
            </a:r>
          </a:p>
        </p:txBody>
      </p:sp>
      <p:sp>
        <p:nvSpPr>
          <p:cNvPr id="4" name="TextBox 3"/>
          <p:cNvSpPr txBox="1"/>
          <p:nvPr/>
        </p:nvSpPr>
        <p:spPr>
          <a:xfrm>
            <a:off x="278277" y="2618130"/>
            <a:ext cx="10724300" cy="9756517"/>
          </a:xfrm>
          <a:prstGeom prst="rect">
            <a:avLst/>
          </a:prstGeom>
          <a:noFill/>
        </p:spPr>
        <p:txBody>
          <a:bodyPr wrap="square" rtlCol="0">
            <a:spAutoFit/>
          </a:bodyPr>
          <a:lstStyle/>
          <a:p>
            <a:pPr>
              <a:lnSpc>
                <a:spcPct val="150000"/>
              </a:lnSpc>
            </a:pPr>
            <a:r>
              <a:rPr lang="en-GB" sz="4000" b="1" dirty="0">
                <a:latin typeface="Arial" panose="020B0604020202020204" pitchFamily="34" charset="0"/>
                <a:cs typeface="Arial" panose="020B0604020202020204" pitchFamily="34" charset="0"/>
              </a:rPr>
              <a:t>Using the mathematics pre-key stage standards </a:t>
            </a:r>
            <a:endParaRPr lang="en-GB" sz="3600" b="1" dirty="0">
              <a:latin typeface="Arial" panose="020B0604020202020204" pitchFamily="34" charset="0"/>
              <a:cs typeface="Arial" panose="020B0604020202020204" pitchFamily="34" charset="0"/>
            </a:endParaRPr>
          </a:p>
          <a:p>
            <a:pPr>
              <a:lnSpc>
                <a:spcPct val="150000"/>
              </a:lnSpc>
            </a:pPr>
            <a:r>
              <a:rPr lang="en-GB" sz="3200" dirty="0">
                <a:latin typeface="Arial" panose="020B0604020202020204" pitchFamily="34" charset="0"/>
                <a:cs typeface="Arial" panose="020B0604020202020204" pitchFamily="34" charset="0"/>
              </a:rPr>
              <a:t>The six standards in this framework contain a number of ‘pupil can’ statements. To judge that a pupil is working at a standard in mathematics, teachers need to have evidence which demonstrates that the pupil meets </a:t>
            </a:r>
            <a:r>
              <a:rPr lang="en-GB" sz="3200" b="1" dirty="0">
                <a:latin typeface="Arial" panose="020B0604020202020204" pitchFamily="34" charset="0"/>
                <a:cs typeface="Arial" panose="020B0604020202020204" pitchFamily="34" charset="0"/>
              </a:rPr>
              <a:t>all </a:t>
            </a:r>
            <a:r>
              <a:rPr lang="en-GB" sz="3200" dirty="0">
                <a:latin typeface="Arial" panose="020B0604020202020204" pitchFamily="34" charset="0"/>
                <a:cs typeface="Arial" panose="020B0604020202020204" pitchFamily="34" charset="0"/>
              </a:rPr>
              <a:t>of the statements within that standard. </a:t>
            </a:r>
          </a:p>
          <a:p>
            <a:pPr>
              <a:lnSpc>
                <a:spcPct val="150000"/>
              </a:lnSpc>
            </a:pPr>
            <a:endParaRPr lang="en-GB" sz="3200" dirty="0">
              <a:latin typeface="Arial" panose="020B0604020202020204" pitchFamily="34" charset="0"/>
              <a:cs typeface="Arial" panose="020B0604020202020204" pitchFamily="34" charset="0"/>
            </a:endParaRPr>
          </a:p>
          <a:p>
            <a:pPr>
              <a:lnSpc>
                <a:spcPct val="150000"/>
              </a:lnSpc>
            </a:pPr>
            <a:r>
              <a:rPr lang="en-GB" sz="3200" dirty="0">
                <a:latin typeface="Arial" panose="020B0604020202020204" pitchFamily="34" charset="0"/>
                <a:cs typeface="Arial" panose="020B0604020202020204" pitchFamily="34" charset="0"/>
              </a:rPr>
              <a:t>As stated on page 3, teachers should assess each individual pupil based on their own method of communication, and disregard statements which a pupil is physically unable to access. </a:t>
            </a:r>
          </a:p>
          <a:p>
            <a:endParaRPr lang="en-GB" sz="2800" i="1" dirty="0"/>
          </a:p>
        </p:txBody>
      </p:sp>
      <p:pic>
        <p:nvPicPr>
          <p:cNvPr id="6" name="Picture 5" descr="Graphical user interface, text, application&#10;&#10;Description automatically generated">
            <a:extLst>
              <a:ext uri="{FF2B5EF4-FFF2-40B4-BE49-F238E27FC236}">
                <a16:creationId xmlns:a16="http://schemas.microsoft.com/office/drawing/2014/main" id="{E74AA30D-4458-56D1-09A5-52AAC34E0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2577" y="2343810"/>
            <a:ext cx="12710720" cy="10179123"/>
          </a:xfrm>
          <a:prstGeom prst="rect">
            <a:avLst/>
          </a:prstGeom>
        </p:spPr>
      </p:pic>
    </p:spTree>
    <p:extLst>
      <p:ext uri="{BB962C8B-B14F-4D97-AF65-F5344CB8AC3E}">
        <p14:creationId xmlns:p14="http://schemas.microsoft.com/office/powerpoint/2010/main" val="3296096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pic>
        <p:nvPicPr>
          <p:cNvPr id="8" name="Picture 7">
            <a:extLst>
              <a:ext uri="{FF2B5EF4-FFF2-40B4-BE49-F238E27FC236}">
                <a16:creationId xmlns:a16="http://schemas.microsoft.com/office/drawing/2014/main" id="{C6A7AEC6-3344-8DB6-64DD-8E687DDE05F4}"/>
              </a:ext>
            </a:extLst>
          </p:cNvPr>
          <p:cNvPicPr>
            <a:picLocks noChangeAspect="1"/>
          </p:cNvPicPr>
          <p:nvPr/>
        </p:nvPicPr>
        <p:blipFill>
          <a:blip r:embed="rId2"/>
          <a:stretch>
            <a:fillRect/>
          </a:stretch>
        </p:blipFill>
        <p:spPr>
          <a:xfrm>
            <a:off x="407846" y="2457385"/>
            <a:ext cx="11783360" cy="7562454"/>
          </a:xfrm>
          <a:prstGeom prst="rect">
            <a:avLst/>
          </a:prstGeom>
        </p:spPr>
      </p:pic>
      <p:pic>
        <p:nvPicPr>
          <p:cNvPr id="11" name="Picture 10">
            <a:extLst>
              <a:ext uri="{FF2B5EF4-FFF2-40B4-BE49-F238E27FC236}">
                <a16:creationId xmlns:a16="http://schemas.microsoft.com/office/drawing/2014/main" id="{0B29C864-12DA-82CC-34B0-AF0787C32672}"/>
              </a:ext>
            </a:extLst>
          </p:cNvPr>
          <p:cNvPicPr>
            <a:picLocks noChangeAspect="1"/>
          </p:cNvPicPr>
          <p:nvPr/>
        </p:nvPicPr>
        <p:blipFill>
          <a:blip r:embed="rId3"/>
          <a:stretch>
            <a:fillRect/>
          </a:stretch>
        </p:blipFill>
        <p:spPr>
          <a:xfrm>
            <a:off x="12464088" y="2930914"/>
            <a:ext cx="11510479" cy="7228682"/>
          </a:xfrm>
          <a:prstGeom prst="rect">
            <a:avLst/>
          </a:prstGeom>
        </p:spPr>
      </p:pic>
      <p:sp>
        <p:nvSpPr>
          <p:cNvPr id="4" name="Star: 5 Points 3">
            <a:extLst>
              <a:ext uri="{FF2B5EF4-FFF2-40B4-BE49-F238E27FC236}">
                <a16:creationId xmlns:a16="http://schemas.microsoft.com/office/drawing/2014/main" id="{630C5CB9-7E0A-4BA1-85D8-1C9CDB0202AA}"/>
              </a:ext>
            </a:extLst>
          </p:cNvPr>
          <p:cNvSpPr/>
          <p:nvPr/>
        </p:nvSpPr>
        <p:spPr>
          <a:xfrm>
            <a:off x="793862" y="7269027"/>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48DCE1D7-2900-345E-0EB6-7C4B0C7FF4FE}"/>
              </a:ext>
            </a:extLst>
          </p:cNvPr>
          <p:cNvSpPr/>
          <p:nvPr/>
        </p:nvSpPr>
        <p:spPr>
          <a:xfrm>
            <a:off x="793862" y="8216084"/>
            <a:ext cx="888090" cy="947057"/>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3516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sp>
        <p:nvSpPr>
          <p:cNvPr id="4" name="Star: 5 Points 3">
            <a:extLst>
              <a:ext uri="{FF2B5EF4-FFF2-40B4-BE49-F238E27FC236}">
                <a16:creationId xmlns:a16="http://schemas.microsoft.com/office/drawing/2014/main" id="{630C5CB9-7E0A-4BA1-85D8-1C9CDB0202AA}"/>
              </a:ext>
            </a:extLst>
          </p:cNvPr>
          <p:cNvSpPr/>
          <p:nvPr/>
        </p:nvSpPr>
        <p:spPr>
          <a:xfrm>
            <a:off x="753639" y="2246601"/>
            <a:ext cx="888090" cy="94705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E9BEF8D-E4E0-5C2B-0D63-256A7802CFEC}"/>
              </a:ext>
            </a:extLst>
          </p:cNvPr>
          <p:cNvPicPr>
            <a:picLocks noChangeAspect="1"/>
          </p:cNvPicPr>
          <p:nvPr/>
        </p:nvPicPr>
        <p:blipFill>
          <a:blip r:embed="rId2"/>
          <a:stretch>
            <a:fillRect/>
          </a:stretch>
        </p:blipFill>
        <p:spPr>
          <a:xfrm>
            <a:off x="1681952" y="2105338"/>
            <a:ext cx="10509254" cy="4925502"/>
          </a:xfrm>
          <a:prstGeom prst="rect">
            <a:avLst/>
          </a:prstGeom>
        </p:spPr>
      </p:pic>
      <p:pic>
        <p:nvPicPr>
          <p:cNvPr id="10" name="Picture 9">
            <a:extLst>
              <a:ext uri="{FF2B5EF4-FFF2-40B4-BE49-F238E27FC236}">
                <a16:creationId xmlns:a16="http://schemas.microsoft.com/office/drawing/2014/main" id="{297105CE-5484-0818-60AA-9607C9C4AA1D}"/>
              </a:ext>
            </a:extLst>
          </p:cNvPr>
          <p:cNvPicPr>
            <a:picLocks noChangeAspect="1"/>
          </p:cNvPicPr>
          <p:nvPr/>
        </p:nvPicPr>
        <p:blipFill>
          <a:blip r:embed="rId3"/>
          <a:stretch>
            <a:fillRect/>
          </a:stretch>
        </p:blipFill>
        <p:spPr>
          <a:xfrm>
            <a:off x="1775276" y="7030014"/>
            <a:ext cx="10766505" cy="5135488"/>
          </a:xfrm>
          <a:prstGeom prst="rect">
            <a:avLst/>
          </a:prstGeom>
        </p:spPr>
      </p:pic>
      <p:pic>
        <p:nvPicPr>
          <p:cNvPr id="13" name="Picture 12">
            <a:extLst>
              <a:ext uri="{FF2B5EF4-FFF2-40B4-BE49-F238E27FC236}">
                <a16:creationId xmlns:a16="http://schemas.microsoft.com/office/drawing/2014/main" id="{90882299-A2FD-C330-0E7E-37CCFB85D2B1}"/>
              </a:ext>
            </a:extLst>
          </p:cNvPr>
          <p:cNvPicPr>
            <a:picLocks noChangeAspect="1"/>
          </p:cNvPicPr>
          <p:nvPr/>
        </p:nvPicPr>
        <p:blipFill>
          <a:blip r:embed="rId4"/>
          <a:stretch>
            <a:fillRect/>
          </a:stretch>
        </p:blipFill>
        <p:spPr>
          <a:xfrm>
            <a:off x="12886214" y="2325331"/>
            <a:ext cx="11168120" cy="9065337"/>
          </a:xfrm>
          <a:prstGeom prst="rect">
            <a:avLst/>
          </a:prstGeom>
        </p:spPr>
      </p:pic>
    </p:spTree>
    <p:extLst>
      <p:ext uri="{BB962C8B-B14F-4D97-AF65-F5344CB8AC3E}">
        <p14:creationId xmlns:p14="http://schemas.microsoft.com/office/powerpoint/2010/main" val="3540229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pic>
        <p:nvPicPr>
          <p:cNvPr id="8" name="Picture 7">
            <a:extLst>
              <a:ext uri="{FF2B5EF4-FFF2-40B4-BE49-F238E27FC236}">
                <a16:creationId xmlns:a16="http://schemas.microsoft.com/office/drawing/2014/main" id="{627DF27F-73F2-8FF5-FD47-48A24C1C8952}"/>
              </a:ext>
            </a:extLst>
          </p:cNvPr>
          <p:cNvPicPr>
            <a:picLocks noChangeAspect="1"/>
          </p:cNvPicPr>
          <p:nvPr/>
        </p:nvPicPr>
        <p:blipFill rotWithShape="1">
          <a:blip r:embed="rId2"/>
          <a:srcRect t="2359"/>
          <a:stretch/>
        </p:blipFill>
        <p:spPr>
          <a:xfrm>
            <a:off x="2580161" y="1907072"/>
            <a:ext cx="8744201" cy="9901855"/>
          </a:xfrm>
          <a:prstGeom prst="rect">
            <a:avLst/>
          </a:prstGeom>
        </p:spPr>
      </p:pic>
      <p:pic>
        <p:nvPicPr>
          <p:cNvPr id="11" name="Picture 10">
            <a:extLst>
              <a:ext uri="{FF2B5EF4-FFF2-40B4-BE49-F238E27FC236}">
                <a16:creationId xmlns:a16="http://schemas.microsoft.com/office/drawing/2014/main" id="{8F50EB40-DF75-5EA9-BDB9-7585EA7B3A8A}"/>
              </a:ext>
            </a:extLst>
          </p:cNvPr>
          <p:cNvPicPr>
            <a:picLocks noChangeAspect="1"/>
          </p:cNvPicPr>
          <p:nvPr/>
        </p:nvPicPr>
        <p:blipFill>
          <a:blip r:embed="rId3"/>
          <a:stretch>
            <a:fillRect/>
          </a:stretch>
        </p:blipFill>
        <p:spPr>
          <a:xfrm>
            <a:off x="11801083" y="2069602"/>
            <a:ext cx="11827691" cy="6146482"/>
          </a:xfrm>
          <a:prstGeom prst="rect">
            <a:avLst/>
          </a:prstGeom>
        </p:spPr>
      </p:pic>
    </p:spTree>
    <p:extLst>
      <p:ext uri="{BB962C8B-B14F-4D97-AF65-F5344CB8AC3E}">
        <p14:creationId xmlns:p14="http://schemas.microsoft.com/office/powerpoint/2010/main" val="325762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pic>
        <p:nvPicPr>
          <p:cNvPr id="7" name="Picture 6">
            <a:extLst>
              <a:ext uri="{FF2B5EF4-FFF2-40B4-BE49-F238E27FC236}">
                <a16:creationId xmlns:a16="http://schemas.microsoft.com/office/drawing/2014/main" id="{A806825E-8504-6726-D60C-E3670D7F90C1}"/>
              </a:ext>
            </a:extLst>
          </p:cNvPr>
          <p:cNvPicPr>
            <a:picLocks noChangeAspect="1"/>
          </p:cNvPicPr>
          <p:nvPr/>
        </p:nvPicPr>
        <p:blipFill>
          <a:blip r:embed="rId2"/>
          <a:stretch>
            <a:fillRect/>
          </a:stretch>
        </p:blipFill>
        <p:spPr>
          <a:xfrm>
            <a:off x="1917008" y="2168147"/>
            <a:ext cx="10274198" cy="2938642"/>
          </a:xfrm>
          <a:prstGeom prst="rect">
            <a:avLst/>
          </a:prstGeom>
        </p:spPr>
      </p:pic>
      <p:pic>
        <p:nvPicPr>
          <p:cNvPr id="10" name="Picture 9">
            <a:extLst>
              <a:ext uri="{FF2B5EF4-FFF2-40B4-BE49-F238E27FC236}">
                <a16:creationId xmlns:a16="http://schemas.microsoft.com/office/drawing/2014/main" id="{67C6BB2C-5AA5-2DA2-354E-C644C325F1CD}"/>
              </a:ext>
            </a:extLst>
          </p:cNvPr>
          <p:cNvPicPr>
            <a:picLocks noChangeAspect="1"/>
          </p:cNvPicPr>
          <p:nvPr/>
        </p:nvPicPr>
        <p:blipFill>
          <a:blip r:embed="rId3"/>
          <a:stretch>
            <a:fillRect/>
          </a:stretch>
        </p:blipFill>
        <p:spPr>
          <a:xfrm>
            <a:off x="1681952" y="5740050"/>
            <a:ext cx="11736362" cy="5692638"/>
          </a:xfrm>
          <a:prstGeom prst="rect">
            <a:avLst/>
          </a:prstGeom>
        </p:spPr>
      </p:pic>
      <p:pic>
        <p:nvPicPr>
          <p:cNvPr id="13" name="Picture 12">
            <a:extLst>
              <a:ext uri="{FF2B5EF4-FFF2-40B4-BE49-F238E27FC236}">
                <a16:creationId xmlns:a16="http://schemas.microsoft.com/office/drawing/2014/main" id="{23A3AA65-AFB1-6B51-2654-C6957502CEE6}"/>
              </a:ext>
            </a:extLst>
          </p:cNvPr>
          <p:cNvPicPr>
            <a:picLocks noChangeAspect="1"/>
          </p:cNvPicPr>
          <p:nvPr/>
        </p:nvPicPr>
        <p:blipFill>
          <a:blip r:embed="rId4"/>
          <a:stretch>
            <a:fillRect/>
          </a:stretch>
        </p:blipFill>
        <p:spPr>
          <a:xfrm>
            <a:off x="13980116" y="1940048"/>
            <a:ext cx="10402297" cy="7324950"/>
          </a:xfrm>
          <a:prstGeom prst="rect">
            <a:avLst/>
          </a:prstGeom>
        </p:spPr>
      </p:pic>
    </p:spTree>
    <p:extLst>
      <p:ext uri="{BB962C8B-B14F-4D97-AF65-F5344CB8AC3E}">
        <p14:creationId xmlns:p14="http://schemas.microsoft.com/office/powerpoint/2010/main" val="150718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pic>
        <p:nvPicPr>
          <p:cNvPr id="8" name="Picture 7">
            <a:extLst>
              <a:ext uri="{FF2B5EF4-FFF2-40B4-BE49-F238E27FC236}">
                <a16:creationId xmlns:a16="http://schemas.microsoft.com/office/drawing/2014/main" id="{BE816676-4704-06BB-1B3C-9F9F4DEE1B7C}"/>
              </a:ext>
            </a:extLst>
          </p:cNvPr>
          <p:cNvPicPr>
            <a:picLocks noChangeAspect="1"/>
          </p:cNvPicPr>
          <p:nvPr/>
        </p:nvPicPr>
        <p:blipFill>
          <a:blip r:embed="rId2"/>
          <a:stretch>
            <a:fillRect/>
          </a:stretch>
        </p:blipFill>
        <p:spPr>
          <a:xfrm>
            <a:off x="851775" y="1645060"/>
            <a:ext cx="9435014" cy="2633026"/>
          </a:xfrm>
          <a:prstGeom prst="rect">
            <a:avLst/>
          </a:prstGeom>
        </p:spPr>
      </p:pic>
      <p:pic>
        <p:nvPicPr>
          <p:cNvPr id="11" name="Picture 10">
            <a:extLst>
              <a:ext uri="{FF2B5EF4-FFF2-40B4-BE49-F238E27FC236}">
                <a16:creationId xmlns:a16="http://schemas.microsoft.com/office/drawing/2014/main" id="{2E9FCADC-DCCF-F105-12F0-3B7A7B8CA2D4}"/>
              </a:ext>
            </a:extLst>
          </p:cNvPr>
          <p:cNvPicPr>
            <a:picLocks noChangeAspect="1"/>
          </p:cNvPicPr>
          <p:nvPr/>
        </p:nvPicPr>
        <p:blipFill>
          <a:blip r:embed="rId3"/>
          <a:stretch>
            <a:fillRect/>
          </a:stretch>
        </p:blipFill>
        <p:spPr>
          <a:xfrm>
            <a:off x="851774" y="5422893"/>
            <a:ext cx="9696483" cy="7920497"/>
          </a:xfrm>
          <a:prstGeom prst="rect">
            <a:avLst/>
          </a:prstGeom>
        </p:spPr>
      </p:pic>
      <p:pic>
        <p:nvPicPr>
          <p:cNvPr id="13" name="Picture 12">
            <a:extLst>
              <a:ext uri="{FF2B5EF4-FFF2-40B4-BE49-F238E27FC236}">
                <a16:creationId xmlns:a16="http://schemas.microsoft.com/office/drawing/2014/main" id="{E700B0CC-F3EE-E893-57CE-AE30611B4020}"/>
              </a:ext>
            </a:extLst>
          </p:cNvPr>
          <p:cNvPicPr>
            <a:picLocks noChangeAspect="1"/>
          </p:cNvPicPr>
          <p:nvPr/>
        </p:nvPicPr>
        <p:blipFill>
          <a:blip r:embed="rId4"/>
          <a:stretch>
            <a:fillRect/>
          </a:stretch>
        </p:blipFill>
        <p:spPr>
          <a:xfrm>
            <a:off x="12445776" y="2080435"/>
            <a:ext cx="11228676" cy="10459908"/>
          </a:xfrm>
          <a:prstGeom prst="rect">
            <a:avLst/>
          </a:prstGeom>
        </p:spPr>
      </p:pic>
    </p:spTree>
    <p:extLst>
      <p:ext uri="{BB962C8B-B14F-4D97-AF65-F5344CB8AC3E}">
        <p14:creationId xmlns:p14="http://schemas.microsoft.com/office/powerpoint/2010/main" val="828644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pic>
        <p:nvPicPr>
          <p:cNvPr id="4" name="Picture 3">
            <a:extLst>
              <a:ext uri="{FF2B5EF4-FFF2-40B4-BE49-F238E27FC236}">
                <a16:creationId xmlns:a16="http://schemas.microsoft.com/office/drawing/2014/main" id="{D7C18451-477C-6CDE-9397-DEDEF54A7452}"/>
              </a:ext>
            </a:extLst>
          </p:cNvPr>
          <p:cNvPicPr>
            <a:picLocks noChangeAspect="1"/>
          </p:cNvPicPr>
          <p:nvPr/>
        </p:nvPicPr>
        <p:blipFill rotWithShape="1">
          <a:blip r:embed="rId2"/>
          <a:srcRect b="53767"/>
          <a:stretch/>
        </p:blipFill>
        <p:spPr>
          <a:xfrm>
            <a:off x="783773" y="2648177"/>
            <a:ext cx="12437674" cy="6629400"/>
          </a:xfrm>
          <a:prstGeom prst="rect">
            <a:avLst/>
          </a:prstGeom>
        </p:spPr>
      </p:pic>
      <p:pic>
        <p:nvPicPr>
          <p:cNvPr id="5" name="Picture 4">
            <a:extLst>
              <a:ext uri="{FF2B5EF4-FFF2-40B4-BE49-F238E27FC236}">
                <a16:creationId xmlns:a16="http://schemas.microsoft.com/office/drawing/2014/main" id="{9FC94532-8F1E-317E-7FB3-ABB922DD96E9}"/>
              </a:ext>
            </a:extLst>
          </p:cNvPr>
          <p:cNvPicPr>
            <a:picLocks noChangeAspect="1"/>
          </p:cNvPicPr>
          <p:nvPr/>
        </p:nvPicPr>
        <p:blipFill rotWithShape="1">
          <a:blip r:embed="rId2"/>
          <a:srcRect t="48902"/>
          <a:stretch/>
        </p:blipFill>
        <p:spPr>
          <a:xfrm>
            <a:off x="10540136" y="2697162"/>
            <a:ext cx="12450493" cy="7334477"/>
          </a:xfrm>
          <a:prstGeom prst="rect">
            <a:avLst/>
          </a:prstGeom>
        </p:spPr>
      </p:pic>
    </p:spTree>
    <p:extLst>
      <p:ext uri="{BB962C8B-B14F-4D97-AF65-F5344CB8AC3E}">
        <p14:creationId xmlns:p14="http://schemas.microsoft.com/office/powerpoint/2010/main" val="314178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8101889-D100-1AB5-9C4E-11CADAA37758}"/>
              </a:ext>
            </a:extLst>
          </p:cNvPr>
          <p:cNvSpPr txBox="1">
            <a:spLocks/>
          </p:cNvSpPr>
          <p:nvPr/>
        </p:nvSpPr>
        <p:spPr>
          <a:xfrm>
            <a:off x="544287" y="372610"/>
            <a:ext cx="22446342" cy="1162276"/>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7200" dirty="0">
                <a:solidFill>
                  <a:srgbClr val="0070C0"/>
                </a:solidFill>
              </a:rPr>
              <a:t>2024 Key Stage 2: Paper 3 Reasoning</a:t>
            </a:r>
          </a:p>
        </p:txBody>
      </p:sp>
      <p:pic>
        <p:nvPicPr>
          <p:cNvPr id="6" name="Picture 5">
            <a:extLst>
              <a:ext uri="{FF2B5EF4-FFF2-40B4-BE49-F238E27FC236}">
                <a16:creationId xmlns:a16="http://schemas.microsoft.com/office/drawing/2014/main" id="{C3964084-C146-DB94-0EA8-34B92201DA75}"/>
              </a:ext>
            </a:extLst>
          </p:cNvPr>
          <p:cNvPicPr>
            <a:picLocks noChangeAspect="1"/>
          </p:cNvPicPr>
          <p:nvPr/>
        </p:nvPicPr>
        <p:blipFill>
          <a:blip r:embed="rId2"/>
          <a:stretch>
            <a:fillRect/>
          </a:stretch>
        </p:blipFill>
        <p:spPr>
          <a:xfrm>
            <a:off x="544287" y="3751366"/>
            <a:ext cx="10784018" cy="4249634"/>
          </a:xfrm>
          <a:prstGeom prst="rect">
            <a:avLst/>
          </a:prstGeom>
        </p:spPr>
      </p:pic>
      <p:pic>
        <p:nvPicPr>
          <p:cNvPr id="8" name="Picture 7">
            <a:extLst>
              <a:ext uri="{FF2B5EF4-FFF2-40B4-BE49-F238E27FC236}">
                <a16:creationId xmlns:a16="http://schemas.microsoft.com/office/drawing/2014/main" id="{8EFBD8AC-5575-F703-A5C1-9B99842D5619}"/>
              </a:ext>
            </a:extLst>
          </p:cNvPr>
          <p:cNvPicPr>
            <a:picLocks noChangeAspect="1"/>
          </p:cNvPicPr>
          <p:nvPr/>
        </p:nvPicPr>
        <p:blipFill rotWithShape="1">
          <a:blip r:embed="rId3"/>
          <a:srcRect b="9171"/>
          <a:stretch/>
        </p:blipFill>
        <p:spPr>
          <a:xfrm>
            <a:off x="12492536" y="3065566"/>
            <a:ext cx="10498093" cy="5621234"/>
          </a:xfrm>
          <a:prstGeom prst="rect">
            <a:avLst/>
          </a:prstGeom>
        </p:spPr>
      </p:pic>
    </p:spTree>
    <p:extLst>
      <p:ext uri="{BB962C8B-B14F-4D97-AF65-F5344CB8AC3E}">
        <p14:creationId xmlns:p14="http://schemas.microsoft.com/office/powerpoint/2010/main" val="315672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2ED2902F-F644-65C7-0D29-187870580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736" y="447"/>
            <a:ext cx="9204651" cy="1176716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ACE62649-6676-7593-3D07-96ECECB01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207" y="576879"/>
            <a:ext cx="8900822" cy="12562242"/>
          </a:xfrm>
          <a:prstGeom prst="rect">
            <a:avLst/>
          </a:prstGeom>
        </p:spPr>
      </p:pic>
    </p:spTree>
    <p:extLst>
      <p:ext uri="{BB962C8B-B14F-4D97-AF65-F5344CB8AC3E}">
        <p14:creationId xmlns:p14="http://schemas.microsoft.com/office/powerpoint/2010/main" val="186907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94F1-9121-52D5-9363-3B3F56B46BF6}"/>
              </a:ext>
            </a:extLst>
          </p:cNvPr>
          <p:cNvSpPr>
            <a:spLocks noGrp="1"/>
          </p:cNvSpPr>
          <p:nvPr>
            <p:ph type="title"/>
          </p:nvPr>
        </p:nvSpPr>
        <p:spPr>
          <a:xfrm>
            <a:off x="606023" y="782295"/>
            <a:ext cx="21334522" cy="2651126"/>
          </a:xfrm>
        </p:spPr>
        <p:txBody>
          <a:bodyPr/>
          <a:lstStyle/>
          <a:p>
            <a:r>
              <a:rPr lang="en-GB" dirty="0"/>
              <a:t>KS2 SATs Analysis</a:t>
            </a:r>
          </a:p>
        </p:txBody>
      </p:sp>
      <p:pic>
        <p:nvPicPr>
          <p:cNvPr id="5" name="Picture 4">
            <a:extLst>
              <a:ext uri="{FF2B5EF4-FFF2-40B4-BE49-F238E27FC236}">
                <a16:creationId xmlns:a16="http://schemas.microsoft.com/office/drawing/2014/main" id="{AF3CC9C4-5A5A-4C75-66B5-94633217F4E9}"/>
              </a:ext>
            </a:extLst>
          </p:cNvPr>
          <p:cNvPicPr>
            <a:picLocks noChangeAspect="1"/>
          </p:cNvPicPr>
          <p:nvPr/>
        </p:nvPicPr>
        <p:blipFill>
          <a:blip r:embed="rId3"/>
          <a:stretch>
            <a:fillRect/>
          </a:stretch>
        </p:blipFill>
        <p:spPr>
          <a:xfrm>
            <a:off x="466503" y="3635401"/>
            <a:ext cx="13121819" cy="4829946"/>
          </a:xfrm>
          <a:prstGeom prst="rect">
            <a:avLst/>
          </a:prstGeom>
        </p:spPr>
      </p:pic>
      <p:pic>
        <p:nvPicPr>
          <p:cNvPr id="7" name="Picture 6">
            <a:extLst>
              <a:ext uri="{FF2B5EF4-FFF2-40B4-BE49-F238E27FC236}">
                <a16:creationId xmlns:a16="http://schemas.microsoft.com/office/drawing/2014/main" id="{C009A8ED-2422-C4D3-2D7C-BBEBA9DEA3D3}"/>
              </a:ext>
            </a:extLst>
          </p:cNvPr>
          <p:cNvPicPr>
            <a:picLocks noChangeAspect="1"/>
          </p:cNvPicPr>
          <p:nvPr/>
        </p:nvPicPr>
        <p:blipFill>
          <a:blip r:embed="rId4"/>
          <a:stretch>
            <a:fillRect/>
          </a:stretch>
        </p:blipFill>
        <p:spPr>
          <a:xfrm>
            <a:off x="13831540" y="2107858"/>
            <a:ext cx="9944850" cy="7341765"/>
          </a:xfrm>
          <a:prstGeom prst="rect">
            <a:avLst/>
          </a:prstGeom>
        </p:spPr>
      </p:pic>
      <p:sp>
        <p:nvSpPr>
          <p:cNvPr id="10" name="TextBox 9">
            <a:extLst>
              <a:ext uri="{FF2B5EF4-FFF2-40B4-BE49-F238E27FC236}">
                <a16:creationId xmlns:a16="http://schemas.microsoft.com/office/drawing/2014/main" id="{D075500E-B4CC-1C10-93C4-1CE10536E9ED}"/>
              </a:ext>
            </a:extLst>
          </p:cNvPr>
          <p:cNvSpPr txBox="1"/>
          <p:nvPr/>
        </p:nvSpPr>
        <p:spPr>
          <a:xfrm>
            <a:off x="880376" y="11945325"/>
            <a:ext cx="17628781" cy="769441"/>
          </a:xfrm>
          <a:prstGeom prst="rect">
            <a:avLst/>
          </a:prstGeom>
          <a:noFill/>
        </p:spPr>
        <p:txBody>
          <a:bodyPr wrap="square" rtlCol="0">
            <a:spAutoFit/>
          </a:bodyPr>
          <a:lstStyle/>
          <a:p>
            <a:r>
              <a:rPr lang="en-GB" sz="4400" dirty="0">
                <a:hlinkClick r:id="rId5"/>
              </a:rPr>
              <a:t>KS2 SATs 2024: Maths Papers Question Breakdown (thirdspacelearning.com)</a:t>
            </a:r>
            <a:endParaRPr lang="en-GB" sz="4400" dirty="0"/>
          </a:p>
        </p:txBody>
      </p:sp>
    </p:spTree>
    <p:extLst>
      <p:ext uri="{BB962C8B-B14F-4D97-AF65-F5344CB8AC3E}">
        <p14:creationId xmlns:p14="http://schemas.microsoft.com/office/powerpoint/2010/main" val="3287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11A885-6F59-3A82-77B5-D79EFEECDA52}"/>
              </a:ext>
            </a:extLst>
          </p:cNvPr>
          <p:cNvPicPr>
            <a:picLocks noChangeAspect="1"/>
          </p:cNvPicPr>
          <p:nvPr/>
        </p:nvPicPr>
        <p:blipFill>
          <a:blip r:embed="rId3"/>
          <a:stretch>
            <a:fillRect/>
          </a:stretch>
        </p:blipFill>
        <p:spPr>
          <a:xfrm>
            <a:off x="3373706" y="256163"/>
            <a:ext cx="17171731" cy="12301597"/>
          </a:xfrm>
          <a:prstGeom prst="rect">
            <a:avLst/>
          </a:prstGeom>
        </p:spPr>
      </p:pic>
    </p:spTree>
    <p:extLst>
      <p:ext uri="{BB962C8B-B14F-4D97-AF65-F5344CB8AC3E}">
        <p14:creationId xmlns:p14="http://schemas.microsoft.com/office/powerpoint/2010/main" val="3488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EDB036-B515-3860-2192-B4BCB27777E1}"/>
              </a:ext>
            </a:extLst>
          </p:cNvPr>
          <p:cNvPicPr>
            <a:picLocks noChangeAspect="1"/>
          </p:cNvPicPr>
          <p:nvPr/>
        </p:nvPicPr>
        <p:blipFill>
          <a:blip r:embed="rId2"/>
          <a:stretch>
            <a:fillRect/>
          </a:stretch>
        </p:blipFill>
        <p:spPr>
          <a:xfrm>
            <a:off x="13301538" y="162383"/>
            <a:ext cx="9893742" cy="12796838"/>
          </a:xfrm>
          <a:prstGeom prst="rect">
            <a:avLst/>
          </a:prstGeom>
        </p:spPr>
      </p:pic>
      <p:sp>
        <p:nvSpPr>
          <p:cNvPr id="6" name="TextBox 5">
            <a:extLst>
              <a:ext uri="{FF2B5EF4-FFF2-40B4-BE49-F238E27FC236}">
                <a16:creationId xmlns:a16="http://schemas.microsoft.com/office/drawing/2014/main" id="{B5353E3A-E06D-422D-810A-69B98532109B}"/>
              </a:ext>
            </a:extLst>
          </p:cNvPr>
          <p:cNvSpPr txBox="1"/>
          <p:nvPr/>
        </p:nvSpPr>
        <p:spPr>
          <a:xfrm>
            <a:off x="549126" y="695319"/>
            <a:ext cx="13349754" cy="2800767"/>
          </a:xfrm>
          <a:prstGeom prst="rect">
            <a:avLst/>
          </a:prstGeom>
          <a:noFill/>
        </p:spPr>
        <p:txBody>
          <a:bodyPr wrap="square" rtlCol="0">
            <a:spAutoFit/>
          </a:bodyPr>
          <a:lstStyle/>
          <a:p>
            <a:r>
              <a:rPr lang="en-GB" sz="8800" b="1" dirty="0">
                <a:solidFill>
                  <a:srgbClr val="0070C0"/>
                </a:solidFill>
              </a:rPr>
              <a:t>Key Stage 2 Mathematics</a:t>
            </a:r>
          </a:p>
          <a:p>
            <a:r>
              <a:rPr lang="en-GB" sz="8800" b="1" dirty="0">
                <a:solidFill>
                  <a:srgbClr val="0070C0"/>
                </a:solidFill>
              </a:rPr>
              <a:t>Mark Scheme</a:t>
            </a:r>
          </a:p>
        </p:txBody>
      </p:sp>
      <p:sp>
        <p:nvSpPr>
          <p:cNvPr id="8" name="TextBox 7">
            <a:extLst>
              <a:ext uri="{FF2B5EF4-FFF2-40B4-BE49-F238E27FC236}">
                <a16:creationId xmlns:a16="http://schemas.microsoft.com/office/drawing/2014/main" id="{E6D1B768-8FC7-147B-E648-B3640BEC4696}"/>
              </a:ext>
            </a:extLst>
          </p:cNvPr>
          <p:cNvSpPr txBox="1"/>
          <p:nvPr/>
        </p:nvSpPr>
        <p:spPr>
          <a:xfrm>
            <a:off x="549126" y="8625340"/>
            <a:ext cx="11055466" cy="523220"/>
          </a:xfrm>
          <a:prstGeom prst="rect">
            <a:avLst/>
          </a:prstGeom>
          <a:noFill/>
        </p:spPr>
        <p:txBody>
          <a:bodyPr wrap="square">
            <a:spAutoFit/>
          </a:bodyPr>
          <a:lstStyle/>
          <a:p>
            <a:r>
              <a:rPr lang="en-US" sz="2800" dirty="0">
                <a:solidFill>
                  <a:srgbClr val="0000FF"/>
                </a:solidFill>
                <a:hlinkClick r:id="rId3">
                  <a:extLst>
                    <a:ext uri="{A12FA001-AC4F-418D-AE19-62706E023703}">
                      <ahyp:hlinkClr xmlns:ahyp="http://schemas.microsoft.com/office/drawing/2018/hyperlinkcolor" val="tx"/>
                    </a:ext>
                  </a:extLst>
                </a:hlinkClick>
              </a:rPr>
              <a:t>2016 key stage 2 mathematics test framework (publishing.service.gov.uk)</a:t>
            </a:r>
            <a:endParaRPr lang="en-US" sz="2800" dirty="0"/>
          </a:p>
        </p:txBody>
      </p:sp>
      <p:sp>
        <p:nvSpPr>
          <p:cNvPr id="9" name="TextBox 8">
            <a:extLst>
              <a:ext uri="{FF2B5EF4-FFF2-40B4-BE49-F238E27FC236}">
                <a16:creationId xmlns:a16="http://schemas.microsoft.com/office/drawing/2014/main" id="{22D63A73-5605-4B36-AA52-A9582214E6D4}"/>
              </a:ext>
            </a:extLst>
          </p:cNvPr>
          <p:cNvSpPr txBox="1"/>
          <p:nvPr/>
        </p:nvSpPr>
        <p:spPr>
          <a:xfrm>
            <a:off x="549126" y="3740527"/>
            <a:ext cx="12221993" cy="4524315"/>
          </a:xfrm>
          <a:prstGeom prst="rect">
            <a:avLst/>
          </a:prstGeom>
          <a:noFill/>
        </p:spPr>
        <p:txBody>
          <a:bodyPr wrap="square" rtlCol="0">
            <a:spAutoFit/>
          </a:bodyPr>
          <a:lstStyle/>
          <a:p>
            <a:r>
              <a:rPr lang="en-US" sz="3600" b="1" dirty="0"/>
              <a:t>Content domain coverage</a:t>
            </a:r>
          </a:p>
          <a:p>
            <a:r>
              <a:rPr lang="en-US" sz="3600" dirty="0"/>
              <a:t>The 2024 test meets the specification in the test framework. </a:t>
            </a:r>
          </a:p>
          <a:p>
            <a:r>
              <a:rPr lang="en-US" sz="3600" dirty="0"/>
              <a:t>Table 1 sets out the areas of the content domain that are assessed in Papers 1, 2 and 3.</a:t>
            </a:r>
          </a:p>
          <a:p>
            <a:r>
              <a:rPr lang="en-US" sz="3600" dirty="0"/>
              <a:t>The references are taken from the test framework. A question assessing 4C7, for example, sets out to ‘multiply two-digit and three-digit numbers by a one-digit number using a formal written layout’ and is taken from the year 4 </a:t>
            </a:r>
            <a:r>
              <a:rPr lang="en-US" sz="3600" dirty="0" err="1"/>
              <a:t>programme</a:t>
            </a:r>
            <a:r>
              <a:rPr lang="en-US" sz="3600" dirty="0"/>
              <a:t> of study.</a:t>
            </a:r>
          </a:p>
        </p:txBody>
      </p:sp>
      <p:sp>
        <p:nvSpPr>
          <p:cNvPr id="4" name="TextBox 3">
            <a:extLst>
              <a:ext uri="{FF2B5EF4-FFF2-40B4-BE49-F238E27FC236}">
                <a16:creationId xmlns:a16="http://schemas.microsoft.com/office/drawing/2014/main" id="{3A96BDCB-6724-07C9-6C79-FCFE5D7F196E}"/>
              </a:ext>
            </a:extLst>
          </p:cNvPr>
          <p:cNvSpPr txBox="1"/>
          <p:nvPr/>
        </p:nvSpPr>
        <p:spPr>
          <a:xfrm>
            <a:off x="17558043" y="12403574"/>
            <a:ext cx="12192000" cy="369332"/>
          </a:xfrm>
          <a:prstGeom prst="rect">
            <a:avLst/>
          </a:prstGeom>
          <a:noFill/>
        </p:spPr>
        <p:txBody>
          <a:bodyPr wrap="square">
            <a:spAutoFit/>
          </a:bodyPr>
          <a:lstStyle/>
          <a:p>
            <a:pPr marL="0" indent="0">
              <a:buFont typeface="Arial" panose="020B0604020202020204" pitchFamily="34" charset="0"/>
              <a:buNone/>
            </a:pPr>
            <a:r>
              <a:rPr lang="en-GB" sz="1800" dirty="0">
                <a:hlinkClick r:id="rId4"/>
              </a:rPr>
              <a:t>Key stage 2 tests: 2024 mathematics test materials </a:t>
            </a:r>
            <a:endParaRPr lang="en-GB" sz="35100" b="1" dirty="0">
              <a:solidFill>
                <a:srgbClr val="FF0000"/>
              </a:solidFill>
            </a:endParaRPr>
          </a:p>
        </p:txBody>
      </p:sp>
    </p:spTree>
    <p:extLst>
      <p:ext uri="{BB962C8B-B14F-4D97-AF65-F5344CB8AC3E}">
        <p14:creationId xmlns:p14="http://schemas.microsoft.com/office/powerpoint/2010/main" val="268758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21D52-F8E6-A0F8-A654-1474EC28DD94}"/>
              </a:ext>
            </a:extLst>
          </p:cNvPr>
          <p:cNvPicPr>
            <a:picLocks noChangeAspect="1"/>
          </p:cNvPicPr>
          <p:nvPr/>
        </p:nvPicPr>
        <p:blipFill>
          <a:blip r:embed="rId2"/>
          <a:stretch>
            <a:fillRect/>
          </a:stretch>
        </p:blipFill>
        <p:spPr>
          <a:xfrm>
            <a:off x="3727871" y="832294"/>
            <a:ext cx="17425249" cy="8883459"/>
          </a:xfrm>
          <a:prstGeom prst="rect">
            <a:avLst/>
          </a:prstGeom>
        </p:spPr>
      </p:pic>
      <p:sp>
        <p:nvSpPr>
          <p:cNvPr id="5" name="TextBox 4">
            <a:extLst>
              <a:ext uri="{FF2B5EF4-FFF2-40B4-BE49-F238E27FC236}">
                <a16:creationId xmlns:a16="http://schemas.microsoft.com/office/drawing/2014/main" id="{2AF28443-B8C7-14C7-FB4B-34A09F61FF2D}"/>
              </a:ext>
            </a:extLst>
          </p:cNvPr>
          <p:cNvSpPr txBox="1"/>
          <p:nvPr/>
        </p:nvSpPr>
        <p:spPr>
          <a:xfrm>
            <a:off x="7010400" y="10056614"/>
            <a:ext cx="12192000" cy="1077218"/>
          </a:xfrm>
          <a:prstGeom prst="rect">
            <a:avLst/>
          </a:prstGeom>
          <a:noFill/>
        </p:spPr>
        <p:txBody>
          <a:bodyPr wrap="square">
            <a:spAutoFit/>
          </a:bodyPr>
          <a:lstStyle/>
          <a:p>
            <a:r>
              <a:rPr lang="en-GB" sz="3200" dirty="0">
                <a:hlinkClick r:id="rId3"/>
              </a:rPr>
              <a:t>2024 key stage 2 mathematics Paper 1: arithmetic (publishing.service.gov.uk)</a:t>
            </a:r>
            <a:endParaRPr lang="en-GB" sz="3200" dirty="0"/>
          </a:p>
        </p:txBody>
      </p:sp>
    </p:spTree>
    <p:extLst>
      <p:ext uri="{BB962C8B-B14F-4D97-AF65-F5344CB8AC3E}">
        <p14:creationId xmlns:p14="http://schemas.microsoft.com/office/powerpoint/2010/main" val="1916857918"/>
      </p:ext>
    </p:extLst>
  </p:cSld>
  <p:clrMapOvr>
    <a:masterClrMapping/>
  </p:clrMapOvr>
</p:sld>
</file>

<file path=ppt/theme/theme1.xml><?xml version="1.0" encoding="utf-8"?>
<a:theme xmlns:a="http://schemas.openxmlformats.org/drawingml/2006/main" name="Services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advisory-service-powerpoint-template - JWW" id="{66B04809-AE06-4AEB-BA38-A855E93A0464}" vid="{50C21830-0C6E-47F4-83A2-642FD0D02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_dlc_DocId xmlns="d0393e64-3c0e-487f-804d-ccdf56bf1631">NX2CHFJHQK4R-1350286470-25</_dlc_DocId>
    <_dlc_DocIdUrl xmlns="d0393e64-3c0e-487f-804d-ccdf56bf1631">
      <Url>https://hants.sharepoint.com/sites/HIAS8251/_layouts/15/DocIdRedir.aspx?ID=NX2CHFJHQK4R-1350286470-25</Url>
      <Description>NX2CHFJHQK4R-1350286470-25</Description>
    </_dlc_DocIdUrl>
    <lcf76f155ced4ddcb4097134ff3c332f xmlns="1e1c1808-369b-40d7-9886-afbc5f49b1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40DBD7A0811954987FF7A3EA9983527" ma:contentTypeVersion="11" ma:contentTypeDescription="Create a new document." ma:contentTypeScope="" ma:versionID="223106e8fd2b7d8c3bb21f66b7edcff3">
  <xsd:schema xmlns:xsd="http://www.w3.org/2001/XMLSchema" xmlns:xs="http://www.w3.org/2001/XMLSchema" xmlns:p="http://schemas.microsoft.com/office/2006/metadata/properties" xmlns:ns2="d0393e64-3c0e-487f-804d-ccdf56bf1631" xmlns:ns3="1e1c1808-369b-40d7-9886-afbc5f49b136" xmlns:ns4="c5dbf80e-f509-45f6-9fe5-406e3eefabbb" targetNamespace="http://schemas.microsoft.com/office/2006/metadata/properties" ma:root="true" ma:fieldsID="3d79a92bcedbab59df636a5711186f38" ns2:_="" ns3:_="" ns4:_="">
    <xsd:import namespace="d0393e64-3c0e-487f-804d-ccdf56bf1631"/>
    <xsd:import namespace="1e1c1808-369b-40d7-9886-afbc5f49b136"/>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3e64-3c0e-487f-804d-ccdf56bf163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1c1808-369b-40d7-9886-afbc5f49b1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001cd6a-e120-4422-8492-e0258bd4b4d8}" ma:internalName="TaxCatchAll" ma:showField="CatchAllData" ma:web="d0393e64-3c0e-487f-804d-ccdf56bf16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B60EA4-7D52-49C9-B8C9-8A7584A1B65E}">
  <ds:schemaRefs>
    <ds:schemaRef ds:uri="http://purl.org/dc/elements/1.1/"/>
    <ds:schemaRef ds:uri="http://schemas.microsoft.com/office/2006/metadata/properties"/>
    <ds:schemaRef ds:uri="c5dbf80e-f509-45f6-9fe5-406e3eefab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e1c1808-369b-40d7-9886-afbc5f49b136"/>
    <ds:schemaRef ds:uri="d0393e64-3c0e-487f-804d-ccdf56bf1631"/>
    <ds:schemaRef ds:uri="http://www.w3.org/XML/1998/namespace"/>
    <ds:schemaRef ds:uri="http://purl.org/dc/dcmitype/"/>
  </ds:schemaRefs>
</ds:datastoreItem>
</file>

<file path=customXml/itemProps2.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3.xml><?xml version="1.0" encoding="utf-8"?>
<ds:datastoreItem xmlns:ds="http://schemas.openxmlformats.org/officeDocument/2006/customXml" ds:itemID="{481FB3A6-241D-4E8D-B5EE-1C7F61AD8456}">
  <ds:schemaRefs>
    <ds:schemaRef ds:uri="http://schemas.microsoft.com/sharepoint/events"/>
  </ds:schemaRefs>
</ds:datastoreItem>
</file>

<file path=customXml/itemProps4.xml><?xml version="1.0" encoding="utf-8"?>
<ds:datastoreItem xmlns:ds="http://schemas.openxmlformats.org/officeDocument/2006/customXml" ds:itemID="{9FAD1580-27FC-46B9-B435-891B95D4D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3e64-3c0e-487f-804d-ccdf56bf1631"/>
    <ds:schemaRef ds:uri="1e1c1808-369b-40d7-9886-afbc5f49b136"/>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1327</TotalTime>
  <Words>866</Words>
  <Application>Microsoft Office PowerPoint</Application>
  <PresentationFormat>Custom</PresentationFormat>
  <Paragraphs>79</Paragraphs>
  <Slides>46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Aptos</vt:lpstr>
      <vt:lpstr>Arial</vt:lpstr>
      <vt:lpstr>Services background</vt:lpstr>
      <vt:lpstr>PowerPoint Presentation</vt:lpstr>
      <vt:lpstr>PowerPoint Presentation</vt:lpstr>
      <vt:lpstr>PowerPoint Presentation</vt:lpstr>
      <vt:lpstr>Pre-key stage 2</vt:lpstr>
      <vt:lpstr>PowerPoint Presentation</vt:lpstr>
      <vt:lpstr>KS2 SATs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HIAS</dc:creator>
  <cp:lastModifiedBy>Goodburn, Olivia</cp:lastModifiedBy>
  <cp:revision>43</cp:revision>
  <dcterms:created xsi:type="dcterms:W3CDTF">2023-04-27T13:13:25Z</dcterms:created>
  <dcterms:modified xsi:type="dcterms:W3CDTF">2024-06-05T10:59:35Z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0x010100A40DBD7A0811954987FF7A3EA9983527</vt:lpwstr>
  </property>
  <property fmtid="{D5CDD505-2E9C-101B-9397-08002B2CF9AE}" pid="3" name="_dlc_DocIdItemGuid">
    <vt:lpwstr>36c27f2d-84a4-4157-9ca6-2a19f87c957a</vt:lpwstr>
  </property>
  <property fmtid="{D5CDD505-2E9C-101B-9397-08002B2CF9AE}" pid="4" name="MediaServiceImageTags">
    <vt:lpwstr/>
  </property>
</Properties>
</file>