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5"/>
  </p:sldMasterIdLst>
  <p:notesMasterIdLst>
    <p:notesMasterId r:id="rId38"/>
  </p:notesMasterIdLst>
  <p:sldIdLst>
    <p:sldId id="261" r:id="rId6"/>
    <p:sldId id="304" r:id="rId7"/>
    <p:sldId id="376" r:id="rId8"/>
    <p:sldId id="4447" r:id="rId9"/>
    <p:sldId id="422" r:id="rId10"/>
    <p:sldId id="4467" r:id="rId11"/>
    <p:sldId id="315" r:id="rId12"/>
    <p:sldId id="317" r:id="rId13"/>
    <p:sldId id="4468" r:id="rId14"/>
    <p:sldId id="4469" r:id="rId15"/>
    <p:sldId id="320" r:id="rId16"/>
    <p:sldId id="4421" r:id="rId17"/>
    <p:sldId id="4474" r:id="rId18"/>
    <p:sldId id="4475" r:id="rId19"/>
    <p:sldId id="4476" r:id="rId20"/>
    <p:sldId id="4477" r:id="rId21"/>
    <p:sldId id="4478" r:id="rId22"/>
    <p:sldId id="4479" r:id="rId23"/>
    <p:sldId id="4480" r:id="rId24"/>
    <p:sldId id="4481" r:id="rId25"/>
    <p:sldId id="4482" r:id="rId26"/>
    <p:sldId id="4483" r:id="rId27"/>
    <p:sldId id="4484" r:id="rId28"/>
    <p:sldId id="4485" r:id="rId29"/>
    <p:sldId id="4486" r:id="rId30"/>
    <p:sldId id="4487" r:id="rId31"/>
    <p:sldId id="4488" r:id="rId32"/>
    <p:sldId id="358" r:id="rId33"/>
    <p:sldId id="4470" r:id="rId34"/>
    <p:sldId id="4471" r:id="rId35"/>
    <p:sldId id="4472" r:id="rId36"/>
    <p:sldId id="4473" r:id="rId37"/>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50" userDrawn="1">
          <p15:clr>
            <a:srgbClr val="A4A3A4"/>
          </p15:clr>
        </p15:guide>
        <p15:guide id="2" pos="853" userDrawn="1">
          <p15:clr>
            <a:srgbClr val="A4A3A4"/>
          </p15:clr>
        </p15:guide>
        <p15:guide id="3" pos="14483" userDrawn="1">
          <p15:clr>
            <a:srgbClr val="A4A3A4"/>
          </p15:clr>
        </p15:guide>
        <p15:guide id="4" orient="horz" pos="7767" userDrawn="1">
          <p15:clr>
            <a:srgbClr val="A4A3A4"/>
          </p15:clr>
        </p15:guide>
        <p15:guide id="5" pos="1556" userDrawn="1">
          <p15:clr>
            <a:srgbClr val="A4A3A4"/>
          </p15:clr>
        </p15:guide>
        <p15:guide id="6" pos="2032" userDrawn="1">
          <p15:clr>
            <a:srgbClr val="A4A3A4"/>
          </p15:clr>
        </p15:guide>
        <p15:guide id="7" pos="6727" userDrawn="1">
          <p15:clr>
            <a:srgbClr val="A4A3A4"/>
          </p15:clr>
        </p15:guide>
        <p15:guide id="8" pos="6296" userDrawn="1">
          <p15:clr>
            <a:srgbClr val="A4A3A4"/>
          </p15:clr>
        </p15:guide>
        <p15:guide id="9" pos="5548" userDrawn="1">
          <p15:clr>
            <a:srgbClr val="A4A3A4"/>
          </p15:clr>
        </p15:guide>
        <p15:guide id="10" pos="5117" userDrawn="1">
          <p15:clr>
            <a:srgbClr val="A4A3A4"/>
          </p15:clr>
        </p15:guide>
        <p15:guide id="11" pos="4346" userDrawn="1">
          <p15:clr>
            <a:srgbClr val="A4A3A4"/>
          </p15:clr>
        </p15:guide>
        <p15:guide id="12" pos="2758" userDrawn="1">
          <p15:clr>
            <a:srgbClr val="A4A3A4"/>
          </p15:clr>
        </p15:guide>
        <p15:guide id="13" pos="3212" userDrawn="1">
          <p15:clr>
            <a:srgbClr val="A4A3A4"/>
          </p15:clr>
        </p15:guide>
        <p15:guide id="14" pos="3915" userDrawn="1">
          <p15:clr>
            <a:srgbClr val="A4A3A4"/>
          </p15:clr>
        </p15:guide>
        <p15:guide id="15" pos="9789" userDrawn="1">
          <p15:clr>
            <a:srgbClr val="A4A3A4"/>
          </p15:clr>
        </p15:guide>
        <p15:guide id="16" pos="9063" userDrawn="1">
          <p15:clr>
            <a:srgbClr val="A4A3A4"/>
          </p15:clr>
        </p15:guide>
        <p15:guide id="17" pos="8632" userDrawn="1">
          <p15:clr>
            <a:srgbClr val="A4A3A4"/>
          </p15:clr>
        </p15:guide>
        <p15:guide id="18" pos="7453" userDrawn="1">
          <p15:clr>
            <a:srgbClr val="A4A3A4"/>
          </p15:clr>
        </p15:guide>
        <p15:guide id="19" pos="7884" userDrawn="1">
          <p15:clr>
            <a:srgbClr val="A4A3A4"/>
          </p15:clr>
        </p15:guide>
        <p15:guide id="20" pos="10242" userDrawn="1">
          <p15:clr>
            <a:srgbClr val="A4A3A4"/>
          </p15:clr>
        </p15:guide>
        <p15:guide id="21" pos="11399" userDrawn="1">
          <p15:clr>
            <a:srgbClr val="A4A3A4"/>
          </p15:clr>
        </p15:guide>
        <p15:guide id="22" pos="10968" userDrawn="1">
          <p15:clr>
            <a:srgbClr val="A4A3A4"/>
          </p15:clr>
        </p15:guide>
        <p15:guide id="23" pos="12125" userDrawn="1">
          <p15:clr>
            <a:srgbClr val="A4A3A4"/>
          </p15:clr>
        </p15:guide>
        <p15:guide id="24" pos="12556" userDrawn="1">
          <p15:clr>
            <a:srgbClr val="A4A3A4"/>
          </p15:clr>
        </p15:guide>
        <p15:guide id="25" pos="13327" userDrawn="1">
          <p15:clr>
            <a:srgbClr val="A4A3A4"/>
          </p15:clr>
        </p15:guide>
        <p15:guide id="26" pos="13758" userDrawn="1">
          <p15:clr>
            <a:srgbClr val="A4A3A4"/>
          </p15:clr>
        </p15:guide>
        <p15:guide id="27" orient="horz" pos="21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AD6"/>
    <a:srgbClr val="8A358C"/>
    <a:srgbClr val="7F1439"/>
    <a:srgbClr val="08314C"/>
    <a:srgbClr val="E40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87577D-CA19-46F7-8971-4623496872FC}" v="13" dt="2025-06-04T14:00:49.0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2" autoAdjust="0"/>
    <p:restoredTop sz="95782"/>
  </p:normalViewPr>
  <p:slideViewPr>
    <p:cSldViewPr snapToGrid="0" showGuides="1">
      <p:cViewPr>
        <p:scale>
          <a:sx n="30" d="100"/>
          <a:sy n="30" d="100"/>
        </p:scale>
        <p:origin x="1076" y="24"/>
      </p:cViewPr>
      <p:guideLst>
        <p:guide orient="horz" pos="850"/>
        <p:guide pos="853"/>
        <p:guide pos="14483"/>
        <p:guide orient="horz" pos="7767"/>
        <p:guide pos="1556"/>
        <p:guide pos="2032"/>
        <p:guide pos="6727"/>
        <p:guide pos="6296"/>
        <p:guide pos="5548"/>
        <p:guide pos="5117"/>
        <p:guide pos="4346"/>
        <p:guide pos="2758"/>
        <p:guide pos="3212"/>
        <p:guide pos="3915"/>
        <p:guide pos="9789"/>
        <p:guide pos="9063"/>
        <p:guide pos="8632"/>
        <p:guide pos="7453"/>
        <p:guide pos="7884"/>
        <p:guide pos="10242"/>
        <p:guide pos="11399"/>
        <p:guide pos="10968"/>
        <p:guide pos="12125"/>
        <p:guide pos="12556"/>
        <p:guide pos="13327"/>
        <p:guide pos="13758"/>
        <p:guide orient="horz" pos="21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burn, Olivia" userId="1186e425-af39-4f27-8e32-1d35133f4503" providerId="ADAL" clId="{1173D290-30A2-4E0B-B9BC-B5E44B946316}"/>
    <pc:docChg chg="addSld modSld">
      <pc:chgData name="Goodburn, Olivia" userId="1186e425-af39-4f27-8e32-1d35133f4503" providerId="ADAL" clId="{1173D290-30A2-4E0B-B9BC-B5E44B946316}" dt="2024-05-24T08:33:58.424" v="0"/>
      <pc:docMkLst>
        <pc:docMk/>
      </pc:docMkLst>
      <pc:sldChg chg="add">
        <pc:chgData name="Goodburn, Olivia" userId="1186e425-af39-4f27-8e32-1d35133f4503" providerId="ADAL" clId="{1173D290-30A2-4E0B-B9BC-B5E44B946316}" dt="2024-05-24T08:33:58.424" v="0"/>
        <pc:sldMkLst>
          <pc:docMk/>
          <pc:sldMk cId="1948705447" sldId="325"/>
        </pc:sldMkLst>
      </pc:sldChg>
      <pc:sldChg chg="add">
        <pc:chgData name="Goodburn, Olivia" userId="1186e425-af39-4f27-8e32-1d35133f4503" providerId="ADAL" clId="{1173D290-30A2-4E0B-B9BC-B5E44B946316}" dt="2024-05-24T08:33:58.424" v="0"/>
        <pc:sldMkLst>
          <pc:docMk/>
          <pc:sldMk cId="3190939425" sldId="326"/>
        </pc:sldMkLst>
      </pc:sldChg>
    </pc:docChg>
  </pc:docChgLst>
  <pc:docChgLst>
    <pc:chgData name="Goodburn, Olivia" userId="1186e425-af39-4f27-8e32-1d35133f4503" providerId="ADAL" clId="{65563F90-5E4C-417D-96BF-43AFFF251385}"/>
    <pc:docChg chg="modSld">
      <pc:chgData name="Goodburn, Olivia" userId="1186e425-af39-4f27-8e32-1d35133f4503" providerId="ADAL" clId="{65563F90-5E4C-417D-96BF-43AFFF251385}" dt="2024-10-29T08:25:35.181" v="0" actId="1036"/>
      <pc:docMkLst>
        <pc:docMk/>
      </pc:docMkLst>
      <pc:sldChg chg="modSp mod">
        <pc:chgData name="Goodburn, Olivia" userId="1186e425-af39-4f27-8e32-1d35133f4503" providerId="ADAL" clId="{65563F90-5E4C-417D-96BF-43AFFF251385}" dt="2024-10-29T08:25:35.181" v="0" actId="1036"/>
        <pc:sldMkLst>
          <pc:docMk/>
          <pc:sldMk cId="220612130" sldId="4456"/>
        </pc:sldMkLst>
      </pc:sldChg>
    </pc:docChg>
  </pc:docChgLst>
  <pc:docChgLst>
    <pc:chgData name="Goodburn, Olivia" userId="1186e425-af39-4f27-8e32-1d35133f4503" providerId="ADAL" clId="{8B428C77-D5EF-4777-A98A-C31345B89BBC}"/>
    <pc:docChg chg="undo custSel addSld delSld modSld">
      <pc:chgData name="Goodburn, Olivia" userId="1186e425-af39-4f27-8e32-1d35133f4503" providerId="ADAL" clId="{8B428C77-D5EF-4777-A98A-C31345B89BBC}" dt="2024-06-05T07:09:59.609" v="1052" actId="1076"/>
      <pc:docMkLst>
        <pc:docMk/>
      </pc:docMkLst>
      <pc:sldChg chg="del">
        <pc:chgData name="Goodburn, Olivia" userId="1186e425-af39-4f27-8e32-1d35133f4503" providerId="ADAL" clId="{8B428C77-D5EF-4777-A98A-C31345B89BBC}" dt="2024-06-04T15:23:57.526" v="68" actId="47"/>
        <pc:sldMkLst>
          <pc:docMk/>
          <pc:sldMk cId="31655441" sldId="257"/>
        </pc:sldMkLst>
      </pc:sldChg>
      <pc:sldChg chg="addSp delSp modSp mod">
        <pc:chgData name="Goodburn, Olivia" userId="1186e425-af39-4f27-8e32-1d35133f4503" providerId="ADAL" clId="{8B428C77-D5EF-4777-A98A-C31345B89BBC}" dt="2024-06-04T15:33:34.692" v="248" actId="1076"/>
        <pc:sldMkLst>
          <pc:docMk/>
          <pc:sldMk cId="789714967" sldId="261"/>
        </pc:sldMkLst>
      </pc:sldChg>
      <pc:sldChg chg="del">
        <pc:chgData name="Goodburn, Olivia" userId="1186e425-af39-4f27-8e32-1d35133f4503" providerId="ADAL" clId="{8B428C77-D5EF-4777-A98A-C31345B89BBC}" dt="2024-06-04T15:22:40.613" v="63" actId="47"/>
        <pc:sldMkLst>
          <pc:docMk/>
          <pc:sldMk cId="1869072348" sldId="262"/>
        </pc:sldMkLst>
      </pc:sldChg>
      <pc:sldChg chg="del">
        <pc:chgData name="Goodburn, Olivia" userId="1186e425-af39-4f27-8e32-1d35133f4503" providerId="ADAL" clId="{8B428C77-D5EF-4777-A98A-C31345B89BBC}" dt="2024-06-04T15:22:41.918" v="64" actId="47"/>
        <pc:sldMkLst>
          <pc:docMk/>
          <pc:sldMk cId="328755329" sldId="281"/>
        </pc:sldMkLst>
      </pc:sldChg>
      <pc:sldChg chg="addSp delSp modSp mod modClrScheme chgLayout">
        <pc:chgData name="Goodburn, Olivia" userId="1186e425-af39-4f27-8e32-1d35133f4503" providerId="ADAL" clId="{8B428C77-D5EF-4777-A98A-C31345B89BBC}" dt="2024-06-04T15:28:41.780" v="171" actId="1036"/>
        <pc:sldMkLst>
          <pc:docMk/>
          <pc:sldMk cId="134685829" sldId="304"/>
        </pc:sldMkLst>
      </pc:sldChg>
      <pc:sldChg chg="delSp del mod">
        <pc:chgData name="Goodburn, Olivia" userId="1186e425-af39-4f27-8e32-1d35133f4503" providerId="ADAL" clId="{8B428C77-D5EF-4777-A98A-C31345B89BBC}" dt="2024-06-04T15:32:18.918" v="229" actId="47"/>
        <pc:sldMkLst>
          <pc:docMk/>
          <pc:sldMk cId="2687581396" sldId="308"/>
        </pc:sldMkLst>
      </pc:sldChg>
      <pc:sldChg chg="del">
        <pc:chgData name="Goodburn, Olivia" userId="1186e425-af39-4f27-8e32-1d35133f4503" providerId="ADAL" clId="{8B428C77-D5EF-4777-A98A-C31345B89BBC}" dt="2024-06-04T15:22:38.850" v="61" actId="47"/>
        <pc:sldMkLst>
          <pc:docMk/>
          <pc:sldMk cId="1043235434" sldId="313"/>
        </pc:sldMkLst>
      </pc:sldChg>
      <pc:sldChg chg="del">
        <pc:chgData name="Goodburn, Olivia" userId="1186e425-af39-4f27-8e32-1d35133f4503" providerId="ADAL" clId="{8B428C77-D5EF-4777-A98A-C31345B89BBC}" dt="2024-06-04T15:22:39.335" v="62" actId="47"/>
        <pc:sldMkLst>
          <pc:docMk/>
          <pc:sldMk cId="3296096223" sldId="314"/>
        </pc:sldMkLst>
      </pc:sldChg>
      <pc:sldChg chg="addSp delSp modSp mod">
        <pc:chgData name="Goodburn, Olivia" userId="1186e425-af39-4f27-8e32-1d35133f4503" providerId="ADAL" clId="{8B428C77-D5EF-4777-A98A-C31345B89BBC}" dt="2024-06-04T15:34:28.893" v="262" actId="1076"/>
        <pc:sldMkLst>
          <pc:docMk/>
          <pc:sldMk cId="1916857918" sldId="315"/>
        </pc:sldMkLst>
      </pc:sldChg>
      <pc:sldChg chg="del">
        <pc:chgData name="Goodburn, Olivia" userId="1186e425-af39-4f27-8e32-1d35133f4503" providerId="ADAL" clId="{8B428C77-D5EF-4777-A98A-C31345B89BBC}" dt="2024-06-04T15:33:47.556" v="249" actId="47"/>
        <pc:sldMkLst>
          <pc:docMk/>
          <pc:sldMk cId="2684441447" sldId="316"/>
        </pc:sldMkLst>
      </pc:sldChg>
      <pc:sldChg chg="addSp delSp modSp add del mod">
        <pc:chgData name="Goodburn, Olivia" userId="1186e425-af39-4f27-8e32-1d35133f4503" providerId="ADAL" clId="{8B428C77-D5EF-4777-A98A-C31345B89BBC}" dt="2024-06-04T15:46:26.858" v="690" actId="1037"/>
        <pc:sldMkLst>
          <pc:docMk/>
          <pc:sldMk cId="1840399333" sldId="317"/>
        </pc:sldMkLst>
      </pc:sldChg>
      <pc:sldChg chg="del">
        <pc:chgData name="Goodburn, Olivia" userId="1186e425-af39-4f27-8e32-1d35133f4503" providerId="ADAL" clId="{8B428C77-D5EF-4777-A98A-C31345B89BBC}" dt="2024-06-04T15:33:49.284" v="250" actId="47"/>
        <pc:sldMkLst>
          <pc:docMk/>
          <pc:sldMk cId="3125826539" sldId="318"/>
        </pc:sldMkLst>
      </pc:sldChg>
      <pc:sldChg chg="del">
        <pc:chgData name="Goodburn, Olivia" userId="1186e425-af39-4f27-8e32-1d35133f4503" providerId="ADAL" clId="{8B428C77-D5EF-4777-A98A-C31345B89BBC}" dt="2024-06-04T15:33:49.848" v="251" actId="47"/>
        <pc:sldMkLst>
          <pc:docMk/>
          <pc:sldMk cId="3898748766" sldId="319"/>
        </pc:sldMkLst>
      </pc:sldChg>
      <pc:sldChg chg="addSp delSp modSp mod">
        <pc:chgData name="Goodburn, Olivia" userId="1186e425-af39-4f27-8e32-1d35133f4503" providerId="ADAL" clId="{8B428C77-D5EF-4777-A98A-C31345B89BBC}" dt="2024-06-04T15:38:44.160" v="331" actId="1076"/>
        <pc:sldMkLst>
          <pc:docMk/>
          <pc:sldMk cId="3330395963" sldId="320"/>
        </pc:sldMkLst>
      </pc:sldChg>
      <pc:sldChg chg="del">
        <pc:chgData name="Goodburn, Olivia" userId="1186e425-af39-4f27-8e32-1d35133f4503" providerId="ADAL" clId="{8B428C77-D5EF-4777-A98A-C31345B89BBC}" dt="2024-06-04T15:36:36.336" v="295" actId="47"/>
        <pc:sldMkLst>
          <pc:docMk/>
          <pc:sldMk cId="3687619200" sldId="321"/>
        </pc:sldMkLst>
      </pc:sldChg>
      <pc:sldChg chg="addSp delSp modSp mod delAnim">
        <pc:chgData name="Goodburn, Olivia" userId="1186e425-af39-4f27-8e32-1d35133f4503" providerId="ADAL" clId="{8B428C77-D5EF-4777-A98A-C31345B89BBC}" dt="2024-06-04T15:50:37.738" v="796" actId="1076"/>
        <pc:sldMkLst>
          <pc:docMk/>
          <pc:sldMk cId="874850590" sldId="358"/>
        </pc:sldMkLst>
      </pc:sldChg>
      <pc:sldChg chg="modSp mod">
        <pc:chgData name="Goodburn, Olivia" userId="1186e425-af39-4f27-8e32-1d35133f4503" providerId="ADAL" clId="{8B428C77-D5EF-4777-A98A-C31345B89BBC}" dt="2024-06-04T15:30:17.907" v="202" actId="1076"/>
        <pc:sldMkLst>
          <pc:docMk/>
          <pc:sldMk cId="2341031625" sldId="376"/>
        </pc:sldMkLst>
      </pc:sldChg>
      <pc:sldChg chg="addSp delSp modSp mod modClrScheme chgLayout">
        <pc:chgData name="Goodburn, Olivia" userId="1186e425-af39-4f27-8e32-1d35133f4503" providerId="ADAL" clId="{8B428C77-D5EF-4777-A98A-C31345B89BBC}" dt="2024-06-04T15:31:44.314" v="228" actId="27636"/>
        <pc:sldMkLst>
          <pc:docMk/>
          <pc:sldMk cId="3329535552" sldId="422"/>
        </pc:sldMkLst>
      </pc:sldChg>
      <pc:sldChg chg="del">
        <pc:chgData name="Goodburn, Olivia" userId="1186e425-af39-4f27-8e32-1d35133f4503" providerId="ADAL" clId="{8B428C77-D5EF-4777-A98A-C31345B89BBC}" dt="2024-06-04T15:22:42.403" v="65" actId="47"/>
        <pc:sldMkLst>
          <pc:docMk/>
          <pc:sldMk cId="348821140" sldId="4416"/>
        </pc:sldMkLst>
      </pc:sldChg>
      <pc:sldChg chg="addSp delSp modSp mod">
        <pc:chgData name="Goodburn, Olivia" userId="1186e425-af39-4f27-8e32-1d35133f4503" providerId="ADAL" clId="{8B428C77-D5EF-4777-A98A-C31345B89BBC}" dt="2024-06-04T15:47:26.459" v="737" actId="1036"/>
        <pc:sldMkLst>
          <pc:docMk/>
          <pc:sldMk cId="3357425787" sldId="4417"/>
        </pc:sldMkLst>
      </pc:sldChg>
      <pc:sldChg chg="addSp delSp modSp mod">
        <pc:chgData name="Goodburn, Olivia" userId="1186e425-af39-4f27-8e32-1d35133f4503" providerId="ADAL" clId="{8B428C77-D5EF-4777-A98A-C31345B89BBC}" dt="2024-06-04T15:48:08.135" v="765" actId="1076"/>
        <pc:sldMkLst>
          <pc:docMk/>
          <pc:sldMk cId="796837383" sldId="4418"/>
        </pc:sldMkLst>
      </pc:sldChg>
      <pc:sldChg chg="addSp delSp modSp mod">
        <pc:chgData name="Goodburn, Olivia" userId="1186e425-af39-4f27-8e32-1d35133f4503" providerId="ADAL" clId="{8B428C77-D5EF-4777-A98A-C31345B89BBC}" dt="2024-06-04T15:48:20.389" v="774" actId="1036"/>
        <pc:sldMkLst>
          <pc:docMk/>
          <pc:sldMk cId="1449238075" sldId="4419"/>
        </pc:sldMkLst>
      </pc:sldChg>
      <pc:sldChg chg="del">
        <pc:chgData name="Goodburn, Olivia" userId="1186e425-af39-4f27-8e32-1d35133f4503" providerId="ADAL" clId="{8B428C77-D5EF-4777-A98A-C31345B89BBC}" dt="2024-06-04T15:37:04.154" v="308" actId="47"/>
        <pc:sldMkLst>
          <pc:docMk/>
          <pc:sldMk cId="519004870" sldId="4420"/>
        </pc:sldMkLst>
      </pc:sldChg>
      <pc:sldChg chg="addSp delSp modSp mod">
        <pc:chgData name="Goodburn, Olivia" userId="1186e425-af39-4f27-8e32-1d35133f4503" providerId="ADAL" clId="{8B428C77-D5EF-4777-A98A-C31345B89BBC}" dt="2024-06-04T15:36:09.256" v="290" actId="1076"/>
        <pc:sldMkLst>
          <pc:docMk/>
          <pc:sldMk cId="3546104661" sldId="4421"/>
        </pc:sldMkLst>
      </pc:sldChg>
      <pc:sldChg chg="del">
        <pc:chgData name="Goodburn, Olivia" userId="1186e425-af39-4f27-8e32-1d35133f4503" providerId="ADAL" clId="{8B428C77-D5EF-4777-A98A-C31345B89BBC}" dt="2024-06-04T15:37:13.198" v="309" actId="47"/>
        <pc:sldMkLst>
          <pc:docMk/>
          <pc:sldMk cId="3018329560" sldId="4422"/>
        </pc:sldMkLst>
      </pc:sldChg>
      <pc:sldChg chg="del">
        <pc:chgData name="Goodburn, Olivia" userId="1186e425-af39-4f27-8e32-1d35133f4503" providerId="ADAL" clId="{8B428C77-D5EF-4777-A98A-C31345B89BBC}" dt="2024-06-04T15:37:13.198" v="309" actId="47"/>
        <pc:sldMkLst>
          <pc:docMk/>
          <pc:sldMk cId="539729659" sldId="4423"/>
        </pc:sldMkLst>
      </pc:sldChg>
      <pc:sldChg chg="del">
        <pc:chgData name="Goodburn, Olivia" userId="1186e425-af39-4f27-8e32-1d35133f4503" providerId="ADAL" clId="{8B428C77-D5EF-4777-A98A-C31345B89BBC}" dt="2024-06-04T15:37:13.198" v="309" actId="47"/>
        <pc:sldMkLst>
          <pc:docMk/>
          <pc:sldMk cId="2700206674" sldId="4424"/>
        </pc:sldMkLst>
      </pc:sldChg>
      <pc:sldChg chg="del">
        <pc:chgData name="Goodburn, Olivia" userId="1186e425-af39-4f27-8e32-1d35133f4503" providerId="ADAL" clId="{8B428C77-D5EF-4777-A98A-C31345B89BBC}" dt="2024-06-04T15:37:13.198" v="309" actId="47"/>
        <pc:sldMkLst>
          <pc:docMk/>
          <pc:sldMk cId="2048545860" sldId="4425"/>
        </pc:sldMkLst>
      </pc:sldChg>
      <pc:sldChg chg="del">
        <pc:chgData name="Goodburn, Olivia" userId="1186e425-af39-4f27-8e32-1d35133f4503" providerId="ADAL" clId="{8B428C77-D5EF-4777-A98A-C31345B89BBC}" dt="2024-06-04T15:37:13.198" v="309" actId="47"/>
        <pc:sldMkLst>
          <pc:docMk/>
          <pc:sldMk cId="382991216" sldId="4426"/>
        </pc:sldMkLst>
      </pc:sldChg>
      <pc:sldChg chg="del">
        <pc:chgData name="Goodburn, Olivia" userId="1186e425-af39-4f27-8e32-1d35133f4503" providerId="ADAL" clId="{8B428C77-D5EF-4777-A98A-C31345B89BBC}" dt="2024-06-04T15:37:13.198" v="309" actId="47"/>
        <pc:sldMkLst>
          <pc:docMk/>
          <pc:sldMk cId="3298359354" sldId="4427"/>
        </pc:sldMkLst>
      </pc:sldChg>
      <pc:sldChg chg="del">
        <pc:chgData name="Goodburn, Olivia" userId="1186e425-af39-4f27-8e32-1d35133f4503" providerId="ADAL" clId="{8B428C77-D5EF-4777-A98A-C31345B89BBC}" dt="2024-06-04T15:37:13.198" v="309" actId="47"/>
        <pc:sldMkLst>
          <pc:docMk/>
          <pc:sldMk cId="2224173417" sldId="4428"/>
        </pc:sldMkLst>
      </pc:sldChg>
      <pc:sldChg chg="del">
        <pc:chgData name="Goodburn, Olivia" userId="1186e425-af39-4f27-8e32-1d35133f4503" providerId="ADAL" clId="{8B428C77-D5EF-4777-A98A-C31345B89BBC}" dt="2024-06-04T15:37:13.198" v="309" actId="47"/>
        <pc:sldMkLst>
          <pc:docMk/>
          <pc:sldMk cId="1353014531" sldId="4429"/>
        </pc:sldMkLst>
      </pc:sldChg>
      <pc:sldChg chg="del">
        <pc:chgData name="Goodburn, Olivia" userId="1186e425-af39-4f27-8e32-1d35133f4503" providerId="ADAL" clId="{8B428C77-D5EF-4777-A98A-C31345B89BBC}" dt="2024-06-04T15:37:13.198" v="309" actId="47"/>
        <pc:sldMkLst>
          <pc:docMk/>
          <pc:sldMk cId="1377432749" sldId="4430"/>
        </pc:sldMkLst>
      </pc:sldChg>
      <pc:sldChg chg="del">
        <pc:chgData name="Goodburn, Olivia" userId="1186e425-af39-4f27-8e32-1d35133f4503" providerId="ADAL" clId="{8B428C77-D5EF-4777-A98A-C31345B89BBC}" dt="2024-06-04T15:37:13.198" v="309" actId="47"/>
        <pc:sldMkLst>
          <pc:docMk/>
          <pc:sldMk cId="2131318291" sldId="4431"/>
        </pc:sldMkLst>
      </pc:sldChg>
      <pc:sldChg chg="del">
        <pc:chgData name="Goodburn, Olivia" userId="1186e425-af39-4f27-8e32-1d35133f4503" providerId="ADAL" clId="{8B428C77-D5EF-4777-A98A-C31345B89BBC}" dt="2024-06-04T15:37:13.198" v="309" actId="47"/>
        <pc:sldMkLst>
          <pc:docMk/>
          <pc:sldMk cId="389593413" sldId="4432"/>
        </pc:sldMkLst>
      </pc:sldChg>
      <pc:sldChg chg="del">
        <pc:chgData name="Goodburn, Olivia" userId="1186e425-af39-4f27-8e32-1d35133f4503" providerId="ADAL" clId="{8B428C77-D5EF-4777-A98A-C31345B89BBC}" dt="2024-06-04T15:37:13.198" v="309" actId="47"/>
        <pc:sldMkLst>
          <pc:docMk/>
          <pc:sldMk cId="1838136637" sldId="4433"/>
        </pc:sldMkLst>
      </pc:sldChg>
      <pc:sldChg chg="del">
        <pc:chgData name="Goodburn, Olivia" userId="1186e425-af39-4f27-8e32-1d35133f4503" providerId="ADAL" clId="{8B428C77-D5EF-4777-A98A-C31345B89BBC}" dt="2024-06-04T15:37:13.198" v="309" actId="47"/>
        <pc:sldMkLst>
          <pc:docMk/>
          <pc:sldMk cId="3407068955" sldId="4434"/>
        </pc:sldMkLst>
      </pc:sldChg>
      <pc:sldChg chg="del">
        <pc:chgData name="Goodburn, Olivia" userId="1186e425-af39-4f27-8e32-1d35133f4503" providerId="ADAL" clId="{8B428C77-D5EF-4777-A98A-C31345B89BBC}" dt="2024-06-04T15:37:13.198" v="309" actId="47"/>
        <pc:sldMkLst>
          <pc:docMk/>
          <pc:sldMk cId="3581725608" sldId="4435"/>
        </pc:sldMkLst>
      </pc:sldChg>
      <pc:sldChg chg="del">
        <pc:chgData name="Goodburn, Olivia" userId="1186e425-af39-4f27-8e32-1d35133f4503" providerId="ADAL" clId="{8B428C77-D5EF-4777-A98A-C31345B89BBC}" dt="2024-06-04T15:37:13.198" v="309" actId="47"/>
        <pc:sldMkLst>
          <pc:docMk/>
          <pc:sldMk cId="1216144054" sldId="4436"/>
        </pc:sldMkLst>
      </pc:sldChg>
      <pc:sldChg chg="del">
        <pc:chgData name="Goodburn, Olivia" userId="1186e425-af39-4f27-8e32-1d35133f4503" providerId="ADAL" clId="{8B428C77-D5EF-4777-A98A-C31345B89BBC}" dt="2024-06-04T15:37:13.198" v="309" actId="47"/>
        <pc:sldMkLst>
          <pc:docMk/>
          <pc:sldMk cId="1494980224" sldId="4437"/>
        </pc:sldMkLst>
      </pc:sldChg>
      <pc:sldChg chg="del">
        <pc:chgData name="Goodburn, Olivia" userId="1186e425-af39-4f27-8e32-1d35133f4503" providerId="ADAL" clId="{8B428C77-D5EF-4777-A98A-C31345B89BBC}" dt="2024-06-04T15:37:13.198" v="309" actId="47"/>
        <pc:sldMkLst>
          <pc:docMk/>
          <pc:sldMk cId="4206309790" sldId="4438"/>
        </pc:sldMkLst>
      </pc:sldChg>
      <pc:sldChg chg="del">
        <pc:chgData name="Goodburn, Olivia" userId="1186e425-af39-4f27-8e32-1d35133f4503" providerId="ADAL" clId="{8B428C77-D5EF-4777-A98A-C31345B89BBC}" dt="2024-06-04T15:37:13.198" v="309" actId="47"/>
        <pc:sldMkLst>
          <pc:docMk/>
          <pc:sldMk cId="1802428217" sldId="4439"/>
        </pc:sldMkLst>
      </pc:sldChg>
      <pc:sldChg chg="del">
        <pc:chgData name="Goodburn, Olivia" userId="1186e425-af39-4f27-8e32-1d35133f4503" providerId="ADAL" clId="{8B428C77-D5EF-4777-A98A-C31345B89BBC}" dt="2024-06-04T15:37:13.198" v="309" actId="47"/>
        <pc:sldMkLst>
          <pc:docMk/>
          <pc:sldMk cId="3513516052" sldId="4440"/>
        </pc:sldMkLst>
      </pc:sldChg>
      <pc:sldChg chg="del">
        <pc:chgData name="Goodburn, Olivia" userId="1186e425-af39-4f27-8e32-1d35133f4503" providerId="ADAL" clId="{8B428C77-D5EF-4777-A98A-C31345B89BBC}" dt="2024-06-04T15:37:13.198" v="309" actId="47"/>
        <pc:sldMkLst>
          <pc:docMk/>
          <pc:sldMk cId="3540229618" sldId="4441"/>
        </pc:sldMkLst>
      </pc:sldChg>
      <pc:sldChg chg="del">
        <pc:chgData name="Goodburn, Olivia" userId="1186e425-af39-4f27-8e32-1d35133f4503" providerId="ADAL" clId="{8B428C77-D5EF-4777-A98A-C31345B89BBC}" dt="2024-06-04T15:37:13.198" v="309" actId="47"/>
        <pc:sldMkLst>
          <pc:docMk/>
          <pc:sldMk cId="3257620502" sldId="4442"/>
        </pc:sldMkLst>
      </pc:sldChg>
      <pc:sldChg chg="del">
        <pc:chgData name="Goodburn, Olivia" userId="1186e425-af39-4f27-8e32-1d35133f4503" providerId="ADAL" clId="{8B428C77-D5EF-4777-A98A-C31345B89BBC}" dt="2024-06-04T15:37:13.198" v="309" actId="47"/>
        <pc:sldMkLst>
          <pc:docMk/>
          <pc:sldMk cId="150718422" sldId="4443"/>
        </pc:sldMkLst>
      </pc:sldChg>
      <pc:sldChg chg="del">
        <pc:chgData name="Goodburn, Olivia" userId="1186e425-af39-4f27-8e32-1d35133f4503" providerId="ADAL" clId="{8B428C77-D5EF-4777-A98A-C31345B89BBC}" dt="2024-06-04T15:37:13.198" v="309" actId="47"/>
        <pc:sldMkLst>
          <pc:docMk/>
          <pc:sldMk cId="828644246" sldId="4444"/>
        </pc:sldMkLst>
      </pc:sldChg>
      <pc:sldChg chg="del">
        <pc:chgData name="Goodburn, Olivia" userId="1186e425-af39-4f27-8e32-1d35133f4503" providerId="ADAL" clId="{8B428C77-D5EF-4777-A98A-C31345B89BBC}" dt="2024-06-04T15:37:13.198" v="309" actId="47"/>
        <pc:sldMkLst>
          <pc:docMk/>
          <pc:sldMk cId="3141787880" sldId="4445"/>
        </pc:sldMkLst>
      </pc:sldChg>
      <pc:sldChg chg="del">
        <pc:chgData name="Goodburn, Olivia" userId="1186e425-af39-4f27-8e32-1d35133f4503" providerId="ADAL" clId="{8B428C77-D5EF-4777-A98A-C31345B89BBC}" dt="2024-06-04T15:37:13.198" v="309" actId="47"/>
        <pc:sldMkLst>
          <pc:docMk/>
          <pc:sldMk cId="3156721510" sldId="4446"/>
        </pc:sldMkLst>
      </pc:sldChg>
      <pc:sldChg chg="modSp mod">
        <pc:chgData name="Goodburn, Olivia" userId="1186e425-af39-4f27-8e32-1d35133f4503" providerId="ADAL" clId="{8B428C77-D5EF-4777-A98A-C31345B89BBC}" dt="2024-06-04T15:30:55.918" v="214" actId="1076"/>
        <pc:sldMkLst>
          <pc:docMk/>
          <pc:sldMk cId="3296096223" sldId="4447"/>
        </pc:sldMkLst>
      </pc:sldChg>
      <pc:sldChg chg="addSp delSp modSp add mod">
        <pc:chgData name="Goodburn, Olivia" userId="1186e425-af39-4f27-8e32-1d35133f4503" providerId="ADAL" clId="{8B428C77-D5EF-4777-A98A-C31345B89BBC}" dt="2024-06-04T15:51:23.021" v="806" actId="14100"/>
        <pc:sldMkLst>
          <pc:docMk/>
          <pc:sldMk cId="1439409409" sldId="4448"/>
        </pc:sldMkLst>
      </pc:sldChg>
      <pc:sldChg chg="addSp delSp modSp add mod">
        <pc:chgData name="Goodburn, Olivia" userId="1186e425-af39-4f27-8e32-1d35133f4503" providerId="ADAL" clId="{8B428C77-D5EF-4777-A98A-C31345B89BBC}" dt="2024-06-04T15:52:06.651" v="816" actId="14100"/>
        <pc:sldMkLst>
          <pc:docMk/>
          <pc:sldMk cId="51691610" sldId="4449"/>
        </pc:sldMkLst>
      </pc:sldChg>
      <pc:sldChg chg="addSp delSp modSp add mod">
        <pc:chgData name="Goodburn, Olivia" userId="1186e425-af39-4f27-8e32-1d35133f4503" providerId="ADAL" clId="{8B428C77-D5EF-4777-A98A-C31345B89BBC}" dt="2024-06-04T15:52:41.737" v="829" actId="1076"/>
        <pc:sldMkLst>
          <pc:docMk/>
          <pc:sldMk cId="1731045047" sldId="4450"/>
        </pc:sldMkLst>
      </pc:sldChg>
      <pc:sldChg chg="addSp delSp modSp add mod">
        <pc:chgData name="Goodburn, Olivia" userId="1186e425-af39-4f27-8e32-1d35133f4503" providerId="ADAL" clId="{8B428C77-D5EF-4777-A98A-C31345B89BBC}" dt="2024-06-04T15:52:56.400" v="835" actId="1076"/>
        <pc:sldMkLst>
          <pc:docMk/>
          <pc:sldMk cId="1778724001" sldId="4451"/>
        </pc:sldMkLst>
      </pc:sldChg>
      <pc:sldChg chg="addSp delSp modSp new mod">
        <pc:chgData name="Goodburn, Olivia" userId="1186e425-af39-4f27-8e32-1d35133f4503" providerId="ADAL" clId="{8B428C77-D5EF-4777-A98A-C31345B89BBC}" dt="2024-06-05T07:09:23.306" v="1035" actId="1076"/>
        <pc:sldMkLst>
          <pc:docMk/>
          <pc:sldMk cId="4104324535" sldId="4452"/>
        </pc:sldMkLst>
      </pc:sldChg>
      <pc:sldChg chg="addSp delSp modSp new mod">
        <pc:chgData name="Goodburn, Olivia" userId="1186e425-af39-4f27-8e32-1d35133f4503" providerId="ADAL" clId="{8B428C77-D5EF-4777-A98A-C31345B89BBC}" dt="2024-06-05T07:09:59.609" v="1052" actId="1076"/>
        <pc:sldMkLst>
          <pc:docMk/>
          <pc:sldMk cId="1929043167" sldId="4453"/>
        </pc:sldMkLst>
      </pc:sldChg>
      <pc:sldChg chg="addSp modSp new mod">
        <pc:chgData name="Goodburn, Olivia" userId="1186e425-af39-4f27-8e32-1d35133f4503" providerId="ADAL" clId="{8B428C77-D5EF-4777-A98A-C31345B89BBC}" dt="2024-06-05T06:59:44.590" v="868" actId="1076"/>
        <pc:sldMkLst>
          <pc:docMk/>
          <pc:sldMk cId="3722423428" sldId="4454"/>
        </pc:sldMkLst>
      </pc:sldChg>
      <pc:sldChg chg="addSp modSp new mod">
        <pc:chgData name="Goodburn, Olivia" userId="1186e425-af39-4f27-8e32-1d35133f4503" providerId="ADAL" clId="{8B428C77-D5EF-4777-A98A-C31345B89BBC}" dt="2024-06-05T07:00:19.376" v="880" actId="14100"/>
        <pc:sldMkLst>
          <pc:docMk/>
          <pc:sldMk cId="1788641325" sldId="4455"/>
        </pc:sldMkLst>
      </pc:sldChg>
      <pc:sldChg chg="addSp modSp new mod">
        <pc:chgData name="Goodburn, Olivia" userId="1186e425-af39-4f27-8e32-1d35133f4503" providerId="ADAL" clId="{8B428C77-D5EF-4777-A98A-C31345B89BBC}" dt="2024-06-05T07:00:49.199" v="887" actId="1076"/>
        <pc:sldMkLst>
          <pc:docMk/>
          <pc:sldMk cId="220612130" sldId="4456"/>
        </pc:sldMkLst>
      </pc:sldChg>
      <pc:sldChg chg="addSp modSp new mod">
        <pc:chgData name="Goodburn, Olivia" userId="1186e425-af39-4f27-8e32-1d35133f4503" providerId="ADAL" clId="{8B428C77-D5EF-4777-A98A-C31345B89BBC}" dt="2024-06-05T07:01:19.461" v="897" actId="1076"/>
        <pc:sldMkLst>
          <pc:docMk/>
          <pc:sldMk cId="2617220276" sldId="4457"/>
        </pc:sldMkLst>
      </pc:sldChg>
      <pc:sldChg chg="addSp modSp new mod">
        <pc:chgData name="Goodburn, Olivia" userId="1186e425-af39-4f27-8e32-1d35133f4503" providerId="ADAL" clId="{8B428C77-D5EF-4777-A98A-C31345B89BBC}" dt="2024-06-05T07:02:00.889" v="908" actId="1076"/>
        <pc:sldMkLst>
          <pc:docMk/>
          <pc:sldMk cId="823073135" sldId="4458"/>
        </pc:sldMkLst>
      </pc:sldChg>
      <pc:sldChg chg="addSp modSp new mod">
        <pc:chgData name="Goodburn, Olivia" userId="1186e425-af39-4f27-8e32-1d35133f4503" providerId="ADAL" clId="{8B428C77-D5EF-4777-A98A-C31345B89BBC}" dt="2024-06-05T07:02:25.487" v="915" actId="1076"/>
        <pc:sldMkLst>
          <pc:docMk/>
          <pc:sldMk cId="3536105883" sldId="4459"/>
        </pc:sldMkLst>
      </pc:sldChg>
      <pc:sldChg chg="addSp modSp new mod">
        <pc:chgData name="Goodburn, Olivia" userId="1186e425-af39-4f27-8e32-1d35133f4503" providerId="ADAL" clId="{8B428C77-D5EF-4777-A98A-C31345B89BBC}" dt="2024-06-05T07:02:50.927" v="923" actId="1076"/>
        <pc:sldMkLst>
          <pc:docMk/>
          <pc:sldMk cId="3115995929" sldId="4460"/>
        </pc:sldMkLst>
      </pc:sldChg>
      <pc:sldChg chg="addSp modSp new mod">
        <pc:chgData name="Goodburn, Olivia" userId="1186e425-af39-4f27-8e32-1d35133f4503" providerId="ADAL" clId="{8B428C77-D5EF-4777-A98A-C31345B89BBC}" dt="2024-06-05T07:03:26.174" v="934" actId="1076"/>
        <pc:sldMkLst>
          <pc:docMk/>
          <pc:sldMk cId="3919006129" sldId="4461"/>
        </pc:sldMkLst>
      </pc:sldChg>
      <pc:sldChg chg="addSp modSp new mod">
        <pc:chgData name="Goodburn, Olivia" userId="1186e425-af39-4f27-8e32-1d35133f4503" providerId="ADAL" clId="{8B428C77-D5EF-4777-A98A-C31345B89BBC}" dt="2024-06-05T07:04:31.758" v="959" actId="732"/>
        <pc:sldMkLst>
          <pc:docMk/>
          <pc:sldMk cId="57935849" sldId="4462"/>
        </pc:sldMkLst>
      </pc:sldChg>
      <pc:sldChg chg="addSp modSp new mod">
        <pc:chgData name="Goodburn, Olivia" userId="1186e425-af39-4f27-8e32-1d35133f4503" providerId="ADAL" clId="{8B428C77-D5EF-4777-A98A-C31345B89BBC}" dt="2024-06-05T07:05:23.724" v="979" actId="1035"/>
        <pc:sldMkLst>
          <pc:docMk/>
          <pc:sldMk cId="2442935806" sldId="4463"/>
        </pc:sldMkLst>
      </pc:sldChg>
      <pc:sldChg chg="addSp modSp new mod">
        <pc:chgData name="Goodburn, Olivia" userId="1186e425-af39-4f27-8e32-1d35133f4503" providerId="ADAL" clId="{8B428C77-D5EF-4777-A98A-C31345B89BBC}" dt="2024-06-05T07:05:52.152" v="988" actId="1076"/>
        <pc:sldMkLst>
          <pc:docMk/>
          <pc:sldMk cId="2138674445" sldId="4464"/>
        </pc:sldMkLst>
      </pc:sldChg>
      <pc:sldChg chg="addSp modSp new mod">
        <pc:chgData name="Goodburn, Olivia" userId="1186e425-af39-4f27-8e32-1d35133f4503" providerId="ADAL" clId="{8B428C77-D5EF-4777-A98A-C31345B89BBC}" dt="2024-06-05T07:06:06.201" v="993" actId="14100"/>
        <pc:sldMkLst>
          <pc:docMk/>
          <pc:sldMk cId="740633383" sldId="4465"/>
        </pc:sldMkLst>
      </pc:sldChg>
      <pc:sldChg chg="addSp delSp modSp add mod">
        <pc:chgData name="Goodburn, Olivia" userId="1186e425-af39-4f27-8e32-1d35133f4503" providerId="ADAL" clId="{8B428C77-D5EF-4777-A98A-C31345B89BBC}" dt="2024-06-05T07:09:38.737" v="1041" actId="1076"/>
        <pc:sldMkLst>
          <pc:docMk/>
          <pc:sldMk cId="1050813224" sldId="4466"/>
        </pc:sldMkLst>
      </pc:sldChg>
      <pc:sldMasterChg chg="delSldLayout">
        <pc:chgData name="Goodburn, Olivia" userId="1186e425-af39-4f27-8e32-1d35133f4503" providerId="ADAL" clId="{8B428C77-D5EF-4777-A98A-C31345B89BBC}" dt="2024-06-04T15:22:39.335" v="62" actId="47"/>
        <pc:sldMasterMkLst>
          <pc:docMk/>
          <pc:sldMasterMk cId="2107707857" sldId="2147483664"/>
        </pc:sldMasterMkLst>
        <pc:sldLayoutChg chg="del">
          <pc:chgData name="Goodburn, Olivia" userId="1186e425-af39-4f27-8e32-1d35133f4503" providerId="ADAL" clId="{8B428C77-D5EF-4777-A98A-C31345B89BBC}" dt="2024-06-04T15:22:39.335" v="62" actId="47"/>
          <pc:sldLayoutMkLst>
            <pc:docMk/>
            <pc:sldMasterMk cId="2107707857" sldId="2147483664"/>
            <pc:sldLayoutMk cId="3791683090" sldId="2147483670"/>
          </pc:sldLayoutMkLst>
        </pc:sldLayoutChg>
      </pc:sldMasterChg>
    </pc:docChg>
  </pc:docChgLst>
  <pc:docChgLst>
    <pc:chgData name="Goodburn, Olivia" userId="1186e425-af39-4f27-8e32-1d35133f4503" providerId="ADAL" clId="{2C87577D-CA19-46F7-8971-4623496872FC}"/>
    <pc:docChg chg="undo custSel addSld delSld modSld sldOrd">
      <pc:chgData name="Goodburn, Olivia" userId="1186e425-af39-4f27-8e32-1d35133f4503" providerId="ADAL" clId="{2C87577D-CA19-46F7-8971-4623496872FC}" dt="2025-06-04T14:11:39.079" v="1375" actId="14100"/>
      <pc:docMkLst>
        <pc:docMk/>
      </pc:docMkLst>
      <pc:sldChg chg="addSp delSp modSp mod">
        <pc:chgData name="Goodburn, Olivia" userId="1186e425-af39-4f27-8e32-1d35133f4503" providerId="ADAL" clId="{2C87577D-CA19-46F7-8971-4623496872FC}" dt="2025-06-04T13:23:49.132" v="15" actId="1076"/>
        <pc:sldMkLst>
          <pc:docMk/>
          <pc:sldMk cId="789714967" sldId="261"/>
        </pc:sldMkLst>
        <pc:spChg chg="mod">
          <ac:chgData name="Goodburn, Olivia" userId="1186e425-af39-4f27-8e32-1d35133f4503" providerId="ADAL" clId="{2C87577D-CA19-46F7-8971-4623496872FC}" dt="2025-06-04T11:30:55.494" v="1" actId="20577"/>
          <ac:spMkLst>
            <pc:docMk/>
            <pc:sldMk cId="789714967" sldId="261"/>
            <ac:spMk id="2" creationId="{8B5793BC-ACA0-3F26-32CA-1CF9550528D7}"/>
          </ac:spMkLst>
        </pc:spChg>
        <pc:picChg chg="del">
          <ac:chgData name="Goodburn, Olivia" userId="1186e425-af39-4f27-8e32-1d35133f4503" providerId="ADAL" clId="{2C87577D-CA19-46F7-8971-4623496872FC}" dt="2025-06-04T11:30:58.188" v="2" actId="478"/>
          <ac:picMkLst>
            <pc:docMk/>
            <pc:sldMk cId="789714967" sldId="261"/>
            <ac:picMk id="5" creationId="{9E7B0D13-E214-1BC9-4AE4-04605B11EEF5}"/>
          </ac:picMkLst>
        </pc:picChg>
        <pc:picChg chg="add mod">
          <ac:chgData name="Goodburn, Olivia" userId="1186e425-af39-4f27-8e32-1d35133f4503" providerId="ADAL" clId="{2C87577D-CA19-46F7-8971-4623496872FC}" dt="2025-06-04T13:22:38.229" v="7" actId="1076"/>
          <ac:picMkLst>
            <pc:docMk/>
            <pc:sldMk cId="789714967" sldId="261"/>
            <ac:picMk id="6" creationId="{4702E12F-FCC7-3436-0643-11F3DEA610FC}"/>
          </ac:picMkLst>
        </pc:picChg>
        <pc:picChg chg="add mod">
          <ac:chgData name="Goodburn, Olivia" userId="1186e425-af39-4f27-8e32-1d35133f4503" providerId="ADAL" clId="{2C87577D-CA19-46F7-8971-4623496872FC}" dt="2025-06-04T13:23:17.410" v="10" actId="1076"/>
          <ac:picMkLst>
            <pc:docMk/>
            <pc:sldMk cId="789714967" sldId="261"/>
            <ac:picMk id="9" creationId="{0542A967-1AB0-F8C7-AF8F-FF27D58B7F30}"/>
          </ac:picMkLst>
        </pc:picChg>
        <pc:picChg chg="del">
          <ac:chgData name="Goodburn, Olivia" userId="1186e425-af39-4f27-8e32-1d35133f4503" providerId="ADAL" clId="{2C87577D-CA19-46F7-8971-4623496872FC}" dt="2025-06-04T11:30:58.852" v="3" actId="478"/>
          <ac:picMkLst>
            <pc:docMk/>
            <pc:sldMk cId="789714967" sldId="261"/>
            <ac:picMk id="11" creationId="{E2D5551F-1E80-B11C-1EC1-71DFDC440B9F}"/>
          </ac:picMkLst>
        </pc:picChg>
        <pc:picChg chg="add mod">
          <ac:chgData name="Goodburn, Olivia" userId="1186e425-af39-4f27-8e32-1d35133f4503" providerId="ADAL" clId="{2C87577D-CA19-46F7-8971-4623496872FC}" dt="2025-06-04T13:23:49.132" v="15" actId="1076"/>
          <ac:picMkLst>
            <pc:docMk/>
            <pc:sldMk cId="789714967" sldId="261"/>
            <ac:picMk id="12" creationId="{16386311-CA3C-3C6D-01BE-3908918EBBB2}"/>
          </ac:picMkLst>
        </pc:picChg>
        <pc:picChg chg="del">
          <ac:chgData name="Goodburn, Olivia" userId="1186e425-af39-4f27-8e32-1d35133f4503" providerId="ADAL" clId="{2C87577D-CA19-46F7-8971-4623496872FC}" dt="2025-06-04T11:30:59.244" v="4" actId="478"/>
          <ac:picMkLst>
            <pc:docMk/>
            <pc:sldMk cId="789714967" sldId="261"/>
            <ac:picMk id="14" creationId="{51A6A122-A5D7-952C-5437-561A248078D6}"/>
          </ac:picMkLst>
        </pc:picChg>
      </pc:sldChg>
      <pc:sldChg chg="addSp delSp modSp mod">
        <pc:chgData name="Goodburn, Olivia" userId="1186e425-af39-4f27-8e32-1d35133f4503" providerId="ADAL" clId="{2C87577D-CA19-46F7-8971-4623496872FC}" dt="2025-06-04T13:28:02.609" v="124" actId="1038"/>
        <pc:sldMkLst>
          <pc:docMk/>
          <pc:sldMk cId="134685829" sldId="304"/>
        </pc:sldMkLst>
        <pc:spChg chg="add del mod">
          <ac:chgData name="Goodburn, Olivia" userId="1186e425-af39-4f27-8e32-1d35133f4503" providerId="ADAL" clId="{2C87577D-CA19-46F7-8971-4623496872FC}" dt="2025-06-04T13:24:57.123" v="29" actId="478"/>
          <ac:spMkLst>
            <pc:docMk/>
            <pc:sldMk cId="134685829" sldId="304"/>
            <ac:spMk id="4" creationId="{4BF3C8A3-48A4-03A0-A6A4-70266D96DDB0}"/>
          </ac:spMkLst>
        </pc:spChg>
        <pc:spChg chg="mod">
          <ac:chgData name="Goodburn, Olivia" userId="1186e425-af39-4f27-8e32-1d35133f4503" providerId="ADAL" clId="{2C87577D-CA19-46F7-8971-4623496872FC}" dt="2025-06-04T13:26:26.038" v="66" actId="20577"/>
          <ac:spMkLst>
            <pc:docMk/>
            <pc:sldMk cId="134685829" sldId="304"/>
            <ac:spMk id="6" creationId="{4643C2E8-45AE-BC3B-28D6-93BABBDA2BDC}"/>
          </ac:spMkLst>
        </pc:spChg>
        <pc:picChg chg="add mod">
          <ac:chgData name="Goodburn, Olivia" userId="1186e425-af39-4f27-8e32-1d35133f4503" providerId="ADAL" clId="{2C87577D-CA19-46F7-8971-4623496872FC}" dt="2025-06-04T13:26:50.885" v="69" actId="14100"/>
          <ac:picMkLst>
            <pc:docMk/>
            <pc:sldMk cId="134685829" sldId="304"/>
            <ac:picMk id="7" creationId="{057954CA-785D-B991-1627-226478A42A2F}"/>
          </ac:picMkLst>
        </pc:picChg>
        <pc:picChg chg="del">
          <ac:chgData name="Goodburn, Olivia" userId="1186e425-af39-4f27-8e32-1d35133f4503" providerId="ADAL" clId="{2C87577D-CA19-46F7-8971-4623496872FC}" dt="2025-06-04T13:26:16.127" v="61" actId="478"/>
          <ac:picMkLst>
            <pc:docMk/>
            <pc:sldMk cId="134685829" sldId="304"/>
            <ac:picMk id="8" creationId="{6F6C4100-E2E7-3C4E-FCEB-2D77AD0B6707}"/>
          </ac:picMkLst>
        </pc:picChg>
        <pc:picChg chg="del">
          <ac:chgData name="Goodburn, Olivia" userId="1186e425-af39-4f27-8e32-1d35133f4503" providerId="ADAL" clId="{2C87577D-CA19-46F7-8971-4623496872FC}" dt="2025-06-04T13:26:16.522" v="62" actId="478"/>
          <ac:picMkLst>
            <pc:docMk/>
            <pc:sldMk cId="134685829" sldId="304"/>
            <ac:picMk id="10" creationId="{76A73428-D9EE-415C-34A6-956E5FCF9B3B}"/>
          </ac:picMkLst>
        </pc:picChg>
        <pc:picChg chg="add mod modCrop">
          <ac:chgData name="Goodburn, Olivia" userId="1186e425-af39-4f27-8e32-1d35133f4503" providerId="ADAL" clId="{2C87577D-CA19-46F7-8971-4623496872FC}" dt="2025-06-04T13:28:02.609" v="124" actId="1038"/>
          <ac:picMkLst>
            <pc:docMk/>
            <pc:sldMk cId="134685829" sldId="304"/>
            <ac:picMk id="11" creationId="{E4728372-5493-9EBB-72E7-5A4603747684}"/>
          </ac:picMkLst>
        </pc:picChg>
        <pc:picChg chg="del">
          <ac:chgData name="Goodburn, Olivia" userId="1186e425-af39-4f27-8e32-1d35133f4503" providerId="ADAL" clId="{2C87577D-CA19-46F7-8971-4623496872FC}" dt="2025-06-04T13:26:18.035" v="64" actId="478"/>
          <ac:picMkLst>
            <pc:docMk/>
            <pc:sldMk cId="134685829" sldId="304"/>
            <ac:picMk id="12" creationId="{150EF702-E2C8-CBFD-7DF1-49C78176F1FB}"/>
          </ac:picMkLst>
        </pc:picChg>
        <pc:picChg chg="del">
          <ac:chgData name="Goodburn, Olivia" userId="1186e425-af39-4f27-8e32-1d35133f4503" providerId="ADAL" clId="{2C87577D-CA19-46F7-8971-4623496872FC}" dt="2025-06-04T13:26:17.303" v="63" actId="478"/>
          <ac:picMkLst>
            <pc:docMk/>
            <pc:sldMk cId="134685829" sldId="304"/>
            <ac:picMk id="14" creationId="{B48BB3C9-5DEC-D91A-8169-CF0114B5D223}"/>
          </ac:picMkLst>
        </pc:picChg>
        <pc:picChg chg="add mod">
          <ac:chgData name="Goodburn, Olivia" userId="1186e425-af39-4f27-8e32-1d35133f4503" providerId="ADAL" clId="{2C87577D-CA19-46F7-8971-4623496872FC}" dt="2025-06-04T13:28:01.325" v="117" actId="1038"/>
          <ac:picMkLst>
            <pc:docMk/>
            <pc:sldMk cId="134685829" sldId="304"/>
            <ac:picMk id="15" creationId="{50AFE50A-5010-BC7A-3A12-3D157AFA47CA}"/>
          </ac:picMkLst>
        </pc:picChg>
      </pc:sldChg>
      <pc:sldChg chg="addSp delSp modSp mod">
        <pc:chgData name="Goodburn, Olivia" userId="1186e425-af39-4f27-8e32-1d35133f4503" providerId="ADAL" clId="{2C87577D-CA19-46F7-8971-4623496872FC}" dt="2025-06-04T13:33:24.616" v="205" actId="20577"/>
        <pc:sldMkLst>
          <pc:docMk/>
          <pc:sldMk cId="1916857918" sldId="315"/>
        </pc:sldMkLst>
        <pc:spChg chg="add mod">
          <ac:chgData name="Goodburn, Olivia" userId="1186e425-af39-4f27-8e32-1d35133f4503" providerId="ADAL" clId="{2C87577D-CA19-46F7-8971-4623496872FC}" dt="2025-06-04T13:29:40.470" v="145" actId="1076"/>
          <ac:spMkLst>
            <pc:docMk/>
            <pc:sldMk cId="1916857918" sldId="315"/>
            <ac:spMk id="3" creationId="{A6378868-EA27-C27C-6D4F-26B72367EAB6}"/>
          </ac:spMkLst>
        </pc:spChg>
        <pc:spChg chg="del mod">
          <ac:chgData name="Goodburn, Olivia" userId="1186e425-af39-4f27-8e32-1d35133f4503" providerId="ADAL" clId="{2C87577D-CA19-46F7-8971-4623496872FC}" dt="2025-06-04T13:28:19.058" v="128" actId="478"/>
          <ac:spMkLst>
            <pc:docMk/>
            <pc:sldMk cId="1916857918" sldId="315"/>
            <ac:spMk id="7" creationId="{5F4904CA-C668-225F-8711-7342238B4173}"/>
          </ac:spMkLst>
        </pc:spChg>
        <pc:spChg chg="add mod">
          <ac:chgData name="Goodburn, Olivia" userId="1186e425-af39-4f27-8e32-1d35133f4503" providerId="ADAL" clId="{2C87577D-CA19-46F7-8971-4623496872FC}" dt="2025-06-04T13:29:45.098" v="150" actId="403"/>
          <ac:spMkLst>
            <pc:docMk/>
            <pc:sldMk cId="1916857918" sldId="315"/>
            <ac:spMk id="12" creationId="{44400944-019F-D2E2-8DD7-3A5813108F30}"/>
          </ac:spMkLst>
        </pc:spChg>
        <pc:spChg chg="add mod">
          <ac:chgData name="Goodburn, Olivia" userId="1186e425-af39-4f27-8e32-1d35133f4503" providerId="ADAL" clId="{2C87577D-CA19-46F7-8971-4623496872FC}" dt="2025-06-04T13:33:24.616" v="205" actId="20577"/>
          <ac:spMkLst>
            <pc:docMk/>
            <pc:sldMk cId="1916857918" sldId="315"/>
            <ac:spMk id="16" creationId="{871DA428-CCE3-4A99-176C-674E9BF6D98E}"/>
          </ac:spMkLst>
        </pc:spChg>
        <pc:picChg chg="del">
          <ac:chgData name="Goodburn, Olivia" userId="1186e425-af39-4f27-8e32-1d35133f4503" providerId="ADAL" clId="{2C87577D-CA19-46F7-8971-4623496872FC}" dt="2025-06-04T13:28:15.016" v="125" actId="478"/>
          <ac:picMkLst>
            <pc:docMk/>
            <pc:sldMk cId="1916857918" sldId="315"/>
            <ac:picMk id="4" creationId="{BB23E66D-F7A8-44FC-A095-A5FA684ECB2D}"/>
          </ac:picMkLst>
        </pc:picChg>
        <pc:picChg chg="add mod">
          <ac:chgData name="Goodburn, Olivia" userId="1186e425-af39-4f27-8e32-1d35133f4503" providerId="ADAL" clId="{2C87577D-CA19-46F7-8971-4623496872FC}" dt="2025-06-04T13:32:55.286" v="189" actId="1076"/>
          <ac:picMkLst>
            <pc:docMk/>
            <pc:sldMk cId="1916857918" sldId="315"/>
            <ac:picMk id="6" creationId="{7FAE5427-C96F-5FE7-129D-C46BBE99949E}"/>
          </ac:picMkLst>
        </pc:picChg>
        <pc:picChg chg="del">
          <ac:chgData name="Goodburn, Olivia" userId="1186e425-af39-4f27-8e32-1d35133f4503" providerId="ADAL" clId="{2C87577D-CA19-46F7-8971-4623496872FC}" dt="2025-06-04T13:28:16.056" v="126" actId="478"/>
          <ac:picMkLst>
            <pc:docMk/>
            <pc:sldMk cId="1916857918" sldId="315"/>
            <ac:picMk id="9" creationId="{30D0DF6D-2994-9F0F-647A-3292BC3AD592}"/>
          </ac:picMkLst>
        </pc:picChg>
        <pc:picChg chg="add mod">
          <ac:chgData name="Goodburn, Olivia" userId="1186e425-af39-4f27-8e32-1d35133f4503" providerId="ADAL" clId="{2C87577D-CA19-46F7-8971-4623496872FC}" dt="2025-06-04T13:32:57.270" v="190" actId="1076"/>
          <ac:picMkLst>
            <pc:docMk/>
            <pc:sldMk cId="1916857918" sldId="315"/>
            <ac:picMk id="10" creationId="{3C2598EB-AC34-DC8B-F846-E21E6B09B852}"/>
          </ac:picMkLst>
        </pc:picChg>
        <pc:picChg chg="add del mod">
          <ac:chgData name="Goodburn, Olivia" userId="1186e425-af39-4f27-8e32-1d35133f4503" providerId="ADAL" clId="{2C87577D-CA19-46F7-8971-4623496872FC}" dt="2025-06-04T13:31:00.315" v="160" actId="21"/>
          <ac:picMkLst>
            <pc:docMk/>
            <pc:sldMk cId="1916857918" sldId="315"/>
            <ac:picMk id="14" creationId="{478244E7-74BB-44E1-26D3-8021DBC0342E}"/>
          </ac:picMkLst>
        </pc:picChg>
      </pc:sldChg>
      <pc:sldChg chg="addSp delSp modSp mod">
        <pc:chgData name="Goodburn, Olivia" userId="1186e425-af39-4f27-8e32-1d35133f4503" providerId="ADAL" clId="{2C87577D-CA19-46F7-8971-4623496872FC}" dt="2025-06-04T13:47:38.630" v="593" actId="1037"/>
        <pc:sldMkLst>
          <pc:docMk/>
          <pc:sldMk cId="1840399333" sldId="317"/>
        </pc:sldMkLst>
        <pc:spChg chg="mod">
          <ac:chgData name="Goodburn, Olivia" userId="1186e425-af39-4f27-8e32-1d35133f4503" providerId="ADAL" clId="{2C87577D-CA19-46F7-8971-4623496872FC}" dt="2025-06-04T13:37:55.315" v="251" actId="20577"/>
          <ac:spMkLst>
            <pc:docMk/>
            <pc:sldMk cId="1840399333" sldId="317"/>
            <ac:spMk id="2" creationId="{1AB65B42-4E04-C693-4B28-5DDAD46FDD9C}"/>
          </ac:spMkLst>
        </pc:spChg>
        <pc:spChg chg="add mod ord">
          <ac:chgData name="Goodburn, Olivia" userId="1186e425-af39-4f27-8e32-1d35133f4503" providerId="ADAL" clId="{2C87577D-CA19-46F7-8971-4623496872FC}" dt="2025-06-04T13:47:38.630" v="593" actId="1037"/>
          <ac:spMkLst>
            <pc:docMk/>
            <pc:sldMk cId="1840399333" sldId="317"/>
            <ac:spMk id="82" creationId="{ACD517C7-97DF-BE04-5FA9-7E994A8CAF09}"/>
          </ac:spMkLst>
        </pc:spChg>
        <pc:picChg chg="add del mod">
          <ac:chgData name="Goodburn, Olivia" userId="1186e425-af39-4f27-8e32-1d35133f4503" providerId="ADAL" clId="{2C87577D-CA19-46F7-8971-4623496872FC}" dt="2025-06-04T13:38:42.959" v="259" actId="478"/>
          <ac:picMkLst>
            <pc:docMk/>
            <pc:sldMk cId="1840399333" sldId="317"/>
            <ac:picMk id="4" creationId="{F4E59752-F400-9DEA-A317-61720A4C0ABA}"/>
          </ac:picMkLst>
        </pc:picChg>
        <pc:picChg chg="del">
          <ac:chgData name="Goodburn, Olivia" userId="1186e425-af39-4f27-8e32-1d35133f4503" providerId="ADAL" clId="{2C87577D-CA19-46F7-8971-4623496872FC}" dt="2025-06-04T13:37:53.256" v="249" actId="478"/>
          <ac:picMkLst>
            <pc:docMk/>
            <pc:sldMk cId="1840399333" sldId="317"/>
            <ac:picMk id="5" creationId="{535DB86F-F225-E5D5-9F4F-B1B3CFDB85AC}"/>
          </ac:picMkLst>
        </pc:picChg>
        <pc:picChg chg="add del mod">
          <ac:chgData name="Goodburn, Olivia" userId="1186e425-af39-4f27-8e32-1d35133f4503" providerId="ADAL" clId="{2C87577D-CA19-46F7-8971-4623496872FC}" dt="2025-06-04T13:38:42.515" v="258" actId="478"/>
          <ac:picMkLst>
            <pc:docMk/>
            <pc:sldMk cId="1840399333" sldId="317"/>
            <ac:picMk id="7" creationId="{4B114973-26B9-B69F-032B-1586B6AA0F06}"/>
          </ac:picMkLst>
        </pc:picChg>
        <pc:picChg chg="add mod">
          <ac:chgData name="Goodburn, Olivia" userId="1186e425-af39-4f27-8e32-1d35133f4503" providerId="ADAL" clId="{2C87577D-CA19-46F7-8971-4623496872FC}" dt="2025-06-04T13:45:17.561" v="374" actId="1035"/>
          <ac:picMkLst>
            <pc:docMk/>
            <pc:sldMk cId="1840399333" sldId="317"/>
            <ac:picMk id="10" creationId="{2754F7C3-466C-E37E-17C0-61D46E6FEE10}"/>
          </ac:picMkLst>
        </pc:picChg>
        <pc:picChg chg="del">
          <ac:chgData name="Goodburn, Olivia" userId="1186e425-af39-4f27-8e32-1d35133f4503" providerId="ADAL" clId="{2C87577D-CA19-46F7-8971-4623496872FC}" dt="2025-06-04T13:37:53.256" v="249" actId="478"/>
          <ac:picMkLst>
            <pc:docMk/>
            <pc:sldMk cId="1840399333" sldId="317"/>
            <ac:picMk id="12" creationId="{D4C20599-7381-68BF-8D8A-4CC1807B3A12}"/>
          </ac:picMkLst>
        </pc:picChg>
        <pc:picChg chg="add mod modCrop">
          <ac:chgData name="Goodburn, Olivia" userId="1186e425-af39-4f27-8e32-1d35133f4503" providerId="ADAL" clId="{2C87577D-CA19-46F7-8971-4623496872FC}" dt="2025-06-04T13:45:24.732" v="396" actId="1035"/>
          <ac:picMkLst>
            <pc:docMk/>
            <pc:sldMk cId="1840399333" sldId="317"/>
            <ac:picMk id="13" creationId="{0D3DC68F-675A-0461-870C-3E6372F5AA06}"/>
          </ac:picMkLst>
        </pc:picChg>
        <pc:picChg chg="del">
          <ac:chgData name="Goodburn, Olivia" userId="1186e425-af39-4f27-8e32-1d35133f4503" providerId="ADAL" clId="{2C87577D-CA19-46F7-8971-4623496872FC}" dt="2025-06-04T13:37:53.256" v="249" actId="478"/>
          <ac:picMkLst>
            <pc:docMk/>
            <pc:sldMk cId="1840399333" sldId="317"/>
            <ac:picMk id="15" creationId="{1B2B9F70-9B2A-9A0F-CC02-4FD77A5E47DA}"/>
          </ac:picMkLst>
        </pc:picChg>
        <pc:picChg chg="add mod modCrop">
          <ac:chgData name="Goodburn, Olivia" userId="1186e425-af39-4f27-8e32-1d35133f4503" providerId="ADAL" clId="{2C87577D-CA19-46F7-8971-4623496872FC}" dt="2025-06-04T13:46:41.439" v="443" actId="14100"/>
          <ac:picMkLst>
            <pc:docMk/>
            <pc:sldMk cId="1840399333" sldId="317"/>
            <ac:picMk id="16" creationId="{361195C8-8419-C72C-E487-6B08FC60605E}"/>
          </ac:picMkLst>
        </pc:picChg>
        <pc:picChg chg="add mod">
          <ac:chgData name="Goodburn, Olivia" userId="1186e425-af39-4f27-8e32-1d35133f4503" providerId="ADAL" clId="{2C87577D-CA19-46F7-8971-4623496872FC}" dt="2025-06-04T13:45:13.682" v="366" actId="1035"/>
          <ac:picMkLst>
            <pc:docMk/>
            <pc:sldMk cId="1840399333" sldId="317"/>
            <ac:picMk id="20" creationId="{7D3A39F8-A6CD-B7F9-500C-A9DA0969B85A}"/>
          </ac:picMkLst>
        </pc:picChg>
        <pc:picChg chg="add mod modCrop">
          <ac:chgData name="Goodburn, Olivia" userId="1186e425-af39-4f27-8e32-1d35133f4503" providerId="ADAL" clId="{2C87577D-CA19-46F7-8971-4623496872FC}" dt="2025-06-04T13:46:41.439" v="443" actId="14100"/>
          <ac:picMkLst>
            <pc:docMk/>
            <pc:sldMk cId="1840399333" sldId="317"/>
            <ac:picMk id="23" creationId="{E61D4B52-3E2A-5EEB-605B-8E844F5ECD48}"/>
          </ac:picMkLst>
        </pc:picChg>
        <pc:picChg chg="add mod modCrop">
          <ac:chgData name="Goodburn, Olivia" userId="1186e425-af39-4f27-8e32-1d35133f4503" providerId="ADAL" clId="{2C87577D-CA19-46F7-8971-4623496872FC}" dt="2025-06-04T13:46:41.439" v="443" actId="14100"/>
          <ac:picMkLst>
            <pc:docMk/>
            <pc:sldMk cId="1840399333" sldId="317"/>
            <ac:picMk id="25" creationId="{65F434AE-031A-DA83-0419-8DD0D1C6E4F2}"/>
          </ac:picMkLst>
        </pc:picChg>
        <pc:picChg chg="add mod modCrop">
          <ac:chgData name="Goodburn, Olivia" userId="1186e425-af39-4f27-8e32-1d35133f4503" providerId="ADAL" clId="{2C87577D-CA19-46F7-8971-4623496872FC}" dt="2025-06-04T13:45:26.739" v="397" actId="1036"/>
          <ac:picMkLst>
            <pc:docMk/>
            <pc:sldMk cId="1840399333" sldId="317"/>
            <ac:picMk id="27" creationId="{10AB643D-535A-607C-9EEA-87ADCB0E292B}"/>
          </ac:picMkLst>
        </pc:picChg>
        <pc:picChg chg="add mod modCrop">
          <ac:chgData name="Goodburn, Olivia" userId="1186e425-af39-4f27-8e32-1d35133f4503" providerId="ADAL" clId="{2C87577D-CA19-46F7-8971-4623496872FC}" dt="2025-06-04T13:46:41.439" v="443" actId="14100"/>
          <ac:picMkLst>
            <pc:docMk/>
            <pc:sldMk cId="1840399333" sldId="317"/>
            <ac:picMk id="30" creationId="{C6EEFBB1-27D5-2A57-65C6-0D411BCB8EE7}"/>
          </ac:picMkLst>
        </pc:picChg>
        <pc:picChg chg="add mod modCrop">
          <ac:chgData name="Goodburn, Olivia" userId="1186e425-af39-4f27-8e32-1d35133f4503" providerId="ADAL" clId="{2C87577D-CA19-46F7-8971-4623496872FC}" dt="2025-06-04T13:46:41.439" v="443" actId="14100"/>
          <ac:picMkLst>
            <pc:docMk/>
            <pc:sldMk cId="1840399333" sldId="317"/>
            <ac:picMk id="33" creationId="{162DCFC7-2131-198F-A47E-06E740810EC5}"/>
          </ac:picMkLst>
        </pc:picChg>
        <pc:picChg chg="add mod modCrop">
          <ac:chgData name="Goodburn, Olivia" userId="1186e425-af39-4f27-8e32-1d35133f4503" providerId="ADAL" clId="{2C87577D-CA19-46F7-8971-4623496872FC}" dt="2025-06-04T13:45:42.115" v="406" actId="1037"/>
          <ac:picMkLst>
            <pc:docMk/>
            <pc:sldMk cId="1840399333" sldId="317"/>
            <ac:picMk id="35" creationId="{8FB1CCF6-1DE8-F9FB-59DF-42D4F2157286}"/>
          </ac:picMkLst>
        </pc:picChg>
        <pc:picChg chg="del">
          <ac:chgData name="Goodburn, Olivia" userId="1186e425-af39-4f27-8e32-1d35133f4503" providerId="ADAL" clId="{2C87577D-CA19-46F7-8971-4623496872FC}" dt="2025-06-04T13:37:53.256" v="249" actId="478"/>
          <ac:picMkLst>
            <pc:docMk/>
            <pc:sldMk cId="1840399333" sldId="317"/>
            <ac:picMk id="36" creationId="{AF1AE9B7-1116-2746-A5F0-4263C0A2B9F6}"/>
          </ac:picMkLst>
        </pc:picChg>
        <pc:picChg chg="add mod modCrop">
          <ac:chgData name="Goodburn, Olivia" userId="1186e425-af39-4f27-8e32-1d35133f4503" providerId="ADAL" clId="{2C87577D-CA19-46F7-8971-4623496872FC}" dt="2025-06-04T13:45:39.452" v="405" actId="1076"/>
          <ac:picMkLst>
            <pc:docMk/>
            <pc:sldMk cId="1840399333" sldId="317"/>
            <ac:picMk id="38" creationId="{84E15C42-2842-F5F2-C05D-BBC2AA9E7367}"/>
          </ac:picMkLst>
        </pc:picChg>
        <pc:picChg chg="del">
          <ac:chgData name="Goodburn, Olivia" userId="1186e425-af39-4f27-8e32-1d35133f4503" providerId="ADAL" clId="{2C87577D-CA19-46F7-8971-4623496872FC}" dt="2025-06-04T13:37:53.256" v="249" actId="478"/>
          <ac:picMkLst>
            <pc:docMk/>
            <pc:sldMk cId="1840399333" sldId="317"/>
            <ac:picMk id="40" creationId="{2FC4E95F-3445-F993-99D3-E0D3D78C2195}"/>
          </ac:picMkLst>
        </pc:picChg>
        <pc:picChg chg="add mod modCrop">
          <ac:chgData name="Goodburn, Olivia" userId="1186e425-af39-4f27-8e32-1d35133f4503" providerId="ADAL" clId="{2C87577D-CA19-46F7-8971-4623496872FC}" dt="2025-06-04T13:46:41.439" v="443" actId="14100"/>
          <ac:picMkLst>
            <pc:docMk/>
            <pc:sldMk cId="1840399333" sldId="317"/>
            <ac:picMk id="41" creationId="{37A36F19-C5D7-F57E-E86B-9D9B39E94D67}"/>
          </ac:picMkLst>
        </pc:picChg>
        <pc:picChg chg="add mod modCrop">
          <ac:chgData name="Goodburn, Olivia" userId="1186e425-af39-4f27-8e32-1d35133f4503" providerId="ADAL" clId="{2C87577D-CA19-46F7-8971-4623496872FC}" dt="2025-06-04T13:45:49.187" v="415" actId="1036"/>
          <ac:picMkLst>
            <pc:docMk/>
            <pc:sldMk cId="1840399333" sldId="317"/>
            <ac:picMk id="43" creationId="{71B4838C-1EAE-5AD4-386B-C8EB882DF1F4}"/>
          </ac:picMkLst>
        </pc:picChg>
        <pc:picChg chg="add mod modCrop">
          <ac:chgData name="Goodburn, Olivia" userId="1186e425-af39-4f27-8e32-1d35133f4503" providerId="ADAL" clId="{2C87577D-CA19-46F7-8971-4623496872FC}" dt="2025-06-04T13:46:41.439" v="443" actId="14100"/>
          <ac:picMkLst>
            <pc:docMk/>
            <pc:sldMk cId="1840399333" sldId="317"/>
            <ac:picMk id="46" creationId="{93A9B30F-ADC6-01AB-87A4-A8DF892415CB}"/>
          </ac:picMkLst>
        </pc:picChg>
        <pc:picChg chg="add mod modCrop">
          <ac:chgData name="Goodburn, Olivia" userId="1186e425-af39-4f27-8e32-1d35133f4503" providerId="ADAL" clId="{2C87577D-CA19-46F7-8971-4623496872FC}" dt="2025-06-04T13:45:54.454" v="418" actId="1037"/>
          <ac:picMkLst>
            <pc:docMk/>
            <pc:sldMk cId="1840399333" sldId="317"/>
            <ac:picMk id="49" creationId="{08E11110-69DA-BF37-26AC-02C3E685D116}"/>
          </ac:picMkLst>
        </pc:picChg>
        <pc:picChg chg="add mod modCrop">
          <ac:chgData name="Goodburn, Olivia" userId="1186e425-af39-4f27-8e32-1d35133f4503" providerId="ADAL" clId="{2C87577D-CA19-46F7-8971-4623496872FC}" dt="2025-06-04T13:45:57.452" v="419" actId="1076"/>
          <ac:picMkLst>
            <pc:docMk/>
            <pc:sldMk cId="1840399333" sldId="317"/>
            <ac:picMk id="51" creationId="{2063EFA8-589C-80E1-CAA1-0D7E8D4255A0}"/>
          </ac:picMkLst>
        </pc:picChg>
        <pc:picChg chg="add mod modCrop">
          <ac:chgData name="Goodburn, Olivia" userId="1186e425-af39-4f27-8e32-1d35133f4503" providerId="ADAL" clId="{2C87577D-CA19-46F7-8971-4623496872FC}" dt="2025-06-04T13:46:04.343" v="420" actId="1076"/>
          <ac:picMkLst>
            <pc:docMk/>
            <pc:sldMk cId="1840399333" sldId="317"/>
            <ac:picMk id="53" creationId="{7CE43069-FF7E-8F31-06CC-0EC26E3FF314}"/>
          </ac:picMkLst>
        </pc:picChg>
        <pc:picChg chg="add mod modCrop">
          <ac:chgData name="Goodburn, Olivia" userId="1186e425-af39-4f27-8e32-1d35133f4503" providerId="ADAL" clId="{2C87577D-CA19-46F7-8971-4623496872FC}" dt="2025-06-04T13:47:07.550" v="545" actId="1035"/>
          <ac:picMkLst>
            <pc:docMk/>
            <pc:sldMk cId="1840399333" sldId="317"/>
            <ac:picMk id="57" creationId="{83C24DB9-4398-3701-0FB9-AF761E57DB15}"/>
          </ac:picMkLst>
        </pc:picChg>
        <pc:picChg chg="add mod modCrop">
          <ac:chgData name="Goodburn, Olivia" userId="1186e425-af39-4f27-8e32-1d35133f4503" providerId="ADAL" clId="{2C87577D-CA19-46F7-8971-4623496872FC}" dt="2025-06-04T13:47:08.969" v="548" actId="1035"/>
          <ac:picMkLst>
            <pc:docMk/>
            <pc:sldMk cId="1840399333" sldId="317"/>
            <ac:picMk id="61" creationId="{9B7E8902-8BF6-4BAF-BB7F-06B2660ABDA7}"/>
          </ac:picMkLst>
        </pc:picChg>
        <pc:picChg chg="del">
          <ac:chgData name="Goodburn, Olivia" userId="1186e425-af39-4f27-8e32-1d35133f4503" providerId="ADAL" clId="{2C87577D-CA19-46F7-8971-4623496872FC}" dt="2025-06-04T13:37:53.256" v="249" actId="478"/>
          <ac:picMkLst>
            <pc:docMk/>
            <pc:sldMk cId="1840399333" sldId="317"/>
            <ac:picMk id="62" creationId="{12E51C76-CADE-88EC-BA79-EB3C3FFD28A4}"/>
          </ac:picMkLst>
        </pc:picChg>
        <pc:picChg chg="del">
          <ac:chgData name="Goodburn, Olivia" userId="1186e425-af39-4f27-8e32-1d35133f4503" providerId="ADAL" clId="{2C87577D-CA19-46F7-8971-4623496872FC}" dt="2025-06-04T13:37:53.256" v="249" actId="478"/>
          <ac:picMkLst>
            <pc:docMk/>
            <pc:sldMk cId="1840399333" sldId="317"/>
            <ac:picMk id="64" creationId="{84447407-CC93-6D05-E8F4-416FDFF8F78B}"/>
          </ac:picMkLst>
        </pc:picChg>
        <pc:picChg chg="add mod modCrop">
          <ac:chgData name="Goodburn, Olivia" userId="1186e425-af39-4f27-8e32-1d35133f4503" providerId="ADAL" clId="{2C87577D-CA19-46F7-8971-4623496872FC}" dt="2025-06-04T13:47:09.960" v="552" actId="1035"/>
          <ac:picMkLst>
            <pc:docMk/>
            <pc:sldMk cId="1840399333" sldId="317"/>
            <ac:picMk id="65" creationId="{4AEAAD2A-2406-6B90-3F03-6125BF161B46}"/>
          </ac:picMkLst>
        </pc:picChg>
        <pc:picChg chg="del">
          <ac:chgData name="Goodburn, Olivia" userId="1186e425-af39-4f27-8e32-1d35133f4503" providerId="ADAL" clId="{2C87577D-CA19-46F7-8971-4623496872FC}" dt="2025-06-04T13:37:53.256" v="249" actId="478"/>
          <ac:picMkLst>
            <pc:docMk/>
            <pc:sldMk cId="1840399333" sldId="317"/>
            <ac:picMk id="66" creationId="{0175FB34-5163-56C5-2A07-7CC6D9641140}"/>
          </ac:picMkLst>
        </pc:picChg>
        <pc:picChg chg="del">
          <ac:chgData name="Goodburn, Olivia" userId="1186e425-af39-4f27-8e32-1d35133f4503" providerId="ADAL" clId="{2C87577D-CA19-46F7-8971-4623496872FC}" dt="2025-06-04T13:37:53.256" v="249" actId="478"/>
          <ac:picMkLst>
            <pc:docMk/>
            <pc:sldMk cId="1840399333" sldId="317"/>
            <ac:picMk id="68" creationId="{B9D57374-7E22-78C3-A214-4294D080FA31}"/>
          </ac:picMkLst>
        </pc:picChg>
        <pc:picChg chg="add mod modCrop">
          <ac:chgData name="Goodburn, Olivia" userId="1186e425-af39-4f27-8e32-1d35133f4503" providerId="ADAL" clId="{2C87577D-CA19-46F7-8971-4623496872FC}" dt="2025-06-04T13:47:11.252" v="558" actId="1035"/>
          <ac:picMkLst>
            <pc:docMk/>
            <pc:sldMk cId="1840399333" sldId="317"/>
            <ac:picMk id="69" creationId="{E2472626-DFB8-2723-5AC8-56E67FD80D7F}"/>
          </ac:picMkLst>
        </pc:picChg>
        <pc:picChg chg="add mod modCrop">
          <ac:chgData name="Goodburn, Olivia" userId="1186e425-af39-4f27-8e32-1d35133f4503" providerId="ADAL" clId="{2C87577D-CA19-46F7-8971-4623496872FC}" dt="2025-06-04T13:47:13.050" v="564" actId="1035"/>
          <ac:picMkLst>
            <pc:docMk/>
            <pc:sldMk cId="1840399333" sldId="317"/>
            <ac:picMk id="73" creationId="{8B8E93E5-6861-9B4C-08D3-42B576026991}"/>
          </ac:picMkLst>
        </pc:picChg>
        <pc:picChg chg="del">
          <ac:chgData name="Goodburn, Olivia" userId="1186e425-af39-4f27-8e32-1d35133f4503" providerId="ADAL" clId="{2C87577D-CA19-46F7-8971-4623496872FC}" dt="2025-06-04T13:37:53.256" v="249" actId="478"/>
          <ac:picMkLst>
            <pc:docMk/>
            <pc:sldMk cId="1840399333" sldId="317"/>
            <ac:picMk id="74" creationId="{6E39A36C-E18C-7360-1E3A-649719811C1A}"/>
          </ac:picMkLst>
        </pc:picChg>
        <pc:picChg chg="add mod modCrop">
          <ac:chgData name="Goodburn, Olivia" userId="1186e425-af39-4f27-8e32-1d35133f4503" providerId="ADAL" clId="{2C87577D-CA19-46F7-8971-4623496872FC}" dt="2025-06-04T13:47:14.563" v="570" actId="1035"/>
          <ac:picMkLst>
            <pc:docMk/>
            <pc:sldMk cId="1840399333" sldId="317"/>
            <ac:picMk id="77" creationId="{8F526AC0-7747-98E0-7152-9F017BBCABF0}"/>
          </ac:picMkLst>
        </pc:picChg>
        <pc:picChg chg="add mod modCrop">
          <ac:chgData name="Goodburn, Olivia" userId="1186e425-af39-4f27-8e32-1d35133f4503" providerId="ADAL" clId="{2C87577D-CA19-46F7-8971-4623496872FC}" dt="2025-06-04T13:47:15.604" v="575" actId="1035"/>
          <ac:picMkLst>
            <pc:docMk/>
            <pc:sldMk cId="1840399333" sldId="317"/>
            <ac:picMk id="79" creationId="{1FA5C757-9571-0962-86B5-CE9EF9FCB6C3}"/>
          </ac:picMkLst>
        </pc:picChg>
        <pc:picChg chg="add mod">
          <ac:chgData name="Goodburn, Olivia" userId="1186e425-af39-4f27-8e32-1d35133f4503" providerId="ADAL" clId="{2C87577D-CA19-46F7-8971-4623496872FC}" dt="2025-06-04T13:47:16.927" v="580" actId="1035"/>
          <ac:picMkLst>
            <pc:docMk/>
            <pc:sldMk cId="1840399333" sldId="317"/>
            <ac:picMk id="81" creationId="{E3D1AD73-DED9-D054-6ADE-9561F27ED806}"/>
          </ac:picMkLst>
        </pc:picChg>
      </pc:sldChg>
      <pc:sldChg chg="addSp delSp modSp mod ord">
        <pc:chgData name="Goodburn, Olivia" userId="1186e425-af39-4f27-8e32-1d35133f4503" providerId="ADAL" clId="{2C87577D-CA19-46F7-8971-4623496872FC}" dt="2025-06-04T13:57:23.843" v="1197"/>
        <pc:sldMkLst>
          <pc:docMk/>
          <pc:sldMk cId="3330395963" sldId="320"/>
        </pc:sldMkLst>
        <pc:spChg chg="add mod">
          <ac:chgData name="Goodburn, Olivia" userId="1186e425-af39-4f27-8e32-1d35133f4503" providerId="ADAL" clId="{2C87577D-CA19-46F7-8971-4623496872FC}" dt="2025-06-04T13:32:09.729" v="188" actId="1076"/>
          <ac:spMkLst>
            <pc:docMk/>
            <pc:sldMk cId="3330395963" sldId="320"/>
            <ac:spMk id="5" creationId="{874FFD40-700B-A085-2C44-880E30729909}"/>
          </ac:spMkLst>
        </pc:spChg>
        <pc:spChg chg="del">
          <ac:chgData name="Goodburn, Olivia" userId="1186e425-af39-4f27-8e32-1d35133f4503" providerId="ADAL" clId="{2C87577D-CA19-46F7-8971-4623496872FC}" dt="2025-06-04T13:31:31.908" v="169" actId="478"/>
          <ac:spMkLst>
            <pc:docMk/>
            <pc:sldMk cId="3330395963" sldId="320"/>
            <ac:spMk id="8" creationId="{F46C4255-B3CB-2A57-E2BE-34AA4D874CD4}"/>
          </ac:spMkLst>
        </pc:spChg>
        <pc:picChg chg="add del mod">
          <ac:chgData name="Goodburn, Olivia" userId="1186e425-af39-4f27-8e32-1d35133f4503" providerId="ADAL" clId="{2C87577D-CA19-46F7-8971-4623496872FC}" dt="2025-06-04T13:31:17.067" v="167" actId="478"/>
          <ac:picMkLst>
            <pc:docMk/>
            <pc:sldMk cId="3330395963" sldId="320"/>
            <ac:picMk id="2" creationId="{F5B57324-975C-50F9-1249-12AA8A13885C}"/>
          </ac:picMkLst>
        </pc:picChg>
        <pc:picChg chg="del">
          <ac:chgData name="Goodburn, Olivia" userId="1186e425-af39-4f27-8e32-1d35133f4503" providerId="ADAL" clId="{2C87577D-CA19-46F7-8971-4623496872FC}" dt="2025-06-04T13:31:20.483" v="168" actId="478"/>
          <ac:picMkLst>
            <pc:docMk/>
            <pc:sldMk cId="3330395963" sldId="320"/>
            <ac:picMk id="4" creationId="{0B7F7A59-BB90-4A0F-FE01-48786A474527}"/>
          </ac:picMkLst>
        </pc:picChg>
        <pc:picChg chg="del">
          <ac:chgData name="Goodburn, Olivia" userId="1186e425-af39-4f27-8e32-1d35133f4503" providerId="ADAL" clId="{2C87577D-CA19-46F7-8971-4623496872FC}" dt="2025-06-04T13:30:58.110" v="159" actId="478"/>
          <ac:picMkLst>
            <pc:docMk/>
            <pc:sldMk cId="3330395963" sldId="320"/>
            <ac:picMk id="6" creationId="{23DD29C0-BF8A-00AF-6556-D66D99B0051E}"/>
          </ac:picMkLst>
        </pc:picChg>
        <pc:picChg chg="add mod">
          <ac:chgData name="Goodburn, Olivia" userId="1186e425-af39-4f27-8e32-1d35133f4503" providerId="ADAL" clId="{2C87577D-CA19-46F7-8971-4623496872FC}" dt="2025-06-04T13:31:34.537" v="170" actId="1076"/>
          <ac:picMkLst>
            <pc:docMk/>
            <pc:sldMk cId="3330395963" sldId="320"/>
            <ac:picMk id="14" creationId="{478244E7-74BB-44E1-26D3-8021DBC0342E}"/>
          </ac:picMkLst>
        </pc:picChg>
      </pc:sldChg>
      <pc:sldChg chg="addSp delSp modSp mod">
        <pc:chgData name="Goodburn, Olivia" userId="1186e425-af39-4f27-8e32-1d35133f4503" providerId="ADAL" clId="{2C87577D-CA19-46F7-8971-4623496872FC}" dt="2025-06-04T13:55:11.780" v="1156" actId="478"/>
        <pc:sldMkLst>
          <pc:docMk/>
          <pc:sldMk cId="874850590" sldId="358"/>
        </pc:sldMkLst>
        <pc:spChg chg="add mod">
          <ac:chgData name="Goodburn, Olivia" userId="1186e425-af39-4f27-8e32-1d35133f4503" providerId="ADAL" clId="{2C87577D-CA19-46F7-8971-4623496872FC}" dt="2025-06-04T13:55:08.212" v="1154"/>
          <ac:spMkLst>
            <pc:docMk/>
            <pc:sldMk cId="874850590" sldId="358"/>
            <ac:spMk id="8" creationId="{08E36B31-E293-ECE0-3D57-4223ED0EAC08}"/>
          </ac:spMkLst>
        </pc:spChg>
        <pc:spChg chg="del mod">
          <ac:chgData name="Goodburn, Olivia" userId="1186e425-af39-4f27-8e32-1d35133f4503" providerId="ADAL" clId="{2C87577D-CA19-46F7-8971-4623496872FC}" dt="2025-06-04T13:54:02.611" v="1125" actId="478"/>
          <ac:spMkLst>
            <pc:docMk/>
            <pc:sldMk cId="874850590" sldId="358"/>
            <ac:spMk id="9" creationId="{835A10CF-52E2-7A12-F5B8-487FDA7A5510}"/>
          </ac:spMkLst>
        </pc:spChg>
        <pc:picChg chg="add del mod">
          <ac:chgData name="Goodburn, Olivia" userId="1186e425-af39-4f27-8e32-1d35133f4503" providerId="ADAL" clId="{2C87577D-CA19-46F7-8971-4623496872FC}" dt="2025-06-04T13:55:11.780" v="1156" actId="478"/>
          <ac:picMkLst>
            <pc:docMk/>
            <pc:sldMk cId="874850590" sldId="358"/>
            <ac:picMk id="3" creationId="{4F4DCCD0-2257-71C3-A439-9B25EBC11500}"/>
          </ac:picMkLst>
        </pc:picChg>
        <pc:picChg chg="del">
          <ac:chgData name="Goodburn, Olivia" userId="1186e425-af39-4f27-8e32-1d35133f4503" providerId="ADAL" clId="{2C87577D-CA19-46F7-8971-4623496872FC}" dt="2025-06-04T13:53:58.570" v="1123" actId="478"/>
          <ac:picMkLst>
            <pc:docMk/>
            <pc:sldMk cId="874850590" sldId="358"/>
            <ac:picMk id="4" creationId="{F2D91EE9-E2F0-5720-E95B-10FCE16678F1}"/>
          </ac:picMkLst>
        </pc:picChg>
        <pc:picChg chg="del">
          <ac:chgData name="Goodburn, Olivia" userId="1186e425-af39-4f27-8e32-1d35133f4503" providerId="ADAL" clId="{2C87577D-CA19-46F7-8971-4623496872FC}" dt="2025-06-04T13:53:57.617" v="1122" actId="478"/>
          <ac:picMkLst>
            <pc:docMk/>
            <pc:sldMk cId="874850590" sldId="358"/>
            <ac:picMk id="6" creationId="{A3656146-BD07-4046-AEBC-811FE5EEAF53}"/>
          </ac:picMkLst>
        </pc:picChg>
        <pc:picChg chg="add mod">
          <ac:chgData name="Goodburn, Olivia" userId="1186e425-af39-4f27-8e32-1d35133f4503" providerId="ADAL" clId="{2C87577D-CA19-46F7-8971-4623496872FC}" dt="2025-06-04T13:54:59.580" v="1153" actId="14100"/>
          <ac:picMkLst>
            <pc:docMk/>
            <pc:sldMk cId="874850590" sldId="358"/>
            <ac:picMk id="7" creationId="{9E2B53F3-9E0F-3BCB-4781-0D93291A5168}"/>
          </ac:picMkLst>
        </pc:picChg>
        <pc:picChg chg="del">
          <ac:chgData name="Goodburn, Olivia" userId="1186e425-af39-4f27-8e32-1d35133f4503" providerId="ADAL" clId="{2C87577D-CA19-46F7-8971-4623496872FC}" dt="2025-06-04T13:53:57.292" v="1121" actId="478"/>
          <ac:picMkLst>
            <pc:docMk/>
            <pc:sldMk cId="874850590" sldId="358"/>
            <ac:picMk id="16" creationId="{ED28E365-DC6B-8A96-DC79-808ADE692600}"/>
          </ac:picMkLst>
        </pc:picChg>
      </pc:sldChg>
      <pc:sldChg chg="del">
        <pc:chgData name="Goodburn, Olivia" userId="1186e425-af39-4f27-8e32-1d35133f4503" providerId="ADAL" clId="{2C87577D-CA19-46F7-8971-4623496872FC}" dt="2025-06-04T13:47:45.965" v="594" actId="47"/>
        <pc:sldMkLst>
          <pc:docMk/>
          <pc:sldMk cId="3357425787" sldId="4417"/>
        </pc:sldMkLst>
      </pc:sldChg>
      <pc:sldChg chg="del">
        <pc:chgData name="Goodburn, Olivia" userId="1186e425-af39-4f27-8e32-1d35133f4503" providerId="ADAL" clId="{2C87577D-CA19-46F7-8971-4623496872FC}" dt="2025-06-04T13:50:07.577" v="965" actId="47"/>
        <pc:sldMkLst>
          <pc:docMk/>
          <pc:sldMk cId="796837383" sldId="4418"/>
        </pc:sldMkLst>
      </pc:sldChg>
      <pc:sldChg chg="addSp delSp modSp del mod">
        <pc:chgData name="Goodburn, Olivia" userId="1186e425-af39-4f27-8e32-1d35133f4503" providerId="ADAL" clId="{2C87577D-CA19-46F7-8971-4623496872FC}" dt="2025-06-04T13:51:33.728" v="1064" actId="47"/>
        <pc:sldMkLst>
          <pc:docMk/>
          <pc:sldMk cId="1449238075" sldId="4419"/>
        </pc:sldMkLst>
        <pc:spChg chg="mod">
          <ac:chgData name="Goodburn, Olivia" userId="1186e425-af39-4f27-8e32-1d35133f4503" providerId="ADAL" clId="{2C87577D-CA19-46F7-8971-4623496872FC}" dt="2025-06-04T13:50:22.589" v="979" actId="20577"/>
          <ac:spMkLst>
            <pc:docMk/>
            <pc:sldMk cId="1449238075" sldId="4419"/>
            <ac:spMk id="2" creationId="{1AB65B42-4E04-C693-4B28-5DDAD46FDD9C}"/>
          </ac:spMkLst>
        </pc:spChg>
        <pc:picChg chg="del">
          <ac:chgData name="Goodburn, Olivia" userId="1186e425-af39-4f27-8e32-1d35133f4503" providerId="ADAL" clId="{2C87577D-CA19-46F7-8971-4623496872FC}" dt="2025-06-04T13:50:21.207" v="977" actId="478"/>
          <ac:picMkLst>
            <pc:docMk/>
            <pc:sldMk cId="1449238075" sldId="4419"/>
            <ac:picMk id="3" creationId="{F2B62D35-5291-B05E-B4FF-EA9AC0D95431}"/>
          </ac:picMkLst>
        </pc:picChg>
        <pc:picChg chg="del">
          <ac:chgData name="Goodburn, Olivia" userId="1186e425-af39-4f27-8e32-1d35133f4503" providerId="ADAL" clId="{2C87577D-CA19-46F7-8971-4623496872FC}" dt="2025-06-04T13:50:20.859" v="976" actId="478"/>
          <ac:picMkLst>
            <pc:docMk/>
            <pc:sldMk cId="1449238075" sldId="4419"/>
            <ac:picMk id="4" creationId="{2D7818AD-92B3-A332-D683-3D71B361E7AA}"/>
          </ac:picMkLst>
        </pc:picChg>
        <pc:picChg chg="add del mod">
          <ac:chgData name="Goodburn, Olivia" userId="1186e425-af39-4f27-8e32-1d35133f4503" providerId="ADAL" clId="{2C87577D-CA19-46F7-8971-4623496872FC}" dt="2025-06-04T13:51:31.468" v="1063" actId="21"/>
          <ac:picMkLst>
            <pc:docMk/>
            <pc:sldMk cId="1449238075" sldId="4419"/>
            <ac:picMk id="5" creationId="{67154D0F-3361-345E-D0F4-2A329FE6B66E}"/>
          </ac:picMkLst>
        </pc:picChg>
        <pc:picChg chg="add del mod">
          <ac:chgData name="Goodburn, Olivia" userId="1186e425-af39-4f27-8e32-1d35133f4503" providerId="ADAL" clId="{2C87577D-CA19-46F7-8971-4623496872FC}" dt="2025-06-04T13:51:31.468" v="1063" actId="21"/>
          <ac:picMkLst>
            <pc:docMk/>
            <pc:sldMk cId="1449238075" sldId="4419"/>
            <ac:picMk id="6" creationId="{B8DA11CA-4958-5EAC-D5C2-0B5F59995A59}"/>
          </ac:picMkLst>
        </pc:picChg>
        <pc:picChg chg="add del mod">
          <ac:chgData name="Goodburn, Olivia" userId="1186e425-af39-4f27-8e32-1d35133f4503" providerId="ADAL" clId="{2C87577D-CA19-46F7-8971-4623496872FC}" dt="2025-06-04T13:51:31.468" v="1063" actId="21"/>
          <ac:picMkLst>
            <pc:docMk/>
            <pc:sldMk cId="1449238075" sldId="4419"/>
            <ac:picMk id="7" creationId="{97EC6462-07D5-CCDA-617A-091FAD459350}"/>
          </ac:picMkLst>
        </pc:picChg>
      </pc:sldChg>
      <pc:sldChg chg="addSp delSp modSp mod">
        <pc:chgData name="Goodburn, Olivia" userId="1186e425-af39-4f27-8e32-1d35133f4503" providerId="ADAL" clId="{2C87577D-CA19-46F7-8971-4623496872FC}" dt="2025-06-04T13:53:52.683" v="1120" actId="13822"/>
        <pc:sldMkLst>
          <pc:docMk/>
          <pc:sldMk cId="3546104661" sldId="4421"/>
        </pc:sldMkLst>
        <pc:spChg chg="add mod">
          <ac:chgData name="Goodburn, Olivia" userId="1186e425-af39-4f27-8e32-1d35133f4503" providerId="ADAL" clId="{2C87577D-CA19-46F7-8971-4623496872FC}" dt="2025-06-04T13:52:32.482" v="1098"/>
          <ac:spMkLst>
            <pc:docMk/>
            <pc:sldMk cId="3546104661" sldId="4421"/>
            <ac:spMk id="3" creationId="{4BCB04AB-D244-FB93-1817-1BDE5456A10F}"/>
          </ac:spMkLst>
        </pc:spChg>
        <pc:spChg chg="add mod">
          <ac:chgData name="Goodburn, Olivia" userId="1186e425-af39-4f27-8e32-1d35133f4503" providerId="ADAL" clId="{2C87577D-CA19-46F7-8971-4623496872FC}" dt="2025-06-04T13:52:32.482" v="1098"/>
          <ac:spMkLst>
            <pc:docMk/>
            <pc:sldMk cId="3546104661" sldId="4421"/>
            <ac:spMk id="4" creationId="{BD5B46E6-04D4-3461-337A-E1524728FF6F}"/>
          </ac:spMkLst>
        </pc:spChg>
        <pc:spChg chg="del">
          <ac:chgData name="Goodburn, Olivia" userId="1186e425-af39-4f27-8e32-1d35133f4503" providerId="ADAL" clId="{2C87577D-CA19-46F7-8971-4623496872FC}" dt="2025-06-04T13:52:24.493" v="1097" actId="478"/>
          <ac:spMkLst>
            <pc:docMk/>
            <pc:sldMk cId="3546104661" sldId="4421"/>
            <ac:spMk id="5" creationId="{377C6536-E052-C2A5-05C9-A1518C6A42F7}"/>
          </ac:spMkLst>
        </pc:spChg>
        <pc:spChg chg="add mod">
          <ac:chgData name="Goodburn, Olivia" userId="1186e425-af39-4f27-8e32-1d35133f4503" providerId="ADAL" clId="{2C87577D-CA19-46F7-8971-4623496872FC}" dt="2025-06-04T13:53:52.683" v="1120" actId="13822"/>
          <ac:spMkLst>
            <pc:docMk/>
            <pc:sldMk cId="3546104661" sldId="4421"/>
            <ac:spMk id="11" creationId="{E9A6BE69-E95D-E516-EF71-94F990892EB2}"/>
          </ac:spMkLst>
        </pc:spChg>
        <pc:picChg chg="del">
          <ac:chgData name="Goodburn, Olivia" userId="1186e425-af39-4f27-8e32-1d35133f4503" providerId="ADAL" clId="{2C87577D-CA19-46F7-8971-4623496872FC}" dt="2025-06-04T13:52:22.445" v="1094" actId="478"/>
          <ac:picMkLst>
            <pc:docMk/>
            <pc:sldMk cId="3546104661" sldId="4421"/>
            <ac:picMk id="2" creationId="{46D03ED4-FE08-912C-0BB7-C8A357BE92CB}"/>
          </ac:picMkLst>
        </pc:picChg>
        <pc:picChg chg="add mod">
          <ac:chgData name="Goodburn, Olivia" userId="1186e425-af39-4f27-8e32-1d35133f4503" providerId="ADAL" clId="{2C87577D-CA19-46F7-8971-4623496872FC}" dt="2025-06-04T13:52:58.214" v="1103" actId="1076"/>
          <ac:picMkLst>
            <pc:docMk/>
            <pc:sldMk cId="3546104661" sldId="4421"/>
            <ac:picMk id="7" creationId="{18230CBE-F757-FFF9-5EAF-F0FFC1232E88}"/>
          </ac:picMkLst>
        </pc:picChg>
        <pc:picChg chg="del mod">
          <ac:chgData name="Goodburn, Olivia" userId="1186e425-af39-4f27-8e32-1d35133f4503" providerId="ADAL" clId="{2C87577D-CA19-46F7-8971-4623496872FC}" dt="2025-06-04T13:52:22.778" v="1096" actId="478"/>
          <ac:picMkLst>
            <pc:docMk/>
            <pc:sldMk cId="3546104661" sldId="4421"/>
            <ac:picMk id="8" creationId="{02B4FE58-0052-32E9-3681-A8B95CF219C1}"/>
          </ac:picMkLst>
        </pc:picChg>
        <pc:picChg chg="add mod">
          <ac:chgData name="Goodburn, Olivia" userId="1186e425-af39-4f27-8e32-1d35133f4503" providerId="ADAL" clId="{2C87577D-CA19-46F7-8971-4623496872FC}" dt="2025-06-04T13:53:12.906" v="1107" actId="1076"/>
          <ac:picMkLst>
            <pc:docMk/>
            <pc:sldMk cId="3546104661" sldId="4421"/>
            <ac:picMk id="10" creationId="{ED444422-225F-B248-6147-449A2EAA3B36}"/>
          </ac:picMkLst>
        </pc:picChg>
      </pc:sldChg>
      <pc:sldChg chg="del">
        <pc:chgData name="Goodburn, Olivia" userId="1186e425-af39-4f27-8e32-1d35133f4503" providerId="ADAL" clId="{2C87577D-CA19-46F7-8971-4623496872FC}" dt="2025-06-04T13:54:04.546" v="1126" actId="47"/>
        <pc:sldMkLst>
          <pc:docMk/>
          <pc:sldMk cId="1439409409" sldId="4448"/>
        </pc:sldMkLst>
      </pc:sldChg>
      <pc:sldChg chg="del">
        <pc:chgData name="Goodburn, Olivia" userId="1186e425-af39-4f27-8e32-1d35133f4503" providerId="ADAL" clId="{2C87577D-CA19-46F7-8971-4623496872FC}" dt="2025-06-04T13:54:05.307" v="1127" actId="47"/>
        <pc:sldMkLst>
          <pc:docMk/>
          <pc:sldMk cId="51691610" sldId="4449"/>
        </pc:sldMkLst>
      </pc:sldChg>
      <pc:sldChg chg="del">
        <pc:chgData name="Goodburn, Olivia" userId="1186e425-af39-4f27-8e32-1d35133f4503" providerId="ADAL" clId="{2C87577D-CA19-46F7-8971-4623496872FC}" dt="2025-06-04T13:54:05.953" v="1128" actId="47"/>
        <pc:sldMkLst>
          <pc:docMk/>
          <pc:sldMk cId="1731045047" sldId="4450"/>
        </pc:sldMkLst>
      </pc:sldChg>
      <pc:sldChg chg="del">
        <pc:chgData name="Goodburn, Olivia" userId="1186e425-af39-4f27-8e32-1d35133f4503" providerId="ADAL" clId="{2C87577D-CA19-46F7-8971-4623496872FC}" dt="2025-06-04T13:54:06.682" v="1129" actId="47"/>
        <pc:sldMkLst>
          <pc:docMk/>
          <pc:sldMk cId="1778724001" sldId="4451"/>
        </pc:sldMkLst>
      </pc:sldChg>
      <pc:sldChg chg="del">
        <pc:chgData name="Goodburn, Olivia" userId="1186e425-af39-4f27-8e32-1d35133f4503" providerId="ADAL" clId="{2C87577D-CA19-46F7-8971-4623496872FC}" dt="2025-06-04T13:54:10.083" v="1130" actId="47"/>
        <pc:sldMkLst>
          <pc:docMk/>
          <pc:sldMk cId="4104324535" sldId="4452"/>
        </pc:sldMkLst>
      </pc:sldChg>
      <pc:sldChg chg="del">
        <pc:chgData name="Goodburn, Olivia" userId="1186e425-af39-4f27-8e32-1d35133f4503" providerId="ADAL" clId="{2C87577D-CA19-46F7-8971-4623496872FC}" dt="2025-06-04T13:54:14.505" v="1132" actId="47"/>
        <pc:sldMkLst>
          <pc:docMk/>
          <pc:sldMk cId="1929043167" sldId="4453"/>
        </pc:sldMkLst>
      </pc:sldChg>
      <pc:sldChg chg="del">
        <pc:chgData name="Goodburn, Olivia" userId="1186e425-af39-4f27-8e32-1d35133f4503" providerId="ADAL" clId="{2C87577D-CA19-46F7-8971-4623496872FC}" dt="2025-06-04T13:54:15.212" v="1133" actId="47"/>
        <pc:sldMkLst>
          <pc:docMk/>
          <pc:sldMk cId="3722423428" sldId="4454"/>
        </pc:sldMkLst>
      </pc:sldChg>
      <pc:sldChg chg="del">
        <pc:chgData name="Goodburn, Olivia" userId="1186e425-af39-4f27-8e32-1d35133f4503" providerId="ADAL" clId="{2C87577D-CA19-46F7-8971-4623496872FC}" dt="2025-06-04T13:54:15.763" v="1134" actId="47"/>
        <pc:sldMkLst>
          <pc:docMk/>
          <pc:sldMk cId="1788641325" sldId="4455"/>
        </pc:sldMkLst>
      </pc:sldChg>
      <pc:sldChg chg="del">
        <pc:chgData name="Goodburn, Olivia" userId="1186e425-af39-4f27-8e32-1d35133f4503" providerId="ADAL" clId="{2C87577D-CA19-46F7-8971-4623496872FC}" dt="2025-06-04T13:54:16.193" v="1135" actId="47"/>
        <pc:sldMkLst>
          <pc:docMk/>
          <pc:sldMk cId="220612130" sldId="4456"/>
        </pc:sldMkLst>
      </pc:sldChg>
      <pc:sldChg chg="del">
        <pc:chgData name="Goodburn, Olivia" userId="1186e425-af39-4f27-8e32-1d35133f4503" providerId="ADAL" clId="{2C87577D-CA19-46F7-8971-4623496872FC}" dt="2025-06-04T13:54:16.649" v="1136" actId="47"/>
        <pc:sldMkLst>
          <pc:docMk/>
          <pc:sldMk cId="2617220276" sldId="4457"/>
        </pc:sldMkLst>
      </pc:sldChg>
      <pc:sldChg chg="del">
        <pc:chgData name="Goodburn, Olivia" userId="1186e425-af39-4f27-8e32-1d35133f4503" providerId="ADAL" clId="{2C87577D-CA19-46F7-8971-4623496872FC}" dt="2025-06-04T13:54:17.130" v="1137" actId="47"/>
        <pc:sldMkLst>
          <pc:docMk/>
          <pc:sldMk cId="823073135" sldId="4458"/>
        </pc:sldMkLst>
      </pc:sldChg>
      <pc:sldChg chg="del">
        <pc:chgData name="Goodburn, Olivia" userId="1186e425-af39-4f27-8e32-1d35133f4503" providerId="ADAL" clId="{2C87577D-CA19-46F7-8971-4623496872FC}" dt="2025-06-04T13:54:18.031" v="1138" actId="47"/>
        <pc:sldMkLst>
          <pc:docMk/>
          <pc:sldMk cId="3536105883" sldId="4459"/>
        </pc:sldMkLst>
      </pc:sldChg>
      <pc:sldChg chg="del">
        <pc:chgData name="Goodburn, Olivia" userId="1186e425-af39-4f27-8e32-1d35133f4503" providerId="ADAL" clId="{2C87577D-CA19-46F7-8971-4623496872FC}" dt="2025-06-04T13:54:18.345" v="1139" actId="47"/>
        <pc:sldMkLst>
          <pc:docMk/>
          <pc:sldMk cId="3115995929" sldId="4460"/>
        </pc:sldMkLst>
      </pc:sldChg>
      <pc:sldChg chg="del">
        <pc:chgData name="Goodburn, Olivia" userId="1186e425-af39-4f27-8e32-1d35133f4503" providerId="ADAL" clId="{2C87577D-CA19-46F7-8971-4623496872FC}" dt="2025-06-04T13:54:18.620" v="1140" actId="47"/>
        <pc:sldMkLst>
          <pc:docMk/>
          <pc:sldMk cId="3919006129" sldId="4461"/>
        </pc:sldMkLst>
      </pc:sldChg>
      <pc:sldChg chg="del">
        <pc:chgData name="Goodburn, Olivia" userId="1186e425-af39-4f27-8e32-1d35133f4503" providerId="ADAL" clId="{2C87577D-CA19-46F7-8971-4623496872FC}" dt="2025-06-04T13:54:19.174" v="1141" actId="47"/>
        <pc:sldMkLst>
          <pc:docMk/>
          <pc:sldMk cId="57935849" sldId="4462"/>
        </pc:sldMkLst>
      </pc:sldChg>
      <pc:sldChg chg="del">
        <pc:chgData name="Goodburn, Olivia" userId="1186e425-af39-4f27-8e32-1d35133f4503" providerId="ADAL" clId="{2C87577D-CA19-46F7-8971-4623496872FC}" dt="2025-06-04T13:54:19.811" v="1142" actId="47"/>
        <pc:sldMkLst>
          <pc:docMk/>
          <pc:sldMk cId="2442935806" sldId="4463"/>
        </pc:sldMkLst>
      </pc:sldChg>
      <pc:sldChg chg="del">
        <pc:chgData name="Goodburn, Olivia" userId="1186e425-af39-4f27-8e32-1d35133f4503" providerId="ADAL" clId="{2C87577D-CA19-46F7-8971-4623496872FC}" dt="2025-06-04T13:54:20.083" v="1143" actId="47"/>
        <pc:sldMkLst>
          <pc:docMk/>
          <pc:sldMk cId="2138674445" sldId="4464"/>
        </pc:sldMkLst>
      </pc:sldChg>
      <pc:sldChg chg="del">
        <pc:chgData name="Goodburn, Olivia" userId="1186e425-af39-4f27-8e32-1d35133f4503" providerId="ADAL" clId="{2C87577D-CA19-46F7-8971-4623496872FC}" dt="2025-06-04T13:54:20.304" v="1144" actId="47"/>
        <pc:sldMkLst>
          <pc:docMk/>
          <pc:sldMk cId="740633383" sldId="4465"/>
        </pc:sldMkLst>
      </pc:sldChg>
      <pc:sldChg chg="del">
        <pc:chgData name="Goodburn, Olivia" userId="1186e425-af39-4f27-8e32-1d35133f4503" providerId="ADAL" clId="{2C87577D-CA19-46F7-8971-4623496872FC}" dt="2025-06-04T13:54:13.690" v="1131" actId="47"/>
        <pc:sldMkLst>
          <pc:docMk/>
          <pc:sldMk cId="1050813224" sldId="4466"/>
        </pc:sldMkLst>
      </pc:sldChg>
      <pc:sldChg chg="addSp delSp modSp new mod">
        <pc:chgData name="Goodburn, Olivia" userId="1186e425-af39-4f27-8e32-1d35133f4503" providerId="ADAL" clId="{2C87577D-CA19-46F7-8971-4623496872FC}" dt="2025-06-04T13:37:30.121" v="248" actId="208"/>
        <pc:sldMkLst>
          <pc:docMk/>
          <pc:sldMk cId="3511896453" sldId="4467"/>
        </pc:sldMkLst>
        <pc:spChg chg="del">
          <ac:chgData name="Goodburn, Olivia" userId="1186e425-af39-4f27-8e32-1d35133f4503" providerId="ADAL" clId="{2C87577D-CA19-46F7-8971-4623496872FC}" dt="2025-06-04T13:34:05.483" v="208" actId="478"/>
          <ac:spMkLst>
            <pc:docMk/>
            <pc:sldMk cId="3511896453" sldId="4467"/>
            <ac:spMk id="2" creationId="{F8FCBB5C-D8E6-1445-B69A-E96976C11A54}"/>
          </ac:spMkLst>
        </pc:spChg>
        <pc:spChg chg="mod">
          <ac:chgData name="Goodburn, Olivia" userId="1186e425-af39-4f27-8e32-1d35133f4503" providerId="ADAL" clId="{2C87577D-CA19-46F7-8971-4623496872FC}" dt="2025-06-04T13:37:10.650" v="242" actId="1035"/>
          <ac:spMkLst>
            <pc:docMk/>
            <pc:sldMk cId="3511896453" sldId="4467"/>
            <ac:spMk id="3" creationId="{82369789-73AF-DABC-6EC8-563DC9CCD755}"/>
          </ac:spMkLst>
        </pc:spChg>
        <pc:spChg chg="add mod">
          <ac:chgData name="Goodburn, Olivia" userId="1186e425-af39-4f27-8e32-1d35133f4503" providerId="ADAL" clId="{2C87577D-CA19-46F7-8971-4623496872FC}" dt="2025-06-04T13:37:30.121" v="248" actId="208"/>
          <ac:spMkLst>
            <pc:docMk/>
            <pc:sldMk cId="3511896453" sldId="4467"/>
            <ac:spMk id="12" creationId="{692740EC-22A4-FD5A-50C0-679D02BC3DBB}"/>
          </ac:spMkLst>
        </pc:spChg>
        <pc:picChg chg="add mod">
          <ac:chgData name="Goodburn, Olivia" userId="1186e425-af39-4f27-8e32-1d35133f4503" providerId="ADAL" clId="{2C87577D-CA19-46F7-8971-4623496872FC}" dt="2025-06-04T13:34:08.717" v="210" actId="1076"/>
          <ac:picMkLst>
            <pc:docMk/>
            <pc:sldMk cId="3511896453" sldId="4467"/>
            <ac:picMk id="5" creationId="{30CCEF0D-A26A-88C6-2B22-0B56F6502DA8}"/>
          </ac:picMkLst>
        </pc:picChg>
        <pc:picChg chg="add mod">
          <ac:chgData name="Goodburn, Olivia" userId="1186e425-af39-4f27-8e32-1d35133f4503" providerId="ADAL" clId="{2C87577D-CA19-46F7-8971-4623496872FC}" dt="2025-06-04T13:37:27.177" v="247" actId="208"/>
          <ac:picMkLst>
            <pc:docMk/>
            <pc:sldMk cId="3511896453" sldId="4467"/>
            <ac:picMk id="7" creationId="{E3D5D53D-0CFF-23A3-D4A5-C1DCD507593A}"/>
          </ac:picMkLst>
        </pc:picChg>
        <pc:picChg chg="add mod">
          <ac:chgData name="Goodburn, Olivia" userId="1186e425-af39-4f27-8e32-1d35133f4503" providerId="ADAL" clId="{2C87577D-CA19-46F7-8971-4623496872FC}" dt="2025-06-04T13:36:47.625" v="224" actId="1076"/>
          <ac:picMkLst>
            <pc:docMk/>
            <pc:sldMk cId="3511896453" sldId="4467"/>
            <ac:picMk id="9" creationId="{58C3A87F-A8F3-8A65-7BD5-E3C6FDB17BEA}"/>
          </ac:picMkLst>
        </pc:picChg>
        <pc:picChg chg="add mod">
          <ac:chgData name="Goodburn, Olivia" userId="1186e425-af39-4f27-8e32-1d35133f4503" providerId="ADAL" clId="{2C87577D-CA19-46F7-8971-4623496872FC}" dt="2025-06-04T13:37:18.498" v="245" actId="1076"/>
          <ac:picMkLst>
            <pc:docMk/>
            <pc:sldMk cId="3511896453" sldId="4467"/>
            <ac:picMk id="11" creationId="{2C71E9BB-1696-A33D-5E3B-BC13D1C1B075}"/>
          </ac:picMkLst>
        </pc:picChg>
      </pc:sldChg>
      <pc:sldChg chg="delSp modSp add mod">
        <pc:chgData name="Goodburn, Olivia" userId="1186e425-af39-4f27-8e32-1d35133f4503" providerId="ADAL" clId="{2C87577D-CA19-46F7-8971-4623496872FC}" dt="2025-06-04T13:52:13.127" v="1093" actId="404"/>
        <pc:sldMkLst>
          <pc:docMk/>
          <pc:sldMk cId="2797424674" sldId="4468"/>
        </pc:sldMkLst>
        <pc:spChg chg="mod">
          <ac:chgData name="Goodburn, Olivia" userId="1186e425-af39-4f27-8e32-1d35133f4503" providerId="ADAL" clId="{2C87577D-CA19-46F7-8971-4623496872FC}" dt="2025-06-04T13:52:13.127" v="1093" actId="404"/>
          <ac:spMkLst>
            <pc:docMk/>
            <pc:sldMk cId="2797424674" sldId="4468"/>
            <ac:spMk id="2" creationId="{392C231A-F64D-AC89-CB15-CAA93868E62A}"/>
          </ac:spMkLst>
        </pc:spChg>
        <pc:spChg chg="mod">
          <ac:chgData name="Goodburn, Olivia" userId="1186e425-af39-4f27-8e32-1d35133f4503" providerId="ADAL" clId="{2C87577D-CA19-46F7-8971-4623496872FC}" dt="2025-06-04T13:48:13.883" v="603" actId="14100"/>
          <ac:spMkLst>
            <pc:docMk/>
            <pc:sldMk cId="2797424674" sldId="4468"/>
            <ac:spMk id="82" creationId="{843F1E34-7D17-FAEA-0C9D-271CD6B47DA6}"/>
          </ac:spMkLst>
        </pc:spChg>
        <pc:picChg chg="mod">
          <ac:chgData name="Goodburn, Olivia" userId="1186e425-af39-4f27-8e32-1d35133f4503" providerId="ADAL" clId="{2C87577D-CA19-46F7-8971-4623496872FC}" dt="2025-06-04T13:49:59.843" v="963" actId="1037"/>
          <ac:picMkLst>
            <pc:docMk/>
            <pc:sldMk cId="2797424674" sldId="4468"/>
            <ac:picMk id="10" creationId="{8F8D76CF-5433-5719-69FE-DB2D3CEF97FA}"/>
          </ac:picMkLst>
        </pc:picChg>
        <pc:picChg chg="mod">
          <ac:chgData name="Goodburn, Olivia" userId="1186e425-af39-4f27-8e32-1d35133f4503" providerId="ADAL" clId="{2C87577D-CA19-46F7-8971-4623496872FC}" dt="2025-06-04T13:49:59.843" v="963" actId="1037"/>
          <ac:picMkLst>
            <pc:docMk/>
            <pc:sldMk cId="2797424674" sldId="4468"/>
            <ac:picMk id="13" creationId="{316428BC-F67B-D3CD-D1B7-E640F95D465F}"/>
          </ac:picMkLst>
        </pc:picChg>
        <pc:picChg chg="mod">
          <ac:chgData name="Goodburn, Olivia" userId="1186e425-af39-4f27-8e32-1d35133f4503" providerId="ADAL" clId="{2C87577D-CA19-46F7-8971-4623496872FC}" dt="2025-06-04T13:49:59.843" v="963" actId="1037"/>
          <ac:picMkLst>
            <pc:docMk/>
            <pc:sldMk cId="2797424674" sldId="4468"/>
            <ac:picMk id="16" creationId="{F8C5676C-444A-56C0-47A9-01839A908D3A}"/>
          </ac:picMkLst>
        </pc:picChg>
        <pc:picChg chg="mod">
          <ac:chgData name="Goodburn, Olivia" userId="1186e425-af39-4f27-8e32-1d35133f4503" providerId="ADAL" clId="{2C87577D-CA19-46F7-8971-4623496872FC}" dt="2025-06-04T13:49:59.843" v="963" actId="1037"/>
          <ac:picMkLst>
            <pc:docMk/>
            <pc:sldMk cId="2797424674" sldId="4468"/>
            <ac:picMk id="20" creationId="{DF3FDAA4-9A51-349B-4C86-8B728BF1BDF5}"/>
          </ac:picMkLst>
        </pc:picChg>
        <pc:picChg chg="del">
          <ac:chgData name="Goodburn, Olivia" userId="1186e425-af39-4f27-8e32-1d35133f4503" providerId="ADAL" clId="{2C87577D-CA19-46F7-8971-4623496872FC}" dt="2025-06-04T13:47:52.042" v="596" actId="478"/>
          <ac:picMkLst>
            <pc:docMk/>
            <pc:sldMk cId="2797424674" sldId="4468"/>
            <ac:picMk id="23" creationId="{8CADB9F0-DB2D-A250-0427-B25B3A4A6525}"/>
          </ac:picMkLst>
        </pc:picChg>
        <pc:picChg chg="mod">
          <ac:chgData name="Goodburn, Olivia" userId="1186e425-af39-4f27-8e32-1d35133f4503" providerId="ADAL" clId="{2C87577D-CA19-46F7-8971-4623496872FC}" dt="2025-06-04T13:49:59.843" v="963" actId="1037"/>
          <ac:picMkLst>
            <pc:docMk/>
            <pc:sldMk cId="2797424674" sldId="4468"/>
            <ac:picMk id="25" creationId="{1222B6C3-5207-E10A-5898-8DD984358145}"/>
          </ac:picMkLst>
        </pc:picChg>
        <pc:picChg chg="del">
          <ac:chgData name="Goodburn, Olivia" userId="1186e425-af39-4f27-8e32-1d35133f4503" providerId="ADAL" clId="{2C87577D-CA19-46F7-8971-4623496872FC}" dt="2025-06-04T13:47:52.634" v="597" actId="478"/>
          <ac:picMkLst>
            <pc:docMk/>
            <pc:sldMk cId="2797424674" sldId="4468"/>
            <ac:picMk id="27" creationId="{F19BF139-DB7D-3D5B-A0A8-E3E3D673C72F}"/>
          </ac:picMkLst>
        </pc:picChg>
        <pc:picChg chg="mod">
          <ac:chgData name="Goodburn, Olivia" userId="1186e425-af39-4f27-8e32-1d35133f4503" providerId="ADAL" clId="{2C87577D-CA19-46F7-8971-4623496872FC}" dt="2025-06-04T13:49:59.843" v="963" actId="1037"/>
          <ac:picMkLst>
            <pc:docMk/>
            <pc:sldMk cId="2797424674" sldId="4468"/>
            <ac:picMk id="30" creationId="{4CE4D487-6CAD-4EC0-105F-1CCC771F338C}"/>
          </ac:picMkLst>
        </pc:picChg>
        <pc:picChg chg="mod">
          <ac:chgData name="Goodburn, Olivia" userId="1186e425-af39-4f27-8e32-1d35133f4503" providerId="ADAL" clId="{2C87577D-CA19-46F7-8971-4623496872FC}" dt="2025-06-04T13:49:03.512" v="758" actId="1036"/>
          <ac:picMkLst>
            <pc:docMk/>
            <pc:sldMk cId="2797424674" sldId="4468"/>
            <ac:picMk id="33" creationId="{1CD5A1A8-E1B7-4C6E-7F75-B9831E2217A8}"/>
          </ac:picMkLst>
        </pc:picChg>
        <pc:picChg chg="mod">
          <ac:chgData name="Goodburn, Olivia" userId="1186e425-af39-4f27-8e32-1d35133f4503" providerId="ADAL" clId="{2C87577D-CA19-46F7-8971-4623496872FC}" dt="2025-06-04T13:49:10.506" v="771" actId="1036"/>
          <ac:picMkLst>
            <pc:docMk/>
            <pc:sldMk cId="2797424674" sldId="4468"/>
            <ac:picMk id="35" creationId="{65849B89-AB58-7956-8E8C-8BA13DD827D7}"/>
          </ac:picMkLst>
        </pc:picChg>
        <pc:picChg chg="mod">
          <ac:chgData name="Goodburn, Olivia" userId="1186e425-af39-4f27-8e32-1d35133f4503" providerId="ADAL" clId="{2C87577D-CA19-46F7-8971-4623496872FC}" dt="2025-06-04T13:49:13.655" v="787" actId="1036"/>
          <ac:picMkLst>
            <pc:docMk/>
            <pc:sldMk cId="2797424674" sldId="4468"/>
            <ac:picMk id="38" creationId="{48E21BE4-CDF4-8F37-3DDF-42392230420D}"/>
          </ac:picMkLst>
        </pc:picChg>
        <pc:picChg chg="mod">
          <ac:chgData name="Goodburn, Olivia" userId="1186e425-af39-4f27-8e32-1d35133f4503" providerId="ADAL" clId="{2C87577D-CA19-46F7-8971-4623496872FC}" dt="2025-06-04T13:49:19.827" v="815" actId="1036"/>
          <ac:picMkLst>
            <pc:docMk/>
            <pc:sldMk cId="2797424674" sldId="4468"/>
            <ac:picMk id="41" creationId="{8ECDDE45-53E0-6D1D-9CE0-FBAFBC1C438E}"/>
          </ac:picMkLst>
        </pc:picChg>
        <pc:picChg chg="mod">
          <ac:chgData name="Goodburn, Olivia" userId="1186e425-af39-4f27-8e32-1d35133f4503" providerId="ADAL" clId="{2C87577D-CA19-46F7-8971-4623496872FC}" dt="2025-06-04T13:50:01.747" v="964" actId="1038"/>
          <ac:picMkLst>
            <pc:docMk/>
            <pc:sldMk cId="2797424674" sldId="4468"/>
            <ac:picMk id="43" creationId="{1934DE82-5DBD-13E1-DCD1-1039B58D149D}"/>
          </ac:picMkLst>
        </pc:picChg>
        <pc:picChg chg="mod">
          <ac:chgData name="Goodburn, Olivia" userId="1186e425-af39-4f27-8e32-1d35133f4503" providerId="ADAL" clId="{2C87577D-CA19-46F7-8971-4623496872FC}" dt="2025-06-04T13:49:25.700" v="843" actId="1036"/>
          <ac:picMkLst>
            <pc:docMk/>
            <pc:sldMk cId="2797424674" sldId="4468"/>
            <ac:picMk id="46" creationId="{7D902C0F-E043-57B7-634A-AA63A7CCB6F3}"/>
          </ac:picMkLst>
        </pc:picChg>
        <pc:picChg chg="del">
          <ac:chgData name="Goodburn, Olivia" userId="1186e425-af39-4f27-8e32-1d35133f4503" providerId="ADAL" clId="{2C87577D-CA19-46F7-8971-4623496872FC}" dt="2025-06-04T13:47:55.983" v="598" actId="478"/>
          <ac:picMkLst>
            <pc:docMk/>
            <pc:sldMk cId="2797424674" sldId="4468"/>
            <ac:picMk id="49" creationId="{B08A1118-7216-D918-0CBD-7A1641C18CA3}"/>
          </ac:picMkLst>
        </pc:picChg>
        <pc:picChg chg="del">
          <ac:chgData name="Goodburn, Olivia" userId="1186e425-af39-4f27-8e32-1d35133f4503" providerId="ADAL" clId="{2C87577D-CA19-46F7-8971-4623496872FC}" dt="2025-06-04T13:47:56.508" v="599" actId="478"/>
          <ac:picMkLst>
            <pc:docMk/>
            <pc:sldMk cId="2797424674" sldId="4468"/>
            <ac:picMk id="51" creationId="{C41D97FD-85E6-D1A9-23C5-A6C79E09AE24}"/>
          </ac:picMkLst>
        </pc:picChg>
        <pc:picChg chg="mod">
          <ac:chgData name="Goodburn, Olivia" userId="1186e425-af39-4f27-8e32-1d35133f4503" providerId="ADAL" clId="{2C87577D-CA19-46F7-8971-4623496872FC}" dt="2025-06-04T13:49:56.890" v="958" actId="1038"/>
          <ac:picMkLst>
            <pc:docMk/>
            <pc:sldMk cId="2797424674" sldId="4468"/>
            <ac:picMk id="53" creationId="{03642A99-4C4F-16EA-11C1-0E97ADC6CFE2}"/>
          </ac:picMkLst>
        </pc:picChg>
        <pc:picChg chg="del">
          <ac:chgData name="Goodburn, Olivia" userId="1186e425-af39-4f27-8e32-1d35133f4503" providerId="ADAL" clId="{2C87577D-CA19-46F7-8971-4623496872FC}" dt="2025-06-04T13:47:57.563" v="600" actId="478"/>
          <ac:picMkLst>
            <pc:docMk/>
            <pc:sldMk cId="2797424674" sldId="4468"/>
            <ac:picMk id="57" creationId="{C24864F2-DB86-47B1-F697-2E7B339DC52F}"/>
          </ac:picMkLst>
        </pc:picChg>
        <pc:picChg chg="mod">
          <ac:chgData name="Goodburn, Olivia" userId="1186e425-af39-4f27-8e32-1d35133f4503" providerId="ADAL" clId="{2C87577D-CA19-46F7-8971-4623496872FC}" dt="2025-06-04T13:49:56.890" v="958" actId="1038"/>
          <ac:picMkLst>
            <pc:docMk/>
            <pc:sldMk cId="2797424674" sldId="4468"/>
            <ac:picMk id="61" creationId="{D184F7A8-AF19-32CF-C9C5-F828400A6360}"/>
          </ac:picMkLst>
        </pc:picChg>
        <pc:picChg chg="mod">
          <ac:chgData name="Goodburn, Olivia" userId="1186e425-af39-4f27-8e32-1d35133f4503" providerId="ADAL" clId="{2C87577D-CA19-46F7-8971-4623496872FC}" dt="2025-06-04T13:49:56.890" v="958" actId="1038"/>
          <ac:picMkLst>
            <pc:docMk/>
            <pc:sldMk cId="2797424674" sldId="4468"/>
            <ac:picMk id="65" creationId="{49E24F9E-308D-000B-70CB-2D325057ED86}"/>
          </ac:picMkLst>
        </pc:picChg>
        <pc:picChg chg="del">
          <ac:chgData name="Goodburn, Olivia" userId="1186e425-af39-4f27-8e32-1d35133f4503" providerId="ADAL" clId="{2C87577D-CA19-46F7-8971-4623496872FC}" dt="2025-06-04T13:47:59.274" v="601" actId="478"/>
          <ac:picMkLst>
            <pc:docMk/>
            <pc:sldMk cId="2797424674" sldId="4468"/>
            <ac:picMk id="69" creationId="{DEFE3490-B018-BAD7-D876-52461AA1459B}"/>
          </ac:picMkLst>
        </pc:picChg>
        <pc:picChg chg="mod">
          <ac:chgData name="Goodburn, Olivia" userId="1186e425-af39-4f27-8e32-1d35133f4503" providerId="ADAL" clId="{2C87577D-CA19-46F7-8971-4623496872FC}" dt="2025-06-04T13:49:56.890" v="958" actId="1038"/>
          <ac:picMkLst>
            <pc:docMk/>
            <pc:sldMk cId="2797424674" sldId="4468"/>
            <ac:picMk id="73" creationId="{AF9ECCD5-9538-293A-A4B3-F0E6B681E4C1}"/>
          </ac:picMkLst>
        </pc:picChg>
        <pc:picChg chg="del">
          <ac:chgData name="Goodburn, Olivia" userId="1186e425-af39-4f27-8e32-1d35133f4503" providerId="ADAL" clId="{2C87577D-CA19-46F7-8971-4623496872FC}" dt="2025-06-04T13:48:00.184" v="602" actId="478"/>
          <ac:picMkLst>
            <pc:docMk/>
            <pc:sldMk cId="2797424674" sldId="4468"/>
            <ac:picMk id="77" creationId="{64C23DDA-5E0C-D285-AC22-5E755030BF08}"/>
          </ac:picMkLst>
        </pc:picChg>
        <pc:picChg chg="mod">
          <ac:chgData name="Goodburn, Olivia" userId="1186e425-af39-4f27-8e32-1d35133f4503" providerId="ADAL" clId="{2C87577D-CA19-46F7-8971-4623496872FC}" dt="2025-06-04T13:49:56.890" v="958" actId="1038"/>
          <ac:picMkLst>
            <pc:docMk/>
            <pc:sldMk cId="2797424674" sldId="4468"/>
            <ac:picMk id="79" creationId="{175567A8-45CF-9467-8C33-15746C28C109}"/>
          </ac:picMkLst>
        </pc:picChg>
        <pc:picChg chg="mod">
          <ac:chgData name="Goodburn, Olivia" userId="1186e425-af39-4f27-8e32-1d35133f4503" providerId="ADAL" clId="{2C87577D-CA19-46F7-8971-4623496872FC}" dt="2025-06-04T13:49:56.890" v="958" actId="1038"/>
          <ac:picMkLst>
            <pc:docMk/>
            <pc:sldMk cId="2797424674" sldId="4468"/>
            <ac:picMk id="81" creationId="{D50C4CB6-5318-C498-9562-F953896A5AF0}"/>
          </ac:picMkLst>
        </pc:picChg>
      </pc:sldChg>
      <pc:sldChg chg="addSp delSp modSp add mod ord">
        <pc:chgData name="Goodburn, Olivia" userId="1186e425-af39-4f27-8e32-1d35133f4503" providerId="ADAL" clId="{2C87577D-CA19-46F7-8971-4623496872FC}" dt="2025-06-04T13:52:05.569" v="1091" actId="1035"/>
        <pc:sldMkLst>
          <pc:docMk/>
          <pc:sldMk cId="4188792828" sldId="4469"/>
        </pc:sldMkLst>
        <pc:spChg chg="mod">
          <ac:chgData name="Goodburn, Olivia" userId="1186e425-af39-4f27-8e32-1d35133f4503" providerId="ADAL" clId="{2C87577D-CA19-46F7-8971-4623496872FC}" dt="2025-06-04T13:52:05.569" v="1091" actId="1035"/>
          <ac:spMkLst>
            <pc:docMk/>
            <pc:sldMk cId="4188792828" sldId="4469"/>
            <ac:spMk id="2" creationId="{569A854C-5BB6-E922-50B1-A1281849EC79}"/>
          </ac:spMkLst>
        </pc:spChg>
        <pc:picChg chg="add mod">
          <ac:chgData name="Goodburn, Olivia" userId="1186e425-af39-4f27-8e32-1d35133f4503" providerId="ADAL" clId="{2C87577D-CA19-46F7-8971-4623496872FC}" dt="2025-06-04T13:51:50.594" v="1081" actId="1036"/>
          <ac:picMkLst>
            <pc:docMk/>
            <pc:sldMk cId="4188792828" sldId="4469"/>
            <ac:picMk id="5" creationId="{67154D0F-3361-345E-D0F4-2A329FE6B66E}"/>
          </ac:picMkLst>
        </pc:picChg>
        <pc:picChg chg="add mod">
          <ac:chgData name="Goodburn, Olivia" userId="1186e425-af39-4f27-8e32-1d35133f4503" providerId="ADAL" clId="{2C87577D-CA19-46F7-8971-4623496872FC}" dt="2025-06-04T13:51:50.594" v="1081" actId="1036"/>
          <ac:picMkLst>
            <pc:docMk/>
            <pc:sldMk cId="4188792828" sldId="4469"/>
            <ac:picMk id="6" creationId="{B8DA11CA-4958-5EAC-D5C2-0B5F59995A59}"/>
          </ac:picMkLst>
        </pc:picChg>
        <pc:picChg chg="add mod">
          <ac:chgData name="Goodburn, Olivia" userId="1186e425-af39-4f27-8e32-1d35133f4503" providerId="ADAL" clId="{2C87577D-CA19-46F7-8971-4623496872FC}" dt="2025-06-04T13:51:50.594" v="1081" actId="1036"/>
          <ac:picMkLst>
            <pc:docMk/>
            <pc:sldMk cId="4188792828" sldId="4469"/>
            <ac:picMk id="7" creationId="{97EC6462-07D5-CCDA-617A-091FAD459350}"/>
          </ac:picMkLst>
        </pc:picChg>
        <pc:picChg chg="del">
          <ac:chgData name="Goodburn, Olivia" userId="1186e425-af39-4f27-8e32-1d35133f4503" providerId="ADAL" clId="{2C87577D-CA19-46F7-8971-4623496872FC}" dt="2025-06-04T13:50:15.163" v="971" actId="478"/>
          <ac:picMkLst>
            <pc:docMk/>
            <pc:sldMk cId="4188792828" sldId="4469"/>
            <ac:picMk id="10" creationId="{EA124A77-1DB5-0458-7C80-B44C553E993E}"/>
          </ac:picMkLst>
        </pc:picChg>
        <pc:picChg chg="del">
          <ac:chgData name="Goodburn, Olivia" userId="1186e425-af39-4f27-8e32-1d35133f4503" providerId="ADAL" clId="{2C87577D-CA19-46F7-8971-4623496872FC}" dt="2025-06-04T13:50:14.209" v="969" actId="478"/>
          <ac:picMkLst>
            <pc:docMk/>
            <pc:sldMk cId="4188792828" sldId="4469"/>
            <ac:picMk id="13" creationId="{8BEDF7FE-40EB-7165-62BA-F501BB350E82}"/>
          </ac:picMkLst>
        </pc:picChg>
        <pc:picChg chg="del">
          <ac:chgData name="Goodburn, Olivia" userId="1186e425-af39-4f27-8e32-1d35133f4503" providerId="ADAL" clId="{2C87577D-CA19-46F7-8971-4623496872FC}" dt="2025-06-04T13:50:14.704" v="970" actId="478"/>
          <ac:picMkLst>
            <pc:docMk/>
            <pc:sldMk cId="4188792828" sldId="4469"/>
            <ac:picMk id="16" creationId="{0A26D7FD-D1CD-92CC-BC82-D49899A7E785}"/>
          </ac:picMkLst>
        </pc:picChg>
        <pc:picChg chg="del mod">
          <ac:chgData name="Goodburn, Olivia" userId="1186e425-af39-4f27-8e32-1d35133f4503" providerId="ADAL" clId="{2C87577D-CA19-46F7-8971-4623496872FC}" dt="2025-06-04T13:50:15.562" v="973" actId="478"/>
          <ac:picMkLst>
            <pc:docMk/>
            <pc:sldMk cId="4188792828" sldId="4469"/>
            <ac:picMk id="20" creationId="{E13D0D75-BB46-9430-3897-1B1720BA1430}"/>
          </ac:picMkLst>
        </pc:picChg>
        <pc:picChg chg="mod">
          <ac:chgData name="Goodburn, Olivia" userId="1186e425-af39-4f27-8e32-1d35133f4503" providerId="ADAL" clId="{2C87577D-CA19-46F7-8971-4623496872FC}" dt="2025-06-04T13:50:53.633" v="1000" actId="1076"/>
          <ac:picMkLst>
            <pc:docMk/>
            <pc:sldMk cId="4188792828" sldId="4469"/>
            <ac:picMk id="23" creationId="{7EEB1FD3-0785-4C97-8063-4644F139603C}"/>
          </ac:picMkLst>
        </pc:picChg>
        <pc:picChg chg="del">
          <ac:chgData name="Goodburn, Olivia" userId="1186e425-af39-4f27-8e32-1d35133f4503" providerId="ADAL" clId="{2C87577D-CA19-46F7-8971-4623496872FC}" dt="2025-06-04T13:50:15.960" v="974" actId="478"/>
          <ac:picMkLst>
            <pc:docMk/>
            <pc:sldMk cId="4188792828" sldId="4469"/>
            <ac:picMk id="25" creationId="{D4ECA689-8E77-3953-731C-AD18D7162875}"/>
          </ac:picMkLst>
        </pc:picChg>
        <pc:picChg chg="mod">
          <ac:chgData name="Goodburn, Olivia" userId="1186e425-af39-4f27-8e32-1d35133f4503" providerId="ADAL" clId="{2C87577D-CA19-46F7-8971-4623496872FC}" dt="2025-06-04T13:50:55.576" v="1001" actId="1076"/>
          <ac:picMkLst>
            <pc:docMk/>
            <pc:sldMk cId="4188792828" sldId="4469"/>
            <ac:picMk id="27" creationId="{4E5CA66B-87BE-C1B3-7384-79D106FA1431}"/>
          </ac:picMkLst>
        </pc:picChg>
        <pc:picChg chg="del">
          <ac:chgData name="Goodburn, Olivia" userId="1186e425-af39-4f27-8e32-1d35133f4503" providerId="ADAL" clId="{2C87577D-CA19-46F7-8971-4623496872FC}" dt="2025-06-04T13:50:16.986" v="975" actId="478"/>
          <ac:picMkLst>
            <pc:docMk/>
            <pc:sldMk cId="4188792828" sldId="4469"/>
            <ac:picMk id="30" creationId="{F0D43BE5-9570-9C78-147A-419103EE501C}"/>
          </ac:picMkLst>
        </pc:picChg>
        <pc:picChg chg="del">
          <ac:chgData name="Goodburn, Olivia" userId="1186e425-af39-4f27-8e32-1d35133f4503" providerId="ADAL" clId="{2C87577D-CA19-46F7-8971-4623496872FC}" dt="2025-06-04T13:50:25.406" v="980" actId="478"/>
          <ac:picMkLst>
            <pc:docMk/>
            <pc:sldMk cId="4188792828" sldId="4469"/>
            <ac:picMk id="33" creationId="{9ABEC4C0-9D63-D67A-E1A3-CDC5512D085F}"/>
          </ac:picMkLst>
        </pc:picChg>
        <pc:picChg chg="del">
          <ac:chgData name="Goodburn, Olivia" userId="1186e425-af39-4f27-8e32-1d35133f4503" providerId="ADAL" clId="{2C87577D-CA19-46F7-8971-4623496872FC}" dt="2025-06-04T13:50:25.823" v="981" actId="478"/>
          <ac:picMkLst>
            <pc:docMk/>
            <pc:sldMk cId="4188792828" sldId="4469"/>
            <ac:picMk id="35" creationId="{BFB1E4F0-8459-878B-F5D7-175CF323FCB1}"/>
          </ac:picMkLst>
        </pc:picChg>
        <pc:picChg chg="del">
          <ac:chgData name="Goodburn, Olivia" userId="1186e425-af39-4f27-8e32-1d35133f4503" providerId="ADAL" clId="{2C87577D-CA19-46F7-8971-4623496872FC}" dt="2025-06-04T13:50:26.203" v="982" actId="478"/>
          <ac:picMkLst>
            <pc:docMk/>
            <pc:sldMk cId="4188792828" sldId="4469"/>
            <ac:picMk id="38" creationId="{A3E5E53D-6BDE-71A3-4BEC-FDF1E75D2029}"/>
          </ac:picMkLst>
        </pc:picChg>
        <pc:picChg chg="del">
          <ac:chgData name="Goodburn, Olivia" userId="1186e425-af39-4f27-8e32-1d35133f4503" providerId="ADAL" clId="{2C87577D-CA19-46F7-8971-4623496872FC}" dt="2025-06-04T13:50:26.843" v="983" actId="478"/>
          <ac:picMkLst>
            <pc:docMk/>
            <pc:sldMk cId="4188792828" sldId="4469"/>
            <ac:picMk id="41" creationId="{05DF6CC6-F8A6-DC49-ADBE-04AACA46CA97}"/>
          </ac:picMkLst>
        </pc:picChg>
        <pc:picChg chg="del">
          <ac:chgData name="Goodburn, Olivia" userId="1186e425-af39-4f27-8e32-1d35133f4503" providerId="ADAL" clId="{2C87577D-CA19-46F7-8971-4623496872FC}" dt="2025-06-04T13:50:27.273" v="984" actId="478"/>
          <ac:picMkLst>
            <pc:docMk/>
            <pc:sldMk cId="4188792828" sldId="4469"/>
            <ac:picMk id="43" creationId="{5CB058DB-D759-BB49-C377-05DE763DBF47}"/>
          </ac:picMkLst>
        </pc:picChg>
        <pc:picChg chg="del mod">
          <ac:chgData name="Goodburn, Olivia" userId="1186e425-af39-4f27-8e32-1d35133f4503" providerId="ADAL" clId="{2C87577D-CA19-46F7-8971-4623496872FC}" dt="2025-06-04T13:50:27.737" v="986" actId="478"/>
          <ac:picMkLst>
            <pc:docMk/>
            <pc:sldMk cId="4188792828" sldId="4469"/>
            <ac:picMk id="46" creationId="{ECA5E150-8250-E216-DDF6-1811DA30B6EA}"/>
          </ac:picMkLst>
        </pc:picChg>
        <pc:picChg chg="del">
          <ac:chgData name="Goodburn, Olivia" userId="1186e425-af39-4f27-8e32-1d35133f4503" providerId="ADAL" clId="{2C87577D-CA19-46F7-8971-4623496872FC}" dt="2025-06-04T13:50:29.464" v="987" actId="478"/>
          <ac:picMkLst>
            <pc:docMk/>
            <pc:sldMk cId="4188792828" sldId="4469"/>
            <ac:picMk id="49" creationId="{62B77E07-51B2-86D6-A842-E3E96AC4F544}"/>
          </ac:picMkLst>
        </pc:picChg>
        <pc:picChg chg="mod">
          <ac:chgData name="Goodburn, Olivia" userId="1186e425-af39-4f27-8e32-1d35133f4503" providerId="ADAL" clId="{2C87577D-CA19-46F7-8971-4623496872FC}" dt="2025-06-04T13:51:03.915" v="1005" actId="1037"/>
          <ac:picMkLst>
            <pc:docMk/>
            <pc:sldMk cId="4188792828" sldId="4469"/>
            <ac:picMk id="51" creationId="{19C0477D-21EA-CFC4-93AB-12FE075C5C10}"/>
          </ac:picMkLst>
        </pc:picChg>
        <pc:picChg chg="del">
          <ac:chgData name="Goodburn, Olivia" userId="1186e425-af39-4f27-8e32-1d35133f4503" providerId="ADAL" clId="{2C87577D-CA19-46F7-8971-4623496872FC}" dt="2025-06-04T13:50:35.108" v="989" actId="478"/>
          <ac:picMkLst>
            <pc:docMk/>
            <pc:sldMk cId="4188792828" sldId="4469"/>
            <ac:picMk id="53" creationId="{C1382464-1A2E-FAD0-DA16-6FCAFF1AD8AF}"/>
          </ac:picMkLst>
        </pc:picChg>
        <pc:picChg chg="mod">
          <ac:chgData name="Goodburn, Olivia" userId="1186e425-af39-4f27-8e32-1d35133f4503" providerId="ADAL" clId="{2C87577D-CA19-46F7-8971-4623496872FC}" dt="2025-06-04T13:51:06.637" v="1006" actId="1076"/>
          <ac:picMkLst>
            <pc:docMk/>
            <pc:sldMk cId="4188792828" sldId="4469"/>
            <ac:picMk id="57" creationId="{EC2F260C-0CE3-5434-3C81-57F612F8D402}"/>
          </ac:picMkLst>
        </pc:picChg>
        <pc:picChg chg="del">
          <ac:chgData name="Goodburn, Olivia" userId="1186e425-af39-4f27-8e32-1d35133f4503" providerId="ADAL" clId="{2C87577D-CA19-46F7-8971-4623496872FC}" dt="2025-06-04T13:50:35.644" v="990" actId="478"/>
          <ac:picMkLst>
            <pc:docMk/>
            <pc:sldMk cId="4188792828" sldId="4469"/>
            <ac:picMk id="61" creationId="{5294B414-7246-F005-79B3-B1A780E55E06}"/>
          </ac:picMkLst>
        </pc:picChg>
        <pc:picChg chg="del mod">
          <ac:chgData name="Goodburn, Olivia" userId="1186e425-af39-4f27-8e32-1d35133f4503" providerId="ADAL" clId="{2C87577D-CA19-46F7-8971-4623496872FC}" dt="2025-06-04T13:50:36.093" v="992" actId="478"/>
          <ac:picMkLst>
            <pc:docMk/>
            <pc:sldMk cId="4188792828" sldId="4469"/>
            <ac:picMk id="65" creationId="{7725B2A4-DAE8-B431-5866-F93C6C0A6E71}"/>
          </ac:picMkLst>
        </pc:picChg>
        <pc:picChg chg="del">
          <ac:chgData name="Goodburn, Olivia" userId="1186e425-af39-4f27-8e32-1d35133f4503" providerId="ADAL" clId="{2C87577D-CA19-46F7-8971-4623496872FC}" dt="2025-06-04T13:50:37.955" v="993" actId="478"/>
          <ac:picMkLst>
            <pc:docMk/>
            <pc:sldMk cId="4188792828" sldId="4469"/>
            <ac:picMk id="69" creationId="{F3ACC7B3-76AD-F0FD-0907-D04B484109B1}"/>
          </ac:picMkLst>
        </pc:picChg>
        <pc:picChg chg="del">
          <ac:chgData name="Goodburn, Olivia" userId="1186e425-af39-4f27-8e32-1d35133f4503" providerId="ADAL" clId="{2C87577D-CA19-46F7-8971-4623496872FC}" dt="2025-06-04T13:50:43.724" v="995" actId="478"/>
          <ac:picMkLst>
            <pc:docMk/>
            <pc:sldMk cId="4188792828" sldId="4469"/>
            <ac:picMk id="73" creationId="{41E5D89D-43BD-DBEE-429F-1DFE036D4417}"/>
          </ac:picMkLst>
        </pc:picChg>
        <pc:picChg chg="del">
          <ac:chgData name="Goodburn, Olivia" userId="1186e425-af39-4f27-8e32-1d35133f4503" providerId="ADAL" clId="{2C87577D-CA19-46F7-8971-4623496872FC}" dt="2025-06-04T13:50:46.307" v="996" actId="478"/>
          <ac:picMkLst>
            <pc:docMk/>
            <pc:sldMk cId="4188792828" sldId="4469"/>
            <ac:picMk id="77" creationId="{ABBA779E-9AD3-BE13-871D-E5DEC870C28D}"/>
          </ac:picMkLst>
        </pc:picChg>
        <pc:picChg chg="del">
          <ac:chgData name="Goodburn, Olivia" userId="1186e425-af39-4f27-8e32-1d35133f4503" providerId="ADAL" clId="{2C87577D-CA19-46F7-8971-4623496872FC}" dt="2025-06-04T13:50:46.776" v="997" actId="478"/>
          <ac:picMkLst>
            <pc:docMk/>
            <pc:sldMk cId="4188792828" sldId="4469"/>
            <ac:picMk id="79" creationId="{A9916F31-D5BB-2358-94D3-2A9C590BEEC8}"/>
          </ac:picMkLst>
        </pc:picChg>
        <pc:picChg chg="del">
          <ac:chgData name="Goodburn, Olivia" userId="1186e425-af39-4f27-8e32-1d35133f4503" providerId="ADAL" clId="{2C87577D-CA19-46F7-8971-4623496872FC}" dt="2025-06-04T13:50:47.174" v="998" actId="478"/>
          <ac:picMkLst>
            <pc:docMk/>
            <pc:sldMk cId="4188792828" sldId="4469"/>
            <ac:picMk id="81" creationId="{1240961C-4343-C62D-258B-1A07B52CBBFB}"/>
          </ac:picMkLst>
        </pc:picChg>
      </pc:sldChg>
      <pc:sldChg chg="addSp delSp modSp add mod">
        <pc:chgData name="Goodburn, Olivia" userId="1186e425-af39-4f27-8e32-1d35133f4503" providerId="ADAL" clId="{2C87577D-CA19-46F7-8971-4623496872FC}" dt="2025-06-04T13:55:46.066" v="1168" actId="1076"/>
        <pc:sldMkLst>
          <pc:docMk/>
          <pc:sldMk cId="1325925470" sldId="4470"/>
        </pc:sldMkLst>
        <pc:picChg chg="del">
          <ac:chgData name="Goodburn, Olivia" userId="1186e425-af39-4f27-8e32-1d35133f4503" providerId="ADAL" clId="{2C87577D-CA19-46F7-8971-4623496872FC}" dt="2025-06-04T13:55:14.418" v="1158" actId="478"/>
          <ac:picMkLst>
            <pc:docMk/>
            <pc:sldMk cId="1325925470" sldId="4470"/>
            <ac:picMk id="3" creationId="{B836DFDA-0B3C-B9E0-4434-24D7ADF22F21}"/>
          </ac:picMkLst>
        </pc:picChg>
        <pc:picChg chg="add mod">
          <ac:chgData name="Goodburn, Olivia" userId="1186e425-af39-4f27-8e32-1d35133f4503" providerId="ADAL" clId="{2C87577D-CA19-46F7-8971-4623496872FC}" dt="2025-06-04T13:55:28.103" v="1164" actId="14100"/>
          <ac:picMkLst>
            <pc:docMk/>
            <pc:sldMk cId="1325925470" sldId="4470"/>
            <ac:picMk id="4" creationId="{9389BABD-3169-76FD-DF85-3C404D9AF3C4}"/>
          </ac:picMkLst>
        </pc:picChg>
        <pc:picChg chg="add mod">
          <ac:chgData name="Goodburn, Olivia" userId="1186e425-af39-4f27-8e32-1d35133f4503" providerId="ADAL" clId="{2C87577D-CA19-46F7-8971-4623496872FC}" dt="2025-06-04T13:55:46.066" v="1168" actId="1076"/>
          <ac:picMkLst>
            <pc:docMk/>
            <pc:sldMk cId="1325925470" sldId="4470"/>
            <ac:picMk id="6" creationId="{99146425-2D36-88E0-502E-AF562FF2C147}"/>
          </ac:picMkLst>
        </pc:picChg>
        <pc:picChg chg="del">
          <ac:chgData name="Goodburn, Olivia" userId="1186e425-af39-4f27-8e32-1d35133f4503" providerId="ADAL" clId="{2C87577D-CA19-46F7-8971-4623496872FC}" dt="2025-06-04T13:55:14.671" v="1159" actId="478"/>
          <ac:picMkLst>
            <pc:docMk/>
            <pc:sldMk cId="1325925470" sldId="4470"/>
            <ac:picMk id="7" creationId="{868ED267-0191-63AA-AE6D-C7967EEDD4C9}"/>
          </ac:picMkLst>
        </pc:picChg>
      </pc:sldChg>
      <pc:sldChg chg="addSp modSp add del ord">
        <pc:chgData name="Goodburn, Olivia" userId="1186e425-af39-4f27-8e32-1d35133f4503" providerId="ADAL" clId="{2C87577D-CA19-46F7-8971-4623496872FC}" dt="2025-06-04T13:53:30.726" v="1112" actId="47"/>
        <pc:sldMkLst>
          <pc:docMk/>
          <pc:sldMk cId="2269921464" sldId="4470"/>
        </pc:sldMkLst>
        <pc:picChg chg="add mod">
          <ac:chgData name="Goodburn, Olivia" userId="1186e425-af39-4f27-8e32-1d35133f4503" providerId="ADAL" clId="{2C87577D-CA19-46F7-8971-4623496872FC}" dt="2025-06-04T13:53:22.716" v="1111"/>
          <ac:picMkLst>
            <pc:docMk/>
            <pc:sldMk cId="2269921464" sldId="4470"/>
            <ac:picMk id="3" creationId="{22D30306-092C-C84A-4C78-CC9BB3C275CD}"/>
          </ac:picMkLst>
        </pc:picChg>
      </pc:sldChg>
      <pc:sldChg chg="addSp delSp modSp add mod">
        <pc:chgData name="Goodburn, Olivia" userId="1186e425-af39-4f27-8e32-1d35133f4503" providerId="ADAL" clId="{2C87577D-CA19-46F7-8971-4623496872FC}" dt="2025-06-04T13:56:20.171" v="1179" actId="1076"/>
        <pc:sldMkLst>
          <pc:docMk/>
          <pc:sldMk cId="1376601428" sldId="4471"/>
        </pc:sldMkLst>
        <pc:picChg chg="add mod">
          <ac:chgData name="Goodburn, Olivia" userId="1186e425-af39-4f27-8e32-1d35133f4503" providerId="ADAL" clId="{2C87577D-CA19-46F7-8971-4623496872FC}" dt="2025-06-04T13:56:01.220" v="1174" actId="14100"/>
          <ac:picMkLst>
            <pc:docMk/>
            <pc:sldMk cId="1376601428" sldId="4471"/>
            <ac:picMk id="3" creationId="{66709150-45A2-72AB-6B3D-58B434C06D8B}"/>
          </ac:picMkLst>
        </pc:picChg>
        <pc:picChg chg="del">
          <ac:chgData name="Goodburn, Olivia" userId="1186e425-af39-4f27-8e32-1d35133f4503" providerId="ADAL" clId="{2C87577D-CA19-46F7-8971-4623496872FC}" dt="2025-06-04T13:55:49.352" v="1170" actId="478"/>
          <ac:picMkLst>
            <pc:docMk/>
            <pc:sldMk cId="1376601428" sldId="4471"/>
            <ac:picMk id="4" creationId="{A6D8170A-2BF4-877D-DB2C-017959755DEC}"/>
          </ac:picMkLst>
        </pc:picChg>
        <pc:picChg chg="del">
          <ac:chgData name="Goodburn, Olivia" userId="1186e425-af39-4f27-8e32-1d35133f4503" providerId="ADAL" clId="{2C87577D-CA19-46F7-8971-4623496872FC}" dt="2025-06-04T13:55:49.698" v="1171" actId="478"/>
          <ac:picMkLst>
            <pc:docMk/>
            <pc:sldMk cId="1376601428" sldId="4471"/>
            <ac:picMk id="6" creationId="{A2527667-4543-1CC2-576E-E92D336B9E08}"/>
          </ac:picMkLst>
        </pc:picChg>
        <pc:picChg chg="add mod">
          <ac:chgData name="Goodburn, Olivia" userId="1186e425-af39-4f27-8e32-1d35133f4503" providerId="ADAL" clId="{2C87577D-CA19-46F7-8971-4623496872FC}" dt="2025-06-04T13:56:20.171" v="1179" actId="1076"/>
          <ac:picMkLst>
            <pc:docMk/>
            <pc:sldMk cId="1376601428" sldId="4471"/>
            <ac:picMk id="7" creationId="{BF3E5BE8-1D40-431E-F123-3C4128063216}"/>
          </ac:picMkLst>
        </pc:picChg>
      </pc:sldChg>
      <pc:sldChg chg="addSp delSp modSp add mod">
        <pc:chgData name="Goodburn, Olivia" userId="1186e425-af39-4f27-8e32-1d35133f4503" providerId="ADAL" clId="{2C87577D-CA19-46F7-8971-4623496872FC}" dt="2025-06-04T13:57:01.610" v="1189" actId="1076"/>
        <pc:sldMkLst>
          <pc:docMk/>
          <pc:sldMk cId="1009013125" sldId="4472"/>
        </pc:sldMkLst>
        <pc:picChg chg="del">
          <ac:chgData name="Goodburn, Olivia" userId="1186e425-af39-4f27-8e32-1d35133f4503" providerId="ADAL" clId="{2C87577D-CA19-46F7-8971-4623496872FC}" dt="2025-06-04T13:56:41.578" v="1181" actId="478"/>
          <ac:picMkLst>
            <pc:docMk/>
            <pc:sldMk cId="1009013125" sldId="4472"/>
            <ac:picMk id="3" creationId="{883F599B-151B-2856-5864-1DE4451FBD95}"/>
          </ac:picMkLst>
        </pc:picChg>
        <pc:picChg chg="add mod">
          <ac:chgData name="Goodburn, Olivia" userId="1186e425-af39-4f27-8e32-1d35133f4503" providerId="ADAL" clId="{2C87577D-CA19-46F7-8971-4623496872FC}" dt="2025-06-04T13:56:46.890" v="1185" actId="14100"/>
          <ac:picMkLst>
            <pc:docMk/>
            <pc:sldMk cId="1009013125" sldId="4472"/>
            <ac:picMk id="4" creationId="{5C793008-EF1F-27E8-8189-F67E5943262F}"/>
          </ac:picMkLst>
        </pc:picChg>
        <pc:picChg chg="add mod">
          <ac:chgData name="Goodburn, Olivia" userId="1186e425-af39-4f27-8e32-1d35133f4503" providerId="ADAL" clId="{2C87577D-CA19-46F7-8971-4623496872FC}" dt="2025-06-04T13:57:01.610" v="1189" actId="1076"/>
          <ac:picMkLst>
            <pc:docMk/>
            <pc:sldMk cId="1009013125" sldId="4472"/>
            <ac:picMk id="6" creationId="{1091E1B6-6913-8D5C-69E1-F50C1FDEBC7C}"/>
          </ac:picMkLst>
        </pc:picChg>
        <pc:picChg chg="del">
          <ac:chgData name="Goodburn, Olivia" userId="1186e425-af39-4f27-8e32-1d35133f4503" providerId="ADAL" clId="{2C87577D-CA19-46F7-8971-4623496872FC}" dt="2025-06-04T13:56:41.929" v="1182" actId="478"/>
          <ac:picMkLst>
            <pc:docMk/>
            <pc:sldMk cId="1009013125" sldId="4472"/>
            <ac:picMk id="7" creationId="{EE5D2F4E-3454-79E0-73D3-C3AB24EA1906}"/>
          </ac:picMkLst>
        </pc:picChg>
      </pc:sldChg>
      <pc:sldChg chg="addSp delSp modSp add mod">
        <pc:chgData name="Goodburn, Olivia" userId="1186e425-af39-4f27-8e32-1d35133f4503" providerId="ADAL" clId="{2C87577D-CA19-46F7-8971-4623496872FC}" dt="2025-06-04T13:57:46.795" v="1200" actId="14100"/>
        <pc:sldMkLst>
          <pc:docMk/>
          <pc:sldMk cId="1646238942" sldId="4473"/>
        </pc:sldMkLst>
        <pc:picChg chg="add mod">
          <ac:chgData name="Goodburn, Olivia" userId="1186e425-af39-4f27-8e32-1d35133f4503" providerId="ADAL" clId="{2C87577D-CA19-46F7-8971-4623496872FC}" dt="2025-06-04T13:57:20.070" v="1195" actId="14100"/>
          <ac:picMkLst>
            <pc:docMk/>
            <pc:sldMk cId="1646238942" sldId="4473"/>
            <ac:picMk id="3" creationId="{F7502F5E-F48E-E34F-454D-55BF7804D9C6}"/>
          </ac:picMkLst>
        </pc:picChg>
        <pc:picChg chg="del">
          <ac:chgData name="Goodburn, Olivia" userId="1186e425-af39-4f27-8e32-1d35133f4503" providerId="ADAL" clId="{2C87577D-CA19-46F7-8971-4623496872FC}" dt="2025-06-04T13:57:05.595" v="1191" actId="478"/>
          <ac:picMkLst>
            <pc:docMk/>
            <pc:sldMk cId="1646238942" sldId="4473"/>
            <ac:picMk id="4" creationId="{0892E43C-78C3-A0C3-2D84-C257257A197E}"/>
          </ac:picMkLst>
        </pc:picChg>
        <pc:picChg chg="del">
          <ac:chgData name="Goodburn, Olivia" userId="1186e425-af39-4f27-8e32-1d35133f4503" providerId="ADAL" clId="{2C87577D-CA19-46F7-8971-4623496872FC}" dt="2025-06-04T13:57:05.975" v="1192" actId="478"/>
          <ac:picMkLst>
            <pc:docMk/>
            <pc:sldMk cId="1646238942" sldId="4473"/>
            <ac:picMk id="6" creationId="{2920F9B6-762E-9E75-2BBB-BEF3A88B7A2E}"/>
          </ac:picMkLst>
        </pc:picChg>
        <pc:picChg chg="add mod">
          <ac:chgData name="Goodburn, Olivia" userId="1186e425-af39-4f27-8e32-1d35133f4503" providerId="ADAL" clId="{2C87577D-CA19-46F7-8971-4623496872FC}" dt="2025-06-04T13:57:46.795" v="1200" actId="14100"/>
          <ac:picMkLst>
            <pc:docMk/>
            <pc:sldMk cId="1646238942" sldId="4473"/>
            <ac:picMk id="7" creationId="{0EAD431E-C6B3-A379-8F73-28FF6680FAC0}"/>
          </ac:picMkLst>
        </pc:picChg>
      </pc:sldChg>
      <pc:sldChg chg="addSp modSp new mod">
        <pc:chgData name="Goodburn, Olivia" userId="1186e425-af39-4f27-8e32-1d35133f4503" providerId="ADAL" clId="{2C87577D-CA19-46F7-8971-4623496872FC}" dt="2025-06-04T13:59:27.343" v="1209" actId="1076"/>
        <pc:sldMkLst>
          <pc:docMk/>
          <pc:sldMk cId="3702365055" sldId="4474"/>
        </pc:sldMkLst>
        <pc:picChg chg="add mod">
          <ac:chgData name="Goodburn, Olivia" userId="1186e425-af39-4f27-8e32-1d35133f4503" providerId="ADAL" clId="{2C87577D-CA19-46F7-8971-4623496872FC}" dt="2025-06-04T13:59:27.343" v="1209" actId="1076"/>
          <ac:picMkLst>
            <pc:docMk/>
            <pc:sldMk cId="3702365055" sldId="4474"/>
            <ac:picMk id="3" creationId="{471A6BB3-E30B-2952-28EF-87C618FEB869}"/>
          </ac:picMkLst>
        </pc:picChg>
        <pc:picChg chg="add mod">
          <ac:chgData name="Goodburn, Olivia" userId="1186e425-af39-4f27-8e32-1d35133f4503" providerId="ADAL" clId="{2C87577D-CA19-46F7-8971-4623496872FC}" dt="2025-06-04T13:59:25.875" v="1208" actId="14100"/>
          <ac:picMkLst>
            <pc:docMk/>
            <pc:sldMk cId="3702365055" sldId="4474"/>
            <ac:picMk id="5" creationId="{F4488DFD-114B-B147-298C-02400F53BD50}"/>
          </ac:picMkLst>
        </pc:picChg>
      </pc:sldChg>
      <pc:sldChg chg="addSp delSp modSp new mod">
        <pc:chgData name="Goodburn, Olivia" userId="1186e425-af39-4f27-8e32-1d35133f4503" providerId="ADAL" clId="{2C87577D-CA19-46F7-8971-4623496872FC}" dt="2025-06-04T14:00:45.944" v="1231" actId="732"/>
        <pc:sldMkLst>
          <pc:docMk/>
          <pc:sldMk cId="3463818666" sldId="4475"/>
        </pc:sldMkLst>
        <pc:picChg chg="add mod">
          <ac:chgData name="Goodburn, Olivia" userId="1186e425-af39-4f27-8e32-1d35133f4503" providerId="ADAL" clId="{2C87577D-CA19-46F7-8971-4623496872FC}" dt="2025-06-04T14:00:02.769" v="1218" actId="14100"/>
          <ac:picMkLst>
            <pc:docMk/>
            <pc:sldMk cId="3463818666" sldId="4475"/>
            <ac:picMk id="3" creationId="{6C9C3F79-FF28-6AC9-699B-F9DA86FF1D3D}"/>
          </ac:picMkLst>
        </pc:picChg>
        <pc:picChg chg="add mod">
          <ac:chgData name="Goodburn, Olivia" userId="1186e425-af39-4f27-8e32-1d35133f4503" providerId="ADAL" clId="{2C87577D-CA19-46F7-8971-4623496872FC}" dt="2025-06-04T13:59:59.723" v="1217" actId="1076"/>
          <ac:picMkLst>
            <pc:docMk/>
            <pc:sldMk cId="3463818666" sldId="4475"/>
            <ac:picMk id="5" creationId="{908CCE81-4517-EC54-43F3-CB444D31760C}"/>
          </ac:picMkLst>
        </pc:picChg>
        <pc:picChg chg="add del mod">
          <ac:chgData name="Goodburn, Olivia" userId="1186e425-af39-4f27-8e32-1d35133f4503" providerId="ADAL" clId="{2C87577D-CA19-46F7-8971-4623496872FC}" dt="2025-06-04T14:00:31.227" v="1226" actId="478"/>
          <ac:picMkLst>
            <pc:docMk/>
            <pc:sldMk cId="3463818666" sldId="4475"/>
            <ac:picMk id="7" creationId="{470DB878-C0D9-B2EE-181D-B1D3ECF7C323}"/>
          </ac:picMkLst>
        </pc:picChg>
        <pc:picChg chg="add mod modCrop">
          <ac:chgData name="Goodburn, Olivia" userId="1186e425-af39-4f27-8e32-1d35133f4503" providerId="ADAL" clId="{2C87577D-CA19-46F7-8971-4623496872FC}" dt="2025-06-04T14:00:45.944" v="1231" actId="732"/>
          <ac:picMkLst>
            <pc:docMk/>
            <pc:sldMk cId="3463818666" sldId="4475"/>
            <ac:picMk id="8" creationId="{23DFD0CA-30AD-D065-99DF-8571B2A2DB04}"/>
          </ac:picMkLst>
        </pc:picChg>
      </pc:sldChg>
      <pc:sldChg chg="addSp delSp modSp add mod">
        <pc:chgData name="Goodburn, Olivia" userId="1186e425-af39-4f27-8e32-1d35133f4503" providerId="ADAL" clId="{2C87577D-CA19-46F7-8971-4623496872FC}" dt="2025-06-04T14:01:05.774" v="1240" actId="1076"/>
        <pc:sldMkLst>
          <pc:docMk/>
          <pc:sldMk cId="1692121819" sldId="4476"/>
        </pc:sldMkLst>
        <pc:picChg chg="add mod modCrop">
          <ac:chgData name="Goodburn, Olivia" userId="1186e425-af39-4f27-8e32-1d35133f4503" providerId="ADAL" clId="{2C87577D-CA19-46F7-8971-4623496872FC}" dt="2025-06-04T14:01:05.774" v="1240" actId="1076"/>
          <ac:picMkLst>
            <pc:docMk/>
            <pc:sldMk cId="1692121819" sldId="4476"/>
            <ac:picMk id="2" creationId="{427D9C81-F4EA-FD4E-9CF3-D7CECAF25C4E}"/>
          </ac:picMkLst>
        </pc:picChg>
        <pc:picChg chg="del">
          <ac:chgData name="Goodburn, Olivia" userId="1186e425-af39-4f27-8e32-1d35133f4503" providerId="ADAL" clId="{2C87577D-CA19-46F7-8971-4623496872FC}" dt="2025-06-04T14:00:33.083" v="1227" actId="478"/>
          <ac:picMkLst>
            <pc:docMk/>
            <pc:sldMk cId="1692121819" sldId="4476"/>
            <ac:picMk id="3" creationId="{96E2075F-2C37-8433-81C9-D65502598334}"/>
          </ac:picMkLst>
        </pc:picChg>
        <pc:picChg chg="del">
          <ac:chgData name="Goodburn, Olivia" userId="1186e425-af39-4f27-8e32-1d35133f4503" providerId="ADAL" clId="{2C87577D-CA19-46F7-8971-4623496872FC}" dt="2025-06-04T14:00:33.369" v="1228" actId="478"/>
          <ac:picMkLst>
            <pc:docMk/>
            <pc:sldMk cId="1692121819" sldId="4476"/>
            <ac:picMk id="5" creationId="{9623166D-562F-A5CC-62B5-D607A0C75A89}"/>
          </ac:picMkLst>
        </pc:picChg>
        <pc:picChg chg="mod">
          <ac:chgData name="Goodburn, Olivia" userId="1186e425-af39-4f27-8e32-1d35133f4503" providerId="ADAL" clId="{2C87577D-CA19-46F7-8971-4623496872FC}" dt="2025-06-04T14:01:04.274" v="1239" actId="1076"/>
          <ac:picMkLst>
            <pc:docMk/>
            <pc:sldMk cId="1692121819" sldId="4476"/>
            <ac:picMk id="7" creationId="{E8878E78-BBD7-FF97-53C2-CB82372697B3}"/>
          </ac:picMkLst>
        </pc:picChg>
      </pc:sldChg>
      <pc:sldChg chg="addSp delSp modSp add mod">
        <pc:chgData name="Goodburn, Olivia" userId="1186e425-af39-4f27-8e32-1d35133f4503" providerId="ADAL" clId="{2C87577D-CA19-46F7-8971-4623496872FC}" dt="2025-06-04T14:01:59.651" v="1257" actId="1076"/>
        <pc:sldMkLst>
          <pc:docMk/>
          <pc:sldMk cId="2409590749" sldId="4477"/>
        </pc:sldMkLst>
        <pc:picChg chg="mod modCrop">
          <ac:chgData name="Goodburn, Olivia" userId="1186e425-af39-4f27-8e32-1d35133f4503" providerId="ADAL" clId="{2C87577D-CA19-46F7-8971-4623496872FC}" dt="2025-06-04T14:01:41.955" v="1253" actId="1076"/>
          <ac:picMkLst>
            <pc:docMk/>
            <pc:sldMk cId="2409590749" sldId="4477"/>
            <ac:picMk id="2" creationId="{BC33661A-3BB8-5885-F533-C97254DBB42C}"/>
          </ac:picMkLst>
        </pc:picChg>
        <pc:picChg chg="add mod">
          <ac:chgData name="Goodburn, Olivia" userId="1186e425-af39-4f27-8e32-1d35133f4503" providerId="ADAL" clId="{2C87577D-CA19-46F7-8971-4623496872FC}" dt="2025-06-04T14:01:40.562" v="1252" actId="1076"/>
          <ac:picMkLst>
            <pc:docMk/>
            <pc:sldMk cId="2409590749" sldId="4477"/>
            <ac:picMk id="4" creationId="{E4B2FDE6-DD86-A17B-9D64-D13AE44CD33A}"/>
          </ac:picMkLst>
        </pc:picChg>
        <pc:picChg chg="add mod">
          <ac:chgData name="Goodburn, Olivia" userId="1186e425-af39-4f27-8e32-1d35133f4503" providerId="ADAL" clId="{2C87577D-CA19-46F7-8971-4623496872FC}" dt="2025-06-04T14:01:59.651" v="1257" actId="1076"/>
          <ac:picMkLst>
            <pc:docMk/>
            <pc:sldMk cId="2409590749" sldId="4477"/>
            <ac:picMk id="6" creationId="{2E1EB152-B011-3F4F-612A-D46E22AB12F4}"/>
          </ac:picMkLst>
        </pc:picChg>
        <pc:picChg chg="del">
          <ac:chgData name="Goodburn, Olivia" userId="1186e425-af39-4f27-8e32-1d35133f4503" providerId="ADAL" clId="{2C87577D-CA19-46F7-8971-4623496872FC}" dt="2025-06-04T14:01:17.490" v="1244" actId="478"/>
          <ac:picMkLst>
            <pc:docMk/>
            <pc:sldMk cId="2409590749" sldId="4477"/>
            <ac:picMk id="7" creationId="{9F3683DD-7600-2812-2A2A-C5A0D44FA836}"/>
          </ac:picMkLst>
        </pc:picChg>
      </pc:sldChg>
      <pc:sldChg chg="addSp modSp new mod">
        <pc:chgData name="Goodburn, Olivia" userId="1186e425-af39-4f27-8e32-1d35133f4503" providerId="ADAL" clId="{2C87577D-CA19-46F7-8971-4623496872FC}" dt="2025-06-04T14:02:31.290" v="1267" actId="1076"/>
        <pc:sldMkLst>
          <pc:docMk/>
          <pc:sldMk cId="2113995788" sldId="4478"/>
        </pc:sldMkLst>
        <pc:picChg chg="add mod">
          <ac:chgData name="Goodburn, Olivia" userId="1186e425-af39-4f27-8e32-1d35133f4503" providerId="ADAL" clId="{2C87577D-CA19-46F7-8971-4623496872FC}" dt="2025-06-04T14:02:31.290" v="1267" actId="1076"/>
          <ac:picMkLst>
            <pc:docMk/>
            <pc:sldMk cId="2113995788" sldId="4478"/>
            <ac:picMk id="3" creationId="{C8F49175-8EFB-8E8F-A51B-19F5BB8AE721}"/>
          </ac:picMkLst>
        </pc:picChg>
        <pc:picChg chg="add mod">
          <ac:chgData name="Goodburn, Olivia" userId="1186e425-af39-4f27-8e32-1d35133f4503" providerId="ADAL" clId="{2C87577D-CA19-46F7-8971-4623496872FC}" dt="2025-06-04T14:02:29.338" v="1266" actId="1076"/>
          <ac:picMkLst>
            <pc:docMk/>
            <pc:sldMk cId="2113995788" sldId="4478"/>
            <ac:picMk id="5" creationId="{874ED73C-B08A-AB21-9925-94680684CD52}"/>
          </ac:picMkLst>
        </pc:picChg>
      </pc:sldChg>
      <pc:sldChg chg="addSp delSp modSp add mod">
        <pc:chgData name="Goodburn, Olivia" userId="1186e425-af39-4f27-8e32-1d35133f4503" providerId="ADAL" clId="{2C87577D-CA19-46F7-8971-4623496872FC}" dt="2025-06-04T14:06:38.241" v="1280" actId="1076"/>
        <pc:sldMkLst>
          <pc:docMk/>
          <pc:sldMk cId="950997198" sldId="4479"/>
        </pc:sldMkLst>
        <pc:picChg chg="del">
          <ac:chgData name="Goodburn, Olivia" userId="1186e425-af39-4f27-8e32-1d35133f4503" providerId="ADAL" clId="{2C87577D-CA19-46F7-8971-4623496872FC}" dt="2025-06-04T14:06:07.354" v="1269" actId="478"/>
          <ac:picMkLst>
            <pc:docMk/>
            <pc:sldMk cId="950997198" sldId="4479"/>
            <ac:picMk id="3" creationId="{836A6CF1-95C2-3ABE-AF14-0374E1581F11}"/>
          </ac:picMkLst>
        </pc:picChg>
        <pc:picChg chg="add mod">
          <ac:chgData name="Goodburn, Olivia" userId="1186e425-af39-4f27-8e32-1d35133f4503" providerId="ADAL" clId="{2C87577D-CA19-46F7-8971-4623496872FC}" dt="2025-06-04T14:06:36.635" v="1279" actId="1076"/>
          <ac:picMkLst>
            <pc:docMk/>
            <pc:sldMk cId="950997198" sldId="4479"/>
            <ac:picMk id="4" creationId="{17DDCA1B-55FB-FF65-A881-062EBE6E8C2E}"/>
          </ac:picMkLst>
        </pc:picChg>
        <pc:picChg chg="del">
          <ac:chgData name="Goodburn, Olivia" userId="1186e425-af39-4f27-8e32-1d35133f4503" providerId="ADAL" clId="{2C87577D-CA19-46F7-8971-4623496872FC}" dt="2025-06-04T14:06:07.753" v="1270" actId="478"/>
          <ac:picMkLst>
            <pc:docMk/>
            <pc:sldMk cId="950997198" sldId="4479"/>
            <ac:picMk id="5" creationId="{05989B78-55B8-9A46-5C7B-C2261E67560B}"/>
          </ac:picMkLst>
        </pc:picChg>
        <pc:picChg chg="add mod">
          <ac:chgData name="Goodburn, Olivia" userId="1186e425-af39-4f27-8e32-1d35133f4503" providerId="ADAL" clId="{2C87577D-CA19-46F7-8971-4623496872FC}" dt="2025-06-04T14:06:38.241" v="1280" actId="1076"/>
          <ac:picMkLst>
            <pc:docMk/>
            <pc:sldMk cId="950997198" sldId="4479"/>
            <ac:picMk id="7" creationId="{D37AE59F-96C8-82E7-A27E-CC14FE205848}"/>
          </ac:picMkLst>
        </pc:picChg>
      </pc:sldChg>
      <pc:sldChg chg="addSp delSp modSp add mod">
        <pc:chgData name="Goodburn, Olivia" userId="1186e425-af39-4f27-8e32-1d35133f4503" providerId="ADAL" clId="{2C87577D-CA19-46F7-8971-4623496872FC}" dt="2025-06-04T14:07:09.377" v="1290" actId="1076"/>
        <pc:sldMkLst>
          <pc:docMk/>
          <pc:sldMk cId="844354770" sldId="4480"/>
        </pc:sldMkLst>
        <pc:picChg chg="add mod">
          <ac:chgData name="Goodburn, Olivia" userId="1186e425-af39-4f27-8e32-1d35133f4503" providerId="ADAL" clId="{2C87577D-CA19-46F7-8971-4623496872FC}" dt="2025-06-04T14:06:55.437" v="1286" actId="14100"/>
          <ac:picMkLst>
            <pc:docMk/>
            <pc:sldMk cId="844354770" sldId="4480"/>
            <ac:picMk id="3" creationId="{623E97ED-0DEE-4E76-68EE-FC8E08A6C8BB}"/>
          </ac:picMkLst>
        </pc:picChg>
        <pc:picChg chg="del">
          <ac:chgData name="Goodburn, Olivia" userId="1186e425-af39-4f27-8e32-1d35133f4503" providerId="ADAL" clId="{2C87577D-CA19-46F7-8971-4623496872FC}" dt="2025-06-04T14:06:43.728" v="1282" actId="478"/>
          <ac:picMkLst>
            <pc:docMk/>
            <pc:sldMk cId="844354770" sldId="4480"/>
            <ac:picMk id="4" creationId="{4139485D-47B4-41E2-9766-6BF79019B00E}"/>
          </ac:picMkLst>
        </pc:picChg>
        <pc:picChg chg="add mod">
          <ac:chgData name="Goodburn, Olivia" userId="1186e425-af39-4f27-8e32-1d35133f4503" providerId="ADAL" clId="{2C87577D-CA19-46F7-8971-4623496872FC}" dt="2025-06-04T14:07:09.377" v="1290" actId="1076"/>
          <ac:picMkLst>
            <pc:docMk/>
            <pc:sldMk cId="844354770" sldId="4480"/>
            <ac:picMk id="6" creationId="{4B70B2A1-ABC7-6788-54B7-D4C24B6C93E1}"/>
          </ac:picMkLst>
        </pc:picChg>
        <pc:picChg chg="del">
          <ac:chgData name="Goodburn, Olivia" userId="1186e425-af39-4f27-8e32-1d35133f4503" providerId="ADAL" clId="{2C87577D-CA19-46F7-8971-4623496872FC}" dt="2025-06-04T14:06:44.075" v="1283" actId="478"/>
          <ac:picMkLst>
            <pc:docMk/>
            <pc:sldMk cId="844354770" sldId="4480"/>
            <ac:picMk id="7" creationId="{AF0056D6-FB84-9638-E35F-20E97F99F129}"/>
          </ac:picMkLst>
        </pc:picChg>
      </pc:sldChg>
      <pc:sldChg chg="addSp delSp modSp add mod">
        <pc:chgData name="Goodburn, Olivia" userId="1186e425-af39-4f27-8e32-1d35133f4503" providerId="ADAL" clId="{2C87577D-CA19-46F7-8971-4623496872FC}" dt="2025-06-04T14:07:38.336" v="1301" actId="14100"/>
        <pc:sldMkLst>
          <pc:docMk/>
          <pc:sldMk cId="79135719" sldId="4481"/>
        </pc:sldMkLst>
        <pc:picChg chg="del">
          <ac:chgData name="Goodburn, Olivia" userId="1186e425-af39-4f27-8e32-1d35133f4503" providerId="ADAL" clId="{2C87577D-CA19-46F7-8971-4623496872FC}" dt="2025-06-04T14:07:13.770" v="1292" actId="478"/>
          <ac:picMkLst>
            <pc:docMk/>
            <pc:sldMk cId="79135719" sldId="4481"/>
            <ac:picMk id="3" creationId="{19C81278-73E0-8F6C-39EA-7046DD5FAA58}"/>
          </ac:picMkLst>
        </pc:picChg>
        <pc:picChg chg="add mod">
          <ac:chgData name="Goodburn, Olivia" userId="1186e425-af39-4f27-8e32-1d35133f4503" providerId="ADAL" clId="{2C87577D-CA19-46F7-8971-4623496872FC}" dt="2025-06-04T14:07:25.980" v="1298" actId="1076"/>
          <ac:picMkLst>
            <pc:docMk/>
            <pc:sldMk cId="79135719" sldId="4481"/>
            <ac:picMk id="4" creationId="{CBCFF29D-6DEA-42C0-34BD-6E329264C6C1}"/>
          </ac:picMkLst>
        </pc:picChg>
        <pc:picChg chg="del mod">
          <ac:chgData name="Goodburn, Olivia" userId="1186e425-af39-4f27-8e32-1d35133f4503" providerId="ADAL" clId="{2C87577D-CA19-46F7-8971-4623496872FC}" dt="2025-06-04T14:07:14.133" v="1294" actId="478"/>
          <ac:picMkLst>
            <pc:docMk/>
            <pc:sldMk cId="79135719" sldId="4481"/>
            <ac:picMk id="6" creationId="{8B90AD06-9BE9-616A-1BE1-AD8C7A28B8FE}"/>
          </ac:picMkLst>
        </pc:picChg>
        <pc:picChg chg="add mod">
          <ac:chgData name="Goodburn, Olivia" userId="1186e425-af39-4f27-8e32-1d35133f4503" providerId="ADAL" clId="{2C87577D-CA19-46F7-8971-4623496872FC}" dt="2025-06-04T14:07:38.336" v="1301" actId="14100"/>
          <ac:picMkLst>
            <pc:docMk/>
            <pc:sldMk cId="79135719" sldId="4481"/>
            <ac:picMk id="7" creationId="{38E70C62-4A07-B988-6721-A09E36CD4503}"/>
          </ac:picMkLst>
        </pc:picChg>
      </pc:sldChg>
      <pc:sldChg chg="addSp modSp new mod">
        <pc:chgData name="Goodburn, Olivia" userId="1186e425-af39-4f27-8e32-1d35133f4503" providerId="ADAL" clId="{2C87577D-CA19-46F7-8971-4623496872FC}" dt="2025-06-04T14:08:26.607" v="1317" actId="1076"/>
        <pc:sldMkLst>
          <pc:docMk/>
          <pc:sldMk cId="98704146" sldId="4482"/>
        </pc:sldMkLst>
        <pc:picChg chg="add mod">
          <ac:chgData name="Goodburn, Olivia" userId="1186e425-af39-4f27-8e32-1d35133f4503" providerId="ADAL" clId="{2C87577D-CA19-46F7-8971-4623496872FC}" dt="2025-06-04T14:07:53.233" v="1305" actId="14100"/>
          <ac:picMkLst>
            <pc:docMk/>
            <pc:sldMk cId="98704146" sldId="4482"/>
            <ac:picMk id="3" creationId="{B5DD452F-83D8-002C-6840-1F5D5AA1CCDA}"/>
          </ac:picMkLst>
        </pc:picChg>
        <pc:picChg chg="add mod">
          <ac:chgData name="Goodburn, Olivia" userId="1186e425-af39-4f27-8e32-1d35133f4503" providerId="ADAL" clId="{2C87577D-CA19-46F7-8971-4623496872FC}" dt="2025-06-04T14:08:23.765" v="1315" actId="1076"/>
          <ac:picMkLst>
            <pc:docMk/>
            <pc:sldMk cId="98704146" sldId="4482"/>
            <ac:picMk id="5" creationId="{13573D37-B54C-F1FB-6805-5DC0FA70A9FB}"/>
          </ac:picMkLst>
        </pc:picChg>
        <pc:picChg chg="add mod">
          <ac:chgData name="Goodburn, Olivia" userId="1186e425-af39-4f27-8e32-1d35133f4503" providerId="ADAL" clId="{2C87577D-CA19-46F7-8971-4623496872FC}" dt="2025-06-04T14:08:26.607" v="1317" actId="1076"/>
          <ac:picMkLst>
            <pc:docMk/>
            <pc:sldMk cId="98704146" sldId="4482"/>
            <ac:picMk id="7" creationId="{604899C4-96FE-A677-BBE7-D230D8C74763}"/>
          </ac:picMkLst>
        </pc:picChg>
      </pc:sldChg>
      <pc:sldChg chg="addSp modSp new mod">
        <pc:chgData name="Goodburn, Olivia" userId="1186e425-af39-4f27-8e32-1d35133f4503" providerId="ADAL" clId="{2C87577D-CA19-46F7-8971-4623496872FC}" dt="2025-06-04T14:08:55.069" v="1327" actId="1076"/>
        <pc:sldMkLst>
          <pc:docMk/>
          <pc:sldMk cId="1820537436" sldId="4483"/>
        </pc:sldMkLst>
        <pc:picChg chg="add mod">
          <ac:chgData name="Goodburn, Olivia" userId="1186e425-af39-4f27-8e32-1d35133f4503" providerId="ADAL" clId="{2C87577D-CA19-46F7-8971-4623496872FC}" dt="2025-06-04T14:08:55.069" v="1327" actId="1076"/>
          <ac:picMkLst>
            <pc:docMk/>
            <pc:sldMk cId="1820537436" sldId="4483"/>
            <ac:picMk id="3" creationId="{AD483434-636D-1F6E-5E1F-944E1628E3CE}"/>
          </ac:picMkLst>
        </pc:picChg>
        <pc:picChg chg="add mod">
          <ac:chgData name="Goodburn, Olivia" userId="1186e425-af39-4f27-8e32-1d35133f4503" providerId="ADAL" clId="{2C87577D-CA19-46F7-8971-4623496872FC}" dt="2025-06-04T14:08:54.018" v="1326" actId="1076"/>
          <ac:picMkLst>
            <pc:docMk/>
            <pc:sldMk cId="1820537436" sldId="4483"/>
            <ac:picMk id="5" creationId="{7B4703B9-5AC8-F42C-51D7-EE6D220629C3}"/>
          </ac:picMkLst>
        </pc:picChg>
      </pc:sldChg>
      <pc:sldChg chg="addSp modSp new mod">
        <pc:chgData name="Goodburn, Olivia" userId="1186e425-af39-4f27-8e32-1d35133f4503" providerId="ADAL" clId="{2C87577D-CA19-46F7-8971-4623496872FC}" dt="2025-06-04T14:09:23.778" v="1335" actId="1076"/>
        <pc:sldMkLst>
          <pc:docMk/>
          <pc:sldMk cId="2801927098" sldId="4484"/>
        </pc:sldMkLst>
        <pc:picChg chg="add mod">
          <ac:chgData name="Goodburn, Olivia" userId="1186e425-af39-4f27-8e32-1d35133f4503" providerId="ADAL" clId="{2C87577D-CA19-46F7-8971-4623496872FC}" dt="2025-06-04T14:09:23.778" v="1335" actId="1076"/>
          <ac:picMkLst>
            <pc:docMk/>
            <pc:sldMk cId="2801927098" sldId="4484"/>
            <ac:picMk id="3" creationId="{92D66E98-F6E9-2135-81BD-B7A8E9E59FB0}"/>
          </ac:picMkLst>
        </pc:picChg>
        <pc:picChg chg="add mod">
          <ac:chgData name="Goodburn, Olivia" userId="1186e425-af39-4f27-8e32-1d35133f4503" providerId="ADAL" clId="{2C87577D-CA19-46F7-8971-4623496872FC}" dt="2025-06-04T14:09:20.432" v="1334" actId="14100"/>
          <ac:picMkLst>
            <pc:docMk/>
            <pc:sldMk cId="2801927098" sldId="4484"/>
            <ac:picMk id="5" creationId="{BAB8003C-EC31-88D9-F674-DAE7A76E10F9}"/>
          </ac:picMkLst>
        </pc:picChg>
      </pc:sldChg>
      <pc:sldChg chg="addSp modSp new mod">
        <pc:chgData name="Goodburn, Olivia" userId="1186e425-af39-4f27-8e32-1d35133f4503" providerId="ADAL" clId="{2C87577D-CA19-46F7-8971-4623496872FC}" dt="2025-06-04T14:09:58.298" v="1350" actId="14100"/>
        <pc:sldMkLst>
          <pc:docMk/>
          <pc:sldMk cId="3811618354" sldId="4485"/>
        </pc:sldMkLst>
        <pc:picChg chg="add mod">
          <ac:chgData name="Goodburn, Olivia" userId="1186e425-af39-4f27-8e32-1d35133f4503" providerId="ADAL" clId="{2C87577D-CA19-46F7-8971-4623496872FC}" dt="2025-06-04T14:09:53.762" v="1346" actId="1076"/>
          <ac:picMkLst>
            <pc:docMk/>
            <pc:sldMk cId="3811618354" sldId="4485"/>
            <ac:picMk id="3" creationId="{B357B2D8-6AF6-F141-A30A-28B07ED78679}"/>
          </ac:picMkLst>
        </pc:picChg>
        <pc:picChg chg="add mod">
          <ac:chgData name="Goodburn, Olivia" userId="1186e425-af39-4f27-8e32-1d35133f4503" providerId="ADAL" clId="{2C87577D-CA19-46F7-8971-4623496872FC}" dt="2025-06-04T14:09:58.298" v="1350" actId="14100"/>
          <ac:picMkLst>
            <pc:docMk/>
            <pc:sldMk cId="3811618354" sldId="4485"/>
            <ac:picMk id="5" creationId="{20309BBE-3F40-2C80-9CD0-050F72A35399}"/>
          </ac:picMkLst>
        </pc:picChg>
      </pc:sldChg>
      <pc:sldChg chg="addSp modSp new mod">
        <pc:chgData name="Goodburn, Olivia" userId="1186e425-af39-4f27-8e32-1d35133f4503" providerId="ADAL" clId="{2C87577D-CA19-46F7-8971-4623496872FC}" dt="2025-06-04T14:10:25.556" v="1358" actId="14100"/>
        <pc:sldMkLst>
          <pc:docMk/>
          <pc:sldMk cId="1360712820" sldId="4486"/>
        </pc:sldMkLst>
        <pc:picChg chg="add mod">
          <ac:chgData name="Goodburn, Olivia" userId="1186e425-af39-4f27-8e32-1d35133f4503" providerId="ADAL" clId="{2C87577D-CA19-46F7-8971-4623496872FC}" dt="2025-06-04T14:10:13.655" v="1355" actId="1076"/>
          <ac:picMkLst>
            <pc:docMk/>
            <pc:sldMk cId="1360712820" sldId="4486"/>
            <ac:picMk id="3" creationId="{3B1A6580-E6E4-2F44-010A-648C28C2C06C}"/>
          </ac:picMkLst>
        </pc:picChg>
        <pc:picChg chg="add mod">
          <ac:chgData name="Goodburn, Olivia" userId="1186e425-af39-4f27-8e32-1d35133f4503" providerId="ADAL" clId="{2C87577D-CA19-46F7-8971-4623496872FC}" dt="2025-06-04T14:10:25.556" v="1358" actId="14100"/>
          <ac:picMkLst>
            <pc:docMk/>
            <pc:sldMk cId="1360712820" sldId="4486"/>
            <ac:picMk id="5" creationId="{53CAC414-749C-0DB0-3D0A-7682211717C1}"/>
          </ac:picMkLst>
        </pc:picChg>
      </pc:sldChg>
      <pc:sldChg chg="addSp modSp new mod">
        <pc:chgData name="Goodburn, Olivia" userId="1186e425-af39-4f27-8e32-1d35133f4503" providerId="ADAL" clId="{2C87577D-CA19-46F7-8971-4623496872FC}" dt="2025-06-04T14:11:03.070" v="1367" actId="14100"/>
        <pc:sldMkLst>
          <pc:docMk/>
          <pc:sldMk cId="1004464689" sldId="4487"/>
        </pc:sldMkLst>
        <pc:picChg chg="add mod">
          <ac:chgData name="Goodburn, Olivia" userId="1186e425-af39-4f27-8e32-1d35133f4503" providerId="ADAL" clId="{2C87577D-CA19-46F7-8971-4623496872FC}" dt="2025-06-04T14:10:44.438" v="1363" actId="1076"/>
          <ac:picMkLst>
            <pc:docMk/>
            <pc:sldMk cId="1004464689" sldId="4487"/>
            <ac:picMk id="3" creationId="{051F9B9C-123D-810D-EB11-73098D6A8BDD}"/>
          </ac:picMkLst>
        </pc:picChg>
        <pc:picChg chg="add mod">
          <ac:chgData name="Goodburn, Olivia" userId="1186e425-af39-4f27-8e32-1d35133f4503" providerId="ADAL" clId="{2C87577D-CA19-46F7-8971-4623496872FC}" dt="2025-06-04T14:11:03.070" v="1367" actId="14100"/>
          <ac:picMkLst>
            <pc:docMk/>
            <pc:sldMk cId="1004464689" sldId="4487"/>
            <ac:picMk id="5" creationId="{F2EFE8EC-7C85-35AA-FD64-BCEDEB75DB90}"/>
          </ac:picMkLst>
        </pc:picChg>
      </pc:sldChg>
      <pc:sldChg chg="addSp modSp new mod">
        <pc:chgData name="Goodburn, Olivia" userId="1186e425-af39-4f27-8e32-1d35133f4503" providerId="ADAL" clId="{2C87577D-CA19-46F7-8971-4623496872FC}" dt="2025-06-04T14:11:39.079" v="1375" actId="14100"/>
        <pc:sldMkLst>
          <pc:docMk/>
          <pc:sldMk cId="3356130798" sldId="4488"/>
        </pc:sldMkLst>
        <pc:picChg chg="add mod">
          <ac:chgData name="Goodburn, Olivia" userId="1186e425-af39-4f27-8e32-1d35133f4503" providerId="ADAL" clId="{2C87577D-CA19-46F7-8971-4623496872FC}" dt="2025-06-04T14:11:17.276" v="1372" actId="1076"/>
          <ac:picMkLst>
            <pc:docMk/>
            <pc:sldMk cId="3356130798" sldId="4488"/>
            <ac:picMk id="3" creationId="{2A831DD8-F1BD-738D-F3E9-7C77384A7D75}"/>
          </ac:picMkLst>
        </pc:picChg>
        <pc:picChg chg="add mod">
          <ac:chgData name="Goodburn, Olivia" userId="1186e425-af39-4f27-8e32-1d35133f4503" providerId="ADAL" clId="{2C87577D-CA19-46F7-8971-4623496872FC}" dt="2025-06-04T14:11:39.079" v="1375" actId="14100"/>
          <ac:picMkLst>
            <pc:docMk/>
            <pc:sldMk cId="3356130798" sldId="4488"/>
            <ac:picMk id="5" creationId="{E680F0A2-9956-C32C-1F02-ACE391473DA2}"/>
          </ac:picMkLst>
        </pc:picChg>
      </pc:sldChg>
    </pc:docChg>
  </pc:docChgLst>
  <pc:docChgLst>
    <pc:chgData name="Goodburn, Olivia" userId="1186e425-af39-4f27-8e32-1d35133f4503" providerId="ADAL" clId="{6CA84664-9C03-4237-9FC0-2F263F6B820C}"/>
    <pc:docChg chg="undo redo custSel addSld delSld modSld sldOrd">
      <pc:chgData name="Goodburn, Olivia" userId="1186e425-af39-4f27-8e32-1d35133f4503" providerId="ADAL" clId="{6CA84664-9C03-4237-9FC0-2F263F6B820C}" dt="2024-06-04T15:19:45.159" v="3509" actId="1076"/>
      <pc:docMkLst>
        <pc:docMk/>
      </pc:docMkLst>
      <pc:sldChg chg="addSp delSp modSp mod modClrScheme chgLayout">
        <pc:chgData name="Goodburn, Olivia" userId="1186e425-af39-4f27-8e32-1d35133f4503" providerId="ADAL" clId="{6CA84664-9C03-4237-9FC0-2F263F6B820C}" dt="2024-06-03T14:24:54.350" v="101" actId="1076"/>
        <pc:sldMkLst>
          <pc:docMk/>
          <pc:sldMk cId="31655441" sldId="257"/>
        </pc:sldMkLst>
      </pc:sldChg>
      <pc:sldChg chg="del">
        <pc:chgData name="Goodburn, Olivia" userId="1186e425-af39-4f27-8e32-1d35133f4503" providerId="ADAL" clId="{6CA84664-9C03-4237-9FC0-2F263F6B820C}" dt="2024-06-03T14:18:54.851" v="39" actId="47"/>
        <pc:sldMkLst>
          <pc:docMk/>
          <pc:sldMk cId="620237314" sldId="258"/>
        </pc:sldMkLst>
      </pc:sldChg>
      <pc:sldChg chg="del">
        <pc:chgData name="Goodburn, Olivia" userId="1186e425-af39-4f27-8e32-1d35133f4503" providerId="ADAL" clId="{6CA84664-9C03-4237-9FC0-2F263F6B820C}" dt="2024-06-03T14:18:54.544" v="38" actId="47"/>
        <pc:sldMkLst>
          <pc:docMk/>
          <pc:sldMk cId="3686666491" sldId="259"/>
        </pc:sldMkLst>
      </pc:sldChg>
      <pc:sldChg chg="del">
        <pc:chgData name="Goodburn, Olivia" userId="1186e425-af39-4f27-8e32-1d35133f4503" providerId="ADAL" clId="{6CA84664-9C03-4237-9FC0-2F263F6B820C}" dt="2024-06-03T14:18:53.708" v="37" actId="47"/>
        <pc:sldMkLst>
          <pc:docMk/>
          <pc:sldMk cId="4144851477" sldId="260"/>
        </pc:sldMkLst>
      </pc:sldChg>
      <pc:sldChg chg="addSp delSp modSp mod">
        <pc:chgData name="Goodburn, Olivia" userId="1186e425-af39-4f27-8e32-1d35133f4503" providerId="ADAL" clId="{6CA84664-9C03-4237-9FC0-2F263F6B820C}" dt="2024-06-03T14:22:17.871" v="61" actId="14100"/>
        <pc:sldMkLst>
          <pc:docMk/>
          <pc:sldMk cId="789714967" sldId="261"/>
        </pc:sldMkLst>
      </pc:sldChg>
      <pc:sldChg chg="delSp modSp mod delAnim modNotesTx">
        <pc:chgData name="Goodburn, Olivia" userId="1186e425-af39-4f27-8e32-1d35133f4503" providerId="ADAL" clId="{6CA84664-9C03-4237-9FC0-2F263F6B820C}" dt="2024-06-04T14:08:11.483" v="1930" actId="1076"/>
        <pc:sldMkLst>
          <pc:docMk/>
          <pc:sldMk cId="328755329" sldId="281"/>
        </pc:sldMkLst>
      </pc:sldChg>
      <pc:sldChg chg="addSp delSp modSp add mod">
        <pc:chgData name="Goodburn, Olivia" userId="1186e425-af39-4f27-8e32-1d35133f4503" providerId="ADAL" clId="{6CA84664-9C03-4237-9FC0-2F263F6B820C}" dt="2024-06-03T15:32:05.300" v="214" actId="171"/>
        <pc:sldMkLst>
          <pc:docMk/>
          <pc:sldMk cId="2687581396" sldId="308"/>
        </pc:sldMkLst>
      </pc:sldChg>
      <pc:sldChg chg="modSp mod">
        <pc:chgData name="Goodburn, Olivia" userId="1186e425-af39-4f27-8e32-1d35133f4503" providerId="ADAL" clId="{6CA84664-9C03-4237-9FC0-2F263F6B820C}" dt="2024-06-03T14:26:43.448" v="152" actId="207"/>
        <pc:sldMkLst>
          <pc:docMk/>
          <pc:sldMk cId="1043235434" sldId="313"/>
        </pc:sldMkLst>
      </pc:sldChg>
      <pc:sldChg chg="modSp mod">
        <pc:chgData name="Goodburn, Olivia" userId="1186e425-af39-4f27-8e32-1d35133f4503" providerId="ADAL" clId="{6CA84664-9C03-4237-9FC0-2F263F6B820C}" dt="2024-06-03T14:28:33.990" v="170" actId="2711"/>
        <pc:sldMkLst>
          <pc:docMk/>
          <pc:sldMk cId="3296096223" sldId="314"/>
        </pc:sldMkLst>
      </pc:sldChg>
      <pc:sldChg chg="addSp modSp new mod">
        <pc:chgData name="Goodburn, Olivia" userId="1186e425-af39-4f27-8e32-1d35133f4503" providerId="ADAL" clId="{6CA84664-9C03-4237-9FC0-2F263F6B820C}" dt="2024-06-03T15:33:13.468" v="229" actId="1076"/>
        <pc:sldMkLst>
          <pc:docMk/>
          <pc:sldMk cId="1916857918" sldId="315"/>
        </pc:sldMkLst>
      </pc:sldChg>
      <pc:sldChg chg="new del">
        <pc:chgData name="Goodburn, Olivia" userId="1186e425-af39-4f27-8e32-1d35133f4503" providerId="ADAL" clId="{6CA84664-9C03-4237-9FC0-2F263F6B820C}" dt="2024-06-03T14:27:15.978" v="156" actId="47"/>
        <pc:sldMkLst>
          <pc:docMk/>
          <pc:sldMk cId="2695234278" sldId="315"/>
        </pc:sldMkLst>
      </pc:sldChg>
      <pc:sldChg chg="addSp delSp modSp new mod modAnim">
        <pc:chgData name="Goodburn, Olivia" userId="1186e425-af39-4f27-8e32-1d35133f4503" providerId="ADAL" clId="{6CA84664-9C03-4237-9FC0-2F263F6B820C}" dt="2024-06-04T14:38:36.878" v="2914" actId="478"/>
        <pc:sldMkLst>
          <pc:docMk/>
          <pc:sldMk cId="2684441447" sldId="316"/>
        </pc:sldMkLst>
      </pc:sldChg>
      <pc:sldChg chg="addSp delSp modSp add mod">
        <pc:chgData name="Goodburn, Olivia" userId="1186e425-af39-4f27-8e32-1d35133f4503" providerId="ADAL" clId="{6CA84664-9C03-4237-9FC0-2F263F6B820C}" dt="2024-06-04T14:15:03.958" v="2026" actId="1037"/>
        <pc:sldMkLst>
          <pc:docMk/>
          <pc:sldMk cId="1840399333" sldId="317"/>
        </pc:sldMkLst>
      </pc:sldChg>
      <pc:sldChg chg="addSp delSp modSp add mod">
        <pc:chgData name="Goodburn, Olivia" userId="1186e425-af39-4f27-8e32-1d35133f4503" providerId="ADAL" clId="{6CA84664-9C03-4237-9FC0-2F263F6B820C}" dt="2024-06-03T15:39:46.697" v="306" actId="1076"/>
        <pc:sldMkLst>
          <pc:docMk/>
          <pc:sldMk cId="3125826539" sldId="318"/>
        </pc:sldMkLst>
      </pc:sldChg>
      <pc:sldChg chg="addSp delSp modSp add mod">
        <pc:chgData name="Goodburn, Olivia" userId="1186e425-af39-4f27-8e32-1d35133f4503" providerId="ADAL" clId="{6CA84664-9C03-4237-9FC0-2F263F6B820C}" dt="2024-06-03T15:41:25.417" v="326" actId="1076"/>
        <pc:sldMkLst>
          <pc:docMk/>
          <pc:sldMk cId="3898748766" sldId="319"/>
        </pc:sldMkLst>
      </pc:sldChg>
      <pc:sldChg chg="addSp delSp modSp add mod">
        <pc:chgData name="Goodburn, Olivia" userId="1186e425-af39-4f27-8e32-1d35133f4503" providerId="ADAL" clId="{6CA84664-9C03-4237-9FC0-2F263F6B820C}" dt="2024-06-03T15:41:44.389" v="330" actId="1076"/>
        <pc:sldMkLst>
          <pc:docMk/>
          <pc:sldMk cId="3330395963" sldId="320"/>
        </pc:sldMkLst>
      </pc:sldChg>
      <pc:sldChg chg="addSp delSp modSp add mod">
        <pc:chgData name="Goodburn, Olivia" userId="1186e425-af39-4f27-8e32-1d35133f4503" providerId="ADAL" clId="{6CA84664-9C03-4237-9FC0-2F263F6B820C}" dt="2024-06-04T14:29:40.122" v="2528" actId="1038"/>
        <pc:sldMkLst>
          <pc:docMk/>
          <pc:sldMk cId="3687619200" sldId="321"/>
        </pc:sldMkLst>
      </pc:sldChg>
      <pc:sldChg chg="addSp delSp modSp add del mod ord">
        <pc:chgData name="Goodburn, Olivia" userId="1186e425-af39-4f27-8e32-1d35133f4503" providerId="ADAL" clId="{6CA84664-9C03-4237-9FC0-2F263F6B820C}" dt="2024-06-04T14:14:31.684" v="2011" actId="47"/>
        <pc:sldMkLst>
          <pc:docMk/>
          <pc:sldMk cId="128096080" sldId="322"/>
        </pc:sldMkLst>
      </pc:sldChg>
      <pc:sldChg chg="del">
        <pc:chgData name="Goodburn, Olivia" userId="1186e425-af39-4f27-8e32-1d35133f4503" providerId="ADAL" clId="{6CA84664-9C03-4237-9FC0-2F263F6B820C}" dt="2024-06-03T14:18:52.429" v="35" actId="47"/>
        <pc:sldMkLst>
          <pc:docMk/>
          <pc:sldMk cId="1948705447" sldId="325"/>
        </pc:sldMkLst>
      </pc:sldChg>
      <pc:sldChg chg="del">
        <pc:chgData name="Goodburn, Olivia" userId="1186e425-af39-4f27-8e32-1d35133f4503" providerId="ADAL" clId="{6CA84664-9C03-4237-9FC0-2F263F6B820C}" dt="2024-06-03T14:18:53.198" v="36" actId="47"/>
        <pc:sldMkLst>
          <pc:docMk/>
          <pc:sldMk cId="3190939425" sldId="326"/>
        </pc:sldMkLst>
      </pc:sldChg>
      <pc:sldChg chg="addSp delSp modSp mod modAnim">
        <pc:chgData name="Goodburn, Olivia" userId="1186e425-af39-4f27-8e32-1d35133f4503" providerId="ADAL" clId="{6CA84664-9C03-4237-9FC0-2F263F6B820C}" dt="2024-06-04T14:40:25.735" v="2956" actId="13822"/>
        <pc:sldMkLst>
          <pc:docMk/>
          <pc:sldMk cId="874850590" sldId="358"/>
        </pc:sldMkLst>
      </pc:sldChg>
      <pc:sldChg chg="delSp del mod delAnim modNotesTx">
        <pc:chgData name="Goodburn, Olivia" userId="1186e425-af39-4f27-8e32-1d35133f4503" providerId="ADAL" clId="{6CA84664-9C03-4237-9FC0-2F263F6B820C}" dt="2024-06-04T15:07:21.836" v="3266" actId="47"/>
        <pc:sldMkLst>
          <pc:docMk/>
          <pc:sldMk cId="2651434981" sldId="4415"/>
        </pc:sldMkLst>
      </pc:sldChg>
      <pc:sldChg chg="delSp modSp mod">
        <pc:chgData name="Goodburn, Olivia" userId="1186e425-af39-4f27-8e32-1d35133f4503" providerId="ADAL" clId="{6CA84664-9C03-4237-9FC0-2F263F6B820C}" dt="2024-06-04T14:07:48.235" v="1906" actId="1076"/>
        <pc:sldMkLst>
          <pc:docMk/>
          <pc:sldMk cId="348821140" sldId="4416"/>
        </pc:sldMkLst>
      </pc:sldChg>
      <pc:sldChg chg="add del">
        <pc:chgData name="Goodburn, Olivia" userId="1186e425-af39-4f27-8e32-1d35133f4503" providerId="ADAL" clId="{6CA84664-9C03-4237-9FC0-2F263F6B820C}" dt="2024-06-04T14:14:10.670" v="2001" actId="47"/>
        <pc:sldMkLst>
          <pc:docMk/>
          <pc:sldMk cId="691468497" sldId="4417"/>
        </pc:sldMkLst>
      </pc:sldChg>
      <pc:sldChg chg="del">
        <pc:chgData name="Goodburn, Olivia" userId="1186e425-af39-4f27-8e32-1d35133f4503" providerId="ADAL" clId="{6CA84664-9C03-4237-9FC0-2F263F6B820C}" dt="2024-06-04T14:07:53.996" v="1907" actId="47"/>
        <pc:sldMkLst>
          <pc:docMk/>
          <pc:sldMk cId="2408727763" sldId="4417"/>
        </pc:sldMkLst>
      </pc:sldChg>
      <pc:sldChg chg="addSp delSp modSp add mod ord">
        <pc:chgData name="Goodburn, Olivia" userId="1186e425-af39-4f27-8e32-1d35133f4503" providerId="ADAL" clId="{6CA84664-9C03-4237-9FC0-2F263F6B820C}" dt="2024-06-04T14:29:31.897" v="2514" actId="1037"/>
        <pc:sldMkLst>
          <pc:docMk/>
          <pc:sldMk cId="3357425787" sldId="4417"/>
        </pc:sldMkLst>
      </pc:sldChg>
      <pc:sldChg chg="addSp delSp modSp add mod ord">
        <pc:chgData name="Goodburn, Olivia" userId="1186e425-af39-4f27-8e32-1d35133f4503" providerId="ADAL" clId="{6CA84664-9C03-4237-9FC0-2F263F6B820C}" dt="2024-06-04T14:29:21.636" v="2486" actId="14100"/>
        <pc:sldMkLst>
          <pc:docMk/>
          <pc:sldMk cId="796837383" sldId="4418"/>
        </pc:sldMkLst>
      </pc:sldChg>
      <pc:sldChg chg="addSp delSp modSp add mod ord">
        <pc:chgData name="Goodburn, Olivia" userId="1186e425-af39-4f27-8e32-1d35133f4503" providerId="ADAL" clId="{6CA84664-9C03-4237-9FC0-2F263F6B820C}" dt="2024-06-04T14:31:55.393" v="2709" actId="1036"/>
        <pc:sldMkLst>
          <pc:docMk/>
          <pc:sldMk cId="1449238075" sldId="4419"/>
        </pc:sldMkLst>
      </pc:sldChg>
      <pc:sldChg chg="addSp delSp modSp add mod ord">
        <pc:chgData name="Goodburn, Olivia" userId="1186e425-af39-4f27-8e32-1d35133f4503" providerId="ADAL" clId="{6CA84664-9C03-4237-9FC0-2F263F6B820C}" dt="2024-06-04T14:36:08.682" v="2889" actId="14100"/>
        <pc:sldMkLst>
          <pc:docMk/>
          <pc:sldMk cId="519004870" sldId="4420"/>
        </pc:sldMkLst>
      </pc:sldChg>
      <pc:sldChg chg="addSp delSp modSp mod">
        <pc:chgData name="Goodburn, Olivia" userId="1186e425-af39-4f27-8e32-1d35133f4503" providerId="ADAL" clId="{6CA84664-9C03-4237-9FC0-2F263F6B820C}" dt="2024-06-04T15:06:47.218" v="3258" actId="1076"/>
        <pc:sldMkLst>
          <pc:docMk/>
          <pc:sldMk cId="3546104661" sldId="4421"/>
        </pc:sldMkLst>
      </pc:sldChg>
      <pc:sldChg chg="addSp delSp modSp new mod">
        <pc:chgData name="Goodburn, Olivia" userId="1186e425-af39-4f27-8e32-1d35133f4503" providerId="ADAL" clId="{6CA84664-9C03-4237-9FC0-2F263F6B820C}" dt="2024-06-04T14:42:12.156" v="2983" actId="478"/>
        <pc:sldMkLst>
          <pc:docMk/>
          <pc:sldMk cId="3018329560" sldId="4422"/>
        </pc:sldMkLst>
      </pc:sldChg>
      <pc:sldChg chg="addSp delSp modSp add mod">
        <pc:chgData name="Goodburn, Olivia" userId="1186e425-af39-4f27-8e32-1d35133f4503" providerId="ADAL" clId="{6CA84664-9C03-4237-9FC0-2F263F6B820C}" dt="2024-06-04T14:43:09.798" v="3001" actId="1076"/>
        <pc:sldMkLst>
          <pc:docMk/>
          <pc:sldMk cId="539729659" sldId="4423"/>
        </pc:sldMkLst>
      </pc:sldChg>
      <pc:sldChg chg="addSp delSp modSp add mod">
        <pc:chgData name="Goodburn, Olivia" userId="1186e425-af39-4f27-8e32-1d35133f4503" providerId="ADAL" clId="{6CA84664-9C03-4237-9FC0-2F263F6B820C}" dt="2024-06-04T14:44:00.987" v="3016" actId="478"/>
        <pc:sldMkLst>
          <pc:docMk/>
          <pc:sldMk cId="2700206674" sldId="4424"/>
        </pc:sldMkLst>
      </pc:sldChg>
      <pc:sldChg chg="addSp delSp modSp add mod">
        <pc:chgData name="Goodburn, Olivia" userId="1186e425-af39-4f27-8e32-1d35133f4503" providerId="ADAL" clId="{6CA84664-9C03-4237-9FC0-2F263F6B820C}" dt="2024-06-04T14:44:45.316" v="3039" actId="1037"/>
        <pc:sldMkLst>
          <pc:docMk/>
          <pc:sldMk cId="2048545860" sldId="4425"/>
        </pc:sldMkLst>
      </pc:sldChg>
      <pc:sldChg chg="addSp delSp modSp add mod">
        <pc:chgData name="Goodburn, Olivia" userId="1186e425-af39-4f27-8e32-1d35133f4503" providerId="ADAL" clId="{6CA84664-9C03-4237-9FC0-2F263F6B820C}" dt="2024-06-04T14:46:22.324" v="3062" actId="1076"/>
        <pc:sldMkLst>
          <pc:docMk/>
          <pc:sldMk cId="382991216" sldId="4426"/>
        </pc:sldMkLst>
      </pc:sldChg>
      <pc:sldChg chg="addSp delSp modSp add mod">
        <pc:chgData name="Goodburn, Olivia" userId="1186e425-af39-4f27-8e32-1d35133f4503" providerId="ADAL" clId="{6CA84664-9C03-4237-9FC0-2F263F6B820C}" dt="2024-06-04T14:48:46.048" v="3082" actId="14100"/>
        <pc:sldMkLst>
          <pc:docMk/>
          <pc:sldMk cId="3298359354" sldId="4427"/>
        </pc:sldMkLst>
      </pc:sldChg>
      <pc:sldChg chg="addSp delSp modSp add mod">
        <pc:chgData name="Goodburn, Olivia" userId="1186e425-af39-4f27-8e32-1d35133f4503" providerId="ADAL" clId="{6CA84664-9C03-4237-9FC0-2F263F6B820C}" dt="2024-06-04T14:57:49.439" v="3108" actId="167"/>
        <pc:sldMkLst>
          <pc:docMk/>
          <pc:sldMk cId="2224173417" sldId="4428"/>
        </pc:sldMkLst>
      </pc:sldChg>
      <pc:sldChg chg="addSp delSp modSp add mod">
        <pc:chgData name="Goodburn, Olivia" userId="1186e425-af39-4f27-8e32-1d35133f4503" providerId="ADAL" clId="{6CA84664-9C03-4237-9FC0-2F263F6B820C}" dt="2024-06-04T14:59:14.803" v="3136" actId="1076"/>
        <pc:sldMkLst>
          <pc:docMk/>
          <pc:sldMk cId="1353014531" sldId="4429"/>
        </pc:sldMkLst>
      </pc:sldChg>
      <pc:sldChg chg="addSp delSp modSp add mod">
        <pc:chgData name="Goodburn, Olivia" userId="1186e425-af39-4f27-8e32-1d35133f4503" providerId="ADAL" clId="{6CA84664-9C03-4237-9FC0-2F263F6B820C}" dt="2024-06-04T15:02:28.216" v="3175" actId="1036"/>
        <pc:sldMkLst>
          <pc:docMk/>
          <pc:sldMk cId="1377432749" sldId="4430"/>
        </pc:sldMkLst>
      </pc:sldChg>
      <pc:sldChg chg="addSp delSp modSp add mod">
        <pc:chgData name="Goodburn, Olivia" userId="1186e425-af39-4f27-8e32-1d35133f4503" providerId="ADAL" clId="{6CA84664-9C03-4237-9FC0-2F263F6B820C}" dt="2024-06-04T15:03:21.022" v="3195" actId="14100"/>
        <pc:sldMkLst>
          <pc:docMk/>
          <pc:sldMk cId="2131318291" sldId="4431"/>
        </pc:sldMkLst>
      </pc:sldChg>
      <pc:sldChg chg="addSp delSp modSp add mod">
        <pc:chgData name="Goodburn, Olivia" userId="1186e425-af39-4f27-8e32-1d35133f4503" providerId="ADAL" clId="{6CA84664-9C03-4237-9FC0-2F263F6B820C}" dt="2024-06-04T15:04:37.387" v="3218" actId="1076"/>
        <pc:sldMkLst>
          <pc:docMk/>
          <pc:sldMk cId="389593413" sldId="4432"/>
        </pc:sldMkLst>
      </pc:sldChg>
      <pc:sldChg chg="addSp delSp modSp add mod">
        <pc:chgData name="Goodburn, Olivia" userId="1186e425-af39-4f27-8e32-1d35133f4503" providerId="ADAL" clId="{6CA84664-9C03-4237-9FC0-2F263F6B820C}" dt="2024-06-04T15:05:41.855" v="3241" actId="1076"/>
        <pc:sldMkLst>
          <pc:docMk/>
          <pc:sldMk cId="1838136637" sldId="4433"/>
        </pc:sldMkLst>
      </pc:sldChg>
      <pc:sldChg chg="addSp delSp modSp mod">
        <pc:chgData name="Goodburn, Olivia" userId="1186e425-af39-4f27-8e32-1d35133f4503" providerId="ADAL" clId="{6CA84664-9C03-4237-9FC0-2F263F6B820C}" dt="2024-06-04T15:06:37.333" v="3254" actId="1076"/>
        <pc:sldMkLst>
          <pc:docMk/>
          <pc:sldMk cId="3407068955" sldId="4434"/>
        </pc:sldMkLst>
      </pc:sldChg>
      <pc:sldChg chg="addSp delSp modSp mod delAnim modAnim">
        <pc:chgData name="Goodburn, Olivia" userId="1186e425-af39-4f27-8e32-1d35133f4503" providerId="ADAL" clId="{6CA84664-9C03-4237-9FC0-2F263F6B820C}" dt="2024-06-04T15:08:02.080" v="3286" actId="1076"/>
        <pc:sldMkLst>
          <pc:docMk/>
          <pc:sldMk cId="3581725608" sldId="4435"/>
        </pc:sldMkLst>
      </pc:sldChg>
      <pc:sldChg chg="addSp delSp modSp mod">
        <pc:chgData name="Goodburn, Olivia" userId="1186e425-af39-4f27-8e32-1d35133f4503" providerId="ADAL" clId="{6CA84664-9C03-4237-9FC0-2F263F6B820C}" dt="2024-06-04T15:09:15.110" v="3305" actId="1076"/>
        <pc:sldMkLst>
          <pc:docMk/>
          <pc:sldMk cId="1216144054" sldId="4436"/>
        </pc:sldMkLst>
      </pc:sldChg>
      <pc:sldChg chg="addSp delSp modSp add mod">
        <pc:chgData name="Goodburn, Olivia" userId="1186e425-af39-4f27-8e32-1d35133f4503" providerId="ADAL" clId="{6CA84664-9C03-4237-9FC0-2F263F6B820C}" dt="2024-06-04T15:10:32.607" v="3339" actId="1036"/>
        <pc:sldMkLst>
          <pc:docMk/>
          <pc:sldMk cId="1494980224" sldId="4437"/>
        </pc:sldMkLst>
      </pc:sldChg>
      <pc:sldChg chg="addSp delSp modSp add mod">
        <pc:chgData name="Goodburn, Olivia" userId="1186e425-af39-4f27-8e32-1d35133f4503" providerId="ADAL" clId="{6CA84664-9C03-4237-9FC0-2F263F6B820C}" dt="2024-06-04T15:11:20.503" v="3353" actId="478"/>
        <pc:sldMkLst>
          <pc:docMk/>
          <pc:sldMk cId="4206309790" sldId="4438"/>
        </pc:sldMkLst>
      </pc:sldChg>
      <pc:sldChg chg="addSp delSp modSp add mod">
        <pc:chgData name="Goodburn, Olivia" userId="1186e425-af39-4f27-8e32-1d35133f4503" providerId="ADAL" clId="{6CA84664-9C03-4237-9FC0-2F263F6B820C}" dt="2024-06-04T15:12:10.943" v="3372" actId="1076"/>
        <pc:sldMkLst>
          <pc:docMk/>
          <pc:sldMk cId="1802428217" sldId="4439"/>
        </pc:sldMkLst>
      </pc:sldChg>
      <pc:sldChg chg="addSp delSp modSp add mod">
        <pc:chgData name="Goodburn, Olivia" userId="1186e425-af39-4f27-8e32-1d35133f4503" providerId="ADAL" clId="{6CA84664-9C03-4237-9FC0-2F263F6B820C}" dt="2024-06-04T15:13:08.463" v="3394" actId="166"/>
        <pc:sldMkLst>
          <pc:docMk/>
          <pc:sldMk cId="3513516052" sldId="4440"/>
        </pc:sldMkLst>
      </pc:sldChg>
      <pc:sldChg chg="addSp delSp modSp add mod">
        <pc:chgData name="Goodburn, Olivia" userId="1186e425-af39-4f27-8e32-1d35133f4503" providerId="ADAL" clId="{6CA84664-9C03-4237-9FC0-2F263F6B820C}" dt="2024-06-04T15:14:42.271" v="3415" actId="478"/>
        <pc:sldMkLst>
          <pc:docMk/>
          <pc:sldMk cId="3540229618" sldId="4441"/>
        </pc:sldMkLst>
      </pc:sldChg>
      <pc:sldChg chg="addSp delSp modSp add mod">
        <pc:chgData name="Goodburn, Olivia" userId="1186e425-af39-4f27-8e32-1d35133f4503" providerId="ADAL" clId="{6CA84664-9C03-4237-9FC0-2F263F6B820C}" dt="2024-06-04T15:15:38.013" v="3430" actId="478"/>
        <pc:sldMkLst>
          <pc:docMk/>
          <pc:sldMk cId="3257620502" sldId="4442"/>
        </pc:sldMkLst>
      </pc:sldChg>
      <pc:sldChg chg="addSp delSp modSp add mod">
        <pc:chgData name="Goodburn, Olivia" userId="1186e425-af39-4f27-8e32-1d35133f4503" providerId="ADAL" clId="{6CA84664-9C03-4237-9FC0-2F263F6B820C}" dt="2024-06-04T15:16:30.782" v="3447" actId="478"/>
        <pc:sldMkLst>
          <pc:docMk/>
          <pc:sldMk cId="150718422" sldId="4443"/>
        </pc:sldMkLst>
      </pc:sldChg>
      <pc:sldChg chg="addSp delSp modSp add mod">
        <pc:chgData name="Goodburn, Olivia" userId="1186e425-af39-4f27-8e32-1d35133f4503" providerId="ADAL" clId="{6CA84664-9C03-4237-9FC0-2F263F6B820C}" dt="2024-06-04T15:18:10.304" v="3468" actId="1076"/>
        <pc:sldMkLst>
          <pc:docMk/>
          <pc:sldMk cId="828644246" sldId="4444"/>
        </pc:sldMkLst>
      </pc:sldChg>
      <pc:sldChg chg="addSp delSp modSp add mod">
        <pc:chgData name="Goodburn, Olivia" userId="1186e425-af39-4f27-8e32-1d35133f4503" providerId="ADAL" clId="{6CA84664-9C03-4237-9FC0-2F263F6B820C}" dt="2024-06-04T15:19:00.140" v="3489" actId="1076"/>
        <pc:sldMkLst>
          <pc:docMk/>
          <pc:sldMk cId="3141787880" sldId="4445"/>
        </pc:sldMkLst>
      </pc:sldChg>
      <pc:sldChg chg="addSp delSp modSp add mod">
        <pc:chgData name="Goodburn, Olivia" userId="1186e425-af39-4f27-8e32-1d35133f4503" providerId="ADAL" clId="{6CA84664-9C03-4237-9FC0-2F263F6B820C}" dt="2024-06-04T15:19:45.159" v="3509" actId="1076"/>
        <pc:sldMkLst>
          <pc:docMk/>
          <pc:sldMk cId="3156721510" sldId="4446"/>
        </pc:sldMkLst>
      </pc:sldChg>
      <pc:sldMasterChg chg="delSldLayout">
        <pc:chgData name="Goodburn, Olivia" userId="1186e425-af39-4f27-8e32-1d35133f4503" providerId="ADAL" clId="{6CA84664-9C03-4237-9FC0-2F263F6B820C}" dt="2024-06-03T14:18:52.429" v="35" actId="47"/>
        <pc:sldMasterMkLst>
          <pc:docMk/>
          <pc:sldMasterMk cId="2107707857" sldId="2147483664"/>
        </pc:sldMasterMkLst>
        <pc:sldLayoutChg chg="del">
          <pc:chgData name="Goodburn, Olivia" userId="1186e425-af39-4f27-8e32-1d35133f4503" providerId="ADAL" clId="{6CA84664-9C03-4237-9FC0-2F263F6B820C}" dt="2024-06-03T14:18:52.429" v="35" actId="47"/>
          <pc:sldLayoutMkLst>
            <pc:docMk/>
            <pc:sldMasterMk cId="2107707857" sldId="2147483664"/>
            <pc:sldLayoutMk cId="2698065112" sldId="214748366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E72E7-DF18-4161-92E4-92C5BCC5D203}" type="datetimeFigureOut">
              <a:rPr lang="en-GB" smtClean="0"/>
              <a:t>04/06/2025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CFEF0-5609-4469-BE7C-38367F00EF6C}" type="slidenum">
              <a:rPr lang="en-GB" smtClean="0"/>
              <a:t>‹#›</a:t>
            </a:fld>
            <a:endParaRPr lang="en-GB"/>
          </a:p>
        </p:txBody>
      </p:sp>
    </p:spTree>
    <p:extLst>
      <p:ext uri="{BB962C8B-B14F-4D97-AF65-F5344CB8AC3E}">
        <p14:creationId xmlns:p14="http://schemas.microsoft.com/office/powerpoint/2010/main" val="420726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A550E-B6C0-4DC0-ABFC-EECACA0192D6}" type="slidenum">
              <a:rPr lang="en-GB" smtClean="0"/>
              <a:t>3</a:t>
            </a:fld>
            <a:endParaRPr lang="en-GB"/>
          </a:p>
        </p:txBody>
      </p:sp>
    </p:spTree>
    <p:extLst>
      <p:ext uri="{BB962C8B-B14F-4D97-AF65-F5344CB8AC3E}">
        <p14:creationId xmlns:p14="http://schemas.microsoft.com/office/powerpoint/2010/main" val="2472788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9BCB53-E8D1-D109-AE03-16B405362C01}"/>
              </a:ext>
            </a:extLst>
          </p:cNvPr>
          <p:cNvSpPr txBox="1"/>
          <p:nvPr userDrawn="1"/>
        </p:nvSpPr>
        <p:spPr>
          <a:xfrm>
            <a:off x="1354138" y="5076579"/>
            <a:ext cx="21674138" cy="2246769"/>
          </a:xfrm>
          <a:prstGeom prst="rect">
            <a:avLst/>
          </a:prstGeom>
          <a:noFill/>
        </p:spPr>
        <p:txBody>
          <a:bodyPr wrap="square" rtlCol="0">
            <a:spAutoFit/>
          </a:bodyPr>
          <a:lstStyle/>
          <a:p>
            <a:r>
              <a:rPr lang="en-US" sz="14000" b="1" dirty="0">
                <a:solidFill>
                  <a:srgbClr val="429AD6"/>
                </a:solidFill>
                <a:latin typeface="Arial" panose="020B0604020202020204" pitchFamily="34" charset="0"/>
                <a:cs typeface="Arial" panose="020B0604020202020204" pitchFamily="34" charset="0"/>
              </a:rPr>
              <a:t>Title of presentation</a:t>
            </a:r>
          </a:p>
        </p:txBody>
      </p:sp>
      <p:sp>
        <p:nvSpPr>
          <p:cNvPr id="4" name="TextBox 3">
            <a:extLst>
              <a:ext uri="{FF2B5EF4-FFF2-40B4-BE49-F238E27FC236}">
                <a16:creationId xmlns:a16="http://schemas.microsoft.com/office/drawing/2014/main" id="{7DCF4D55-5900-C32A-75F6-37192EAD19BE}"/>
              </a:ext>
            </a:extLst>
          </p:cNvPr>
          <p:cNvSpPr txBox="1"/>
          <p:nvPr userDrawn="1"/>
        </p:nvSpPr>
        <p:spPr>
          <a:xfrm>
            <a:off x="1354137" y="8449169"/>
            <a:ext cx="21637625" cy="2308324"/>
          </a:xfrm>
          <a:prstGeom prst="rect">
            <a:avLst/>
          </a:prstGeom>
          <a:noFill/>
        </p:spPr>
        <p:txBody>
          <a:bodyPr wrap="square" rtlCol="0">
            <a:spAutoFit/>
          </a:bodyPr>
          <a:lstStyle/>
          <a:p>
            <a:r>
              <a:rPr lang="en-US" sz="7200" dirty="0">
                <a:solidFill>
                  <a:srgbClr val="429AD6"/>
                </a:solidFill>
                <a:latin typeface="Arial" panose="020B0604020202020204" pitchFamily="34" charset="0"/>
                <a:cs typeface="Arial" panose="020B0604020202020204" pitchFamily="34" charset="0"/>
              </a:rPr>
              <a:t>Day Month 202X</a:t>
            </a:r>
          </a:p>
          <a:p>
            <a:r>
              <a:rPr lang="en-US" sz="7200" dirty="0">
                <a:solidFill>
                  <a:srgbClr val="429AD6"/>
                </a:solidFill>
                <a:latin typeface="Arial" panose="020B0604020202020204" pitchFamily="34" charset="0"/>
                <a:cs typeface="Arial" panose="020B0604020202020204" pitchFamily="34" charset="0"/>
              </a:rPr>
              <a:t>Presenter or main contact</a:t>
            </a:r>
          </a:p>
        </p:txBody>
      </p:sp>
    </p:spTree>
    <p:extLst>
      <p:ext uri="{BB962C8B-B14F-4D97-AF65-F5344CB8AC3E}">
        <p14:creationId xmlns:p14="http://schemas.microsoft.com/office/powerpoint/2010/main" val="2751529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lvl1pPr>
              <a:defRPr>
                <a:solidFill>
                  <a:srgbClr val="429AD6"/>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1371601" y="4431892"/>
            <a:ext cx="21334521" cy="7873093"/>
          </a:xfrm>
          <a:prstGeom prst="rect">
            <a:avLst/>
          </a:prstGeom>
        </p:spPr>
        <p:txBody>
          <a:bodyPr>
            <a:noAutofit/>
          </a:bodyPr>
          <a:lstStyle>
            <a:lvl1pPr marL="0" indent="0">
              <a:buNone/>
              <a:defRPr sz="3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3651274992"/>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lvl1pPr>
              <a:defRPr>
                <a:solidFill>
                  <a:srgbClr val="429AD6"/>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8930ED8D-4BDE-196E-914C-62E1395EEA5E}"/>
              </a:ext>
            </a:extLst>
          </p:cNvPr>
          <p:cNvSpPr>
            <a:spLocks noGrp="1"/>
          </p:cNvSpPr>
          <p:nvPr>
            <p:ph idx="13" hasCustomPrompt="1"/>
          </p:nvPr>
        </p:nvSpPr>
        <p:spPr>
          <a:xfrm>
            <a:off x="1371601" y="4431892"/>
            <a:ext cx="21334521" cy="7873093"/>
          </a:xfrm>
          <a:prstGeom prst="rect">
            <a:avLst/>
          </a:prstGeom>
        </p:spPr>
        <p:txBody>
          <a:bodyPr numCol="2" spcCol="1944000">
            <a:noAutofit/>
          </a:bodyPr>
          <a:lstStyle>
            <a:lvl1pPr marL="0" indent="0">
              <a:buNone/>
              <a:defRPr sz="3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244406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197031A-F39D-DAB3-81EA-64DB980B0253}"/>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lvl1pPr>
              <a:defRPr>
                <a:solidFill>
                  <a:srgbClr val="429AD6"/>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53B659A6-DCB3-F617-8D9C-E4B57AF63E56}"/>
              </a:ext>
            </a:extLst>
          </p:cNvPr>
          <p:cNvSpPr>
            <a:spLocks noGrp="1"/>
          </p:cNvSpPr>
          <p:nvPr>
            <p:ph idx="13" hasCustomPrompt="1"/>
          </p:nvPr>
        </p:nvSpPr>
        <p:spPr>
          <a:xfrm>
            <a:off x="1371601" y="4431892"/>
            <a:ext cx="21334521" cy="7873093"/>
          </a:xfrm>
          <a:prstGeom prst="rect">
            <a:avLst/>
          </a:prstGeom>
        </p:spPr>
        <p:txBody>
          <a:bodyPr wrap="square" numCol="3" spcCol="1944000">
            <a:noAutofit/>
          </a:bodyPr>
          <a:lstStyle>
            <a:lvl1pPr marL="0" indent="0">
              <a:buNone/>
              <a:defRPr sz="3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014784929"/>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4035" y="12106276"/>
            <a:ext cx="509660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70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724469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7707857"/>
      </p:ext>
    </p:extLst>
  </p:cSld>
  <p:clrMap bg1="lt1" tx1="dk1" bg2="lt2" tx2="dk2" accent1="accent1" accent2="accent2" accent3="accent3" accent4="accent4" accent5="accent5" accent6="accent6" hlink="hlink" folHlink="folHlink"/>
  <p:sldLayoutIdLst>
    <p:sldLayoutId id="2147483668" r:id="rId1"/>
    <p:sldLayoutId id="2147483665" r:id="rId2"/>
    <p:sldLayoutId id="2147483666" r:id="rId3"/>
    <p:sldLayoutId id="2147483667" r:id="rId4"/>
    <p:sldLayoutId id="2147483669" r:id="rId5"/>
    <p:sldLayoutId id="2147483670" r:id="rId6"/>
  </p:sldLayoutIdLst>
  <p:txStyles>
    <p:title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rgbClr val="08314C"/>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rgbClr val="08314C"/>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rgbClr val="08314C"/>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7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hyperlink" Target="https://assets.publishing.service.gov.uk/media/683587e29afff1b427db02db/2025_KS1_mathematics_test_mark_schemes.pdf" TargetMode="External"/><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assets.publishing.service.gov.uk/media/683587e29afff1b427db02db/2025_KS1_mathematics_test_mark_schemes.pdf" TargetMode="External"/><Relationship Id="rId2" Type="http://schemas.openxmlformats.org/officeDocument/2006/relationships/hyperlink" Target="https://www.gov.uk/government/publications/optional-key-stage-1-tests-2025-mathematics-test-materials" TargetMode="Externa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optional-key-stage-1-tests-2025-scaled-scores/2025-key-stage-1-scaled-score-conversion-tables#mathematics" TargetMode="External"/><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gov.uk/government/publications/optional-key-stage-1-tests-2024-mathematics-test-material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5.xml"/><Relationship Id="rId4" Type="http://schemas.openxmlformats.org/officeDocument/2006/relationships/hyperlink" Target="https://assets.publishing.service.gov.uk/media/683587e29afff1b427db02db/2025_KS1_mathematics_test_mark_schemes.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assets.publishing.service.gov.uk/media/683587e29afff1b427db02db/2025_KS1_mathematics_test_mark_schemes.pdf" TargetMode="External"/><Relationship Id="rId1" Type="http://schemas.openxmlformats.org/officeDocument/2006/relationships/slideLayout" Target="../slideLayouts/slideLayout5.xml"/><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www.gov.uk/government/publications/pre-key-stage-1-standard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s://assets.publishing.service.gov.uk/media/683587e29afff1b427db02db/2025_KS1_mathematics_test_mark_schemes.pdf" TargetMode="External"/><Relationship Id="rId1" Type="http://schemas.openxmlformats.org/officeDocument/2006/relationships/slideLayout" Target="../slideLayouts/slideLayout5.xml"/><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hyperlink" Target="https://assets.publishing.service.gov.uk/media/683587e29afff1b427db02db/2025_KS1_mathematics_test_mark_schemes.pdf" TargetMode="External"/><Relationship Id="rId1" Type="http://schemas.openxmlformats.org/officeDocument/2006/relationships/slideLayout" Target="../slideLayouts/slideLayout5.xml"/><Relationship Id="rId4" Type="http://schemas.openxmlformats.org/officeDocument/2006/relationships/image" Target="../media/image76.png"/></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https://assets.publishing.service.gov.uk/media/683587e29afff1b427db02db/2025_KS1_mathematics_test_mark_schemes.pdf" TargetMode="External"/><Relationship Id="rId1" Type="http://schemas.openxmlformats.org/officeDocument/2006/relationships/slideLayout" Target="../slideLayouts/slideLayout5.xml"/><Relationship Id="rId4" Type="http://schemas.openxmlformats.org/officeDocument/2006/relationships/image" Target="../media/image78.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gov.uk/government/publications/key-stage-1-mathematics-test-framework/key-stage-1-mathematics-test-framework"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gov.uk/government/publications/optional-key-stage-1-tests-2025-mathematics-test-materials" TargetMode="External"/><Relationship Id="rId1" Type="http://schemas.openxmlformats.org/officeDocument/2006/relationships/slideLayout" Target="../slideLayouts/slideLayout5.xml"/><Relationship Id="rId5" Type="http://schemas.openxmlformats.org/officeDocument/2006/relationships/hyperlink" Target="https://assets.publishing.service.gov.uk/media/683587e29afff1b427db02db/2025_KS1_mathematics_test_mark_schemes.pdf" TargetMode="Externa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3.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32.png"/><Relationship Id="rId5" Type="http://schemas.openxmlformats.org/officeDocument/2006/relationships/image" Target="../media/image25.png"/><Relationship Id="rId10" Type="http://schemas.openxmlformats.org/officeDocument/2006/relationships/image" Target="../media/image31.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5793BC-ACA0-3F26-32CA-1CF9550528D7}"/>
              </a:ext>
            </a:extLst>
          </p:cNvPr>
          <p:cNvSpPr txBox="1"/>
          <p:nvPr/>
        </p:nvSpPr>
        <p:spPr>
          <a:xfrm>
            <a:off x="1354138" y="5076579"/>
            <a:ext cx="21674138" cy="1600438"/>
          </a:xfrm>
          <a:prstGeom prst="rect">
            <a:avLst/>
          </a:prstGeom>
          <a:noFill/>
        </p:spPr>
        <p:txBody>
          <a:bodyPr wrap="square" rtlCol="0">
            <a:spAutoFit/>
          </a:bodyPr>
          <a:lstStyle/>
          <a:p>
            <a:r>
              <a:rPr lang="en-US" sz="9600" b="1" dirty="0">
                <a:solidFill>
                  <a:srgbClr val="429AD6"/>
                </a:solidFill>
                <a:latin typeface="Arial" panose="020B0604020202020204" pitchFamily="34" charset="0"/>
                <a:cs typeface="Arial" panose="020B0604020202020204" pitchFamily="34" charset="0"/>
              </a:rPr>
              <a:t>2025 Key Stage 1 optional SATs</a:t>
            </a:r>
          </a:p>
        </p:txBody>
      </p:sp>
      <p:sp>
        <p:nvSpPr>
          <p:cNvPr id="4" name="Subtitle 2">
            <a:extLst>
              <a:ext uri="{FF2B5EF4-FFF2-40B4-BE49-F238E27FC236}">
                <a16:creationId xmlns:a16="http://schemas.microsoft.com/office/drawing/2014/main" id="{EE3250C2-4DC4-D0F8-91D8-28C46DE8A74C}"/>
              </a:ext>
            </a:extLst>
          </p:cNvPr>
          <p:cNvSpPr txBox="1">
            <a:spLocks/>
          </p:cNvSpPr>
          <p:nvPr/>
        </p:nvSpPr>
        <p:spPr>
          <a:xfrm>
            <a:off x="1695659" y="7524176"/>
            <a:ext cx="8534400" cy="1752600"/>
          </a:xfrm>
          <a:prstGeom prst="rect">
            <a:avLst/>
          </a:prstGeom>
        </p:spPr>
        <p:txBody>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rgbClr val="08314C"/>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rgbClr val="08314C"/>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rgbClr val="08314C"/>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sz="2800" dirty="0"/>
              <a:t>Arithmetic Paper 1</a:t>
            </a:r>
          </a:p>
          <a:p>
            <a:r>
              <a:rPr lang="en-GB" sz="2800" dirty="0"/>
              <a:t>Reasoning Paper 2</a:t>
            </a:r>
          </a:p>
          <a:p>
            <a:r>
              <a:rPr lang="en-GB" sz="2800" dirty="0"/>
              <a:t>Pre-key stage 1 standards</a:t>
            </a:r>
          </a:p>
        </p:txBody>
      </p:sp>
      <p:pic>
        <p:nvPicPr>
          <p:cNvPr id="7" name="Picture 6" descr="Text, application&#10;&#10;Description automatically generated">
            <a:extLst>
              <a:ext uri="{FF2B5EF4-FFF2-40B4-BE49-F238E27FC236}">
                <a16:creationId xmlns:a16="http://schemas.microsoft.com/office/drawing/2014/main" id="{F8BF54FB-3118-BBD9-81C8-4D149B3681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9994" y="7524176"/>
            <a:ext cx="3788086" cy="5445873"/>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4702E12F-FCC7-3436-0643-11F3DEA610FC}"/>
              </a:ext>
            </a:extLst>
          </p:cNvPr>
          <p:cNvPicPr>
            <a:picLocks noChangeAspect="1"/>
          </p:cNvPicPr>
          <p:nvPr/>
        </p:nvPicPr>
        <p:blipFill>
          <a:blip r:embed="rId4"/>
          <a:stretch>
            <a:fillRect/>
          </a:stretch>
        </p:blipFill>
        <p:spPr>
          <a:xfrm>
            <a:off x="12069910" y="7934878"/>
            <a:ext cx="3340538" cy="4624467"/>
          </a:xfrm>
          <a:prstGeom prst="rect">
            <a:avLst/>
          </a:prstGeom>
        </p:spPr>
      </p:pic>
      <p:pic>
        <p:nvPicPr>
          <p:cNvPr id="9" name="Picture 8">
            <a:extLst>
              <a:ext uri="{FF2B5EF4-FFF2-40B4-BE49-F238E27FC236}">
                <a16:creationId xmlns:a16="http://schemas.microsoft.com/office/drawing/2014/main" id="{0542A967-1AB0-F8C7-AF8F-FF27D58B7F30}"/>
              </a:ext>
            </a:extLst>
          </p:cNvPr>
          <p:cNvPicPr>
            <a:picLocks noChangeAspect="1"/>
          </p:cNvPicPr>
          <p:nvPr/>
        </p:nvPicPr>
        <p:blipFill>
          <a:blip r:embed="rId5"/>
          <a:stretch>
            <a:fillRect/>
          </a:stretch>
        </p:blipFill>
        <p:spPr>
          <a:xfrm>
            <a:off x="15835294" y="7934877"/>
            <a:ext cx="3366470" cy="4624467"/>
          </a:xfrm>
          <a:prstGeom prst="rect">
            <a:avLst/>
          </a:prstGeom>
        </p:spPr>
      </p:pic>
      <p:pic>
        <p:nvPicPr>
          <p:cNvPr id="12" name="Picture 11">
            <a:extLst>
              <a:ext uri="{FF2B5EF4-FFF2-40B4-BE49-F238E27FC236}">
                <a16:creationId xmlns:a16="http://schemas.microsoft.com/office/drawing/2014/main" id="{16386311-CA3C-3C6D-01BE-3908918EBBB2}"/>
              </a:ext>
            </a:extLst>
          </p:cNvPr>
          <p:cNvPicPr>
            <a:picLocks noChangeAspect="1"/>
          </p:cNvPicPr>
          <p:nvPr/>
        </p:nvPicPr>
        <p:blipFill>
          <a:blip r:embed="rId6"/>
          <a:stretch>
            <a:fillRect/>
          </a:stretch>
        </p:blipFill>
        <p:spPr>
          <a:xfrm>
            <a:off x="19626610" y="7824509"/>
            <a:ext cx="3340538" cy="4604838"/>
          </a:xfrm>
          <a:prstGeom prst="rect">
            <a:avLst/>
          </a:prstGeom>
        </p:spPr>
      </p:pic>
    </p:spTree>
    <p:extLst>
      <p:ext uri="{BB962C8B-B14F-4D97-AF65-F5344CB8AC3E}">
        <p14:creationId xmlns:p14="http://schemas.microsoft.com/office/powerpoint/2010/main" val="789714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E5DE9-8C2F-128B-85BD-48D681648F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9A854C-5BB6-E922-50B1-A1281849EC79}"/>
              </a:ext>
            </a:extLst>
          </p:cNvPr>
          <p:cNvSpPr txBox="1">
            <a:spLocks/>
          </p:cNvSpPr>
          <p:nvPr/>
        </p:nvSpPr>
        <p:spPr>
          <a:xfrm>
            <a:off x="609601" y="616846"/>
            <a:ext cx="21074742" cy="1143000"/>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pPr>
              <a:lnSpc>
                <a:spcPct val="150000"/>
              </a:lnSpc>
            </a:pPr>
            <a:r>
              <a:rPr lang="en-GB" dirty="0">
                <a:solidFill>
                  <a:srgbClr val="0070C0"/>
                </a:solidFill>
              </a:rPr>
              <a:t>Key Stage 1 Arithmetic Paper 2025</a:t>
            </a:r>
          </a:p>
          <a:p>
            <a:pPr>
              <a:lnSpc>
                <a:spcPct val="150000"/>
              </a:lnSpc>
            </a:pPr>
            <a:r>
              <a:rPr lang="en-GB" sz="7200" dirty="0">
                <a:solidFill>
                  <a:srgbClr val="0070C0"/>
                </a:solidFill>
              </a:rPr>
              <a:t>Multiplication and Division                Fractions</a:t>
            </a:r>
            <a:br>
              <a:rPr lang="en-GB" dirty="0">
                <a:solidFill>
                  <a:srgbClr val="0070C0"/>
                </a:solidFill>
              </a:rPr>
            </a:br>
            <a:endParaRPr lang="en-GB" dirty="0">
              <a:solidFill>
                <a:srgbClr val="0070C0"/>
              </a:solidFill>
            </a:endParaRPr>
          </a:p>
        </p:txBody>
      </p:sp>
      <p:pic>
        <p:nvPicPr>
          <p:cNvPr id="23" name="Picture 22">
            <a:extLst>
              <a:ext uri="{FF2B5EF4-FFF2-40B4-BE49-F238E27FC236}">
                <a16:creationId xmlns:a16="http://schemas.microsoft.com/office/drawing/2014/main" id="{7EEB1FD3-0785-4C97-8063-4644F139603C}"/>
              </a:ext>
            </a:extLst>
          </p:cNvPr>
          <p:cNvPicPr>
            <a:picLocks noChangeAspect="1"/>
          </p:cNvPicPr>
          <p:nvPr/>
        </p:nvPicPr>
        <p:blipFill>
          <a:blip r:embed="rId2"/>
          <a:srcRect t="82492"/>
          <a:stretch/>
        </p:blipFill>
        <p:spPr>
          <a:xfrm>
            <a:off x="609601" y="4950500"/>
            <a:ext cx="6154225" cy="1122403"/>
          </a:xfrm>
          <a:prstGeom prst="rect">
            <a:avLst/>
          </a:prstGeom>
        </p:spPr>
      </p:pic>
      <p:pic>
        <p:nvPicPr>
          <p:cNvPr id="27" name="Picture 26">
            <a:extLst>
              <a:ext uri="{FF2B5EF4-FFF2-40B4-BE49-F238E27FC236}">
                <a16:creationId xmlns:a16="http://schemas.microsoft.com/office/drawing/2014/main" id="{4E5CA66B-87BE-C1B3-7384-79D106FA1431}"/>
              </a:ext>
            </a:extLst>
          </p:cNvPr>
          <p:cNvPicPr>
            <a:picLocks noChangeAspect="1"/>
          </p:cNvPicPr>
          <p:nvPr/>
        </p:nvPicPr>
        <p:blipFill>
          <a:blip r:embed="rId3"/>
          <a:srcRect b="82073"/>
          <a:stretch/>
        </p:blipFill>
        <p:spPr>
          <a:xfrm>
            <a:off x="609601" y="6447953"/>
            <a:ext cx="5384945" cy="1136480"/>
          </a:xfrm>
          <a:prstGeom prst="rect">
            <a:avLst/>
          </a:prstGeom>
        </p:spPr>
      </p:pic>
      <p:pic>
        <p:nvPicPr>
          <p:cNvPr id="51" name="Picture 50">
            <a:extLst>
              <a:ext uri="{FF2B5EF4-FFF2-40B4-BE49-F238E27FC236}">
                <a16:creationId xmlns:a16="http://schemas.microsoft.com/office/drawing/2014/main" id="{19C0477D-21EA-CFC4-93AB-12FE075C5C10}"/>
              </a:ext>
            </a:extLst>
          </p:cNvPr>
          <p:cNvPicPr>
            <a:picLocks noChangeAspect="1"/>
          </p:cNvPicPr>
          <p:nvPr/>
        </p:nvPicPr>
        <p:blipFill>
          <a:blip r:embed="rId4"/>
          <a:srcRect t="82374"/>
          <a:stretch/>
        </p:blipFill>
        <p:spPr>
          <a:xfrm>
            <a:off x="625647" y="7894451"/>
            <a:ext cx="5456177" cy="1122403"/>
          </a:xfrm>
          <a:prstGeom prst="rect">
            <a:avLst/>
          </a:prstGeom>
        </p:spPr>
      </p:pic>
      <p:pic>
        <p:nvPicPr>
          <p:cNvPr id="57" name="Picture 56">
            <a:extLst>
              <a:ext uri="{FF2B5EF4-FFF2-40B4-BE49-F238E27FC236}">
                <a16:creationId xmlns:a16="http://schemas.microsoft.com/office/drawing/2014/main" id="{EC2F260C-0CE3-5434-3C81-57F612F8D402}"/>
              </a:ext>
            </a:extLst>
          </p:cNvPr>
          <p:cNvPicPr>
            <a:picLocks noChangeAspect="1"/>
          </p:cNvPicPr>
          <p:nvPr/>
        </p:nvPicPr>
        <p:blipFill>
          <a:blip r:embed="rId5"/>
          <a:srcRect t="81757"/>
          <a:stretch/>
        </p:blipFill>
        <p:spPr>
          <a:xfrm>
            <a:off x="609601" y="9326872"/>
            <a:ext cx="5114271" cy="1172095"/>
          </a:xfrm>
          <a:prstGeom prst="rect">
            <a:avLst/>
          </a:prstGeom>
        </p:spPr>
      </p:pic>
      <p:sp>
        <p:nvSpPr>
          <p:cNvPr id="82" name="Rectangle 81">
            <a:extLst>
              <a:ext uri="{FF2B5EF4-FFF2-40B4-BE49-F238E27FC236}">
                <a16:creationId xmlns:a16="http://schemas.microsoft.com/office/drawing/2014/main" id="{7074A354-2C3B-2409-7391-34815362FED0}"/>
              </a:ext>
            </a:extLst>
          </p:cNvPr>
          <p:cNvSpPr/>
          <p:nvPr/>
        </p:nvSpPr>
        <p:spPr>
          <a:xfrm>
            <a:off x="6145619" y="12610214"/>
            <a:ext cx="17203479" cy="8265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67154D0F-3361-345E-D0F4-2A329FE6B66E}"/>
              </a:ext>
            </a:extLst>
          </p:cNvPr>
          <p:cNvPicPr>
            <a:picLocks noChangeAspect="1"/>
          </p:cNvPicPr>
          <p:nvPr/>
        </p:nvPicPr>
        <p:blipFill>
          <a:blip r:embed="rId4"/>
          <a:srcRect b="81929"/>
          <a:stretch/>
        </p:blipFill>
        <p:spPr>
          <a:xfrm>
            <a:off x="16492805" y="5049767"/>
            <a:ext cx="5456175" cy="1150726"/>
          </a:xfrm>
          <a:prstGeom prst="rect">
            <a:avLst/>
          </a:prstGeom>
        </p:spPr>
      </p:pic>
      <p:pic>
        <p:nvPicPr>
          <p:cNvPr id="6" name="Picture 5">
            <a:extLst>
              <a:ext uri="{FF2B5EF4-FFF2-40B4-BE49-F238E27FC236}">
                <a16:creationId xmlns:a16="http://schemas.microsoft.com/office/drawing/2014/main" id="{B8DA11CA-4958-5EAC-D5C2-0B5F59995A59}"/>
              </a:ext>
            </a:extLst>
          </p:cNvPr>
          <p:cNvPicPr>
            <a:picLocks noChangeAspect="1"/>
          </p:cNvPicPr>
          <p:nvPr/>
        </p:nvPicPr>
        <p:blipFill>
          <a:blip r:embed="rId6"/>
          <a:srcRect b="75589"/>
          <a:stretch/>
        </p:blipFill>
        <p:spPr>
          <a:xfrm>
            <a:off x="16535335" y="6398617"/>
            <a:ext cx="5028798" cy="1547545"/>
          </a:xfrm>
          <a:prstGeom prst="rect">
            <a:avLst/>
          </a:prstGeom>
        </p:spPr>
      </p:pic>
      <p:pic>
        <p:nvPicPr>
          <p:cNvPr id="7" name="Picture 6">
            <a:extLst>
              <a:ext uri="{FF2B5EF4-FFF2-40B4-BE49-F238E27FC236}">
                <a16:creationId xmlns:a16="http://schemas.microsoft.com/office/drawing/2014/main" id="{97EC6462-07D5-CCDA-617A-091FAD459350}"/>
              </a:ext>
            </a:extLst>
          </p:cNvPr>
          <p:cNvPicPr>
            <a:picLocks noChangeAspect="1"/>
          </p:cNvPicPr>
          <p:nvPr/>
        </p:nvPicPr>
        <p:blipFill>
          <a:blip r:embed="rId7"/>
          <a:srcRect b="79417"/>
          <a:stretch/>
        </p:blipFill>
        <p:spPr>
          <a:xfrm>
            <a:off x="16535335" y="8167245"/>
            <a:ext cx="5213997" cy="1301903"/>
          </a:xfrm>
          <a:prstGeom prst="rect">
            <a:avLst/>
          </a:prstGeom>
        </p:spPr>
      </p:pic>
    </p:spTree>
    <p:extLst>
      <p:ext uri="{BB962C8B-B14F-4D97-AF65-F5344CB8AC3E}">
        <p14:creationId xmlns:p14="http://schemas.microsoft.com/office/powerpoint/2010/main" val="4188792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8244E7-74BB-44E1-26D3-8021DBC0342E}"/>
              </a:ext>
            </a:extLst>
          </p:cNvPr>
          <p:cNvPicPr>
            <a:picLocks noChangeAspect="1"/>
          </p:cNvPicPr>
          <p:nvPr/>
        </p:nvPicPr>
        <p:blipFill>
          <a:blip r:embed="rId2"/>
          <a:stretch>
            <a:fillRect/>
          </a:stretch>
        </p:blipFill>
        <p:spPr>
          <a:xfrm>
            <a:off x="6549656" y="579961"/>
            <a:ext cx="8878959" cy="12129293"/>
          </a:xfrm>
          <a:prstGeom prst="rect">
            <a:avLst/>
          </a:prstGeom>
        </p:spPr>
      </p:pic>
      <p:sp>
        <p:nvSpPr>
          <p:cNvPr id="5" name="TextBox 4">
            <a:extLst>
              <a:ext uri="{FF2B5EF4-FFF2-40B4-BE49-F238E27FC236}">
                <a16:creationId xmlns:a16="http://schemas.microsoft.com/office/drawing/2014/main" id="{874FFD40-700B-A085-2C44-880E30729909}"/>
              </a:ext>
            </a:extLst>
          </p:cNvPr>
          <p:cNvSpPr txBox="1"/>
          <p:nvPr/>
        </p:nvSpPr>
        <p:spPr>
          <a:xfrm>
            <a:off x="16161490" y="1781225"/>
            <a:ext cx="7357730" cy="10153549"/>
          </a:xfrm>
          <a:prstGeom prst="rect">
            <a:avLst/>
          </a:prstGeom>
          <a:solidFill>
            <a:schemeClr val="accent5">
              <a:lumMod val="20000"/>
              <a:lumOff val="80000"/>
            </a:schemeClr>
          </a:solidFill>
        </p:spPr>
        <p:txBody>
          <a:bodyPr wrap="square">
            <a:spAutoFit/>
          </a:bodyPr>
          <a:lstStyle/>
          <a:p>
            <a:pPr>
              <a:lnSpc>
                <a:spcPct val="150000"/>
              </a:lnSpc>
            </a:pPr>
            <a:r>
              <a:rPr lang="en-GB" sz="4000" dirty="0"/>
              <a:t>Equivalent answers are not acceptable, for example, 10 + 4 instead of 14. When marking the arithmetic questions, refer specifically to general marking principles 9, 10, 11 and 12. No misreads are allowed for 1-mark questions.</a:t>
            </a:r>
          </a:p>
          <a:p>
            <a:pPr>
              <a:lnSpc>
                <a:spcPct val="150000"/>
              </a:lnSpc>
            </a:pPr>
            <a:r>
              <a:rPr lang="en-GB" sz="4000" dirty="0">
                <a:hlinkClick r:id="rId3"/>
              </a:rPr>
              <a:t>2025 key stage 1 mathematics test mark schemes</a:t>
            </a:r>
            <a:endParaRPr lang="en-GB" sz="4000" dirty="0"/>
          </a:p>
          <a:p>
            <a:pPr>
              <a:lnSpc>
                <a:spcPct val="150000"/>
              </a:lnSpc>
            </a:pPr>
            <a:endParaRPr lang="en-GB" sz="4000" dirty="0"/>
          </a:p>
        </p:txBody>
      </p:sp>
    </p:spTree>
    <p:extLst>
      <p:ext uri="{BB962C8B-B14F-4D97-AF65-F5344CB8AC3E}">
        <p14:creationId xmlns:p14="http://schemas.microsoft.com/office/powerpoint/2010/main" val="3330395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CB04AB-D244-FB93-1817-1BDE5456A10F}"/>
              </a:ext>
            </a:extLst>
          </p:cNvPr>
          <p:cNvSpPr txBox="1"/>
          <p:nvPr/>
        </p:nvSpPr>
        <p:spPr>
          <a:xfrm>
            <a:off x="6777745" y="11468663"/>
            <a:ext cx="12195544" cy="584775"/>
          </a:xfrm>
          <a:prstGeom prst="rect">
            <a:avLst/>
          </a:prstGeom>
          <a:noFill/>
        </p:spPr>
        <p:txBody>
          <a:bodyPr wrap="square">
            <a:spAutoFit/>
          </a:bodyPr>
          <a:lstStyle/>
          <a:p>
            <a:r>
              <a:rPr lang="en-GB" sz="3200" dirty="0">
                <a:hlinkClick r:id="rId2"/>
              </a:rPr>
              <a:t>Optional key stage 1 tests: 2025 mathematics test materials - GOV.UK</a:t>
            </a:r>
            <a:endParaRPr lang="en-GB" sz="3200" dirty="0"/>
          </a:p>
        </p:txBody>
      </p:sp>
      <p:sp>
        <p:nvSpPr>
          <p:cNvPr id="4" name="TextBox 3">
            <a:extLst>
              <a:ext uri="{FF2B5EF4-FFF2-40B4-BE49-F238E27FC236}">
                <a16:creationId xmlns:a16="http://schemas.microsoft.com/office/drawing/2014/main" id="{BD5B46E6-04D4-3461-337A-E1524728FF6F}"/>
              </a:ext>
            </a:extLst>
          </p:cNvPr>
          <p:cNvSpPr txBox="1"/>
          <p:nvPr/>
        </p:nvSpPr>
        <p:spPr>
          <a:xfrm>
            <a:off x="6777745" y="12274817"/>
            <a:ext cx="12195544" cy="584775"/>
          </a:xfrm>
          <a:prstGeom prst="rect">
            <a:avLst/>
          </a:prstGeom>
          <a:noFill/>
        </p:spPr>
        <p:txBody>
          <a:bodyPr wrap="square">
            <a:spAutoFit/>
          </a:bodyPr>
          <a:lstStyle/>
          <a:p>
            <a:r>
              <a:rPr lang="en-GB" sz="3200" dirty="0">
                <a:hlinkClick r:id="rId3"/>
              </a:rPr>
              <a:t>2025 key stage 1 mathematics test mark schemes</a:t>
            </a:r>
            <a:endParaRPr lang="en-GB" sz="3200" dirty="0"/>
          </a:p>
        </p:txBody>
      </p:sp>
      <p:pic>
        <p:nvPicPr>
          <p:cNvPr id="7" name="Picture 6">
            <a:extLst>
              <a:ext uri="{FF2B5EF4-FFF2-40B4-BE49-F238E27FC236}">
                <a16:creationId xmlns:a16="http://schemas.microsoft.com/office/drawing/2014/main" id="{18230CBE-F757-FFF9-5EAF-F0FFC1232E88}"/>
              </a:ext>
            </a:extLst>
          </p:cNvPr>
          <p:cNvPicPr>
            <a:picLocks noChangeAspect="1"/>
          </p:cNvPicPr>
          <p:nvPr/>
        </p:nvPicPr>
        <p:blipFill>
          <a:blip r:embed="rId4"/>
          <a:stretch>
            <a:fillRect/>
          </a:stretch>
        </p:blipFill>
        <p:spPr>
          <a:xfrm>
            <a:off x="18973289" y="325092"/>
            <a:ext cx="4155733" cy="12534500"/>
          </a:xfrm>
          <a:prstGeom prst="rect">
            <a:avLst/>
          </a:prstGeom>
        </p:spPr>
      </p:pic>
      <p:pic>
        <p:nvPicPr>
          <p:cNvPr id="10" name="Picture 9">
            <a:extLst>
              <a:ext uri="{FF2B5EF4-FFF2-40B4-BE49-F238E27FC236}">
                <a16:creationId xmlns:a16="http://schemas.microsoft.com/office/drawing/2014/main" id="{ED444422-225F-B248-6147-449A2EAA3B36}"/>
              </a:ext>
            </a:extLst>
          </p:cNvPr>
          <p:cNvPicPr>
            <a:picLocks noChangeAspect="1"/>
          </p:cNvPicPr>
          <p:nvPr/>
        </p:nvPicPr>
        <p:blipFill>
          <a:blip r:embed="rId5"/>
          <a:stretch>
            <a:fillRect/>
          </a:stretch>
        </p:blipFill>
        <p:spPr>
          <a:xfrm>
            <a:off x="7931790" y="1077786"/>
            <a:ext cx="7645666" cy="9503617"/>
          </a:xfrm>
          <a:prstGeom prst="rect">
            <a:avLst/>
          </a:prstGeom>
        </p:spPr>
      </p:pic>
      <p:sp>
        <p:nvSpPr>
          <p:cNvPr id="11" name="Star: 5 Points 10">
            <a:extLst>
              <a:ext uri="{FF2B5EF4-FFF2-40B4-BE49-F238E27FC236}">
                <a16:creationId xmlns:a16="http://schemas.microsoft.com/office/drawing/2014/main" id="{E9A6BE69-E95D-E516-EF71-94F990892EB2}"/>
              </a:ext>
            </a:extLst>
          </p:cNvPr>
          <p:cNvSpPr/>
          <p:nvPr/>
        </p:nvSpPr>
        <p:spPr>
          <a:xfrm>
            <a:off x="17213179" y="1556084"/>
            <a:ext cx="1620253" cy="1556084"/>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dirty="0"/>
              <a:t>Y1</a:t>
            </a:r>
          </a:p>
        </p:txBody>
      </p:sp>
    </p:spTree>
    <p:extLst>
      <p:ext uri="{BB962C8B-B14F-4D97-AF65-F5344CB8AC3E}">
        <p14:creationId xmlns:p14="http://schemas.microsoft.com/office/powerpoint/2010/main" val="3546104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1A6BB3-E30B-2952-28EF-87C618FEB869}"/>
              </a:ext>
            </a:extLst>
          </p:cNvPr>
          <p:cNvPicPr>
            <a:picLocks noChangeAspect="1"/>
          </p:cNvPicPr>
          <p:nvPr/>
        </p:nvPicPr>
        <p:blipFill>
          <a:blip r:embed="rId2"/>
          <a:stretch>
            <a:fillRect/>
          </a:stretch>
        </p:blipFill>
        <p:spPr>
          <a:xfrm>
            <a:off x="10852375" y="700286"/>
            <a:ext cx="12933416" cy="10548959"/>
          </a:xfrm>
          <a:prstGeom prst="rect">
            <a:avLst/>
          </a:prstGeom>
        </p:spPr>
      </p:pic>
      <p:pic>
        <p:nvPicPr>
          <p:cNvPr id="5" name="Picture 4">
            <a:extLst>
              <a:ext uri="{FF2B5EF4-FFF2-40B4-BE49-F238E27FC236}">
                <a16:creationId xmlns:a16="http://schemas.microsoft.com/office/drawing/2014/main" id="{F4488DFD-114B-B147-298C-02400F53BD50}"/>
              </a:ext>
            </a:extLst>
          </p:cNvPr>
          <p:cNvPicPr>
            <a:picLocks noChangeAspect="1"/>
          </p:cNvPicPr>
          <p:nvPr/>
        </p:nvPicPr>
        <p:blipFill>
          <a:blip r:embed="rId3"/>
          <a:stretch>
            <a:fillRect/>
          </a:stretch>
        </p:blipFill>
        <p:spPr>
          <a:xfrm>
            <a:off x="0" y="512310"/>
            <a:ext cx="10619911" cy="10736935"/>
          </a:xfrm>
          <a:prstGeom prst="rect">
            <a:avLst/>
          </a:prstGeom>
        </p:spPr>
      </p:pic>
    </p:spTree>
    <p:extLst>
      <p:ext uri="{BB962C8B-B14F-4D97-AF65-F5344CB8AC3E}">
        <p14:creationId xmlns:p14="http://schemas.microsoft.com/office/powerpoint/2010/main" val="3702365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9C3F79-FF28-6AC9-699B-F9DA86FF1D3D}"/>
              </a:ext>
            </a:extLst>
          </p:cNvPr>
          <p:cNvPicPr>
            <a:picLocks noChangeAspect="1"/>
          </p:cNvPicPr>
          <p:nvPr/>
        </p:nvPicPr>
        <p:blipFill>
          <a:blip r:embed="rId2"/>
          <a:stretch>
            <a:fillRect/>
          </a:stretch>
        </p:blipFill>
        <p:spPr>
          <a:xfrm>
            <a:off x="1338976" y="734743"/>
            <a:ext cx="8561466" cy="5282607"/>
          </a:xfrm>
          <a:prstGeom prst="rect">
            <a:avLst/>
          </a:prstGeom>
        </p:spPr>
      </p:pic>
      <p:pic>
        <p:nvPicPr>
          <p:cNvPr id="5" name="Picture 4">
            <a:extLst>
              <a:ext uri="{FF2B5EF4-FFF2-40B4-BE49-F238E27FC236}">
                <a16:creationId xmlns:a16="http://schemas.microsoft.com/office/drawing/2014/main" id="{908CCE81-4517-EC54-43F3-CB444D31760C}"/>
              </a:ext>
            </a:extLst>
          </p:cNvPr>
          <p:cNvPicPr>
            <a:picLocks noChangeAspect="1"/>
          </p:cNvPicPr>
          <p:nvPr/>
        </p:nvPicPr>
        <p:blipFill>
          <a:blip r:embed="rId3"/>
          <a:stretch>
            <a:fillRect/>
          </a:stretch>
        </p:blipFill>
        <p:spPr>
          <a:xfrm>
            <a:off x="1131763" y="6158025"/>
            <a:ext cx="8724307" cy="5282608"/>
          </a:xfrm>
          <a:prstGeom prst="rect">
            <a:avLst/>
          </a:prstGeom>
        </p:spPr>
      </p:pic>
      <p:pic>
        <p:nvPicPr>
          <p:cNvPr id="8" name="Picture 7">
            <a:extLst>
              <a:ext uri="{FF2B5EF4-FFF2-40B4-BE49-F238E27FC236}">
                <a16:creationId xmlns:a16="http://schemas.microsoft.com/office/drawing/2014/main" id="{23DFD0CA-30AD-D065-99DF-8571B2A2DB04}"/>
              </a:ext>
            </a:extLst>
          </p:cNvPr>
          <p:cNvPicPr>
            <a:picLocks noChangeAspect="1"/>
          </p:cNvPicPr>
          <p:nvPr/>
        </p:nvPicPr>
        <p:blipFill>
          <a:blip r:embed="rId4"/>
          <a:srcRect b="45760"/>
          <a:stretch/>
        </p:blipFill>
        <p:spPr>
          <a:xfrm>
            <a:off x="10852375" y="700286"/>
            <a:ext cx="12933416" cy="5721779"/>
          </a:xfrm>
          <a:prstGeom prst="rect">
            <a:avLst/>
          </a:prstGeom>
        </p:spPr>
      </p:pic>
    </p:spTree>
    <p:extLst>
      <p:ext uri="{BB962C8B-B14F-4D97-AF65-F5344CB8AC3E}">
        <p14:creationId xmlns:p14="http://schemas.microsoft.com/office/powerpoint/2010/main" val="3463818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A8B84-C720-D408-A05B-8788C1B9CC4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8878E78-BBD7-FF97-53C2-CB82372697B3}"/>
              </a:ext>
            </a:extLst>
          </p:cNvPr>
          <p:cNvPicPr>
            <a:picLocks noChangeAspect="1"/>
          </p:cNvPicPr>
          <p:nvPr/>
        </p:nvPicPr>
        <p:blipFill>
          <a:blip r:embed="rId2"/>
          <a:stretch>
            <a:fillRect/>
          </a:stretch>
        </p:blipFill>
        <p:spPr>
          <a:xfrm>
            <a:off x="701023" y="1451893"/>
            <a:ext cx="9800857" cy="9557573"/>
          </a:xfrm>
          <a:prstGeom prst="rect">
            <a:avLst/>
          </a:prstGeom>
        </p:spPr>
      </p:pic>
      <p:pic>
        <p:nvPicPr>
          <p:cNvPr id="2" name="Picture 1">
            <a:extLst>
              <a:ext uri="{FF2B5EF4-FFF2-40B4-BE49-F238E27FC236}">
                <a16:creationId xmlns:a16="http://schemas.microsoft.com/office/drawing/2014/main" id="{427D9C81-F4EA-FD4E-9CF3-D7CECAF25C4E}"/>
              </a:ext>
            </a:extLst>
          </p:cNvPr>
          <p:cNvPicPr>
            <a:picLocks noChangeAspect="1"/>
          </p:cNvPicPr>
          <p:nvPr/>
        </p:nvPicPr>
        <p:blipFill>
          <a:blip r:embed="rId3"/>
          <a:srcRect t="53031" b="13506"/>
          <a:stretch/>
        </p:blipFill>
        <p:spPr>
          <a:xfrm>
            <a:off x="11066225" y="1451893"/>
            <a:ext cx="12933416" cy="3530010"/>
          </a:xfrm>
          <a:prstGeom prst="rect">
            <a:avLst/>
          </a:prstGeom>
        </p:spPr>
      </p:pic>
    </p:spTree>
    <p:extLst>
      <p:ext uri="{BB962C8B-B14F-4D97-AF65-F5344CB8AC3E}">
        <p14:creationId xmlns:p14="http://schemas.microsoft.com/office/powerpoint/2010/main" val="1692121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E1E09-49E9-AD20-2158-1409C9956A3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C33661A-3BB8-5885-F533-C97254DBB42C}"/>
              </a:ext>
            </a:extLst>
          </p:cNvPr>
          <p:cNvPicPr>
            <a:picLocks noChangeAspect="1"/>
          </p:cNvPicPr>
          <p:nvPr/>
        </p:nvPicPr>
        <p:blipFill>
          <a:blip r:embed="rId2"/>
          <a:srcRect t="85632" b="55"/>
          <a:stretch/>
        </p:blipFill>
        <p:spPr>
          <a:xfrm>
            <a:off x="1049255" y="8612372"/>
            <a:ext cx="11433368" cy="1334709"/>
          </a:xfrm>
          <a:prstGeom prst="rect">
            <a:avLst/>
          </a:prstGeom>
        </p:spPr>
      </p:pic>
      <p:pic>
        <p:nvPicPr>
          <p:cNvPr id="4" name="Picture 3">
            <a:extLst>
              <a:ext uri="{FF2B5EF4-FFF2-40B4-BE49-F238E27FC236}">
                <a16:creationId xmlns:a16="http://schemas.microsoft.com/office/drawing/2014/main" id="{E4B2FDE6-DD86-A17B-9D64-D13AE44CD33A}"/>
              </a:ext>
            </a:extLst>
          </p:cNvPr>
          <p:cNvPicPr>
            <a:picLocks noChangeAspect="1"/>
          </p:cNvPicPr>
          <p:nvPr/>
        </p:nvPicPr>
        <p:blipFill>
          <a:blip r:embed="rId3"/>
          <a:stretch>
            <a:fillRect/>
          </a:stretch>
        </p:blipFill>
        <p:spPr>
          <a:xfrm>
            <a:off x="1049255" y="1672100"/>
            <a:ext cx="11421348" cy="6408645"/>
          </a:xfrm>
          <a:prstGeom prst="rect">
            <a:avLst/>
          </a:prstGeom>
        </p:spPr>
      </p:pic>
      <p:pic>
        <p:nvPicPr>
          <p:cNvPr id="6" name="Picture 5">
            <a:extLst>
              <a:ext uri="{FF2B5EF4-FFF2-40B4-BE49-F238E27FC236}">
                <a16:creationId xmlns:a16="http://schemas.microsoft.com/office/drawing/2014/main" id="{2E1EB152-B011-3F4F-612A-D46E22AB12F4}"/>
              </a:ext>
            </a:extLst>
          </p:cNvPr>
          <p:cNvPicPr>
            <a:picLocks noChangeAspect="1"/>
          </p:cNvPicPr>
          <p:nvPr/>
        </p:nvPicPr>
        <p:blipFill>
          <a:blip r:embed="rId4"/>
          <a:stretch>
            <a:fillRect/>
          </a:stretch>
        </p:blipFill>
        <p:spPr>
          <a:xfrm>
            <a:off x="13748279" y="1100740"/>
            <a:ext cx="9770940" cy="11514519"/>
          </a:xfrm>
          <a:prstGeom prst="rect">
            <a:avLst/>
          </a:prstGeom>
        </p:spPr>
      </p:pic>
    </p:spTree>
    <p:extLst>
      <p:ext uri="{BB962C8B-B14F-4D97-AF65-F5344CB8AC3E}">
        <p14:creationId xmlns:p14="http://schemas.microsoft.com/office/powerpoint/2010/main" val="2409590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F49175-8EFB-8E8F-A51B-19F5BB8AE721}"/>
              </a:ext>
            </a:extLst>
          </p:cNvPr>
          <p:cNvPicPr>
            <a:picLocks noChangeAspect="1"/>
          </p:cNvPicPr>
          <p:nvPr/>
        </p:nvPicPr>
        <p:blipFill>
          <a:blip r:embed="rId2"/>
          <a:stretch>
            <a:fillRect/>
          </a:stretch>
        </p:blipFill>
        <p:spPr>
          <a:xfrm>
            <a:off x="571445" y="1211427"/>
            <a:ext cx="11619761" cy="7486006"/>
          </a:xfrm>
          <a:prstGeom prst="rect">
            <a:avLst/>
          </a:prstGeom>
        </p:spPr>
      </p:pic>
      <p:pic>
        <p:nvPicPr>
          <p:cNvPr id="5" name="Picture 4">
            <a:extLst>
              <a:ext uri="{FF2B5EF4-FFF2-40B4-BE49-F238E27FC236}">
                <a16:creationId xmlns:a16="http://schemas.microsoft.com/office/drawing/2014/main" id="{874ED73C-B08A-AB21-9925-94680684CD52}"/>
              </a:ext>
            </a:extLst>
          </p:cNvPr>
          <p:cNvPicPr>
            <a:picLocks noChangeAspect="1"/>
          </p:cNvPicPr>
          <p:nvPr/>
        </p:nvPicPr>
        <p:blipFill>
          <a:blip r:embed="rId3"/>
          <a:stretch>
            <a:fillRect/>
          </a:stretch>
        </p:blipFill>
        <p:spPr>
          <a:xfrm>
            <a:off x="12694888" y="1402813"/>
            <a:ext cx="10744496" cy="10957449"/>
          </a:xfrm>
          <a:prstGeom prst="rect">
            <a:avLst/>
          </a:prstGeom>
        </p:spPr>
      </p:pic>
    </p:spTree>
    <p:extLst>
      <p:ext uri="{BB962C8B-B14F-4D97-AF65-F5344CB8AC3E}">
        <p14:creationId xmlns:p14="http://schemas.microsoft.com/office/powerpoint/2010/main" val="2113995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B160A-9C35-2852-3B26-378B3BC7A87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7DDCA1B-55FB-FF65-A881-062EBE6E8C2E}"/>
              </a:ext>
            </a:extLst>
          </p:cNvPr>
          <p:cNvPicPr>
            <a:picLocks noChangeAspect="1"/>
          </p:cNvPicPr>
          <p:nvPr/>
        </p:nvPicPr>
        <p:blipFill>
          <a:blip r:embed="rId2"/>
          <a:stretch>
            <a:fillRect/>
          </a:stretch>
        </p:blipFill>
        <p:spPr>
          <a:xfrm>
            <a:off x="850556" y="1057341"/>
            <a:ext cx="11775518" cy="8583619"/>
          </a:xfrm>
          <a:prstGeom prst="rect">
            <a:avLst/>
          </a:prstGeom>
        </p:spPr>
      </p:pic>
      <p:pic>
        <p:nvPicPr>
          <p:cNvPr id="7" name="Picture 6">
            <a:extLst>
              <a:ext uri="{FF2B5EF4-FFF2-40B4-BE49-F238E27FC236}">
                <a16:creationId xmlns:a16="http://schemas.microsoft.com/office/drawing/2014/main" id="{D37AE59F-96C8-82E7-A27E-CC14FE205848}"/>
              </a:ext>
            </a:extLst>
          </p:cNvPr>
          <p:cNvPicPr>
            <a:picLocks noChangeAspect="1"/>
          </p:cNvPicPr>
          <p:nvPr/>
        </p:nvPicPr>
        <p:blipFill>
          <a:blip r:embed="rId3"/>
          <a:stretch>
            <a:fillRect/>
          </a:stretch>
        </p:blipFill>
        <p:spPr>
          <a:xfrm>
            <a:off x="12944966" y="887220"/>
            <a:ext cx="10744373" cy="10763389"/>
          </a:xfrm>
          <a:prstGeom prst="rect">
            <a:avLst/>
          </a:prstGeom>
        </p:spPr>
      </p:pic>
    </p:spTree>
    <p:extLst>
      <p:ext uri="{BB962C8B-B14F-4D97-AF65-F5344CB8AC3E}">
        <p14:creationId xmlns:p14="http://schemas.microsoft.com/office/powerpoint/2010/main" val="950997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9D335-7914-88E7-38A7-49DDCD92BC0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23E97ED-0DEE-4E76-68EE-FC8E08A6C8BB}"/>
              </a:ext>
            </a:extLst>
          </p:cNvPr>
          <p:cNvPicPr>
            <a:picLocks noChangeAspect="1"/>
          </p:cNvPicPr>
          <p:nvPr/>
        </p:nvPicPr>
        <p:blipFill>
          <a:blip r:embed="rId2"/>
          <a:stretch>
            <a:fillRect/>
          </a:stretch>
        </p:blipFill>
        <p:spPr>
          <a:xfrm>
            <a:off x="1178720" y="546641"/>
            <a:ext cx="10702145" cy="11127908"/>
          </a:xfrm>
          <a:prstGeom prst="rect">
            <a:avLst/>
          </a:prstGeom>
        </p:spPr>
      </p:pic>
      <p:pic>
        <p:nvPicPr>
          <p:cNvPr id="6" name="Picture 5">
            <a:extLst>
              <a:ext uri="{FF2B5EF4-FFF2-40B4-BE49-F238E27FC236}">
                <a16:creationId xmlns:a16="http://schemas.microsoft.com/office/drawing/2014/main" id="{4B70B2A1-ABC7-6788-54B7-D4C24B6C93E1}"/>
              </a:ext>
            </a:extLst>
          </p:cNvPr>
          <p:cNvPicPr>
            <a:picLocks noChangeAspect="1"/>
          </p:cNvPicPr>
          <p:nvPr/>
        </p:nvPicPr>
        <p:blipFill>
          <a:blip r:embed="rId3"/>
          <a:stretch>
            <a:fillRect/>
          </a:stretch>
        </p:blipFill>
        <p:spPr>
          <a:xfrm>
            <a:off x="12892571" y="546641"/>
            <a:ext cx="9250190" cy="11835746"/>
          </a:xfrm>
          <a:prstGeom prst="rect">
            <a:avLst/>
          </a:prstGeom>
        </p:spPr>
      </p:pic>
    </p:spTree>
    <p:extLst>
      <p:ext uri="{BB962C8B-B14F-4D97-AF65-F5344CB8AC3E}">
        <p14:creationId xmlns:p14="http://schemas.microsoft.com/office/powerpoint/2010/main" val="844354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8C6042-113D-4E3D-BDC3-2842CD538634}"/>
              </a:ext>
            </a:extLst>
          </p:cNvPr>
          <p:cNvPicPr>
            <a:picLocks noChangeAspect="1"/>
          </p:cNvPicPr>
          <p:nvPr/>
        </p:nvPicPr>
        <p:blipFill>
          <a:blip r:embed="rId2"/>
          <a:stretch>
            <a:fillRect/>
          </a:stretch>
        </p:blipFill>
        <p:spPr>
          <a:xfrm>
            <a:off x="948310" y="1208102"/>
            <a:ext cx="8482186" cy="1778937"/>
          </a:xfrm>
          <a:prstGeom prst="rect">
            <a:avLst/>
          </a:prstGeom>
        </p:spPr>
      </p:pic>
      <p:sp>
        <p:nvSpPr>
          <p:cNvPr id="6" name="Content Placeholder 2">
            <a:extLst>
              <a:ext uri="{FF2B5EF4-FFF2-40B4-BE49-F238E27FC236}">
                <a16:creationId xmlns:a16="http://schemas.microsoft.com/office/drawing/2014/main" id="{4643C2E8-45AE-BC3B-28D6-93BABBDA2BDC}"/>
              </a:ext>
            </a:extLst>
          </p:cNvPr>
          <p:cNvSpPr txBox="1">
            <a:spLocks/>
          </p:cNvSpPr>
          <p:nvPr/>
        </p:nvSpPr>
        <p:spPr>
          <a:xfrm>
            <a:off x="948310" y="3372100"/>
            <a:ext cx="11548490" cy="9135797"/>
          </a:xfrm>
          <a:prstGeom prst="rect">
            <a:avLst/>
          </a:prstGeom>
          <a:noFill/>
        </p:spPr>
        <p:txBody>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rgbClr val="08314C"/>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rgbClr val="08314C"/>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rgbClr val="08314C"/>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GB" sz="4000" b="1" dirty="0">
                <a:solidFill>
                  <a:schemeClr val="tx1"/>
                </a:solidFill>
              </a:rPr>
              <a:t>K</a:t>
            </a:r>
            <a:r>
              <a:rPr lang="en-GB" sz="3200" b="1" dirty="0">
                <a:solidFill>
                  <a:schemeClr val="tx1"/>
                </a:solidFill>
              </a:rPr>
              <a:t>ey stage 1 SATs 2025 scaled scores </a:t>
            </a:r>
          </a:p>
          <a:p>
            <a:pPr marL="0" indent="0">
              <a:buFont typeface="Arial" panose="020B0604020202020204" pitchFamily="34" charset="0"/>
              <a:buNone/>
            </a:pPr>
            <a:r>
              <a:rPr lang="en-GB" sz="2800" dirty="0">
                <a:hlinkClick r:id="rId3"/>
              </a:rPr>
              <a:t>2025 key stage 1 scaled score conversion tables - GOV.UK</a:t>
            </a:r>
            <a:endParaRPr lang="en-GB" sz="2800" b="1" dirty="0">
              <a:solidFill>
                <a:schemeClr val="tx1"/>
              </a:solidFill>
            </a:endParaRPr>
          </a:p>
          <a:p>
            <a:pPr marL="0" indent="0">
              <a:buFont typeface="Arial" panose="020B0604020202020204" pitchFamily="34" charset="0"/>
              <a:buNone/>
            </a:pPr>
            <a:r>
              <a:rPr lang="en-GB" sz="3200" dirty="0">
                <a:solidFill>
                  <a:schemeClr val="tx1"/>
                </a:solidFill>
              </a:rPr>
              <a:t>A scaled score between 100 and 115 shows the pupil has met the expected standard in the test.</a:t>
            </a:r>
          </a:p>
          <a:p>
            <a:pPr marL="0" indent="0">
              <a:buNone/>
            </a:pPr>
            <a:r>
              <a:rPr lang="en-GB" sz="3200" dirty="0">
                <a:solidFill>
                  <a:schemeClr val="tx1"/>
                </a:solidFill>
              </a:rPr>
              <a:t>The lowest scaled score that can be awarded on a key stage 1 test is 85. The highest score is 115. Pupils need to have a raw score of at least 3 marks to be awarded the minimum scaled score.</a:t>
            </a:r>
            <a:r>
              <a:rPr lang="en-GB" sz="3200" b="1" dirty="0">
                <a:solidFill>
                  <a:schemeClr val="tx1"/>
                </a:solidFill>
              </a:rPr>
              <a:t> </a:t>
            </a:r>
          </a:p>
          <a:p>
            <a:pPr marL="0" indent="0">
              <a:buNone/>
            </a:pPr>
            <a:endParaRPr lang="en-GB" sz="3200" b="1" dirty="0">
              <a:solidFill>
                <a:schemeClr val="tx1"/>
              </a:solidFill>
            </a:endParaRPr>
          </a:p>
          <a:p>
            <a:pPr marL="0" indent="0">
              <a:buNone/>
            </a:pPr>
            <a:endParaRPr lang="en-GB" sz="3200" b="1" dirty="0">
              <a:solidFill>
                <a:schemeClr val="tx1"/>
              </a:solidFill>
            </a:endParaRPr>
          </a:p>
          <a:p>
            <a:pPr marL="0" indent="0">
              <a:buNone/>
            </a:pPr>
            <a:endParaRPr lang="en-GB" sz="3200" b="1" dirty="0">
              <a:solidFill>
                <a:schemeClr val="tx1"/>
              </a:solidFill>
            </a:endParaRPr>
          </a:p>
          <a:p>
            <a:pPr marL="0" indent="0">
              <a:buNone/>
            </a:pPr>
            <a:endParaRPr lang="en-GB" sz="3200" b="1" dirty="0">
              <a:solidFill>
                <a:schemeClr val="tx1"/>
              </a:solidFill>
            </a:endParaRPr>
          </a:p>
          <a:p>
            <a:pPr marL="0" indent="0">
              <a:buNone/>
            </a:pPr>
            <a:r>
              <a:rPr lang="en-GB" sz="3200" b="1" dirty="0">
                <a:solidFill>
                  <a:schemeClr val="tx1"/>
                </a:solidFill>
              </a:rPr>
              <a:t>Key Stage 1 SATs papers 2024</a:t>
            </a:r>
          </a:p>
          <a:p>
            <a:pPr marL="0" indent="0">
              <a:buNone/>
            </a:pPr>
            <a:r>
              <a:rPr lang="en-GB" sz="2800" dirty="0">
                <a:hlinkClick r:id="rId4"/>
              </a:rPr>
              <a:t>Optional key stage 1 tests: 2024 mathematics test materials - GOV.UK</a:t>
            </a:r>
            <a:endParaRPr lang="en-GB" sz="2800" dirty="0"/>
          </a:p>
          <a:p>
            <a:pPr marL="0" indent="0">
              <a:buNone/>
            </a:pPr>
            <a:endParaRPr lang="en-GB" sz="8000" b="1" dirty="0">
              <a:solidFill>
                <a:schemeClr val="tx1"/>
              </a:solidFill>
            </a:endParaRPr>
          </a:p>
          <a:p>
            <a:pPr marL="0" indent="0">
              <a:buFont typeface="Arial" panose="020B0604020202020204" pitchFamily="34" charset="0"/>
              <a:buNone/>
            </a:pPr>
            <a:endParaRPr lang="en-GB" sz="3200" dirty="0">
              <a:solidFill>
                <a:schemeClr val="tx1"/>
              </a:solidFill>
            </a:endParaRPr>
          </a:p>
        </p:txBody>
      </p:sp>
      <p:pic>
        <p:nvPicPr>
          <p:cNvPr id="7" name="Picture 6">
            <a:extLst>
              <a:ext uri="{FF2B5EF4-FFF2-40B4-BE49-F238E27FC236}">
                <a16:creationId xmlns:a16="http://schemas.microsoft.com/office/drawing/2014/main" id="{057954CA-785D-B991-1627-226478A42A2F}"/>
              </a:ext>
            </a:extLst>
          </p:cNvPr>
          <p:cNvPicPr>
            <a:picLocks noChangeAspect="1"/>
          </p:cNvPicPr>
          <p:nvPr/>
        </p:nvPicPr>
        <p:blipFill>
          <a:blip r:embed="rId5"/>
          <a:stretch>
            <a:fillRect/>
          </a:stretch>
        </p:blipFill>
        <p:spPr>
          <a:xfrm>
            <a:off x="13703114" y="833345"/>
            <a:ext cx="2756086" cy="11319636"/>
          </a:xfrm>
          <a:prstGeom prst="rect">
            <a:avLst/>
          </a:prstGeom>
        </p:spPr>
      </p:pic>
      <p:pic>
        <p:nvPicPr>
          <p:cNvPr id="11" name="Picture 10">
            <a:extLst>
              <a:ext uri="{FF2B5EF4-FFF2-40B4-BE49-F238E27FC236}">
                <a16:creationId xmlns:a16="http://schemas.microsoft.com/office/drawing/2014/main" id="{E4728372-5493-9EBB-72E7-5A4603747684}"/>
              </a:ext>
            </a:extLst>
          </p:cNvPr>
          <p:cNvPicPr>
            <a:picLocks noChangeAspect="1"/>
          </p:cNvPicPr>
          <p:nvPr/>
        </p:nvPicPr>
        <p:blipFill>
          <a:blip r:embed="rId6"/>
          <a:srcRect b="4368"/>
          <a:stretch/>
        </p:blipFill>
        <p:spPr>
          <a:xfrm>
            <a:off x="16982068" y="1927450"/>
            <a:ext cx="2756086" cy="10330241"/>
          </a:xfrm>
          <a:prstGeom prst="rect">
            <a:avLst/>
          </a:prstGeom>
        </p:spPr>
      </p:pic>
      <p:pic>
        <p:nvPicPr>
          <p:cNvPr id="15" name="Picture 14">
            <a:extLst>
              <a:ext uri="{FF2B5EF4-FFF2-40B4-BE49-F238E27FC236}">
                <a16:creationId xmlns:a16="http://schemas.microsoft.com/office/drawing/2014/main" id="{50AFE50A-5010-BC7A-3A12-3D157AFA47CA}"/>
              </a:ext>
            </a:extLst>
          </p:cNvPr>
          <p:cNvPicPr>
            <a:picLocks noChangeAspect="1"/>
          </p:cNvPicPr>
          <p:nvPr/>
        </p:nvPicPr>
        <p:blipFill>
          <a:blip r:embed="rId7"/>
          <a:stretch>
            <a:fillRect/>
          </a:stretch>
        </p:blipFill>
        <p:spPr>
          <a:xfrm>
            <a:off x="20324817" y="1927449"/>
            <a:ext cx="2940774" cy="10381825"/>
          </a:xfrm>
          <a:prstGeom prst="rect">
            <a:avLst/>
          </a:prstGeom>
        </p:spPr>
      </p:pic>
    </p:spTree>
    <p:extLst>
      <p:ext uri="{BB962C8B-B14F-4D97-AF65-F5344CB8AC3E}">
        <p14:creationId xmlns:p14="http://schemas.microsoft.com/office/powerpoint/2010/main" val="134685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4018F-C46F-D738-BDF9-BB03AC5DAB6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BCFF29D-6DEA-42C0-34BD-6E329264C6C1}"/>
              </a:ext>
            </a:extLst>
          </p:cNvPr>
          <p:cNvPicPr>
            <a:picLocks noChangeAspect="1"/>
          </p:cNvPicPr>
          <p:nvPr/>
        </p:nvPicPr>
        <p:blipFill>
          <a:blip r:embed="rId2"/>
          <a:stretch>
            <a:fillRect/>
          </a:stretch>
        </p:blipFill>
        <p:spPr>
          <a:xfrm>
            <a:off x="1625625" y="793492"/>
            <a:ext cx="9900067" cy="11064781"/>
          </a:xfrm>
          <a:prstGeom prst="rect">
            <a:avLst/>
          </a:prstGeom>
        </p:spPr>
      </p:pic>
      <p:pic>
        <p:nvPicPr>
          <p:cNvPr id="7" name="Picture 6">
            <a:extLst>
              <a:ext uri="{FF2B5EF4-FFF2-40B4-BE49-F238E27FC236}">
                <a16:creationId xmlns:a16="http://schemas.microsoft.com/office/drawing/2014/main" id="{38E70C62-4A07-B988-6721-A09E36CD4503}"/>
              </a:ext>
            </a:extLst>
          </p:cNvPr>
          <p:cNvPicPr>
            <a:picLocks noChangeAspect="1"/>
          </p:cNvPicPr>
          <p:nvPr/>
        </p:nvPicPr>
        <p:blipFill>
          <a:blip r:embed="rId3"/>
          <a:stretch>
            <a:fillRect/>
          </a:stretch>
        </p:blipFill>
        <p:spPr>
          <a:xfrm>
            <a:off x="12191204" y="793491"/>
            <a:ext cx="11806243" cy="10009187"/>
          </a:xfrm>
          <a:prstGeom prst="rect">
            <a:avLst/>
          </a:prstGeom>
        </p:spPr>
      </p:pic>
    </p:spTree>
    <p:extLst>
      <p:ext uri="{BB962C8B-B14F-4D97-AF65-F5344CB8AC3E}">
        <p14:creationId xmlns:p14="http://schemas.microsoft.com/office/powerpoint/2010/main" val="79135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DD452F-83D8-002C-6840-1F5D5AA1CCDA}"/>
              </a:ext>
            </a:extLst>
          </p:cNvPr>
          <p:cNvPicPr>
            <a:picLocks noChangeAspect="1"/>
          </p:cNvPicPr>
          <p:nvPr/>
        </p:nvPicPr>
        <p:blipFill>
          <a:blip r:embed="rId2"/>
          <a:stretch>
            <a:fillRect/>
          </a:stretch>
        </p:blipFill>
        <p:spPr>
          <a:xfrm>
            <a:off x="1532575" y="744691"/>
            <a:ext cx="8668431" cy="10866062"/>
          </a:xfrm>
          <a:prstGeom prst="rect">
            <a:avLst/>
          </a:prstGeom>
        </p:spPr>
      </p:pic>
      <p:pic>
        <p:nvPicPr>
          <p:cNvPr id="5" name="Picture 4">
            <a:extLst>
              <a:ext uri="{FF2B5EF4-FFF2-40B4-BE49-F238E27FC236}">
                <a16:creationId xmlns:a16="http://schemas.microsoft.com/office/drawing/2014/main" id="{13573D37-B54C-F1FB-6805-5DC0FA70A9FB}"/>
              </a:ext>
            </a:extLst>
          </p:cNvPr>
          <p:cNvPicPr>
            <a:picLocks noChangeAspect="1"/>
          </p:cNvPicPr>
          <p:nvPr/>
        </p:nvPicPr>
        <p:blipFill>
          <a:blip r:embed="rId3"/>
          <a:stretch>
            <a:fillRect/>
          </a:stretch>
        </p:blipFill>
        <p:spPr>
          <a:xfrm>
            <a:off x="11888688" y="871140"/>
            <a:ext cx="8802271" cy="3595293"/>
          </a:xfrm>
          <a:prstGeom prst="rect">
            <a:avLst/>
          </a:prstGeom>
        </p:spPr>
      </p:pic>
      <p:pic>
        <p:nvPicPr>
          <p:cNvPr id="7" name="Picture 6">
            <a:extLst>
              <a:ext uri="{FF2B5EF4-FFF2-40B4-BE49-F238E27FC236}">
                <a16:creationId xmlns:a16="http://schemas.microsoft.com/office/drawing/2014/main" id="{604899C4-96FE-A677-BBE7-D230D8C74763}"/>
              </a:ext>
            </a:extLst>
          </p:cNvPr>
          <p:cNvPicPr>
            <a:picLocks noChangeAspect="1"/>
          </p:cNvPicPr>
          <p:nvPr/>
        </p:nvPicPr>
        <p:blipFill>
          <a:blip r:embed="rId4"/>
          <a:stretch>
            <a:fillRect/>
          </a:stretch>
        </p:blipFill>
        <p:spPr>
          <a:xfrm>
            <a:off x="12191206" y="4707037"/>
            <a:ext cx="7799922" cy="8137823"/>
          </a:xfrm>
          <a:prstGeom prst="rect">
            <a:avLst/>
          </a:prstGeom>
        </p:spPr>
      </p:pic>
    </p:spTree>
    <p:extLst>
      <p:ext uri="{BB962C8B-B14F-4D97-AF65-F5344CB8AC3E}">
        <p14:creationId xmlns:p14="http://schemas.microsoft.com/office/powerpoint/2010/main" val="98704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483434-636D-1F6E-5E1F-944E1628E3CE}"/>
              </a:ext>
            </a:extLst>
          </p:cNvPr>
          <p:cNvPicPr>
            <a:picLocks noChangeAspect="1"/>
          </p:cNvPicPr>
          <p:nvPr/>
        </p:nvPicPr>
        <p:blipFill>
          <a:blip r:embed="rId2"/>
          <a:stretch>
            <a:fillRect/>
          </a:stretch>
        </p:blipFill>
        <p:spPr>
          <a:xfrm>
            <a:off x="980018" y="1234072"/>
            <a:ext cx="11545209" cy="9355956"/>
          </a:xfrm>
          <a:prstGeom prst="rect">
            <a:avLst/>
          </a:prstGeom>
        </p:spPr>
      </p:pic>
      <p:pic>
        <p:nvPicPr>
          <p:cNvPr id="5" name="Picture 4">
            <a:extLst>
              <a:ext uri="{FF2B5EF4-FFF2-40B4-BE49-F238E27FC236}">
                <a16:creationId xmlns:a16="http://schemas.microsoft.com/office/drawing/2014/main" id="{7B4703B9-5AC8-F42C-51D7-EE6D220629C3}"/>
              </a:ext>
            </a:extLst>
          </p:cNvPr>
          <p:cNvPicPr>
            <a:picLocks noChangeAspect="1"/>
          </p:cNvPicPr>
          <p:nvPr/>
        </p:nvPicPr>
        <p:blipFill>
          <a:blip r:embed="rId3"/>
          <a:stretch>
            <a:fillRect/>
          </a:stretch>
        </p:blipFill>
        <p:spPr>
          <a:xfrm>
            <a:off x="13001786" y="1234072"/>
            <a:ext cx="10591752" cy="10610598"/>
          </a:xfrm>
          <a:prstGeom prst="rect">
            <a:avLst/>
          </a:prstGeom>
        </p:spPr>
      </p:pic>
    </p:spTree>
    <p:extLst>
      <p:ext uri="{BB962C8B-B14F-4D97-AF65-F5344CB8AC3E}">
        <p14:creationId xmlns:p14="http://schemas.microsoft.com/office/powerpoint/2010/main" val="1820537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D66E98-F6E9-2135-81BD-B7A8E9E59FB0}"/>
              </a:ext>
            </a:extLst>
          </p:cNvPr>
          <p:cNvPicPr>
            <a:picLocks noChangeAspect="1"/>
          </p:cNvPicPr>
          <p:nvPr/>
        </p:nvPicPr>
        <p:blipFill>
          <a:blip r:embed="rId2"/>
          <a:stretch>
            <a:fillRect/>
          </a:stretch>
        </p:blipFill>
        <p:spPr>
          <a:xfrm>
            <a:off x="925075" y="994661"/>
            <a:ext cx="9926575" cy="3832521"/>
          </a:xfrm>
          <a:prstGeom prst="rect">
            <a:avLst/>
          </a:prstGeom>
        </p:spPr>
      </p:pic>
      <p:pic>
        <p:nvPicPr>
          <p:cNvPr id="5" name="Picture 4">
            <a:extLst>
              <a:ext uri="{FF2B5EF4-FFF2-40B4-BE49-F238E27FC236}">
                <a16:creationId xmlns:a16="http://schemas.microsoft.com/office/drawing/2014/main" id="{BAB8003C-EC31-88D9-F674-DAE7A76E10F9}"/>
              </a:ext>
            </a:extLst>
          </p:cNvPr>
          <p:cNvPicPr>
            <a:picLocks noChangeAspect="1"/>
          </p:cNvPicPr>
          <p:nvPr/>
        </p:nvPicPr>
        <p:blipFill>
          <a:blip r:embed="rId3"/>
          <a:stretch>
            <a:fillRect/>
          </a:stretch>
        </p:blipFill>
        <p:spPr>
          <a:xfrm>
            <a:off x="11766536" y="731910"/>
            <a:ext cx="10625631" cy="11844966"/>
          </a:xfrm>
          <a:prstGeom prst="rect">
            <a:avLst/>
          </a:prstGeom>
        </p:spPr>
      </p:pic>
    </p:spTree>
    <p:extLst>
      <p:ext uri="{BB962C8B-B14F-4D97-AF65-F5344CB8AC3E}">
        <p14:creationId xmlns:p14="http://schemas.microsoft.com/office/powerpoint/2010/main" val="2801927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7B2D8-6AF6-F141-A30A-28B07ED78679}"/>
              </a:ext>
            </a:extLst>
          </p:cNvPr>
          <p:cNvPicPr>
            <a:picLocks noChangeAspect="1"/>
          </p:cNvPicPr>
          <p:nvPr/>
        </p:nvPicPr>
        <p:blipFill>
          <a:blip r:embed="rId2"/>
          <a:stretch>
            <a:fillRect/>
          </a:stretch>
        </p:blipFill>
        <p:spPr>
          <a:xfrm>
            <a:off x="286377" y="1043206"/>
            <a:ext cx="10702020" cy="9525556"/>
          </a:xfrm>
          <a:prstGeom prst="rect">
            <a:avLst/>
          </a:prstGeom>
        </p:spPr>
      </p:pic>
      <p:pic>
        <p:nvPicPr>
          <p:cNvPr id="5" name="Picture 4">
            <a:extLst>
              <a:ext uri="{FF2B5EF4-FFF2-40B4-BE49-F238E27FC236}">
                <a16:creationId xmlns:a16="http://schemas.microsoft.com/office/drawing/2014/main" id="{20309BBE-3F40-2C80-9CD0-050F72A35399}"/>
              </a:ext>
            </a:extLst>
          </p:cNvPr>
          <p:cNvPicPr>
            <a:picLocks noChangeAspect="1"/>
          </p:cNvPicPr>
          <p:nvPr/>
        </p:nvPicPr>
        <p:blipFill>
          <a:blip r:embed="rId3"/>
          <a:stretch>
            <a:fillRect/>
          </a:stretch>
        </p:blipFill>
        <p:spPr>
          <a:xfrm>
            <a:off x="11752686" y="1043205"/>
            <a:ext cx="11713859" cy="9525555"/>
          </a:xfrm>
          <a:prstGeom prst="rect">
            <a:avLst/>
          </a:prstGeom>
        </p:spPr>
      </p:pic>
    </p:spTree>
    <p:extLst>
      <p:ext uri="{BB962C8B-B14F-4D97-AF65-F5344CB8AC3E}">
        <p14:creationId xmlns:p14="http://schemas.microsoft.com/office/powerpoint/2010/main" val="3811618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1A6580-E6E4-2F44-010A-648C28C2C06C}"/>
              </a:ext>
            </a:extLst>
          </p:cNvPr>
          <p:cNvPicPr>
            <a:picLocks noChangeAspect="1"/>
          </p:cNvPicPr>
          <p:nvPr/>
        </p:nvPicPr>
        <p:blipFill>
          <a:blip r:embed="rId2"/>
          <a:stretch>
            <a:fillRect/>
          </a:stretch>
        </p:blipFill>
        <p:spPr>
          <a:xfrm>
            <a:off x="1752540" y="901198"/>
            <a:ext cx="8837488" cy="10960373"/>
          </a:xfrm>
          <a:prstGeom prst="rect">
            <a:avLst/>
          </a:prstGeom>
        </p:spPr>
      </p:pic>
      <p:pic>
        <p:nvPicPr>
          <p:cNvPr id="5" name="Picture 4">
            <a:extLst>
              <a:ext uri="{FF2B5EF4-FFF2-40B4-BE49-F238E27FC236}">
                <a16:creationId xmlns:a16="http://schemas.microsoft.com/office/drawing/2014/main" id="{53CAC414-749C-0DB0-3D0A-7682211717C1}"/>
              </a:ext>
            </a:extLst>
          </p:cNvPr>
          <p:cNvPicPr>
            <a:picLocks noChangeAspect="1"/>
          </p:cNvPicPr>
          <p:nvPr/>
        </p:nvPicPr>
        <p:blipFill>
          <a:blip r:embed="rId3"/>
          <a:stretch>
            <a:fillRect/>
          </a:stretch>
        </p:blipFill>
        <p:spPr>
          <a:xfrm>
            <a:off x="11186935" y="903047"/>
            <a:ext cx="12753856" cy="10958524"/>
          </a:xfrm>
          <a:prstGeom prst="rect">
            <a:avLst/>
          </a:prstGeom>
        </p:spPr>
      </p:pic>
    </p:spTree>
    <p:extLst>
      <p:ext uri="{BB962C8B-B14F-4D97-AF65-F5344CB8AC3E}">
        <p14:creationId xmlns:p14="http://schemas.microsoft.com/office/powerpoint/2010/main" val="1360712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1F9B9C-123D-810D-EB11-73098D6A8BDD}"/>
              </a:ext>
            </a:extLst>
          </p:cNvPr>
          <p:cNvPicPr>
            <a:picLocks noChangeAspect="1"/>
          </p:cNvPicPr>
          <p:nvPr/>
        </p:nvPicPr>
        <p:blipFill>
          <a:blip r:embed="rId2"/>
          <a:stretch>
            <a:fillRect/>
          </a:stretch>
        </p:blipFill>
        <p:spPr>
          <a:xfrm>
            <a:off x="1088896" y="527233"/>
            <a:ext cx="9667804" cy="11168581"/>
          </a:xfrm>
          <a:prstGeom prst="rect">
            <a:avLst/>
          </a:prstGeom>
        </p:spPr>
      </p:pic>
      <p:pic>
        <p:nvPicPr>
          <p:cNvPr id="5" name="Picture 4">
            <a:extLst>
              <a:ext uri="{FF2B5EF4-FFF2-40B4-BE49-F238E27FC236}">
                <a16:creationId xmlns:a16="http://schemas.microsoft.com/office/drawing/2014/main" id="{F2EFE8EC-7C85-35AA-FD64-BCEDEB75DB90}"/>
              </a:ext>
            </a:extLst>
          </p:cNvPr>
          <p:cNvPicPr>
            <a:picLocks noChangeAspect="1"/>
          </p:cNvPicPr>
          <p:nvPr/>
        </p:nvPicPr>
        <p:blipFill>
          <a:blip r:embed="rId3"/>
          <a:stretch>
            <a:fillRect/>
          </a:stretch>
        </p:blipFill>
        <p:spPr>
          <a:xfrm>
            <a:off x="11483113" y="527232"/>
            <a:ext cx="8799489" cy="11168581"/>
          </a:xfrm>
          <a:prstGeom prst="rect">
            <a:avLst/>
          </a:prstGeom>
        </p:spPr>
      </p:pic>
    </p:spTree>
    <p:extLst>
      <p:ext uri="{BB962C8B-B14F-4D97-AF65-F5344CB8AC3E}">
        <p14:creationId xmlns:p14="http://schemas.microsoft.com/office/powerpoint/2010/main" val="1004464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831DD8-F1BD-738D-F3E9-7C77384A7D75}"/>
              </a:ext>
            </a:extLst>
          </p:cNvPr>
          <p:cNvPicPr>
            <a:picLocks noChangeAspect="1"/>
          </p:cNvPicPr>
          <p:nvPr/>
        </p:nvPicPr>
        <p:blipFill>
          <a:blip r:embed="rId2"/>
          <a:stretch>
            <a:fillRect/>
          </a:stretch>
        </p:blipFill>
        <p:spPr>
          <a:xfrm>
            <a:off x="987753" y="843409"/>
            <a:ext cx="11203453" cy="3218228"/>
          </a:xfrm>
          <a:prstGeom prst="rect">
            <a:avLst/>
          </a:prstGeom>
        </p:spPr>
      </p:pic>
      <p:pic>
        <p:nvPicPr>
          <p:cNvPr id="5" name="Picture 4">
            <a:extLst>
              <a:ext uri="{FF2B5EF4-FFF2-40B4-BE49-F238E27FC236}">
                <a16:creationId xmlns:a16="http://schemas.microsoft.com/office/drawing/2014/main" id="{E680F0A2-9956-C32C-1F02-ACE391473DA2}"/>
              </a:ext>
            </a:extLst>
          </p:cNvPr>
          <p:cNvPicPr>
            <a:picLocks noChangeAspect="1"/>
          </p:cNvPicPr>
          <p:nvPr/>
        </p:nvPicPr>
        <p:blipFill>
          <a:blip r:embed="rId3"/>
          <a:stretch>
            <a:fillRect/>
          </a:stretch>
        </p:blipFill>
        <p:spPr>
          <a:xfrm>
            <a:off x="12612039" y="843409"/>
            <a:ext cx="9078380" cy="11644362"/>
          </a:xfrm>
          <a:prstGeom prst="rect">
            <a:avLst/>
          </a:prstGeom>
        </p:spPr>
      </p:pic>
    </p:spTree>
    <p:extLst>
      <p:ext uri="{BB962C8B-B14F-4D97-AF65-F5344CB8AC3E}">
        <p14:creationId xmlns:p14="http://schemas.microsoft.com/office/powerpoint/2010/main" val="3356130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4DCCD0-2257-71C3-A439-9B25EBC11500}"/>
              </a:ext>
            </a:extLst>
          </p:cNvPr>
          <p:cNvPicPr>
            <a:picLocks noChangeAspect="1"/>
          </p:cNvPicPr>
          <p:nvPr/>
        </p:nvPicPr>
        <p:blipFill>
          <a:blip r:embed="rId2"/>
          <a:stretch>
            <a:fillRect/>
          </a:stretch>
        </p:blipFill>
        <p:spPr>
          <a:xfrm>
            <a:off x="1741139" y="456307"/>
            <a:ext cx="8954186" cy="10920530"/>
          </a:xfrm>
          <a:prstGeom prst="rect">
            <a:avLst/>
          </a:prstGeom>
        </p:spPr>
      </p:pic>
      <p:pic>
        <p:nvPicPr>
          <p:cNvPr id="7" name="Picture 6">
            <a:extLst>
              <a:ext uri="{FF2B5EF4-FFF2-40B4-BE49-F238E27FC236}">
                <a16:creationId xmlns:a16="http://schemas.microsoft.com/office/drawing/2014/main" id="{9E2B53F3-9E0F-3BCB-4781-0D93291A5168}"/>
              </a:ext>
            </a:extLst>
          </p:cNvPr>
          <p:cNvPicPr>
            <a:picLocks noChangeAspect="1"/>
          </p:cNvPicPr>
          <p:nvPr/>
        </p:nvPicPr>
        <p:blipFill>
          <a:blip r:embed="rId3"/>
          <a:stretch>
            <a:fillRect/>
          </a:stretch>
        </p:blipFill>
        <p:spPr>
          <a:xfrm>
            <a:off x="12191205" y="132074"/>
            <a:ext cx="10264757" cy="12303149"/>
          </a:xfrm>
          <a:prstGeom prst="rect">
            <a:avLst/>
          </a:prstGeom>
        </p:spPr>
      </p:pic>
      <p:sp>
        <p:nvSpPr>
          <p:cNvPr id="8" name="TextBox 7">
            <a:extLst>
              <a:ext uri="{FF2B5EF4-FFF2-40B4-BE49-F238E27FC236}">
                <a16:creationId xmlns:a16="http://schemas.microsoft.com/office/drawing/2014/main" id="{08E36B31-E293-ECE0-3D57-4223ED0EAC08}"/>
              </a:ext>
            </a:extLst>
          </p:cNvPr>
          <p:cNvSpPr txBox="1"/>
          <p:nvPr/>
        </p:nvSpPr>
        <p:spPr>
          <a:xfrm>
            <a:off x="6777745" y="12274817"/>
            <a:ext cx="12195544" cy="584775"/>
          </a:xfrm>
          <a:prstGeom prst="rect">
            <a:avLst/>
          </a:prstGeom>
          <a:noFill/>
        </p:spPr>
        <p:txBody>
          <a:bodyPr wrap="square">
            <a:spAutoFit/>
          </a:bodyPr>
          <a:lstStyle/>
          <a:p>
            <a:r>
              <a:rPr lang="en-GB" sz="3200" dirty="0">
                <a:hlinkClick r:id="rId4"/>
              </a:rPr>
              <a:t>2025 key stage 1 mathematics test mark schemes</a:t>
            </a:r>
            <a:endParaRPr lang="en-GB" sz="3200" dirty="0"/>
          </a:p>
        </p:txBody>
      </p:sp>
    </p:spTree>
    <p:extLst>
      <p:ext uri="{BB962C8B-B14F-4D97-AF65-F5344CB8AC3E}">
        <p14:creationId xmlns:p14="http://schemas.microsoft.com/office/powerpoint/2010/main" val="874850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B556F-E56B-E6ED-858F-CEE9FB7D8D8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506BF80-49AD-4C2D-B1BC-C3E43D086744}"/>
              </a:ext>
            </a:extLst>
          </p:cNvPr>
          <p:cNvSpPr txBox="1"/>
          <p:nvPr/>
        </p:nvSpPr>
        <p:spPr>
          <a:xfrm>
            <a:off x="6777745" y="12274817"/>
            <a:ext cx="12195544" cy="584775"/>
          </a:xfrm>
          <a:prstGeom prst="rect">
            <a:avLst/>
          </a:prstGeom>
          <a:noFill/>
        </p:spPr>
        <p:txBody>
          <a:bodyPr wrap="square">
            <a:spAutoFit/>
          </a:bodyPr>
          <a:lstStyle/>
          <a:p>
            <a:r>
              <a:rPr lang="en-GB" sz="3200" dirty="0">
                <a:hlinkClick r:id="rId2"/>
              </a:rPr>
              <a:t>2025 key stage 1 mathematics test mark schemes</a:t>
            </a:r>
            <a:endParaRPr lang="en-GB" sz="3200" dirty="0"/>
          </a:p>
        </p:txBody>
      </p:sp>
      <p:pic>
        <p:nvPicPr>
          <p:cNvPr id="4" name="Picture 3">
            <a:extLst>
              <a:ext uri="{FF2B5EF4-FFF2-40B4-BE49-F238E27FC236}">
                <a16:creationId xmlns:a16="http://schemas.microsoft.com/office/drawing/2014/main" id="{9389BABD-3169-76FD-DF85-3C404D9AF3C4}"/>
              </a:ext>
            </a:extLst>
          </p:cNvPr>
          <p:cNvPicPr>
            <a:picLocks noChangeAspect="1"/>
          </p:cNvPicPr>
          <p:nvPr/>
        </p:nvPicPr>
        <p:blipFill>
          <a:blip r:embed="rId3"/>
          <a:stretch>
            <a:fillRect/>
          </a:stretch>
        </p:blipFill>
        <p:spPr>
          <a:xfrm>
            <a:off x="1284619" y="522958"/>
            <a:ext cx="8497334" cy="11117724"/>
          </a:xfrm>
          <a:prstGeom prst="rect">
            <a:avLst/>
          </a:prstGeom>
        </p:spPr>
      </p:pic>
      <p:pic>
        <p:nvPicPr>
          <p:cNvPr id="6" name="Picture 5">
            <a:extLst>
              <a:ext uri="{FF2B5EF4-FFF2-40B4-BE49-F238E27FC236}">
                <a16:creationId xmlns:a16="http://schemas.microsoft.com/office/drawing/2014/main" id="{99146425-2D36-88E0-502E-AF562FF2C147}"/>
              </a:ext>
            </a:extLst>
          </p:cNvPr>
          <p:cNvPicPr>
            <a:picLocks noChangeAspect="1"/>
          </p:cNvPicPr>
          <p:nvPr/>
        </p:nvPicPr>
        <p:blipFill>
          <a:blip r:embed="rId4"/>
          <a:stretch>
            <a:fillRect/>
          </a:stretch>
        </p:blipFill>
        <p:spPr>
          <a:xfrm>
            <a:off x="11579576" y="522958"/>
            <a:ext cx="9276290" cy="11174849"/>
          </a:xfrm>
          <a:prstGeom prst="rect">
            <a:avLst/>
          </a:prstGeom>
        </p:spPr>
      </p:pic>
    </p:spTree>
    <p:extLst>
      <p:ext uri="{BB962C8B-B14F-4D97-AF65-F5344CB8AC3E}">
        <p14:creationId xmlns:p14="http://schemas.microsoft.com/office/powerpoint/2010/main" val="1325925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965CE3-61E2-48E0-97FB-A89165DBF9B3}"/>
              </a:ext>
            </a:extLst>
          </p:cNvPr>
          <p:cNvSpPr txBox="1"/>
          <p:nvPr/>
        </p:nvSpPr>
        <p:spPr>
          <a:xfrm>
            <a:off x="182052" y="464154"/>
            <a:ext cx="24200361" cy="2769989"/>
          </a:xfrm>
          <a:prstGeom prst="rect">
            <a:avLst/>
          </a:prstGeom>
          <a:noFill/>
        </p:spPr>
        <p:txBody>
          <a:bodyPr wrap="square" rtlCol="0">
            <a:spAutoFit/>
          </a:bodyPr>
          <a:lstStyle/>
          <a:p>
            <a:pPr fontAlgn="base"/>
            <a:r>
              <a:rPr lang="en-GB" sz="6600" b="1" dirty="0">
                <a:solidFill>
                  <a:srgbClr val="0070C0"/>
                </a:solidFill>
                <a:latin typeface="Arial" panose="020B0604020202020204" pitchFamily="34" charset="0"/>
                <a:cs typeface="Arial" panose="020B0604020202020204" pitchFamily="34" charset="0"/>
              </a:rPr>
              <a:t>Statutory guidance - Pre-key stage 1 standards </a:t>
            </a:r>
          </a:p>
          <a:p>
            <a:pPr fontAlgn="base"/>
            <a:r>
              <a:rPr lang="en-GB" sz="3600" b="1" dirty="0">
                <a:latin typeface="Arial" panose="020B0604020202020204" pitchFamily="34" charset="0"/>
                <a:cs typeface="Arial" panose="020B0604020202020204" pitchFamily="34" charset="0"/>
              </a:rPr>
              <a:t>For teachers to report assessment outcomes for pupils working below the standard of national curriculum assessments (commonly called SATs) at the end of KS1. </a:t>
            </a:r>
          </a:p>
          <a:p>
            <a:endParaRPr lang="en-GB" sz="3600" dirty="0"/>
          </a:p>
        </p:txBody>
      </p:sp>
      <p:pic>
        <p:nvPicPr>
          <p:cNvPr id="8" name="Picture 7" descr="Text, application&#10;&#10;Description automatically generated">
            <a:extLst>
              <a:ext uri="{FF2B5EF4-FFF2-40B4-BE49-F238E27FC236}">
                <a16:creationId xmlns:a16="http://schemas.microsoft.com/office/drawing/2014/main" id="{52511237-0957-4045-4DB6-5F956A7F8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3048" y="3788141"/>
            <a:ext cx="5101786" cy="7334494"/>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B32AB620-DB18-0B78-10FF-2BC0C3CFD328}"/>
              </a:ext>
            </a:extLst>
          </p:cNvPr>
          <p:cNvSpPr txBox="1"/>
          <p:nvPr/>
        </p:nvSpPr>
        <p:spPr>
          <a:xfrm>
            <a:off x="7672236" y="12131665"/>
            <a:ext cx="15003495" cy="646331"/>
          </a:xfrm>
          <a:prstGeom prst="rect">
            <a:avLst/>
          </a:prstGeom>
          <a:noFill/>
        </p:spPr>
        <p:txBody>
          <a:bodyPr wrap="square">
            <a:spAutoFit/>
          </a:bodyPr>
          <a:lstStyle/>
          <a:p>
            <a:r>
              <a:rPr lang="en-US" sz="3600" dirty="0">
                <a:hlinkClick r:id="rId4"/>
              </a:rPr>
              <a:t>https://www.gov.uk/government/publications/pre-key-stage-1-standards</a:t>
            </a:r>
            <a:r>
              <a:rPr lang="en-US" sz="3600" dirty="0"/>
              <a:t> </a:t>
            </a:r>
          </a:p>
        </p:txBody>
      </p:sp>
      <p:pic>
        <p:nvPicPr>
          <p:cNvPr id="11" name="Picture 10" descr="Graphical user interface, text, application, email&#10;&#10;Description automatically generated">
            <a:extLst>
              <a:ext uri="{FF2B5EF4-FFF2-40B4-BE49-F238E27FC236}">
                <a16:creationId xmlns:a16="http://schemas.microsoft.com/office/drawing/2014/main" id="{32939E12-B3B2-2378-009B-873113955E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7080" y="3788141"/>
            <a:ext cx="8899560" cy="8087873"/>
          </a:xfrm>
          <a:prstGeom prst="rect">
            <a:avLst/>
          </a:prstGeom>
        </p:spPr>
      </p:pic>
    </p:spTree>
    <p:extLst>
      <p:ext uri="{BB962C8B-B14F-4D97-AF65-F5344CB8AC3E}">
        <p14:creationId xmlns:p14="http://schemas.microsoft.com/office/powerpoint/2010/main" val="2341031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68E8F-39BA-1B58-211B-81077D3E5AE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C37BCDE-51B7-588B-426C-11D94886BF60}"/>
              </a:ext>
            </a:extLst>
          </p:cNvPr>
          <p:cNvSpPr txBox="1"/>
          <p:nvPr/>
        </p:nvSpPr>
        <p:spPr>
          <a:xfrm>
            <a:off x="6777745" y="12274817"/>
            <a:ext cx="12195544" cy="584775"/>
          </a:xfrm>
          <a:prstGeom prst="rect">
            <a:avLst/>
          </a:prstGeom>
          <a:noFill/>
        </p:spPr>
        <p:txBody>
          <a:bodyPr wrap="square">
            <a:spAutoFit/>
          </a:bodyPr>
          <a:lstStyle/>
          <a:p>
            <a:r>
              <a:rPr lang="en-GB" sz="3200" dirty="0">
                <a:hlinkClick r:id="rId2"/>
              </a:rPr>
              <a:t>2025 key stage 1 mathematics test mark schemes</a:t>
            </a:r>
            <a:endParaRPr lang="en-GB" sz="3200" dirty="0"/>
          </a:p>
        </p:txBody>
      </p:sp>
      <p:pic>
        <p:nvPicPr>
          <p:cNvPr id="3" name="Picture 2">
            <a:extLst>
              <a:ext uri="{FF2B5EF4-FFF2-40B4-BE49-F238E27FC236}">
                <a16:creationId xmlns:a16="http://schemas.microsoft.com/office/drawing/2014/main" id="{66709150-45A2-72AB-6B3D-58B434C06D8B}"/>
              </a:ext>
            </a:extLst>
          </p:cNvPr>
          <p:cNvPicPr>
            <a:picLocks noChangeAspect="1"/>
          </p:cNvPicPr>
          <p:nvPr/>
        </p:nvPicPr>
        <p:blipFill>
          <a:blip r:embed="rId3"/>
          <a:stretch>
            <a:fillRect/>
          </a:stretch>
        </p:blipFill>
        <p:spPr>
          <a:xfrm>
            <a:off x="2026773" y="300309"/>
            <a:ext cx="10498197" cy="11119058"/>
          </a:xfrm>
          <a:prstGeom prst="rect">
            <a:avLst/>
          </a:prstGeom>
        </p:spPr>
      </p:pic>
      <p:pic>
        <p:nvPicPr>
          <p:cNvPr id="7" name="Picture 6">
            <a:extLst>
              <a:ext uri="{FF2B5EF4-FFF2-40B4-BE49-F238E27FC236}">
                <a16:creationId xmlns:a16="http://schemas.microsoft.com/office/drawing/2014/main" id="{BF3E5BE8-1D40-431E-F123-3C4128063216}"/>
              </a:ext>
            </a:extLst>
          </p:cNvPr>
          <p:cNvPicPr>
            <a:picLocks noChangeAspect="1"/>
          </p:cNvPicPr>
          <p:nvPr/>
        </p:nvPicPr>
        <p:blipFill>
          <a:blip r:embed="rId4"/>
          <a:stretch>
            <a:fillRect/>
          </a:stretch>
        </p:blipFill>
        <p:spPr>
          <a:xfrm>
            <a:off x="12924341" y="502601"/>
            <a:ext cx="9935659" cy="12007801"/>
          </a:xfrm>
          <a:prstGeom prst="rect">
            <a:avLst/>
          </a:prstGeom>
        </p:spPr>
      </p:pic>
    </p:spTree>
    <p:extLst>
      <p:ext uri="{BB962C8B-B14F-4D97-AF65-F5344CB8AC3E}">
        <p14:creationId xmlns:p14="http://schemas.microsoft.com/office/powerpoint/2010/main" val="1376601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D2843-540F-48F0-4B6A-4F82E26513C0}"/>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0481238-57C2-C389-08A0-7A346000B0EC}"/>
              </a:ext>
            </a:extLst>
          </p:cNvPr>
          <p:cNvSpPr txBox="1"/>
          <p:nvPr/>
        </p:nvSpPr>
        <p:spPr>
          <a:xfrm>
            <a:off x="6777745" y="12274817"/>
            <a:ext cx="12195544" cy="584775"/>
          </a:xfrm>
          <a:prstGeom prst="rect">
            <a:avLst/>
          </a:prstGeom>
          <a:noFill/>
        </p:spPr>
        <p:txBody>
          <a:bodyPr wrap="square">
            <a:spAutoFit/>
          </a:bodyPr>
          <a:lstStyle/>
          <a:p>
            <a:r>
              <a:rPr lang="en-GB" sz="3200" dirty="0">
                <a:hlinkClick r:id="rId2"/>
              </a:rPr>
              <a:t>2025 key stage 1 mathematics test mark schemes</a:t>
            </a:r>
            <a:endParaRPr lang="en-GB" sz="3200" dirty="0"/>
          </a:p>
        </p:txBody>
      </p:sp>
      <p:pic>
        <p:nvPicPr>
          <p:cNvPr id="4" name="Picture 3">
            <a:extLst>
              <a:ext uri="{FF2B5EF4-FFF2-40B4-BE49-F238E27FC236}">
                <a16:creationId xmlns:a16="http://schemas.microsoft.com/office/drawing/2014/main" id="{5C793008-EF1F-27E8-8189-F67E5943262F}"/>
              </a:ext>
            </a:extLst>
          </p:cNvPr>
          <p:cNvPicPr>
            <a:picLocks noChangeAspect="1"/>
          </p:cNvPicPr>
          <p:nvPr/>
        </p:nvPicPr>
        <p:blipFill>
          <a:blip r:embed="rId3"/>
          <a:stretch>
            <a:fillRect/>
          </a:stretch>
        </p:blipFill>
        <p:spPr>
          <a:xfrm>
            <a:off x="1414422" y="542044"/>
            <a:ext cx="9832605" cy="11579072"/>
          </a:xfrm>
          <a:prstGeom prst="rect">
            <a:avLst/>
          </a:prstGeom>
        </p:spPr>
      </p:pic>
      <p:pic>
        <p:nvPicPr>
          <p:cNvPr id="6" name="Picture 5">
            <a:extLst>
              <a:ext uri="{FF2B5EF4-FFF2-40B4-BE49-F238E27FC236}">
                <a16:creationId xmlns:a16="http://schemas.microsoft.com/office/drawing/2014/main" id="{1091E1B6-6913-8D5C-69E1-F50C1FDEBC7C}"/>
              </a:ext>
            </a:extLst>
          </p:cNvPr>
          <p:cNvPicPr>
            <a:picLocks noChangeAspect="1"/>
          </p:cNvPicPr>
          <p:nvPr/>
        </p:nvPicPr>
        <p:blipFill>
          <a:blip r:embed="rId4"/>
          <a:stretch>
            <a:fillRect/>
          </a:stretch>
        </p:blipFill>
        <p:spPr>
          <a:xfrm>
            <a:off x="11959299" y="542044"/>
            <a:ext cx="11008692" cy="11264708"/>
          </a:xfrm>
          <a:prstGeom prst="rect">
            <a:avLst/>
          </a:prstGeom>
        </p:spPr>
      </p:pic>
    </p:spTree>
    <p:extLst>
      <p:ext uri="{BB962C8B-B14F-4D97-AF65-F5344CB8AC3E}">
        <p14:creationId xmlns:p14="http://schemas.microsoft.com/office/powerpoint/2010/main" val="1009013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865A5-21ED-7944-5C1B-13F28D5E0F9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E9D7F4E-5BE1-B1CD-4871-56A59B9466BE}"/>
              </a:ext>
            </a:extLst>
          </p:cNvPr>
          <p:cNvSpPr txBox="1"/>
          <p:nvPr/>
        </p:nvSpPr>
        <p:spPr>
          <a:xfrm>
            <a:off x="6777745" y="12274817"/>
            <a:ext cx="12195544" cy="584775"/>
          </a:xfrm>
          <a:prstGeom prst="rect">
            <a:avLst/>
          </a:prstGeom>
          <a:noFill/>
        </p:spPr>
        <p:txBody>
          <a:bodyPr wrap="square">
            <a:spAutoFit/>
          </a:bodyPr>
          <a:lstStyle/>
          <a:p>
            <a:r>
              <a:rPr lang="en-GB" sz="3200" dirty="0">
                <a:hlinkClick r:id="rId2"/>
              </a:rPr>
              <a:t>2025 key stage 1 mathematics test mark schemes</a:t>
            </a:r>
            <a:endParaRPr lang="en-GB" sz="3200" dirty="0"/>
          </a:p>
        </p:txBody>
      </p:sp>
      <p:pic>
        <p:nvPicPr>
          <p:cNvPr id="3" name="Picture 2">
            <a:extLst>
              <a:ext uri="{FF2B5EF4-FFF2-40B4-BE49-F238E27FC236}">
                <a16:creationId xmlns:a16="http://schemas.microsoft.com/office/drawing/2014/main" id="{F7502F5E-F48E-E34F-454D-55BF7804D9C6}"/>
              </a:ext>
            </a:extLst>
          </p:cNvPr>
          <p:cNvPicPr>
            <a:picLocks noChangeAspect="1"/>
          </p:cNvPicPr>
          <p:nvPr/>
        </p:nvPicPr>
        <p:blipFill>
          <a:blip r:embed="rId3"/>
          <a:stretch>
            <a:fillRect/>
          </a:stretch>
        </p:blipFill>
        <p:spPr>
          <a:xfrm>
            <a:off x="1244729" y="888306"/>
            <a:ext cx="10796790" cy="10467266"/>
          </a:xfrm>
          <a:prstGeom prst="rect">
            <a:avLst/>
          </a:prstGeom>
        </p:spPr>
      </p:pic>
      <p:pic>
        <p:nvPicPr>
          <p:cNvPr id="7" name="Picture 6">
            <a:extLst>
              <a:ext uri="{FF2B5EF4-FFF2-40B4-BE49-F238E27FC236}">
                <a16:creationId xmlns:a16="http://schemas.microsoft.com/office/drawing/2014/main" id="{0EAD431E-C6B3-A379-8F73-28FF6680FAC0}"/>
              </a:ext>
            </a:extLst>
          </p:cNvPr>
          <p:cNvPicPr>
            <a:picLocks noChangeAspect="1"/>
          </p:cNvPicPr>
          <p:nvPr/>
        </p:nvPicPr>
        <p:blipFill>
          <a:blip r:embed="rId4"/>
          <a:stretch>
            <a:fillRect/>
          </a:stretch>
        </p:blipFill>
        <p:spPr>
          <a:xfrm>
            <a:off x="13072896" y="856408"/>
            <a:ext cx="9215153" cy="10839406"/>
          </a:xfrm>
          <a:prstGeom prst="rect">
            <a:avLst/>
          </a:prstGeom>
        </p:spPr>
      </p:pic>
    </p:spTree>
    <p:extLst>
      <p:ext uri="{BB962C8B-B14F-4D97-AF65-F5344CB8AC3E}">
        <p14:creationId xmlns:p14="http://schemas.microsoft.com/office/powerpoint/2010/main" val="1646238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536" y="529866"/>
            <a:ext cx="12042823" cy="1124075"/>
          </a:xfrm>
        </p:spPr>
        <p:txBody>
          <a:bodyPr/>
          <a:lstStyle/>
          <a:p>
            <a:pPr algn="l"/>
            <a:r>
              <a:rPr lang="en-GB" b="1" dirty="0">
                <a:solidFill>
                  <a:srgbClr val="0070C0"/>
                </a:solidFill>
              </a:rPr>
              <a:t>Pre-key </a:t>
            </a:r>
            <a:r>
              <a:rPr lang="en-GB" dirty="0">
                <a:solidFill>
                  <a:srgbClr val="0070C0"/>
                </a:solidFill>
              </a:rPr>
              <a:t>s</a:t>
            </a:r>
            <a:r>
              <a:rPr lang="en-GB" b="1" dirty="0">
                <a:solidFill>
                  <a:srgbClr val="0070C0"/>
                </a:solidFill>
              </a:rPr>
              <a:t>tage 1</a:t>
            </a:r>
          </a:p>
        </p:txBody>
      </p:sp>
      <p:pic>
        <p:nvPicPr>
          <p:cNvPr id="8" name="Picture 7" descr="Text&#10;&#10;Description automatically generated">
            <a:extLst>
              <a:ext uri="{FF2B5EF4-FFF2-40B4-BE49-F238E27FC236}">
                <a16:creationId xmlns:a16="http://schemas.microsoft.com/office/drawing/2014/main" id="{502837AA-FE40-2FA5-EE1F-CD1C26574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989" y="2748389"/>
            <a:ext cx="10746304" cy="2426584"/>
          </a:xfrm>
          <a:prstGeom prst="rect">
            <a:avLst/>
          </a:prstGeom>
        </p:spPr>
      </p:pic>
      <p:pic>
        <p:nvPicPr>
          <p:cNvPr id="10" name="Picture 9" descr="Graphical user interface, text, application, email&#10;&#10;Description automatically generated">
            <a:extLst>
              <a:ext uri="{FF2B5EF4-FFF2-40B4-BE49-F238E27FC236}">
                <a16:creationId xmlns:a16="http://schemas.microsoft.com/office/drawing/2014/main" id="{4B591E61-4180-044F-8A19-F300A1CAC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3263" y="2252578"/>
            <a:ext cx="12366161" cy="9964467"/>
          </a:xfrm>
          <a:prstGeom prst="rect">
            <a:avLst/>
          </a:prstGeom>
        </p:spPr>
      </p:pic>
    </p:spTree>
    <p:extLst>
      <p:ext uri="{BB962C8B-B14F-4D97-AF65-F5344CB8AC3E}">
        <p14:creationId xmlns:p14="http://schemas.microsoft.com/office/powerpoint/2010/main" val="3296096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F56E13DD-9C4C-19F1-856B-998FCECD83AC}"/>
              </a:ext>
            </a:extLst>
          </p:cNvPr>
          <p:cNvPicPr>
            <a:picLocks noChangeAspect="1"/>
          </p:cNvPicPr>
          <p:nvPr/>
        </p:nvPicPr>
        <p:blipFill rotWithShape="1">
          <a:blip r:embed="rId2">
            <a:extLst>
              <a:ext uri="{28A0092B-C50C-407E-A947-70E740481C1C}">
                <a14:useLocalDpi xmlns:a14="http://schemas.microsoft.com/office/drawing/2010/main" val="0"/>
              </a:ext>
            </a:extLst>
          </a:blip>
          <a:srcRect t="32884"/>
          <a:stretch/>
        </p:blipFill>
        <p:spPr>
          <a:xfrm>
            <a:off x="12433084" y="2773680"/>
            <a:ext cx="11002230" cy="9204960"/>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09F4D14E-6F1B-4EC5-E4AF-2D2C03192BDE}"/>
              </a:ext>
            </a:extLst>
          </p:cNvPr>
          <p:cNvPicPr>
            <a:picLocks noChangeAspect="1"/>
          </p:cNvPicPr>
          <p:nvPr/>
        </p:nvPicPr>
        <p:blipFill rotWithShape="1">
          <a:blip r:embed="rId2">
            <a:extLst>
              <a:ext uri="{28A0092B-C50C-407E-A947-70E740481C1C}">
                <a14:useLocalDpi xmlns:a14="http://schemas.microsoft.com/office/drawing/2010/main" val="0"/>
              </a:ext>
            </a:extLst>
          </a:blip>
          <a:srcRect b="67335"/>
          <a:stretch/>
        </p:blipFill>
        <p:spPr>
          <a:xfrm>
            <a:off x="947099" y="2773680"/>
            <a:ext cx="11002230" cy="4480113"/>
          </a:xfrm>
          <a:prstGeom prst="rect">
            <a:avLst/>
          </a:prstGeom>
        </p:spPr>
      </p:pic>
      <p:sp>
        <p:nvSpPr>
          <p:cNvPr id="9" name="Title 1">
            <a:extLst>
              <a:ext uri="{FF2B5EF4-FFF2-40B4-BE49-F238E27FC236}">
                <a16:creationId xmlns:a16="http://schemas.microsoft.com/office/drawing/2014/main" id="{4BA7CD9F-4F61-56DB-7EBE-8DD2706C2013}"/>
              </a:ext>
            </a:extLst>
          </p:cNvPr>
          <p:cNvSpPr>
            <a:spLocks noGrp="1"/>
          </p:cNvSpPr>
          <p:nvPr>
            <p:ph type="title"/>
          </p:nvPr>
        </p:nvSpPr>
        <p:spPr>
          <a:xfrm>
            <a:off x="1124536" y="529866"/>
            <a:ext cx="12042823" cy="1124075"/>
          </a:xfrm>
        </p:spPr>
        <p:txBody>
          <a:bodyPr>
            <a:normAutofit fontScale="90000"/>
          </a:bodyPr>
          <a:lstStyle/>
          <a:p>
            <a:pPr algn="l"/>
            <a:r>
              <a:rPr lang="en-GB" b="1" dirty="0">
                <a:solidFill>
                  <a:srgbClr val="0070C0"/>
                </a:solidFill>
              </a:rPr>
              <a:t>Pre-key </a:t>
            </a:r>
            <a:r>
              <a:rPr lang="en-GB" dirty="0">
                <a:solidFill>
                  <a:srgbClr val="0070C0"/>
                </a:solidFill>
              </a:rPr>
              <a:t>s</a:t>
            </a:r>
            <a:r>
              <a:rPr lang="en-GB" b="1" dirty="0">
                <a:solidFill>
                  <a:srgbClr val="0070C0"/>
                </a:solidFill>
              </a:rPr>
              <a:t>tage 1</a:t>
            </a:r>
          </a:p>
        </p:txBody>
      </p:sp>
    </p:spTree>
    <p:extLst>
      <p:ext uri="{BB962C8B-B14F-4D97-AF65-F5344CB8AC3E}">
        <p14:creationId xmlns:p14="http://schemas.microsoft.com/office/powerpoint/2010/main" val="3329535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369789-73AF-DABC-6EC8-563DC9CCD755}"/>
              </a:ext>
            </a:extLst>
          </p:cNvPr>
          <p:cNvSpPr>
            <a:spLocks noGrp="1"/>
          </p:cNvSpPr>
          <p:nvPr>
            <p:ph idx="13"/>
          </p:nvPr>
        </p:nvSpPr>
        <p:spPr>
          <a:xfrm>
            <a:off x="1371601" y="3772677"/>
            <a:ext cx="21334521" cy="7873093"/>
          </a:xfrm>
        </p:spPr>
        <p:txBody>
          <a:bodyPr/>
          <a:lstStyle/>
          <a:p>
            <a:r>
              <a:rPr lang="en-GB" dirty="0">
                <a:hlinkClick r:id="rId2"/>
              </a:rPr>
              <a:t>Key stage 1: mathematics test framework - GOV.UK</a:t>
            </a:r>
            <a:endParaRPr lang="en-GB" dirty="0"/>
          </a:p>
          <a:p>
            <a:endParaRPr lang="en-GB" dirty="0"/>
          </a:p>
          <a:p>
            <a:pPr>
              <a:lnSpc>
                <a:spcPct val="150000"/>
              </a:lnSpc>
            </a:pPr>
            <a:r>
              <a:rPr lang="en-GB" b="0" i="0" dirty="0">
                <a:solidFill>
                  <a:srgbClr val="0B0C0C"/>
                </a:solidFill>
                <a:effectLst/>
                <a:latin typeface="GDS Transport"/>
              </a:rPr>
              <a:t>This test framework is based on the national curriculum programme of study (2014) for mathematics, introduced for teaching in schools from September 2014 and first assessed in the summer term 2016. The framework specifies the purpose, format, content and cognitive domain of the optional key stage 1 (KS1) mathematics tests; it is not designed to be used to guide teaching and learning.</a:t>
            </a:r>
            <a:endParaRPr lang="en-GB" dirty="0"/>
          </a:p>
        </p:txBody>
      </p:sp>
      <p:pic>
        <p:nvPicPr>
          <p:cNvPr id="5" name="Picture 4">
            <a:extLst>
              <a:ext uri="{FF2B5EF4-FFF2-40B4-BE49-F238E27FC236}">
                <a16:creationId xmlns:a16="http://schemas.microsoft.com/office/drawing/2014/main" id="{30CCEF0D-A26A-88C6-2B22-0B56F6502DA8}"/>
              </a:ext>
            </a:extLst>
          </p:cNvPr>
          <p:cNvPicPr>
            <a:picLocks noChangeAspect="1"/>
          </p:cNvPicPr>
          <p:nvPr/>
        </p:nvPicPr>
        <p:blipFill>
          <a:blip r:embed="rId3"/>
          <a:stretch>
            <a:fillRect/>
          </a:stretch>
        </p:blipFill>
        <p:spPr>
          <a:xfrm>
            <a:off x="1371601" y="854316"/>
            <a:ext cx="12469965" cy="2353003"/>
          </a:xfrm>
          <a:prstGeom prst="rect">
            <a:avLst/>
          </a:prstGeom>
        </p:spPr>
      </p:pic>
      <p:pic>
        <p:nvPicPr>
          <p:cNvPr id="7" name="Picture 6">
            <a:extLst>
              <a:ext uri="{FF2B5EF4-FFF2-40B4-BE49-F238E27FC236}">
                <a16:creationId xmlns:a16="http://schemas.microsoft.com/office/drawing/2014/main" id="{E3D5D53D-0CFF-23A3-D4A5-C1DCD507593A}"/>
              </a:ext>
            </a:extLst>
          </p:cNvPr>
          <p:cNvPicPr>
            <a:picLocks noChangeAspect="1"/>
          </p:cNvPicPr>
          <p:nvPr/>
        </p:nvPicPr>
        <p:blipFill>
          <a:blip r:embed="rId4"/>
          <a:stretch>
            <a:fillRect/>
          </a:stretch>
        </p:blipFill>
        <p:spPr>
          <a:xfrm>
            <a:off x="1371600" y="9254090"/>
            <a:ext cx="12345607" cy="3034311"/>
          </a:xfrm>
          <a:prstGeom prst="rect">
            <a:avLst/>
          </a:prstGeom>
          <a:ln>
            <a:solidFill>
              <a:srgbClr val="002060"/>
            </a:solidFill>
          </a:ln>
        </p:spPr>
      </p:pic>
      <p:pic>
        <p:nvPicPr>
          <p:cNvPr id="9" name="Picture 8">
            <a:extLst>
              <a:ext uri="{FF2B5EF4-FFF2-40B4-BE49-F238E27FC236}">
                <a16:creationId xmlns:a16="http://schemas.microsoft.com/office/drawing/2014/main" id="{58C3A87F-A8F3-8A65-7BD5-E3C6FDB17BEA}"/>
              </a:ext>
            </a:extLst>
          </p:cNvPr>
          <p:cNvPicPr>
            <a:picLocks noChangeAspect="1"/>
          </p:cNvPicPr>
          <p:nvPr/>
        </p:nvPicPr>
        <p:blipFill>
          <a:blip r:embed="rId5"/>
          <a:stretch>
            <a:fillRect/>
          </a:stretch>
        </p:blipFill>
        <p:spPr>
          <a:xfrm>
            <a:off x="14094226" y="10021134"/>
            <a:ext cx="9335803" cy="2534004"/>
          </a:xfrm>
          <a:prstGeom prst="rect">
            <a:avLst/>
          </a:prstGeom>
        </p:spPr>
      </p:pic>
      <p:pic>
        <p:nvPicPr>
          <p:cNvPr id="11" name="Picture 10">
            <a:extLst>
              <a:ext uri="{FF2B5EF4-FFF2-40B4-BE49-F238E27FC236}">
                <a16:creationId xmlns:a16="http://schemas.microsoft.com/office/drawing/2014/main" id="{2C71E9BB-1696-A33D-5E3B-BC13D1C1B075}"/>
              </a:ext>
            </a:extLst>
          </p:cNvPr>
          <p:cNvPicPr>
            <a:picLocks noChangeAspect="1"/>
          </p:cNvPicPr>
          <p:nvPr/>
        </p:nvPicPr>
        <p:blipFill>
          <a:blip r:embed="rId6"/>
          <a:stretch>
            <a:fillRect/>
          </a:stretch>
        </p:blipFill>
        <p:spPr>
          <a:xfrm>
            <a:off x="14300374" y="9177607"/>
            <a:ext cx="3696216" cy="533474"/>
          </a:xfrm>
          <a:prstGeom prst="rect">
            <a:avLst/>
          </a:prstGeom>
        </p:spPr>
      </p:pic>
      <p:sp>
        <p:nvSpPr>
          <p:cNvPr id="12" name="Rectangle 11">
            <a:extLst>
              <a:ext uri="{FF2B5EF4-FFF2-40B4-BE49-F238E27FC236}">
                <a16:creationId xmlns:a16="http://schemas.microsoft.com/office/drawing/2014/main" id="{692740EC-22A4-FD5A-50C0-679D02BC3DBB}"/>
              </a:ext>
            </a:extLst>
          </p:cNvPr>
          <p:cNvSpPr/>
          <p:nvPr/>
        </p:nvSpPr>
        <p:spPr>
          <a:xfrm>
            <a:off x="14094226" y="8867553"/>
            <a:ext cx="9573848" cy="3687585"/>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11896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378868-EA27-C27C-6D4F-26B72367EAB6}"/>
              </a:ext>
            </a:extLst>
          </p:cNvPr>
          <p:cNvSpPr txBox="1"/>
          <p:nvPr/>
        </p:nvSpPr>
        <p:spPr>
          <a:xfrm>
            <a:off x="6777745" y="11468663"/>
            <a:ext cx="12195544" cy="584775"/>
          </a:xfrm>
          <a:prstGeom prst="rect">
            <a:avLst/>
          </a:prstGeom>
          <a:noFill/>
        </p:spPr>
        <p:txBody>
          <a:bodyPr wrap="square">
            <a:spAutoFit/>
          </a:bodyPr>
          <a:lstStyle/>
          <a:p>
            <a:r>
              <a:rPr lang="en-GB" sz="3200" dirty="0">
                <a:hlinkClick r:id="rId2"/>
              </a:rPr>
              <a:t>Optional key stage 1 tests: 2025 mathematics test materials - GOV.UK</a:t>
            </a:r>
            <a:endParaRPr lang="en-GB" sz="3200" dirty="0"/>
          </a:p>
        </p:txBody>
      </p:sp>
      <p:pic>
        <p:nvPicPr>
          <p:cNvPr id="6" name="Picture 5">
            <a:extLst>
              <a:ext uri="{FF2B5EF4-FFF2-40B4-BE49-F238E27FC236}">
                <a16:creationId xmlns:a16="http://schemas.microsoft.com/office/drawing/2014/main" id="{7FAE5427-C96F-5FE7-129D-C46BBE99949E}"/>
              </a:ext>
            </a:extLst>
          </p:cNvPr>
          <p:cNvPicPr>
            <a:picLocks noChangeAspect="1"/>
          </p:cNvPicPr>
          <p:nvPr/>
        </p:nvPicPr>
        <p:blipFill>
          <a:blip r:embed="rId3"/>
          <a:stretch>
            <a:fillRect/>
          </a:stretch>
        </p:blipFill>
        <p:spPr>
          <a:xfrm>
            <a:off x="3162676" y="675795"/>
            <a:ext cx="7958980" cy="10011122"/>
          </a:xfrm>
          <a:prstGeom prst="rect">
            <a:avLst/>
          </a:prstGeom>
        </p:spPr>
      </p:pic>
      <p:pic>
        <p:nvPicPr>
          <p:cNvPr id="10" name="Picture 9">
            <a:extLst>
              <a:ext uri="{FF2B5EF4-FFF2-40B4-BE49-F238E27FC236}">
                <a16:creationId xmlns:a16="http://schemas.microsoft.com/office/drawing/2014/main" id="{3C2598EB-AC34-DC8B-F846-E21E6B09B852}"/>
              </a:ext>
            </a:extLst>
          </p:cNvPr>
          <p:cNvPicPr>
            <a:picLocks noChangeAspect="1"/>
          </p:cNvPicPr>
          <p:nvPr/>
        </p:nvPicPr>
        <p:blipFill>
          <a:blip r:embed="rId4"/>
          <a:stretch>
            <a:fillRect/>
          </a:stretch>
        </p:blipFill>
        <p:spPr>
          <a:xfrm>
            <a:off x="12191206" y="856408"/>
            <a:ext cx="4222378" cy="10011121"/>
          </a:xfrm>
          <a:prstGeom prst="rect">
            <a:avLst/>
          </a:prstGeom>
        </p:spPr>
      </p:pic>
      <p:sp>
        <p:nvSpPr>
          <p:cNvPr id="12" name="TextBox 11">
            <a:extLst>
              <a:ext uri="{FF2B5EF4-FFF2-40B4-BE49-F238E27FC236}">
                <a16:creationId xmlns:a16="http://schemas.microsoft.com/office/drawing/2014/main" id="{44400944-019F-D2E2-8DD7-3A5813108F30}"/>
              </a:ext>
            </a:extLst>
          </p:cNvPr>
          <p:cNvSpPr txBox="1"/>
          <p:nvPr/>
        </p:nvSpPr>
        <p:spPr>
          <a:xfrm>
            <a:off x="6777745" y="12274817"/>
            <a:ext cx="12195544" cy="584775"/>
          </a:xfrm>
          <a:prstGeom prst="rect">
            <a:avLst/>
          </a:prstGeom>
          <a:noFill/>
        </p:spPr>
        <p:txBody>
          <a:bodyPr wrap="square">
            <a:spAutoFit/>
          </a:bodyPr>
          <a:lstStyle/>
          <a:p>
            <a:r>
              <a:rPr lang="en-GB" sz="3200" dirty="0">
                <a:hlinkClick r:id="rId5"/>
              </a:rPr>
              <a:t>2025 key stage 1 mathematics test mark schemes</a:t>
            </a:r>
            <a:endParaRPr lang="en-GB" sz="3200" dirty="0"/>
          </a:p>
        </p:txBody>
      </p:sp>
      <p:sp>
        <p:nvSpPr>
          <p:cNvPr id="16" name="TextBox 15">
            <a:extLst>
              <a:ext uri="{FF2B5EF4-FFF2-40B4-BE49-F238E27FC236}">
                <a16:creationId xmlns:a16="http://schemas.microsoft.com/office/drawing/2014/main" id="{871DA428-CCE3-4A99-176C-674E9BF6D98E}"/>
              </a:ext>
            </a:extLst>
          </p:cNvPr>
          <p:cNvSpPr txBox="1"/>
          <p:nvPr/>
        </p:nvSpPr>
        <p:spPr>
          <a:xfrm>
            <a:off x="16799441" y="2196198"/>
            <a:ext cx="6647307" cy="8141331"/>
          </a:xfrm>
          <a:prstGeom prst="rect">
            <a:avLst/>
          </a:prstGeom>
          <a:solidFill>
            <a:schemeClr val="accent5">
              <a:lumMod val="20000"/>
              <a:lumOff val="80000"/>
            </a:schemeClr>
          </a:solidFill>
        </p:spPr>
        <p:txBody>
          <a:bodyPr wrap="square">
            <a:spAutoFit/>
          </a:bodyPr>
          <a:lstStyle/>
          <a:p>
            <a:pPr>
              <a:lnSpc>
                <a:spcPct val="150000"/>
              </a:lnSpc>
            </a:pPr>
            <a:r>
              <a:rPr lang="en-GB" sz="3200" dirty="0"/>
              <a:t>The 2025 optional tests assess the national curriculum. This test has been developed to meet the specification set out in the test framework for mathematics at key stage 1. This key stage 1 2025 test is not statutory. The key stage 1 tests can be marked internally within schools to inform teacher assessment. The evidence from the test can be used to help inform this teacher assessment.</a:t>
            </a:r>
          </a:p>
        </p:txBody>
      </p:sp>
    </p:spTree>
    <p:extLst>
      <p:ext uri="{BB962C8B-B14F-4D97-AF65-F5344CB8AC3E}">
        <p14:creationId xmlns:p14="http://schemas.microsoft.com/office/powerpoint/2010/main" val="1916857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65B42-4E04-C693-4B28-5DDAD46FDD9C}"/>
              </a:ext>
            </a:extLst>
          </p:cNvPr>
          <p:cNvSpPr txBox="1">
            <a:spLocks/>
          </p:cNvSpPr>
          <p:nvPr/>
        </p:nvSpPr>
        <p:spPr>
          <a:xfrm>
            <a:off x="609601" y="274638"/>
            <a:ext cx="21074742" cy="1143000"/>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dirty="0">
                <a:solidFill>
                  <a:srgbClr val="0070C0"/>
                </a:solidFill>
              </a:rPr>
              <a:t>Key Stage 1 Arithmetic Paper 2025</a:t>
            </a:r>
            <a:br>
              <a:rPr lang="en-GB" dirty="0">
                <a:solidFill>
                  <a:srgbClr val="0070C0"/>
                </a:solidFill>
              </a:rPr>
            </a:br>
            <a:endParaRPr lang="en-GB" dirty="0">
              <a:solidFill>
                <a:srgbClr val="0070C0"/>
              </a:solidFill>
            </a:endParaRPr>
          </a:p>
        </p:txBody>
      </p:sp>
      <p:pic>
        <p:nvPicPr>
          <p:cNvPr id="10" name="Picture 9">
            <a:extLst>
              <a:ext uri="{FF2B5EF4-FFF2-40B4-BE49-F238E27FC236}">
                <a16:creationId xmlns:a16="http://schemas.microsoft.com/office/drawing/2014/main" id="{2754F7C3-466C-E37E-17C0-61D46E6FEE10}"/>
              </a:ext>
            </a:extLst>
          </p:cNvPr>
          <p:cNvPicPr>
            <a:picLocks noChangeAspect="1"/>
          </p:cNvPicPr>
          <p:nvPr/>
        </p:nvPicPr>
        <p:blipFill>
          <a:blip r:embed="rId2"/>
          <a:stretch>
            <a:fillRect/>
          </a:stretch>
        </p:blipFill>
        <p:spPr>
          <a:xfrm>
            <a:off x="588334" y="4366883"/>
            <a:ext cx="5142765" cy="1011457"/>
          </a:xfrm>
          <a:prstGeom prst="rect">
            <a:avLst/>
          </a:prstGeom>
        </p:spPr>
      </p:pic>
      <p:pic>
        <p:nvPicPr>
          <p:cNvPr id="13" name="Picture 12">
            <a:extLst>
              <a:ext uri="{FF2B5EF4-FFF2-40B4-BE49-F238E27FC236}">
                <a16:creationId xmlns:a16="http://schemas.microsoft.com/office/drawing/2014/main" id="{0D3DC68F-675A-0461-870C-3E6372F5AA06}"/>
              </a:ext>
            </a:extLst>
          </p:cNvPr>
          <p:cNvPicPr>
            <a:picLocks noChangeAspect="1"/>
          </p:cNvPicPr>
          <p:nvPr/>
        </p:nvPicPr>
        <p:blipFill>
          <a:blip r:embed="rId3"/>
          <a:srcRect b="83864"/>
          <a:stretch/>
        </p:blipFill>
        <p:spPr>
          <a:xfrm>
            <a:off x="567072" y="2022969"/>
            <a:ext cx="5057289" cy="1011457"/>
          </a:xfrm>
          <a:prstGeom prst="rect">
            <a:avLst/>
          </a:prstGeom>
        </p:spPr>
      </p:pic>
      <p:pic>
        <p:nvPicPr>
          <p:cNvPr id="16" name="Picture 15">
            <a:extLst>
              <a:ext uri="{FF2B5EF4-FFF2-40B4-BE49-F238E27FC236}">
                <a16:creationId xmlns:a16="http://schemas.microsoft.com/office/drawing/2014/main" id="{361195C8-8419-C72C-E487-6B08FC60605E}"/>
              </a:ext>
            </a:extLst>
          </p:cNvPr>
          <p:cNvPicPr>
            <a:picLocks noChangeAspect="1"/>
          </p:cNvPicPr>
          <p:nvPr/>
        </p:nvPicPr>
        <p:blipFill>
          <a:blip r:embed="rId3"/>
          <a:srcRect t="83864"/>
          <a:stretch/>
        </p:blipFill>
        <p:spPr>
          <a:xfrm>
            <a:off x="588337" y="3195949"/>
            <a:ext cx="5057289" cy="1011457"/>
          </a:xfrm>
          <a:prstGeom prst="rect">
            <a:avLst/>
          </a:prstGeom>
        </p:spPr>
      </p:pic>
      <p:pic>
        <p:nvPicPr>
          <p:cNvPr id="20" name="Picture 19">
            <a:extLst>
              <a:ext uri="{FF2B5EF4-FFF2-40B4-BE49-F238E27FC236}">
                <a16:creationId xmlns:a16="http://schemas.microsoft.com/office/drawing/2014/main" id="{7D3A39F8-A6CD-B7F9-500C-A9DA0969B85A}"/>
              </a:ext>
            </a:extLst>
          </p:cNvPr>
          <p:cNvPicPr>
            <a:picLocks noChangeAspect="1"/>
          </p:cNvPicPr>
          <p:nvPr/>
        </p:nvPicPr>
        <p:blipFill>
          <a:blip r:embed="rId4"/>
          <a:stretch>
            <a:fillRect/>
          </a:stretch>
        </p:blipFill>
        <p:spPr>
          <a:xfrm>
            <a:off x="524539" y="5521251"/>
            <a:ext cx="4957569" cy="1011457"/>
          </a:xfrm>
          <a:prstGeom prst="rect">
            <a:avLst/>
          </a:prstGeom>
        </p:spPr>
      </p:pic>
      <p:pic>
        <p:nvPicPr>
          <p:cNvPr id="23" name="Picture 22">
            <a:extLst>
              <a:ext uri="{FF2B5EF4-FFF2-40B4-BE49-F238E27FC236}">
                <a16:creationId xmlns:a16="http://schemas.microsoft.com/office/drawing/2014/main" id="{E61D4B52-3E2A-5EEB-605B-8E844F5ECD48}"/>
              </a:ext>
            </a:extLst>
          </p:cNvPr>
          <p:cNvPicPr>
            <a:picLocks noChangeAspect="1"/>
          </p:cNvPicPr>
          <p:nvPr/>
        </p:nvPicPr>
        <p:blipFill>
          <a:blip r:embed="rId5"/>
          <a:srcRect t="82492"/>
          <a:stretch/>
        </p:blipFill>
        <p:spPr>
          <a:xfrm>
            <a:off x="609601" y="8033942"/>
            <a:ext cx="6154225" cy="1122403"/>
          </a:xfrm>
          <a:prstGeom prst="rect">
            <a:avLst/>
          </a:prstGeom>
        </p:spPr>
      </p:pic>
      <p:pic>
        <p:nvPicPr>
          <p:cNvPr id="25" name="Picture 24">
            <a:extLst>
              <a:ext uri="{FF2B5EF4-FFF2-40B4-BE49-F238E27FC236}">
                <a16:creationId xmlns:a16="http://schemas.microsoft.com/office/drawing/2014/main" id="{65F434AE-031A-DA83-0419-8DD0D1C6E4F2}"/>
              </a:ext>
            </a:extLst>
          </p:cNvPr>
          <p:cNvPicPr>
            <a:picLocks noChangeAspect="1"/>
          </p:cNvPicPr>
          <p:nvPr/>
        </p:nvPicPr>
        <p:blipFill>
          <a:blip r:embed="rId5"/>
          <a:srcRect b="81716"/>
          <a:stretch/>
        </p:blipFill>
        <p:spPr>
          <a:xfrm>
            <a:off x="609603" y="6668854"/>
            <a:ext cx="6154223" cy="1172094"/>
          </a:xfrm>
          <a:prstGeom prst="rect">
            <a:avLst/>
          </a:prstGeom>
        </p:spPr>
      </p:pic>
      <p:pic>
        <p:nvPicPr>
          <p:cNvPr id="27" name="Picture 26">
            <a:extLst>
              <a:ext uri="{FF2B5EF4-FFF2-40B4-BE49-F238E27FC236}">
                <a16:creationId xmlns:a16="http://schemas.microsoft.com/office/drawing/2014/main" id="{10AB643D-535A-607C-9EEA-87ADCB0E292B}"/>
              </a:ext>
            </a:extLst>
          </p:cNvPr>
          <p:cNvPicPr>
            <a:picLocks noChangeAspect="1"/>
          </p:cNvPicPr>
          <p:nvPr/>
        </p:nvPicPr>
        <p:blipFill>
          <a:blip r:embed="rId6"/>
          <a:srcRect b="82073"/>
          <a:stretch/>
        </p:blipFill>
        <p:spPr>
          <a:xfrm>
            <a:off x="609605" y="9303904"/>
            <a:ext cx="5384945" cy="1136480"/>
          </a:xfrm>
          <a:prstGeom prst="rect">
            <a:avLst/>
          </a:prstGeom>
        </p:spPr>
      </p:pic>
      <p:pic>
        <p:nvPicPr>
          <p:cNvPr id="30" name="Picture 29">
            <a:extLst>
              <a:ext uri="{FF2B5EF4-FFF2-40B4-BE49-F238E27FC236}">
                <a16:creationId xmlns:a16="http://schemas.microsoft.com/office/drawing/2014/main" id="{C6EEFBB1-27D5-2A57-65C6-0D411BCB8EE7}"/>
              </a:ext>
            </a:extLst>
          </p:cNvPr>
          <p:cNvPicPr>
            <a:picLocks noChangeAspect="1"/>
          </p:cNvPicPr>
          <p:nvPr/>
        </p:nvPicPr>
        <p:blipFill>
          <a:blip r:embed="rId6"/>
          <a:srcRect t="82295"/>
          <a:stretch/>
        </p:blipFill>
        <p:spPr>
          <a:xfrm>
            <a:off x="609601" y="10609463"/>
            <a:ext cx="5384948" cy="1122403"/>
          </a:xfrm>
          <a:prstGeom prst="rect">
            <a:avLst/>
          </a:prstGeom>
        </p:spPr>
      </p:pic>
      <p:pic>
        <p:nvPicPr>
          <p:cNvPr id="33" name="Picture 32">
            <a:extLst>
              <a:ext uri="{FF2B5EF4-FFF2-40B4-BE49-F238E27FC236}">
                <a16:creationId xmlns:a16="http://schemas.microsoft.com/office/drawing/2014/main" id="{162DCFC7-2131-198F-A47E-06E740810EC5}"/>
              </a:ext>
            </a:extLst>
          </p:cNvPr>
          <p:cNvPicPr>
            <a:picLocks noChangeAspect="1"/>
          </p:cNvPicPr>
          <p:nvPr/>
        </p:nvPicPr>
        <p:blipFill>
          <a:blip r:embed="rId7"/>
          <a:srcRect b="81716"/>
          <a:stretch/>
        </p:blipFill>
        <p:spPr>
          <a:xfrm>
            <a:off x="8718070" y="2068339"/>
            <a:ext cx="5085783" cy="1172094"/>
          </a:xfrm>
          <a:prstGeom prst="rect">
            <a:avLst/>
          </a:prstGeom>
        </p:spPr>
      </p:pic>
      <p:pic>
        <p:nvPicPr>
          <p:cNvPr id="35" name="Picture 34">
            <a:extLst>
              <a:ext uri="{FF2B5EF4-FFF2-40B4-BE49-F238E27FC236}">
                <a16:creationId xmlns:a16="http://schemas.microsoft.com/office/drawing/2014/main" id="{8FB1CCF6-1DE8-F9FB-59DF-42D4F2157286}"/>
              </a:ext>
            </a:extLst>
          </p:cNvPr>
          <p:cNvPicPr>
            <a:picLocks noChangeAspect="1"/>
          </p:cNvPicPr>
          <p:nvPr/>
        </p:nvPicPr>
        <p:blipFill>
          <a:blip r:embed="rId7"/>
          <a:srcRect t="82492"/>
          <a:stretch/>
        </p:blipFill>
        <p:spPr>
          <a:xfrm>
            <a:off x="8725184" y="3409664"/>
            <a:ext cx="5085785" cy="1122403"/>
          </a:xfrm>
          <a:prstGeom prst="rect">
            <a:avLst/>
          </a:prstGeom>
        </p:spPr>
      </p:pic>
      <p:pic>
        <p:nvPicPr>
          <p:cNvPr id="38" name="Picture 37">
            <a:extLst>
              <a:ext uri="{FF2B5EF4-FFF2-40B4-BE49-F238E27FC236}">
                <a16:creationId xmlns:a16="http://schemas.microsoft.com/office/drawing/2014/main" id="{84E15C42-2842-F5F2-C05D-BBC2AA9E7367}"/>
              </a:ext>
            </a:extLst>
          </p:cNvPr>
          <p:cNvPicPr>
            <a:picLocks noChangeAspect="1"/>
          </p:cNvPicPr>
          <p:nvPr/>
        </p:nvPicPr>
        <p:blipFill>
          <a:blip r:embed="rId8"/>
          <a:srcRect b="82073"/>
          <a:stretch/>
        </p:blipFill>
        <p:spPr>
          <a:xfrm>
            <a:off x="8718071" y="4706386"/>
            <a:ext cx="6139976" cy="1136480"/>
          </a:xfrm>
          <a:prstGeom prst="rect">
            <a:avLst/>
          </a:prstGeom>
        </p:spPr>
      </p:pic>
      <p:pic>
        <p:nvPicPr>
          <p:cNvPr id="41" name="Picture 40">
            <a:extLst>
              <a:ext uri="{FF2B5EF4-FFF2-40B4-BE49-F238E27FC236}">
                <a16:creationId xmlns:a16="http://schemas.microsoft.com/office/drawing/2014/main" id="{37A36F19-C5D7-F57E-E86B-9D9B39E94D67}"/>
              </a:ext>
            </a:extLst>
          </p:cNvPr>
          <p:cNvPicPr>
            <a:picLocks noChangeAspect="1"/>
          </p:cNvPicPr>
          <p:nvPr/>
        </p:nvPicPr>
        <p:blipFill>
          <a:blip r:embed="rId8"/>
          <a:srcRect t="82295"/>
          <a:stretch/>
        </p:blipFill>
        <p:spPr>
          <a:xfrm>
            <a:off x="8725185" y="6002397"/>
            <a:ext cx="6139980" cy="1122403"/>
          </a:xfrm>
          <a:prstGeom prst="rect">
            <a:avLst/>
          </a:prstGeom>
        </p:spPr>
      </p:pic>
      <p:pic>
        <p:nvPicPr>
          <p:cNvPr id="43" name="Picture 42">
            <a:extLst>
              <a:ext uri="{FF2B5EF4-FFF2-40B4-BE49-F238E27FC236}">
                <a16:creationId xmlns:a16="http://schemas.microsoft.com/office/drawing/2014/main" id="{71B4838C-1EAE-5AD4-386B-C8EB882DF1F4}"/>
              </a:ext>
            </a:extLst>
          </p:cNvPr>
          <p:cNvPicPr>
            <a:picLocks noChangeAspect="1"/>
          </p:cNvPicPr>
          <p:nvPr/>
        </p:nvPicPr>
        <p:blipFill>
          <a:blip r:embed="rId9"/>
          <a:srcRect b="81646"/>
          <a:stretch/>
        </p:blipFill>
        <p:spPr>
          <a:xfrm>
            <a:off x="8797430" y="7262538"/>
            <a:ext cx="5370698" cy="1179218"/>
          </a:xfrm>
          <a:prstGeom prst="rect">
            <a:avLst/>
          </a:prstGeom>
        </p:spPr>
      </p:pic>
      <p:pic>
        <p:nvPicPr>
          <p:cNvPr id="46" name="Picture 45">
            <a:extLst>
              <a:ext uri="{FF2B5EF4-FFF2-40B4-BE49-F238E27FC236}">
                <a16:creationId xmlns:a16="http://schemas.microsoft.com/office/drawing/2014/main" id="{93A9B30F-ADC6-01AB-87A4-A8DF892415CB}"/>
              </a:ext>
            </a:extLst>
          </p:cNvPr>
          <p:cNvPicPr>
            <a:picLocks noChangeAspect="1"/>
          </p:cNvPicPr>
          <p:nvPr/>
        </p:nvPicPr>
        <p:blipFill>
          <a:blip r:embed="rId9"/>
          <a:srcRect t="82530"/>
          <a:stretch/>
        </p:blipFill>
        <p:spPr>
          <a:xfrm>
            <a:off x="8827775" y="8622279"/>
            <a:ext cx="5370701" cy="1122403"/>
          </a:xfrm>
          <a:prstGeom prst="rect">
            <a:avLst/>
          </a:prstGeom>
        </p:spPr>
      </p:pic>
      <p:pic>
        <p:nvPicPr>
          <p:cNvPr id="49" name="Picture 48">
            <a:extLst>
              <a:ext uri="{FF2B5EF4-FFF2-40B4-BE49-F238E27FC236}">
                <a16:creationId xmlns:a16="http://schemas.microsoft.com/office/drawing/2014/main" id="{08E11110-69DA-BF37-26AC-02C3E685D116}"/>
              </a:ext>
            </a:extLst>
          </p:cNvPr>
          <p:cNvPicPr>
            <a:picLocks noChangeAspect="1"/>
          </p:cNvPicPr>
          <p:nvPr/>
        </p:nvPicPr>
        <p:blipFill>
          <a:blip r:embed="rId10"/>
          <a:srcRect b="81929"/>
          <a:stretch/>
        </p:blipFill>
        <p:spPr>
          <a:xfrm>
            <a:off x="8806510" y="9937637"/>
            <a:ext cx="5456175" cy="1150726"/>
          </a:xfrm>
          <a:prstGeom prst="rect">
            <a:avLst/>
          </a:prstGeom>
        </p:spPr>
      </p:pic>
      <p:pic>
        <p:nvPicPr>
          <p:cNvPr id="51" name="Picture 50">
            <a:extLst>
              <a:ext uri="{FF2B5EF4-FFF2-40B4-BE49-F238E27FC236}">
                <a16:creationId xmlns:a16="http://schemas.microsoft.com/office/drawing/2014/main" id="{2063EFA8-589C-80E1-CAA1-0D7E8D4255A0}"/>
              </a:ext>
            </a:extLst>
          </p:cNvPr>
          <p:cNvPicPr>
            <a:picLocks noChangeAspect="1"/>
          </p:cNvPicPr>
          <p:nvPr/>
        </p:nvPicPr>
        <p:blipFill>
          <a:blip r:embed="rId10"/>
          <a:srcRect t="82374"/>
          <a:stretch/>
        </p:blipFill>
        <p:spPr>
          <a:xfrm>
            <a:off x="8812716" y="11265501"/>
            <a:ext cx="5456177" cy="1122403"/>
          </a:xfrm>
          <a:prstGeom prst="rect">
            <a:avLst/>
          </a:prstGeom>
        </p:spPr>
      </p:pic>
      <p:pic>
        <p:nvPicPr>
          <p:cNvPr id="53" name="Picture 52">
            <a:extLst>
              <a:ext uri="{FF2B5EF4-FFF2-40B4-BE49-F238E27FC236}">
                <a16:creationId xmlns:a16="http://schemas.microsoft.com/office/drawing/2014/main" id="{7CE43069-FF7E-8F31-06CC-0EC26E3FF314}"/>
              </a:ext>
            </a:extLst>
          </p:cNvPr>
          <p:cNvPicPr>
            <a:picLocks noChangeAspect="1"/>
          </p:cNvPicPr>
          <p:nvPr/>
        </p:nvPicPr>
        <p:blipFill>
          <a:blip r:embed="rId11"/>
          <a:srcRect b="81757"/>
          <a:stretch/>
        </p:blipFill>
        <p:spPr>
          <a:xfrm>
            <a:off x="16621378" y="2154179"/>
            <a:ext cx="5114271" cy="1172095"/>
          </a:xfrm>
          <a:prstGeom prst="rect">
            <a:avLst/>
          </a:prstGeom>
        </p:spPr>
      </p:pic>
      <p:pic>
        <p:nvPicPr>
          <p:cNvPr id="57" name="Picture 56">
            <a:extLst>
              <a:ext uri="{FF2B5EF4-FFF2-40B4-BE49-F238E27FC236}">
                <a16:creationId xmlns:a16="http://schemas.microsoft.com/office/drawing/2014/main" id="{83C24DB9-4398-3701-0FB9-AF761E57DB15}"/>
              </a:ext>
            </a:extLst>
          </p:cNvPr>
          <p:cNvPicPr>
            <a:picLocks noChangeAspect="1"/>
          </p:cNvPicPr>
          <p:nvPr/>
        </p:nvPicPr>
        <p:blipFill>
          <a:blip r:embed="rId11"/>
          <a:srcRect t="81757"/>
          <a:stretch/>
        </p:blipFill>
        <p:spPr>
          <a:xfrm>
            <a:off x="16621378" y="3367038"/>
            <a:ext cx="5114271" cy="1172095"/>
          </a:xfrm>
          <a:prstGeom prst="rect">
            <a:avLst/>
          </a:prstGeom>
        </p:spPr>
      </p:pic>
      <p:pic>
        <p:nvPicPr>
          <p:cNvPr id="61" name="Picture 60">
            <a:extLst>
              <a:ext uri="{FF2B5EF4-FFF2-40B4-BE49-F238E27FC236}">
                <a16:creationId xmlns:a16="http://schemas.microsoft.com/office/drawing/2014/main" id="{9B7E8902-8BF6-4BAF-BB7F-06B2660ABDA7}"/>
              </a:ext>
            </a:extLst>
          </p:cNvPr>
          <p:cNvPicPr>
            <a:picLocks noChangeAspect="1"/>
          </p:cNvPicPr>
          <p:nvPr/>
        </p:nvPicPr>
        <p:blipFill>
          <a:blip r:embed="rId12"/>
          <a:srcRect b="81594"/>
          <a:stretch/>
        </p:blipFill>
        <p:spPr>
          <a:xfrm>
            <a:off x="16648461" y="4591303"/>
            <a:ext cx="5128518" cy="1172095"/>
          </a:xfrm>
          <a:prstGeom prst="rect">
            <a:avLst/>
          </a:prstGeom>
        </p:spPr>
      </p:pic>
      <p:pic>
        <p:nvPicPr>
          <p:cNvPr id="65" name="Picture 64">
            <a:extLst>
              <a:ext uri="{FF2B5EF4-FFF2-40B4-BE49-F238E27FC236}">
                <a16:creationId xmlns:a16="http://schemas.microsoft.com/office/drawing/2014/main" id="{4AEAAD2A-2406-6B90-3F03-6125BF161B46}"/>
              </a:ext>
            </a:extLst>
          </p:cNvPr>
          <p:cNvPicPr>
            <a:picLocks noChangeAspect="1"/>
          </p:cNvPicPr>
          <p:nvPr/>
        </p:nvPicPr>
        <p:blipFill>
          <a:blip r:embed="rId12"/>
          <a:srcRect t="83303"/>
          <a:stretch/>
        </p:blipFill>
        <p:spPr>
          <a:xfrm>
            <a:off x="16648461" y="5817062"/>
            <a:ext cx="5128522" cy="1063270"/>
          </a:xfrm>
          <a:prstGeom prst="rect">
            <a:avLst/>
          </a:prstGeom>
        </p:spPr>
      </p:pic>
      <p:pic>
        <p:nvPicPr>
          <p:cNvPr id="69" name="Picture 68">
            <a:extLst>
              <a:ext uri="{FF2B5EF4-FFF2-40B4-BE49-F238E27FC236}">
                <a16:creationId xmlns:a16="http://schemas.microsoft.com/office/drawing/2014/main" id="{E2472626-DFB8-2723-5AC8-56E67FD80D7F}"/>
              </a:ext>
            </a:extLst>
          </p:cNvPr>
          <p:cNvPicPr>
            <a:picLocks noChangeAspect="1"/>
          </p:cNvPicPr>
          <p:nvPr/>
        </p:nvPicPr>
        <p:blipFill>
          <a:blip r:embed="rId13"/>
          <a:srcRect b="75589"/>
          <a:stretch/>
        </p:blipFill>
        <p:spPr>
          <a:xfrm>
            <a:off x="16714051" y="6981425"/>
            <a:ext cx="5028798" cy="1547545"/>
          </a:xfrm>
          <a:prstGeom prst="rect">
            <a:avLst/>
          </a:prstGeom>
        </p:spPr>
      </p:pic>
      <p:pic>
        <p:nvPicPr>
          <p:cNvPr id="73" name="Picture 72">
            <a:extLst>
              <a:ext uri="{FF2B5EF4-FFF2-40B4-BE49-F238E27FC236}">
                <a16:creationId xmlns:a16="http://schemas.microsoft.com/office/drawing/2014/main" id="{8B8E93E5-6861-9B4C-08D3-42B576026991}"/>
              </a:ext>
            </a:extLst>
          </p:cNvPr>
          <p:cNvPicPr>
            <a:picLocks noChangeAspect="1"/>
          </p:cNvPicPr>
          <p:nvPr/>
        </p:nvPicPr>
        <p:blipFill>
          <a:blip r:embed="rId13"/>
          <a:srcRect t="82295"/>
          <a:stretch/>
        </p:blipFill>
        <p:spPr>
          <a:xfrm>
            <a:off x="16734983" y="8595104"/>
            <a:ext cx="5028800" cy="1122403"/>
          </a:xfrm>
          <a:prstGeom prst="rect">
            <a:avLst/>
          </a:prstGeom>
        </p:spPr>
      </p:pic>
      <p:pic>
        <p:nvPicPr>
          <p:cNvPr id="77" name="Picture 76">
            <a:extLst>
              <a:ext uri="{FF2B5EF4-FFF2-40B4-BE49-F238E27FC236}">
                <a16:creationId xmlns:a16="http://schemas.microsoft.com/office/drawing/2014/main" id="{8F526AC0-7747-98E0-7152-9F017BBCABF0}"/>
              </a:ext>
            </a:extLst>
          </p:cNvPr>
          <p:cNvPicPr>
            <a:picLocks noChangeAspect="1"/>
          </p:cNvPicPr>
          <p:nvPr/>
        </p:nvPicPr>
        <p:blipFill>
          <a:blip r:embed="rId14"/>
          <a:srcRect b="79417"/>
          <a:stretch/>
        </p:blipFill>
        <p:spPr>
          <a:xfrm>
            <a:off x="16734983" y="9776892"/>
            <a:ext cx="5213997" cy="1301903"/>
          </a:xfrm>
          <a:prstGeom prst="rect">
            <a:avLst/>
          </a:prstGeom>
        </p:spPr>
      </p:pic>
      <p:sp>
        <p:nvSpPr>
          <p:cNvPr id="82" name="Rectangle 81">
            <a:extLst>
              <a:ext uri="{FF2B5EF4-FFF2-40B4-BE49-F238E27FC236}">
                <a16:creationId xmlns:a16="http://schemas.microsoft.com/office/drawing/2014/main" id="{ACD517C7-97DF-BE04-5FA9-7E994A8CAF09}"/>
              </a:ext>
            </a:extLst>
          </p:cNvPr>
          <p:cNvSpPr/>
          <p:nvPr/>
        </p:nvSpPr>
        <p:spPr>
          <a:xfrm>
            <a:off x="6145619" y="12610214"/>
            <a:ext cx="17203479" cy="8265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9" name="Picture 78">
            <a:extLst>
              <a:ext uri="{FF2B5EF4-FFF2-40B4-BE49-F238E27FC236}">
                <a16:creationId xmlns:a16="http://schemas.microsoft.com/office/drawing/2014/main" id="{1FA5C757-9571-0962-86B5-CE9EF9FCB6C3}"/>
              </a:ext>
            </a:extLst>
          </p:cNvPr>
          <p:cNvPicPr>
            <a:picLocks noChangeAspect="1"/>
          </p:cNvPicPr>
          <p:nvPr/>
        </p:nvPicPr>
        <p:blipFill>
          <a:blip r:embed="rId14"/>
          <a:srcRect t="81469"/>
          <a:stretch/>
        </p:blipFill>
        <p:spPr>
          <a:xfrm>
            <a:off x="16734987" y="11147993"/>
            <a:ext cx="5213993" cy="1172095"/>
          </a:xfrm>
          <a:prstGeom prst="rect">
            <a:avLst/>
          </a:prstGeom>
        </p:spPr>
      </p:pic>
      <p:pic>
        <p:nvPicPr>
          <p:cNvPr id="81" name="Picture 80">
            <a:extLst>
              <a:ext uri="{FF2B5EF4-FFF2-40B4-BE49-F238E27FC236}">
                <a16:creationId xmlns:a16="http://schemas.microsoft.com/office/drawing/2014/main" id="{E3D1AD73-DED9-D054-6ADE-9561F27ED806}"/>
              </a:ext>
            </a:extLst>
          </p:cNvPr>
          <p:cNvPicPr>
            <a:picLocks noChangeAspect="1"/>
          </p:cNvPicPr>
          <p:nvPr/>
        </p:nvPicPr>
        <p:blipFill>
          <a:blip r:embed="rId15"/>
          <a:stretch>
            <a:fillRect/>
          </a:stretch>
        </p:blipFill>
        <p:spPr>
          <a:xfrm>
            <a:off x="16652267" y="12382534"/>
            <a:ext cx="5142766" cy="1054195"/>
          </a:xfrm>
          <a:prstGeom prst="rect">
            <a:avLst/>
          </a:prstGeom>
        </p:spPr>
      </p:pic>
    </p:spTree>
    <p:extLst>
      <p:ext uri="{BB962C8B-B14F-4D97-AF65-F5344CB8AC3E}">
        <p14:creationId xmlns:p14="http://schemas.microsoft.com/office/powerpoint/2010/main" val="1840399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A753A-97DB-2445-F016-E21EFAA143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2C231A-F64D-AC89-CB15-CAA93868E62A}"/>
              </a:ext>
            </a:extLst>
          </p:cNvPr>
          <p:cNvSpPr txBox="1">
            <a:spLocks/>
          </p:cNvSpPr>
          <p:nvPr/>
        </p:nvSpPr>
        <p:spPr>
          <a:xfrm>
            <a:off x="609601" y="274638"/>
            <a:ext cx="21074742" cy="1143000"/>
          </a:xfrm>
          <a:prstGeom prst="rect">
            <a:avLst/>
          </a:prstGeom>
        </p:spPr>
        <p:txBody>
          <a:bodyPr/>
          <a:lst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a:lstStyle>
          <a:p>
            <a:r>
              <a:rPr lang="en-GB" dirty="0">
                <a:solidFill>
                  <a:srgbClr val="0070C0"/>
                </a:solidFill>
              </a:rPr>
              <a:t>Key Stage 1 Arithmetic Paper 2025</a:t>
            </a:r>
          </a:p>
          <a:p>
            <a:r>
              <a:rPr lang="en-GB" sz="7200" dirty="0">
                <a:solidFill>
                  <a:srgbClr val="0070C0"/>
                </a:solidFill>
              </a:rPr>
              <a:t>Addition and Subtraction</a:t>
            </a:r>
            <a:br>
              <a:rPr lang="en-GB" dirty="0">
                <a:solidFill>
                  <a:srgbClr val="0070C0"/>
                </a:solidFill>
              </a:rPr>
            </a:br>
            <a:endParaRPr lang="en-GB" dirty="0">
              <a:solidFill>
                <a:srgbClr val="0070C0"/>
              </a:solidFill>
            </a:endParaRPr>
          </a:p>
        </p:txBody>
      </p:sp>
      <p:pic>
        <p:nvPicPr>
          <p:cNvPr id="10" name="Picture 9">
            <a:extLst>
              <a:ext uri="{FF2B5EF4-FFF2-40B4-BE49-F238E27FC236}">
                <a16:creationId xmlns:a16="http://schemas.microsoft.com/office/drawing/2014/main" id="{8F8D76CF-5433-5719-69FE-DB2D3CEF97FA}"/>
              </a:ext>
            </a:extLst>
          </p:cNvPr>
          <p:cNvPicPr>
            <a:picLocks noChangeAspect="1"/>
          </p:cNvPicPr>
          <p:nvPr/>
        </p:nvPicPr>
        <p:blipFill>
          <a:blip r:embed="rId2"/>
          <a:stretch>
            <a:fillRect/>
          </a:stretch>
        </p:blipFill>
        <p:spPr>
          <a:xfrm>
            <a:off x="482009" y="6004298"/>
            <a:ext cx="6754738" cy="1328493"/>
          </a:xfrm>
          <a:prstGeom prst="rect">
            <a:avLst/>
          </a:prstGeom>
        </p:spPr>
      </p:pic>
      <p:pic>
        <p:nvPicPr>
          <p:cNvPr id="13" name="Picture 12">
            <a:extLst>
              <a:ext uri="{FF2B5EF4-FFF2-40B4-BE49-F238E27FC236}">
                <a16:creationId xmlns:a16="http://schemas.microsoft.com/office/drawing/2014/main" id="{316428BC-F67B-D3CD-D1B7-E640F95D465F}"/>
              </a:ext>
            </a:extLst>
          </p:cNvPr>
          <p:cNvPicPr>
            <a:picLocks noChangeAspect="1"/>
          </p:cNvPicPr>
          <p:nvPr/>
        </p:nvPicPr>
        <p:blipFill>
          <a:blip r:embed="rId3"/>
          <a:srcRect b="83864"/>
          <a:stretch/>
        </p:blipFill>
        <p:spPr>
          <a:xfrm>
            <a:off x="460747" y="3171289"/>
            <a:ext cx="6642470" cy="1328493"/>
          </a:xfrm>
          <a:prstGeom prst="rect">
            <a:avLst/>
          </a:prstGeom>
        </p:spPr>
      </p:pic>
      <p:pic>
        <p:nvPicPr>
          <p:cNvPr id="16" name="Picture 15">
            <a:extLst>
              <a:ext uri="{FF2B5EF4-FFF2-40B4-BE49-F238E27FC236}">
                <a16:creationId xmlns:a16="http://schemas.microsoft.com/office/drawing/2014/main" id="{F8C5676C-444A-56C0-47A9-01839A908D3A}"/>
              </a:ext>
            </a:extLst>
          </p:cNvPr>
          <p:cNvPicPr>
            <a:picLocks noChangeAspect="1"/>
          </p:cNvPicPr>
          <p:nvPr/>
        </p:nvPicPr>
        <p:blipFill>
          <a:blip r:embed="rId3"/>
          <a:srcRect t="83864"/>
          <a:stretch/>
        </p:blipFill>
        <p:spPr>
          <a:xfrm>
            <a:off x="482012" y="4599449"/>
            <a:ext cx="6642470" cy="1328493"/>
          </a:xfrm>
          <a:prstGeom prst="rect">
            <a:avLst/>
          </a:prstGeom>
        </p:spPr>
      </p:pic>
      <p:pic>
        <p:nvPicPr>
          <p:cNvPr id="20" name="Picture 19">
            <a:extLst>
              <a:ext uri="{FF2B5EF4-FFF2-40B4-BE49-F238E27FC236}">
                <a16:creationId xmlns:a16="http://schemas.microsoft.com/office/drawing/2014/main" id="{DF3FDAA4-9A51-349B-4C86-8B728BF1BDF5}"/>
              </a:ext>
            </a:extLst>
          </p:cNvPr>
          <p:cNvPicPr>
            <a:picLocks noChangeAspect="1"/>
          </p:cNvPicPr>
          <p:nvPr/>
        </p:nvPicPr>
        <p:blipFill>
          <a:blip r:embed="rId4"/>
          <a:stretch>
            <a:fillRect/>
          </a:stretch>
        </p:blipFill>
        <p:spPr>
          <a:xfrm>
            <a:off x="418214" y="7392581"/>
            <a:ext cx="6511494" cy="1328493"/>
          </a:xfrm>
          <a:prstGeom prst="rect">
            <a:avLst/>
          </a:prstGeom>
        </p:spPr>
      </p:pic>
      <p:pic>
        <p:nvPicPr>
          <p:cNvPr id="25" name="Picture 24">
            <a:extLst>
              <a:ext uri="{FF2B5EF4-FFF2-40B4-BE49-F238E27FC236}">
                <a16:creationId xmlns:a16="http://schemas.microsoft.com/office/drawing/2014/main" id="{1222B6C3-5207-E10A-5898-8DD984358145}"/>
              </a:ext>
            </a:extLst>
          </p:cNvPr>
          <p:cNvPicPr>
            <a:picLocks noChangeAspect="1"/>
          </p:cNvPicPr>
          <p:nvPr/>
        </p:nvPicPr>
        <p:blipFill>
          <a:blip r:embed="rId5"/>
          <a:srcRect b="81716"/>
          <a:stretch/>
        </p:blipFill>
        <p:spPr>
          <a:xfrm>
            <a:off x="503278" y="8774098"/>
            <a:ext cx="8083233" cy="1539481"/>
          </a:xfrm>
          <a:prstGeom prst="rect">
            <a:avLst/>
          </a:prstGeom>
        </p:spPr>
      </p:pic>
      <p:pic>
        <p:nvPicPr>
          <p:cNvPr id="30" name="Picture 29">
            <a:extLst>
              <a:ext uri="{FF2B5EF4-FFF2-40B4-BE49-F238E27FC236}">
                <a16:creationId xmlns:a16="http://schemas.microsoft.com/office/drawing/2014/main" id="{4CE4D487-6CAD-4EC0-105F-1CCC771F338C}"/>
              </a:ext>
            </a:extLst>
          </p:cNvPr>
          <p:cNvPicPr>
            <a:picLocks noChangeAspect="1"/>
          </p:cNvPicPr>
          <p:nvPr/>
        </p:nvPicPr>
        <p:blipFill>
          <a:blip r:embed="rId6"/>
          <a:srcRect t="82295"/>
          <a:stretch/>
        </p:blipFill>
        <p:spPr>
          <a:xfrm>
            <a:off x="503275" y="10396813"/>
            <a:ext cx="7072835" cy="1474215"/>
          </a:xfrm>
          <a:prstGeom prst="rect">
            <a:avLst/>
          </a:prstGeom>
        </p:spPr>
      </p:pic>
      <p:pic>
        <p:nvPicPr>
          <p:cNvPr id="33" name="Picture 32">
            <a:extLst>
              <a:ext uri="{FF2B5EF4-FFF2-40B4-BE49-F238E27FC236}">
                <a16:creationId xmlns:a16="http://schemas.microsoft.com/office/drawing/2014/main" id="{1CD5A1A8-E1B7-4C6E-7F75-B9831E2217A8}"/>
              </a:ext>
            </a:extLst>
          </p:cNvPr>
          <p:cNvPicPr>
            <a:picLocks noChangeAspect="1"/>
          </p:cNvPicPr>
          <p:nvPr/>
        </p:nvPicPr>
        <p:blipFill>
          <a:blip r:embed="rId7"/>
          <a:srcRect b="81716"/>
          <a:stretch/>
        </p:blipFill>
        <p:spPr>
          <a:xfrm>
            <a:off x="8718070" y="3178679"/>
            <a:ext cx="6679896" cy="1539481"/>
          </a:xfrm>
          <a:prstGeom prst="rect">
            <a:avLst/>
          </a:prstGeom>
        </p:spPr>
      </p:pic>
      <p:pic>
        <p:nvPicPr>
          <p:cNvPr id="35" name="Picture 34">
            <a:extLst>
              <a:ext uri="{FF2B5EF4-FFF2-40B4-BE49-F238E27FC236}">
                <a16:creationId xmlns:a16="http://schemas.microsoft.com/office/drawing/2014/main" id="{65849B89-AB58-7956-8E8C-8BA13DD827D7}"/>
              </a:ext>
            </a:extLst>
          </p:cNvPr>
          <p:cNvPicPr>
            <a:picLocks noChangeAspect="1"/>
          </p:cNvPicPr>
          <p:nvPr/>
        </p:nvPicPr>
        <p:blipFill>
          <a:blip r:embed="rId7"/>
          <a:srcRect t="82492"/>
          <a:stretch/>
        </p:blipFill>
        <p:spPr>
          <a:xfrm>
            <a:off x="8725184" y="4796450"/>
            <a:ext cx="6679901" cy="1474215"/>
          </a:xfrm>
          <a:prstGeom prst="rect">
            <a:avLst/>
          </a:prstGeom>
        </p:spPr>
      </p:pic>
      <p:pic>
        <p:nvPicPr>
          <p:cNvPr id="38" name="Picture 37">
            <a:extLst>
              <a:ext uri="{FF2B5EF4-FFF2-40B4-BE49-F238E27FC236}">
                <a16:creationId xmlns:a16="http://schemas.microsoft.com/office/drawing/2014/main" id="{48E21BE4-CDF4-8F37-3DDF-42392230420D}"/>
              </a:ext>
            </a:extLst>
          </p:cNvPr>
          <p:cNvPicPr>
            <a:picLocks noChangeAspect="1"/>
          </p:cNvPicPr>
          <p:nvPr/>
        </p:nvPicPr>
        <p:blipFill>
          <a:blip r:embed="rId8"/>
          <a:srcRect b="82073"/>
          <a:stretch/>
        </p:blipFill>
        <p:spPr>
          <a:xfrm>
            <a:off x="8718070" y="6369617"/>
            <a:ext cx="8064521" cy="1492704"/>
          </a:xfrm>
          <a:prstGeom prst="rect">
            <a:avLst/>
          </a:prstGeom>
        </p:spPr>
      </p:pic>
      <p:pic>
        <p:nvPicPr>
          <p:cNvPr id="41" name="Picture 40">
            <a:extLst>
              <a:ext uri="{FF2B5EF4-FFF2-40B4-BE49-F238E27FC236}">
                <a16:creationId xmlns:a16="http://schemas.microsoft.com/office/drawing/2014/main" id="{8ECDDE45-53E0-6D1D-9CE0-FBAFBC1C438E}"/>
              </a:ext>
            </a:extLst>
          </p:cNvPr>
          <p:cNvPicPr>
            <a:picLocks noChangeAspect="1"/>
          </p:cNvPicPr>
          <p:nvPr/>
        </p:nvPicPr>
        <p:blipFill>
          <a:blip r:embed="rId8"/>
          <a:srcRect t="82295"/>
          <a:stretch/>
        </p:blipFill>
        <p:spPr>
          <a:xfrm>
            <a:off x="8725185" y="7942073"/>
            <a:ext cx="8064528" cy="1474215"/>
          </a:xfrm>
          <a:prstGeom prst="rect">
            <a:avLst/>
          </a:prstGeom>
        </p:spPr>
      </p:pic>
      <p:pic>
        <p:nvPicPr>
          <p:cNvPr id="43" name="Picture 42">
            <a:extLst>
              <a:ext uri="{FF2B5EF4-FFF2-40B4-BE49-F238E27FC236}">
                <a16:creationId xmlns:a16="http://schemas.microsoft.com/office/drawing/2014/main" id="{1934DE82-5DBD-13E1-DCD1-1039B58D149D}"/>
              </a:ext>
            </a:extLst>
          </p:cNvPr>
          <p:cNvPicPr>
            <a:picLocks noChangeAspect="1"/>
          </p:cNvPicPr>
          <p:nvPr/>
        </p:nvPicPr>
        <p:blipFill>
          <a:blip r:embed="rId9"/>
          <a:srcRect b="81646"/>
          <a:stretch/>
        </p:blipFill>
        <p:spPr>
          <a:xfrm>
            <a:off x="8818695" y="9499929"/>
            <a:ext cx="7054116" cy="1548838"/>
          </a:xfrm>
          <a:prstGeom prst="rect">
            <a:avLst/>
          </a:prstGeom>
        </p:spPr>
      </p:pic>
      <p:pic>
        <p:nvPicPr>
          <p:cNvPr id="46" name="Picture 45">
            <a:extLst>
              <a:ext uri="{FF2B5EF4-FFF2-40B4-BE49-F238E27FC236}">
                <a16:creationId xmlns:a16="http://schemas.microsoft.com/office/drawing/2014/main" id="{7D902C0F-E043-57B7-634A-AA63A7CCB6F3}"/>
              </a:ext>
            </a:extLst>
          </p:cNvPr>
          <p:cNvPicPr>
            <a:picLocks noChangeAspect="1"/>
          </p:cNvPicPr>
          <p:nvPr/>
        </p:nvPicPr>
        <p:blipFill>
          <a:blip r:embed="rId9"/>
          <a:srcRect t="82530"/>
          <a:stretch/>
        </p:blipFill>
        <p:spPr>
          <a:xfrm>
            <a:off x="8849294" y="11139288"/>
            <a:ext cx="7054122" cy="1474215"/>
          </a:xfrm>
          <a:prstGeom prst="rect">
            <a:avLst/>
          </a:prstGeom>
        </p:spPr>
      </p:pic>
      <p:pic>
        <p:nvPicPr>
          <p:cNvPr id="53" name="Picture 52">
            <a:extLst>
              <a:ext uri="{FF2B5EF4-FFF2-40B4-BE49-F238E27FC236}">
                <a16:creationId xmlns:a16="http://schemas.microsoft.com/office/drawing/2014/main" id="{03642A99-4C4F-16EA-11C1-0E97ADC6CFE2}"/>
              </a:ext>
            </a:extLst>
          </p:cNvPr>
          <p:cNvPicPr>
            <a:picLocks noChangeAspect="1"/>
          </p:cNvPicPr>
          <p:nvPr/>
        </p:nvPicPr>
        <p:blipFill>
          <a:blip r:embed="rId10"/>
          <a:srcRect b="81757"/>
          <a:stretch/>
        </p:blipFill>
        <p:spPr>
          <a:xfrm>
            <a:off x="17007413" y="3299800"/>
            <a:ext cx="6717312" cy="1539482"/>
          </a:xfrm>
          <a:prstGeom prst="rect">
            <a:avLst/>
          </a:prstGeom>
        </p:spPr>
      </p:pic>
      <p:pic>
        <p:nvPicPr>
          <p:cNvPr id="61" name="Picture 60">
            <a:extLst>
              <a:ext uri="{FF2B5EF4-FFF2-40B4-BE49-F238E27FC236}">
                <a16:creationId xmlns:a16="http://schemas.microsoft.com/office/drawing/2014/main" id="{D184F7A8-AF19-32CF-C9C5-F828400A6360}"/>
              </a:ext>
            </a:extLst>
          </p:cNvPr>
          <p:cNvPicPr>
            <a:picLocks noChangeAspect="1"/>
          </p:cNvPicPr>
          <p:nvPr/>
        </p:nvPicPr>
        <p:blipFill>
          <a:blip r:embed="rId11"/>
          <a:srcRect b="81594"/>
          <a:stretch/>
        </p:blipFill>
        <p:spPr>
          <a:xfrm>
            <a:off x="17031230" y="4910278"/>
            <a:ext cx="6736025" cy="1539482"/>
          </a:xfrm>
          <a:prstGeom prst="rect">
            <a:avLst/>
          </a:prstGeom>
        </p:spPr>
      </p:pic>
      <p:pic>
        <p:nvPicPr>
          <p:cNvPr id="65" name="Picture 64">
            <a:extLst>
              <a:ext uri="{FF2B5EF4-FFF2-40B4-BE49-F238E27FC236}">
                <a16:creationId xmlns:a16="http://schemas.microsoft.com/office/drawing/2014/main" id="{49E24F9E-308D-000B-70CB-2D325057ED86}"/>
              </a:ext>
            </a:extLst>
          </p:cNvPr>
          <p:cNvPicPr>
            <a:picLocks noChangeAspect="1"/>
          </p:cNvPicPr>
          <p:nvPr/>
        </p:nvPicPr>
        <p:blipFill>
          <a:blip r:embed="rId11"/>
          <a:srcRect t="83303"/>
          <a:stretch/>
        </p:blipFill>
        <p:spPr>
          <a:xfrm>
            <a:off x="17031230" y="6497541"/>
            <a:ext cx="6736033" cy="1396547"/>
          </a:xfrm>
          <a:prstGeom prst="rect">
            <a:avLst/>
          </a:prstGeom>
        </p:spPr>
      </p:pic>
      <p:pic>
        <p:nvPicPr>
          <p:cNvPr id="73" name="Picture 72">
            <a:extLst>
              <a:ext uri="{FF2B5EF4-FFF2-40B4-BE49-F238E27FC236}">
                <a16:creationId xmlns:a16="http://schemas.microsoft.com/office/drawing/2014/main" id="{AF9ECCD5-9538-293A-A4B3-F0E6B681E4C1}"/>
              </a:ext>
            </a:extLst>
          </p:cNvPr>
          <p:cNvPicPr>
            <a:picLocks noChangeAspect="1"/>
          </p:cNvPicPr>
          <p:nvPr/>
        </p:nvPicPr>
        <p:blipFill>
          <a:blip r:embed="rId12"/>
          <a:srcRect t="82295"/>
          <a:stretch/>
        </p:blipFill>
        <p:spPr>
          <a:xfrm>
            <a:off x="17117753" y="7957154"/>
            <a:ext cx="6605054" cy="1474215"/>
          </a:xfrm>
          <a:prstGeom prst="rect">
            <a:avLst/>
          </a:prstGeom>
        </p:spPr>
      </p:pic>
      <p:sp>
        <p:nvSpPr>
          <p:cNvPr id="82" name="Rectangle 81">
            <a:extLst>
              <a:ext uri="{FF2B5EF4-FFF2-40B4-BE49-F238E27FC236}">
                <a16:creationId xmlns:a16="http://schemas.microsoft.com/office/drawing/2014/main" id="{843F1E34-7D17-FAEA-0C9D-271CD6B47DA6}"/>
              </a:ext>
            </a:extLst>
          </p:cNvPr>
          <p:cNvSpPr/>
          <p:nvPr/>
        </p:nvSpPr>
        <p:spPr>
          <a:xfrm>
            <a:off x="6145619" y="12610214"/>
            <a:ext cx="18269231" cy="10855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9" name="Picture 78">
            <a:extLst>
              <a:ext uri="{FF2B5EF4-FFF2-40B4-BE49-F238E27FC236}">
                <a16:creationId xmlns:a16="http://schemas.microsoft.com/office/drawing/2014/main" id="{175567A8-45CF-9467-8C33-15746C28C109}"/>
              </a:ext>
            </a:extLst>
          </p:cNvPr>
          <p:cNvPicPr>
            <a:picLocks noChangeAspect="1"/>
          </p:cNvPicPr>
          <p:nvPr/>
        </p:nvPicPr>
        <p:blipFill>
          <a:blip r:embed="rId13"/>
          <a:srcRect t="81469"/>
          <a:stretch/>
        </p:blipFill>
        <p:spPr>
          <a:xfrm>
            <a:off x="17095025" y="9538691"/>
            <a:ext cx="6848292" cy="1539482"/>
          </a:xfrm>
          <a:prstGeom prst="rect">
            <a:avLst/>
          </a:prstGeom>
        </p:spPr>
      </p:pic>
      <p:pic>
        <p:nvPicPr>
          <p:cNvPr id="81" name="Picture 80">
            <a:extLst>
              <a:ext uri="{FF2B5EF4-FFF2-40B4-BE49-F238E27FC236}">
                <a16:creationId xmlns:a16="http://schemas.microsoft.com/office/drawing/2014/main" id="{D50C4CB6-5318-C498-9562-F953896A5AF0}"/>
              </a:ext>
            </a:extLst>
          </p:cNvPr>
          <p:cNvPicPr>
            <a:picLocks noChangeAspect="1"/>
          </p:cNvPicPr>
          <p:nvPr/>
        </p:nvPicPr>
        <p:blipFill>
          <a:blip r:embed="rId14"/>
          <a:stretch>
            <a:fillRect/>
          </a:stretch>
        </p:blipFill>
        <p:spPr>
          <a:xfrm>
            <a:off x="16968067" y="11205994"/>
            <a:ext cx="6754740" cy="1384627"/>
          </a:xfrm>
          <a:prstGeom prst="rect">
            <a:avLst/>
          </a:prstGeom>
        </p:spPr>
      </p:pic>
    </p:spTree>
    <p:extLst>
      <p:ext uri="{BB962C8B-B14F-4D97-AF65-F5344CB8AC3E}">
        <p14:creationId xmlns:p14="http://schemas.microsoft.com/office/powerpoint/2010/main" val="2797424674"/>
      </p:ext>
    </p:extLst>
  </p:cSld>
  <p:clrMapOvr>
    <a:masterClrMapping/>
  </p:clrMapOvr>
</p:sld>
</file>

<file path=ppt/theme/theme1.xml><?xml version="1.0" encoding="utf-8"?>
<a:theme xmlns:a="http://schemas.openxmlformats.org/drawingml/2006/main" name="Services background">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rovement-advisory-service-powerpoint-template - JWW" id="{66B04809-AE06-4AEB-BA38-A855E93A0464}" vid="{50C21830-0C6E-47F4-83A2-642FD0D027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5dbf80e-f509-45f6-9fe5-406e3eefabbb" xsi:nil="true"/>
    <_dlc_DocId xmlns="d0393e64-3c0e-487f-804d-ccdf56bf1631">NX2CHFJHQK4R-1350286470-25</_dlc_DocId>
    <_dlc_DocIdUrl xmlns="d0393e64-3c0e-487f-804d-ccdf56bf1631">
      <Url>https://hants.sharepoint.com/sites/HIAS8251/_layouts/15/DocIdRedir.aspx?ID=NX2CHFJHQK4R-1350286470-25</Url>
      <Description>NX2CHFJHQK4R-1350286470-25</Description>
    </_dlc_DocIdUrl>
    <lcf76f155ced4ddcb4097134ff3c332f xmlns="1e1c1808-369b-40d7-9886-afbc5f49b136">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40DBD7A0811954987FF7A3EA9983527" ma:contentTypeVersion="11" ma:contentTypeDescription="Create a new document." ma:contentTypeScope="" ma:versionID="223106e8fd2b7d8c3bb21f66b7edcff3">
  <xsd:schema xmlns:xsd="http://www.w3.org/2001/XMLSchema" xmlns:xs="http://www.w3.org/2001/XMLSchema" xmlns:p="http://schemas.microsoft.com/office/2006/metadata/properties" xmlns:ns2="d0393e64-3c0e-487f-804d-ccdf56bf1631" xmlns:ns3="1e1c1808-369b-40d7-9886-afbc5f49b136" xmlns:ns4="c5dbf80e-f509-45f6-9fe5-406e3eefabbb" targetNamespace="http://schemas.microsoft.com/office/2006/metadata/properties" ma:root="true" ma:fieldsID="3d79a92bcedbab59df636a5711186f38" ns2:_="" ns3:_="" ns4:_="">
    <xsd:import namespace="d0393e64-3c0e-487f-804d-ccdf56bf1631"/>
    <xsd:import namespace="1e1c1808-369b-40d7-9886-afbc5f49b136"/>
    <xsd:import namespace="c5dbf80e-f509-45f6-9fe5-406e3eefabb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4:TaxCatchAll"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393e64-3c0e-487f-804d-ccdf56bf163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e1c1808-369b-40d7-9886-afbc5f49b1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c5dbf34-c73a-430c-9290-9174ad787734"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dbf80e-f509-45f6-9fe5-406e3eefabbb"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001cd6a-e120-4422-8492-e0258bd4b4d8}" ma:internalName="TaxCatchAll" ma:showField="CatchAllData" ma:web="d0393e64-3c0e-487f-804d-ccdf56bf16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1FB3A6-241D-4E8D-B5EE-1C7F61AD8456}">
  <ds:schemaRefs>
    <ds:schemaRef ds:uri="http://schemas.microsoft.com/sharepoint/events"/>
  </ds:schemaRefs>
</ds:datastoreItem>
</file>

<file path=customXml/itemProps2.xml><?xml version="1.0" encoding="utf-8"?>
<ds:datastoreItem xmlns:ds="http://schemas.openxmlformats.org/officeDocument/2006/customXml" ds:itemID="{026CCDC6-ACD1-43F6-8F4F-21E835B3CA3E}">
  <ds:schemaRefs>
    <ds:schemaRef ds:uri="http://schemas.microsoft.com/sharepoint/v3/contenttype/forms"/>
  </ds:schemaRefs>
</ds:datastoreItem>
</file>

<file path=customXml/itemProps3.xml><?xml version="1.0" encoding="utf-8"?>
<ds:datastoreItem xmlns:ds="http://schemas.openxmlformats.org/officeDocument/2006/customXml" ds:itemID="{7EB60EA4-7D52-49C9-B8C9-8A7584A1B65E}">
  <ds:schemaRefs>
    <ds:schemaRef ds:uri="http://purl.org/dc/elements/1.1/"/>
    <ds:schemaRef ds:uri="http://schemas.microsoft.com/office/2006/metadata/properties"/>
    <ds:schemaRef ds:uri="c5dbf80e-f509-45f6-9fe5-406e3eefabb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e1c1808-369b-40d7-9886-afbc5f49b136"/>
    <ds:schemaRef ds:uri="d0393e64-3c0e-487f-804d-ccdf56bf1631"/>
    <ds:schemaRef ds:uri="http://www.w3.org/XML/1998/namespace"/>
    <ds:schemaRef ds:uri="http://purl.org/dc/dcmitype/"/>
  </ds:schemaRefs>
</ds:datastoreItem>
</file>

<file path=customXml/itemProps4.xml><?xml version="1.0" encoding="utf-8"?>
<ds:datastoreItem xmlns:ds="http://schemas.openxmlformats.org/officeDocument/2006/customXml" ds:itemID="{9FAD1580-27FC-46B9-B435-891B95D4DB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393e64-3c0e-487f-804d-ccdf56bf1631"/>
    <ds:schemaRef ds:uri="1e1c1808-369b-40d7-9886-afbc5f49b136"/>
    <ds:schemaRef ds:uri="c5dbf80e-f509-45f6-9fe5-406e3eefab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1548</TotalTime>
  <Words>491</Words>
  <Application>Microsoft Office PowerPoint</Application>
  <PresentationFormat>Custom</PresentationFormat>
  <Paragraphs>41</Paragraphs>
  <Slides>32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Aptos</vt:lpstr>
      <vt:lpstr>Arial</vt:lpstr>
      <vt:lpstr>GDS Transport</vt:lpstr>
      <vt:lpstr>Services background</vt:lpstr>
      <vt:lpstr>PowerPoint Presentation</vt:lpstr>
      <vt:lpstr>PowerPoint Presentation</vt:lpstr>
      <vt:lpstr>PowerPoint Presentation</vt:lpstr>
      <vt:lpstr>Pre-key stage 1</vt:lpstr>
      <vt:lpstr>Pre-key stage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HIAS</dc:creator>
  <cp:lastModifiedBy>Goodburn, Olivia</cp:lastModifiedBy>
  <cp:revision>43</cp:revision>
  <dcterms:created xsi:type="dcterms:W3CDTF">2023-04-27T13:13:25Z</dcterms:created>
  <dcterms:modified xsi:type="dcterms:W3CDTF">2025-06-04T14:11:43Z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0x010100A40DBD7A0811954987FF7A3EA9983527</vt:lpwstr>
  </property>
  <property fmtid="{D5CDD505-2E9C-101B-9397-08002B2CF9AE}" pid="3" name="_dlc_DocIdItemGuid">
    <vt:lpwstr>36c27f2d-84a4-4157-9ca6-2a19f87c957a</vt:lpwstr>
  </property>
  <property fmtid="{D5CDD505-2E9C-101B-9397-08002B2CF9AE}" pid="4" name="MediaServiceImageTags">
    <vt:lpwstr/>
  </property>
</Properties>
</file>