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47" r:id="rId9"/>
    <p:sldId id="2639"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E97FFD-B191-4A5C-8988-956307E6BB52}" v="29" dt="2021-02-24T07:23:04.2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Ivey" userId="9a726589543c3241" providerId="LiveId" clId="{ACEF8D95-1497-4E78-978F-D3C8993AD887}"/>
    <pc:docChg chg="undo custSel modSld">
      <pc:chgData name="Natalie Ivey" userId="9a726589543c3241" providerId="LiveId" clId="{ACEF8D95-1497-4E78-978F-D3C8993AD887}" dt="2021-02-12T13:46:32.036" v="953" actId="20577"/>
      <pc:docMkLst>
        <pc:docMk/>
      </pc:docMkLst>
      <pc:sldChg chg="modSp mod">
        <pc:chgData name="Natalie Ivey" userId="9a726589543c3241" providerId="LiveId" clId="{ACEF8D95-1497-4E78-978F-D3C8993AD887}" dt="2021-02-12T13:46:02.817" v="883" actId="20577"/>
        <pc:sldMkLst>
          <pc:docMk/>
          <pc:sldMk cId="4061990253" sldId="262"/>
        </pc:sldMkLst>
        <pc:spChg chg="mod">
          <ac:chgData name="Natalie Ivey" userId="9a726589543c3241" providerId="LiveId" clId="{ACEF8D95-1497-4E78-978F-D3C8993AD887}" dt="2021-02-12T13:46:02.817" v="883" actId="20577"/>
          <ac:spMkLst>
            <pc:docMk/>
            <pc:sldMk cId="4061990253" sldId="262"/>
            <ac:spMk id="2" creationId="{7E4AB234-D801-4FC2-BB72-FAB9C8B21463}"/>
          </ac:spMkLst>
        </pc:spChg>
        <pc:spChg chg="mod">
          <ac:chgData name="Natalie Ivey" userId="9a726589543c3241" providerId="LiveId" clId="{ACEF8D95-1497-4E78-978F-D3C8993AD887}" dt="2021-02-12T13:45:59.408" v="881" actId="1076"/>
          <ac:spMkLst>
            <pc:docMk/>
            <pc:sldMk cId="4061990253" sldId="262"/>
            <ac:spMk id="10" creationId="{2AB31DD9-8E2E-46DD-AF29-7B4D41EA3658}"/>
          </ac:spMkLst>
        </pc:spChg>
        <pc:picChg chg="mod">
          <ac:chgData name="Natalie Ivey" userId="9a726589543c3241" providerId="LiveId" clId="{ACEF8D95-1497-4E78-978F-D3C8993AD887}" dt="2021-02-12T13:45:58.755" v="880" actId="1076"/>
          <ac:picMkLst>
            <pc:docMk/>
            <pc:sldMk cId="4061990253" sldId="262"/>
            <ac:picMk id="4" creationId="{4B92886A-A3F6-4483-9C19-BB49BAB5FD6D}"/>
          </ac:picMkLst>
        </pc:picChg>
      </pc:sldChg>
      <pc:sldChg chg="modSp mod">
        <pc:chgData name="Natalie Ivey" userId="9a726589543c3241" providerId="LiveId" clId="{ACEF8D95-1497-4E78-978F-D3C8993AD887}" dt="2021-02-12T13:45:47.486" v="876" actId="20577"/>
        <pc:sldMkLst>
          <pc:docMk/>
          <pc:sldMk cId="4284245350" sldId="272"/>
        </pc:sldMkLst>
        <pc:spChg chg="mod">
          <ac:chgData name="Natalie Ivey" userId="9a726589543c3241" providerId="LiveId" clId="{ACEF8D95-1497-4E78-978F-D3C8993AD887}" dt="2021-02-12T13:45:47.486" v="876" actId="20577"/>
          <ac:spMkLst>
            <pc:docMk/>
            <pc:sldMk cId="4284245350" sldId="272"/>
            <ac:spMk id="3" creationId="{00000000-0000-0000-0000-000000000000}"/>
          </ac:spMkLst>
        </pc:spChg>
      </pc:sldChg>
      <pc:sldChg chg="addSp modSp mod">
        <pc:chgData name="Natalie Ivey" userId="9a726589543c3241" providerId="LiveId" clId="{ACEF8D95-1497-4E78-978F-D3C8993AD887}" dt="2021-02-12T13:46:32.036" v="953" actId="20577"/>
        <pc:sldMkLst>
          <pc:docMk/>
          <pc:sldMk cId="564609733" sldId="273"/>
        </pc:sldMkLst>
        <pc:spChg chg="mod">
          <ac:chgData name="Natalie Ivey" userId="9a726589543c3241" providerId="LiveId" clId="{ACEF8D95-1497-4E78-978F-D3C8993AD887}" dt="2021-02-12T13:46:32.036" v="953" actId="20577"/>
          <ac:spMkLst>
            <pc:docMk/>
            <pc:sldMk cId="564609733" sldId="273"/>
            <ac:spMk id="10" creationId="{4354E2B1-015F-49CE-9770-4DDD36444C69}"/>
          </ac:spMkLst>
        </pc:spChg>
        <pc:picChg chg="add mod">
          <ac:chgData name="Natalie Ivey" userId="9a726589543c3241" providerId="LiveId" clId="{ACEF8D95-1497-4E78-978F-D3C8993AD887}" dt="2021-02-12T12:57:42.704" v="3" actId="1076"/>
          <ac:picMkLst>
            <pc:docMk/>
            <pc:sldMk cId="564609733" sldId="273"/>
            <ac:picMk id="12" creationId="{340AD436-B3C4-483A-88D7-69652E91F6F7}"/>
          </ac:picMkLst>
        </pc:picChg>
      </pc:sldChg>
      <pc:sldChg chg="addSp modSp mod">
        <pc:chgData name="Natalie Ivey" userId="9a726589543c3241" providerId="LiveId" clId="{ACEF8D95-1497-4E78-978F-D3C8993AD887}" dt="2021-02-12T13:09:30.346" v="608" actId="20577"/>
        <pc:sldMkLst>
          <pc:docMk/>
          <pc:sldMk cId="2483527723" sldId="2637"/>
        </pc:sldMkLst>
        <pc:spChg chg="mod">
          <ac:chgData name="Natalie Ivey" userId="9a726589543c3241" providerId="LiveId" clId="{ACEF8D95-1497-4E78-978F-D3C8993AD887}" dt="2021-02-12T13:09:30.346" v="608" actId="20577"/>
          <ac:spMkLst>
            <pc:docMk/>
            <pc:sldMk cId="2483527723" sldId="2637"/>
            <ac:spMk id="3" creationId="{C108D53A-CBF5-4B0E-8282-15120F8F0D36}"/>
          </ac:spMkLst>
        </pc:spChg>
        <pc:picChg chg="add mod">
          <ac:chgData name="Natalie Ivey" userId="9a726589543c3241" providerId="LiveId" clId="{ACEF8D95-1497-4E78-978F-D3C8993AD887}" dt="2021-02-12T12:59:28.997" v="278"/>
          <ac:picMkLst>
            <pc:docMk/>
            <pc:sldMk cId="2483527723" sldId="2637"/>
            <ac:picMk id="9" creationId="{BF2862E5-C2AB-4A8E-8767-0DF1E19C281E}"/>
          </ac:picMkLst>
        </pc:picChg>
      </pc:sldChg>
      <pc:sldChg chg="addSp modSp mod">
        <pc:chgData name="Natalie Ivey" userId="9a726589543c3241" providerId="LiveId" clId="{ACEF8D95-1497-4E78-978F-D3C8993AD887}" dt="2021-02-12T13:10:35.259" v="690" actId="14100"/>
        <pc:sldMkLst>
          <pc:docMk/>
          <pc:sldMk cId="3415331786" sldId="2639"/>
        </pc:sldMkLst>
        <pc:spChg chg="mod">
          <ac:chgData name="Natalie Ivey" userId="9a726589543c3241" providerId="LiveId" clId="{ACEF8D95-1497-4E78-978F-D3C8993AD887}" dt="2021-02-12T13:08:52.603" v="557" actId="20577"/>
          <ac:spMkLst>
            <pc:docMk/>
            <pc:sldMk cId="3415331786" sldId="2639"/>
            <ac:spMk id="7" creationId="{9C2C7A72-7C4A-4506-8DEE-575441380A26}"/>
          </ac:spMkLst>
        </pc:spChg>
        <pc:picChg chg="add mod">
          <ac:chgData name="Natalie Ivey" userId="9a726589543c3241" providerId="LiveId" clId="{ACEF8D95-1497-4E78-978F-D3C8993AD887}" dt="2021-02-12T13:10:35.259" v="690" actId="14100"/>
          <ac:picMkLst>
            <pc:docMk/>
            <pc:sldMk cId="3415331786" sldId="2639"/>
            <ac:picMk id="9" creationId="{66850A39-873E-45E0-AFDC-887741929491}"/>
          </ac:picMkLst>
        </pc:picChg>
      </pc:sldChg>
      <pc:sldChg chg="addSp modSp mod">
        <pc:chgData name="Natalie Ivey" userId="9a726589543c3241" providerId="LiveId" clId="{ACEF8D95-1497-4E78-978F-D3C8993AD887}" dt="2021-02-12T13:11:25.448" v="815" actId="313"/>
        <pc:sldMkLst>
          <pc:docMk/>
          <pc:sldMk cId="2384819719" sldId="2641"/>
        </pc:sldMkLst>
        <pc:spChg chg="mod">
          <ac:chgData name="Natalie Ivey" userId="9a726589543c3241" providerId="LiveId" clId="{ACEF8D95-1497-4E78-978F-D3C8993AD887}" dt="2021-02-12T13:11:25.448" v="815" actId="313"/>
          <ac:spMkLst>
            <pc:docMk/>
            <pc:sldMk cId="2384819719" sldId="2641"/>
            <ac:spMk id="7" creationId="{82B95C2A-ABE7-40E7-8C98-4D1427C073AA}"/>
          </ac:spMkLst>
        </pc:spChg>
        <pc:picChg chg="add mod">
          <ac:chgData name="Natalie Ivey" userId="9a726589543c3241" providerId="LiveId" clId="{ACEF8D95-1497-4E78-978F-D3C8993AD887}" dt="2021-02-12T13:10:44.719" v="696" actId="1076"/>
          <ac:picMkLst>
            <pc:docMk/>
            <pc:sldMk cId="2384819719" sldId="2641"/>
            <ac:picMk id="8" creationId="{B28B6069-3BBF-496B-B7BB-B6C2DA498807}"/>
          </ac:picMkLst>
        </pc:picChg>
        <pc:picChg chg="mod">
          <ac:chgData name="Natalie Ivey" userId="9a726589543c3241" providerId="LiveId" clId="{ACEF8D95-1497-4E78-978F-D3C8993AD887}" dt="2021-02-12T13:10:43.272" v="695" actId="1076"/>
          <ac:picMkLst>
            <pc:docMk/>
            <pc:sldMk cId="2384819719" sldId="2641"/>
            <ac:picMk id="10" creationId="{CE24FBEB-D388-4E18-9779-7ADB610BC405}"/>
          </ac:picMkLst>
        </pc:picChg>
      </pc:sldChg>
      <pc:sldChg chg="addSp modSp mod">
        <pc:chgData name="Natalie Ivey" userId="9a726589543c3241" providerId="LiveId" clId="{ACEF8D95-1497-4E78-978F-D3C8993AD887}" dt="2021-02-12T13:12:15.898" v="827" actId="20577"/>
        <pc:sldMkLst>
          <pc:docMk/>
          <pc:sldMk cId="3123064864" sldId="2642"/>
        </pc:sldMkLst>
        <pc:spChg chg="add mod">
          <ac:chgData name="Natalie Ivey" userId="9a726589543c3241" providerId="LiveId" clId="{ACEF8D95-1497-4E78-978F-D3C8993AD887}" dt="2021-02-12T13:12:15.898" v="827" actId="20577"/>
          <ac:spMkLst>
            <pc:docMk/>
            <pc:sldMk cId="3123064864" sldId="2642"/>
            <ac:spMk id="3" creationId="{11132917-1856-4C41-ADAB-B1773E63F4A3}"/>
          </ac:spMkLst>
        </pc:spChg>
        <pc:picChg chg="add mod">
          <ac:chgData name="Natalie Ivey" userId="9a726589543c3241" providerId="LiveId" clId="{ACEF8D95-1497-4E78-978F-D3C8993AD887}" dt="2021-02-12T13:11:33.092" v="816"/>
          <ac:picMkLst>
            <pc:docMk/>
            <pc:sldMk cId="3123064864" sldId="2642"/>
            <ac:picMk id="11" creationId="{C22A5AC4-0D67-40F9-BCAB-65CE3687EB1F}"/>
          </ac:picMkLst>
        </pc:picChg>
      </pc:sldChg>
      <pc:sldChg chg="addSp modSp mod modAnim">
        <pc:chgData name="Natalie Ivey" userId="9a726589543c3241" providerId="LiveId" clId="{ACEF8D95-1497-4E78-978F-D3C8993AD887}" dt="2021-02-12T13:06:08.980" v="381"/>
        <pc:sldMkLst>
          <pc:docMk/>
          <pc:sldMk cId="3494521200" sldId="2646"/>
        </pc:sldMkLst>
        <pc:spChg chg="add mod">
          <ac:chgData name="Natalie Ivey" userId="9a726589543c3241" providerId="LiveId" clId="{ACEF8D95-1497-4E78-978F-D3C8993AD887}" dt="2021-02-12T13:06:00.799" v="379" actId="14100"/>
          <ac:spMkLst>
            <pc:docMk/>
            <pc:sldMk cId="3494521200" sldId="2646"/>
            <ac:spMk id="24" creationId="{9C919543-4E08-4643-9696-F3ABB79BBDF3}"/>
          </ac:spMkLst>
        </pc:spChg>
        <pc:spChg chg="add mod">
          <ac:chgData name="Natalie Ivey" userId="9a726589543c3241" providerId="LiveId" clId="{ACEF8D95-1497-4E78-978F-D3C8993AD887}" dt="2021-02-12T13:05:04.685" v="357" actId="164"/>
          <ac:spMkLst>
            <pc:docMk/>
            <pc:sldMk cId="3494521200" sldId="2646"/>
            <ac:spMk id="26" creationId="{EB81F6B2-48D9-43B8-A968-BFA7F9358FE5}"/>
          </ac:spMkLst>
        </pc:spChg>
        <pc:spChg chg="add mod">
          <ac:chgData name="Natalie Ivey" userId="9a726589543c3241" providerId="LiveId" clId="{ACEF8D95-1497-4E78-978F-D3C8993AD887}" dt="2021-02-12T13:05:04.685" v="357" actId="164"/>
          <ac:spMkLst>
            <pc:docMk/>
            <pc:sldMk cId="3494521200" sldId="2646"/>
            <ac:spMk id="36" creationId="{0570E980-AEB7-4A2F-AC7F-F689E8C635DC}"/>
          </ac:spMkLst>
        </pc:spChg>
        <pc:spChg chg="add mod">
          <ac:chgData name="Natalie Ivey" userId="9a726589543c3241" providerId="LiveId" clId="{ACEF8D95-1497-4E78-978F-D3C8993AD887}" dt="2021-02-12T13:03:44.949" v="348" actId="1076"/>
          <ac:spMkLst>
            <pc:docMk/>
            <pc:sldMk cId="3494521200" sldId="2646"/>
            <ac:spMk id="40" creationId="{823A6A82-B9A9-4B02-A992-187F9B8C1570}"/>
          </ac:spMkLst>
        </pc:spChg>
        <pc:spChg chg="add mod">
          <ac:chgData name="Natalie Ivey" userId="9a726589543c3241" providerId="LiveId" clId="{ACEF8D95-1497-4E78-978F-D3C8993AD887}" dt="2021-02-12T13:04:10.281" v="352" actId="1076"/>
          <ac:spMkLst>
            <pc:docMk/>
            <pc:sldMk cId="3494521200" sldId="2646"/>
            <ac:spMk id="42" creationId="{75AD5EB2-7474-4B52-B856-6D508D2C7F23}"/>
          </ac:spMkLst>
        </pc:spChg>
        <pc:grpChg chg="add mod">
          <ac:chgData name="Natalie Ivey" userId="9a726589543c3241" providerId="LiveId" clId="{ACEF8D95-1497-4E78-978F-D3C8993AD887}" dt="2021-02-12T13:05:57.806" v="374" actId="20577"/>
          <ac:grpSpMkLst>
            <pc:docMk/>
            <pc:sldMk cId="3494521200" sldId="2646"/>
            <ac:grpSpMk id="43" creationId="{9F8D2C96-0A5F-4546-A00A-09EE91F0797F}"/>
          </ac:grpSpMkLst>
        </pc:grpChg>
        <pc:grpChg chg="add mod">
          <ac:chgData name="Natalie Ivey" userId="9a726589543c3241" providerId="LiveId" clId="{ACEF8D95-1497-4E78-978F-D3C8993AD887}" dt="2021-02-12T13:05:04.685" v="357" actId="164"/>
          <ac:grpSpMkLst>
            <pc:docMk/>
            <pc:sldMk cId="3494521200" sldId="2646"/>
            <ac:grpSpMk id="44" creationId="{2832305D-0C56-46A3-B7E0-AEA6210E0015}"/>
          </ac:grpSpMkLst>
        </pc:grpChg>
        <pc:graphicFrameChg chg="add mod modGraphic">
          <ac:chgData name="Natalie Ivey" userId="9a726589543c3241" providerId="LiveId" clId="{ACEF8D95-1497-4E78-978F-D3C8993AD887}" dt="2021-02-12T13:01:33.510" v="308" actId="2166"/>
          <ac:graphicFrameMkLst>
            <pc:docMk/>
            <pc:sldMk cId="3494521200" sldId="2646"/>
            <ac:graphicFrameMk id="5" creationId="{7E53056C-9D28-4B81-9AD1-FACCEB220CA6}"/>
          </ac:graphicFrameMkLst>
        </pc:graphicFrameChg>
        <pc:picChg chg="add mod">
          <ac:chgData name="Natalie Ivey" userId="9a726589543c3241" providerId="LiveId" clId="{ACEF8D95-1497-4E78-978F-D3C8993AD887}" dt="2021-02-12T13:00:44.710" v="298" actId="1076"/>
          <ac:picMkLst>
            <pc:docMk/>
            <pc:sldMk cId="3494521200" sldId="2646"/>
            <ac:picMk id="14" creationId="{96BBD672-177B-4F65-AB94-C9F26BFD315D}"/>
          </ac:picMkLst>
        </pc:picChg>
        <pc:picChg chg="add mod">
          <ac:chgData name="Natalie Ivey" userId="9a726589543c3241" providerId="LiveId" clId="{ACEF8D95-1497-4E78-978F-D3C8993AD887}" dt="2021-02-12T13:01:06.263" v="300" actId="1076"/>
          <ac:picMkLst>
            <pc:docMk/>
            <pc:sldMk cId="3494521200" sldId="2646"/>
            <ac:picMk id="18" creationId="{E649E5FF-FE20-4CA9-BFD5-4D4BA7813E7C}"/>
          </ac:picMkLst>
        </pc:picChg>
        <pc:picChg chg="add mod">
          <ac:chgData name="Natalie Ivey" userId="9a726589543c3241" providerId="LiveId" clId="{ACEF8D95-1497-4E78-978F-D3C8993AD887}" dt="2021-02-12T13:02:43.601" v="322" actId="1076"/>
          <ac:picMkLst>
            <pc:docMk/>
            <pc:sldMk cId="3494521200" sldId="2646"/>
            <ac:picMk id="20" creationId="{BC8524AE-FDE1-4EB4-B47B-4F18A7C1E59D}"/>
          </ac:picMkLst>
        </pc:picChg>
        <pc:picChg chg="add mod">
          <ac:chgData name="Natalie Ivey" userId="9a726589543c3241" providerId="LiveId" clId="{ACEF8D95-1497-4E78-978F-D3C8993AD887}" dt="2021-02-12T13:00:23.636" v="290" actId="1076"/>
          <ac:picMkLst>
            <pc:docMk/>
            <pc:sldMk cId="3494521200" sldId="2646"/>
            <ac:picMk id="22" creationId="{E55606C8-718C-4494-BAA9-C76D35B3B3BF}"/>
          </ac:picMkLst>
        </pc:picChg>
        <pc:picChg chg="add mod">
          <ac:chgData name="Natalie Ivey" userId="9a726589543c3241" providerId="LiveId" clId="{ACEF8D95-1497-4E78-978F-D3C8993AD887}" dt="2021-02-12T13:00:30.913" v="293" actId="1076"/>
          <ac:picMkLst>
            <pc:docMk/>
            <pc:sldMk cId="3494521200" sldId="2646"/>
            <ac:picMk id="28" creationId="{E658B881-5438-417B-A91B-334A3E95CD34}"/>
          </ac:picMkLst>
        </pc:picChg>
        <pc:picChg chg="add mod">
          <ac:chgData name="Natalie Ivey" userId="9a726589543c3241" providerId="LiveId" clId="{ACEF8D95-1497-4E78-978F-D3C8993AD887}" dt="2021-02-12T13:00:30.913" v="293" actId="1076"/>
          <ac:picMkLst>
            <pc:docMk/>
            <pc:sldMk cId="3494521200" sldId="2646"/>
            <ac:picMk id="30" creationId="{D3016C58-113B-4E5B-84D2-C8772B10207F}"/>
          </ac:picMkLst>
        </pc:picChg>
        <pc:picChg chg="add mod">
          <ac:chgData name="Natalie Ivey" userId="9a726589543c3241" providerId="LiveId" clId="{ACEF8D95-1497-4E78-978F-D3C8993AD887}" dt="2021-02-12T13:05:57.806" v="374" actId="20577"/>
          <ac:picMkLst>
            <pc:docMk/>
            <pc:sldMk cId="3494521200" sldId="2646"/>
            <ac:picMk id="31" creationId="{60600226-C00C-40EE-89AC-0F23AAE070D8}"/>
          </ac:picMkLst>
        </pc:picChg>
        <pc:picChg chg="add mod">
          <ac:chgData name="Natalie Ivey" userId="9a726589543c3241" providerId="LiveId" clId="{ACEF8D95-1497-4E78-978F-D3C8993AD887}" dt="2021-02-12T13:05:57.806" v="374" actId="20577"/>
          <ac:picMkLst>
            <pc:docMk/>
            <pc:sldMk cId="3494521200" sldId="2646"/>
            <ac:picMk id="32" creationId="{3364EFD8-5681-48B5-B9D1-014C724F630E}"/>
          </ac:picMkLst>
        </pc:picChg>
        <pc:picChg chg="add mod">
          <ac:chgData name="Natalie Ivey" userId="9a726589543c3241" providerId="LiveId" clId="{ACEF8D95-1497-4E78-978F-D3C8993AD887}" dt="2021-02-12T13:05:57.806" v="374" actId="20577"/>
          <ac:picMkLst>
            <pc:docMk/>
            <pc:sldMk cId="3494521200" sldId="2646"/>
            <ac:picMk id="33" creationId="{926322FB-4E5D-4E6C-AE7F-7368249DE6D4}"/>
          </ac:picMkLst>
        </pc:picChg>
        <pc:picChg chg="add mod">
          <ac:chgData name="Natalie Ivey" userId="9a726589543c3241" providerId="LiveId" clId="{ACEF8D95-1497-4E78-978F-D3C8993AD887}" dt="2021-02-12T13:05:57.806" v="374" actId="20577"/>
          <ac:picMkLst>
            <pc:docMk/>
            <pc:sldMk cId="3494521200" sldId="2646"/>
            <ac:picMk id="34" creationId="{41CA5F2A-6EE7-45AF-9717-BC89224F9F9C}"/>
          </ac:picMkLst>
        </pc:picChg>
        <pc:picChg chg="add mod">
          <ac:chgData name="Natalie Ivey" userId="9a726589543c3241" providerId="LiveId" clId="{ACEF8D95-1497-4E78-978F-D3C8993AD887}" dt="2021-02-12T13:05:57.806" v="374" actId="20577"/>
          <ac:picMkLst>
            <pc:docMk/>
            <pc:sldMk cId="3494521200" sldId="2646"/>
            <ac:picMk id="35" creationId="{A49C2043-2148-4FF9-8C5B-0ABF651A2F48}"/>
          </ac:picMkLst>
        </pc:picChg>
        <pc:picChg chg="add mod">
          <ac:chgData name="Natalie Ivey" userId="9a726589543c3241" providerId="LiveId" clId="{ACEF8D95-1497-4E78-978F-D3C8993AD887}" dt="2021-02-12T13:05:04.685" v="357" actId="164"/>
          <ac:picMkLst>
            <pc:docMk/>
            <pc:sldMk cId="3494521200" sldId="2646"/>
            <ac:picMk id="38" creationId="{10260B6A-B3A0-444C-9C41-F2B998946F9B}"/>
          </ac:picMkLst>
        </pc:picChg>
        <pc:picChg chg="add mod">
          <ac:chgData name="Natalie Ivey" userId="9a726589543c3241" providerId="LiveId" clId="{ACEF8D95-1497-4E78-978F-D3C8993AD887}" dt="2021-02-12T13:06:02.385" v="380" actId="1076"/>
          <ac:picMkLst>
            <pc:docMk/>
            <pc:sldMk cId="3494521200" sldId="2646"/>
            <ac:picMk id="46" creationId="{14E627E1-DBBD-44C6-98F1-ECDE3451CF8C}"/>
          </ac:picMkLst>
        </pc:picChg>
      </pc:sldChg>
      <pc:sldChg chg="addSp delSp modSp mod modAnim">
        <pc:chgData name="Natalie Ivey" userId="9a726589543c3241" providerId="LiveId" clId="{ACEF8D95-1497-4E78-978F-D3C8993AD887}" dt="2021-02-12T13:10:14.048" v="687"/>
        <pc:sldMkLst>
          <pc:docMk/>
          <pc:sldMk cId="3385361489" sldId="2647"/>
        </pc:sldMkLst>
        <pc:spChg chg="add mod">
          <ac:chgData name="Natalie Ivey" userId="9a726589543c3241" providerId="LiveId" clId="{ACEF8D95-1497-4E78-978F-D3C8993AD887}" dt="2021-02-12T13:10:08.683" v="686" actId="20577"/>
          <ac:spMkLst>
            <pc:docMk/>
            <pc:sldMk cId="3385361489" sldId="2647"/>
            <ac:spMk id="8" creationId="{49E973CE-157D-464F-946C-97DFCC0C3E1D}"/>
          </ac:spMkLst>
        </pc:spChg>
        <pc:spChg chg="add del mod">
          <ac:chgData name="Natalie Ivey" userId="9a726589543c3241" providerId="LiveId" clId="{ACEF8D95-1497-4E78-978F-D3C8993AD887}" dt="2021-02-12T13:09:44.490" v="612" actId="21"/>
          <ac:spMkLst>
            <pc:docMk/>
            <pc:sldMk cId="3385361489" sldId="2647"/>
            <ac:spMk id="11" creationId="{191D4C14-3A21-420E-8924-174BB2531FD5}"/>
          </ac:spMkLst>
        </pc:spChg>
        <pc:spChg chg="del mod">
          <ac:chgData name="Natalie Ivey" userId="9a726589543c3241" providerId="LiveId" clId="{ACEF8D95-1497-4E78-978F-D3C8993AD887}" dt="2021-02-12T13:06:40.431" v="386" actId="21"/>
          <ac:spMkLst>
            <pc:docMk/>
            <pc:sldMk cId="3385361489" sldId="2647"/>
            <ac:spMk id="21" creationId="{65653855-1D5B-4BA4-A04D-8FD4F541829C}"/>
          </ac:spMkLst>
        </pc:spChg>
        <pc:spChg chg="add mod">
          <ac:chgData name="Natalie Ivey" userId="9a726589543c3241" providerId="LiveId" clId="{ACEF8D95-1497-4E78-978F-D3C8993AD887}" dt="2021-02-12T13:09:40.807" v="610" actId="1076"/>
          <ac:spMkLst>
            <pc:docMk/>
            <pc:sldMk cId="3385361489" sldId="2647"/>
            <ac:spMk id="31" creationId="{4DFD71F9-623A-47F8-BC5D-F57277942019}"/>
          </ac:spMkLst>
        </pc:spChg>
        <pc:grpChg chg="add mod">
          <ac:chgData name="Natalie Ivey" userId="9a726589543c3241" providerId="LiveId" clId="{ACEF8D95-1497-4E78-978F-D3C8993AD887}" dt="2021-02-12T13:07:02.711" v="389" actId="164"/>
          <ac:grpSpMkLst>
            <pc:docMk/>
            <pc:sldMk cId="3385361489" sldId="2647"/>
            <ac:grpSpMk id="5" creationId="{C0478C21-F05B-4BD1-B7A8-5B0AF0E00D4F}"/>
          </ac:grpSpMkLst>
        </pc:grpChg>
        <pc:grpChg chg="add mod">
          <ac:chgData name="Natalie Ivey" userId="9a726589543c3241" providerId="LiveId" clId="{ACEF8D95-1497-4E78-978F-D3C8993AD887}" dt="2021-02-12T13:07:02.711" v="389" actId="164"/>
          <ac:grpSpMkLst>
            <pc:docMk/>
            <pc:sldMk cId="3385361489" sldId="2647"/>
            <ac:grpSpMk id="13" creationId="{E39CBFB0-74F8-403F-B64D-C9348160DDD2}"/>
          </ac:grpSpMkLst>
        </pc:grpChg>
        <pc:grpChg chg="add mod">
          <ac:chgData name="Natalie Ivey" userId="9a726589543c3241" providerId="LiveId" clId="{ACEF8D95-1497-4E78-978F-D3C8993AD887}" dt="2021-02-12T13:07:11.448" v="392" actId="1076"/>
          <ac:grpSpMkLst>
            <pc:docMk/>
            <pc:sldMk cId="3385361489" sldId="2647"/>
            <ac:grpSpMk id="23" creationId="{39B8E0E6-98AF-4835-A65B-E953DAB27AAC}"/>
          </ac:grpSpMkLst>
        </pc:grpChg>
        <pc:grpChg chg="mod">
          <ac:chgData name="Natalie Ivey" userId="9a726589543c3241" providerId="LiveId" clId="{ACEF8D95-1497-4E78-978F-D3C8993AD887}" dt="2021-02-12T13:07:08.223" v="391"/>
          <ac:grpSpMkLst>
            <pc:docMk/>
            <pc:sldMk cId="3385361489" sldId="2647"/>
            <ac:grpSpMk id="24" creationId="{CCC2F5E7-3943-434C-89F4-5BA56F230546}"/>
          </ac:grpSpMkLst>
        </pc:grpChg>
        <pc:picChg chg="mod">
          <ac:chgData name="Natalie Ivey" userId="9a726589543c3241" providerId="LiveId" clId="{ACEF8D95-1497-4E78-978F-D3C8993AD887}" dt="2021-02-12T13:06:34.367" v="384"/>
          <ac:picMkLst>
            <pc:docMk/>
            <pc:sldMk cId="3385361489" sldId="2647"/>
            <ac:picMk id="15" creationId="{0F032631-0E39-498B-8BCF-F2E72AABB1F3}"/>
          </ac:picMkLst>
        </pc:picChg>
        <pc:picChg chg="mod">
          <ac:chgData name="Natalie Ivey" userId="9a726589543c3241" providerId="LiveId" clId="{ACEF8D95-1497-4E78-978F-D3C8993AD887}" dt="2021-02-12T13:06:34.367" v="384"/>
          <ac:picMkLst>
            <pc:docMk/>
            <pc:sldMk cId="3385361489" sldId="2647"/>
            <ac:picMk id="17" creationId="{49AF408D-E2D8-49A2-B781-E7EB1D89C839}"/>
          </ac:picMkLst>
        </pc:picChg>
        <pc:picChg chg="mod">
          <ac:chgData name="Natalie Ivey" userId="9a726589543c3241" providerId="LiveId" clId="{ACEF8D95-1497-4E78-978F-D3C8993AD887}" dt="2021-02-12T13:06:34.367" v="384"/>
          <ac:picMkLst>
            <pc:docMk/>
            <pc:sldMk cId="3385361489" sldId="2647"/>
            <ac:picMk id="18" creationId="{87B880F4-921A-4874-981F-B282D3CDF97F}"/>
          </ac:picMkLst>
        </pc:picChg>
        <pc:picChg chg="mod">
          <ac:chgData name="Natalie Ivey" userId="9a726589543c3241" providerId="LiveId" clId="{ACEF8D95-1497-4E78-978F-D3C8993AD887}" dt="2021-02-12T13:06:34.367" v="384"/>
          <ac:picMkLst>
            <pc:docMk/>
            <pc:sldMk cId="3385361489" sldId="2647"/>
            <ac:picMk id="19" creationId="{AE542E64-F47B-4365-B84B-B696A63C0A73}"/>
          </ac:picMkLst>
        </pc:picChg>
        <pc:picChg chg="mod">
          <ac:chgData name="Natalie Ivey" userId="9a726589543c3241" providerId="LiveId" clId="{ACEF8D95-1497-4E78-978F-D3C8993AD887}" dt="2021-02-12T13:06:34.367" v="384"/>
          <ac:picMkLst>
            <pc:docMk/>
            <pc:sldMk cId="3385361489" sldId="2647"/>
            <ac:picMk id="20" creationId="{888C596F-2960-438C-9714-7E247572B4B8}"/>
          </ac:picMkLst>
        </pc:picChg>
        <pc:picChg chg="add mod">
          <ac:chgData name="Natalie Ivey" userId="9a726589543c3241" providerId="LiveId" clId="{ACEF8D95-1497-4E78-978F-D3C8993AD887}" dt="2021-02-12T13:07:02.711" v="389" actId="164"/>
          <ac:picMkLst>
            <pc:docMk/>
            <pc:sldMk cId="3385361489" sldId="2647"/>
            <ac:picMk id="22" creationId="{05227E49-9F04-40D4-8341-2877EAA6AC50}"/>
          </ac:picMkLst>
        </pc:picChg>
        <pc:picChg chg="mod">
          <ac:chgData name="Natalie Ivey" userId="9a726589543c3241" providerId="LiveId" clId="{ACEF8D95-1497-4E78-978F-D3C8993AD887}" dt="2021-02-12T13:07:08.223" v="391"/>
          <ac:picMkLst>
            <pc:docMk/>
            <pc:sldMk cId="3385361489" sldId="2647"/>
            <ac:picMk id="25" creationId="{EEA5E5E8-B60C-4F71-A479-96317476603B}"/>
          </ac:picMkLst>
        </pc:picChg>
        <pc:picChg chg="mod">
          <ac:chgData name="Natalie Ivey" userId="9a726589543c3241" providerId="LiveId" clId="{ACEF8D95-1497-4E78-978F-D3C8993AD887}" dt="2021-02-12T13:07:08.223" v="391"/>
          <ac:picMkLst>
            <pc:docMk/>
            <pc:sldMk cId="3385361489" sldId="2647"/>
            <ac:picMk id="26" creationId="{67EF2B6C-BDAF-459C-B6E5-A89F3C625FFE}"/>
          </ac:picMkLst>
        </pc:picChg>
        <pc:picChg chg="mod">
          <ac:chgData name="Natalie Ivey" userId="9a726589543c3241" providerId="LiveId" clId="{ACEF8D95-1497-4E78-978F-D3C8993AD887}" dt="2021-02-12T13:07:08.223" v="391"/>
          <ac:picMkLst>
            <pc:docMk/>
            <pc:sldMk cId="3385361489" sldId="2647"/>
            <ac:picMk id="27" creationId="{965C55DE-7B7C-4BBF-86B1-8F81809C5DD1}"/>
          </ac:picMkLst>
        </pc:picChg>
        <pc:picChg chg="mod">
          <ac:chgData name="Natalie Ivey" userId="9a726589543c3241" providerId="LiveId" clId="{ACEF8D95-1497-4E78-978F-D3C8993AD887}" dt="2021-02-12T13:07:08.223" v="391"/>
          <ac:picMkLst>
            <pc:docMk/>
            <pc:sldMk cId="3385361489" sldId="2647"/>
            <ac:picMk id="28" creationId="{A37899B3-813E-4850-BA0C-9270CEB09901}"/>
          </ac:picMkLst>
        </pc:picChg>
        <pc:picChg chg="mod">
          <ac:chgData name="Natalie Ivey" userId="9a726589543c3241" providerId="LiveId" clId="{ACEF8D95-1497-4E78-978F-D3C8993AD887}" dt="2021-02-12T13:07:08.223" v="391"/>
          <ac:picMkLst>
            <pc:docMk/>
            <pc:sldMk cId="3385361489" sldId="2647"/>
            <ac:picMk id="29" creationId="{73239569-737D-43B5-85A3-781368322F0E}"/>
          </ac:picMkLst>
        </pc:picChg>
        <pc:picChg chg="mod">
          <ac:chgData name="Natalie Ivey" userId="9a726589543c3241" providerId="LiveId" clId="{ACEF8D95-1497-4E78-978F-D3C8993AD887}" dt="2021-02-12T13:07:08.223" v="391"/>
          <ac:picMkLst>
            <pc:docMk/>
            <pc:sldMk cId="3385361489" sldId="2647"/>
            <ac:picMk id="30" creationId="{2405B673-94FF-4F2E-B688-D1C51DB3A072}"/>
          </ac:picMkLst>
        </pc:picChg>
      </pc:sldChg>
    </pc:docChg>
  </pc:docChgLst>
  <pc:docChgLst>
    <pc:chgData name="Clifft, Jacqui" userId="e081c27f-f45d-4bac-b4a7-d1871eea1aad" providerId="ADAL" clId="{BCE97FFD-B191-4A5C-8988-956307E6BB52}"/>
    <pc:docChg chg="custSel modSld">
      <pc:chgData name="Clifft, Jacqui" userId="e081c27f-f45d-4bac-b4a7-d1871eea1aad" providerId="ADAL" clId="{BCE97FFD-B191-4A5C-8988-956307E6BB52}" dt="2021-02-24T07:23:29.001" v="87" actId="20577"/>
      <pc:docMkLst>
        <pc:docMk/>
      </pc:docMkLst>
      <pc:sldChg chg="delSp modSp mod">
        <pc:chgData name="Clifft, Jacqui" userId="e081c27f-f45d-4bac-b4a7-d1871eea1aad" providerId="ADAL" clId="{BCE97FFD-B191-4A5C-8988-956307E6BB52}" dt="2021-02-24T07:18:43.932" v="10" actId="1076"/>
        <pc:sldMkLst>
          <pc:docMk/>
          <pc:sldMk cId="4061990253" sldId="262"/>
        </pc:sldMkLst>
        <pc:spChg chg="mod">
          <ac:chgData name="Clifft, Jacqui" userId="e081c27f-f45d-4bac-b4a7-d1871eea1aad" providerId="ADAL" clId="{BCE97FFD-B191-4A5C-8988-956307E6BB52}" dt="2021-02-24T07:18:40.145" v="9" actId="1076"/>
          <ac:spMkLst>
            <pc:docMk/>
            <pc:sldMk cId="4061990253" sldId="262"/>
            <ac:spMk id="2" creationId="{7E4AB234-D801-4FC2-BB72-FAB9C8B21463}"/>
          </ac:spMkLst>
        </pc:spChg>
        <pc:spChg chg="del mod">
          <ac:chgData name="Clifft, Jacqui" userId="e081c27f-f45d-4bac-b4a7-d1871eea1aad" providerId="ADAL" clId="{BCE97FFD-B191-4A5C-8988-956307E6BB52}" dt="2021-02-24T07:18:34.627" v="7" actId="478"/>
          <ac:spMkLst>
            <pc:docMk/>
            <pc:sldMk cId="4061990253" sldId="262"/>
            <ac:spMk id="10" creationId="{2AB31DD9-8E2E-46DD-AF29-7B4D41EA3658}"/>
          </ac:spMkLst>
        </pc:spChg>
        <pc:picChg chg="mod">
          <ac:chgData name="Clifft, Jacqui" userId="e081c27f-f45d-4bac-b4a7-d1871eea1aad" providerId="ADAL" clId="{BCE97FFD-B191-4A5C-8988-956307E6BB52}" dt="2021-02-24T07:18:36.872" v="8" actId="1076"/>
          <ac:picMkLst>
            <pc:docMk/>
            <pc:sldMk cId="4061990253" sldId="262"/>
            <ac:picMk id="4" creationId="{4B92886A-A3F6-4483-9C19-BB49BAB5FD6D}"/>
          </ac:picMkLst>
        </pc:picChg>
        <pc:picChg chg="mod">
          <ac:chgData name="Clifft, Jacqui" userId="e081c27f-f45d-4bac-b4a7-d1871eea1aad" providerId="ADAL" clId="{BCE97FFD-B191-4A5C-8988-956307E6BB52}" dt="2021-02-24T07:18:43.932" v="10" actId="1076"/>
          <ac:picMkLst>
            <pc:docMk/>
            <pc:sldMk cId="4061990253" sldId="262"/>
            <ac:picMk id="9" creationId="{A3CC2771-2C39-45A8-9837-29F5D4EA5300}"/>
          </ac:picMkLst>
        </pc:picChg>
      </pc:sldChg>
      <pc:sldChg chg="modSp mod">
        <pc:chgData name="Clifft, Jacqui" userId="e081c27f-f45d-4bac-b4a7-d1871eea1aad" providerId="ADAL" clId="{BCE97FFD-B191-4A5C-8988-956307E6BB52}" dt="2021-02-24T07:19:17.903" v="24" actId="1076"/>
        <pc:sldMkLst>
          <pc:docMk/>
          <pc:sldMk cId="564609733" sldId="273"/>
        </pc:sldMkLst>
        <pc:spChg chg="mod">
          <ac:chgData name="Clifft, Jacqui" userId="e081c27f-f45d-4bac-b4a7-d1871eea1aad" providerId="ADAL" clId="{BCE97FFD-B191-4A5C-8988-956307E6BB52}" dt="2021-02-24T07:19:07.587" v="20" actId="14100"/>
          <ac:spMkLst>
            <pc:docMk/>
            <pc:sldMk cId="564609733" sldId="273"/>
            <ac:spMk id="7" creationId="{34170844-A6DB-4EF5-B64A-949EEFBE6AEA}"/>
          </ac:spMkLst>
        </pc:spChg>
        <pc:picChg chg="mod">
          <ac:chgData name="Clifft, Jacqui" userId="e081c27f-f45d-4bac-b4a7-d1871eea1aad" providerId="ADAL" clId="{BCE97FFD-B191-4A5C-8988-956307E6BB52}" dt="2021-02-24T07:19:15.645" v="23" actId="1076"/>
          <ac:picMkLst>
            <pc:docMk/>
            <pc:sldMk cId="564609733" sldId="273"/>
            <ac:picMk id="8" creationId="{E2B5824E-FC2D-4D8F-9099-55B1EDC5D8C9}"/>
          </ac:picMkLst>
        </pc:picChg>
        <pc:picChg chg="mod">
          <ac:chgData name="Clifft, Jacqui" userId="e081c27f-f45d-4bac-b4a7-d1871eea1aad" providerId="ADAL" clId="{BCE97FFD-B191-4A5C-8988-956307E6BB52}" dt="2021-02-24T07:19:17.903" v="24" actId="1076"/>
          <ac:picMkLst>
            <pc:docMk/>
            <pc:sldMk cId="564609733" sldId="273"/>
            <ac:picMk id="12" creationId="{340AD436-B3C4-483A-88D7-69652E91F6F7}"/>
          </ac:picMkLst>
        </pc:picChg>
      </pc:sldChg>
      <pc:sldChg chg="modSp mod">
        <pc:chgData name="Clifft, Jacqui" userId="e081c27f-f45d-4bac-b4a7-d1871eea1aad" providerId="ADAL" clId="{BCE97FFD-B191-4A5C-8988-956307E6BB52}" dt="2021-02-24T07:19:45.579" v="35" actId="14100"/>
        <pc:sldMkLst>
          <pc:docMk/>
          <pc:sldMk cId="2483527723" sldId="2637"/>
        </pc:sldMkLst>
        <pc:spChg chg="mod">
          <ac:chgData name="Clifft, Jacqui" userId="e081c27f-f45d-4bac-b4a7-d1871eea1aad" providerId="ADAL" clId="{BCE97FFD-B191-4A5C-8988-956307E6BB52}" dt="2021-02-24T07:19:45.579" v="35" actId="14100"/>
          <ac:spMkLst>
            <pc:docMk/>
            <pc:sldMk cId="2483527723" sldId="2637"/>
            <ac:spMk id="3" creationId="{C108D53A-CBF5-4B0E-8282-15120F8F0D36}"/>
          </ac:spMkLst>
        </pc:spChg>
        <pc:spChg chg="mod">
          <ac:chgData name="Clifft, Jacqui" userId="e081c27f-f45d-4bac-b4a7-d1871eea1aad" providerId="ADAL" clId="{BCE97FFD-B191-4A5C-8988-956307E6BB52}" dt="2021-02-24T07:19:39.985" v="32" actId="14100"/>
          <ac:spMkLst>
            <pc:docMk/>
            <pc:sldMk cId="2483527723" sldId="2637"/>
            <ac:spMk id="8" creationId="{C14DEFC3-0C95-497B-AFFA-CBC417195164}"/>
          </ac:spMkLst>
        </pc:spChg>
        <pc:picChg chg="mod">
          <ac:chgData name="Clifft, Jacqui" userId="e081c27f-f45d-4bac-b4a7-d1871eea1aad" providerId="ADAL" clId="{BCE97FFD-B191-4A5C-8988-956307E6BB52}" dt="2021-02-24T07:19:42.918" v="34" actId="1076"/>
          <ac:picMkLst>
            <pc:docMk/>
            <pc:sldMk cId="2483527723" sldId="2637"/>
            <ac:picMk id="9" creationId="{BF2862E5-C2AB-4A8E-8767-0DF1E19C281E}"/>
          </ac:picMkLst>
        </pc:picChg>
        <pc:picChg chg="mod">
          <ac:chgData name="Clifft, Jacqui" userId="e081c27f-f45d-4bac-b4a7-d1871eea1aad" providerId="ADAL" clId="{BCE97FFD-B191-4A5C-8988-956307E6BB52}" dt="2021-02-24T07:19:41.974" v="33" actId="1076"/>
          <ac:picMkLst>
            <pc:docMk/>
            <pc:sldMk cId="2483527723" sldId="2637"/>
            <ac:picMk id="10" creationId="{0039AC5F-094B-4DD3-B0EC-1F725885CE98}"/>
          </ac:picMkLst>
        </pc:picChg>
      </pc:sldChg>
      <pc:sldChg chg="modSp mod">
        <pc:chgData name="Clifft, Jacqui" userId="e081c27f-f45d-4bac-b4a7-d1871eea1aad" providerId="ADAL" clId="{BCE97FFD-B191-4A5C-8988-956307E6BB52}" dt="2021-02-24T07:23:21.532" v="83" actId="20577"/>
        <pc:sldMkLst>
          <pc:docMk/>
          <pc:sldMk cId="3415331786" sldId="2639"/>
        </pc:sldMkLst>
        <pc:spChg chg="mod">
          <ac:chgData name="Clifft, Jacqui" userId="e081c27f-f45d-4bac-b4a7-d1871eea1aad" providerId="ADAL" clId="{BCE97FFD-B191-4A5C-8988-956307E6BB52}" dt="2021-02-24T07:23:21.532" v="83" actId="20577"/>
          <ac:spMkLst>
            <pc:docMk/>
            <pc:sldMk cId="3415331786" sldId="2639"/>
            <ac:spMk id="11" creationId="{2AF30C61-9CD0-4747-81DE-2CB5C4DE6B4D}"/>
          </ac:spMkLst>
        </pc:spChg>
      </pc:sldChg>
      <pc:sldChg chg="modSp mod">
        <pc:chgData name="Clifft, Jacqui" userId="e081c27f-f45d-4bac-b4a7-d1871eea1aad" providerId="ADAL" clId="{BCE97FFD-B191-4A5C-8988-956307E6BB52}" dt="2021-02-24T07:23:29.001" v="87" actId="20577"/>
        <pc:sldMkLst>
          <pc:docMk/>
          <pc:sldMk cId="2384819719" sldId="2641"/>
        </pc:sldMkLst>
        <pc:spChg chg="mod">
          <ac:chgData name="Clifft, Jacqui" userId="e081c27f-f45d-4bac-b4a7-d1871eea1aad" providerId="ADAL" clId="{BCE97FFD-B191-4A5C-8988-956307E6BB52}" dt="2021-02-24T07:23:29.001" v="87" actId="20577"/>
          <ac:spMkLst>
            <pc:docMk/>
            <pc:sldMk cId="2384819719" sldId="2641"/>
            <ac:spMk id="6" creationId="{00BF20FB-1925-4104-B0A4-127381A90FBC}"/>
          </ac:spMkLst>
        </pc:spChg>
      </pc:sldChg>
      <pc:sldChg chg="addSp delSp modSp mod modAnim">
        <pc:chgData name="Clifft, Jacqui" userId="e081c27f-f45d-4bac-b4a7-d1871eea1aad" providerId="ADAL" clId="{BCE97FFD-B191-4A5C-8988-956307E6BB52}" dt="2021-02-24T07:23:11.136" v="79" actId="14100"/>
        <pc:sldMkLst>
          <pc:docMk/>
          <pc:sldMk cId="3494521200" sldId="2646"/>
        </pc:sldMkLst>
        <pc:spChg chg="del">
          <ac:chgData name="Clifft, Jacqui" userId="e081c27f-f45d-4bac-b4a7-d1871eea1aad" providerId="ADAL" clId="{BCE97FFD-B191-4A5C-8988-956307E6BB52}" dt="2021-02-24T07:19:56.589" v="36" actId="478"/>
          <ac:spMkLst>
            <pc:docMk/>
            <pc:sldMk cId="3494521200" sldId="2646"/>
            <ac:spMk id="3" creationId="{1B12FF61-4D73-4457-823E-5D8C3F9E8920}"/>
          </ac:spMkLst>
        </pc:spChg>
        <pc:spChg chg="mod">
          <ac:chgData name="Clifft, Jacqui" userId="e081c27f-f45d-4bac-b4a7-d1871eea1aad" providerId="ADAL" clId="{BCE97FFD-B191-4A5C-8988-956307E6BB52}" dt="2021-02-24T07:23:11.136" v="79" actId="14100"/>
          <ac:spMkLst>
            <pc:docMk/>
            <pc:sldMk cId="3494521200" sldId="2646"/>
            <ac:spMk id="40" creationId="{823A6A82-B9A9-4B02-A992-187F9B8C1570}"/>
          </ac:spMkLst>
        </pc:spChg>
        <pc:spChg chg="mod">
          <ac:chgData name="Clifft, Jacqui" userId="e081c27f-f45d-4bac-b4a7-d1871eea1aad" providerId="ADAL" clId="{BCE97FFD-B191-4A5C-8988-956307E6BB52}" dt="2021-02-24T07:21:27.166" v="47" actId="1076"/>
          <ac:spMkLst>
            <pc:docMk/>
            <pc:sldMk cId="3494521200" sldId="2646"/>
            <ac:spMk id="42" creationId="{75AD5EB2-7474-4B52-B856-6D508D2C7F23}"/>
          </ac:spMkLst>
        </pc:spChg>
        <pc:grpChg chg="add mod">
          <ac:chgData name="Clifft, Jacqui" userId="e081c27f-f45d-4bac-b4a7-d1871eea1aad" providerId="ADAL" clId="{BCE97FFD-B191-4A5C-8988-956307E6BB52}" dt="2021-02-24T07:22:43.726" v="53" actId="1076"/>
          <ac:grpSpMkLst>
            <pc:docMk/>
            <pc:sldMk cId="3494521200" sldId="2646"/>
            <ac:grpSpMk id="25" creationId="{3EDA8E5E-2A47-4A7D-980A-BDBB85221149}"/>
          </ac:grpSpMkLst>
        </pc:grpChg>
        <pc:grpChg chg="mod">
          <ac:chgData name="Clifft, Jacqui" userId="e081c27f-f45d-4bac-b4a7-d1871eea1aad" providerId="ADAL" clId="{BCE97FFD-B191-4A5C-8988-956307E6BB52}" dt="2021-02-24T07:22:35.072" v="52"/>
          <ac:grpSpMkLst>
            <pc:docMk/>
            <pc:sldMk cId="3494521200" sldId="2646"/>
            <ac:grpSpMk id="27" creationId="{8BAD624B-91FE-4CB0-B109-15283C9343AB}"/>
          </ac:grpSpMkLst>
        </pc:grpChg>
        <pc:grpChg chg="mod">
          <ac:chgData name="Clifft, Jacqui" userId="e081c27f-f45d-4bac-b4a7-d1871eea1aad" providerId="ADAL" clId="{BCE97FFD-B191-4A5C-8988-956307E6BB52}" dt="2021-02-24T07:21:07.770" v="44" actId="1076"/>
          <ac:grpSpMkLst>
            <pc:docMk/>
            <pc:sldMk cId="3494521200" sldId="2646"/>
            <ac:grpSpMk id="43" creationId="{9F8D2C96-0A5F-4546-A00A-09EE91F0797F}"/>
          </ac:grpSpMkLst>
        </pc:grpChg>
        <pc:grpChg chg="mod">
          <ac:chgData name="Clifft, Jacqui" userId="e081c27f-f45d-4bac-b4a7-d1871eea1aad" providerId="ADAL" clId="{BCE97FFD-B191-4A5C-8988-956307E6BB52}" dt="2021-02-24T07:21:20.384" v="46" actId="1076"/>
          <ac:grpSpMkLst>
            <pc:docMk/>
            <pc:sldMk cId="3494521200" sldId="2646"/>
            <ac:grpSpMk id="44" creationId="{2832305D-0C56-46A3-B7E0-AEA6210E0015}"/>
          </ac:grpSpMkLst>
        </pc:grpChg>
        <pc:graphicFrameChg chg="mod">
          <ac:chgData name="Clifft, Jacqui" userId="e081c27f-f45d-4bac-b4a7-d1871eea1aad" providerId="ADAL" clId="{BCE97FFD-B191-4A5C-8988-956307E6BB52}" dt="2021-02-24T07:21:20.384" v="46" actId="1076"/>
          <ac:graphicFrameMkLst>
            <pc:docMk/>
            <pc:sldMk cId="3494521200" sldId="2646"/>
            <ac:graphicFrameMk id="5" creationId="{7E53056C-9D28-4B81-9AD1-FACCEB220CA6}"/>
          </ac:graphicFrameMkLst>
        </pc:graphicFrameChg>
        <pc:picChg chg="mod">
          <ac:chgData name="Clifft, Jacqui" userId="e081c27f-f45d-4bac-b4a7-d1871eea1aad" providerId="ADAL" clId="{BCE97FFD-B191-4A5C-8988-956307E6BB52}" dt="2021-02-24T07:21:20.384" v="46" actId="1076"/>
          <ac:picMkLst>
            <pc:docMk/>
            <pc:sldMk cId="3494521200" sldId="2646"/>
            <ac:picMk id="14" creationId="{96BBD672-177B-4F65-AB94-C9F26BFD315D}"/>
          </ac:picMkLst>
        </pc:picChg>
        <pc:picChg chg="mod">
          <ac:chgData name="Clifft, Jacqui" userId="e081c27f-f45d-4bac-b4a7-d1871eea1aad" providerId="ADAL" clId="{BCE97FFD-B191-4A5C-8988-956307E6BB52}" dt="2021-02-24T07:21:20.384" v="46" actId="1076"/>
          <ac:picMkLst>
            <pc:docMk/>
            <pc:sldMk cId="3494521200" sldId="2646"/>
            <ac:picMk id="18" creationId="{E649E5FF-FE20-4CA9-BFD5-4D4BA7813E7C}"/>
          </ac:picMkLst>
        </pc:picChg>
        <pc:picChg chg="del mod">
          <ac:chgData name="Clifft, Jacqui" userId="e081c27f-f45d-4bac-b4a7-d1871eea1aad" providerId="ADAL" clId="{BCE97FFD-B191-4A5C-8988-956307E6BB52}" dt="2021-02-24T07:22:33.770" v="51" actId="478"/>
          <ac:picMkLst>
            <pc:docMk/>
            <pc:sldMk cId="3494521200" sldId="2646"/>
            <ac:picMk id="20" creationId="{BC8524AE-FDE1-4EB4-B47B-4F18A7C1E59D}"/>
          </ac:picMkLst>
        </pc:picChg>
        <pc:picChg chg="mod">
          <ac:chgData name="Clifft, Jacqui" userId="e081c27f-f45d-4bac-b4a7-d1871eea1aad" providerId="ADAL" clId="{BCE97FFD-B191-4A5C-8988-956307E6BB52}" dt="2021-02-24T07:21:20.384" v="46" actId="1076"/>
          <ac:picMkLst>
            <pc:docMk/>
            <pc:sldMk cId="3494521200" sldId="2646"/>
            <ac:picMk id="22" creationId="{E55606C8-718C-4494-BAA9-C76D35B3B3BF}"/>
          </ac:picMkLst>
        </pc:picChg>
        <pc:picChg chg="mod">
          <ac:chgData name="Clifft, Jacqui" userId="e081c27f-f45d-4bac-b4a7-d1871eea1aad" providerId="ADAL" clId="{BCE97FFD-B191-4A5C-8988-956307E6BB52}" dt="2021-02-24T07:21:20.384" v="46" actId="1076"/>
          <ac:picMkLst>
            <pc:docMk/>
            <pc:sldMk cId="3494521200" sldId="2646"/>
            <ac:picMk id="28" creationId="{E658B881-5438-417B-A91B-334A3E95CD34}"/>
          </ac:picMkLst>
        </pc:picChg>
        <pc:picChg chg="mod">
          <ac:chgData name="Clifft, Jacqui" userId="e081c27f-f45d-4bac-b4a7-d1871eea1aad" providerId="ADAL" clId="{BCE97FFD-B191-4A5C-8988-956307E6BB52}" dt="2021-02-24T07:22:35.072" v="52"/>
          <ac:picMkLst>
            <pc:docMk/>
            <pc:sldMk cId="3494521200" sldId="2646"/>
            <ac:picMk id="29" creationId="{356E86BA-DFD8-4676-9E29-87FCB3AFBA3D}"/>
          </ac:picMkLst>
        </pc:picChg>
        <pc:picChg chg="mod">
          <ac:chgData name="Clifft, Jacqui" userId="e081c27f-f45d-4bac-b4a7-d1871eea1aad" providerId="ADAL" clId="{BCE97FFD-B191-4A5C-8988-956307E6BB52}" dt="2021-02-24T07:21:20.384" v="46" actId="1076"/>
          <ac:picMkLst>
            <pc:docMk/>
            <pc:sldMk cId="3494521200" sldId="2646"/>
            <ac:picMk id="30" creationId="{D3016C58-113B-4E5B-84D2-C8772B10207F}"/>
          </ac:picMkLst>
        </pc:picChg>
        <pc:picChg chg="mod">
          <ac:chgData name="Clifft, Jacqui" userId="e081c27f-f45d-4bac-b4a7-d1871eea1aad" providerId="ADAL" clId="{BCE97FFD-B191-4A5C-8988-956307E6BB52}" dt="2021-02-24T07:22:35.072" v="52"/>
          <ac:picMkLst>
            <pc:docMk/>
            <pc:sldMk cId="3494521200" sldId="2646"/>
            <ac:picMk id="37" creationId="{08FE22A8-EE64-44E2-AA14-BCE13B6DA38B}"/>
          </ac:picMkLst>
        </pc:picChg>
        <pc:picChg chg="mod">
          <ac:chgData name="Clifft, Jacqui" userId="e081c27f-f45d-4bac-b4a7-d1871eea1aad" providerId="ADAL" clId="{BCE97FFD-B191-4A5C-8988-956307E6BB52}" dt="2021-02-24T07:22:35.072" v="52"/>
          <ac:picMkLst>
            <pc:docMk/>
            <pc:sldMk cId="3494521200" sldId="2646"/>
            <ac:picMk id="39" creationId="{EEA3F46C-D140-42B3-A868-97D21451A03A}"/>
          </ac:picMkLst>
        </pc:picChg>
        <pc:picChg chg="mod">
          <ac:chgData name="Clifft, Jacqui" userId="e081c27f-f45d-4bac-b4a7-d1871eea1aad" providerId="ADAL" clId="{BCE97FFD-B191-4A5C-8988-956307E6BB52}" dt="2021-02-24T07:22:35.072" v="52"/>
          <ac:picMkLst>
            <pc:docMk/>
            <pc:sldMk cId="3494521200" sldId="2646"/>
            <ac:picMk id="41" creationId="{4EE9E835-060C-432E-B81D-BB9963A01E79}"/>
          </ac:picMkLst>
        </pc:picChg>
        <pc:picChg chg="mod">
          <ac:chgData name="Clifft, Jacqui" userId="e081c27f-f45d-4bac-b4a7-d1871eea1aad" providerId="ADAL" clId="{BCE97FFD-B191-4A5C-8988-956307E6BB52}" dt="2021-02-24T07:22:35.072" v="52"/>
          <ac:picMkLst>
            <pc:docMk/>
            <pc:sldMk cId="3494521200" sldId="2646"/>
            <ac:picMk id="45" creationId="{6E89D5F4-4BB5-47F0-961F-AB6547816C71}"/>
          </ac:picMkLst>
        </pc:picChg>
        <pc:picChg chg="mod">
          <ac:chgData name="Clifft, Jacqui" userId="e081c27f-f45d-4bac-b4a7-d1871eea1aad" providerId="ADAL" clId="{BCE97FFD-B191-4A5C-8988-956307E6BB52}" dt="2021-02-24T07:21:41.041" v="49" actId="1076"/>
          <ac:picMkLst>
            <pc:docMk/>
            <pc:sldMk cId="3494521200" sldId="2646"/>
            <ac:picMk id="46" creationId="{14E627E1-DBBD-44C6-98F1-ECDE3451CF8C}"/>
          </ac:picMkLst>
        </pc:picChg>
        <pc:picChg chg="mod">
          <ac:chgData name="Clifft, Jacqui" userId="e081c27f-f45d-4bac-b4a7-d1871eea1aad" providerId="ADAL" clId="{BCE97FFD-B191-4A5C-8988-956307E6BB52}" dt="2021-02-24T07:22:35.072" v="52"/>
          <ac:picMkLst>
            <pc:docMk/>
            <pc:sldMk cId="3494521200" sldId="2646"/>
            <ac:picMk id="47" creationId="{C3B60240-BCC1-462D-B9C1-58AF0860E3FD}"/>
          </ac:picMkLst>
        </pc:picChg>
      </pc:sldChg>
      <pc:sldChg chg="modSp mod">
        <pc:chgData name="Clifft, Jacqui" userId="e081c27f-f45d-4bac-b4a7-d1871eea1aad" providerId="ADAL" clId="{BCE97FFD-B191-4A5C-8988-956307E6BB52}" dt="2021-02-24T07:22:16.450" v="50" actId="207"/>
        <pc:sldMkLst>
          <pc:docMk/>
          <pc:sldMk cId="3385361489" sldId="2647"/>
        </pc:sldMkLst>
        <pc:spChg chg="mod">
          <ac:chgData name="Clifft, Jacqui" userId="e081c27f-f45d-4bac-b4a7-d1871eea1aad" providerId="ADAL" clId="{BCE97FFD-B191-4A5C-8988-956307E6BB52}" dt="2021-02-24T07:22:16.450" v="50" actId="207"/>
          <ac:spMkLst>
            <pc:docMk/>
            <pc:sldMk cId="3385361489" sldId="2647"/>
            <ac:spMk id="31" creationId="{4DFD71F9-623A-47F8-BC5D-F5727794201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a:t>Year 1</a:t>
            </a:r>
            <a:endParaRPr lang="en-GB" b="1" dirty="0"/>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1.9  Solving problems with Measures: Capacity</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387482" y="1673600"/>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pPr marL="342900" indent="-342900">
              <a:buAutoNum type="arabicPeriod"/>
            </a:pPr>
            <a:endParaRPr lang="en-GB" b="1" dirty="0">
              <a:cs typeface="Times New Roman" panose="02020603050405020304" pitchFamily="18" charset="0"/>
            </a:endParaRPr>
          </a:p>
          <a:p>
            <a:r>
              <a:rPr lang="en-GB" b="1" dirty="0">
                <a:cs typeface="Times New Roman" panose="02020603050405020304" pitchFamily="18" charset="0"/>
              </a:rPr>
              <a:t>Count the buckets carefully.</a:t>
            </a:r>
          </a:p>
          <a:p>
            <a:endParaRPr lang="en-GB" b="1" dirty="0">
              <a:cs typeface="Times New Roman" panose="02020603050405020304" pitchFamily="18" charset="0"/>
            </a:endParaRPr>
          </a:p>
          <a:p>
            <a:r>
              <a:rPr lang="en-GB" b="1" dirty="0">
                <a:cs typeface="Times New Roman" panose="02020603050405020304" pitchFamily="18" charset="0"/>
              </a:rPr>
              <a:t>Check 2 groups of 5 cups is equal to 10 cups.</a:t>
            </a:r>
          </a:p>
          <a:p>
            <a:endParaRPr lang="en-GB" b="1" dirty="0">
              <a:cs typeface="Times New Roman" panose="02020603050405020304" pitchFamily="18" charset="0"/>
            </a:endParaRPr>
          </a:p>
          <a:p>
            <a:r>
              <a:rPr lang="en-GB" b="1" dirty="0">
                <a:cs typeface="Times New Roman" panose="02020603050405020304" pitchFamily="18" charset="0"/>
              </a:rPr>
              <a:t>Count in 5s.  “5 cups, 10 cups.”</a:t>
            </a:r>
          </a:p>
          <a:p>
            <a:pPr marL="342900" indent="-342900">
              <a:buAutoNum type="arabicPeriod"/>
            </a:pPr>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10966688" y="5104783"/>
            <a:ext cx="647700" cy="676275"/>
          </a:xfrm>
          <a:prstGeom prst="rect">
            <a:avLst/>
          </a:prstGeom>
        </p:spPr>
      </p:pic>
      <p:pic>
        <p:nvPicPr>
          <p:cNvPr id="8" name="Picture 7">
            <a:extLst>
              <a:ext uri="{FF2B5EF4-FFF2-40B4-BE49-F238E27FC236}">
                <a16:creationId xmlns:a16="http://schemas.microsoft.com/office/drawing/2014/main" id="{B28B6069-3BBF-496B-B7BB-B6C2DA498807}"/>
              </a:ext>
            </a:extLst>
          </p:cNvPr>
          <p:cNvPicPr>
            <a:picLocks noChangeAspect="1"/>
          </p:cNvPicPr>
          <p:nvPr/>
        </p:nvPicPr>
        <p:blipFill>
          <a:blip r:embed="rId3"/>
          <a:stretch>
            <a:fillRect/>
          </a:stretch>
        </p:blipFill>
        <p:spPr>
          <a:xfrm>
            <a:off x="5520663" y="2300302"/>
            <a:ext cx="6147860" cy="2464332"/>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1" name="Picture 10">
            <a:extLst>
              <a:ext uri="{FF2B5EF4-FFF2-40B4-BE49-F238E27FC236}">
                <a16:creationId xmlns:a16="http://schemas.microsoft.com/office/drawing/2014/main" id="{C22A5AC4-0D67-40F9-BCAB-65CE3687EB1F}"/>
              </a:ext>
            </a:extLst>
          </p:cNvPr>
          <p:cNvPicPr>
            <a:picLocks noChangeAspect="1"/>
          </p:cNvPicPr>
          <p:nvPr/>
        </p:nvPicPr>
        <p:blipFill>
          <a:blip r:embed="rId2"/>
          <a:stretch>
            <a:fillRect/>
          </a:stretch>
        </p:blipFill>
        <p:spPr>
          <a:xfrm>
            <a:off x="5520663" y="2300302"/>
            <a:ext cx="6147860" cy="2464332"/>
          </a:xfrm>
          <a:prstGeom prst="rect">
            <a:avLst/>
          </a:prstGeom>
        </p:spPr>
      </p:pic>
      <p:sp>
        <p:nvSpPr>
          <p:cNvPr id="3" name="TextBox 2">
            <a:extLst>
              <a:ext uri="{FF2B5EF4-FFF2-40B4-BE49-F238E27FC236}">
                <a16:creationId xmlns:a16="http://schemas.microsoft.com/office/drawing/2014/main" id="{11132917-1856-4C41-ADAB-B1773E63F4A3}"/>
              </a:ext>
            </a:extLst>
          </p:cNvPr>
          <p:cNvSpPr txBox="1"/>
          <p:nvPr/>
        </p:nvSpPr>
        <p:spPr>
          <a:xfrm>
            <a:off x="9473936" y="4196615"/>
            <a:ext cx="247579" cy="369332"/>
          </a:xfrm>
          <a:prstGeom prst="rect">
            <a:avLst/>
          </a:prstGeom>
          <a:solidFill>
            <a:schemeClr val="bg1"/>
          </a:solidFill>
        </p:spPr>
        <p:txBody>
          <a:bodyPr wrap="square" rtlCol="0">
            <a:spAutoFit/>
          </a:bodyPr>
          <a:lstStyle/>
          <a:p>
            <a:r>
              <a:rPr lang="en-GB" dirty="0"/>
              <a:t>6</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18843" y="899468"/>
            <a:ext cx="8229600" cy="580926"/>
          </a:xfrm>
        </p:spPr>
        <p:txBody>
          <a:bodyPr>
            <a:normAutofit fontScale="90000"/>
          </a:bodyPr>
          <a:lstStyle/>
          <a:p>
            <a:pPr algn="l"/>
            <a:r>
              <a:rPr lang="en-GB" sz="2800" b="1" dirty="0"/>
              <a:t>Maths focus </a:t>
            </a:r>
            <a:r>
              <a:rPr lang="en-GB" sz="2800" dirty="0">
                <a:solidFill>
                  <a:schemeClr val="tx1"/>
                </a:solidFill>
              </a:rPr>
              <a:t>Solving problems with Measures- Capacity</a:t>
            </a: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8209494" y="5140904"/>
            <a:ext cx="647700" cy="676275"/>
          </a:xfrm>
          <a:prstGeom prst="rect">
            <a:avLst/>
          </a:prstGeom>
        </p:spPr>
      </p:pic>
      <p:pic>
        <p:nvPicPr>
          <p:cNvPr id="4" name="Picture 3">
            <a:extLst>
              <a:ext uri="{FF2B5EF4-FFF2-40B4-BE49-F238E27FC236}">
                <a16:creationId xmlns:a16="http://schemas.microsoft.com/office/drawing/2014/main" id="{4B92886A-A3F6-4483-9C19-BB49BAB5FD6D}"/>
              </a:ext>
            </a:extLst>
          </p:cNvPr>
          <p:cNvPicPr>
            <a:picLocks noChangeAspect="1"/>
          </p:cNvPicPr>
          <p:nvPr/>
        </p:nvPicPr>
        <p:blipFill>
          <a:blip r:embed="rId3"/>
          <a:stretch>
            <a:fillRect/>
          </a:stretch>
        </p:blipFill>
        <p:spPr>
          <a:xfrm>
            <a:off x="1686187" y="2276466"/>
            <a:ext cx="6847157" cy="2744641"/>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810081" y="1218892"/>
            <a:ext cx="6229105"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97602" y="1597634"/>
            <a:ext cx="4976122" cy="3046988"/>
          </a:xfrm>
          <a:prstGeom prst="rect">
            <a:avLst/>
          </a:prstGeom>
          <a:solidFill>
            <a:schemeClr val="accent5">
              <a:lumMod val="20000"/>
              <a:lumOff val="80000"/>
            </a:schemeClr>
          </a:solidFill>
        </p:spPr>
        <p:txBody>
          <a:bodyPr wrap="square" rtlCol="0">
            <a:spAutoFit/>
          </a:bodyPr>
          <a:lstStyle/>
          <a:p>
            <a:r>
              <a:rPr lang="en-GB" sz="1600" i="1" dirty="0"/>
              <a:t>We measure liquids in containers such as cups or buckets or jugs.</a:t>
            </a:r>
          </a:p>
          <a:p>
            <a:endParaRPr lang="en-GB" sz="1600" i="1" dirty="0"/>
          </a:p>
          <a:p>
            <a:r>
              <a:rPr lang="en-GB" sz="1600" i="1" dirty="0"/>
              <a:t>Cups are smaller and 5 of them fill one bucket.</a:t>
            </a:r>
          </a:p>
          <a:p>
            <a:endParaRPr lang="en-GB" sz="1600" i="1" dirty="0"/>
          </a:p>
          <a:p>
            <a:endParaRPr lang="en-GB" sz="1600" i="1" dirty="0"/>
          </a:p>
          <a:p>
            <a:r>
              <a:rPr lang="en-GB" sz="1600" i="1" dirty="0"/>
              <a:t>I have to find out how many will fill 2 buckets.</a:t>
            </a:r>
          </a:p>
          <a:p>
            <a:endParaRPr lang="en-GB" sz="1600" i="1" dirty="0"/>
          </a:p>
          <a:p>
            <a:endParaRPr lang="en-GB" sz="1600" i="1" dirty="0"/>
          </a:p>
          <a:p>
            <a:r>
              <a:rPr lang="en-GB" sz="1600" i="1" dirty="0"/>
              <a:t>2 is double 1.</a:t>
            </a:r>
          </a:p>
          <a:p>
            <a:endParaRPr lang="en-GB" sz="1600" i="1" dirty="0"/>
          </a:p>
          <a:p>
            <a:endParaRPr lang="en-GB" sz="16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11146698" y="4535315"/>
            <a:ext cx="647700" cy="676275"/>
          </a:xfrm>
          <a:prstGeom prst="rect">
            <a:avLst/>
          </a:prstGeom>
        </p:spPr>
      </p:pic>
      <p:pic>
        <p:nvPicPr>
          <p:cNvPr id="12" name="Picture 11">
            <a:extLst>
              <a:ext uri="{FF2B5EF4-FFF2-40B4-BE49-F238E27FC236}">
                <a16:creationId xmlns:a16="http://schemas.microsoft.com/office/drawing/2014/main" id="{340AD436-B3C4-483A-88D7-69652E91F6F7}"/>
              </a:ext>
            </a:extLst>
          </p:cNvPr>
          <p:cNvPicPr>
            <a:picLocks noChangeAspect="1"/>
          </p:cNvPicPr>
          <p:nvPr/>
        </p:nvPicPr>
        <p:blipFill>
          <a:blip r:embed="rId3"/>
          <a:stretch>
            <a:fillRect/>
          </a:stretch>
        </p:blipFill>
        <p:spPr>
          <a:xfrm>
            <a:off x="5978497" y="1940187"/>
            <a:ext cx="5892271" cy="2361881"/>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282286" y="1919378"/>
            <a:ext cx="5600624" cy="3139321"/>
          </a:xfrm>
          <a:prstGeom prst="rect">
            <a:avLst/>
          </a:prstGeom>
          <a:solidFill>
            <a:schemeClr val="accent5">
              <a:lumMod val="20000"/>
              <a:lumOff val="80000"/>
            </a:schemeClr>
          </a:solidFill>
        </p:spPr>
        <p:txBody>
          <a:bodyPr wrap="square" rtlCol="0">
            <a:spAutoFit/>
          </a:bodyPr>
          <a:lstStyle/>
          <a:p>
            <a:r>
              <a:rPr lang="en-GB" b="1" dirty="0"/>
              <a:t>Step 1: Represent the number of cups for 1 bucket using counters</a:t>
            </a:r>
          </a:p>
          <a:p>
            <a:endParaRPr lang="en-GB" dirty="0">
              <a:cs typeface="Times New Roman" panose="02020603050405020304" pitchFamily="18" charset="0"/>
            </a:endParaRPr>
          </a:p>
          <a:p>
            <a:r>
              <a:rPr lang="en-GB" b="1" dirty="0">
                <a:cs typeface="Times New Roman" panose="02020603050405020304" pitchFamily="18" charset="0"/>
              </a:rPr>
              <a:t>Step 2: Repeat the number of cups to show 2 buckets.</a:t>
            </a:r>
          </a:p>
          <a:p>
            <a:endParaRPr lang="en-GB" dirty="0">
              <a:cs typeface="Times New Roman" panose="02020603050405020304" pitchFamily="18" charset="0"/>
            </a:endParaRPr>
          </a:p>
          <a:p>
            <a:r>
              <a:rPr lang="en-GB" b="1" dirty="0">
                <a:cs typeface="Times New Roman" panose="02020603050405020304" pitchFamily="18" charset="0"/>
              </a:rPr>
              <a:t>Step 3: Write a calculation and answer in a sentence.</a:t>
            </a:r>
          </a:p>
          <a:p>
            <a:endParaRPr lang="en-GB" b="1" dirty="0">
              <a:cs typeface="Times New Roman" panose="02020603050405020304" pitchFamily="18" charset="0"/>
            </a:endParaRPr>
          </a:p>
          <a:p>
            <a:r>
              <a:rPr lang="en-GB" b="1" dirty="0">
                <a:cs typeface="Times New Roman" panose="02020603050405020304" pitchFamily="18" charset="0"/>
              </a:rPr>
              <a:t>Check by counting the cups or doubling 5 or adding 2 groups of 5 buckets.</a:t>
            </a:r>
            <a:endParaRPr lang="en-GB" i="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988106" y="1425730"/>
            <a:ext cx="5921608"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10778087" y="4527884"/>
            <a:ext cx="647700" cy="676275"/>
          </a:xfrm>
          <a:prstGeom prst="rect">
            <a:avLst/>
          </a:prstGeom>
        </p:spPr>
      </p:pic>
      <p:pic>
        <p:nvPicPr>
          <p:cNvPr id="9" name="Picture 8">
            <a:extLst>
              <a:ext uri="{FF2B5EF4-FFF2-40B4-BE49-F238E27FC236}">
                <a16:creationId xmlns:a16="http://schemas.microsoft.com/office/drawing/2014/main" id="{BF2862E5-C2AB-4A8E-8767-0DF1E19C281E}"/>
              </a:ext>
            </a:extLst>
          </p:cNvPr>
          <p:cNvPicPr>
            <a:picLocks noChangeAspect="1"/>
          </p:cNvPicPr>
          <p:nvPr/>
        </p:nvPicPr>
        <p:blipFill>
          <a:blip r:embed="rId3"/>
          <a:stretch>
            <a:fillRect/>
          </a:stretch>
        </p:blipFill>
        <p:spPr>
          <a:xfrm>
            <a:off x="6233015" y="2180624"/>
            <a:ext cx="5431790" cy="2177300"/>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7E53056C-9D28-4B81-9AD1-FACCEB220CA6}"/>
              </a:ext>
            </a:extLst>
          </p:cNvPr>
          <p:cNvGraphicFramePr>
            <a:graphicFrameLocks noGrp="1"/>
          </p:cNvGraphicFramePr>
          <p:nvPr>
            <p:extLst>
              <p:ext uri="{D42A27DB-BD31-4B8C-83A1-F6EECF244321}">
                <p14:modId xmlns:p14="http://schemas.microsoft.com/office/powerpoint/2010/main" val="734229678"/>
              </p:ext>
            </p:extLst>
          </p:nvPr>
        </p:nvGraphicFramePr>
        <p:xfrm>
          <a:off x="333560" y="4786120"/>
          <a:ext cx="4064000" cy="37084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94680345"/>
                    </a:ext>
                  </a:extLst>
                </a:gridCol>
                <a:gridCol w="812800">
                  <a:extLst>
                    <a:ext uri="{9D8B030D-6E8A-4147-A177-3AD203B41FA5}">
                      <a16:colId xmlns:a16="http://schemas.microsoft.com/office/drawing/2014/main" val="3579473385"/>
                    </a:ext>
                  </a:extLst>
                </a:gridCol>
                <a:gridCol w="812800">
                  <a:extLst>
                    <a:ext uri="{9D8B030D-6E8A-4147-A177-3AD203B41FA5}">
                      <a16:colId xmlns:a16="http://schemas.microsoft.com/office/drawing/2014/main" val="4231181912"/>
                    </a:ext>
                  </a:extLst>
                </a:gridCol>
                <a:gridCol w="812800">
                  <a:extLst>
                    <a:ext uri="{9D8B030D-6E8A-4147-A177-3AD203B41FA5}">
                      <a16:colId xmlns:a16="http://schemas.microsoft.com/office/drawing/2014/main" val="3571113463"/>
                    </a:ext>
                  </a:extLst>
                </a:gridCol>
                <a:gridCol w="812800">
                  <a:extLst>
                    <a:ext uri="{9D8B030D-6E8A-4147-A177-3AD203B41FA5}">
                      <a16:colId xmlns:a16="http://schemas.microsoft.com/office/drawing/2014/main" val="1452654131"/>
                    </a:ext>
                  </a:extLst>
                </a:gridCol>
              </a:tblGrid>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4</a:t>
                      </a:r>
                    </a:p>
                  </a:txBody>
                  <a:tcPr/>
                </a:tc>
                <a:tc>
                  <a:txBody>
                    <a:bodyPr/>
                    <a:lstStyle/>
                    <a:p>
                      <a:pPr algn="ctr"/>
                      <a:r>
                        <a:rPr lang="en-GB" dirty="0"/>
                        <a:t>5</a:t>
                      </a:r>
                    </a:p>
                  </a:txBody>
                  <a:tcPr/>
                </a:tc>
                <a:extLst>
                  <a:ext uri="{0D108BD9-81ED-4DB2-BD59-A6C34878D82A}">
                    <a16:rowId xmlns:a16="http://schemas.microsoft.com/office/drawing/2014/main" val="3257196547"/>
                  </a:ext>
                </a:extLst>
              </a:tr>
            </a:tbl>
          </a:graphicData>
        </a:graphic>
      </p:graphicFrame>
      <p:pic>
        <p:nvPicPr>
          <p:cNvPr id="14" name="Picture 13">
            <a:extLst>
              <a:ext uri="{FF2B5EF4-FFF2-40B4-BE49-F238E27FC236}">
                <a16:creationId xmlns:a16="http://schemas.microsoft.com/office/drawing/2014/main" id="{96BBD672-177B-4F65-AB94-C9F26BFD315D}"/>
              </a:ext>
            </a:extLst>
          </p:cNvPr>
          <p:cNvPicPr>
            <a:picLocks noChangeAspect="1"/>
          </p:cNvPicPr>
          <p:nvPr/>
        </p:nvPicPr>
        <p:blipFill>
          <a:blip r:embed="rId2"/>
          <a:stretch>
            <a:fillRect/>
          </a:stretch>
        </p:blipFill>
        <p:spPr>
          <a:xfrm>
            <a:off x="307344" y="5196097"/>
            <a:ext cx="800100" cy="628650"/>
          </a:xfrm>
          <a:prstGeom prst="rect">
            <a:avLst/>
          </a:prstGeom>
        </p:spPr>
      </p:pic>
      <p:pic>
        <p:nvPicPr>
          <p:cNvPr id="18" name="Picture 17">
            <a:extLst>
              <a:ext uri="{FF2B5EF4-FFF2-40B4-BE49-F238E27FC236}">
                <a16:creationId xmlns:a16="http://schemas.microsoft.com/office/drawing/2014/main" id="{E649E5FF-FE20-4CA9-BFD5-4D4BA7813E7C}"/>
              </a:ext>
            </a:extLst>
          </p:cNvPr>
          <p:cNvPicPr>
            <a:picLocks noChangeAspect="1"/>
          </p:cNvPicPr>
          <p:nvPr/>
        </p:nvPicPr>
        <p:blipFill>
          <a:blip r:embed="rId2"/>
          <a:stretch>
            <a:fillRect/>
          </a:stretch>
        </p:blipFill>
        <p:spPr>
          <a:xfrm>
            <a:off x="1144319" y="5171641"/>
            <a:ext cx="800100" cy="628650"/>
          </a:xfrm>
          <a:prstGeom prst="rect">
            <a:avLst/>
          </a:prstGeom>
        </p:spPr>
      </p:pic>
      <p:pic>
        <p:nvPicPr>
          <p:cNvPr id="22" name="Picture 21">
            <a:extLst>
              <a:ext uri="{FF2B5EF4-FFF2-40B4-BE49-F238E27FC236}">
                <a16:creationId xmlns:a16="http://schemas.microsoft.com/office/drawing/2014/main" id="{E55606C8-718C-4494-BAA9-C76D35B3B3BF}"/>
              </a:ext>
            </a:extLst>
          </p:cNvPr>
          <p:cNvPicPr>
            <a:picLocks noChangeAspect="1"/>
          </p:cNvPicPr>
          <p:nvPr/>
        </p:nvPicPr>
        <p:blipFill>
          <a:blip r:embed="rId2"/>
          <a:stretch>
            <a:fillRect/>
          </a:stretch>
        </p:blipFill>
        <p:spPr>
          <a:xfrm>
            <a:off x="1938304" y="5186322"/>
            <a:ext cx="800100" cy="628650"/>
          </a:xfrm>
          <a:prstGeom prst="rect">
            <a:avLst/>
          </a:prstGeom>
        </p:spPr>
      </p:pic>
      <p:pic>
        <p:nvPicPr>
          <p:cNvPr id="28" name="Picture 27">
            <a:extLst>
              <a:ext uri="{FF2B5EF4-FFF2-40B4-BE49-F238E27FC236}">
                <a16:creationId xmlns:a16="http://schemas.microsoft.com/office/drawing/2014/main" id="{E658B881-5438-417B-A91B-334A3E95CD34}"/>
              </a:ext>
            </a:extLst>
          </p:cNvPr>
          <p:cNvPicPr>
            <a:picLocks noChangeAspect="1"/>
          </p:cNvPicPr>
          <p:nvPr/>
        </p:nvPicPr>
        <p:blipFill>
          <a:blip r:embed="rId2"/>
          <a:stretch>
            <a:fillRect/>
          </a:stretch>
        </p:blipFill>
        <p:spPr>
          <a:xfrm>
            <a:off x="2769164" y="5190192"/>
            <a:ext cx="800100" cy="628650"/>
          </a:xfrm>
          <a:prstGeom prst="rect">
            <a:avLst/>
          </a:prstGeom>
        </p:spPr>
      </p:pic>
      <p:pic>
        <p:nvPicPr>
          <p:cNvPr id="30" name="Picture 29">
            <a:extLst>
              <a:ext uri="{FF2B5EF4-FFF2-40B4-BE49-F238E27FC236}">
                <a16:creationId xmlns:a16="http://schemas.microsoft.com/office/drawing/2014/main" id="{D3016C58-113B-4E5B-84D2-C8772B10207F}"/>
              </a:ext>
            </a:extLst>
          </p:cNvPr>
          <p:cNvPicPr>
            <a:picLocks noChangeAspect="1"/>
          </p:cNvPicPr>
          <p:nvPr/>
        </p:nvPicPr>
        <p:blipFill>
          <a:blip r:embed="rId2"/>
          <a:stretch>
            <a:fillRect/>
          </a:stretch>
        </p:blipFill>
        <p:spPr>
          <a:xfrm>
            <a:off x="3566700" y="5204873"/>
            <a:ext cx="800100" cy="628650"/>
          </a:xfrm>
          <a:prstGeom prst="rect">
            <a:avLst/>
          </a:prstGeom>
        </p:spPr>
      </p:pic>
      <p:grpSp>
        <p:nvGrpSpPr>
          <p:cNvPr id="43" name="Group 42">
            <a:extLst>
              <a:ext uri="{FF2B5EF4-FFF2-40B4-BE49-F238E27FC236}">
                <a16:creationId xmlns:a16="http://schemas.microsoft.com/office/drawing/2014/main" id="{9F8D2C96-0A5F-4546-A00A-09EE91F0797F}"/>
              </a:ext>
            </a:extLst>
          </p:cNvPr>
          <p:cNvGrpSpPr/>
          <p:nvPr/>
        </p:nvGrpSpPr>
        <p:grpSpPr>
          <a:xfrm>
            <a:off x="307344" y="5908515"/>
            <a:ext cx="7483922" cy="647201"/>
            <a:chOff x="1448321" y="5184747"/>
            <a:chExt cx="7483922" cy="647201"/>
          </a:xfrm>
        </p:grpSpPr>
        <p:pic>
          <p:nvPicPr>
            <p:cNvPr id="31" name="Picture 30">
              <a:extLst>
                <a:ext uri="{FF2B5EF4-FFF2-40B4-BE49-F238E27FC236}">
                  <a16:creationId xmlns:a16="http://schemas.microsoft.com/office/drawing/2014/main" id="{60600226-C00C-40EE-89AC-0F23AAE070D8}"/>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32" name="Picture 31">
              <a:extLst>
                <a:ext uri="{FF2B5EF4-FFF2-40B4-BE49-F238E27FC236}">
                  <a16:creationId xmlns:a16="http://schemas.microsoft.com/office/drawing/2014/main" id="{3364EFD8-5681-48B5-B9D1-014C724F630E}"/>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33" name="Picture 32">
              <a:extLst>
                <a:ext uri="{FF2B5EF4-FFF2-40B4-BE49-F238E27FC236}">
                  <a16:creationId xmlns:a16="http://schemas.microsoft.com/office/drawing/2014/main" id="{926322FB-4E5D-4E6C-AE7F-7368249DE6D4}"/>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34" name="Picture 33">
              <a:extLst>
                <a:ext uri="{FF2B5EF4-FFF2-40B4-BE49-F238E27FC236}">
                  <a16:creationId xmlns:a16="http://schemas.microsoft.com/office/drawing/2014/main" id="{41CA5F2A-6EE7-45AF-9717-BC89224F9F9C}"/>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35" name="Picture 34">
              <a:extLst>
                <a:ext uri="{FF2B5EF4-FFF2-40B4-BE49-F238E27FC236}">
                  <a16:creationId xmlns:a16="http://schemas.microsoft.com/office/drawing/2014/main" id="{A49C2043-2148-4FF9-8C5B-0ABF651A2F48}"/>
                </a:ext>
              </a:extLst>
            </p:cNvPr>
            <p:cNvPicPr>
              <a:picLocks noChangeAspect="1"/>
            </p:cNvPicPr>
            <p:nvPr/>
          </p:nvPicPr>
          <p:blipFill>
            <a:blip r:embed="rId2"/>
            <a:stretch>
              <a:fillRect/>
            </a:stretch>
          </p:blipFill>
          <p:spPr>
            <a:xfrm>
              <a:off x="4738437" y="5184747"/>
              <a:ext cx="800100" cy="628650"/>
            </a:xfrm>
            <a:prstGeom prst="rect">
              <a:avLst/>
            </a:prstGeom>
          </p:spPr>
        </p:pic>
        <p:sp>
          <p:nvSpPr>
            <p:cNvPr id="24" name="TextBox 23">
              <a:extLst>
                <a:ext uri="{FF2B5EF4-FFF2-40B4-BE49-F238E27FC236}">
                  <a16:creationId xmlns:a16="http://schemas.microsoft.com/office/drawing/2014/main" id="{9C919543-4E08-4643-9696-F3ABB79BBDF3}"/>
                </a:ext>
              </a:extLst>
            </p:cNvPr>
            <p:cNvSpPr txBox="1"/>
            <p:nvPr/>
          </p:nvSpPr>
          <p:spPr>
            <a:xfrm>
              <a:off x="5736656" y="5203298"/>
              <a:ext cx="3195587" cy="369332"/>
            </a:xfrm>
            <a:prstGeom prst="rect">
              <a:avLst/>
            </a:prstGeom>
            <a:noFill/>
          </p:spPr>
          <p:txBody>
            <a:bodyPr wrap="square" rtlCol="0">
              <a:spAutoFit/>
            </a:bodyPr>
            <a:lstStyle/>
            <a:p>
              <a:r>
                <a:rPr lang="en-GB" dirty="0"/>
                <a:t>Double= another bucket</a:t>
              </a:r>
            </a:p>
          </p:txBody>
        </p:sp>
      </p:grpSp>
      <p:grpSp>
        <p:nvGrpSpPr>
          <p:cNvPr id="44" name="Group 43">
            <a:extLst>
              <a:ext uri="{FF2B5EF4-FFF2-40B4-BE49-F238E27FC236}">
                <a16:creationId xmlns:a16="http://schemas.microsoft.com/office/drawing/2014/main" id="{2832305D-0C56-46A3-B7E0-AEA6210E0015}"/>
              </a:ext>
            </a:extLst>
          </p:cNvPr>
          <p:cNvGrpSpPr/>
          <p:nvPr/>
        </p:nvGrpSpPr>
        <p:grpSpPr>
          <a:xfrm>
            <a:off x="358588" y="3161747"/>
            <a:ext cx="3959532" cy="1585236"/>
            <a:chOff x="1511370" y="2465832"/>
            <a:chExt cx="3959532" cy="1585236"/>
          </a:xfrm>
        </p:grpSpPr>
        <p:sp>
          <p:nvSpPr>
            <p:cNvPr id="26" name="Right Brace 25">
              <a:extLst>
                <a:ext uri="{FF2B5EF4-FFF2-40B4-BE49-F238E27FC236}">
                  <a16:creationId xmlns:a16="http://schemas.microsoft.com/office/drawing/2014/main" id="{EB81F6B2-48D9-43B8-A968-BFA7F9358FE5}"/>
                </a:ext>
              </a:extLst>
            </p:cNvPr>
            <p:cNvSpPr/>
            <p:nvPr/>
          </p:nvSpPr>
          <p:spPr>
            <a:xfrm rot="16200000">
              <a:off x="3290860" y="1871026"/>
              <a:ext cx="400552" cy="3959532"/>
            </a:xfrm>
            <a:prstGeom prst="rightBrace">
              <a:avLst>
                <a:gd name="adj1" fmla="val 8333"/>
                <a:gd name="adj2" fmla="val 4951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TextBox 35">
              <a:extLst>
                <a:ext uri="{FF2B5EF4-FFF2-40B4-BE49-F238E27FC236}">
                  <a16:creationId xmlns:a16="http://schemas.microsoft.com/office/drawing/2014/main" id="{0570E980-AEB7-4A2F-AC7F-F689E8C635DC}"/>
                </a:ext>
              </a:extLst>
            </p:cNvPr>
            <p:cNvSpPr txBox="1"/>
            <p:nvPr/>
          </p:nvSpPr>
          <p:spPr>
            <a:xfrm>
              <a:off x="2492943" y="3185962"/>
              <a:ext cx="2079057" cy="369332"/>
            </a:xfrm>
            <a:prstGeom prst="rect">
              <a:avLst/>
            </a:prstGeom>
            <a:noFill/>
          </p:spPr>
          <p:txBody>
            <a:bodyPr wrap="square" rtlCol="0">
              <a:spAutoFit/>
            </a:bodyPr>
            <a:lstStyle/>
            <a:p>
              <a:r>
                <a:rPr lang="en-GB" dirty="0"/>
                <a:t>1 whole bucket</a:t>
              </a:r>
            </a:p>
          </p:txBody>
        </p:sp>
        <p:pic>
          <p:nvPicPr>
            <p:cNvPr id="38" name="Picture 37">
              <a:extLst>
                <a:ext uri="{FF2B5EF4-FFF2-40B4-BE49-F238E27FC236}">
                  <a16:creationId xmlns:a16="http://schemas.microsoft.com/office/drawing/2014/main" id="{10260B6A-B3A0-444C-9C41-F2B998946F9B}"/>
                </a:ext>
              </a:extLst>
            </p:cNvPr>
            <p:cNvPicPr>
              <a:picLocks noChangeAspect="1"/>
            </p:cNvPicPr>
            <p:nvPr/>
          </p:nvPicPr>
          <p:blipFill>
            <a:blip r:embed="rId3"/>
            <a:stretch>
              <a:fillRect/>
            </a:stretch>
          </p:blipFill>
          <p:spPr>
            <a:xfrm>
              <a:off x="3011646" y="2465832"/>
              <a:ext cx="742950" cy="609600"/>
            </a:xfrm>
            <a:prstGeom prst="rect">
              <a:avLst/>
            </a:prstGeom>
          </p:spPr>
        </p:pic>
      </p:grpSp>
      <p:sp>
        <p:nvSpPr>
          <p:cNvPr id="40" name="TextBox 39">
            <a:extLst>
              <a:ext uri="{FF2B5EF4-FFF2-40B4-BE49-F238E27FC236}">
                <a16:creationId xmlns:a16="http://schemas.microsoft.com/office/drawing/2014/main" id="{823A6A82-B9A9-4B02-A992-187F9B8C1570}"/>
              </a:ext>
            </a:extLst>
          </p:cNvPr>
          <p:cNvSpPr txBox="1"/>
          <p:nvPr/>
        </p:nvSpPr>
        <p:spPr>
          <a:xfrm>
            <a:off x="333560" y="480067"/>
            <a:ext cx="8842808" cy="369332"/>
          </a:xfrm>
          <a:prstGeom prst="rect">
            <a:avLst/>
          </a:prstGeom>
          <a:solidFill>
            <a:schemeClr val="bg2"/>
          </a:solidFill>
        </p:spPr>
        <p:txBody>
          <a:bodyPr wrap="square">
            <a:spAutoFit/>
          </a:bodyPr>
          <a:lstStyle/>
          <a:p>
            <a:r>
              <a:rPr lang="en-GB" b="1" dirty="0"/>
              <a:t>Step 1: Represent the number of cups for 1 bucket using pictures or counters</a:t>
            </a:r>
          </a:p>
        </p:txBody>
      </p:sp>
      <p:sp>
        <p:nvSpPr>
          <p:cNvPr id="42" name="TextBox 41">
            <a:extLst>
              <a:ext uri="{FF2B5EF4-FFF2-40B4-BE49-F238E27FC236}">
                <a16:creationId xmlns:a16="http://schemas.microsoft.com/office/drawing/2014/main" id="{75AD5EB2-7474-4B52-B856-6D508D2C7F23}"/>
              </a:ext>
            </a:extLst>
          </p:cNvPr>
          <p:cNvSpPr txBox="1"/>
          <p:nvPr/>
        </p:nvSpPr>
        <p:spPr>
          <a:xfrm>
            <a:off x="3826806" y="3536626"/>
            <a:ext cx="6217920" cy="369332"/>
          </a:xfrm>
          <a:prstGeom prst="rect">
            <a:avLst/>
          </a:prstGeom>
          <a:solidFill>
            <a:schemeClr val="bg2"/>
          </a:solidFill>
        </p:spPr>
        <p:txBody>
          <a:bodyPr wrap="square">
            <a:spAutoFit/>
          </a:bodyPr>
          <a:lstStyle/>
          <a:p>
            <a:r>
              <a:rPr lang="en-GB" b="1" dirty="0">
                <a:cs typeface="Times New Roman" panose="02020603050405020304" pitchFamily="18" charset="0"/>
              </a:rPr>
              <a:t>Step 2: Repeat the number of cups to show 2 buckets.</a:t>
            </a:r>
          </a:p>
        </p:txBody>
      </p:sp>
      <p:pic>
        <p:nvPicPr>
          <p:cNvPr id="46" name="Picture 45">
            <a:extLst>
              <a:ext uri="{FF2B5EF4-FFF2-40B4-BE49-F238E27FC236}">
                <a16:creationId xmlns:a16="http://schemas.microsoft.com/office/drawing/2014/main" id="{14E627E1-DBBD-44C6-98F1-ECDE3451CF8C}"/>
              </a:ext>
            </a:extLst>
          </p:cNvPr>
          <p:cNvPicPr>
            <a:picLocks noChangeAspect="1"/>
          </p:cNvPicPr>
          <p:nvPr/>
        </p:nvPicPr>
        <p:blipFill>
          <a:blip r:embed="rId3"/>
          <a:stretch>
            <a:fillRect/>
          </a:stretch>
        </p:blipFill>
        <p:spPr>
          <a:xfrm>
            <a:off x="7333793" y="5763937"/>
            <a:ext cx="742950" cy="609600"/>
          </a:xfrm>
          <a:prstGeom prst="rect">
            <a:avLst/>
          </a:prstGeom>
        </p:spPr>
      </p:pic>
      <p:grpSp>
        <p:nvGrpSpPr>
          <p:cNvPr id="25" name="Group 24">
            <a:extLst>
              <a:ext uri="{FF2B5EF4-FFF2-40B4-BE49-F238E27FC236}">
                <a16:creationId xmlns:a16="http://schemas.microsoft.com/office/drawing/2014/main" id="{3EDA8E5E-2A47-4A7D-980A-BDBB85221149}"/>
              </a:ext>
            </a:extLst>
          </p:cNvPr>
          <p:cNvGrpSpPr/>
          <p:nvPr/>
        </p:nvGrpSpPr>
        <p:grpSpPr>
          <a:xfrm>
            <a:off x="3343561" y="1092692"/>
            <a:ext cx="4090216" cy="1418877"/>
            <a:chOff x="1255816" y="2333723"/>
            <a:chExt cx="4090216" cy="1418877"/>
          </a:xfrm>
        </p:grpSpPr>
        <p:grpSp>
          <p:nvGrpSpPr>
            <p:cNvPr id="27" name="Group 26">
              <a:extLst>
                <a:ext uri="{FF2B5EF4-FFF2-40B4-BE49-F238E27FC236}">
                  <a16:creationId xmlns:a16="http://schemas.microsoft.com/office/drawing/2014/main" id="{8BAD624B-91FE-4CB0-B109-15283C9343AB}"/>
                </a:ext>
              </a:extLst>
            </p:cNvPr>
            <p:cNvGrpSpPr/>
            <p:nvPr/>
          </p:nvGrpSpPr>
          <p:grpSpPr>
            <a:xfrm>
              <a:off x="1255816" y="3105399"/>
              <a:ext cx="4090216" cy="647201"/>
              <a:chOff x="1448321" y="5184747"/>
              <a:chExt cx="4090216" cy="647201"/>
            </a:xfrm>
          </p:grpSpPr>
          <p:pic>
            <p:nvPicPr>
              <p:cNvPr id="37" name="Picture 36">
                <a:extLst>
                  <a:ext uri="{FF2B5EF4-FFF2-40B4-BE49-F238E27FC236}">
                    <a16:creationId xmlns:a16="http://schemas.microsoft.com/office/drawing/2014/main" id="{08FE22A8-EE64-44E2-AA14-BCE13B6DA38B}"/>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39" name="Picture 38">
                <a:extLst>
                  <a:ext uri="{FF2B5EF4-FFF2-40B4-BE49-F238E27FC236}">
                    <a16:creationId xmlns:a16="http://schemas.microsoft.com/office/drawing/2014/main" id="{EEA3F46C-D140-42B3-A868-97D21451A03A}"/>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41" name="Picture 40">
                <a:extLst>
                  <a:ext uri="{FF2B5EF4-FFF2-40B4-BE49-F238E27FC236}">
                    <a16:creationId xmlns:a16="http://schemas.microsoft.com/office/drawing/2014/main" id="{4EE9E835-060C-432E-B81D-BB9963A01E79}"/>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45" name="Picture 44">
                <a:extLst>
                  <a:ext uri="{FF2B5EF4-FFF2-40B4-BE49-F238E27FC236}">
                    <a16:creationId xmlns:a16="http://schemas.microsoft.com/office/drawing/2014/main" id="{6E89D5F4-4BB5-47F0-961F-AB6547816C71}"/>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47" name="Picture 46">
                <a:extLst>
                  <a:ext uri="{FF2B5EF4-FFF2-40B4-BE49-F238E27FC236}">
                    <a16:creationId xmlns:a16="http://schemas.microsoft.com/office/drawing/2014/main" id="{C3B60240-BCC1-462D-B9C1-58AF0860E3FD}"/>
                  </a:ext>
                </a:extLst>
              </p:cNvPr>
              <p:cNvPicPr>
                <a:picLocks noChangeAspect="1"/>
              </p:cNvPicPr>
              <p:nvPr/>
            </p:nvPicPr>
            <p:blipFill>
              <a:blip r:embed="rId2"/>
              <a:stretch>
                <a:fillRect/>
              </a:stretch>
            </p:blipFill>
            <p:spPr>
              <a:xfrm>
                <a:off x="4738437" y="5184747"/>
                <a:ext cx="800100" cy="628650"/>
              </a:xfrm>
              <a:prstGeom prst="rect">
                <a:avLst/>
              </a:prstGeom>
            </p:spPr>
          </p:pic>
        </p:grpSp>
        <p:pic>
          <p:nvPicPr>
            <p:cNvPr id="29" name="Picture 28">
              <a:extLst>
                <a:ext uri="{FF2B5EF4-FFF2-40B4-BE49-F238E27FC236}">
                  <a16:creationId xmlns:a16="http://schemas.microsoft.com/office/drawing/2014/main" id="{356E86BA-DFD8-4676-9E29-87FCB3AFBA3D}"/>
                </a:ext>
              </a:extLst>
            </p:cNvPr>
            <p:cNvPicPr>
              <a:picLocks noChangeAspect="1"/>
            </p:cNvPicPr>
            <p:nvPr/>
          </p:nvPicPr>
          <p:blipFill>
            <a:blip r:embed="rId3"/>
            <a:stretch>
              <a:fillRect/>
            </a:stretch>
          </p:blipFill>
          <p:spPr>
            <a:xfrm>
              <a:off x="2759944" y="2333723"/>
              <a:ext cx="742950" cy="609600"/>
            </a:xfrm>
            <a:prstGeom prst="rect">
              <a:avLst/>
            </a:prstGeom>
          </p:spPr>
        </p:pic>
      </p:grpSp>
    </p:spTree>
    <p:extLst>
      <p:ext uri="{BB962C8B-B14F-4D97-AF65-F5344CB8AC3E}">
        <p14:creationId xmlns:p14="http://schemas.microsoft.com/office/powerpoint/2010/main" val="34945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0478C21-F05B-4BD1-B7A8-5B0AF0E00D4F}"/>
              </a:ext>
            </a:extLst>
          </p:cNvPr>
          <p:cNvGrpSpPr/>
          <p:nvPr/>
        </p:nvGrpSpPr>
        <p:grpSpPr>
          <a:xfrm>
            <a:off x="1255816" y="2333723"/>
            <a:ext cx="4090216" cy="1418877"/>
            <a:chOff x="1255816" y="2333723"/>
            <a:chExt cx="4090216" cy="1418877"/>
          </a:xfrm>
        </p:grpSpPr>
        <p:grpSp>
          <p:nvGrpSpPr>
            <p:cNvPr id="13" name="Group 12">
              <a:extLst>
                <a:ext uri="{FF2B5EF4-FFF2-40B4-BE49-F238E27FC236}">
                  <a16:creationId xmlns:a16="http://schemas.microsoft.com/office/drawing/2014/main" id="{E39CBFB0-74F8-403F-B64D-C9348160DDD2}"/>
                </a:ext>
              </a:extLst>
            </p:cNvPr>
            <p:cNvGrpSpPr/>
            <p:nvPr/>
          </p:nvGrpSpPr>
          <p:grpSpPr>
            <a:xfrm>
              <a:off x="1255816" y="3105399"/>
              <a:ext cx="4090216" cy="647201"/>
              <a:chOff x="1448321" y="5184747"/>
              <a:chExt cx="4090216" cy="647201"/>
            </a:xfrm>
          </p:grpSpPr>
          <p:pic>
            <p:nvPicPr>
              <p:cNvPr id="15" name="Picture 14">
                <a:extLst>
                  <a:ext uri="{FF2B5EF4-FFF2-40B4-BE49-F238E27FC236}">
                    <a16:creationId xmlns:a16="http://schemas.microsoft.com/office/drawing/2014/main" id="{0F032631-0E39-498B-8BCF-F2E72AABB1F3}"/>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17" name="Picture 16">
                <a:extLst>
                  <a:ext uri="{FF2B5EF4-FFF2-40B4-BE49-F238E27FC236}">
                    <a16:creationId xmlns:a16="http://schemas.microsoft.com/office/drawing/2014/main" id="{49AF408D-E2D8-49A2-B781-E7EB1D89C839}"/>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18" name="Picture 17">
                <a:extLst>
                  <a:ext uri="{FF2B5EF4-FFF2-40B4-BE49-F238E27FC236}">
                    <a16:creationId xmlns:a16="http://schemas.microsoft.com/office/drawing/2014/main" id="{87B880F4-921A-4874-981F-B282D3CDF97F}"/>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19" name="Picture 18">
                <a:extLst>
                  <a:ext uri="{FF2B5EF4-FFF2-40B4-BE49-F238E27FC236}">
                    <a16:creationId xmlns:a16="http://schemas.microsoft.com/office/drawing/2014/main" id="{AE542E64-F47B-4365-B84B-B696A63C0A73}"/>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20" name="Picture 19">
                <a:extLst>
                  <a:ext uri="{FF2B5EF4-FFF2-40B4-BE49-F238E27FC236}">
                    <a16:creationId xmlns:a16="http://schemas.microsoft.com/office/drawing/2014/main" id="{888C596F-2960-438C-9714-7E247572B4B8}"/>
                  </a:ext>
                </a:extLst>
              </p:cNvPr>
              <p:cNvPicPr>
                <a:picLocks noChangeAspect="1"/>
              </p:cNvPicPr>
              <p:nvPr/>
            </p:nvPicPr>
            <p:blipFill>
              <a:blip r:embed="rId2"/>
              <a:stretch>
                <a:fillRect/>
              </a:stretch>
            </p:blipFill>
            <p:spPr>
              <a:xfrm>
                <a:off x="4738437" y="5184747"/>
                <a:ext cx="800100" cy="628650"/>
              </a:xfrm>
              <a:prstGeom prst="rect">
                <a:avLst/>
              </a:prstGeom>
            </p:spPr>
          </p:pic>
        </p:grpSp>
        <p:pic>
          <p:nvPicPr>
            <p:cNvPr id="22" name="Picture 21">
              <a:extLst>
                <a:ext uri="{FF2B5EF4-FFF2-40B4-BE49-F238E27FC236}">
                  <a16:creationId xmlns:a16="http://schemas.microsoft.com/office/drawing/2014/main" id="{05227E49-9F04-40D4-8341-2877EAA6AC50}"/>
                </a:ext>
              </a:extLst>
            </p:cNvPr>
            <p:cNvPicPr>
              <a:picLocks noChangeAspect="1"/>
            </p:cNvPicPr>
            <p:nvPr/>
          </p:nvPicPr>
          <p:blipFill>
            <a:blip r:embed="rId3"/>
            <a:stretch>
              <a:fillRect/>
            </a:stretch>
          </p:blipFill>
          <p:spPr>
            <a:xfrm>
              <a:off x="2759944" y="2333723"/>
              <a:ext cx="742950" cy="609600"/>
            </a:xfrm>
            <a:prstGeom prst="rect">
              <a:avLst/>
            </a:prstGeom>
          </p:spPr>
        </p:pic>
      </p:grpSp>
      <p:grpSp>
        <p:nvGrpSpPr>
          <p:cNvPr id="23" name="Group 22">
            <a:extLst>
              <a:ext uri="{FF2B5EF4-FFF2-40B4-BE49-F238E27FC236}">
                <a16:creationId xmlns:a16="http://schemas.microsoft.com/office/drawing/2014/main" id="{39B8E0E6-98AF-4835-A65B-E953DAB27AAC}"/>
              </a:ext>
            </a:extLst>
          </p:cNvPr>
          <p:cNvGrpSpPr/>
          <p:nvPr/>
        </p:nvGrpSpPr>
        <p:grpSpPr>
          <a:xfrm>
            <a:off x="5959404" y="2315172"/>
            <a:ext cx="4090216" cy="1418877"/>
            <a:chOff x="1255816" y="2333723"/>
            <a:chExt cx="4090216" cy="1418877"/>
          </a:xfrm>
        </p:grpSpPr>
        <p:grpSp>
          <p:nvGrpSpPr>
            <p:cNvPr id="24" name="Group 23">
              <a:extLst>
                <a:ext uri="{FF2B5EF4-FFF2-40B4-BE49-F238E27FC236}">
                  <a16:creationId xmlns:a16="http://schemas.microsoft.com/office/drawing/2014/main" id="{CCC2F5E7-3943-434C-89F4-5BA56F230546}"/>
                </a:ext>
              </a:extLst>
            </p:cNvPr>
            <p:cNvGrpSpPr/>
            <p:nvPr/>
          </p:nvGrpSpPr>
          <p:grpSpPr>
            <a:xfrm>
              <a:off x="1255816" y="3105399"/>
              <a:ext cx="4090216" cy="647201"/>
              <a:chOff x="1448321" y="5184747"/>
              <a:chExt cx="4090216" cy="647201"/>
            </a:xfrm>
          </p:grpSpPr>
          <p:pic>
            <p:nvPicPr>
              <p:cNvPr id="26" name="Picture 25">
                <a:extLst>
                  <a:ext uri="{FF2B5EF4-FFF2-40B4-BE49-F238E27FC236}">
                    <a16:creationId xmlns:a16="http://schemas.microsoft.com/office/drawing/2014/main" id="{67EF2B6C-BDAF-459C-B6E5-A89F3C625FFE}"/>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27" name="Picture 26">
                <a:extLst>
                  <a:ext uri="{FF2B5EF4-FFF2-40B4-BE49-F238E27FC236}">
                    <a16:creationId xmlns:a16="http://schemas.microsoft.com/office/drawing/2014/main" id="{965C55DE-7B7C-4BBF-86B1-8F81809C5DD1}"/>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28" name="Picture 27">
                <a:extLst>
                  <a:ext uri="{FF2B5EF4-FFF2-40B4-BE49-F238E27FC236}">
                    <a16:creationId xmlns:a16="http://schemas.microsoft.com/office/drawing/2014/main" id="{A37899B3-813E-4850-BA0C-9270CEB09901}"/>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29" name="Picture 28">
                <a:extLst>
                  <a:ext uri="{FF2B5EF4-FFF2-40B4-BE49-F238E27FC236}">
                    <a16:creationId xmlns:a16="http://schemas.microsoft.com/office/drawing/2014/main" id="{73239569-737D-43B5-85A3-781368322F0E}"/>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30" name="Picture 29">
                <a:extLst>
                  <a:ext uri="{FF2B5EF4-FFF2-40B4-BE49-F238E27FC236}">
                    <a16:creationId xmlns:a16="http://schemas.microsoft.com/office/drawing/2014/main" id="{2405B673-94FF-4F2E-B688-D1C51DB3A072}"/>
                  </a:ext>
                </a:extLst>
              </p:cNvPr>
              <p:cNvPicPr>
                <a:picLocks noChangeAspect="1"/>
              </p:cNvPicPr>
              <p:nvPr/>
            </p:nvPicPr>
            <p:blipFill>
              <a:blip r:embed="rId2"/>
              <a:stretch>
                <a:fillRect/>
              </a:stretch>
            </p:blipFill>
            <p:spPr>
              <a:xfrm>
                <a:off x="4738437" y="5184747"/>
                <a:ext cx="800100" cy="628650"/>
              </a:xfrm>
              <a:prstGeom prst="rect">
                <a:avLst/>
              </a:prstGeom>
            </p:spPr>
          </p:pic>
        </p:grpSp>
        <p:pic>
          <p:nvPicPr>
            <p:cNvPr id="25" name="Picture 24">
              <a:extLst>
                <a:ext uri="{FF2B5EF4-FFF2-40B4-BE49-F238E27FC236}">
                  <a16:creationId xmlns:a16="http://schemas.microsoft.com/office/drawing/2014/main" id="{EEA5E5E8-B60C-4F71-A479-96317476603B}"/>
                </a:ext>
              </a:extLst>
            </p:cNvPr>
            <p:cNvPicPr>
              <a:picLocks noChangeAspect="1"/>
            </p:cNvPicPr>
            <p:nvPr/>
          </p:nvPicPr>
          <p:blipFill>
            <a:blip r:embed="rId3"/>
            <a:stretch>
              <a:fillRect/>
            </a:stretch>
          </p:blipFill>
          <p:spPr>
            <a:xfrm>
              <a:off x="2759944" y="2333723"/>
              <a:ext cx="742950" cy="609600"/>
            </a:xfrm>
            <a:prstGeom prst="rect">
              <a:avLst/>
            </a:prstGeom>
          </p:spPr>
        </p:pic>
      </p:grpSp>
      <p:sp>
        <p:nvSpPr>
          <p:cNvPr id="8" name="TextBox 7">
            <a:extLst>
              <a:ext uri="{FF2B5EF4-FFF2-40B4-BE49-F238E27FC236}">
                <a16:creationId xmlns:a16="http://schemas.microsoft.com/office/drawing/2014/main" id="{49E973CE-157D-464F-946C-97DFCC0C3E1D}"/>
              </a:ext>
            </a:extLst>
          </p:cNvPr>
          <p:cNvSpPr txBox="1"/>
          <p:nvPr/>
        </p:nvSpPr>
        <p:spPr>
          <a:xfrm>
            <a:off x="2486726" y="4071486"/>
            <a:ext cx="4597468" cy="1477328"/>
          </a:xfrm>
          <a:prstGeom prst="rect">
            <a:avLst/>
          </a:prstGeom>
          <a:noFill/>
        </p:spPr>
        <p:txBody>
          <a:bodyPr wrap="square" rtlCol="0">
            <a:spAutoFit/>
          </a:bodyPr>
          <a:lstStyle/>
          <a:p>
            <a:r>
              <a:rPr lang="en-GB" dirty="0"/>
              <a:t>5 + 5 = 10</a:t>
            </a:r>
          </a:p>
          <a:p>
            <a:endParaRPr lang="en-GB" dirty="0"/>
          </a:p>
          <a:p>
            <a:r>
              <a:rPr lang="en-GB" dirty="0"/>
              <a:t>2 groups of 5 = 10</a:t>
            </a:r>
          </a:p>
          <a:p>
            <a:endParaRPr lang="en-GB" dirty="0"/>
          </a:p>
          <a:p>
            <a:r>
              <a:rPr lang="en-GB" dirty="0"/>
              <a:t>You will need 10 cups to fill 2 buckets.</a:t>
            </a:r>
          </a:p>
        </p:txBody>
      </p:sp>
      <p:sp>
        <p:nvSpPr>
          <p:cNvPr id="31" name="TextBox 30">
            <a:extLst>
              <a:ext uri="{FF2B5EF4-FFF2-40B4-BE49-F238E27FC236}">
                <a16:creationId xmlns:a16="http://schemas.microsoft.com/office/drawing/2014/main" id="{4DFD71F9-623A-47F8-BC5D-F57277942019}"/>
              </a:ext>
            </a:extLst>
          </p:cNvPr>
          <p:cNvSpPr txBox="1"/>
          <p:nvPr/>
        </p:nvSpPr>
        <p:spPr>
          <a:xfrm>
            <a:off x="541584" y="1082796"/>
            <a:ext cx="6217920" cy="369332"/>
          </a:xfrm>
          <a:prstGeom prst="rect">
            <a:avLst/>
          </a:prstGeom>
          <a:solidFill>
            <a:schemeClr val="bg2"/>
          </a:solidFill>
        </p:spPr>
        <p:txBody>
          <a:bodyPr wrap="square">
            <a:spAutoFit/>
          </a:bodyPr>
          <a:lstStyle/>
          <a:p>
            <a:r>
              <a:rPr lang="en-GB" b="1" dirty="0">
                <a:cs typeface="Times New Roman" panose="02020603050405020304" pitchFamily="18" charset="0"/>
              </a:rPr>
              <a:t>Step 3: Write a calculation and answer in a sentence.</a:t>
            </a:r>
          </a:p>
        </p:txBody>
      </p:sp>
    </p:spTree>
    <p:extLst>
      <p:ext uri="{BB962C8B-B14F-4D97-AF65-F5344CB8AC3E}">
        <p14:creationId xmlns:p14="http://schemas.microsoft.com/office/powerpoint/2010/main" val="338536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306767" y="1801733"/>
            <a:ext cx="4518053" cy="3139321"/>
          </a:xfrm>
          <a:prstGeom prst="rect">
            <a:avLst/>
          </a:prstGeom>
          <a:solidFill>
            <a:schemeClr val="accent5">
              <a:lumMod val="20000"/>
              <a:lumOff val="80000"/>
            </a:schemeClr>
          </a:solidFill>
        </p:spPr>
        <p:txBody>
          <a:bodyPr wrap="square" rtlCol="0">
            <a:spAutoFit/>
          </a:bodyPr>
          <a:lstStyle/>
          <a:p>
            <a:r>
              <a:rPr lang="en-GB" b="1" dirty="0"/>
              <a:t>Step 1: 5 cups = 1 bucket</a:t>
            </a:r>
          </a:p>
          <a:p>
            <a:endParaRPr lang="en-GB" dirty="0">
              <a:cs typeface="Times New Roman" panose="02020603050405020304" pitchFamily="18" charset="0"/>
            </a:endParaRPr>
          </a:p>
          <a:p>
            <a:r>
              <a:rPr lang="en-GB" b="1" dirty="0">
                <a:cs typeface="Times New Roman" panose="02020603050405020304" pitchFamily="18" charset="0"/>
              </a:rPr>
              <a:t>Step 2: 5 doubled.</a:t>
            </a:r>
          </a:p>
          <a:p>
            <a:endParaRPr lang="en-GB" dirty="0">
              <a:cs typeface="Times New Roman" panose="02020603050405020304" pitchFamily="18" charset="0"/>
            </a:endParaRPr>
          </a:p>
          <a:p>
            <a:r>
              <a:rPr lang="en-GB" b="1" dirty="0">
                <a:cs typeface="Times New Roman" panose="02020603050405020304" pitchFamily="18" charset="0"/>
              </a:rPr>
              <a:t>Step 3: 5 + 5 = 10 cups.</a:t>
            </a:r>
          </a:p>
          <a:p>
            <a:r>
              <a:rPr lang="en-GB" b="1" dirty="0">
                <a:cs typeface="Times New Roman" panose="02020603050405020304" pitchFamily="18" charset="0"/>
              </a:rPr>
              <a:t>It will take 10 cups to fill 2 buckets</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11032653" y="4939869"/>
            <a:ext cx="647700" cy="676275"/>
          </a:xfrm>
          <a:prstGeom prst="rect">
            <a:avLst/>
          </a:prstGeom>
        </p:spPr>
      </p:pic>
      <p:pic>
        <p:nvPicPr>
          <p:cNvPr id="9" name="Picture 8">
            <a:extLst>
              <a:ext uri="{FF2B5EF4-FFF2-40B4-BE49-F238E27FC236}">
                <a16:creationId xmlns:a16="http://schemas.microsoft.com/office/drawing/2014/main" id="{66850A39-873E-45E0-AFDC-887741929491}"/>
              </a:ext>
            </a:extLst>
          </p:cNvPr>
          <p:cNvPicPr>
            <a:picLocks noChangeAspect="1"/>
          </p:cNvPicPr>
          <p:nvPr/>
        </p:nvPicPr>
        <p:blipFill>
          <a:blip r:embed="rId3"/>
          <a:stretch>
            <a:fillRect/>
          </a:stretch>
        </p:blipFill>
        <p:spPr>
          <a:xfrm>
            <a:off x="5480203" y="2724192"/>
            <a:ext cx="5552450" cy="2225666"/>
          </a:xfrm>
          <a:prstGeom prst="rect">
            <a:avLst/>
          </a:prstGeom>
        </p:spPr>
      </p:pic>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771</Words>
  <Application>Microsoft Office PowerPoint</Application>
  <PresentationFormat>Widescreen</PresentationFormat>
  <Paragraphs>139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1</vt:lpstr>
      <vt:lpstr> HIAS Blended Learning Resource</vt:lpstr>
      <vt:lpstr>PowerPoint Presentation</vt:lpstr>
      <vt:lpstr>Maths focus Solving problems with Measures- Capacity</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13</cp:revision>
  <dcterms:created xsi:type="dcterms:W3CDTF">2021-01-05T11:02:27Z</dcterms:created>
  <dcterms:modified xsi:type="dcterms:W3CDTF">2021-02-24T07:23:36Z</dcterms:modified>
</cp:coreProperties>
</file>