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19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2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encer, Kathryn" userId="507b2884-31fe-42e9-a7f3-1f123cbf5404" providerId="ADAL" clId="{4208ED2C-667B-4D94-B84A-A0795CE9FE1B}"/>
    <pc:docChg chg="modSld">
      <pc:chgData name="Spencer, Kathryn" userId="507b2884-31fe-42e9-a7f3-1f123cbf5404" providerId="ADAL" clId="{4208ED2C-667B-4D94-B84A-A0795CE9FE1B}" dt="2021-02-02T11:47:39.053" v="0" actId="27107"/>
      <pc:docMkLst>
        <pc:docMk/>
      </pc:docMkLst>
      <pc:sldChg chg="modSp mod">
        <pc:chgData name="Spencer, Kathryn" userId="507b2884-31fe-42e9-a7f3-1f123cbf5404" providerId="ADAL" clId="{4208ED2C-667B-4D94-B84A-A0795CE9FE1B}" dt="2021-02-02T11:47:39.053" v="0" actId="27107"/>
        <pc:sldMkLst>
          <pc:docMk/>
          <pc:sldMk cId="2731080669" sldId="403"/>
        </pc:sldMkLst>
        <pc:spChg chg="mod">
          <ac:chgData name="Spencer, Kathryn" userId="507b2884-31fe-42e9-a7f3-1f123cbf5404" providerId="ADAL" clId="{4208ED2C-667B-4D94-B84A-A0795CE9FE1B}" dt="2021-02-02T11:47:39.053" v="0" actId="27107"/>
          <ac:spMkLst>
            <pc:docMk/>
            <pc:sldMk cId="2731080669" sldId="403"/>
            <ac:spMk id="50" creationId="{113C12D2-1E9E-4B5B-ADEF-50156DCE0C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94775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3327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10155890" y="545976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592376" y="5483814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10155890" y="509819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592376" y="510466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89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592376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7EBE68-0695-4BC7-B33D-AC851523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418078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1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652071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885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10155890" y="545976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592376" y="5483814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10155890" y="509819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592376" y="510466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89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592376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7EBE68-0695-4BC7-B33D-AC851523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4180786"/>
            <a:ext cx="390580" cy="18862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865529-485B-49BE-8C1A-CDBD3B561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691" y="4155083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1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892156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930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10155890" y="545976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592376" y="5483814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10155890" y="509819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592376" y="510466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89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592376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7EBE68-0695-4BC7-B33D-AC851523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4180786"/>
            <a:ext cx="390580" cy="18862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865529-485B-49BE-8C1A-CDBD3B561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691" y="4155083"/>
            <a:ext cx="390580" cy="18862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2C41F0F-A88A-45FF-B90D-3EF091F9B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804" y="418078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4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05292"/>
              </p:ext>
            </p:extLst>
          </p:nvPr>
        </p:nvGraphicFramePr>
        <p:xfrm>
          <a:off x="1475336" y="1215053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668878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6149705" y="874572"/>
            <a:ext cx="6042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 and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10155890" y="364020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592376" y="366425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10155890" y="327862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592376" y="328509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89" y="292593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592376" y="292593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F6D8182-721E-4A49-84DC-829C81931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265" y="2257605"/>
            <a:ext cx="1671825" cy="177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27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93276"/>
              </p:ext>
            </p:extLst>
          </p:nvPr>
        </p:nvGraphicFramePr>
        <p:xfrm>
          <a:off x="4144689" y="1081888"/>
          <a:ext cx="4492100" cy="414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668878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94515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3637324" y="158558"/>
            <a:ext cx="5506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comes next?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846C6E-6D91-48D3-A0F2-1A033D63F18C}"/>
              </a:ext>
            </a:extLst>
          </p:cNvPr>
          <p:cNvSpPr txBox="1"/>
          <p:nvPr/>
        </p:nvSpPr>
        <p:spPr>
          <a:xfrm>
            <a:off x="3971601" y="5541407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</p:spTree>
    <p:extLst>
      <p:ext uri="{BB962C8B-B14F-4D97-AF65-F5344CB8AC3E}">
        <p14:creationId xmlns:p14="http://schemas.microsoft.com/office/powerpoint/2010/main" val="103393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427745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647886" y="1215053"/>
            <a:ext cx="1276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286042" y="2215365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84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82634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595798" y="689478"/>
            <a:ext cx="2087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eleven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424427" y="2348529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734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039611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297297" y="753388"/>
            <a:ext cx="3467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37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39139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297297" y="753388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6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36846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830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008510" y="692457"/>
            <a:ext cx="48498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 in 10s from any number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/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158" y="2722194"/>
            <a:ext cx="390580" cy="18862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9C725F-1F8D-43F7-8BDB-4B2CB49D8CDD}"/>
              </a:ext>
            </a:extLst>
          </p:cNvPr>
          <p:cNvSpPr txBox="1"/>
          <p:nvPr/>
        </p:nvSpPr>
        <p:spPr>
          <a:xfrm>
            <a:off x="754601" y="5637321"/>
            <a:ext cx="383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(Examples counting from 1 and from 6)</a:t>
            </a:r>
          </a:p>
        </p:txBody>
      </p:sp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09085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6116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03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5602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765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89" y="4283862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5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37291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3656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11336" y="418078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7EBE68-0695-4BC7-B33D-AC851523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418078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54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59357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3214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90" y="4155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7EBE68-0695-4BC7-B33D-AC851523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4180786"/>
            <a:ext cx="390580" cy="18862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865529-485B-49BE-8C1A-CDBD3B561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691" y="4155083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63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97802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3259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073519" y="4155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7EBE68-0695-4BC7-B33D-AC851523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4180786"/>
            <a:ext cx="390580" cy="188621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865529-485B-49BE-8C1A-CDBD3B561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691" y="4155083"/>
            <a:ext cx="390580" cy="18862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2C41F0F-A88A-45FF-B90D-3EF091F9B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804" y="418078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8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31454"/>
              </p:ext>
            </p:extLst>
          </p:nvPr>
        </p:nvGraphicFramePr>
        <p:xfrm>
          <a:off x="978186" y="1238028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668878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5581534" y="865695"/>
            <a:ext cx="6370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hundred and one</a:t>
            </a:r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504157" y="2677362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F6D8182-721E-4A49-84DC-829C81931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1265" y="2257605"/>
            <a:ext cx="1671825" cy="177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91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61825"/>
              </p:ext>
            </p:extLst>
          </p:nvPr>
        </p:nvGraphicFramePr>
        <p:xfrm>
          <a:off x="4307312" y="1184762"/>
          <a:ext cx="4492100" cy="414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668878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707063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3930288" y="182114"/>
            <a:ext cx="5663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comes next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78462E-93DD-42B6-89EC-DDDA6BFD4402}"/>
              </a:ext>
            </a:extLst>
          </p:cNvPr>
          <p:cNvSpPr txBox="1"/>
          <p:nvPr/>
        </p:nvSpPr>
        <p:spPr>
          <a:xfrm>
            <a:off x="4307312" y="5557247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</p:spTree>
    <p:extLst>
      <p:ext uri="{BB962C8B-B14F-4D97-AF65-F5344CB8AC3E}">
        <p14:creationId xmlns:p14="http://schemas.microsoft.com/office/powerpoint/2010/main" val="48557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15989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9101826" y="551939"/>
            <a:ext cx="947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9286043" y="292963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9722529" y="2953678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9286043" y="2568054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9722529" y="2574524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286042" y="2215365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9722529" y="2215365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7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95317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595798" y="689478"/>
            <a:ext cx="2247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sixteen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9925235" y="3187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361721" y="321113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9925235" y="282550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361721" y="283197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361721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1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79225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297297" y="753388"/>
            <a:ext cx="3138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9925235" y="3187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361721" y="321113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9925235" y="282550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361721" y="283197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361721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3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43831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8297297" y="753388"/>
            <a:ext cx="2702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9925235" y="3187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361721" y="321113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9925235" y="282550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361721" y="283197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361721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1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94746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5017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9925235" y="3187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361721" y="321113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9925235" y="282550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361721" y="283197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361721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7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363516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282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9925235" y="3187083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361721" y="321113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9925235" y="282550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361721" y="2831976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9925234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361721" y="247281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4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91580"/>
              </p:ext>
            </p:extLst>
          </p:nvPr>
        </p:nvGraphicFramePr>
        <p:xfrm>
          <a:off x="1475336" y="1215053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F0CC82-EB88-4AD9-AF21-D4C5DE5A7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15" y="2130974"/>
            <a:ext cx="390580" cy="18862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13C12D2-1E9E-4B5B-ADEF-50156DCE0CC5}"/>
              </a:ext>
            </a:extLst>
          </p:cNvPr>
          <p:cNvSpPr txBox="1"/>
          <p:nvPr/>
        </p:nvSpPr>
        <p:spPr>
          <a:xfrm>
            <a:off x="7859946" y="753388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six</a:t>
            </a:r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FD8A22D7-3397-4054-A584-6C77B15BE258}"/>
              </a:ext>
            </a:extLst>
          </p:cNvPr>
          <p:cNvSpPr/>
          <p:nvPr/>
        </p:nvSpPr>
        <p:spPr>
          <a:xfrm>
            <a:off x="10155890" y="5459767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Cube 50">
            <a:extLst>
              <a:ext uri="{FF2B5EF4-FFF2-40B4-BE49-F238E27FC236}">
                <a16:creationId xmlns:a16="http://schemas.microsoft.com/office/drawing/2014/main" id="{79165AF7-AB36-49C6-B33A-AF409C8F8E2A}"/>
              </a:ext>
            </a:extLst>
          </p:cNvPr>
          <p:cNvSpPr/>
          <p:nvPr/>
        </p:nvSpPr>
        <p:spPr>
          <a:xfrm>
            <a:off x="10592376" y="5483814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Cube 51">
            <a:extLst>
              <a:ext uri="{FF2B5EF4-FFF2-40B4-BE49-F238E27FC236}">
                <a16:creationId xmlns:a16="http://schemas.microsoft.com/office/drawing/2014/main" id="{236A002C-868A-4379-BFBF-C27B0FB97565}"/>
              </a:ext>
            </a:extLst>
          </p:cNvPr>
          <p:cNvSpPr/>
          <p:nvPr/>
        </p:nvSpPr>
        <p:spPr>
          <a:xfrm>
            <a:off x="10155890" y="509819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ube 52">
            <a:extLst>
              <a:ext uri="{FF2B5EF4-FFF2-40B4-BE49-F238E27FC236}">
                <a16:creationId xmlns:a16="http://schemas.microsoft.com/office/drawing/2014/main" id="{B0F5CF0F-64F2-4572-9296-BD8AAF122F5F}"/>
              </a:ext>
            </a:extLst>
          </p:cNvPr>
          <p:cNvSpPr/>
          <p:nvPr/>
        </p:nvSpPr>
        <p:spPr>
          <a:xfrm>
            <a:off x="10592376" y="5104660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63C8FAF4-1DA9-4E5D-B2CB-B1C46F5D8F77}"/>
              </a:ext>
            </a:extLst>
          </p:cNvPr>
          <p:cNvSpPr/>
          <p:nvPr/>
        </p:nvSpPr>
        <p:spPr>
          <a:xfrm>
            <a:off x="10155889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Cube 54">
            <a:extLst>
              <a:ext uri="{FF2B5EF4-FFF2-40B4-BE49-F238E27FC236}">
                <a16:creationId xmlns:a16="http://schemas.microsoft.com/office/drawing/2014/main" id="{98A77326-E593-4957-A64D-49B360C95937}"/>
              </a:ext>
            </a:extLst>
          </p:cNvPr>
          <p:cNvSpPr/>
          <p:nvPr/>
        </p:nvSpPr>
        <p:spPr>
          <a:xfrm>
            <a:off x="10592376" y="4745501"/>
            <a:ext cx="248575" cy="248575"/>
          </a:xfrm>
          <a:prstGeom prst="cub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16DB0E-030C-48E3-BDBE-D1C342721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805" y="2137444"/>
            <a:ext cx="390580" cy="18862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E7A1D0-61DC-443B-9605-7CCA1F8FA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089" y="2130973"/>
            <a:ext cx="39058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8BBF4A-61E9-4D85-8980-334661F5D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941" y="2128386"/>
            <a:ext cx="390580" cy="18862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7A823D2-FA53-4C87-A1AF-3B42A60AD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032" y="2093055"/>
            <a:ext cx="390580" cy="18862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00F387-4174-4E85-87A4-23E9BA435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864" y="4180787"/>
            <a:ext cx="390580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8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2733</Words>
  <Application>Microsoft Office PowerPoint</Application>
  <PresentationFormat>Widescreen</PresentationFormat>
  <Paragraphs>2624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Spencer, Kathryn</cp:lastModifiedBy>
  <cp:revision>45</cp:revision>
  <dcterms:created xsi:type="dcterms:W3CDTF">2021-02-01T13:23:24Z</dcterms:created>
  <dcterms:modified xsi:type="dcterms:W3CDTF">2021-02-02T11:48:12Z</dcterms:modified>
</cp:coreProperties>
</file>