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2" r:id="rId2"/>
    <p:sldId id="2643" r:id="rId3"/>
    <p:sldId id="2645" r:id="rId4"/>
    <p:sldId id="262" r:id="rId5"/>
    <p:sldId id="273" r:id="rId6"/>
    <p:sldId id="2637" r:id="rId7"/>
    <p:sldId id="2638" r:id="rId8"/>
    <p:sldId id="2639" r:id="rId9"/>
    <p:sldId id="2644" r:id="rId10"/>
    <p:sldId id="2641" r:id="rId11"/>
    <p:sldId id="2642"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5AEE7A-678A-4951-A7B4-75E5F5994A63}" v="52" dt="2021-02-08T07:33:19.3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08" autoAdjust="0"/>
    <p:restoredTop sz="87144" autoAdjust="0"/>
  </p:normalViewPr>
  <p:slideViewPr>
    <p:cSldViewPr snapToGrid="0">
      <p:cViewPr varScale="1">
        <p:scale>
          <a:sx n="69" d="100"/>
          <a:sy n="69" d="100"/>
        </p:scale>
        <p:origin x="520" y="5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ckers, Rebecca" userId="1cb76ec0-54a9-4a5f-862a-b37e527c4408" providerId="ADAL" clId="{6CC69ED6-9879-4932-AA91-8F7E6B6E6656}"/>
    <pc:docChg chg="modSld">
      <pc:chgData name="Vickers, Rebecca" userId="1cb76ec0-54a9-4a5f-862a-b37e527c4408" providerId="ADAL" clId="{6CC69ED6-9879-4932-AA91-8F7E6B6E6656}" dt="2021-02-08T10:47:15.906" v="5" actId="20577"/>
      <pc:docMkLst>
        <pc:docMk/>
      </pc:docMkLst>
      <pc:sldChg chg="modSp mod">
        <pc:chgData name="Vickers, Rebecca" userId="1cb76ec0-54a9-4a5f-862a-b37e527c4408" providerId="ADAL" clId="{6CC69ED6-9879-4932-AA91-8F7E6B6E6656}" dt="2021-02-08T10:46:07.884" v="2" actId="20577"/>
        <pc:sldMkLst>
          <pc:docMk/>
          <pc:sldMk cId="564609733" sldId="273"/>
        </pc:sldMkLst>
        <pc:spChg chg="mod">
          <ac:chgData name="Vickers, Rebecca" userId="1cb76ec0-54a9-4a5f-862a-b37e527c4408" providerId="ADAL" clId="{6CC69ED6-9879-4932-AA91-8F7E6B6E6656}" dt="2021-02-08T10:46:07.884" v="2" actId="20577"/>
          <ac:spMkLst>
            <pc:docMk/>
            <pc:sldMk cId="564609733" sldId="273"/>
            <ac:spMk id="10" creationId="{4354E2B1-015F-49CE-9770-4DDD36444C69}"/>
          </ac:spMkLst>
        </pc:spChg>
      </pc:sldChg>
      <pc:sldChg chg="modSp mod">
        <pc:chgData name="Vickers, Rebecca" userId="1cb76ec0-54a9-4a5f-862a-b37e527c4408" providerId="ADAL" clId="{6CC69ED6-9879-4932-AA91-8F7E6B6E6656}" dt="2021-02-08T10:46:32.369" v="3" actId="20577"/>
        <pc:sldMkLst>
          <pc:docMk/>
          <pc:sldMk cId="2483527723" sldId="2637"/>
        </pc:sldMkLst>
        <pc:spChg chg="mod">
          <ac:chgData name="Vickers, Rebecca" userId="1cb76ec0-54a9-4a5f-862a-b37e527c4408" providerId="ADAL" clId="{6CC69ED6-9879-4932-AA91-8F7E6B6E6656}" dt="2021-02-08T10:46:32.369" v="3" actId="20577"/>
          <ac:spMkLst>
            <pc:docMk/>
            <pc:sldMk cId="2483527723" sldId="2637"/>
            <ac:spMk id="3" creationId="{C108D53A-CBF5-4B0E-8282-15120F8F0D36}"/>
          </ac:spMkLst>
        </pc:spChg>
      </pc:sldChg>
      <pc:sldChg chg="modSp mod">
        <pc:chgData name="Vickers, Rebecca" userId="1cb76ec0-54a9-4a5f-862a-b37e527c4408" providerId="ADAL" clId="{6CC69ED6-9879-4932-AA91-8F7E6B6E6656}" dt="2021-02-08T10:47:15.906" v="5" actId="20577"/>
        <pc:sldMkLst>
          <pc:docMk/>
          <pc:sldMk cId="3415331786" sldId="2639"/>
        </pc:sldMkLst>
        <pc:spChg chg="mod">
          <ac:chgData name="Vickers, Rebecca" userId="1cb76ec0-54a9-4a5f-862a-b37e527c4408" providerId="ADAL" clId="{6CC69ED6-9879-4932-AA91-8F7E6B6E6656}" dt="2021-02-08T10:47:15.906" v="5" actId="20577"/>
          <ac:spMkLst>
            <pc:docMk/>
            <pc:sldMk cId="3415331786" sldId="2639"/>
            <ac:spMk id="7" creationId="{9C2C7A72-7C4A-4506-8DEE-575441380A26}"/>
          </ac:spMkLst>
        </pc:spChg>
      </pc:sldChg>
    </pc:docChg>
  </pc:docChgLst>
  <pc:docChgLst>
    <pc:chgData name="Clifft, Jacqui" userId="e081c27f-f45d-4bac-b4a7-d1871eea1aad" providerId="ADAL" clId="{055AEE7A-678A-4951-A7B4-75E5F5994A63}"/>
    <pc:docChg chg="undo custSel modSld sldOrd">
      <pc:chgData name="Clifft, Jacqui" userId="e081c27f-f45d-4bac-b4a7-d1871eea1aad" providerId="ADAL" clId="{055AEE7A-678A-4951-A7B4-75E5F5994A63}" dt="2021-02-08T07:41:36.907" v="2633" actId="20577"/>
      <pc:docMkLst>
        <pc:docMk/>
      </pc:docMkLst>
      <pc:sldChg chg="addSp delSp modSp mod">
        <pc:chgData name="Clifft, Jacqui" userId="e081c27f-f45d-4bac-b4a7-d1871eea1aad" providerId="ADAL" clId="{055AEE7A-678A-4951-A7B4-75E5F5994A63}" dt="2021-02-08T06:21:16.957" v="92" actId="1076"/>
        <pc:sldMkLst>
          <pc:docMk/>
          <pc:sldMk cId="4061990253" sldId="262"/>
        </pc:sldMkLst>
        <pc:spChg chg="mod">
          <ac:chgData name="Clifft, Jacqui" userId="e081c27f-f45d-4bac-b4a7-d1871eea1aad" providerId="ADAL" clId="{055AEE7A-678A-4951-A7B4-75E5F5994A63}" dt="2021-02-08T06:09:25.907" v="19" actId="20577"/>
          <ac:spMkLst>
            <pc:docMk/>
            <pc:sldMk cId="4061990253" sldId="262"/>
            <ac:spMk id="2" creationId="{7E4AB234-D801-4FC2-BB72-FAB9C8B21463}"/>
          </ac:spMkLst>
        </pc:spChg>
        <pc:picChg chg="del mod">
          <ac:chgData name="Clifft, Jacqui" userId="e081c27f-f45d-4bac-b4a7-d1871eea1aad" providerId="ADAL" clId="{055AEE7A-678A-4951-A7B4-75E5F5994A63}" dt="2021-02-08T06:17:38.514" v="67" actId="478"/>
          <ac:picMkLst>
            <pc:docMk/>
            <pc:sldMk cId="4061990253" sldId="262"/>
            <ac:picMk id="4" creationId="{637813E3-F152-40F0-B392-6D6C4F9EDD53}"/>
          </ac:picMkLst>
        </pc:picChg>
        <pc:picChg chg="add mod">
          <ac:chgData name="Clifft, Jacqui" userId="e081c27f-f45d-4bac-b4a7-d1871eea1aad" providerId="ADAL" clId="{055AEE7A-678A-4951-A7B4-75E5F5994A63}" dt="2021-02-08T06:21:16.957" v="92" actId="1076"/>
          <ac:picMkLst>
            <pc:docMk/>
            <pc:sldMk cId="4061990253" sldId="262"/>
            <ac:picMk id="7" creationId="{F3945E43-7A2C-4278-A0A1-7DEAEB3011A4}"/>
          </ac:picMkLst>
        </pc:picChg>
        <pc:picChg chg="add mod">
          <ac:chgData name="Clifft, Jacqui" userId="e081c27f-f45d-4bac-b4a7-d1871eea1aad" providerId="ADAL" clId="{055AEE7A-678A-4951-A7B4-75E5F5994A63}" dt="2021-02-08T06:20:58.329" v="85" actId="1076"/>
          <ac:picMkLst>
            <pc:docMk/>
            <pc:sldMk cId="4061990253" sldId="262"/>
            <ac:picMk id="9" creationId="{0E0C32D4-0F1A-4EE2-8829-7586B3B1DAB1}"/>
          </ac:picMkLst>
        </pc:picChg>
        <pc:picChg chg="add mod ord modCrop">
          <ac:chgData name="Clifft, Jacqui" userId="e081c27f-f45d-4bac-b4a7-d1871eea1aad" providerId="ADAL" clId="{055AEE7A-678A-4951-A7B4-75E5F5994A63}" dt="2021-02-08T06:21:14.975" v="91" actId="1076"/>
          <ac:picMkLst>
            <pc:docMk/>
            <pc:sldMk cId="4061990253" sldId="262"/>
            <ac:picMk id="11" creationId="{8D5EEDB2-36D4-4B46-A874-CE5725F1581C}"/>
          </ac:picMkLst>
        </pc:picChg>
      </pc:sldChg>
      <pc:sldChg chg="ord">
        <pc:chgData name="Clifft, Jacqui" userId="e081c27f-f45d-4bac-b4a7-d1871eea1aad" providerId="ADAL" clId="{055AEE7A-678A-4951-A7B4-75E5F5994A63}" dt="2021-02-08T06:12:43.218" v="56"/>
        <pc:sldMkLst>
          <pc:docMk/>
          <pc:sldMk cId="4284245350" sldId="272"/>
        </pc:sldMkLst>
      </pc:sldChg>
      <pc:sldChg chg="addSp delSp modSp mod">
        <pc:chgData name="Clifft, Jacqui" userId="e081c27f-f45d-4bac-b4a7-d1871eea1aad" providerId="ADAL" clId="{055AEE7A-678A-4951-A7B4-75E5F5994A63}" dt="2021-02-08T07:39:45.670" v="2574" actId="113"/>
        <pc:sldMkLst>
          <pc:docMk/>
          <pc:sldMk cId="564609733" sldId="273"/>
        </pc:sldMkLst>
        <pc:spChg chg="mod">
          <ac:chgData name="Clifft, Jacqui" userId="e081c27f-f45d-4bac-b4a7-d1871eea1aad" providerId="ADAL" clId="{055AEE7A-678A-4951-A7B4-75E5F5994A63}" dt="2021-02-08T06:34:50.957" v="729" actId="1076"/>
          <ac:spMkLst>
            <pc:docMk/>
            <pc:sldMk cId="564609733" sldId="273"/>
            <ac:spMk id="2" creationId="{7E4AB234-D801-4FC2-BB72-FAB9C8B21463}"/>
          </ac:spMkLst>
        </pc:spChg>
        <pc:spChg chg="mod">
          <ac:chgData name="Clifft, Jacqui" userId="e081c27f-f45d-4bac-b4a7-d1871eea1aad" providerId="ADAL" clId="{055AEE7A-678A-4951-A7B4-75E5F5994A63}" dt="2021-02-08T06:34:15.611" v="720" actId="14100"/>
          <ac:spMkLst>
            <pc:docMk/>
            <pc:sldMk cId="564609733" sldId="273"/>
            <ac:spMk id="7" creationId="{34170844-A6DB-4EF5-B64A-949EEFBE6AEA}"/>
          </ac:spMkLst>
        </pc:spChg>
        <pc:spChg chg="mod">
          <ac:chgData name="Clifft, Jacqui" userId="e081c27f-f45d-4bac-b4a7-d1871eea1aad" providerId="ADAL" clId="{055AEE7A-678A-4951-A7B4-75E5F5994A63}" dt="2021-02-08T07:39:45.670" v="2574" actId="113"/>
          <ac:spMkLst>
            <pc:docMk/>
            <pc:sldMk cId="564609733" sldId="273"/>
            <ac:spMk id="10" creationId="{4354E2B1-015F-49CE-9770-4DDD36444C69}"/>
          </ac:spMkLst>
        </pc:spChg>
        <pc:picChg chg="add del mod">
          <ac:chgData name="Clifft, Jacqui" userId="e081c27f-f45d-4bac-b4a7-d1871eea1aad" providerId="ADAL" clId="{055AEE7A-678A-4951-A7B4-75E5F5994A63}" dt="2021-02-08T06:17:33.456" v="65" actId="478"/>
          <ac:picMkLst>
            <pc:docMk/>
            <pc:sldMk cId="564609733" sldId="273"/>
            <ac:picMk id="6" creationId="{3A91AA89-4B85-4C48-8D15-AA3621D111C9}"/>
          </ac:picMkLst>
        </pc:picChg>
        <pc:picChg chg="add mod">
          <ac:chgData name="Clifft, Jacqui" userId="e081c27f-f45d-4bac-b4a7-d1871eea1aad" providerId="ADAL" clId="{055AEE7A-678A-4951-A7B4-75E5F5994A63}" dt="2021-02-08T06:34:17.293" v="721" actId="1076"/>
          <ac:picMkLst>
            <pc:docMk/>
            <pc:sldMk cId="564609733" sldId="273"/>
            <ac:picMk id="8" creationId="{2F07EFE2-2F66-4256-9F6A-26DDDD47AC07}"/>
          </ac:picMkLst>
        </pc:picChg>
        <pc:picChg chg="add mod modCrop">
          <ac:chgData name="Clifft, Jacqui" userId="e081c27f-f45d-4bac-b4a7-d1871eea1aad" providerId="ADAL" clId="{055AEE7A-678A-4951-A7B4-75E5F5994A63}" dt="2021-02-08T07:38:33.902" v="2510" actId="1076"/>
          <ac:picMkLst>
            <pc:docMk/>
            <pc:sldMk cId="564609733" sldId="273"/>
            <ac:picMk id="9" creationId="{675B249D-78E1-456F-95E9-8F940B080235}"/>
          </ac:picMkLst>
        </pc:picChg>
      </pc:sldChg>
      <pc:sldChg chg="addSp delSp modSp mod">
        <pc:chgData name="Clifft, Jacqui" userId="e081c27f-f45d-4bac-b4a7-d1871eea1aad" providerId="ADAL" clId="{055AEE7A-678A-4951-A7B4-75E5F5994A63}" dt="2021-02-08T07:41:36.907" v="2633" actId="20577"/>
        <pc:sldMkLst>
          <pc:docMk/>
          <pc:sldMk cId="2483527723" sldId="2637"/>
        </pc:sldMkLst>
        <pc:spChg chg="mod">
          <ac:chgData name="Clifft, Jacqui" userId="e081c27f-f45d-4bac-b4a7-d1871eea1aad" providerId="ADAL" clId="{055AEE7A-678A-4951-A7B4-75E5F5994A63}" dt="2021-02-08T06:41:13.804" v="1280" actId="1076"/>
          <ac:spMkLst>
            <pc:docMk/>
            <pc:sldMk cId="2483527723" sldId="2637"/>
            <ac:spMk id="2" creationId="{7E4AB234-D801-4FC2-BB72-FAB9C8B21463}"/>
          </ac:spMkLst>
        </pc:spChg>
        <pc:spChg chg="mod">
          <ac:chgData name="Clifft, Jacqui" userId="e081c27f-f45d-4bac-b4a7-d1871eea1aad" providerId="ADAL" clId="{055AEE7A-678A-4951-A7B4-75E5F5994A63}" dt="2021-02-08T07:41:36.907" v="2633" actId="20577"/>
          <ac:spMkLst>
            <pc:docMk/>
            <pc:sldMk cId="2483527723" sldId="2637"/>
            <ac:spMk id="3" creationId="{C108D53A-CBF5-4B0E-8282-15120F8F0D36}"/>
          </ac:spMkLst>
        </pc:spChg>
        <pc:picChg chg="add del mod">
          <ac:chgData name="Clifft, Jacqui" userId="e081c27f-f45d-4bac-b4a7-d1871eea1aad" providerId="ADAL" clId="{055AEE7A-678A-4951-A7B4-75E5F5994A63}" dt="2021-02-08T06:17:26.758" v="63" actId="478"/>
          <ac:picMkLst>
            <pc:docMk/>
            <pc:sldMk cId="2483527723" sldId="2637"/>
            <ac:picMk id="6" creationId="{CDC0C2AA-7D39-4AA6-9717-199ECA2ECB37}"/>
          </ac:picMkLst>
        </pc:picChg>
        <pc:picChg chg="add mod">
          <ac:chgData name="Clifft, Jacqui" userId="e081c27f-f45d-4bac-b4a7-d1871eea1aad" providerId="ADAL" clId="{055AEE7A-678A-4951-A7B4-75E5F5994A63}" dt="2021-02-08T06:17:30.445" v="64"/>
          <ac:picMkLst>
            <pc:docMk/>
            <pc:sldMk cId="2483527723" sldId="2637"/>
            <ac:picMk id="9" creationId="{3DD514C0-1368-47E8-9351-ABFF4C590CC0}"/>
          </ac:picMkLst>
        </pc:picChg>
      </pc:sldChg>
      <pc:sldChg chg="addSp delSp modSp mod">
        <pc:chgData name="Clifft, Jacqui" userId="e081c27f-f45d-4bac-b4a7-d1871eea1aad" providerId="ADAL" clId="{055AEE7A-678A-4951-A7B4-75E5F5994A63}" dt="2021-02-08T07:40:31.990" v="2612" actId="20577"/>
        <pc:sldMkLst>
          <pc:docMk/>
          <pc:sldMk cId="3387439793" sldId="2638"/>
        </pc:sldMkLst>
        <pc:spChg chg="del mod">
          <ac:chgData name="Clifft, Jacqui" userId="e081c27f-f45d-4bac-b4a7-d1871eea1aad" providerId="ADAL" clId="{055AEE7A-678A-4951-A7B4-75E5F5994A63}" dt="2021-02-08T06:42:47.554" v="1287" actId="478"/>
          <ac:spMkLst>
            <pc:docMk/>
            <pc:sldMk cId="3387439793" sldId="2638"/>
            <ac:spMk id="2" creationId="{B4718B10-2DAF-4E11-9FD0-7BA96F20A1A1}"/>
          </ac:spMkLst>
        </pc:spChg>
        <pc:spChg chg="add mod ord">
          <ac:chgData name="Clifft, Jacqui" userId="e081c27f-f45d-4bac-b4a7-d1871eea1aad" providerId="ADAL" clId="{055AEE7A-678A-4951-A7B4-75E5F5994A63}" dt="2021-02-08T07:40:31.990" v="2612" actId="20577"/>
          <ac:spMkLst>
            <pc:docMk/>
            <pc:sldMk cId="3387439793" sldId="2638"/>
            <ac:spMk id="6" creationId="{C1DCCF65-6B81-451A-B9B9-1DE02F71D5D6}"/>
          </ac:spMkLst>
        </pc:spChg>
        <pc:spChg chg="add del mod">
          <ac:chgData name="Clifft, Jacqui" userId="e081c27f-f45d-4bac-b4a7-d1871eea1aad" providerId="ADAL" clId="{055AEE7A-678A-4951-A7B4-75E5F5994A63}" dt="2021-02-08T07:31:34.437" v="2436" actId="478"/>
          <ac:spMkLst>
            <pc:docMk/>
            <pc:sldMk cId="3387439793" sldId="2638"/>
            <ac:spMk id="7" creationId="{21574495-3B54-452A-8DD4-6DA786466020}"/>
          </ac:spMkLst>
        </pc:spChg>
        <pc:spChg chg="add del mod">
          <ac:chgData name="Clifft, Jacqui" userId="e081c27f-f45d-4bac-b4a7-d1871eea1aad" providerId="ADAL" clId="{055AEE7A-678A-4951-A7B4-75E5F5994A63}" dt="2021-02-08T07:31:25.278" v="2433" actId="478"/>
          <ac:spMkLst>
            <pc:docMk/>
            <pc:sldMk cId="3387439793" sldId="2638"/>
            <ac:spMk id="8" creationId="{3C104DE8-315D-4EB7-91D2-9E407E0785AC}"/>
          </ac:spMkLst>
        </pc:spChg>
        <pc:spChg chg="add del mod">
          <ac:chgData name="Clifft, Jacqui" userId="e081c27f-f45d-4bac-b4a7-d1871eea1aad" providerId="ADAL" clId="{055AEE7A-678A-4951-A7B4-75E5F5994A63}" dt="2021-02-08T07:31:25.278" v="2433" actId="478"/>
          <ac:spMkLst>
            <pc:docMk/>
            <pc:sldMk cId="3387439793" sldId="2638"/>
            <ac:spMk id="9" creationId="{A9433183-7110-4A1B-BD8A-0E3A51C703E8}"/>
          </ac:spMkLst>
        </pc:spChg>
        <pc:spChg chg="add del mod">
          <ac:chgData name="Clifft, Jacqui" userId="e081c27f-f45d-4bac-b4a7-d1871eea1aad" providerId="ADAL" clId="{055AEE7A-678A-4951-A7B4-75E5F5994A63}" dt="2021-02-08T07:31:25.278" v="2433" actId="478"/>
          <ac:spMkLst>
            <pc:docMk/>
            <pc:sldMk cId="3387439793" sldId="2638"/>
            <ac:spMk id="10" creationId="{0C98C2BF-81B0-46D9-B331-D51ABEDC0EA8}"/>
          </ac:spMkLst>
        </pc:spChg>
        <pc:spChg chg="add del mod">
          <ac:chgData name="Clifft, Jacqui" userId="e081c27f-f45d-4bac-b4a7-d1871eea1aad" providerId="ADAL" clId="{055AEE7A-678A-4951-A7B4-75E5F5994A63}" dt="2021-02-08T07:28:26.753" v="2396" actId="478"/>
          <ac:spMkLst>
            <pc:docMk/>
            <pc:sldMk cId="3387439793" sldId="2638"/>
            <ac:spMk id="11" creationId="{E914823A-A3F0-47D2-9D00-3B6419BF4CE5}"/>
          </ac:spMkLst>
        </pc:spChg>
        <pc:spChg chg="add del mod">
          <ac:chgData name="Clifft, Jacqui" userId="e081c27f-f45d-4bac-b4a7-d1871eea1aad" providerId="ADAL" clId="{055AEE7A-678A-4951-A7B4-75E5F5994A63}" dt="2021-02-08T07:31:25.278" v="2433" actId="478"/>
          <ac:spMkLst>
            <pc:docMk/>
            <pc:sldMk cId="3387439793" sldId="2638"/>
            <ac:spMk id="12" creationId="{F9D98EAA-AD24-46D7-89F6-5AF6B14B7A5E}"/>
          </ac:spMkLst>
        </pc:spChg>
        <pc:spChg chg="add del mod">
          <ac:chgData name="Clifft, Jacqui" userId="e081c27f-f45d-4bac-b4a7-d1871eea1aad" providerId="ADAL" clId="{055AEE7A-678A-4951-A7B4-75E5F5994A63}" dt="2021-02-08T07:31:25.278" v="2433" actId="478"/>
          <ac:spMkLst>
            <pc:docMk/>
            <pc:sldMk cId="3387439793" sldId="2638"/>
            <ac:spMk id="13" creationId="{C8DCC447-98FA-4A54-9D58-71C809AD2B00}"/>
          </ac:spMkLst>
        </pc:spChg>
        <pc:spChg chg="add del mod">
          <ac:chgData name="Clifft, Jacqui" userId="e081c27f-f45d-4bac-b4a7-d1871eea1aad" providerId="ADAL" clId="{055AEE7A-678A-4951-A7B4-75E5F5994A63}" dt="2021-02-08T07:31:25.278" v="2433" actId="478"/>
          <ac:spMkLst>
            <pc:docMk/>
            <pc:sldMk cId="3387439793" sldId="2638"/>
            <ac:spMk id="14" creationId="{B7AF5C27-0EC3-479D-90E9-AA1E3FA69E46}"/>
          </ac:spMkLst>
        </pc:spChg>
        <pc:spChg chg="add del mod">
          <ac:chgData name="Clifft, Jacqui" userId="e081c27f-f45d-4bac-b4a7-d1871eea1aad" providerId="ADAL" clId="{055AEE7A-678A-4951-A7B4-75E5F5994A63}" dt="2021-02-08T07:31:25.278" v="2433" actId="478"/>
          <ac:spMkLst>
            <pc:docMk/>
            <pc:sldMk cId="3387439793" sldId="2638"/>
            <ac:spMk id="15" creationId="{5E13D88A-F6E8-4BFF-A8F8-F0AD12722D8D}"/>
          </ac:spMkLst>
        </pc:spChg>
        <pc:spChg chg="add del mod">
          <ac:chgData name="Clifft, Jacqui" userId="e081c27f-f45d-4bac-b4a7-d1871eea1aad" providerId="ADAL" clId="{055AEE7A-678A-4951-A7B4-75E5F5994A63}" dt="2021-02-08T07:31:25.278" v="2433" actId="478"/>
          <ac:spMkLst>
            <pc:docMk/>
            <pc:sldMk cId="3387439793" sldId="2638"/>
            <ac:spMk id="16" creationId="{6219FE8B-7766-4B3F-8E4B-1AFA5A9ECE05}"/>
          </ac:spMkLst>
        </pc:spChg>
        <pc:picChg chg="add del mod modCrop">
          <ac:chgData name="Clifft, Jacqui" userId="e081c27f-f45d-4bac-b4a7-d1871eea1aad" providerId="ADAL" clId="{055AEE7A-678A-4951-A7B4-75E5F5994A63}" dt="2021-02-08T06:44:36.493" v="1296" actId="478"/>
          <ac:picMkLst>
            <pc:docMk/>
            <pc:sldMk cId="3387439793" sldId="2638"/>
            <ac:picMk id="3" creationId="{B432A934-86A3-4D68-BE5B-5E24B3A3569C}"/>
          </ac:picMkLst>
        </pc:picChg>
        <pc:picChg chg="add del mod modCrop">
          <ac:chgData name="Clifft, Jacqui" userId="e081c27f-f45d-4bac-b4a7-d1871eea1aad" providerId="ADAL" clId="{055AEE7A-678A-4951-A7B4-75E5F5994A63}" dt="2021-02-08T07:31:09.522" v="2428" actId="478"/>
          <ac:picMkLst>
            <pc:docMk/>
            <pc:sldMk cId="3387439793" sldId="2638"/>
            <ac:picMk id="5" creationId="{AF153505-DEC4-4526-A292-E7AF7143CD05}"/>
          </ac:picMkLst>
        </pc:picChg>
        <pc:picChg chg="add mod modCrop">
          <ac:chgData name="Clifft, Jacqui" userId="e081c27f-f45d-4bac-b4a7-d1871eea1aad" providerId="ADAL" clId="{055AEE7A-678A-4951-A7B4-75E5F5994A63}" dt="2021-02-08T07:32:17.489" v="2445" actId="14100"/>
          <ac:picMkLst>
            <pc:docMk/>
            <pc:sldMk cId="3387439793" sldId="2638"/>
            <ac:picMk id="18" creationId="{D988AF12-1166-48C3-9103-A1DC68408E79}"/>
          </ac:picMkLst>
        </pc:picChg>
      </pc:sldChg>
      <pc:sldChg chg="addSp delSp modSp mod">
        <pc:chgData name="Clifft, Jacqui" userId="e081c27f-f45d-4bac-b4a7-d1871eea1aad" providerId="ADAL" clId="{055AEE7A-678A-4951-A7B4-75E5F5994A63}" dt="2021-02-08T07:01:00.013" v="2016" actId="20577"/>
        <pc:sldMkLst>
          <pc:docMk/>
          <pc:sldMk cId="3415331786" sldId="2639"/>
        </pc:sldMkLst>
        <pc:spChg chg="mod">
          <ac:chgData name="Clifft, Jacqui" userId="e081c27f-f45d-4bac-b4a7-d1871eea1aad" providerId="ADAL" clId="{055AEE7A-678A-4951-A7B4-75E5F5994A63}" dt="2021-02-08T06:58:55.784" v="1994" actId="1076"/>
          <ac:spMkLst>
            <pc:docMk/>
            <pc:sldMk cId="3415331786" sldId="2639"/>
            <ac:spMk id="2" creationId="{7E4AB234-D801-4FC2-BB72-FAB9C8B21463}"/>
          </ac:spMkLst>
        </pc:spChg>
        <pc:spChg chg="mod">
          <ac:chgData name="Clifft, Jacqui" userId="e081c27f-f45d-4bac-b4a7-d1871eea1aad" providerId="ADAL" clId="{055AEE7A-678A-4951-A7B4-75E5F5994A63}" dt="2021-02-08T07:01:00.013" v="2016" actId="20577"/>
          <ac:spMkLst>
            <pc:docMk/>
            <pc:sldMk cId="3415331786" sldId="2639"/>
            <ac:spMk id="7" creationId="{9C2C7A72-7C4A-4506-8DEE-575441380A26}"/>
          </ac:spMkLst>
        </pc:spChg>
        <pc:spChg chg="mod">
          <ac:chgData name="Clifft, Jacqui" userId="e081c27f-f45d-4bac-b4a7-d1871eea1aad" providerId="ADAL" clId="{055AEE7A-678A-4951-A7B4-75E5F5994A63}" dt="2021-02-08T06:59:02.183" v="1995" actId="14100"/>
          <ac:spMkLst>
            <pc:docMk/>
            <pc:sldMk cId="3415331786" sldId="2639"/>
            <ac:spMk id="11" creationId="{2AF30C61-9CD0-4747-81DE-2CB5C4DE6B4D}"/>
          </ac:spMkLst>
        </pc:spChg>
        <pc:picChg chg="add del mod">
          <ac:chgData name="Clifft, Jacqui" userId="e081c27f-f45d-4bac-b4a7-d1871eea1aad" providerId="ADAL" clId="{055AEE7A-678A-4951-A7B4-75E5F5994A63}" dt="2021-02-08T06:17:15.838" v="61" actId="478"/>
          <ac:picMkLst>
            <pc:docMk/>
            <pc:sldMk cId="3415331786" sldId="2639"/>
            <ac:picMk id="6" creationId="{D3553906-8FEC-483F-9917-7BBC3127A670}"/>
          </ac:picMkLst>
        </pc:picChg>
        <pc:picChg chg="add mod">
          <ac:chgData name="Clifft, Jacqui" userId="e081c27f-f45d-4bac-b4a7-d1871eea1aad" providerId="ADAL" clId="{055AEE7A-678A-4951-A7B4-75E5F5994A63}" dt="2021-02-08T06:59:03.555" v="1996" actId="1076"/>
          <ac:picMkLst>
            <pc:docMk/>
            <pc:sldMk cId="3415331786" sldId="2639"/>
            <ac:picMk id="9" creationId="{F427C3B6-34DD-42F6-A19C-F026FEE31667}"/>
          </ac:picMkLst>
        </pc:picChg>
      </pc:sldChg>
      <pc:sldChg chg="addSp delSp modSp mod">
        <pc:chgData name="Clifft, Jacqui" userId="e081c27f-f45d-4bac-b4a7-d1871eea1aad" providerId="ADAL" clId="{055AEE7A-678A-4951-A7B4-75E5F5994A63}" dt="2021-02-08T07:25:34.929" v="2368" actId="1076"/>
        <pc:sldMkLst>
          <pc:docMk/>
          <pc:sldMk cId="2384819719" sldId="2641"/>
        </pc:sldMkLst>
        <pc:spChg chg="mod">
          <ac:chgData name="Clifft, Jacqui" userId="e081c27f-f45d-4bac-b4a7-d1871eea1aad" providerId="ADAL" clId="{055AEE7A-678A-4951-A7B4-75E5F5994A63}" dt="2021-02-08T07:25:26.776" v="2367" actId="20577"/>
          <ac:spMkLst>
            <pc:docMk/>
            <pc:sldMk cId="2384819719" sldId="2641"/>
            <ac:spMk id="7" creationId="{82B95C2A-ABE7-40E7-8C98-4D1427C073AA}"/>
          </ac:spMkLst>
        </pc:spChg>
        <pc:picChg chg="add del mod">
          <ac:chgData name="Clifft, Jacqui" userId="e081c27f-f45d-4bac-b4a7-d1871eea1aad" providerId="ADAL" clId="{055AEE7A-678A-4951-A7B4-75E5F5994A63}" dt="2021-02-08T06:17:07.716" v="59" actId="478"/>
          <ac:picMkLst>
            <pc:docMk/>
            <pc:sldMk cId="2384819719" sldId="2641"/>
            <ac:picMk id="8" creationId="{B342C972-6945-465C-87C9-9C8C2602AA5D}"/>
          </ac:picMkLst>
        </pc:picChg>
        <pc:picChg chg="add mod">
          <ac:chgData name="Clifft, Jacqui" userId="e081c27f-f45d-4bac-b4a7-d1871eea1aad" providerId="ADAL" clId="{055AEE7A-678A-4951-A7B4-75E5F5994A63}" dt="2021-02-08T07:25:34.929" v="2368" actId="1076"/>
          <ac:picMkLst>
            <pc:docMk/>
            <pc:sldMk cId="2384819719" sldId="2641"/>
            <ac:picMk id="10" creationId="{39E6C898-FA95-4439-83F7-A17A197DEC00}"/>
          </ac:picMkLst>
        </pc:picChg>
      </pc:sldChg>
      <pc:sldChg chg="addSp delSp modSp mod">
        <pc:chgData name="Clifft, Jacqui" userId="e081c27f-f45d-4bac-b4a7-d1871eea1aad" providerId="ADAL" clId="{055AEE7A-678A-4951-A7B4-75E5F5994A63}" dt="2021-02-08T07:26:52.485" v="2388" actId="14100"/>
        <pc:sldMkLst>
          <pc:docMk/>
          <pc:sldMk cId="3123064864" sldId="2642"/>
        </pc:sldMkLst>
        <pc:spChg chg="mod">
          <ac:chgData name="Clifft, Jacqui" userId="e081c27f-f45d-4bac-b4a7-d1871eea1aad" providerId="ADAL" clId="{055AEE7A-678A-4951-A7B4-75E5F5994A63}" dt="2021-02-08T07:26:37.607" v="2383" actId="1076"/>
          <ac:spMkLst>
            <pc:docMk/>
            <pc:sldMk cId="3123064864" sldId="2642"/>
            <ac:spMk id="6" creationId="{1678FD38-1421-43FD-A6FF-C882039887D2}"/>
          </ac:spMkLst>
        </pc:spChg>
        <pc:spChg chg="mod">
          <ac:chgData name="Clifft, Jacqui" userId="e081c27f-f45d-4bac-b4a7-d1871eea1aad" providerId="ADAL" clId="{055AEE7A-678A-4951-A7B4-75E5F5994A63}" dt="2021-02-08T07:26:52.485" v="2388" actId="14100"/>
          <ac:spMkLst>
            <pc:docMk/>
            <pc:sldMk cId="3123064864" sldId="2642"/>
            <ac:spMk id="7" creationId="{82B95C2A-ABE7-40E7-8C98-4D1427C073AA}"/>
          </ac:spMkLst>
        </pc:spChg>
        <pc:picChg chg="add del mod">
          <ac:chgData name="Clifft, Jacqui" userId="e081c27f-f45d-4bac-b4a7-d1871eea1aad" providerId="ADAL" clId="{055AEE7A-678A-4951-A7B4-75E5F5994A63}" dt="2021-02-08T07:25:43.853" v="2369" actId="478"/>
          <ac:picMkLst>
            <pc:docMk/>
            <pc:sldMk cId="3123064864" sldId="2642"/>
            <ac:picMk id="4" creationId="{BA734B31-3BFE-409D-9E9C-3E638A973B7C}"/>
          </ac:picMkLst>
        </pc:picChg>
        <pc:picChg chg="add mod ord">
          <ac:chgData name="Clifft, Jacqui" userId="e081c27f-f45d-4bac-b4a7-d1871eea1aad" providerId="ADAL" clId="{055AEE7A-678A-4951-A7B4-75E5F5994A63}" dt="2021-02-08T07:26:49.678" v="2387" actId="1076"/>
          <ac:picMkLst>
            <pc:docMk/>
            <pc:sldMk cId="3123064864" sldId="2642"/>
            <ac:picMk id="9" creationId="{C0F44138-214C-4D64-BD69-509E3186D908}"/>
          </ac:picMkLst>
        </pc:picChg>
        <pc:picChg chg="add mod">
          <ac:chgData name="Clifft, Jacqui" userId="e081c27f-f45d-4bac-b4a7-d1871eea1aad" providerId="ADAL" clId="{055AEE7A-678A-4951-A7B4-75E5F5994A63}" dt="2021-02-08T07:26:39.596" v="2384" actId="1076"/>
          <ac:picMkLst>
            <pc:docMk/>
            <pc:sldMk cId="3123064864" sldId="2642"/>
            <ac:picMk id="10" creationId="{4BA99A9E-0C6F-4F70-8E75-2F2F55D0435F}"/>
          </ac:picMkLst>
        </pc:picChg>
      </pc:sldChg>
      <pc:sldChg chg="addSp delSp modSp mod">
        <pc:chgData name="Clifft, Jacqui" userId="e081c27f-f45d-4bac-b4a7-d1871eea1aad" providerId="ADAL" clId="{055AEE7A-678A-4951-A7B4-75E5F5994A63}" dt="2021-02-08T07:37:10.109" v="2508" actId="1076"/>
        <pc:sldMkLst>
          <pc:docMk/>
          <pc:sldMk cId="2895142760" sldId="2644"/>
        </pc:sldMkLst>
        <pc:spChg chg="del">
          <ac:chgData name="Clifft, Jacqui" userId="e081c27f-f45d-4bac-b4a7-d1871eea1aad" providerId="ADAL" clId="{055AEE7A-678A-4951-A7B4-75E5F5994A63}" dt="2021-02-08T07:01:33.807" v="2018" actId="478"/>
          <ac:spMkLst>
            <pc:docMk/>
            <pc:sldMk cId="2895142760" sldId="2644"/>
            <ac:spMk id="4" creationId="{182FFEBF-284E-4F50-B4BC-CCACE4AA902E}"/>
          </ac:spMkLst>
        </pc:spChg>
        <pc:spChg chg="add del mod">
          <ac:chgData name="Clifft, Jacqui" userId="e081c27f-f45d-4bac-b4a7-d1871eea1aad" providerId="ADAL" clId="{055AEE7A-678A-4951-A7B4-75E5F5994A63}" dt="2021-02-08T07:16:47.891" v="2115" actId="478"/>
          <ac:spMkLst>
            <pc:docMk/>
            <pc:sldMk cId="2895142760" sldId="2644"/>
            <ac:spMk id="5" creationId="{CF8E031F-E9B2-4709-99BC-D1881A19A7B5}"/>
          </ac:spMkLst>
        </pc:spChg>
        <pc:spChg chg="add del mod">
          <ac:chgData name="Clifft, Jacqui" userId="e081c27f-f45d-4bac-b4a7-d1871eea1aad" providerId="ADAL" clId="{055AEE7A-678A-4951-A7B4-75E5F5994A63}" dt="2021-02-08T07:16:47.891" v="2115" actId="478"/>
          <ac:spMkLst>
            <pc:docMk/>
            <pc:sldMk cId="2895142760" sldId="2644"/>
            <ac:spMk id="6" creationId="{DA48E455-D801-427E-9282-34CB42A331A1}"/>
          </ac:spMkLst>
        </pc:spChg>
        <pc:spChg chg="add del mod">
          <ac:chgData name="Clifft, Jacqui" userId="e081c27f-f45d-4bac-b4a7-d1871eea1aad" providerId="ADAL" clId="{055AEE7A-678A-4951-A7B4-75E5F5994A63}" dt="2021-02-08T07:16:47.891" v="2115" actId="478"/>
          <ac:spMkLst>
            <pc:docMk/>
            <pc:sldMk cId="2895142760" sldId="2644"/>
            <ac:spMk id="7" creationId="{FEF4ECAB-14E2-401B-A181-F00FBE5B3B42}"/>
          </ac:spMkLst>
        </pc:spChg>
        <pc:spChg chg="add del mod">
          <ac:chgData name="Clifft, Jacqui" userId="e081c27f-f45d-4bac-b4a7-d1871eea1aad" providerId="ADAL" clId="{055AEE7A-678A-4951-A7B4-75E5F5994A63}" dt="2021-02-08T07:16:47.891" v="2115" actId="478"/>
          <ac:spMkLst>
            <pc:docMk/>
            <pc:sldMk cId="2895142760" sldId="2644"/>
            <ac:spMk id="8" creationId="{733465E2-AD3C-47B8-830D-04ED268B3EB9}"/>
          </ac:spMkLst>
        </pc:spChg>
        <pc:spChg chg="add del mod">
          <ac:chgData name="Clifft, Jacqui" userId="e081c27f-f45d-4bac-b4a7-d1871eea1aad" providerId="ADAL" clId="{055AEE7A-678A-4951-A7B4-75E5F5994A63}" dt="2021-02-08T07:16:47.891" v="2115" actId="478"/>
          <ac:spMkLst>
            <pc:docMk/>
            <pc:sldMk cId="2895142760" sldId="2644"/>
            <ac:spMk id="9" creationId="{FD1A7B6F-F35D-4164-B00C-FFAC7BEE8B5A}"/>
          </ac:spMkLst>
        </pc:spChg>
        <pc:spChg chg="add del mod">
          <ac:chgData name="Clifft, Jacqui" userId="e081c27f-f45d-4bac-b4a7-d1871eea1aad" providerId="ADAL" clId="{055AEE7A-678A-4951-A7B4-75E5F5994A63}" dt="2021-02-08T07:16:47.891" v="2115" actId="478"/>
          <ac:spMkLst>
            <pc:docMk/>
            <pc:sldMk cId="2895142760" sldId="2644"/>
            <ac:spMk id="10" creationId="{B21F0716-7594-4C2E-9086-A5B661E5258B}"/>
          </ac:spMkLst>
        </pc:spChg>
        <pc:spChg chg="add del mod">
          <ac:chgData name="Clifft, Jacqui" userId="e081c27f-f45d-4bac-b4a7-d1871eea1aad" providerId="ADAL" clId="{055AEE7A-678A-4951-A7B4-75E5F5994A63}" dt="2021-02-08T07:16:47.891" v="2115" actId="478"/>
          <ac:spMkLst>
            <pc:docMk/>
            <pc:sldMk cId="2895142760" sldId="2644"/>
            <ac:spMk id="11" creationId="{D5023FD7-F9AB-47B7-9FFF-BDBD92A67C49}"/>
          </ac:spMkLst>
        </pc:spChg>
        <pc:spChg chg="add del mod">
          <ac:chgData name="Clifft, Jacqui" userId="e081c27f-f45d-4bac-b4a7-d1871eea1aad" providerId="ADAL" clId="{055AEE7A-678A-4951-A7B4-75E5F5994A63}" dt="2021-02-08T07:16:47.891" v="2115" actId="478"/>
          <ac:spMkLst>
            <pc:docMk/>
            <pc:sldMk cId="2895142760" sldId="2644"/>
            <ac:spMk id="12" creationId="{F48449F8-DCAA-4D1C-B77F-CEFD8F42DDFF}"/>
          </ac:spMkLst>
        </pc:spChg>
        <pc:spChg chg="add del mod">
          <ac:chgData name="Clifft, Jacqui" userId="e081c27f-f45d-4bac-b4a7-d1871eea1aad" providerId="ADAL" clId="{055AEE7A-678A-4951-A7B4-75E5F5994A63}" dt="2021-02-08T07:16:47.891" v="2115" actId="478"/>
          <ac:spMkLst>
            <pc:docMk/>
            <pc:sldMk cId="2895142760" sldId="2644"/>
            <ac:spMk id="13" creationId="{06EA9B66-9762-4547-B1CD-BB1FD22085BE}"/>
          </ac:spMkLst>
        </pc:spChg>
        <pc:spChg chg="add del mod">
          <ac:chgData name="Clifft, Jacqui" userId="e081c27f-f45d-4bac-b4a7-d1871eea1aad" providerId="ADAL" clId="{055AEE7A-678A-4951-A7B4-75E5F5994A63}" dt="2021-02-08T07:16:47.891" v="2115" actId="478"/>
          <ac:spMkLst>
            <pc:docMk/>
            <pc:sldMk cId="2895142760" sldId="2644"/>
            <ac:spMk id="14" creationId="{A5F7B08B-271F-4DDC-A16F-CFF1AE71B298}"/>
          </ac:spMkLst>
        </pc:spChg>
        <pc:spChg chg="add del mod">
          <ac:chgData name="Clifft, Jacqui" userId="e081c27f-f45d-4bac-b4a7-d1871eea1aad" providerId="ADAL" clId="{055AEE7A-678A-4951-A7B4-75E5F5994A63}" dt="2021-02-08T07:16:47.891" v="2115" actId="478"/>
          <ac:spMkLst>
            <pc:docMk/>
            <pc:sldMk cId="2895142760" sldId="2644"/>
            <ac:spMk id="15" creationId="{42ECFEFF-CC69-4290-B2FC-1F58377C9AE6}"/>
          </ac:spMkLst>
        </pc:spChg>
        <pc:spChg chg="add del mod">
          <ac:chgData name="Clifft, Jacqui" userId="e081c27f-f45d-4bac-b4a7-d1871eea1aad" providerId="ADAL" clId="{055AEE7A-678A-4951-A7B4-75E5F5994A63}" dt="2021-02-08T07:16:47.891" v="2115" actId="478"/>
          <ac:spMkLst>
            <pc:docMk/>
            <pc:sldMk cId="2895142760" sldId="2644"/>
            <ac:spMk id="16" creationId="{E654ABE9-18B5-4866-A112-1B45EE8E0093}"/>
          </ac:spMkLst>
        </pc:spChg>
        <pc:spChg chg="add del mod">
          <ac:chgData name="Clifft, Jacqui" userId="e081c27f-f45d-4bac-b4a7-d1871eea1aad" providerId="ADAL" clId="{055AEE7A-678A-4951-A7B4-75E5F5994A63}" dt="2021-02-08T07:16:47.891" v="2115" actId="478"/>
          <ac:spMkLst>
            <pc:docMk/>
            <pc:sldMk cId="2895142760" sldId="2644"/>
            <ac:spMk id="17" creationId="{449CF1CD-3106-460C-8E85-340B5C0AB1CC}"/>
          </ac:spMkLst>
        </pc:spChg>
        <pc:spChg chg="add del mod">
          <ac:chgData name="Clifft, Jacqui" userId="e081c27f-f45d-4bac-b4a7-d1871eea1aad" providerId="ADAL" clId="{055AEE7A-678A-4951-A7B4-75E5F5994A63}" dt="2021-02-08T07:16:47.891" v="2115" actId="478"/>
          <ac:spMkLst>
            <pc:docMk/>
            <pc:sldMk cId="2895142760" sldId="2644"/>
            <ac:spMk id="18" creationId="{04DF44D7-4B0C-42EA-B937-6F767562A7FE}"/>
          </ac:spMkLst>
        </pc:spChg>
        <pc:spChg chg="add del mod">
          <ac:chgData name="Clifft, Jacqui" userId="e081c27f-f45d-4bac-b4a7-d1871eea1aad" providerId="ADAL" clId="{055AEE7A-678A-4951-A7B4-75E5F5994A63}" dt="2021-02-08T07:16:47.891" v="2115" actId="478"/>
          <ac:spMkLst>
            <pc:docMk/>
            <pc:sldMk cId="2895142760" sldId="2644"/>
            <ac:spMk id="19" creationId="{99FCECAC-9488-4883-BBE3-9E4A88FA46FB}"/>
          </ac:spMkLst>
        </pc:spChg>
        <pc:spChg chg="add mod">
          <ac:chgData name="Clifft, Jacqui" userId="e081c27f-f45d-4bac-b4a7-d1871eea1aad" providerId="ADAL" clId="{055AEE7A-678A-4951-A7B4-75E5F5994A63}" dt="2021-02-08T07:36:32.795" v="2498" actId="14100"/>
          <ac:spMkLst>
            <pc:docMk/>
            <pc:sldMk cId="2895142760" sldId="2644"/>
            <ac:spMk id="25" creationId="{DDC38041-675B-47F6-9D68-1CC783B9F872}"/>
          </ac:spMkLst>
        </pc:spChg>
        <pc:spChg chg="add mod">
          <ac:chgData name="Clifft, Jacqui" userId="e081c27f-f45d-4bac-b4a7-d1871eea1aad" providerId="ADAL" clId="{055AEE7A-678A-4951-A7B4-75E5F5994A63}" dt="2021-02-08T07:36:59.417" v="2505" actId="1076"/>
          <ac:spMkLst>
            <pc:docMk/>
            <pc:sldMk cId="2895142760" sldId="2644"/>
            <ac:spMk id="27" creationId="{E05202F7-BA52-4CA0-AE31-756D2A95F187}"/>
          </ac:spMkLst>
        </pc:spChg>
        <pc:spChg chg="add mod">
          <ac:chgData name="Clifft, Jacqui" userId="e081c27f-f45d-4bac-b4a7-d1871eea1aad" providerId="ADAL" clId="{055AEE7A-678A-4951-A7B4-75E5F5994A63}" dt="2021-02-08T07:37:04.480" v="2506" actId="1076"/>
          <ac:spMkLst>
            <pc:docMk/>
            <pc:sldMk cId="2895142760" sldId="2644"/>
            <ac:spMk id="29" creationId="{0CFF14E6-7D0B-4B3A-A822-85754947C11E}"/>
          </ac:spMkLst>
        </pc:spChg>
        <pc:spChg chg="add mod">
          <ac:chgData name="Clifft, Jacqui" userId="e081c27f-f45d-4bac-b4a7-d1871eea1aad" providerId="ADAL" clId="{055AEE7A-678A-4951-A7B4-75E5F5994A63}" dt="2021-02-08T07:33:48.294" v="2454" actId="1076"/>
          <ac:spMkLst>
            <pc:docMk/>
            <pc:sldMk cId="2895142760" sldId="2644"/>
            <ac:spMk id="30" creationId="{BDEDE5A2-2B8B-4501-B557-8F1C296C1224}"/>
          </ac:spMkLst>
        </pc:spChg>
        <pc:graphicFrameChg chg="add del">
          <ac:chgData name="Clifft, Jacqui" userId="e081c27f-f45d-4bac-b4a7-d1871eea1aad" providerId="ADAL" clId="{055AEE7A-678A-4951-A7B4-75E5F5994A63}" dt="2021-02-08T07:08:47.543" v="2109" actId="3680"/>
          <ac:graphicFrameMkLst>
            <pc:docMk/>
            <pc:sldMk cId="2895142760" sldId="2644"/>
            <ac:graphicFrameMk id="2" creationId="{6BF41B2D-ADC5-4FC4-BD79-844383C1A04E}"/>
          </ac:graphicFrameMkLst>
        </pc:graphicFrameChg>
        <pc:picChg chg="add del mod">
          <ac:chgData name="Clifft, Jacqui" userId="e081c27f-f45d-4bac-b4a7-d1871eea1aad" providerId="ADAL" clId="{055AEE7A-678A-4951-A7B4-75E5F5994A63}" dt="2021-02-08T07:16:50.567" v="2116" actId="478"/>
          <ac:picMkLst>
            <pc:docMk/>
            <pc:sldMk cId="2895142760" sldId="2644"/>
            <ac:picMk id="3" creationId="{B9D581C6-A180-4395-AE20-11A956CD454C}"/>
          </ac:picMkLst>
        </pc:picChg>
        <pc:picChg chg="add mod">
          <ac:chgData name="Clifft, Jacqui" userId="e081c27f-f45d-4bac-b4a7-d1871eea1aad" providerId="ADAL" clId="{055AEE7A-678A-4951-A7B4-75E5F5994A63}" dt="2021-02-08T07:37:10.109" v="2508" actId="1076"/>
          <ac:picMkLst>
            <pc:docMk/>
            <pc:sldMk cId="2895142760" sldId="2644"/>
            <ac:picMk id="21" creationId="{169B0AA4-CD1E-4F8A-AA59-50A170BFCA1A}"/>
          </ac:picMkLst>
        </pc:picChg>
        <pc:picChg chg="add mod modCrop">
          <ac:chgData name="Clifft, Jacqui" userId="e081c27f-f45d-4bac-b4a7-d1871eea1aad" providerId="ADAL" clId="{055AEE7A-678A-4951-A7B4-75E5F5994A63}" dt="2021-02-08T07:36:40.327" v="2501" actId="14100"/>
          <ac:picMkLst>
            <pc:docMk/>
            <pc:sldMk cId="2895142760" sldId="2644"/>
            <ac:picMk id="23" creationId="{DC79150A-C7C4-4A70-9D60-55E3EC61AC2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08/02/2021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929179-DAC7-4087-8034-1DBDA8E953E7}" type="slidenum">
              <a:rPr lang="en-GB" smtClean="0"/>
              <a:t>5</a:t>
            </a:fld>
            <a:endParaRPr lang="en-GB"/>
          </a:p>
        </p:txBody>
      </p:sp>
    </p:spTree>
    <p:extLst>
      <p:ext uri="{BB962C8B-B14F-4D97-AF65-F5344CB8AC3E}">
        <p14:creationId xmlns:p14="http://schemas.microsoft.com/office/powerpoint/2010/main" val="19097471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929179-DAC7-4087-8034-1DBDA8E953E7}" type="slidenum">
              <a:rPr lang="en-GB" smtClean="0"/>
              <a:t>9</a:t>
            </a:fld>
            <a:endParaRPr lang="en-GB"/>
          </a:p>
        </p:txBody>
      </p:sp>
    </p:spTree>
    <p:extLst>
      <p:ext uri="{BB962C8B-B14F-4D97-AF65-F5344CB8AC3E}">
        <p14:creationId xmlns:p14="http://schemas.microsoft.com/office/powerpoint/2010/main" val="2322380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4</a:t>
            </a:r>
          </a:p>
        </p:txBody>
      </p:sp>
      <p:sp>
        <p:nvSpPr>
          <p:cNvPr id="3" name="Subtitle 2"/>
          <p:cNvSpPr>
            <a:spLocks noGrp="1"/>
          </p:cNvSpPr>
          <p:nvPr>
            <p:ph type="subTitle" idx="1"/>
          </p:nvPr>
        </p:nvSpPr>
        <p:spPr>
          <a:xfrm>
            <a:off x="1847528" y="3068960"/>
            <a:ext cx="7776864" cy="622920"/>
          </a:xfrm>
        </p:spPr>
        <p:txBody>
          <a:bodyPr>
            <a:normAutofit lnSpcReduction="10000"/>
          </a:bodyPr>
          <a:lstStyle/>
          <a:p>
            <a:pPr algn="l"/>
            <a:r>
              <a:rPr lang="en-GB" sz="1800" b="1" dirty="0">
                <a:solidFill>
                  <a:schemeClr val="tx1"/>
                </a:solidFill>
                <a:effectLst/>
                <a:latin typeface="Arial" panose="020B0604020202020204" pitchFamily="34" charset="0"/>
                <a:ea typeface="Calibri" panose="020F0502020204030204" pitchFamily="34" charset="0"/>
              </a:rPr>
              <a:t>Solve comparison, sum and difference problems using information presented in bar charts, pictograms and other graphs</a:t>
            </a:r>
            <a:endParaRPr lang="en-GB" sz="2400" dirty="0">
              <a:solidFill>
                <a:schemeClr val="tx1"/>
              </a:solidFill>
            </a:endParaRP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4216539"/>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r>
              <a:rPr lang="en-GB" b="1" dirty="0">
                <a:cs typeface="Times New Roman" panose="02020603050405020304" pitchFamily="18" charset="0"/>
              </a:rPr>
              <a:t>	</a:t>
            </a:r>
            <a:r>
              <a:rPr lang="en-GB" sz="1600" dirty="0">
                <a:cs typeface="Times New Roman" panose="02020603050405020304" pitchFamily="18" charset="0"/>
              </a:rPr>
              <a:t>Remember the question is about reading the graph. Answers are in </a:t>
            </a:r>
            <a:r>
              <a:rPr lang="en-GB" sz="1600" dirty="0" err="1">
                <a:cs typeface="Times New Roman" panose="02020603050405020304" pitchFamily="18" charset="0"/>
              </a:rPr>
              <a:t>cms</a:t>
            </a:r>
            <a:r>
              <a:rPr lang="en-GB" sz="1600" dirty="0">
                <a:cs typeface="Times New Roman" panose="02020603050405020304" pitchFamily="18" charset="0"/>
              </a:rPr>
              <a:t> 	</a:t>
            </a:r>
          </a:p>
          <a:p>
            <a:endParaRPr lang="en-GB" b="1" dirty="0">
              <a:cs typeface="Times New Roman" panose="02020603050405020304" pitchFamily="18" charset="0"/>
            </a:endParaRPr>
          </a:p>
          <a:p>
            <a:r>
              <a:rPr lang="en-GB" b="1" dirty="0">
                <a:cs typeface="Times New Roman" panose="02020603050405020304" pitchFamily="18" charset="0"/>
              </a:rPr>
              <a:t>2. Try to solve the calculation a different way and see if you get the same answer</a:t>
            </a:r>
          </a:p>
          <a:p>
            <a:r>
              <a:rPr lang="en-GB" dirty="0">
                <a:cs typeface="Times New Roman" panose="02020603050405020304" pitchFamily="18" charset="0"/>
              </a:rPr>
              <a:t>You can find the difference between two heights using addition or subtraction</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00BF20FB-1925-4104-B0A4-127381A90FBC}"/>
              </a:ext>
            </a:extLst>
          </p:cNvPr>
          <p:cNvSpPr>
            <a:spLocks noGrp="1"/>
          </p:cNvSpPr>
          <p:nvPr>
            <p:ph idx="1"/>
          </p:nvPr>
        </p:nvSpPr>
        <p:spPr>
          <a:xfrm>
            <a:off x="5384668" y="1765879"/>
            <a:ext cx="6419850"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10" name="Picture 9">
            <a:extLst>
              <a:ext uri="{FF2B5EF4-FFF2-40B4-BE49-F238E27FC236}">
                <a16:creationId xmlns:a16="http://schemas.microsoft.com/office/drawing/2014/main" id="{39E6C898-FA95-4439-83F7-A17A197DEC00}"/>
              </a:ext>
            </a:extLst>
          </p:cNvPr>
          <p:cNvPicPr>
            <a:picLocks noChangeAspect="1"/>
          </p:cNvPicPr>
          <p:nvPr/>
        </p:nvPicPr>
        <p:blipFill>
          <a:blip r:embed="rId2"/>
          <a:stretch>
            <a:fillRect/>
          </a:stretch>
        </p:blipFill>
        <p:spPr>
          <a:xfrm>
            <a:off x="5686678" y="2309329"/>
            <a:ext cx="5356850" cy="3055772"/>
          </a:xfrm>
          <a:prstGeom prst="rect">
            <a:avLst/>
          </a:prstGeom>
        </p:spPr>
      </p:pic>
    </p:spTree>
    <p:extLst>
      <p:ext uri="{BB962C8B-B14F-4D97-AF65-F5344CB8AC3E}">
        <p14:creationId xmlns:p14="http://schemas.microsoft.com/office/powerpoint/2010/main" val="238481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5074719" cy="3693319"/>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1678FD38-1421-43FD-A6FF-C882039887D2}"/>
              </a:ext>
            </a:extLst>
          </p:cNvPr>
          <p:cNvSpPr>
            <a:spLocks noGrp="1"/>
          </p:cNvSpPr>
          <p:nvPr>
            <p:ph idx="1"/>
          </p:nvPr>
        </p:nvSpPr>
        <p:spPr>
          <a:xfrm>
            <a:off x="6096000" y="322350"/>
            <a:ext cx="4518053" cy="6210931"/>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 variation</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10" name="Picture 9">
            <a:extLst>
              <a:ext uri="{FF2B5EF4-FFF2-40B4-BE49-F238E27FC236}">
                <a16:creationId xmlns:a16="http://schemas.microsoft.com/office/drawing/2014/main" id="{4BA99A9E-0C6F-4F70-8E75-2F2F55D0435F}"/>
              </a:ext>
            </a:extLst>
          </p:cNvPr>
          <p:cNvPicPr>
            <a:picLocks noChangeAspect="1"/>
          </p:cNvPicPr>
          <p:nvPr/>
        </p:nvPicPr>
        <p:blipFill>
          <a:blip r:embed="rId2"/>
          <a:stretch>
            <a:fillRect/>
          </a:stretch>
        </p:blipFill>
        <p:spPr>
          <a:xfrm>
            <a:off x="6520506" y="993523"/>
            <a:ext cx="3529231" cy="5275427"/>
          </a:xfrm>
          <a:prstGeom prst="rect">
            <a:avLst/>
          </a:prstGeom>
        </p:spPr>
      </p:pic>
      <p:pic>
        <p:nvPicPr>
          <p:cNvPr id="9" name="Picture 8">
            <a:extLst>
              <a:ext uri="{FF2B5EF4-FFF2-40B4-BE49-F238E27FC236}">
                <a16:creationId xmlns:a16="http://schemas.microsoft.com/office/drawing/2014/main" id="{C0F44138-214C-4D64-BD69-509E3186D908}"/>
              </a:ext>
            </a:extLst>
          </p:cNvPr>
          <p:cNvPicPr>
            <a:picLocks noChangeAspect="1"/>
          </p:cNvPicPr>
          <p:nvPr/>
        </p:nvPicPr>
        <p:blipFill>
          <a:blip r:embed="rId3"/>
          <a:stretch>
            <a:fillRect/>
          </a:stretch>
        </p:blipFill>
        <p:spPr>
          <a:xfrm>
            <a:off x="9754533" y="5802855"/>
            <a:ext cx="577362" cy="560041"/>
          </a:xfrm>
          <a:prstGeom prst="rect">
            <a:avLst/>
          </a:prstGeom>
        </p:spPr>
      </p:pic>
    </p:spTree>
    <p:extLst>
      <p:ext uri="{BB962C8B-B14F-4D97-AF65-F5344CB8AC3E}">
        <p14:creationId xmlns:p14="http://schemas.microsoft.com/office/powerpoint/2010/main" val="3123064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751211" y="636532"/>
            <a:ext cx="8229600" cy="580926"/>
          </a:xfrm>
        </p:spPr>
        <p:txBody>
          <a:bodyPr>
            <a:normAutofit fontScale="90000"/>
          </a:bodyPr>
          <a:lstStyle/>
          <a:p>
            <a:pPr algn="l"/>
            <a:r>
              <a:rPr lang="en-GB" sz="2000" b="1" dirty="0">
                <a:solidFill>
                  <a:schemeClr val="tx1"/>
                </a:solidFill>
                <a:effectLst/>
                <a:latin typeface="Arial" panose="020B0604020202020204" pitchFamily="34" charset="0"/>
                <a:ea typeface="Calibri" panose="020F0502020204030204" pitchFamily="34" charset="0"/>
              </a:rPr>
              <a:t>Solve comparison, sum and difference problems using information presented in bar charts, pictograms and other graphs</a:t>
            </a:r>
            <a:endParaRPr lang="en-GB" sz="2800" b="1" dirty="0"/>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7" name="Picture 6">
            <a:extLst>
              <a:ext uri="{FF2B5EF4-FFF2-40B4-BE49-F238E27FC236}">
                <a16:creationId xmlns:a16="http://schemas.microsoft.com/office/drawing/2014/main" id="{F3945E43-7A2C-4278-A0A1-7DEAEB3011A4}"/>
              </a:ext>
            </a:extLst>
          </p:cNvPr>
          <p:cNvPicPr>
            <a:picLocks noChangeAspect="1"/>
          </p:cNvPicPr>
          <p:nvPr/>
        </p:nvPicPr>
        <p:blipFill>
          <a:blip r:embed="rId2"/>
          <a:stretch>
            <a:fillRect/>
          </a:stretch>
        </p:blipFill>
        <p:spPr>
          <a:xfrm>
            <a:off x="5909884" y="5289731"/>
            <a:ext cx="952500" cy="923925"/>
          </a:xfrm>
          <a:prstGeom prst="rect">
            <a:avLst/>
          </a:prstGeom>
        </p:spPr>
      </p:pic>
      <p:pic>
        <p:nvPicPr>
          <p:cNvPr id="11" name="Picture 10" descr="Chart&#10;&#10;Description automatically generated with medium confidence">
            <a:extLst>
              <a:ext uri="{FF2B5EF4-FFF2-40B4-BE49-F238E27FC236}">
                <a16:creationId xmlns:a16="http://schemas.microsoft.com/office/drawing/2014/main" id="{8D5EEDB2-36D4-4B46-A874-CE5725F1581C}"/>
              </a:ext>
            </a:extLst>
          </p:cNvPr>
          <p:cNvPicPr>
            <a:picLocks noChangeAspect="1"/>
          </p:cNvPicPr>
          <p:nvPr/>
        </p:nvPicPr>
        <p:blipFill rotWithShape="1">
          <a:blip r:embed="rId3">
            <a:extLst>
              <a:ext uri="{28A0092B-C50C-407E-A947-70E740481C1C}">
                <a14:useLocalDpi xmlns:a14="http://schemas.microsoft.com/office/drawing/2010/main" val="0"/>
              </a:ext>
            </a:extLst>
          </a:blip>
          <a:srcRect r="10001" b="48830"/>
          <a:stretch/>
        </p:blipFill>
        <p:spPr>
          <a:xfrm>
            <a:off x="7115596" y="4401934"/>
            <a:ext cx="2716227" cy="1906463"/>
          </a:xfrm>
          <a:prstGeom prst="rect">
            <a:avLst/>
          </a:prstGeom>
        </p:spPr>
      </p:pic>
      <p:pic>
        <p:nvPicPr>
          <p:cNvPr id="9" name="Picture 8">
            <a:extLst>
              <a:ext uri="{FF2B5EF4-FFF2-40B4-BE49-F238E27FC236}">
                <a16:creationId xmlns:a16="http://schemas.microsoft.com/office/drawing/2014/main" id="{0E0C32D4-0F1A-4EE2-8829-7586B3B1DAB1}"/>
              </a:ext>
            </a:extLst>
          </p:cNvPr>
          <p:cNvPicPr>
            <a:picLocks noChangeAspect="1"/>
          </p:cNvPicPr>
          <p:nvPr/>
        </p:nvPicPr>
        <p:blipFill>
          <a:blip r:embed="rId4"/>
          <a:stretch>
            <a:fillRect/>
          </a:stretch>
        </p:blipFill>
        <p:spPr>
          <a:xfrm>
            <a:off x="1629786" y="1502834"/>
            <a:ext cx="6472450" cy="3692157"/>
          </a:xfrm>
          <a:prstGeom prst="rect">
            <a:avLst/>
          </a:prstGeom>
          <a:ln w="12700">
            <a:solidFill>
              <a:schemeClr val="tx1"/>
            </a:solidFill>
          </a:ln>
        </p:spPr>
      </p:pic>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670290" y="699287"/>
            <a:ext cx="4816110" cy="409461"/>
          </a:xfrm>
        </p:spPr>
        <p:txBody>
          <a:bodyPr>
            <a:normAutofit fontScale="90000"/>
          </a:bodyPr>
          <a:lstStyle/>
          <a:p>
            <a:pPr algn="l"/>
            <a:r>
              <a:rPr lang="en-GB" sz="2800" b="1" dirty="0"/>
              <a:t>Understand the problem</a:t>
            </a:r>
          </a:p>
        </p:txBody>
      </p:sp>
      <p:sp>
        <p:nvSpPr>
          <p:cNvPr id="7" name="Content Placeholder 6">
            <a:extLst>
              <a:ext uri="{FF2B5EF4-FFF2-40B4-BE49-F238E27FC236}">
                <a16:creationId xmlns:a16="http://schemas.microsoft.com/office/drawing/2014/main" id="{34170844-A6DB-4EF5-B64A-949EEFBE6AEA}"/>
              </a:ext>
            </a:extLst>
          </p:cNvPr>
          <p:cNvSpPr>
            <a:spLocks noGrp="1"/>
          </p:cNvSpPr>
          <p:nvPr>
            <p:ph idx="1"/>
          </p:nvPr>
        </p:nvSpPr>
        <p:spPr>
          <a:xfrm>
            <a:off x="6095999" y="1218892"/>
            <a:ext cx="5943187"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sp>
        <p:nvSpPr>
          <p:cNvPr id="10" name="TextBox 9">
            <a:extLst>
              <a:ext uri="{FF2B5EF4-FFF2-40B4-BE49-F238E27FC236}">
                <a16:creationId xmlns:a16="http://schemas.microsoft.com/office/drawing/2014/main" id="{4354E2B1-015F-49CE-9770-4DDD36444C69}"/>
              </a:ext>
            </a:extLst>
          </p:cNvPr>
          <p:cNvSpPr txBox="1"/>
          <p:nvPr/>
        </p:nvSpPr>
        <p:spPr>
          <a:xfrm>
            <a:off x="432785" y="1304479"/>
            <a:ext cx="5491765" cy="4801314"/>
          </a:xfrm>
          <a:prstGeom prst="rect">
            <a:avLst/>
          </a:prstGeom>
          <a:solidFill>
            <a:schemeClr val="accent5">
              <a:lumMod val="20000"/>
              <a:lumOff val="80000"/>
            </a:schemeClr>
          </a:solidFill>
        </p:spPr>
        <p:txBody>
          <a:bodyPr wrap="square" rtlCol="0">
            <a:spAutoFit/>
          </a:bodyPr>
          <a:lstStyle/>
          <a:p>
            <a:r>
              <a:rPr lang="en-GB" i="1" dirty="0"/>
              <a:t>Lets have a look just at the graph to see what information it shows before we look at the questions.</a:t>
            </a:r>
          </a:p>
          <a:p>
            <a:endParaRPr lang="en-GB" sz="2400" i="1" dirty="0"/>
          </a:p>
          <a:p>
            <a:endParaRPr lang="en-GB" sz="2400" i="1" dirty="0"/>
          </a:p>
          <a:p>
            <a:endParaRPr lang="en-GB" sz="2400" i="1" dirty="0"/>
          </a:p>
          <a:p>
            <a:r>
              <a:rPr lang="en-GB" b="1" i="1" dirty="0"/>
              <a:t>Key fact: </a:t>
            </a:r>
            <a:r>
              <a:rPr lang="en-GB" i="1" dirty="0"/>
              <a:t>The title of the graph is ‘plant growth’. </a:t>
            </a:r>
          </a:p>
          <a:p>
            <a:r>
              <a:rPr lang="en-GB" b="1" i="1" dirty="0"/>
              <a:t>Key facts</a:t>
            </a:r>
            <a:r>
              <a:rPr lang="en-GB" i="1" dirty="0"/>
              <a:t>:</a:t>
            </a:r>
          </a:p>
          <a:p>
            <a:r>
              <a:rPr lang="en-GB" i="1" dirty="0"/>
              <a:t>The horizontal or ‘x’’ axis shows the months of the year from January to July. </a:t>
            </a:r>
          </a:p>
          <a:p>
            <a:r>
              <a:rPr lang="en-GB" i="1" dirty="0"/>
              <a:t>The vertical axis or ‘y’ axis shows the height of the plant in each month.</a:t>
            </a:r>
          </a:p>
          <a:p>
            <a:r>
              <a:rPr lang="en-GB" b="1" i="1" dirty="0"/>
              <a:t>Key facts</a:t>
            </a:r>
            <a:r>
              <a:rPr lang="en-GB" i="1" dirty="0"/>
              <a:t>: the scale is marked in 20 </a:t>
            </a:r>
            <a:r>
              <a:rPr lang="en-GB" i="1" dirty="0" err="1"/>
              <a:t>cms</a:t>
            </a:r>
            <a:endParaRPr lang="en-GB" i="1" dirty="0"/>
          </a:p>
          <a:p>
            <a:endParaRPr lang="en-GB" i="1" dirty="0"/>
          </a:p>
          <a:p>
            <a:r>
              <a:rPr lang="en-GB" i="1" dirty="0"/>
              <a:t>The questions are all about:</a:t>
            </a:r>
          </a:p>
          <a:p>
            <a:pPr marL="285750" indent="-285750">
              <a:buFont typeface="Arial" panose="020B0604020202020204" pitchFamily="34" charset="0"/>
              <a:buChar char="•"/>
            </a:pPr>
            <a:r>
              <a:rPr lang="en-GB" i="1" dirty="0"/>
              <a:t> how tall the plant is at different times of the year.</a:t>
            </a:r>
          </a:p>
          <a:p>
            <a:pPr marL="285750" indent="-285750">
              <a:buFont typeface="Arial" panose="020B0604020202020204" pitchFamily="34" charset="0"/>
              <a:buChar char="•"/>
            </a:pPr>
            <a:r>
              <a:rPr lang="en-GB" i="1" dirty="0"/>
              <a:t>how much the plant grew between months </a:t>
            </a:r>
            <a:endParaRPr lang="en-GB" sz="2400" i="1" dirty="0"/>
          </a:p>
        </p:txBody>
      </p:sp>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8" name="Picture 7">
            <a:extLst>
              <a:ext uri="{FF2B5EF4-FFF2-40B4-BE49-F238E27FC236}">
                <a16:creationId xmlns:a16="http://schemas.microsoft.com/office/drawing/2014/main" id="{2F07EFE2-2F66-4256-9F6A-26DDDD47AC07}"/>
              </a:ext>
            </a:extLst>
          </p:cNvPr>
          <p:cNvPicPr>
            <a:picLocks noChangeAspect="1"/>
          </p:cNvPicPr>
          <p:nvPr/>
        </p:nvPicPr>
        <p:blipFill>
          <a:blip r:embed="rId3"/>
          <a:stretch>
            <a:fillRect/>
          </a:stretch>
        </p:blipFill>
        <p:spPr>
          <a:xfrm>
            <a:off x="6389167" y="1762342"/>
            <a:ext cx="5356850" cy="3055772"/>
          </a:xfrm>
          <a:prstGeom prst="rect">
            <a:avLst/>
          </a:prstGeom>
        </p:spPr>
      </p:pic>
      <p:pic>
        <p:nvPicPr>
          <p:cNvPr id="9" name="Picture 8">
            <a:extLst>
              <a:ext uri="{FF2B5EF4-FFF2-40B4-BE49-F238E27FC236}">
                <a16:creationId xmlns:a16="http://schemas.microsoft.com/office/drawing/2014/main" id="{675B249D-78E1-456F-95E9-8F940B080235}"/>
              </a:ext>
            </a:extLst>
          </p:cNvPr>
          <p:cNvPicPr>
            <a:picLocks noChangeAspect="1"/>
          </p:cNvPicPr>
          <p:nvPr/>
        </p:nvPicPr>
        <p:blipFill rotWithShape="1">
          <a:blip r:embed="rId3"/>
          <a:srcRect l="43659" t="-2489" b="16956"/>
          <a:stretch/>
        </p:blipFill>
        <p:spPr>
          <a:xfrm>
            <a:off x="2140956" y="1909671"/>
            <a:ext cx="1233362" cy="1068119"/>
          </a:xfrm>
          <a:prstGeom prst="rect">
            <a:avLst/>
          </a:prstGeom>
        </p:spPr>
      </p:pic>
    </p:spTree>
    <p:extLst>
      <p:ext uri="{BB962C8B-B14F-4D97-AF65-F5344CB8AC3E}">
        <p14:creationId xmlns:p14="http://schemas.microsoft.com/office/powerpoint/2010/main" val="564609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631178" y="597980"/>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446410" y="1425730"/>
            <a:ext cx="4518053" cy="4524315"/>
          </a:xfrm>
          <a:prstGeom prst="rect">
            <a:avLst/>
          </a:prstGeom>
          <a:solidFill>
            <a:schemeClr val="accent5">
              <a:lumMod val="20000"/>
              <a:lumOff val="80000"/>
            </a:schemeClr>
          </a:solidFill>
        </p:spPr>
        <p:txBody>
          <a:bodyPr wrap="square" rtlCol="0">
            <a:spAutoFit/>
          </a:bodyPr>
          <a:lstStyle/>
          <a:p>
            <a:r>
              <a:rPr lang="en-GB" b="1" dirty="0"/>
              <a:t>Step 1:</a:t>
            </a:r>
          </a:p>
          <a:p>
            <a:r>
              <a:rPr lang="en-GB" b="1" dirty="0"/>
              <a:t>For the first two questions use the graph to find the answers by looking at the ‘x’ axis to read the height in May and using the ‘y’ axis to find ‘50 </a:t>
            </a:r>
            <a:r>
              <a:rPr lang="en-GB" b="1" dirty="0" err="1"/>
              <a:t>cms</a:t>
            </a:r>
            <a:r>
              <a:rPr lang="en-GB" b="1" dirty="0"/>
              <a:t>’ on the scale.</a:t>
            </a:r>
          </a:p>
          <a:p>
            <a:endParaRPr lang="en-GB" dirty="0">
              <a:cs typeface="Times New Roman" panose="02020603050405020304" pitchFamily="18" charset="0"/>
            </a:endParaRPr>
          </a:p>
          <a:p>
            <a:r>
              <a:rPr lang="en-GB" b="1" dirty="0">
                <a:cs typeface="Times New Roman" panose="02020603050405020304" pitchFamily="18" charset="0"/>
              </a:rPr>
              <a:t>Step 2:</a:t>
            </a:r>
          </a:p>
          <a:p>
            <a:r>
              <a:rPr lang="en-GB" b="1" dirty="0">
                <a:cs typeface="Times New Roman" panose="02020603050405020304" pitchFamily="18" charset="0"/>
              </a:rPr>
              <a:t>For the third and fourth questions we need to know how tall the plant was in one month and how tall it was later in the year. Then work out the difference  between the two heights.</a:t>
            </a:r>
          </a:p>
          <a:p>
            <a:endParaRPr lang="en-GB" dirty="0">
              <a:cs typeface="Times New Roman" panose="02020603050405020304" pitchFamily="18" charset="0"/>
            </a:endParaRPr>
          </a:p>
          <a:p>
            <a:r>
              <a:rPr lang="en-GB" b="1" dirty="0">
                <a:cs typeface="Times New Roman" panose="02020603050405020304" pitchFamily="18" charset="0"/>
              </a:rPr>
              <a:t>Step 3:</a:t>
            </a:r>
          </a:p>
          <a:p>
            <a:r>
              <a:rPr lang="en-GB" b="1" dirty="0">
                <a:cs typeface="Times New Roman" panose="02020603050405020304" pitchFamily="18" charset="0"/>
              </a:rPr>
              <a:t>Check all the answers carefully. </a:t>
            </a:r>
          </a:p>
        </p:txBody>
      </p:sp>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8" name="Content Placeholder 6">
            <a:extLst>
              <a:ext uri="{FF2B5EF4-FFF2-40B4-BE49-F238E27FC236}">
                <a16:creationId xmlns:a16="http://schemas.microsoft.com/office/drawing/2014/main" id="{C14DEFC3-0C95-497B-AFFA-CBC417195164}"/>
              </a:ext>
            </a:extLst>
          </p:cNvPr>
          <p:cNvSpPr>
            <a:spLocks noGrp="1"/>
          </p:cNvSpPr>
          <p:nvPr>
            <p:ph idx="1"/>
          </p:nvPr>
        </p:nvSpPr>
        <p:spPr>
          <a:xfrm>
            <a:off x="5489864" y="1425730"/>
            <a:ext cx="6419850"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9" name="Picture 8">
            <a:extLst>
              <a:ext uri="{FF2B5EF4-FFF2-40B4-BE49-F238E27FC236}">
                <a16:creationId xmlns:a16="http://schemas.microsoft.com/office/drawing/2014/main" id="{3DD514C0-1368-47E8-9351-ABFF4C590CC0}"/>
              </a:ext>
            </a:extLst>
          </p:cNvPr>
          <p:cNvPicPr>
            <a:picLocks noChangeAspect="1"/>
          </p:cNvPicPr>
          <p:nvPr/>
        </p:nvPicPr>
        <p:blipFill>
          <a:blip r:embed="rId2"/>
          <a:stretch>
            <a:fillRect/>
          </a:stretch>
        </p:blipFill>
        <p:spPr>
          <a:xfrm>
            <a:off x="5610478" y="2058475"/>
            <a:ext cx="5356850" cy="3055772"/>
          </a:xfrm>
          <a:prstGeom prst="rect">
            <a:avLst/>
          </a:prstGeom>
        </p:spPr>
      </p:pic>
    </p:spTree>
    <p:extLst>
      <p:ext uri="{BB962C8B-B14F-4D97-AF65-F5344CB8AC3E}">
        <p14:creationId xmlns:p14="http://schemas.microsoft.com/office/powerpoint/2010/main" val="2483527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id="{D988AF12-1166-48C3-9103-A1DC68408E79}"/>
              </a:ext>
            </a:extLst>
          </p:cNvPr>
          <p:cNvPicPr>
            <a:picLocks noChangeAspect="1"/>
          </p:cNvPicPr>
          <p:nvPr/>
        </p:nvPicPr>
        <p:blipFill rotWithShape="1">
          <a:blip r:embed="rId2"/>
          <a:srcRect l="-755" r="2635"/>
          <a:stretch/>
        </p:blipFill>
        <p:spPr>
          <a:xfrm>
            <a:off x="3271839" y="893924"/>
            <a:ext cx="6434136" cy="5509322"/>
          </a:xfrm>
          <a:prstGeom prst="rect">
            <a:avLst/>
          </a:prstGeom>
        </p:spPr>
      </p:pic>
      <p:sp>
        <p:nvSpPr>
          <p:cNvPr id="6" name="TextBox 5">
            <a:extLst>
              <a:ext uri="{FF2B5EF4-FFF2-40B4-BE49-F238E27FC236}">
                <a16:creationId xmlns:a16="http://schemas.microsoft.com/office/drawing/2014/main" id="{C1DCCF65-6B81-451A-B9B9-1DE02F71D5D6}"/>
              </a:ext>
            </a:extLst>
          </p:cNvPr>
          <p:cNvSpPr txBox="1"/>
          <p:nvPr/>
        </p:nvSpPr>
        <p:spPr>
          <a:xfrm>
            <a:off x="156201" y="288500"/>
            <a:ext cx="3529108" cy="1477328"/>
          </a:xfrm>
          <a:prstGeom prst="rect">
            <a:avLst/>
          </a:prstGeom>
          <a:solidFill>
            <a:schemeClr val="accent5">
              <a:lumMod val="20000"/>
              <a:lumOff val="80000"/>
            </a:schemeClr>
          </a:solidFill>
        </p:spPr>
        <p:txBody>
          <a:bodyPr wrap="square" rtlCol="0">
            <a:spAutoFit/>
          </a:bodyPr>
          <a:lstStyle/>
          <a:p>
            <a:r>
              <a:rPr lang="en-GB" dirty="0"/>
              <a:t> The scale is marked in 20 </a:t>
            </a:r>
            <a:r>
              <a:rPr lang="en-GB" dirty="0" err="1"/>
              <a:t>cms</a:t>
            </a:r>
            <a:r>
              <a:rPr lang="en-GB" dirty="0"/>
              <a:t>?</a:t>
            </a:r>
          </a:p>
          <a:p>
            <a:endParaRPr lang="en-GB" dirty="0"/>
          </a:p>
          <a:p>
            <a:r>
              <a:rPr lang="en-GB" dirty="0"/>
              <a:t>Where would heights of 10 </a:t>
            </a:r>
            <a:r>
              <a:rPr lang="en-GB" dirty="0" err="1"/>
              <a:t>cms</a:t>
            </a:r>
            <a:r>
              <a:rPr lang="en-GB" dirty="0"/>
              <a:t>, 30 </a:t>
            </a:r>
            <a:r>
              <a:rPr lang="en-GB" dirty="0" err="1"/>
              <a:t>cms</a:t>
            </a:r>
            <a:r>
              <a:rPr lang="en-GB" dirty="0"/>
              <a:t>, 50 </a:t>
            </a:r>
            <a:r>
              <a:rPr lang="en-GB" dirty="0" err="1"/>
              <a:t>cms</a:t>
            </a:r>
            <a:r>
              <a:rPr lang="en-GB" dirty="0"/>
              <a:t>, 70 </a:t>
            </a:r>
            <a:r>
              <a:rPr lang="en-GB" dirty="0" err="1"/>
              <a:t>cms</a:t>
            </a:r>
            <a:r>
              <a:rPr lang="en-GB" dirty="0"/>
              <a:t> and 90cms be marked on the scale?</a:t>
            </a:r>
          </a:p>
        </p:txBody>
      </p:sp>
    </p:spTree>
    <p:extLst>
      <p:ext uri="{BB962C8B-B14F-4D97-AF65-F5344CB8AC3E}">
        <p14:creationId xmlns:p14="http://schemas.microsoft.com/office/powerpoint/2010/main" val="3387439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776835" y="370047"/>
            <a:ext cx="8229600" cy="580926"/>
          </a:xfrm>
        </p:spPr>
        <p:txBody>
          <a:bodyPr>
            <a:normAutofit/>
          </a:bodyPr>
          <a:lstStyle/>
          <a:p>
            <a:pPr algn="l"/>
            <a:r>
              <a:rPr lang="en-GB" sz="2800" b="1" dirty="0"/>
              <a:t>Carry out your plan: show your reasoning</a:t>
            </a:r>
          </a:p>
        </p:txBody>
      </p:sp>
      <p:sp>
        <p:nvSpPr>
          <p:cNvPr id="7" name="TextBox 6">
            <a:extLst>
              <a:ext uri="{FF2B5EF4-FFF2-40B4-BE49-F238E27FC236}">
                <a16:creationId xmlns:a16="http://schemas.microsoft.com/office/drawing/2014/main" id="{9C2C7A72-7C4A-4506-8DEE-575441380A26}"/>
              </a:ext>
            </a:extLst>
          </p:cNvPr>
          <p:cNvSpPr txBox="1"/>
          <p:nvPr/>
        </p:nvSpPr>
        <p:spPr>
          <a:xfrm>
            <a:off x="163602" y="950973"/>
            <a:ext cx="5759768" cy="5447645"/>
          </a:xfrm>
          <a:prstGeom prst="rect">
            <a:avLst/>
          </a:prstGeom>
          <a:solidFill>
            <a:schemeClr val="accent5">
              <a:lumMod val="20000"/>
              <a:lumOff val="80000"/>
            </a:schemeClr>
          </a:solidFill>
        </p:spPr>
        <p:txBody>
          <a:bodyPr wrap="square" rtlCol="0">
            <a:spAutoFit/>
          </a:bodyPr>
          <a:lstStyle/>
          <a:p>
            <a:r>
              <a:rPr lang="en-GB" b="1" dirty="0"/>
              <a:t>Step 1:</a:t>
            </a:r>
          </a:p>
          <a:p>
            <a:r>
              <a:rPr lang="en-GB" sz="1400" b="1" dirty="0"/>
              <a:t>For the first two questions use the graph to find the answers by looking at the ‘x’ axis to read the height in May and using the ‘y’ axis to find ‘50 </a:t>
            </a:r>
            <a:r>
              <a:rPr lang="en-GB" sz="1400" b="1" dirty="0" err="1"/>
              <a:t>cms</a:t>
            </a:r>
            <a:r>
              <a:rPr lang="en-GB" sz="1400" b="1" dirty="0"/>
              <a:t>’ on the scale.</a:t>
            </a:r>
          </a:p>
          <a:p>
            <a:endParaRPr lang="en-GB" sz="1600" dirty="0"/>
          </a:p>
          <a:p>
            <a:r>
              <a:rPr lang="en-GB" sz="1600" dirty="0"/>
              <a:t>In May the plant was 60 cm tall.</a:t>
            </a:r>
          </a:p>
          <a:p>
            <a:r>
              <a:rPr lang="en-GB" sz="1600" dirty="0"/>
              <a:t>The plant was 50 cm tall in April.</a:t>
            </a:r>
          </a:p>
          <a:p>
            <a:endParaRPr lang="en-GB" dirty="0">
              <a:cs typeface="Times New Roman" panose="02020603050405020304" pitchFamily="18" charset="0"/>
            </a:endParaRPr>
          </a:p>
          <a:p>
            <a:r>
              <a:rPr lang="en-GB" b="1" dirty="0">
                <a:cs typeface="Times New Roman" panose="02020603050405020304" pitchFamily="18" charset="0"/>
              </a:rPr>
              <a:t>Step 2:</a:t>
            </a:r>
          </a:p>
          <a:p>
            <a:r>
              <a:rPr lang="en-GB" sz="1400" b="1" dirty="0">
                <a:cs typeface="Times New Roman" panose="02020603050405020304" pitchFamily="18" charset="0"/>
              </a:rPr>
              <a:t>For the third and fourth questions we need to know how tall the plant was in one month and how tall it was later in the year. Then work out the difference between the two heights.</a:t>
            </a:r>
          </a:p>
          <a:p>
            <a:endParaRPr lang="en-GB" sz="1400" dirty="0">
              <a:cs typeface="Times New Roman" panose="02020603050405020304" pitchFamily="18" charset="0"/>
            </a:endParaRPr>
          </a:p>
          <a:p>
            <a:r>
              <a:rPr lang="en-GB" sz="1400" b="1" dirty="0">
                <a:cs typeface="Times New Roman" panose="02020603050405020304" pitchFamily="18" charset="0"/>
              </a:rPr>
              <a:t>Question 3:</a:t>
            </a:r>
            <a:r>
              <a:rPr lang="en-GB" sz="1400" dirty="0">
                <a:cs typeface="Times New Roman" panose="02020603050405020304" pitchFamily="18" charset="0"/>
              </a:rPr>
              <a:t> 	March = 40cm 	 July = 100 cm  </a:t>
            </a:r>
          </a:p>
          <a:p>
            <a:r>
              <a:rPr lang="en-GB" sz="1400" dirty="0">
                <a:cs typeface="Times New Roman" panose="02020603050405020304" pitchFamily="18" charset="0"/>
              </a:rPr>
              <a:t>	40 +? = 100; </a:t>
            </a:r>
          </a:p>
          <a:p>
            <a:r>
              <a:rPr lang="en-GB" sz="1400" dirty="0">
                <a:cs typeface="Times New Roman" panose="02020603050405020304" pitchFamily="18" charset="0"/>
              </a:rPr>
              <a:t>	40 + 60 = 100</a:t>
            </a:r>
          </a:p>
          <a:p>
            <a:r>
              <a:rPr lang="en-GB" sz="1400" dirty="0">
                <a:cs typeface="Times New Roman" panose="02020603050405020304" pitchFamily="18" charset="0"/>
              </a:rPr>
              <a:t>The plant grew 60cm between March and July.</a:t>
            </a:r>
          </a:p>
          <a:p>
            <a:endParaRPr lang="en-GB" sz="1400" dirty="0">
              <a:cs typeface="Times New Roman" panose="02020603050405020304" pitchFamily="18" charset="0"/>
            </a:endParaRPr>
          </a:p>
          <a:p>
            <a:r>
              <a:rPr lang="en-GB" sz="1400" b="1" dirty="0">
                <a:cs typeface="Times New Roman" panose="02020603050405020304" pitchFamily="18" charset="0"/>
              </a:rPr>
              <a:t>Question 4</a:t>
            </a:r>
            <a:r>
              <a:rPr lang="en-GB" sz="1400" dirty="0">
                <a:cs typeface="Times New Roman" panose="02020603050405020304" pitchFamily="18" charset="0"/>
              </a:rPr>
              <a:t>: 	February = 20cm 	 April = 50cm</a:t>
            </a:r>
          </a:p>
          <a:p>
            <a:r>
              <a:rPr lang="en-GB" sz="1400" dirty="0">
                <a:cs typeface="Times New Roman" panose="02020603050405020304" pitchFamily="18" charset="0"/>
              </a:rPr>
              <a:t>	50-20 = 30</a:t>
            </a:r>
          </a:p>
          <a:p>
            <a:r>
              <a:rPr lang="en-GB" sz="1400" dirty="0">
                <a:cs typeface="Times New Roman" panose="02020603050405020304" pitchFamily="18" charset="0"/>
              </a:rPr>
              <a:t>The difference in height was 30cm</a:t>
            </a:r>
          </a:p>
          <a:p>
            <a:endParaRPr lang="en-GB" dirty="0">
              <a:cs typeface="Times New Roman" panose="02020603050405020304" pitchFamily="18" charset="0"/>
            </a:endParaRPr>
          </a:p>
          <a:p>
            <a:r>
              <a:rPr lang="en-GB" b="1" dirty="0">
                <a:cs typeface="Times New Roman" panose="02020603050405020304" pitchFamily="18" charset="0"/>
              </a:rPr>
              <a:t>Step 3: Check all the answers carefully.</a:t>
            </a:r>
          </a:p>
        </p:txBody>
      </p:sp>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1" name="Content Placeholder 6">
            <a:extLst>
              <a:ext uri="{FF2B5EF4-FFF2-40B4-BE49-F238E27FC236}">
                <a16:creationId xmlns:a16="http://schemas.microsoft.com/office/drawing/2014/main" id="{2AF30C61-9CD0-4747-81DE-2CB5C4DE6B4D}"/>
              </a:ext>
            </a:extLst>
          </p:cNvPr>
          <p:cNvSpPr>
            <a:spLocks noGrp="1"/>
          </p:cNvSpPr>
          <p:nvPr>
            <p:ph idx="1"/>
          </p:nvPr>
        </p:nvSpPr>
        <p:spPr>
          <a:xfrm>
            <a:off x="6004290" y="1801733"/>
            <a:ext cx="5759768"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9" name="Picture 8">
            <a:extLst>
              <a:ext uri="{FF2B5EF4-FFF2-40B4-BE49-F238E27FC236}">
                <a16:creationId xmlns:a16="http://schemas.microsoft.com/office/drawing/2014/main" id="{F427C3B6-34DD-42F6-A19C-F026FEE31667}"/>
              </a:ext>
            </a:extLst>
          </p:cNvPr>
          <p:cNvPicPr>
            <a:picLocks noChangeAspect="1"/>
          </p:cNvPicPr>
          <p:nvPr/>
        </p:nvPicPr>
        <p:blipFill>
          <a:blip r:embed="rId2"/>
          <a:stretch>
            <a:fillRect/>
          </a:stretch>
        </p:blipFill>
        <p:spPr>
          <a:xfrm>
            <a:off x="6205749" y="2422616"/>
            <a:ext cx="5356850" cy="3055772"/>
          </a:xfrm>
          <a:prstGeom prst="rect">
            <a:avLst/>
          </a:prstGeom>
        </p:spPr>
      </p:pic>
    </p:spTree>
    <p:extLst>
      <p:ext uri="{BB962C8B-B14F-4D97-AF65-F5344CB8AC3E}">
        <p14:creationId xmlns:p14="http://schemas.microsoft.com/office/powerpoint/2010/main" val="341533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a:extLst>
              <a:ext uri="{FF2B5EF4-FFF2-40B4-BE49-F238E27FC236}">
                <a16:creationId xmlns:a16="http://schemas.microsoft.com/office/drawing/2014/main" id="{169B0AA4-CD1E-4F8A-AA59-50A170BFCA1A}"/>
              </a:ext>
            </a:extLst>
          </p:cNvPr>
          <p:cNvPicPr>
            <a:picLocks noChangeAspect="1"/>
          </p:cNvPicPr>
          <p:nvPr/>
        </p:nvPicPr>
        <p:blipFill>
          <a:blip r:embed="rId3"/>
          <a:stretch>
            <a:fillRect/>
          </a:stretch>
        </p:blipFill>
        <p:spPr>
          <a:xfrm>
            <a:off x="6606731" y="181009"/>
            <a:ext cx="2719294" cy="3208253"/>
          </a:xfrm>
          <a:prstGeom prst="rect">
            <a:avLst/>
          </a:prstGeom>
        </p:spPr>
      </p:pic>
      <p:pic>
        <p:nvPicPr>
          <p:cNvPr id="23" name="Picture 22">
            <a:extLst>
              <a:ext uri="{FF2B5EF4-FFF2-40B4-BE49-F238E27FC236}">
                <a16:creationId xmlns:a16="http://schemas.microsoft.com/office/drawing/2014/main" id="{DC79150A-C7C4-4A70-9D60-55E3EC61AC2D}"/>
              </a:ext>
            </a:extLst>
          </p:cNvPr>
          <p:cNvPicPr>
            <a:picLocks noChangeAspect="1"/>
          </p:cNvPicPr>
          <p:nvPr/>
        </p:nvPicPr>
        <p:blipFill rotWithShape="1">
          <a:blip r:embed="rId4"/>
          <a:srcRect l="4401" t="4069" r="6137"/>
          <a:stretch/>
        </p:blipFill>
        <p:spPr>
          <a:xfrm>
            <a:off x="423828" y="0"/>
            <a:ext cx="5997131" cy="5457825"/>
          </a:xfrm>
          <a:prstGeom prst="rect">
            <a:avLst/>
          </a:prstGeom>
        </p:spPr>
      </p:pic>
      <p:sp>
        <p:nvSpPr>
          <p:cNvPr id="25" name="TextBox 24">
            <a:extLst>
              <a:ext uri="{FF2B5EF4-FFF2-40B4-BE49-F238E27FC236}">
                <a16:creationId xmlns:a16="http://schemas.microsoft.com/office/drawing/2014/main" id="{DDC38041-675B-47F6-9D68-1CC783B9F872}"/>
              </a:ext>
            </a:extLst>
          </p:cNvPr>
          <p:cNvSpPr txBox="1"/>
          <p:nvPr/>
        </p:nvSpPr>
        <p:spPr>
          <a:xfrm>
            <a:off x="133355" y="5689774"/>
            <a:ext cx="4657720" cy="830997"/>
          </a:xfrm>
          <a:prstGeom prst="rect">
            <a:avLst/>
          </a:prstGeom>
          <a:solidFill>
            <a:schemeClr val="bg2"/>
          </a:solidFill>
        </p:spPr>
        <p:txBody>
          <a:bodyPr wrap="square">
            <a:spAutoFit/>
          </a:bodyPr>
          <a:lstStyle/>
          <a:p>
            <a:r>
              <a:rPr lang="en-GB" sz="1600" b="1" dirty="0"/>
              <a:t>Step 1:</a:t>
            </a:r>
          </a:p>
          <a:p>
            <a:r>
              <a:rPr lang="en-GB" sz="1400" b="1" dirty="0"/>
              <a:t>Question 1: </a:t>
            </a:r>
            <a:r>
              <a:rPr lang="en-GB" sz="1600" dirty="0"/>
              <a:t>In May the plant was 60 cm tall.</a:t>
            </a:r>
          </a:p>
          <a:p>
            <a:r>
              <a:rPr lang="en-GB" sz="1600" b="1" dirty="0"/>
              <a:t>Question 2:</a:t>
            </a:r>
            <a:r>
              <a:rPr lang="en-GB" sz="1600" dirty="0"/>
              <a:t> The plant was 50 cm tall in April.</a:t>
            </a:r>
          </a:p>
        </p:txBody>
      </p:sp>
      <p:sp>
        <p:nvSpPr>
          <p:cNvPr id="27" name="TextBox 26">
            <a:extLst>
              <a:ext uri="{FF2B5EF4-FFF2-40B4-BE49-F238E27FC236}">
                <a16:creationId xmlns:a16="http://schemas.microsoft.com/office/drawing/2014/main" id="{E05202F7-BA52-4CA0-AE31-756D2A95F187}"/>
              </a:ext>
            </a:extLst>
          </p:cNvPr>
          <p:cNvSpPr txBox="1"/>
          <p:nvPr/>
        </p:nvSpPr>
        <p:spPr>
          <a:xfrm>
            <a:off x="6657975" y="3540268"/>
            <a:ext cx="5400670" cy="2308324"/>
          </a:xfrm>
          <a:prstGeom prst="rect">
            <a:avLst/>
          </a:prstGeom>
          <a:solidFill>
            <a:schemeClr val="bg2"/>
          </a:solidFill>
        </p:spPr>
        <p:txBody>
          <a:bodyPr wrap="square">
            <a:spAutoFit/>
          </a:bodyPr>
          <a:lstStyle/>
          <a:p>
            <a:r>
              <a:rPr lang="en-GB" sz="1600" b="1" dirty="0">
                <a:cs typeface="Times New Roman" panose="02020603050405020304" pitchFamily="18" charset="0"/>
              </a:rPr>
              <a:t>Step 2:</a:t>
            </a:r>
            <a:endParaRPr lang="en-GB" sz="1600" dirty="0">
              <a:cs typeface="Times New Roman" panose="02020603050405020304" pitchFamily="18" charset="0"/>
            </a:endParaRPr>
          </a:p>
          <a:p>
            <a:r>
              <a:rPr lang="en-GB" sz="1600" b="1" dirty="0">
                <a:cs typeface="Times New Roman" panose="02020603050405020304" pitchFamily="18" charset="0"/>
              </a:rPr>
              <a:t>Question 3:</a:t>
            </a:r>
            <a:r>
              <a:rPr lang="en-GB" sz="1600" dirty="0">
                <a:cs typeface="Times New Roman" panose="02020603050405020304" pitchFamily="18" charset="0"/>
              </a:rPr>
              <a:t> 	March = 40cm 	 July = 100 cm  </a:t>
            </a:r>
          </a:p>
          <a:p>
            <a:r>
              <a:rPr lang="en-GB" sz="1600" dirty="0">
                <a:cs typeface="Times New Roman" panose="02020603050405020304" pitchFamily="18" charset="0"/>
              </a:rPr>
              <a:t>	40 +? = 100; </a:t>
            </a:r>
          </a:p>
          <a:p>
            <a:r>
              <a:rPr lang="en-GB" sz="1600" dirty="0">
                <a:cs typeface="Times New Roman" panose="02020603050405020304" pitchFamily="18" charset="0"/>
              </a:rPr>
              <a:t>	40 + 60 = 100</a:t>
            </a:r>
          </a:p>
          <a:p>
            <a:r>
              <a:rPr lang="en-GB" sz="1600" dirty="0">
                <a:cs typeface="Times New Roman" panose="02020603050405020304" pitchFamily="18" charset="0"/>
              </a:rPr>
              <a:t>The plant grew 60cm between March and July.</a:t>
            </a:r>
          </a:p>
          <a:p>
            <a:endParaRPr lang="en-GB" sz="1600" dirty="0">
              <a:cs typeface="Times New Roman" panose="02020603050405020304" pitchFamily="18" charset="0"/>
            </a:endParaRPr>
          </a:p>
          <a:p>
            <a:r>
              <a:rPr lang="en-GB" sz="1600" b="1" dirty="0">
                <a:cs typeface="Times New Roman" panose="02020603050405020304" pitchFamily="18" charset="0"/>
              </a:rPr>
              <a:t>Question 4</a:t>
            </a:r>
            <a:r>
              <a:rPr lang="en-GB" sz="1600" dirty="0">
                <a:cs typeface="Times New Roman" panose="02020603050405020304" pitchFamily="18" charset="0"/>
              </a:rPr>
              <a:t>: 	February = 20cm 	 April = 50cm</a:t>
            </a:r>
          </a:p>
          <a:p>
            <a:r>
              <a:rPr lang="en-GB" sz="1600" dirty="0">
                <a:cs typeface="Times New Roman" panose="02020603050405020304" pitchFamily="18" charset="0"/>
              </a:rPr>
              <a:t>	50-20 = 30.</a:t>
            </a:r>
          </a:p>
          <a:p>
            <a:r>
              <a:rPr lang="en-GB" sz="1600" dirty="0">
                <a:cs typeface="Times New Roman" panose="02020603050405020304" pitchFamily="18" charset="0"/>
              </a:rPr>
              <a:t>The difference in height was 30cm</a:t>
            </a:r>
            <a:endParaRPr lang="en-GB" sz="1800" dirty="0">
              <a:cs typeface="Times New Roman" panose="02020603050405020304" pitchFamily="18" charset="0"/>
            </a:endParaRPr>
          </a:p>
        </p:txBody>
      </p:sp>
      <p:sp>
        <p:nvSpPr>
          <p:cNvPr id="29" name="TextBox 28">
            <a:extLst>
              <a:ext uri="{FF2B5EF4-FFF2-40B4-BE49-F238E27FC236}">
                <a16:creationId xmlns:a16="http://schemas.microsoft.com/office/drawing/2014/main" id="{0CFF14E6-7D0B-4B3A-A822-85754947C11E}"/>
              </a:ext>
            </a:extLst>
          </p:cNvPr>
          <p:cNvSpPr txBox="1"/>
          <p:nvPr/>
        </p:nvSpPr>
        <p:spPr>
          <a:xfrm>
            <a:off x="6786656" y="6105272"/>
            <a:ext cx="4657720" cy="369332"/>
          </a:xfrm>
          <a:prstGeom prst="rect">
            <a:avLst/>
          </a:prstGeom>
          <a:solidFill>
            <a:schemeClr val="accent5">
              <a:lumMod val="20000"/>
              <a:lumOff val="80000"/>
            </a:schemeClr>
          </a:solidFill>
        </p:spPr>
        <p:txBody>
          <a:bodyPr wrap="square">
            <a:spAutoFit/>
          </a:bodyPr>
          <a:lstStyle/>
          <a:p>
            <a:r>
              <a:rPr lang="en-GB" b="1" dirty="0">
                <a:cs typeface="Times New Roman" panose="02020603050405020304" pitchFamily="18" charset="0"/>
              </a:rPr>
              <a:t>Step 3: Check all the answers carefully</a:t>
            </a:r>
            <a:endParaRPr lang="en-GB" dirty="0"/>
          </a:p>
        </p:txBody>
      </p:sp>
      <p:sp>
        <p:nvSpPr>
          <p:cNvPr id="30" name="TextBox 29">
            <a:extLst>
              <a:ext uri="{FF2B5EF4-FFF2-40B4-BE49-F238E27FC236}">
                <a16:creationId xmlns:a16="http://schemas.microsoft.com/office/drawing/2014/main" id="{BDEDE5A2-2B8B-4501-B557-8F1C296C1224}"/>
              </a:ext>
            </a:extLst>
          </p:cNvPr>
          <p:cNvSpPr txBox="1"/>
          <p:nvPr/>
        </p:nvSpPr>
        <p:spPr>
          <a:xfrm>
            <a:off x="720436" y="2359580"/>
            <a:ext cx="441146" cy="369332"/>
          </a:xfrm>
          <a:prstGeom prst="rect">
            <a:avLst/>
          </a:prstGeom>
          <a:solidFill>
            <a:srgbClr val="FFFF00"/>
          </a:solidFill>
        </p:spPr>
        <p:txBody>
          <a:bodyPr wrap="none" rtlCol="0">
            <a:spAutoFit/>
          </a:bodyPr>
          <a:lstStyle/>
          <a:p>
            <a:r>
              <a:rPr lang="en-GB" dirty="0">
                <a:highlight>
                  <a:srgbClr val="FFFF00"/>
                </a:highlight>
              </a:rPr>
              <a:t>50</a:t>
            </a:r>
          </a:p>
        </p:txBody>
      </p:sp>
    </p:spTree>
    <p:extLst>
      <p:ext uri="{BB962C8B-B14F-4D97-AF65-F5344CB8AC3E}">
        <p14:creationId xmlns:p14="http://schemas.microsoft.com/office/powerpoint/2010/main" val="2895142760"/>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411</TotalTime>
  <Words>1117</Words>
  <Application>Microsoft Office PowerPoint</Application>
  <PresentationFormat>Widescreen</PresentationFormat>
  <Paragraphs>159</Paragraphs>
  <Slides>12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Symbol</vt:lpstr>
      <vt:lpstr>3_HIAS PowerPoint template</vt:lpstr>
      <vt:lpstr>Year 4</vt:lpstr>
      <vt:lpstr> HIAS Blended Learning Resource</vt:lpstr>
      <vt:lpstr>PowerPoint Presentation</vt:lpstr>
      <vt:lpstr>Solve comparison, sum and difference problems using information presented in bar charts, pictograms and other graphs</vt:lpstr>
      <vt:lpstr>Understand the problem</vt:lpstr>
      <vt:lpstr>Make a Plan</vt:lpstr>
      <vt:lpstr>PowerPoint Presentation</vt:lpstr>
      <vt:lpstr>Carry out your plan: show your reasoning</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Vickers, Rebecca</cp:lastModifiedBy>
  <cp:revision>12</cp:revision>
  <dcterms:created xsi:type="dcterms:W3CDTF">2021-01-05T11:02:27Z</dcterms:created>
  <dcterms:modified xsi:type="dcterms:W3CDTF">2021-02-08T10:47:37Z</dcterms:modified>
</cp:coreProperties>
</file>