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5"/>
  </p:notesMasterIdLst>
  <p:sldIdLst>
    <p:sldId id="272" r:id="rId2"/>
    <p:sldId id="2647" r:id="rId3"/>
    <p:sldId id="2646" r:id="rId4"/>
    <p:sldId id="262" r:id="rId5"/>
    <p:sldId id="2636" r:id="rId6"/>
    <p:sldId id="2637" r:id="rId7"/>
    <p:sldId id="2645" r:id="rId8"/>
    <p:sldId id="2638" r:id="rId9"/>
    <p:sldId id="2649" r:id="rId10"/>
    <p:sldId id="2650" r:id="rId11"/>
    <p:sldId id="2641" r:id="rId12"/>
    <p:sldId id="2642" r:id="rId13"/>
    <p:sldId id="263" r:id="rId14"/>
  </p:sldIdLst>
  <p:sldSz cx="12192000" cy="6858000"/>
  <p:notesSz cx="6858000" cy="994568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F025C2B-FA1C-40B4-A57B-BA5BC821444F}" v="219" dt="2021-01-21T11:36:57.21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87" autoAdjust="0"/>
  </p:normalViewPr>
  <p:slideViewPr>
    <p:cSldViewPr snapToGrid="0">
      <p:cViewPr>
        <p:scale>
          <a:sx n="81" d="100"/>
          <a:sy n="81" d="100"/>
        </p:scale>
        <p:origin x="28" y="144"/>
      </p:cViewPr>
      <p:guideLst/>
    </p:cSldViewPr>
  </p:slideViewPr>
  <p:notesTextViewPr>
    <p:cViewPr>
      <p:scale>
        <a:sx n="1" d="1"/>
        <a:sy n="1" d="1"/>
      </p:scale>
      <p:origin x="0" y="0"/>
    </p:cViewPr>
  </p:notesTextViewPr>
  <p:sorterViewPr>
    <p:cViewPr>
      <p:scale>
        <a:sx n="100" d="100"/>
        <a:sy n="100" d="100"/>
      </p:scale>
      <p:origin x="0" y="-756"/>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21" Type="http://schemas.microsoft.com/office/2015/10/relationships/revisionInfo" Target="revisionInfo.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20"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Parnell, Dave" userId="164ff1f7-6d4b-4db1-8bbf-580e54230b03" providerId="ADAL" clId="{8F025C2B-FA1C-40B4-A57B-BA5BC821444F}"/>
    <pc:docChg chg="undo custSel addSld delSld modSld">
      <pc:chgData name="Parnell, Dave" userId="164ff1f7-6d4b-4db1-8bbf-580e54230b03" providerId="ADAL" clId="{8F025C2B-FA1C-40B4-A57B-BA5BC821444F}" dt="2021-01-21T11:36:57.218" v="544" actId="20577"/>
      <pc:docMkLst>
        <pc:docMk/>
      </pc:docMkLst>
      <pc:sldChg chg="modSp del mod">
        <pc:chgData name="Parnell, Dave" userId="164ff1f7-6d4b-4db1-8bbf-580e54230b03" providerId="ADAL" clId="{8F025C2B-FA1C-40B4-A57B-BA5BC821444F}" dt="2021-01-21T11:33:28.089" v="516" actId="47"/>
        <pc:sldMkLst>
          <pc:docMk/>
          <pc:sldMk cId="1940943198" sldId="2648"/>
        </pc:sldMkLst>
        <pc:spChg chg="mod">
          <ac:chgData name="Parnell, Dave" userId="164ff1f7-6d4b-4db1-8bbf-580e54230b03" providerId="ADAL" clId="{8F025C2B-FA1C-40B4-A57B-BA5BC821444F}" dt="2021-01-21T11:30:42.009" v="489" actId="20577"/>
          <ac:spMkLst>
            <pc:docMk/>
            <pc:sldMk cId="1940943198" sldId="2648"/>
            <ac:spMk id="18" creationId="{9AE11C56-9EB3-422D-B43B-DB4DA3C6CA60}"/>
          </ac:spMkLst>
        </pc:spChg>
      </pc:sldChg>
      <pc:sldChg chg="addSp delSp modSp add mod">
        <pc:chgData name="Parnell, Dave" userId="164ff1f7-6d4b-4db1-8bbf-580e54230b03" providerId="ADAL" clId="{8F025C2B-FA1C-40B4-A57B-BA5BC821444F}" dt="2021-01-21T11:35:56.447" v="540" actId="20577"/>
        <pc:sldMkLst>
          <pc:docMk/>
          <pc:sldMk cId="3393873692" sldId="2649"/>
        </pc:sldMkLst>
        <pc:spChg chg="mod">
          <ac:chgData name="Parnell, Dave" userId="164ff1f7-6d4b-4db1-8bbf-580e54230b03" providerId="ADAL" clId="{8F025C2B-FA1C-40B4-A57B-BA5BC821444F}" dt="2021-01-21T10:04:30.413" v="90" actId="1035"/>
          <ac:spMkLst>
            <pc:docMk/>
            <pc:sldMk cId="3393873692" sldId="2649"/>
            <ac:spMk id="10" creationId="{30DFE009-2CBF-436C-98D4-3643F797E5DC}"/>
          </ac:spMkLst>
        </pc:spChg>
        <pc:spChg chg="mod">
          <ac:chgData name="Parnell, Dave" userId="164ff1f7-6d4b-4db1-8bbf-580e54230b03" providerId="ADAL" clId="{8F025C2B-FA1C-40B4-A57B-BA5BC821444F}" dt="2021-01-21T11:35:44.863" v="534" actId="20577"/>
          <ac:spMkLst>
            <pc:docMk/>
            <pc:sldMk cId="3393873692" sldId="2649"/>
            <ac:spMk id="12" creationId="{3C9B2A95-C9A9-4947-BED0-D827B4BB8505}"/>
          </ac:spMkLst>
        </pc:spChg>
        <pc:spChg chg="del mod">
          <ac:chgData name="Parnell, Dave" userId="164ff1f7-6d4b-4db1-8bbf-580e54230b03" providerId="ADAL" clId="{8F025C2B-FA1C-40B4-A57B-BA5BC821444F}" dt="2021-01-21T11:33:13.407" v="515" actId="478"/>
          <ac:spMkLst>
            <pc:docMk/>
            <pc:sldMk cId="3393873692" sldId="2649"/>
            <ac:spMk id="18" creationId="{9AE11C56-9EB3-422D-B43B-DB4DA3C6CA60}"/>
          </ac:spMkLst>
        </pc:spChg>
        <pc:spChg chg="add mod">
          <ac:chgData name="Parnell, Dave" userId="164ff1f7-6d4b-4db1-8bbf-580e54230b03" providerId="ADAL" clId="{8F025C2B-FA1C-40B4-A57B-BA5BC821444F}" dt="2021-01-21T11:35:35.961" v="529" actId="20577"/>
          <ac:spMkLst>
            <pc:docMk/>
            <pc:sldMk cId="3393873692" sldId="2649"/>
            <ac:spMk id="19" creationId="{BD0E7922-C8B7-409A-8FA4-A0DDCFE5D838}"/>
          </ac:spMkLst>
        </pc:spChg>
        <pc:spChg chg="add mod">
          <ac:chgData name="Parnell, Dave" userId="164ff1f7-6d4b-4db1-8bbf-580e54230b03" providerId="ADAL" clId="{8F025C2B-FA1C-40B4-A57B-BA5BC821444F}" dt="2021-01-21T11:35:56.447" v="540" actId="20577"/>
          <ac:spMkLst>
            <pc:docMk/>
            <pc:sldMk cId="3393873692" sldId="2649"/>
            <ac:spMk id="21" creationId="{F627CDC9-844B-407B-BF51-33F0E1AB8D92}"/>
          </ac:spMkLst>
        </pc:spChg>
        <pc:picChg chg="add mod">
          <ac:chgData name="Parnell, Dave" userId="164ff1f7-6d4b-4db1-8bbf-580e54230b03" providerId="ADAL" clId="{8F025C2B-FA1C-40B4-A57B-BA5BC821444F}" dt="2021-01-21T10:04:21.182" v="74" actId="1076"/>
          <ac:picMkLst>
            <pc:docMk/>
            <pc:sldMk cId="3393873692" sldId="2649"/>
            <ac:picMk id="3" creationId="{DC9120A9-D02A-4589-93B8-628350E289C5}"/>
          </ac:picMkLst>
        </pc:picChg>
        <pc:picChg chg="del">
          <ac:chgData name="Parnell, Dave" userId="164ff1f7-6d4b-4db1-8bbf-580e54230b03" providerId="ADAL" clId="{8F025C2B-FA1C-40B4-A57B-BA5BC821444F}" dt="2021-01-21T09:54:34.101" v="9" actId="478"/>
          <ac:picMkLst>
            <pc:docMk/>
            <pc:sldMk cId="3393873692" sldId="2649"/>
            <ac:picMk id="5" creationId="{D287909E-FFE9-4A7B-87C0-F25DB281A6D8}"/>
          </ac:picMkLst>
        </pc:picChg>
        <pc:picChg chg="add del mod">
          <ac:chgData name="Parnell, Dave" userId="164ff1f7-6d4b-4db1-8bbf-580e54230b03" providerId="ADAL" clId="{8F025C2B-FA1C-40B4-A57B-BA5BC821444F}" dt="2021-01-21T10:01:56.436" v="36" actId="478"/>
          <ac:picMkLst>
            <pc:docMk/>
            <pc:sldMk cId="3393873692" sldId="2649"/>
            <ac:picMk id="6" creationId="{2F1F858C-8C6D-4AAB-9D78-FC80042AED8D}"/>
          </ac:picMkLst>
        </pc:picChg>
        <pc:picChg chg="add del mod">
          <ac:chgData name="Parnell, Dave" userId="164ff1f7-6d4b-4db1-8bbf-580e54230b03" providerId="ADAL" clId="{8F025C2B-FA1C-40B4-A57B-BA5BC821444F}" dt="2021-01-21T10:20:48.671" v="228" actId="478"/>
          <ac:picMkLst>
            <pc:docMk/>
            <pc:sldMk cId="3393873692" sldId="2649"/>
            <ac:picMk id="9" creationId="{71B5F62F-A598-4851-B259-0D0D710383F3}"/>
          </ac:picMkLst>
        </pc:picChg>
        <pc:picChg chg="add mod">
          <ac:chgData name="Parnell, Dave" userId="164ff1f7-6d4b-4db1-8bbf-580e54230b03" providerId="ADAL" clId="{8F025C2B-FA1C-40B4-A57B-BA5BC821444F}" dt="2021-01-21T11:32:48.018" v="514" actId="1036"/>
          <ac:picMkLst>
            <pc:docMk/>
            <pc:sldMk cId="3393873692" sldId="2649"/>
            <ac:picMk id="13" creationId="{DA08A442-9526-47B1-B6A5-EC3932015C36}"/>
          </ac:picMkLst>
        </pc:picChg>
        <pc:picChg chg="del">
          <ac:chgData name="Parnell, Dave" userId="164ff1f7-6d4b-4db1-8bbf-580e54230b03" providerId="ADAL" clId="{8F025C2B-FA1C-40B4-A57B-BA5BC821444F}" dt="2021-01-21T09:52:26.631" v="1" actId="478"/>
          <ac:picMkLst>
            <pc:docMk/>
            <pc:sldMk cId="3393873692" sldId="2649"/>
            <ac:picMk id="14" creationId="{72C6084C-B3C5-4EA7-9013-8B43321EA703}"/>
          </ac:picMkLst>
        </pc:picChg>
        <pc:picChg chg="del mod">
          <ac:chgData name="Parnell, Dave" userId="164ff1f7-6d4b-4db1-8bbf-580e54230b03" providerId="ADAL" clId="{8F025C2B-FA1C-40B4-A57B-BA5BC821444F}" dt="2021-01-21T10:03:38.967" v="69" actId="478"/>
          <ac:picMkLst>
            <pc:docMk/>
            <pc:sldMk cId="3393873692" sldId="2649"/>
            <ac:picMk id="16" creationId="{66ECDEA9-AB21-4B40-AFD9-84AB4D3E7E7B}"/>
          </ac:picMkLst>
        </pc:picChg>
        <pc:picChg chg="del">
          <ac:chgData name="Parnell, Dave" userId="164ff1f7-6d4b-4db1-8bbf-580e54230b03" providerId="ADAL" clId="{8F025C2B-FA1C-40B4-A57B-BA5BC821444F}" dt="2021-01-21T10:03:38.967" v="69" actId="478"/>
          <ac:picMkLst>
            <pc:docMk/>
            <pc:sldMk cId="3393873692" sldId="2649"/>
            <ac:picMk id="17" creationId="{818315FE-F498-4772-84C1-F3E9DB01D0A5}"/>
          </ac:picMkLst>
        </pc:picChg>
        <pc:picChg chg="add mod">
          <ac:chgData name="Parnell, Dave" userId="164ff1f7-6d4b-4db1-8bbf-580e54230b03" providerId="ADAL" clId="{8F025C2B-FA1C-40B4-A57B-BA5BC821444F}" dt="2021-01-21T10:21:35.212" v="292" actId="1036"/>
          <ac:picMkLst>
            <pc:docMk/>
            <pc:sldMk cId="3393873692" sldId="2649"/>
            <ac:picMk id="20" creationId="{8DFE96A4-EFE9-46E9-B6D2-3BE092F228AF}"/>
          </ac:picMkLst>
        </pc:picChg>
        <pc:picChg chg="add mod">
          <ac:chgData name="Parnell, Dave" userId="164ff1f7-6d4b-4db1-8bbf-580e54230b03" providerId="ADAL" clId="{8F025C2B-FA1C-40B4-A57B-BA5BC821444F}" dt="2021-01-21T10:21:24.403" v="255" actId="1036"/>
          <ac:picMkLst>
            <pc:docMk/>
            <pc:sldMk cId="3393873692" sldId="2649"/>
            <ac:picMk id="23" creationId="{B21C758C-8AC7-48B0-8594-7FA08E65A583}"/>
          </ac:picMkLst>
        </pc:picChg>
      </pc:sldChg>
      <pc:sldChg chg="addSp delSp modSp add mod">
        <pc:chgData name="Parnell, Dave" userId="164ff1f7-6d4b-4db1-8bbf-580e54230b03" providerId="ADAL" clId="{8F025C2B-FA1C-40B4-A57B-BA5BC821444F}" dt="2021-01-21T11:36:57.218" v="544" actId="20577"/>
        <pc:sldMkLst>
          <pc:docMk/>
          <pc:sldMk cId="1277137942" sldId="2650"/>
        </pc:sldMkLst>
        <pc:spChg chg="mod">
          <ac:chgData name="Parnell, Dave" userId="164ff1f7-6d4b-4db1-8bbf-580e54230b03" providerId="ADAL" clId="{8F025C2B-FA1C-40B4-A57B-BA5BC821444F}" dt="2021-01-21T11:17:04.992" v="374" actId="20577"/>
          <ac:spMkLst>
            <pc:docMk/>
            <pc:sldMk cId="1277137942" sldId="2650"/>
            <ac:spMk id="7" creationId="{1788A4ED-9B80-4D61-97BF-ACC528D00F46}"/>
          </ac:spMkLst>
        </pc:spChg>
        <pc:spChg chg="del mod">
          <ac:chgData name="Parnell, Dave" userId="164ff1f7-6d4b-4db1-8bbf-580e54230b03" providerId="ADAL" clId="{8F025C2B-FA1C-40B4-A57B-BA5BC821444F}" dt="2021-01-21T11:21:28.362" v="443" actId="478"/>
          <ac:spMkLst>
            <pc:docMk/>
            <pc:sldMk cId="1277137942" sldId="2650"/>
            <ac:spMk id="12" creationId="{3C9B2A95-C9A9-4947-BED0-D827B4BB8505}"/>
          </ac:spMkLst>
        </pc:spChg>
        <pc:spChg chg="add mod">
          <ac:chgData name="Parnell, Dave" userId="164ff1f7-6d4b-4db1-8bbf-580e54230b03" providerId="ADAL" clId="{8F025C2B-FA1C-40B4-A57B-BA5BC821444F}" dt="2021-01-21T11:32:26.244" v="510" actId="20577"/>
          <ac:spMkLst>
            <pc:docMk/>
            <pc:sldMk cId="1277137942" sldId="2650"/>
            <ac:spMk id="16" creationId="{FE8BE849-D3C4-4DFE-889B-95D1328E64E1}"/>
          </ac:spMkLst>
        </pc:spChg>
        <pc:spChg chg="add mod">
          <ac:chgData name="Parnell, Dave" userId="164ff1f7-6d4b-4db1-8bbf-580e54230b03" providerId="ADAL" clId="{8F025C2B-FA1C-40B4-A57B-BA5BC821444F}" dt="2021-01-21T11:36:57.218" v="544" actId="20577"/>
          <ac:spMkLst>
            <pc:docMk/>
            <pc:sldMk cId="1277137942" sldId="2650"/>
            <ac:spMk id="17" creationId="{335D2917-D0CB-47B6-A7ED-3D1FBFFFF5A8}"/>
          </ac:spMkLst>
        </pc:spChg>
        <pc:spChg chg="del mod">
          <ac:chgData name="Parnell, Dave" userId="164ff1f7-6d4b-4db1-8bbf-580e54230b03" providerId="ADAL" clId="{8F025C2B-FA1C-40B4-A57B-BA5BC821444F}" dt="2021-01-21T11:31:35.948" v="492" actId="478"/>
          <ac:spMkLst>
            <pc:docMk/>
            <pc:sldMk cId="1277137942" sldId="2650"/>
            <ac:spMk id="18" creationId="{9AE11C56-9EB3-422D-B43B-DB4DA3C6CA60}"/>
          </ac:spMkLst>
        </pc:spChg>
        <pc:spChg chg="del">
          <ac:chgData name="Parnell, Dave" userId="164ff1f7-6d4b-4db1-8bbf-580e54230b03" providerId="ADAL" clId="{8F025C2B-FA1C-40B4-A57B-BA5BC821444F}" dt="2021-01-21T11:21:56.766" v="444" actId="478"/>
          <ac:spMkLst>
            <pc:docMk/>
            <pc:sldMk cId="1277137942" sldId="2650"/>
            <ac:spMk id="19" creationId="{BD0E7922-C8B7-409A-8FA4-A0DDCFE5D838}"/>
          </ac:spMkLst>
        </pc:spChg>
        <pc:spChg chg="del">
          <ac:chgData name="Parnell, Dave" userId="164ff1f7-6d4b-4db1-8bbf-580e54230b03" providerId="ADAL" clId="{8F025C2B-FA1C-40B4-A57B-BA5BC821444F}" dt="2021-01-21T11:22:17.675" v="446" actId="478"/>
          <ac:spMkLst>
            <pc:docMk/>
            <pc:sldMk cId="1277137942" sldId="2650"/>
            <ac:spMk id="21" creationId="{F627CDC9-844B-407B-BF51-33F0E1AB8D92}"/>
          </ac:spMkLst>
        </pc:spChg>
        <pc:picChg chg="add mod">
          <ac:chgData name="Parnell, Dave" userId="164ff1f7-6d4b-4db1-8bbf-580e54230b03" providerId="ADAL" clId="{8F025C2B-FA1C-40B4-A57B-BA5BC821444F}" dt="2021-01-21T11:18:57.310" v="400" actId="1036"/>
          <ac:picMkLst>
            <pc:docMk/>
            <pc:sldMk cId="1277137942" sldId="2650"/>
            <ac:picMk id="4" creationId="{4E4A3389-EF96-48E8-9342-B7F0C332D8DB}"/>
          </ac:picMkLst>
        </pc:picChg>
        <pc:picChg chg="add mod">
          <ac:chgData name="Parnell, Dave" userId="164ff1f7-6d4b-4db1-8bbf-580e54230b03" providerId="ADAL" clId="{8F025C2B-FA1C-40B4-A57B-BA5BC821444F}" dt="2021-01-21T11:19:02.325" v="417" actId="1036"/>
          <ac:picMkLst>
            <pc:docMk/>
            <pc:sldMk cId="1277137942" sldId="2650"/>
            <ac:picMk id="6" creationId="{CD76EC04-9672-4BF9-BD60-36573FFDF47E}"/>
          </ac:picMkLst>
        </pc:picChg>
        <pc:picChg chg="del">
          <ac:chgData name="Parnell, Dave" userId="164ff1f7-6d4b-4db1-8bbf-580e54230b03" providerId="ADAL" clId="{8F025C2B-FA1C-40B4-A57B-BA5BC821444F}" dt="2021-01-21T11:17:48.153" v="375" actId="478"/>
          <ac:picMkLst>
            <pc:docMk/>
            <pc:sldMk cId="1277137942" sldId="2650"/>
            <ac:picMk id="13" creationId="{DA08A442-9526-47B1-B6A5-EC3932015C36}"/>
          </ac:picMkLst>
        </pc:picChg>
        <pc:picChg chg="del">
          <ac:chgData name="Parnell, Dave" userId="164ff1f7-6d4b-4db1-8bbf-580e54230b03" providerId="ADAL" clId="{8F025C2B-FA1C-40B4-A57B-BA5BC821444F}" dt="2021-01-21T11:17:48.153" v="375" actId="478"/>
          <ac:picMkLst>
            <pc:docMk/>
            <pc:sldMk cId="1277137942" sldId="2650"/>
            <ac:picMk id="20" creationId="{8DFE96A4-EFE9-46E9-B6D2-3BE092F228AF}"/>
          </ac:picMkLst>
        </pc:picChg>
        <pc:picChg chg="del">
          <ac:chgData name="Parnell, Dave" userId="164ff1f7-6d4b-4db1-8bbf-580e54230b03" providerId="ADAL" clId="{8F025C2B-FA1C-40B4-A57B-BA5BC821444F}" dt="2021-01-21T11:17:48.153" v="375" actId="478"/>
          <ac:picMkLst>
            <pc:docMk/>
            <pc:sldMk cId="1277137942" sldId="2650"/>
            <ac:picMk id="23" creationId="{B21C758C-8AC7-48B0-8594-7FA08E65A583}"/>
          </ac:picMkLst>
        </pc:picChg>
      </pc:sldChg>
    </pc:docChg>
  </pc:docChgLst>
  <pc:docChgLst>
    <pc:chgData name="Clifft, Jacqui" userId="e081c27f-f45d-4bac-b4a7-d1871eea1aad" providerId="ADAL" clId="{BF565618-CD13-4CBC-A2FC-10FF336FCE5E}"/>
    <pc:docChg chg="undo custSel addSld modSld">
      <pc:chgData name="Clifft, Jacqui" userId="e081c27f-f45d-4bac-b4a7-d1871eea1aad" providerId="ADAL" clId="{BF565618-CD13-4CBC-A2FC-10FF336FCE5E}" dt="2021-01-19T09:53:33.475" v="451" actId="14100"/>
      <pc:docMkLst>
        <pc:docMk/>
      </pc:docMkLst>
      <pc:sldChg chg="addSp delSp modSp mod">
        <pc:chgData name="Clifft, Jacqui" userId="e081c27f-f45d-4bac-b4a7-d1871eea1aad" providerId="ADAL" clId="{BF565618-CD13-4CBC-A2FC-10FF336FCE5E}" dt="2021-01-19T06:59:14.527" v="76" actId="1076"/>
        <pc:sldMkLst>
          <pc:docMk/>
          <pc:sldMk cId="4061990253" sldId="262"/>
        </pc:sldMkLst>
        <pc:spChg chg="add del mod">
          <ac:chgData name="Clifft, Jacqui" userId="e081c27f-f45d-4bac-b4a7-d1871eea1aad" providerId="ADAL" clId="{BF565618-CD13-4CBC-A2FC-10FF336FCE5E}" dt="2021-01-19T06:59:11.242" v="75" actId="478"/>
          <ac:spMkLst>
            <pc:docMk/>
            <pc:sldMk cId="4061990253" sldId="262"/>
            <ac:spMk id="4" creationId="{9359A1A6-997F-4E1F-8975-0342C5D9DE63}"/>
          </ac:spMkLst>
        </pc:spChg>
        <pc:spChg chg="del">
          <ac:chgData name="Clifft, Jacqui" userId="e081c27f-f45d-4bac-b4a7-d1871eea1aad" providerId="ADAL" clId="{BF565618-CD13-4CBC-A2FC-10FF336FCE5E}" dt="2021-01-19T06:59:07.502" v="73" actId="478"/>
          <ac:spMkLst>
            <pc:docMk/>
            <pc:sldMk cId="4061990253" sldId="262"/>
            <ac:spMk id="5" creationId="{F34E6F11-56D1-46EC-A93A-BB940636CDA3}"/>
          </ac:spMkLst>
        </pc:spChg>
        <pc:spChg chg="add mod">
          <ac:chgData name="Clifft, Jacqui" userId="e081c27f-f45d-4bac-b4a7-d1871eea1aad" providerId="ADAL" clId="{BF565618-CD13-4CBC-A2FC-10FF336FCE5E}" dt="2021-01-19T06:59:14.527" v="76" actId="1076"/>
          <ac:spMkLst>
            <pc:docMk/>
            <pc:sldMk cId="4061990253" sldId="262"/>
            <ac:spMk id="8" creationId="{CDBF6ADD-A40C-4876-BC77-8926013FEF6D}"/>
          </ac:spMkLst>
        </pc:spChg>
      </pc:sldChg>
      <pc:sldChg chg="modSp mod modAnim">
        <pc:chgData name="Clifft, Jacqui" userId="e081c27f-f45d-4bac-b4a7-d1871eea1aad" providerId="ADAL" clId="{BF565618-CD13-4CBC-A2FC-10FF336FCE5E}" dt="2021-01-19T06:57:22.529" v="58" actId="1076"/>
        <pc:sldMkLst>
          <pc:docMk/>
          <pc:sldMk cId="2524474153" sldId="2636"/>
        </pc:sldMkLst>
        <pc:spChg chg="mod">
          <ac:chgData name="Clifft, Jacqui" userId="e081c27f-f45d-4bac-b4a7-d1871eea1aad" providerId="ADAL" clId="{BF565618-CD13-4CBC-A2FC-10FF336FCE5E}" dt="2021-01-19T06:57:22.529" v="58" actId="1076"/>
          <ac:spMkLst>
            <pc:docMk/>
            <pc:sldMk cId="2524474153" sldId="2636"/>
            <ac:spMk id="3" creationId="{C108D53A-CBF5-4B0E-8282-15120F8F0D36}"/>
          </ac:spMkLst>
        </pc:spChg>
        <pc:spChg chg="mod">
          <ac:chgData name="Clifft, Jacqui" userId="e081c27f-f45d-4bac-b4a7-d1871eea1aad" providerId="ADAL" clId="{BF565618-CD13-4CBC-A2FC-10FF336FCE5E}" dt="2021-01-19T06:56:59.110" v="51" actId="113"/>
          <ac:spMkLst>
            <pc:docMk/>
            <pc:sldMk cId="2524474153" sldId="2636"/>
            <ac:spMk id="10" creationId="{D1CBAA49-7769-44BD-B203-582227C06D19}"/>
          </ac:spMkLst>
        </pc:spChg>
      </pc:sldChg>
      <pc:sldChg chg="addSp delSp modSp mod addAnim delAnim modAnim">
        <pc:chgData name="Clifft, Jacqui" userId="e081c27f-f45d-4bac-b4a7-d1871eea1aad" providerId="ADAL" clId="{BF565618-CD13-4CBC-A2FC-10FF336FCE5E}" dt="2021-01-19T06:58:56.377" v="72" actId="478"/>
        <pc:sldMkLst>
          <pc:docMk/>
          <pc:sldMk cId="2483527723" sldId="2637"/>
        </pc:sldMkLst>
        <pc:spChg chg="add del mod">
          <ac:chgData name="Clifft, Jacqui" userId="e081c27f-f45d-4bac-b4a7-d1871eea1aad" providerId="ADAL" clId="{BF565618-CD13-4CBC-A2FC-10FF336FCE5E}" dt="2021-01-19T06:58:53.418" v="71" actId="478"/>
          <ac:spMkLst>
            <pc:docMk/>
            <pc:sldMk cId="2483527723" sldId="2637"/>
            <ac:spMk id="3" creationId="{C108D53A-CBF5-4B0E-8282-15120F8F0D36}"/>
          </ac:spMkLst>
        </pc:spChg>
        <pc:spChg chg="add del mod">
          <ac:chgData name="Clifft, Jacqui" userId="e081c27f-f45d-4bac-b4a7-d1871eea1aad" providerId="ADAL" clId="{BF565618-CD13-4CBC-A2FC-10FF336FCE5E}" dt="2021-01-19T06:58:56.377" v="72" actId="478"/>
          <ac:spMkLst>
            <pc:docMk/>
            <pc:sldMk cId="2483527723" sldId="2637"/>
            <ac:spMk id="5" creationId="{8816A15A-2A6C-4BF2-9FCE-5EC796A927B8}"/>
          </ac:spMkLst>
        </pc:spChg>
        <pc:spChg chg="add mod">
          <ac:chgData name="Clifft, Jacqui" userId="e081c27f-f45d-4bac-b4a7-d1871eea1aad" providerId="ADAL" clId="{BF565618-CD13-4CBC-A2FC-10FF336FCE5E}" dt="2021-01-19T06:58:43.565" v="69"/>
          <ac:spMkLst>
            <pc:docMk/>
            <pc:sldMk cId="2483527723" sldId="2637"/>
            <ac:spMk id="8" creationId="{C7456B23-44DD-4773-B8FE-35BCDB249FAB}"/>
          </ac:spMkLst>
        </pc:spChg>
        <pc:spChg chg="del">
          <ac:chgData name="Clifft, Jacqui" userId="e081c27f-f45d-4bac-b4a7-d1871eea1aad" providerId="ADAL" clId="{BF565618-CD13-4CBC-A2FC-10FF336FCE5E}" dt="2021-01-19T06:58:31.637" v="68" actId="478"/>
          <ac:spMkLst>
            <pc:docMk/>
            <pc:sldMk cId="2483527723" sldId="2637"/>
            <ac:spMk id="12" creationId="{AD25AE0C-04E3-4D49-8C3C-18EA4535DBE5}"/>
          </ac:spMkLst>
        </pc:spChg>
      </pc:sldChg>
      <pc:sldChg chg="addSp delSp modSp mod">
        <pc:chgData name="Clifft, Jacqui" userId="e081c27f-f45d-4bac-b4a7-d1871eea1aad" providerId="ADAL" clId="{BF565618-CD13-4CBC-A2FC-10FF336FCE5E}" dt="2021-01-19T07:01:40.482" v="128" actId="20577"/>
        <pc:sldMkLst>
          <pc:docMk/>
          <pc:sldMk cId="3415331786" sldId="2638"/>
        </pc:sldMkLst>
        <pc:spChg chg="mod">
          <ac:chgData name="Clifft, Jacqui" userId="e081c27f-f45d-4bac-b4a7-d1871eea1aad" providerId="ADAL" clId="{BF565618-CD13-4CBC-A2FC-10FF336FCE5E}" dt="2021-01-19T07:01:40.482" v="128" actId="20577"/>
          <ac:spMkLst>
            <pc:docMk/>
            <pc:sldMk cId="3415331786" sldId="2638"/>
            <ac:spMk id="3" creationId="{C108D53A-CBF5-4B0E-8282-15120F8F0D36}"/>
          </ac:spMkLst>
        </pc:spChg>
        <pc:spChg chg="add mod">
          <ac:chgData name="Clifft, Jacqui" userId="e081c27f-f45d-4bac-b4a7-d1871eea1aad" providerId="ADAL" clId="{BF565618-CD13-4CBC-A2FC-10FF336FCE5E}" dt="2021-01-19T06:59:51.676" v="79" actId="1076"/>
          <ac:spMkLst>
            <pc:docMk/>
            <pc:sldMk cId="3415331786" sldId="2638"/>
            <ac:spMk id="6" creationId="{B6B2FAB2-6C5E-469E-8C44-C7BF32EFBEBE}"/>
          </ac:spMkLst>
        </pc:spChg>
        <pc:spChg chg="del">
          <ac:chgData name="Clifft, Jacqui" userId="e081c27f-f45d-4bac-b4a7-d1871eea1aad" providerId="ADAL" clId="{BF565618-CD13-4CBC-A2FC-10FF336FCE5E}" dt="2021-01-19T06:59:48.172" v="77" actId="478"/>
          <ac:spMkLst>
            <pc:docMk/>
            <pc:sldMk cId="3415331786" sldId="2638"/>
            <ac:spMk id="10" creationId="{BB9CE978-AF30-41AA-AFBD-72A072AFFD72}"/>
          </ac:spMkLst>
        </pc:spChg>
      </pc:sldChg>
      <pc:sldChg chg="addSp delSp modSp mod">
        <pc:chgData name="Clifft, Jacqui" userId="e081c27f-f45d-4bac-b4a7-d1871eea1aad" providerId="ADAL" clId="{BF565618-CD13-4CBC-A2FC-10FF336FCE5E}" dt="2021-01-19T07:02:05.156" v="131" actId="478"/>
        <pc:sldMkLst>
          <pc:docMk/>
          <pc:sldMk cId="2384819719" sldId="2641"/>
        </pc:sldMkLst>
        <pc:spChg chg="add del mod">
          <ac:chgData name="Clifft, Jacqui" userId="e081c27f-f45d-4bac-b4a7-d1871eea1aad" providerId="ADAL" clId="{BF565618-CD13-4CBC-A2FC-10FF336FCE5E}" dt="2021-01-19T07:02:05.156" v="131" actId="478"/>
          <ac:spMkLst>
            <pc:docMk/>
            <pc:sldMk cId="2384819719" sldId="2641"/>
            <ac:spMk id="4" creationId="{CED64B93-9493-4524-A088-CF38CB04405B}"/>
          </ac:spMkLst>
        </pc:spChg>
        <pc:spChg chg="add mod">
          <ac:chgData name="Clifft, Jacqui" userId="e081c27f-f45d-4bac-b4a7-d1871eea1aad" providerId="ADAL" clId="{BF565618-CD13-4CBC-A2FC-10FF336FCE5E}" dt="2021-01-19T07:02:02.220" v="130"/>
          <ac:spMkLst>
            <pc:docMk/>
            <pc:sldMk cId="2384819719" sldId="2641"/>
            <ac:spMk id="9" creationId="{027724D6-48BE-41F3-A18D-EE80AA01B4F3}"/>
          </ac:spMkLst>
        </pc:spChg>
        <pc:spChg chg="del">
          <ac:chgData name="Clifft, Jacqui" userId="e081c27f-f45d-4bac-b4a7-d1871eea1aad" providerId="ADAL" clId="{BF565618-CD13-4CBC-A2FC-10FF336FCE5E}" dt="2021-01-19T07:02:01.118" v="129" actId="478"/>
          <ac:spMkLst>
            <pc:docMk/>
            <pc:sldMk cId="2384819719" sldId="2641"/>
            <ac:spMk id="10" creationId="{80652228-EBCF-4CAE-9998-33A9242A55A9}"/>
          </ac:spMkLst>
        </pc:spChg>
      </pc:sldChg>
      <pc:sldChg chg="modSp mod">
        <pc:chgData name="Clifft, Jacqui" userId="e081c27f-f45d-4bac-b4a7-d1871eea1aad" providerId="ADAL" clId="{BF565618-CD13-4CBC-A2FC-10FF336FCE5E}" dt="2021-01-19T07:02:50.565" v="139" actId="20577"/>
        <pc:sldMkLst>
          <pc:docMk/>
          <pc:sldMk cId="3123064864" sldId="2642"/>
        </pc:sldMkLst>
        <pc:spChg chg="mod">
          <ac:chgData name="Clifft, Jacqui" userId="e081c27f-f45d-4bac-b4a7-d1871eea1aad" providerId="ADAL" clId="{BF565618-CD13-4CBC-A2FC-10FF336FCE5E}" dt="2021-01-19T07:02:50.565" v="139" actId="20577"/>
          <ac:spMkLst>
            <pc:docMk/>
            <pc:sldMk cId="3123064864" sldId="2642"/>
            <ac:spMk id="11" creationId="{8BFB8C42-BE6B-4F21-92A9-C75D9FA47CFD}"/>
          </ac:spMkLst>
        </pc:spChg>
      </pc:sldChg>
      <pc:sldChg chg="addSp delSp modSp new mod modClrScheme chgLayout">
        <pc:chgData name="Clifft, Jacqui" userId="e081c27f-f45d-4bac-b4a7-d1871eea1aad" providerId="ADAL" clId="{BF565618-CD13-4CBC-A2FC-10FF336FCE5E}" dt="2021-01-19T09:53:33.475" v="451" actId="14100"/>
        <pc:sldMkLst>
          <pc:docMk/>
          <pc:sldMk cId="1940943198" sldId="2648"/>
        </pc:sldMkLst>
        <pc:spChg chg="del">
          <ac:chgData name="Clifft, Jacqui" userId="e081c27f-f45d-4bac-b4a7-d1871eea1aad" providerId="ADAL" clId="{BF565618-CD13-4CBC-A2FC-10FF336FCE5E}" dt="2021-01-19T09:40:59.344" v="141" actId="700"/>
          <ac:spMkLst>
            <pc:docMk/>
            <pc:sldMk cId="1940943198" sldId="2648"/>
            <ac:spMk id="2" creationId="{5BB6EE2A-932D-4C34-9776-5AF9AAA6C7BA}"/>
          </ac:spMkLst>
        </pc:spChg>
        <pc:spChg chg="del">
          <ac:chgData name="Clifft, Jacqui" userId="e081c27f-f45d-4bac-b4a7-d1871eea1aad" providerId="ADAL" clId="{BF565618-CD13-4CBC-A2FC-10FF336FCE5E}" dt="2021-01-19T09:40:59.344" v="141" actId="700"/>
          <ac:spMkLst>
            <pc:docMk/>
            <pc:sldMk cId="1940943198" sldId="2648"/>
            <ac:spMk id="3" creationId="{F1F2FD20-7F5F-474C-96BA-A66FFDD37DE0}"/>
          </ac:spMkLst>
        </pc:spChg>
        <pc:spChg chg="add mod">
          <ac:chgData name="Clifft, Jacqui" userId="e081c27f-f45d-4bac-b4a7-d1871eea1aad" providerId="ADAL" clId="{BF565618-CD13-4CBC-A2FC-10FF336FCE5E}" dt="2021-01-19T09:53:19.948" v="448" actId="255"/>
          <ac:spMkLst>
            <pc:docMk/>
            <pc:sldMk cId="1940943198" sldId="2648"/>
            <ac:spMk id="7" creationId="{1788A4ED-9B80-4D61-97BF-ACC528D00F46}"/>
          </ac:spMkLst>
        </pc:spChg>
        <pc:spChg chg="add del mod">
          <ac:chgData name="Clifft, Jacqui" userId="e081c27f-f45d-4bac-b4a7-d1871eea1aad" providerId="ADAL" clId="{BF565618-CD13-4CBC-A2FC-10FF336FCE5E}" dt="2021-01-19T09:41:55.036" v="165"/>
          <ac:spMkLst>
            <pc:docMk/>
            <pc:sldMk cId="1940943198" sldId="2648"/>
            <ac:spMk id="8" creationId="{B63AFBD0-9212-44EE-8349-68A40CB045CA}"/>
          </ac:spMkLst>
        </pc:spChg>
        <pc:spChg chg="add mod">
          <ac:chgData name="Clifft, Jacqui" userId="e081c27f-f45d-4bac-b4a7-d1871eea1aad" providerId="ADAL" clId="{BF565618-CD13-4CBC-A2FC-10FF336FCE5E}" dt="2021-01-19T09:53:33.475" v="451" actId="14100"/>
          <ac:spMkLst>
            <pc:docMk/>
            <pc:sldMk cId="1940943198" sldId="2648"/>
            <ac:spMk id="10" creationId="{30DFE009-2CBF-436C-98D4-3643F797E5DC}"/>
          </ac:spMkLst>
        </pc:spChg>
        <pc:spChg chg="add mod">
          <ac:chgData name="Clifft, Jacqui" userId="e081c27f-f45d-4bac-b4a7-d1871eea1aad" providerId="ADAL" clId="{BF565618-CD13-4CBC-A2FC-10FF336FCE5E}" dt="2021-01-19T09:52:15.714" v="440" actId="14"/>
          <ac:spMkLst>
            <pc:docMk/>
            <pc:sldMk cId="1940943198" sldId="2648"/>
            <ac:spMk id="12" creationId="{3C9B2A95-C9A9-4947-BED0-D827B4BB8505}"/>
          </ac:spMkLst>
        </pc:spChg>
        <pc:spChg chg="add mod">
          <ac:chgData name="Clifft, Jacqui" userId="e081c27f-f45d-4bac-b4a7-d1871eea1aad" providerId="ADAL" clId="{BF565618-CD13-4CBC-A2FC-10FF336FCE5E}" dt="2021-01-19T09:52:28.900" v="443" actId="20577"/>
          <ac:spMkLst>
            <pc:docMk/>
            <pc:sldMk cId="1940943198" sldId="2648"/>
            <ac:spMk id="18" creationId="{9AE11C56-9EB3-422D-B43B-DB4DA3C6CA60}"/>
          </ac:spMkLst>
        </pc:spChg>
        <pc:picChg chg="add mod">
          <ac:chgData name="Clifft, Jacqui" userId="e081c27f-f45d-4bac-b4a7-d1871eea1aad" providerId="ADAL" clId="{BF565618-CD13-4CBC-A2FC-10FF336FCE5E}" dt="2021-01-19T09:45:47.670" v="299" actId="1076"/>
          <ac:picMkLst>
            <pc:docMk/>
            <pc:sldMk cId="1940943198" sldId="2648"/>
            <ac:picMk id="5" creationId="{D287909E-FFE9-4A7B-87C0-F25DB281A6D8}"/>
          </ac:picMkLst>
        </pc:picChg>
        <pc:picChg chg="add mod">
          <ac:chgData name="Clifft, Jacqui" userId="e081c27f-f45d-4bac-b4a7-d1871eea1aad" providerId="ADAL" clId="{BF565618-CD13-4CBC-A2FC-10FF336FCE5E}" dt="2021-01-19T09:46:09.022" v="304" actId="14100"/>
          <ac:picMkLst>
            <pc:docMk/>
            <pc:sldMk cId="1940943198" sldId="2648"/>
            <ac:picMk id="14" creationId="{72C6084C-B3C5-4EA7-9013-8B43321EA703}"/>
          </ac:picMkLst>
        </pc:picChg>
        <pc:picChg chg="add mod">
          <ac:chgData name="Clifft, Jacqui" userId="e081c27f-f45d-4bac-b4a7-d1871eea1aad" providerId="ADAL" clId="{BF565618-CD13-4CBC-A2FC-10FF336FCE5E}" dt="2021-01-19T09:50:23.101" v="395" actId="14100"/>
          <ac:picMkLst>
            <pc:docMk/>
            <pc:sldMk cId="1940943198" sldId="2648"/>
            <ac:picMk id="16" creationId="{66ECDEA9-AB21-4B40-AFD9-84AB4D3E7E7B}"/>
          </ac:picMkLst>
        </pc:picChg>
        <pc:picChg chg="add mod">
          <ac:chgData name="Clifft, Jacqui" userId="e081c27f-f45d-4bac-b4a7-d1871eea1aad" providerId="ADAL" clId="{BF565618-CD13-4CBC-A2FC-10FF336FCE5E}" dt="2021-01-19T09:50:02.697" v="393" actId="1076"/>
          <ac:picMkLst>
            <pc:docMk/>
            <pc:sldMk cId="1940943198" sldId="2648"/>
            <ac:picMk id="17" creationId="{818315FE-F498-4772-84C1-F3E9DB01D0A5}"/>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99012"/>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99012"/>
          </a:xfrm>
          <a:prstGeom prst="rect">
            <a:avLst/>
          </a:prstGeom>
        </p:spPr>
        <p:txBody>
          <a:bodyPr vert="horz" lIns="91440" tIns="45720" rIns="91440" bIns="45720" rtlCol="0"/>
          <a:lstStyle>
            <a:lvl1pPr algn="r">
              <a:defRPr sz="1200"/>
            </a:lvl1pPr>
          </a:lstStyle>
          <a:p>
            <a:fld id="{9FD0AFF3-C104-4FF2-9246-46F3E7242363}" type="datetimeFigureOut">
              <a:rPr lang="en-GB" smtClean="0"/>
              <a:t>21/01/2021</a:t>
            </a:fld>
            <a:endParaRPr lang="en-GB"/>
          </a:p>
        </p:txBody>
      </p:sp>
      <p:sp>
        <p:nvSpPr>
          <p:cNvPr id="4" name="Slide Image Placeholder 3"/>
          <p:cNvSpPr>
            <a:spLocks noGrp="1" noRot="1" noChangeAspect="1"/>
          </p:cNvSpPr>
          <p:nvPr>
            <p:ph type="sldImg" idx="2"/>
          </p:nvPr>
        </p:nvSpPr>
        <p:spPr>
          <a:xfrm>
            <a:off x="444500" y="1243013"/>
            <a:ext cx="5969000" cy="3357562"/>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786362"/>
            <a:ext cx="5486400" cy="3916115"/>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446678"/>
            <a:ext cx="2971800" cy="499011"/>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9446678"/>
            <a:ext cx="2971800" cy="499011"/>
          </a:xfrm>
          <a:prstGeom prst="rect">
            <a:avLst/>
          </a:prstGeom>
        </p:spPr>
        <p:txBody>
          <a:bodyPr vert="horz" lIns="91440" tIns="45720" rIns="91440" bIns="45720" rtlCol="0" anchor="b"/>
          <a:lstStyle>
            <a:lvl1pPr algn="r">
              <a:defRPr sz="1200"/>
            </a:lvl1pPr>
          </a:lstStyle>
          <a:p>
            <a:fld id="{2F929179-DAC7-4087-8034-1DBDA8E953E7}" type="slidenum">
              <a:rPr lang="en-GB" smtClean="0"/>
              <a:t>‹#›</a:t>
            </a:fld>
            <a:endParaRPr lang="en-GB"/>
          </a:p>
        </p:txBody>
      </p:sp>
    </p:spTree>
    <p:extLst>
      <p:ext uri="{BB962C8B-B14F-4D97-AF65-F5344CB8AC3E}">
        <p14:creationId xmlns:p14="http://schemas.microsoft.com/office/powerpoint/2010/main" val="20175845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lvl1pPr>
              <a:defRPr>
                <a:latin typeface="Arial" panose="020B0604020202020204" pitchFamily="34" charset="0"/>
                <a:cs typeface="Arial" panose="020B0604020202020204" pitchFamily="34" charset="0"/>
              </a:defRPr>
            </a:lvl1pPr>
          </a:lstStyle>
          <a:p>
            <a:r>
              <a:rPr lang="en-US"/>
              <a:t>Click to edit Master title style</a:t>
            </a:r>
            <a:endParaRPr lang="en-GB" dirty="0"/>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latin typeface="Arial" panose="020B0604020202020204" pitchFamily="34" charset="0"/>
                <a:cs typeface="Arial" panose="020B060402020202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dirty="0"/>
          </a:p>
        </p:txBody>
      </p:sp>
    </p:spTree>
    <p:extLst>
      <p:ext uri="{BB962C8B-B14F-4D97-AF65-F5344CB8AC3E}">
        <p14:creationId xmlns:p14="http://schemas.microsoft.com/office/powerpoint/2010/main" val="332829852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Arial" panose="020B0604020202020204" pitchFamily="34" charset="0"/>
                <a:cs typeface="Arial" panose="020B0604020202020204" pitchFamily="34" charset="0"/>
              </a:defRPr>
            </a:lvl1pPr>
          </a:lstStyle>
          <a:p>
            <a:r>
              <a:rPr lang="en-US"/>
              <a:t>Click to edit Master title style</a:t>
            </a:r>
            <a:endParaRPr lang="en-GB" dirty="0"/>
          </a:p>
        </p:txBody>
      </p:sp>
      <p:sp>
        <p:nvSpPr>
          <p:cNvPr id="3" name="Content Placeholder 2"/>
          <p:cNvSpPr>
            <a:spLocks noGrp="1"/>
          </p:cNvSpPr>
          <p:nvPr>
            <p:ph idx="1"/>
          </p:nvPr>
        </p:nvSpPr>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Tree>
    <p:extLst>
      <p:ext uri="{BB962C8B-B14F-4D97-AF65-F5344CB8AC3E}">
        <p14:creationId xmlns:p14="http://schemas.microsoft.com/office/powerpoint/2010/main" val="356648491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3200996"/>
            <a:ext cx="10363200" cy="1362075"/>
          </a:xfrm>
        </p:spPr>
        <p:txBody>
          <a:bodyPr anchor="t"/>
          <a:lstStyle>
            <a:lvl1pPr algn="l">
              <a:defRPr sz="4000" b="1" cap="all">
                <a:latin typeface="Arial" panose="020B0604020202020204" pitchFamily="34" charset="0"/>
                <a:cs typeface="Arial" panose="020B0604020202020204" pitchFamily="34" charset="0"/>
              </a:defRPr>
            </a:lvl1pPr>
          </a:lstStyle>
          <a:p>
            <a:r>
              <a:rPr lang="en-US"/>
              <a:t>Click to edit Master title style</a:t>
            </a:r>
            <a:endParaRPr lang="en-GB" dirty="0"/>
          </a:p>
        </p:txBody>
      </p:sp>
      <p:sp>
        <p:nvSpPr>
          <p:cNvPr id="3" name="Text Placeholder 2"/>
          <p:cNvSpPr>
            <a:spLocks noGrp="1"/>
          </p:cNvSpPr>
          <p:nvPr>
            <p:ph type="body" idx="1"/>
          </p:nvPr>
        </p:nvSpPr>
        <p:spPr>
          <a:xfrm>
            <a:off x="963084" y="1700809"/>
            <a:ext cx="10363200" cy="1500187"/>
          </a:xfrm>
        </p:spPr>
        <p:txBody>
          <a:bodyPr anchor="b"/>
          <a:lstStyle>
            <a:lvl1pPr marL="0" indent="0">
              <a:buNone/>
              <a:defRPr sz="2000">
                <a:solidFill>
                  <a:schemeClr val="tx1">
                    <a:tint val="75000"/>
                  </a:schemeClr>
                </a:solidFill>
                <a:latin typeface="Arial" panose="020B0604020202020204" pitchFamily="34" charset="0"/>
                <a:cs typeface="Arial" panose="020B0604020202020204" pitchFamily="34" charset="0"/>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272067680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Arial" panose="020B0604020202020204" pitchFamily="34" charset="0"/>
                <a:cs typeface="Arial" panose="020B0604020202020204" pitchFamily="34" charset="0"/>
              </a:defRPr>
            </a:lvl1pPr>
          </a:lstStyle>
          <a:p>
            <a:r>
              <a:rPr lang="en-US"/>
              <a:t>Click to edit Master title style</a:t>
            </a:r>
            <a:endParaRPr lang="en-GB" dirty="0"/>
          </a:p>
        </p:txBody>
      </p:sp>
      <p:sp>
        <p:nvSpPr>
          <p:cNvPr id="3" name="Content Placeholder 2"/>
          <p:cNvSpPr>
            <a:spLocks noGrp="1"/>
          </p:cNvSpPr>
          <p:nvPr>
            <p:ph sz="half" idx="1"/>
          </p:nvPr>
        </p:nvSpPr>
        <p:spPr>
          <a:xfrm>
            <a:off x="609600" y="1600201"/>
            <a:ext cx="5384800" cy="4349079"/>
          </a:xfrm>
        </p:spPr>
        <p:txBody>
          <a:bodyPr/>
          <a:lstStyle>
            <a:lvl1pPr>
              <a:defRPr sz="2800">
                <a:latin typeface="Arial" panose="020B0604020202020204" pitchFamily="34" charset="0"/>
                <a:cs typeface="Arial" panose="020B0604020202020204" pitchFamily="34" charset="0"/>
              </a:defRPr>
            </a:lvl1pPr>
            <a:lvl2pPr>
              <a:defRPr sz="2400">
                <a:latin typeface="Arial" panose="020B0604020202020204" pitchFamily="34" charset="0"/>
                <a:cs typeface="Arial" panose="020B0604020202020204" pitchFamily="34" charset="0"/>
              </a:defRPr>
            </a:lvl2pPr>
            <a:lvl3pPr>
              <a:defRPr sz="2000">
                <a:latin typeface="Arial" panose="020B0604020202020204" pitchFamily="34" charset="0"/>
                <a:cs typeface="Arial" panose="020B0604020202020204" pitchFamily="34" charset="0"/>
              </a:defRPr>
            </a:lvl3pPr>
            <a:lvl4pPr>
              <a:defRPr sz="1800">
                <a:latin typeface="Arial" panose="020B0604020202020204" pitchFamily="34" charset="0"/>
                <a:cs typeface="Arial" panose="020B0604020202020204" pitchFamily="34" charset="0"/>
              </a:defRPr>
            </a:lvl4pPr>
            <a:lvl5pPr>
              <a:defRPr sz="1800">
                <a:latin typeface="Arial" panose="020B0604020202020204" pitchFamily="34" charset="0"/>
                <a:cs typeface="Arial" panose="020B0604020202020204" pitchFamily="34" charset="0"/>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Content Placeholder 3"/>
          <p:cNvSpPr>
            <a:spLocks noGrp="1"/>
          </p:cNvSpPr>
          <p:nvPr>
            <p:ph sz="half" idx="2"/>
          </p:nvPr>
        </p:nvSpPr>
        <p:spPr>
          <a:xfrm>
            <a:off x="6197600" y="1600201"/>
            <a:ext cx="5384800" cy="4349079"/>
          </a:xfrm>
        </p:spPr>
        <p:txBody>
          <a:bodyPr/>
          <a:lstStyle>
            <a:lvl1pPr>
              <a:defRPr sz="2800">
                <a:latin typeface="Arial" panose="020B0604020202020204" pitchFamily="34" charset="0"/>
                <a:cs typeface="Arial" panose="020B0604020202020204" pitchFamily="34" charset="0"/>
              </a:defRPr>
            </a:lvl1pPr>
            <a:lvl2pPr>
              <a:defRPr sz="2400">
                <a:latin typeface="Arial" panose="020B0604020202020204" pitchFamily="34" charset="0"/>
                <a:cs typeface="Arial" panose="020B0604020202020204" pitchFamily="34" charset="0"/>
              </a:defRPr>
            </a:lvl2pPr>
            <a:lvl3pPr>
              <a:defRPr sz="2000">
                <a:latin typeface="Arial" panose="020B0604020202020204" pitchFamily="34" charset="0"/>
                <a:cs typeface="Arial" panose="020B0604020202020204" pitchFamily="34" charset="0"/>
              </a:defRPr>
            </a:lvl3pPr>
            <a:lvl4pPr>
              <a:defRPr sz="1800">
                <a:latin typeface="Arial" panose="020B0604020202020204" pitchFamily="34" charset="0"/>
                <a:cs typeface="Arial" panose="020B0604020202020204" pitchFamily="34" charset="0"/>
              </a:defRPr>
            </a:lvl4pPr>
            <a:lvl5pPr>
              <a:defRPr sz="1800">
                <a:latin typeface="Arial" panose="020B0604020202020204" pitchFamily="34" charset="0"/>
                <a:cs typeface="Arial" panose="020B0604020202020204" pitchFamily="34" charset="0"/>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Tree>
    <p:extLst>
      <p:ext uri="{BB962C8B-B14F-4D97-AF65-F5344CB8AC3E}">
        <p14:creationId xmlns:p14="http://schemas.microsoft.com/office/powerpoint/2010/main" val="308856949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GB" dirty="0"/>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6"/>
            <a:ext cx="5386917" cy="3774405"/>
          </a:xfrm>
        </p:spPr>
        <p:txBody>
          <a:bodyPr/>
          <a:lstStyle>
            <a:lvl1pPr>
              <a:defRPr sz="2400">
                <a:latin typeface="Arial" panose="020B0604020202020204" pitchFamily="34" charset="0"/>
                <a:cs typeface="Arial" panose="020B0604020202020204" pitchFamily="34" charset="0"/>
              </a:defRPr>
            </a:lvl1pPr>
            <a:lvl2pPr>
              <a:defRPr sz="2000">
                <a:latin typeface="Arial" panose="020B0604020202020204" pitchFamily="34" charset="0"/>
                <a:cs typeface="Arial" panose="020B0604020202020204" pitchFamily="34" charset="0"/>
              </a:defRPr>
            </a:lvl2pPr>
            <a:lvl3pPr>
              <a:defRPr sz="1800">
                <a:latin typeface="Arial" panose="020B0604020202020204" pitchFamily="34" charset="0"/>
                <a:cs typeface="Arial" panose="020B0604020202020204" pitchFamily="34" charset="0"/>
              </a:defRPr>
            </a:lvl3pPr>
            <a:lvl4pPr>
              <a:defRPr sz="1600">
                <a:latin typeface="Arial" panose="020B0604020202020204" pitchFamily="34" charset="0"/>
                <a:cs typeface="Arial" panose="020B0604020202020204" pitchFamily="34" charset="0"/>
              </a:defRPr>
            </a:lvl4pPr>
            <a:lvl5pPr>
              <a:defRPr sz="1600">
                <a:latin typeface="Arial" panose="020B0604020202020204" pitchFamily="34" charset="0"/>
                <a:cs typeface="Arial" panose="020B0604020202020204" pitchFamily="34" charset="0"/>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baseline="0">
                <a:latin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6"/>
            <a:ext cx="5389033" cy="3774405"/>
          </a:xfrm>
        </p:spPr>
        <p:txBody>
          <a:bodyPr/>
          <a:lstStyle>
            <a:lvl1pPr>
              <a:defRPr sz="2400" baseline="0">
                <a:latin typeface="Arial" panose="020B0604020202020204" pitchFamily="34" charset="0"/>
                <a:cs typeface="Arial" panose="020B0604020202020204" pitchFamily="34" charset="0"/>
              </a:defRPr>
            </a:lvl1pPr>
            <a:lvl2pPr>
              <a:defRPr sz="2000">
                <a:latin typeface="Arial" panose="020B0604020202020204" pitchFamily="34" charset="0"/>
                <a:cs typeface="Arial" panose="020B0604020202020204" pitchFamily="34" charset="0"/>
              </a:defRPr>
            </a:lvl2pPr>
            <a:lvl3pPr>
              <a:defRPr sz="1800">
                <a:latin typeface="Arial" panose="020B0604020202020204" pitchFamily="34" charset="0"/>
                <a:cs typeface="Arial" panose="020B0604020202020204" pitchFamily="34" charset="0"/>
              </a:defRPr>
            </a:lvl3pPr>
            <a:lvl4pPr>
              <a:defRPr sz="1600">
                <a:latin typeface="Arial" panose="020B0604020202020204" pitchFamily="34" charset="0"/>
                <a:cs typeface="Arial" panose="020B0604020202020204" pitchFamily="34" charset="0"/>
              </a:defRPr>
            </a:lvl4pPr>
            <a:lvl5pPr>
              <a:defRPr sz="1600">
                <a:latin typeface="Arial" panose="020B0604020202020204" pitchFamily="34" charset="0"/>
                <a:cs typeface="Arial" panose="020B0604020202020204" pitchFamily="34" charset="0"/>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Tree>
    <p:extLst>
      <p:ext uri="{BB962C8B-B14F-4D97-AF65-F5344CB8AC3E}">
        <p14:creationId xmlns:p14="http://schemas.microsoft.com/office/powerpoint/2010/main" val="63175739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Arial" panose="020B0604020202020204" pitchFamily="34" charset="0"/>
                <a:cs typeface="Arial" panose="020B0604020202020204" pitchFamily="34" charset="0"/>
              </a:defRPr>
            </a:lvl1pPr>
          </a:lstStyle>
          <a:p>
            <a:r>
              <a:rPr lang="en-US"/>
              <a:t>Click to edit Master title style</a:t>
            </a:r>
            <a:endParaRPr lang="en-GB" dirty="0"/>
          </a:p>
        </p:txBody>
      </p:sp>
    </p:spTree>
    <p:extLst>
      <p:ext uri="{BB962C8B-B14F-4D97-AF65-F5344CB8AC3E}">
        <p14:creationId xmlns:p14="http://schemas.microsoft.com/office/powerpoint/2010/main" val="154707207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2"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27051" y="6053138"/>
            <a:ext cx="2548467" cy="50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17456759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pic>
        <p:nvPicPr>
          <p:cNvPr id="5" name="Picture 2"/>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970434" y="188913"/>
            <a:ext cx="3119967" cy="10033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 name="Picture 10"/>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527051" y="6053138"/>
            <a:ext cx="2548467" cy="50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609601" y="273050"/>
            <a:ext cx="4011084" cy="1162050"/>
          </a:xfrm>
        </p:spPr>
        <p:txBody>
          <a:bodyPr anchor="b"/>
          <a:lstStyle>
            <a:lvl1pPr algn="l">
              <a:defRPr sz="2000" b="1">
                <a:latin typeface="Arial" panose="020B0604020202020204" pitchFamily="34" charset="0"/>
                <a:cs typeface="Arial" panose="020B0604020202020204" pitchFamily="34" charset="0"/>
              </a:defRPr>
            </a:lvl1pPr>
          </a:lstStyle>
          <a:p>
            <a:r>
              <a:rPr lang="en-US"/>
              <a:t>Click to edit Master title style</a:t>
            </a:r>
            <a:endParaRPr lang="en-GB" dirty="0"/>
          </a:p>
        </p:txBody>
      </p:sp>
      <p:sp>
        <p:nvSpPr>
          <p:cNvPr id="3" name="Content Placeholder 2"/>
          <p:cNvSpPr>
            <a:spLocks noGrp="1"/>
          </p:cNvSpPr>
          <p:nvPr>
            <p:ph idx="1"/>
          </p:nvPr>
        </p:nvSpPr>
        <p:spPr>
          <a:xfrm>
            <a:off x="4766733" y="1484785"/>
            <a:ext cx="6815667" cy="4464496"/>
          </a:xfrm>
        </p:spPr>
        <p:txBody>
          <a:bodyPr/>
          <a:lstStyle>
            <a:lvl1pPr>
              <a:defRPr sz="3200">
                <a:latin typeface="Arial" panose="020B0604020202020204" pitchFamily="34" charset="0"/>
                <a:cs typeface="Arial" panose="020B0604020202020204" pitchFamily="34" charset="0"/>
              </a:defRPr>
            </a:lvl1pPr>
            <a:lvl2pPr>
              <a:defRPr sz="2800">
                <a:latin typeface="Arial" panose="020B0604020202020204" pitchFamily="34" charset="0"/>
                <a:cs typeface="Arial" panose="020B0604020202020204" pitchFamily="34" charset="0"/>
              </a:defRPr>
            </a:lvl2pPr>
            <a:lvl3pPr>
              <a:defRPr sz="2400">
                <a:latin typeface="Arial" panose="020B0604020202020204" pitchFamily="34" charset="0"/>
                <a:cs typeface="Arial" panose="020B0604020202020204" pitchFamily="34" charset="0"/>
              </a:defRPr>
            </a:lvl3pPr>
            <a:lvl4pPr>
              <a:defRPr sz="2000">
                <a:latin typeface="Arial" panose="020B0604020202020204" pitchFamily="34" charset="0"/>
                <a:cs typeface="Arial" panose="020B0604020202020204" pitchFamily="34" charset="0"/>
              </a:defRPr>
            </a:lvl4pPr>
            <a:lvl5pPr>
              <a:defRPr sz="2000">
                <a:latin typeface="Arial" panose="020B0604020202020204" pitchFamily="34" charset="0"/>
                <a:cs typeface="Arial" panose="020B0604020202020204" pitchFamily="34" charset="0"/>
              </a:defRPr>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Text Placeholder 3"/>
          <p:cNvSpPr>
            <a:spLocks noGrp="1"/>
          </p:cNvSpPr>
          <p:nvPr>
            <p:ph type="body" sz="half" idx="2"/>
          </p:nvPr>
        </p:nvSpPr>
        <p:spPr>
          <a:xfrm>
            <a:off x="609601" y="1484785"/>
            <a:ext cx="4011084" cy="4462603"/>
          </a:xfrm>
        </p:spPr>
        <p:txBody>
          <a:bodyPr/>
          <a:lstStyle>
            <a:lvl1pPr marL="0" indent="0">
              <a:buNone/>
              <a:defRPr sz="1400">
                <a:latin typeface="Arial" panose="020B0604020202020204" pitchFamily="34" charset="0"/>
                <a:cs typeface="Arial" panose="020B0604020202020204" pitchFamily="34"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268290565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5" name="Picture 2"/>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970434" y="188913"/>
            <a:ext cx="3119967" cy="10033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 name="Picture 10"/>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527051" y="6053138"/>
            <a:ext cx="2548467" cy="50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605003" y="4800600"/>
            <a:ext cx="7315200" cy="566738"/>
          </a:xfrm>
        </p:spPr>
        <p:txBody>
          <a:bodyPr anchor="b"/>
          <a:lstStyle>
            <a:lvl1pPr algn="l">
              <a:defRPr sz="2000" b="1" baseline="0">
                <a:latin typeface="Arial" panose="020B0604020202020204" pitchFamily="34" charset="0"/>
              </a:defRPr>
            </a:lvl1pPr>
          </a:lstStyle>
          <a:p>
            <a:r>
              <a:rPr lang="en-US"/>
              <a:t>Click to edit Master title style</a:t>
            </a:r>
            <a:endParaRPr lang="en-GB" dirty="0"/>
          </a:p>
        </p:txBody>
      </p:sp>
      <p:sp>
        <p:nvSpPr>
          <p:cNvPr id="3" name="Picture Placeholder 2"/>
          <p:cNvSpPr>
            <a:spLocks noGrp="1"/>
          </p:cNvSpPr>
          <p:nvPr>
            <p:ph type="pic" idx="1"/>
          </p:nvPr>
        </p:nvSpPr>
        <p:spPr>
          <a:xfrm>
            <a:off x="605003" y="612775"/>
            <a:ext cx="7315200" cy="4114800"/>
          </a:xfrm>
        </p:spPr>
        <p:txBody>
          <a:bodyPr rtlCol="0">
            <a:normAutofit/>
          </a:bodyPr>
          <a:lstStyle>
            <a:lvl1pPr marL="0" indent="0">
              <a:buNone/>
              <a:defRPr sz="3200">
                <a:latin typeface="Arial" panose="020B0604020202020204" pitchFamily="34" charset="0"/>
                <a:cs typeface="Arial" panose="020B0604020202020204"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endParaRPr lang="en-GB" noProof="0" dirty="0"/>
          </a:p>
        </p:txBody>
      </p:sp>
      <p:sp>
        <p:nvSpPr>
          <p:cNvPr id="4" name="Text Placeholder 3"/>
          <p:cNvSpPr>
            <a:spLocks noGrp="1"/>
          </p:cNvSpPr>
          <p:nvPr>
            <p:ph type="body" sz="half" idx="2"/>
          </p:nvPr>
        </p:nvSpPr>
        <p:spPr>
          <a:xfrm>
            <a:off x="605003" y="5367338"/>
            <a:ext cx="7315200" cy="509934"/>
          </a:xfrm>
        </p:spPr>
        <p:txBody>
          <a:bodyPr/>
          <a:lstStyle>
            <a:lvl1pPr marL="0" indent="0">
              <a:buNone/>
              <a:defRPr sz="1400">
                <a:latin typeface="Arial" panose="020B0604020202020204" pitchFamily="34" charset="0"/>
                <a:cs typeface="Arial" panose="020B0604020202020204" pitchFamily="34"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4357495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3.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2.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jpeg"/><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050" name="Title Placeholder 1"/>
          <p:cNvSpPr>
            <a:spLocks noGrp="1"/>
          </p:cNvSpPr>
          <p:nvPr>
            <p:ph type="title"/>
          </p:nvPr>
        </p:nvSpPr>
        <p:spPr bwMode="auto">
          <a:xfrm>
            <a:off x="609601" y="274638"/>
            <a:ext cx="8174567"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endParaRPr lang="en-GB" altLang="en-US"/>
          </a:p>
        </p:txBody>
      </p:sp>
      <p:sp>
        <p:nvSpPr>
          <p:cNvPr id="2051" name="Text Placeholder 2"/>
          <p:cNvSpPr>
            <a:spLocks noGrp="1"/>
          </p:cNvSpPr>
          <p:nvPr>
            <p:ph type="body" idx="1"/>
          </p:nvPr>
        </p:nvSpPr>
        <p:spPr bwMode="auto">
          <a:xfrm>
            <a:off x="609600" y="1600200"/>
            <a:ext cx="10972800" cy="4349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endParaRPr lang="en-GB" altLang="en-US"/>
          </a:p>
        </p:txBody>
      </p:sp>
      <p:pic>
        <p:nvPicPr>
          <p:cNvPr id="2052" name="Picture 2"/>
          <p:cNvPicPr>
            <a:picLocks noChangeAspect="1" noChangeArrowheads="1"/>
          </p:cNvPicPr>
          <p:nvPr/>
        </p:nvPicPr>
        <p:blipFill>
          <a:blip r:embed="rId11">
            <a:extLst>
              <a:ext uri="{28A0092B-C50C-407E-A947-70E740481C1C}">
                <a14:useLocalDpi xmlns:a14="http://schemas.microsoft.com/office/drawing/2010/main" val="0"/>
              </a:ext>
            </a:extLst>
          </a:blip>
          <a:srcRect r="81207" b="43192"/>
          <a:stretch>
            <a:fillRect/>
          </a:stretch>
        </p:blipFill>
        <p:spPr bwMode="auto">
          <a:xfrm>
            <a:off x="9914468" y="4652964"/>
            <a:ext cx="2518833" cy="22193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3" name="Picture 8"/>
          <p:cNvPicPr>
            <a:picLocks noChangeAspect="1"/>
          </p:cNvPicPr>
          <p:nvPr/>
        </p:nvPicPr>
        <p:blipFill>
          <a:blip r:embed="rId12">
            <a:extLst>
              <a:ext uri="{28A0092B-C50C-407E-A947-70E740481C1C}">
                <a14:useLocalDpi xmlns:a14="http://schemas.microsoft.com/office/drawing/2010/main" val="0"/>
              </a:ext>
            </a:extLst>
          </a:blip>
          <a:srcRect/>
          <a:stretch>
            <a:fillRect/>
          </a:stretch>
        </p:blipFill>
        <p:spPr bwMode="auto">
          <a:xfrm>
            <a:off x="527051" y="6053138"/>
            <a:ext cx="2548467" cy="50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4" name="Picture 2"/>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9215967" y="260350"/>
            <a:ext cx="2641600" cy="76993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31841369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Lst>
  <p:txStyles>
    <p:titleStyle>
      <a:lvl1pPr algn="ctr" rtl="0" eaLnBrk="0" fontAlgn="base" hangingPunct="0">
        <a:spcBef>
          <a:spcPct val="0"/>
        </a:spcBef>
        <a:spcAft>
          <a:spcPct val="0"/>
        </a:spcAft>
        <a:defRPr sz="3200" kern="1200">
          <a:solidFill>
            <a:schemeClr val="tx1"/>
          </a:solidFill>
          <a:latin typeface="Arial" panose="020B0604020202020204" pitchFamily="34" charset="0"/>
          <a:ea typeface="+mj-ea"/>
          <a:cs typeface="Arial" panose="020B0604020202020204" pitchFamily="34" charset="0"/>
        </a:defRPr>
      </a:lvl1pPr>
      <a:lvl2pPr algn="ctr" rtl="0" eaLnBrk="0" fontAlgn="base" hangingPunct="0">
        <a:spcBef>
          <a:spcPct val="0"/>
        </a:spcBef>
        <a:spcAft>
          <a:spcPct val="0"/>
        </a:spcAft>
        <a:defRPr sz="3200">
          <a:solidFill>
            <a:schemeClr val="tx1"/>
          </a:solidFill>
          <a:latin typeface="Arial" pitchFamily="34" charset="0"/>
          <a:cs typeface="Arial" pitchFamily="34" charset="0"/>
        </a:defRPr>
      </a:lvl2pPr>
      <a:lvl3pPr algn="ctr" rtl="0" eaLnBrk="0" fontAlgn="base" hangingPunct="0">
        <a:spcBef>
          <a:spcPct val="0"/>
        </a:spcBef>
        <a:spcAft>
          <a:spcPct val="0"/>
        </a:spcAft>
        <a:defRPr sz="3200">
          <a:solidFill>
            <a:schemeClr val="tx1"/>
          </a:solidFill>
          <a:latin typeface="Arial" pitchFamily="34" charset="0"/>
          <a:cs typeface="Arial" pitchFamily="34" charset="0"/>
        </a:defRPr>
      </a:lvl3pPr>
      <a:lvl4pPr algn="ctr" rtl="0" eaLnBrk="0" fontAlgn="base" hangingPunct="0">
        <a:spcBef>
          <a:spcPct val="0"/>
        </a:spcBef>
        <a:spcAft>
          <a:spcPct val="0"/>
        </a:spcAft>
        <a:defRPr sz="3200">
          <a:solidFill>
            <a:schemeClr val="tx1"/>
          </a:solidFill>
          <a:latin typeface="Arial" pitchFamily="34" charset="0"/>
          <a:cs typeface="Arial" pitchFamily="34" charset="0"/>
        </a:defRPr>
      </a:lvl4pPr>
      <a:lvl5pPr algn="ctr" rtl="0" eaLnBrk="0" fontAlgn="base" hangingPunct="0">
        <a:spcBef>
          <a:spcPct val="0"/>
        </a:spcBef>
        <a:spcAft>
          <a:spcPct val="0"/>
        </a:spcAft>
        <a:defRPr sz="3200">
          <a:solidFill>
            <a:schemeClr val="tx1"/>
          </a:solidFill>
          <a:latin typeface="Arial" pitchFamily="34" charset="0"/>
          <a:cs typeface="Arial" pitchFamily="34" charset="0"/>
        </a:defRPr>
      </a:lvl5pPr>
      <a:lvl6pPr marL="457200" algn="ctr" rtl="0" fontAlgn="base">
        <a:spcBef>
          <a:spcPct val="0"/>
        </a:spcBef>
        <a:spcAft>
          <a:spcPct val="0"/>
        </a:spcAft>
        <a:defRPr sz="3200">
          <a:solidFill>
            <a:schemeClr val="tx1"/>
          </a:solidFill>
          <a:latin typeface="Arial" pitchFamily="34" charset="0"/>
          <a:cs typeface="Arial" pitchFamily="34" charset="0"/>
        </a:defRPr>
      </a:lvl6pPr>
      <a:lvl7pPr marL="914400" algn="ctr" rtl="0" fontAlgn="base">
        <a:spcBef>
          <a:spcPct val="0"/>
        </a:spcBef>
        <a:spcAft>
          <a:spcPct val="0"/>
        </a:spcAft>
        <a:defRPr sz="3200">
          <a:solidFill>
            <a:schemeClr val="tx1"/>
          </a:solidFill>
          <a:latin typeface="Arial" pitchFamily="34" charset="0"/>
          <a:cs typeface="Arial" pitchFamily="34" charset="0"/>
        </a:defRPr>
      </a:lvl7pPr>
      <a:lvl8pPr marL="1371600" algn="ctr" rtl="0" fontAlgn="base">
        <a:spcBef>
          <a:spcPct val="0"/>
        </a:spcBef>
        <a:spcAft>
          <a:spcPct val="0"/>
        </a:spcAft>
        <a:defRPr sz="3200">
          <a:solidFill>
            <a:schemeClr val="tx1"/>
          </a:solidFill>
          <a:latin typeface="Arial" pitchFamily="34" charset="0"/>
          <a:cs typeface="Arial" pitchFamily="34" charset="0"/>
        </a:defRPr>
      </a:lvl8pPr>
      <a:lvl9pPr marL="1828800" algn="ctr" rtl="0" fontAlgn="base">
        <a:spcBef>
          <a:spcPct val="0"/>
        </a:spcBef>
        <a:spcAft>
          <a:spcPct val="0"/>
        </a:spcAft>
        <a:defRPr sz="3200">
          <a:solidFill>
            <a:schemeClr val="tx1"/>
          </a:solidFill>
          <a:latin typeface="Arial" pitchFamily="34" charset="0"/>
          <a:cs typeface="Arial" pitchFamily="34" charset="0"/>
        </a:defRPr>
      </a:lvl9pPr>
    </p:titleStyle>
    <p:bodyStyle>
      <a:lvl1pPr marL="342900" indent="-342900" algn="l" rtl="0" eaLnBrk="0" fontAlgn="base" hangingPunct="0">
        <a:spcBef>
          <a:spcPct val="20000"/>
        </a:spcBef>
        <a:spcAft>
          <a:spcPct val="0"/>
        </a:spcAft>
        <a:buFont typeface="Arial" charset="0"/>
        <a:buChar char="•"/>
        <a:defRPr sz="2800" kern="1200">
          <a:solidFill>
            <a:schemeClr val="tx1"/>
          </a:solidFill>
          <a:latin typeface="Arial" panose="020B0604020202020204" pitchFamily="34" charset="0"/>
          <a:ea typeface="+mn-ea"/>
          <a:cs typeface="Arial" panose="020B0604020202020204" pitchFamily="34" charset="0"/>
        </a:defRPr>
      </a:lvl1pPr>
      <a:lvl2pPr marL="742950" indent="-285750" algn="l" rtl="0" eaLnBrk="0" fontAlgn="base" hangingPunct="0">
        <a:spcBef>
          <a:spcPct val="20000"/>
        </a:spcBef>
        <a:spcAft>
          <a:spcPct val="0"/>
        </a:spcAft>
        <a:buFont typeface="Arial"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rtl="0" eaLnBrk="0" fontAlgn="base" hangingPunct="0">
        <a:spcBef>
          <a:spcPct val="20000"/>
        </a:spcBef>
        <a:spcAft>
          <a:spcPct val="0"/>
        </a:spcAft>
        <a:buFont typeface="Arial"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rtl="0" eaLnBrk="0" fontAlgn="base" hangingPunct="0">
        <a:spcBef>
          <a:spcPct val="20000"/>
        </a:spcBef>
        <a:spcAft>
          <a:spcPct val="0"/>
        </a:spcAft>
        <a:buFont typeface="Arial" charset="0"/>
        <a:buChar char="–"/>
        <a:defRPr kern="1200">
          <a:solidFill>
            <a:schemeClr val="tx1"/>
          </a:solidFill>
          <a:latin typeface="Arial" panose="020B0604020202020204" pitchFamily="34" charset="0"/>
          <a:ea typeface="+mn-ea"/>
          <a:cs typeface="Arial" panose="020B0604020202020204" pitchFamily="34" charset="0"/>
        </a:defRPr>
      </a:lvl4pPr>
      <a:lvl5pPr marL="2057400" indent="-228600" algn="l" rtl="0" eaLnBrk="0" fontAlgn="base" hangingPunct="0">
        <a:spcBef>
          <a:spcPct val="20000"/>
        </a:spcBef>
        <a:spcAft>
          <a:spcPct val="0"/>
        </a:spcAft>
        <a:buFont typeface="Arial" charset="0"/>
        <a:buChar char="»"/>
        <a:defRPr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1.xml"/><Relationship Id="rId4" Type="http://schemas.openxmlformats.org/officeDocument/2006/relationships/image" Target="../media/image7.png"/></Relationships>
</file>

<file path=ppt/slides/_rels/slide10.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image" Target="../media/image16.png"/><Relationship Id="rId7" Type="http://schemas.openxmlformats.org/officeDocument/2006/relationships/image" Target="../media/image28.png"/><Relationship Id="rId2" Type="http://schemas.openxmlformats.org/officeDocument/2006/relationships/image" Target="../media/image25.png"/><Relationship Id="rId1" Type="http://schemas.openxmlformats.org/officeDocument/2006/relationships/slideLayout" Target="../slideLayouts/slideLayout7.xml"/><Relationship Id="rId6" Type="http://schemas.openxmlformats.org/officeDocument/2006/relationships/image" Target="../media/image27.png"/><Relationship Id="rId5" Type="http://schemas.openxmlformats.org/officeDocument/2006/relationships/image" Target="../media/image26.png"/><Relationship Id="rId4" Type="http://schemas.openxmlformats.org/officeDocument/2006/relationships/image" Target="../media/image19.png"/></Relationships>
</file>

<file path=ppt/slides/_rels/slide11.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60.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hyperlink" Target="mailto:Jo.Lees@hants.gov.uk" TargetMode="External"/><Relationship Id="rId2" Type="http://schemas.openxmlformats.org/officeDocument/2006/relationships/hyperlink" Target="mailto:Jacqui.clifft@hants.gov.uk" TargetMode="External"/><Relationship Id="rId1" Type="http://schemas.openxmlformats.org/officeDocument/2006/relationships/slideLayout" Target="../slideLayouts/slideLayout2.xml"/><Relationship Id="rId6" Type="http://schemas.openxmlformats.org/officeDocument/2006/relationships/image" Target="../media/image30.png"/><Relationship Id="rId5" Type="http://schemas.openxmlformats.org/officeDocument/2006/relationships/image" Target="../media/image7.png"/><Relationship Id="rId4" Type="http://schemas.openxmlformats.org/officeDocument/2006/relationships/hyperlink" Target="mailto:hias.enquiries@hants.gov.uk"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image" Target="../media/image17.png"/><Relationship Id="rId7" Type="http://schemas.openxmlformats.org/officeDocument/2006/relationships/image" Target="../media/image20.png"/><Relationship Id="rId1" Type="http://schemas.openxmlformats.org/officeDocument/2006/relationships/slideLayout" Target="../slideLayouts/slideLayout7.xml"/><Relationship Id="rId6" Type="http://schemas.openxmlformats.org/officeDocument/2006/relationships/image" Target="../media/image19.png"/><Relationship Id="rId11" Type="http://schemas.openxmlformats.org/officeDocument/2006/relationships/image" Target="../media/image24.png"/><Relationship Id="rId5" Type="http://schemas.openxmlformats.org/officeDocument/2006/relationships/image" Target="../media/image18.png"/><Relationship Id="rId10" Type="http://schemas.openxmlformats.org/officeDocument/2006/relationships/image" Target="../media/image23.png"/><Relationship Id="rId4" Type="http://schemas.openxmlformats.org/officeDocument/2006/relationships/image" Target="../media/image16.png"/><Relationship Id="rId9" Type="http://schemas.openxmlformats.org/officeDocument/2006/relationships/image" Target="../media/image2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785" t="1016" r="535"/>
          <a:stretch/>
        </p:blipFill>
        <p:spPr bwMode="auto">
          <a:xfrm>
            <a:off x="472664" y="171903"/>
            <a:ext cx="10163596" cy="651419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itle 1"/>
          <p:cNvSpPr>
            <a:spLocks noGrp="1"/>
          </p:cNvSpPr>
          <p:nvPr>
            <p:ph type="ctrTitle"/>
          </p:nvPr>
        </p:nvSpPr>
        <p:spPr>
          <a:xfrm>
            <a:off x="1847528" y="1628801"/>
            <a:ext cx="7772400" cy="1470025"/>
          </a:xfrm>
        </p:spPr>
        <p:txBody>
          <a:bodyPr>
            <a:normAutofit/>
          </a:bodyPr>
          <a:lstStyle/>
          <a:p>
            <a:pPr algn="l"/>
            <a:r>
              <a:rPr lang="en-GB" b="1" dirty="0"/>
              <a:t>Year 5</a:t>
            </a:r>
          </a:p>
        </p:txBody>
      </p:sp>
      <p:sp>
        <p:nvSpPr>
          <p:cNvPr id="3" name="Subtitle 2"/>
          <p:cNvSpPr>
            <a:spLocks noGrp="1"/>
          </p:cNvSpPr>
          <p:nvPr>
            <p:ph type="subTitle" idx="1"/>
          </p:nvPr>
        </p:nvSpPr>
        <p:spPr>
          <a:xfrm>
            <a:off x="1847528" y="3068960"/>
            <a:ext cx="7776864" cy="622920"/>
          </a:xfrm>
        </p:spPr>
        <p:txBody>
          <a:bodyPr>
            <a:normAutofit fontScale="25000" lnSpcReduction="20000"/>
          </a:bodyPr>
          <a:lstStyle/>
          <a:p>
            <a:pPr algn="l"/>
            <a:r>
              <a:rPr lang="en-GB" sz="6400" b="1" dirty="0">
                <a:solidFill>
                  <a:schemeClr val="tx1"/>
                </a:solidFill>
              </a:rPr>
              <a:t>Fractions (percentages)</a:t>
            </a:r>
          </a:p>
          <a:p>
            <a:pPr algn="l"/>
            <a:r>
              <a:rPr lang="en-GB" sz="6400" dirty="0">
                <a:solidFill>
                  <a:schemeClr val="tx1"/>
                </a:solidFill>
              </a:rPr>
              <a:t>Identify, name and write equivalent fractions of a given fraction, represent visually, including tenths and hundredths</a:t>
            </a:r>
          </a:p>
          <a:p>
            <a:pPr algn="l"/>
            <a:r>
              <a:rPr lang="en-GB" sz="6400" dirty="0">
                <a:solidFill>
                  <a:schemeClr val="tx1"/>
                </a:solidFill>
                <a:effectLst/>
                <a:latin typeface="Arial" panose="020B0604020202020204" pitchFamily="34" charset="0"/>
                <a:ea typeface="Calibri" panose="020F0502020204030204" pitchFamily="34" charset="0"/>
                <a:cs typeface="Times New Roman" panose="02020603050405020304" pitchFamily="18" charset="0"/>
              </a:rPr>
              <a:t>Solve problems which require knowing percentage and decimal equivalents of ½, ¼, 1/5, 2/5, 4/5 </a:t>
            </a:r>
            <a:endParaRPr lang="en-GB" sz="64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algn="l"/>
            <a:endParaRPr lang="en-GB" sz="2400" dirty="0">
              <a:solidFill>
                <a:schemeClr val="tx1"/>
              </a:solidFill>
            </a:endParaRPr>
          </a:p>
        </p:txBody>
      </p:sp>
      <p:sp>
        <p:nvSpPr>
          <p:cNvPr id="4" name="Subtitle 2"/>
          <p:cNvSpPr txBox="1">
            <a:spLocks/>
          </p:cNvSpPr>
          <p:nvPr/>
        </p:nvSpPr>
        <p:spPr>
          <a:xfrm>
            <a:off x="1883718" y="4797152"/>
            <a:ext cx="7776864" cy="1126976"/>
          </a:xfrm>
          <a:prstGeom prst="rect">
            <a:avLst/>
          </a:prstGeom>
        </p:spPr>
        <p:txBody>
          <a:bodyPr vert="horz" lIns="91440" tIns="45720" rIns="91440" bIns="45720" rtlCol="0">
            <a:normAutofit lnSpcReduction="10000"/>
          </a:bodyPr>
          <a:lstStyle>
            <a:lvl1pPr marL="0" indent="0" algn="ctr" defTabSz="914400" rtl="0" eaLnBrk="1" latinLnBrk="0" hangingPunct="1">
              <a:spcBef>
                <a:spcPct val="20000"/>
              </a:spcBef>
              <a:buFont typeface="Arial" panose="020B0604020202020204"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anose="020B0604020202020204"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pPr algn="l"/>
            <a:r>
              <a:rPr lang="en-GB" sz="1200" dirty="0">
                <a:solidFill>
                  <a:schemeClr val="tx1"/>
                </a:solidFill>
                <a:latin typeface="Arial" panose="020B0604020202020204" pitchFamily="34" charset="0"/>
                <a:cs typeface="Arial" panose="020B0604020202020204" pitchFamily="34" charset="0"/>
              </a:rPr>
              <a:t>HIAS maths  Team</a:t>
            </a:r>
          </a:p>
          <a:p>
            <a:pPr algn="l"/>
            <a:r>
              <a:rPr lang="en-GB" sz="1200" dirty="0">
                <a:solidFill>
                  <a:schemeClr val="tx1"/>
                </a:solidFill>
                <a:latin typeface="Arial" panose="020B0604020202020204" pitchFamily="34" charset="0"/>
                <a:cs typeface="Arial" panose="020B0604020202020204" pitchFamily="34" charset="0"/>
              </a:rPr>
              <a:t>Spring 2021</a:t>
            </a:r>
          </a:p>
          <a:p>
            <a:pPr algn="l"/>
            <a:r>
              <a:rPr lang="en-GB" sz="1200" dirty="0">
                <a:solidFill>
                  <a:schemeClr val="tx1"/>
                </a:solidFill>
                <a:latin typeface="Arial" panose="020B0604020202020204" pitchFamily="34" charset="0"/>
                <a:cs typeface="Arial" panose="020B0604020202020204" pitchFamily="34" charset="0"/>
              </a:rPr>
              <a:t>Final version</a:t>
            </a:r>
          </a:p>
          <a:p>
            <a:pPr algn="l"/>
            <a:endParaRPr lang="en-GB" sz="1400" dirty="0">
              <a:solidFill>
                <a:schemeClr val="tx1"/>
              </a:solidFill>
              <a:latin typeface="Arial" panose="020B0604020202020204" pitchFamily="34" charset="0"/>
              <a:cs typeface="Arial" panose="020B0604020202020204" pitchFamily="34" charset="0"/>
            </a:endParaRPr>
          </a:p>
          <a:p>
            <a:pPr algn="l"/>
            <a:r>
              <a:rPr lang="en-GB" sz="1200" dirty="0">
                <a:solidFill>
                  <a:schemeClr val="tx1"/>
                </a:solidFill>
                <a:latin typeface="Arial" panose="020B0604020202020204" pitchFamily="34" charset="0"/>
                <a:cs typeface="Arial" panose="020B0604020202020204" pitchFamily="34" charset="0"/>
              </a:rPr>
              <a:t>© Hampshire County Council</a:t>
            </a:r>
          </a:p>
          <a:p>
            <a:pPr algn="l"/>
            <a:endParaRPr lang="en-GB" sz="1400" dirty="0">
              <a:solidFill>
                <a:schemeClr val="tx1"/>
              </a:solidFill>
              <a:latin typeface="Arial" panose="020B0604020202020204" pitchFamily="34" charset="0"/>
              <a:cs typeface="Arial" panose="020B0604020202020204" pitchFamily="34" charset="0"/>
            </a:endParaRPr>
          </a:p>
        </p:txBody>
      </p:sp>
      <p:pic>
        <p:nvPicPr>
          <p:cNvPr id="6" name="Picture 5"/>
          <p:cNvPicPr/>
          <p:nvPr/>
        </p:nvPicPr>
        <p:blipFill>
          <a:blip r:embed="rId3">
            <a:extLst>
              <a:ext uri="{28A0092B-C50C-407E-A947-70E740481C1C}">
                <a14:useLocalDpi xmlns:a14="http://schemas.microsoft.com/office/drawing/2010/main" val="0"/>
              </a:ext>
            </a:extLst>
          </a:blip>
          <a:srcRect/>
          <a:stretch>
            <a:fillRect/>
          </a:stretch>
        </p:blipFill>
        <p:spPr bwMode="auto">
          <a:xfrm>
            <a:off x="9789537" y="323225"/>
            <a:ext cx="2139950" cy="835025"/>
          </a:xfrm>
          <a:prstGeom prst="rect">
            <a:avLst/>
          </a:prstGeom>
          <a:noFill/>
        </p:spPr>
      </p:pic>
      <p:pic>
        <p:nvPicPr>
          <p:cNvPr id="7" name="Picture 6"/>
          <p:cNvPicPr/>
          <p:nvPr/>
        </p:nvPicPr>
        <p:blipFill>
          <a:blip r:embed="rId4">
            <a:extLst>
              <a:ext uri="{28A0092B-C50C-407E-A947-70E740481C1C}">
                <a14:useLocalDpi xmlns:a14="http://schemas.microsoft.com/office/drawing/2010/main" val="0"/>
              </a:ext>
            </a:extLst>
          </a:blip>
          <a:srcRect/>
          <a:stretch>
            <a:fillRect/>
          </a:stretch>
        </p:blipFill>
        <p:spPr bwMode="auto">
          <a:xfrm>
            <a:off x="8355841" y="6052700"/>
            <a:ext cx="1951355" cy="504825"/>
          </a:xfrm>
          <a:prstGeom prst="rect">
            <a:avLst/>
          </a:prstGeom>
          <a:noFill/>
          <a:ln>
            <a:noFill/>
          </a:ln>
        </p:spPr>
      </p:pic>
      <p:sp>
        <p:nvSpPr>
          <p:cNvPr id="9" name="Text Box 2">
            <a:extLst>
              <a:ext uri="{FF2B5EF4-FFF2-40B4-BE49-F238E27FC236}">
                <a16:creationId xmlns:a16="http://schemas.microsoft.com/office/drawing/2014/main" id="{485B68E5-F36B-4783-B160-42CF83F0A404}"/>
              </a:ext>
            </a:extLst>
          </p:cNvPr>
          <p:cNvSpPr txBox="1">
            <a:spLocks noChangeArrowheads="1"/>
          </p:cNvSpPr>
          <p:nvPr/>
        </p:nvSpPr>
        <p:spPr bwMode="auto">
          <a:xfrm>
            <a:off x="1524000" y="652224"/>
            <a:ext cx="4248150" cy="351155"/>
          </a:xfrm>
          <a:prstGeom prst="rect">
            <a:avLst/>
          </a:prstGeom>
          <a:solidFill>
            <a:srgbClr val="1F3244"/>
          </a:solidFill>
          <a:ln w="9525">
            <a:noFill/>
            <a:miter lim="800000"/>
            <a:headEnd/>
            <a:tailEnd/>
          </a:ln>
        </p:spPr>
        <p:txBody>
          <a:bodyPr rot="0" vert="horz" wrap="square" lIns="91440" tIns="45720" rIns="91440" bIns="45720" anchor="t" anchorCtr="0">
            <a:noAutofit/>
          </a:bodyPr>
          <a:lstStyle/>
          <a:p>
            <a:pPr algn="ctr" hangingPunct="0">
              <a:spcBef>
                <a:spcPts val="700"/>
              </a:spcBef>
            </a:pPr>
            <a:r>
              <a:rPr lang="en-GB" kern="0" dirty="0">
                <a:solidFill>
                  <a:srgbClr val="FFFFFF"/>
                </a:solidFill>
                <a:latin typeface="Arial"/>
                <a:ea typeface="Times New Roman"/>
              </a:rPr>
              <a:t>HIAS Blended Learning Resource</a:t>
            </a:r>
            <a:endParaRPr lang="en-GB" b="1" kern="0" dirty="0">
              <a:solidFill>
                <a:srgbClr val="FFFFFF"/>
              </a:solidFill>
              <a:latin typeface="Arial"/>
              <a:ea typeface="Times New Roman"/>
            </a:endParaRPr>
          </a:p>
        </p:txBody>
      </p:sp>
    </p:spTree>
    <p:extLst>
      <p:ext uri="{BB962C8B-B14F-4D97-AF65-F5344CB8AC3E}">
        <p14:creationId xmlns:p14="http://schemas.microsoft.com/office/powerpoint/2010/main" val="428424535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mc:Choice xmlns:a14="http://schemas.microsoft.com/office/drawing/2010/main" Requires="a14">
          <p:sp>
            <p:nvSpPr>
              <p:cNvPr id="7" name="TextBox 6">
                <a:extLst>
                  <a:ext uri="{FF2B5EF4-FFF2-40B4-BE49-F238E27FC236}">
                    <a16:creationId xmlns:a16="http://schemas.microsoft.com/office/drawing/2014/main" id="{1788A4ED-9B80-4D61-97BF-ACC528D00F46}"/>
                  </a:ext>
                </a:extLst>
              </p:cNvPr>
              <p:cNvSpPr txBox="1"/>
              <p:nvPr/>
            </p:nvSpPr>
            <p:spPr>
              <a:xfrm>
                <a:off x="235762" y="374272"/>
                <a:ext cx="6216868" cy="939744"/>
              </a:xfrm>
              <a:prstGeom prst="rect">
                <a:avLst/>
              </a:prstGeom>
              <a:noFill/>
            </p:spPr>
            <p:txBody>
              <a:bodyPr wrap="square">
                <a:spAutoFit/>
              </a:bodyPr>
              <a:lstStyle/>
              <a:p>
                <a:r>
                  <a:rPr lang="en-GB" sz="1600" b="1" dirty="0">
                    <a:cs typeface="Times New Roman" panose="02020603050405020304" pitchFamily="18" charset="0"/>
                  </a:rPr>
                  <a:t>Step 3 (continued): use the diagram working systematically through the list to check which fractions are equal to, or greater than</a:t>
                </a:r>
                <a:r>
                  <a:rPr lang="en-GB" sz="1600" dirty="0">
                    <a:cs typeface="Times New Roman" panose="02020603050405020304" pitchFamily="18" charset="0"/>
                  </a:rPr>
                  <a:t> </a:t>
                </a:r>
                <a14:m>
                  <m:oMath xmlns:m="http://schemas.openxmlformats.org/officeDocument/2006/math">
                    <m:f>
                      <m:fPr>
                        <m:ctrlPr>
                          <a:rPr lang="en-GB" sz="1600" b="1" i="1">
                            <a:latin typeface="Cambria Math" panose="02040503050406030204" pitchFamily="18" charset="0"/>
                            <a:cs typeface="Times New Roman" panose="02020603050405020304" pitchFamily="18" charset="0"/>
                          </a:rPr>
                        </m:ctrlPr>
                      </m:fPr>
                      <m:num>
                        <m:r>
                          <a:rPr lang="en-GB" sz="1600" b="1" i="0" smtClean="0">
                            <a:latin typeface="Cambria Math" panose="02040503050406030204" pitchFamily="18" charset="0"/>
                            <a:cs typeface="Times New Roman" panose="02020603050405020304" pitchFamily="18" charset="0"/>
                          </a:rPr>
                          <m:t>𝟒</m:t>
                        </m:r>
                      </m:num>
                      <m:den>
                        <m:r>
                          <a:rPr lang="en-GB" sz="1600" b="1" i="0" smtClean="0">
                            <a:latin typeface="Cambria Math" panose="02040503050406030204" pitchFamily="18" charset="0"/>
                            <a:cs typeface="Times New Roman" panose="02020603050405020304" pitchFamily="18" charset="0"/>
                          </a:rPr>
                          <m:t>𝟓</m:t>
                        </m:r>
                      </m:den>
                    </m:f>
                  </m:oMath>
                </a14:m>
                <a:r>
                  <a:rPr lang="en-GB" sz="1600" b="1" dirty="0">
                    <a:cs typeface="Times New Roman" panose="02020603050405020304" pitchFamily="18" charset="0"/>
                  </a:rPr>
                  <a:t>. We should record these as we go.</a:t>
                </a:r>
              </a:p>
            </p:txBody>
          </p:sp>
        </mc:Choice>
        <mc:Fallback>
          <p:sp>
            <p:nvSpPr>
              <p:cNvPr id="7" name="TextBox 6">
                <a:extLst>
                  <a:ext uri="{FF2B5EF4-FFF2-40B4-BE49-F238E27FC236}">
                    <a16:creationId xmlns:a16="http://schemas.microsoft.com/office/drawing/2014/main" id="{1788A4ED-9B80-4D61-97BF-ACC528D00F46}"/>
                  </a:ext>
                </a:extLst>
              </p:cNvPr>
              <p:cNvSpPr txBox="1">
                <a:spLocks noRot="1" noChangeAspect="1" noMove="1" noResize="1" noEditPoints="1" noAdjustHandles="1" noChangeArrowheads="1" noChangeShapeType="1" noTextEdit="1"/>
              </p:cNvSpPr>
              <p:nvPr/>
            </p:nvSpPr>
            <p:spPr>
              <a:xfrm>
                <a:off x="235762" y="374272"/>
                <a:ext cx="6216868" cy="939744"/>
              </a:xfrm>
              <a:prstGeom prst="rect">
                <a:avLst/>
              </a:prstGeom>
              <a:blipFill>
                <a:blip r:embed="rId2"/>
                <a:stretch>
                  <a:fillRect l="-588" t="-1935" b="-1290"/>
                </a:stretch>
              </a:blipFill>
            </p:spPr>
            <p:txBody>
              <a:bodyPr/>
              <a:lstStyle/>
              <a:p>
                <a:r>
                  <a:rPr lang="en-GB">
                    <a:noFill/>
                  </a:rPr>
                  <a:t> </a:t>
                </a:r>
              </a:p>
            </p:txBody>
          </p:sp>
        </mc:Fallback>
      </mc:AlternateContent>
      <mc:AlternateContent xmlns:mc="http://schemas.openxmlformats.org/markup-compatibility/2006">
        <mc:Choice xmlns:a14="http://schemas.microsoft.com/office/drawing/2010/main" Requires="a14">
          <p:sp>
            <p:nvSpPr>
              <p:cNvPr id="10" name="TextBox 9">
                <a:extLst>
                  <a:ext uri="{FF2B5EF4-FFF2-40B4-BE49-F238E27FC236}">
                    <a16:creationId xmlns:a16="http://schemas.microsoft.com/office/drawing/2014/main" id="{30DFE009-2CBF-436C-98D4-3643F797E5DC}"/>
                  </a:ext>
                </a:extLst>
              </p:cNvPr>
              <p:cNvSpPr txBox="1"/>
              <p:nvPr/>
            </p:nvSpPr>
            <p:spPr>
              <a:xfrm>
                <a:off x="3389585" y="1483499"/>
                <a:ext cx="2907847" cy="491738"/>
              </a:xfrm>
              <a:prstGeom prst="rect">
                <a:avLst/>
              </a:prstGeom>
              <a:noFill/>
            </p:spPr>
            <p:txBody>
              <a:bodyPr wrap="square">
                <a:spAutoFit/>
              </a:bodyPr>
              <a:lstStyle/>
              <a:p>
                <a:r>
                  <a:rPr lang="en-GB" b="1" dirty="0"/>
                  <a:t>This is </a:t>
                </a:r>
                <a14:m>
                  <m:oMath xmlns:m="http://schemas.openxmlformats.org/officeDocument/2006/math">
                    <m:f>
                      <m:fPr>
                        <m:ctrlPr>
                          <a:rPr lang="en-GB" b="1" i="1">
                            <a:latin typeface="Cambria Math" panose="02040503050406030204" pitchFamily="18" charset="0"/>
                            <a:cs typeface="Times New Roman" panose="02020603050405020304" pitchFamily="18" charset="0"/>
                          </a:rPr>
                        </m:ctrlPr>
                      </m:fPr>
                      <m:num>
                        <m:r>
                          <a:rPr lang="en-GB" b="1" i="1">
                            <a:latin typeface="Cambria Math" panose="02040503050406030204" pitchFamily="18" charset="0"/>
                            <a:cs typeface="Times New Roman" panose="02020603050405020304" pitchFamily="18" charset="0"/>
                          </a:rPr>
                          <m:t>𝟒</m:t>
                        </m:r>
                      </m:num>
                      <m:den>
                        <m:r>
                          <a:rPr lang="en-GB" b="1" i="1">
                            <a:latin typeface="Cambria Math" panose="02040503050406030204" pitchFamily="18" charset="0"/>
                            <a:cs typeface="Times New Roman" panose="02020603050405020304" pitchFamily="18" charset="0"/>
                          </a:rPr>
                          <m:t>𝟓</m:t>
                        </m:r>
                      </m:den>
                    </m:f>
                  </m:oMath>
                </a14:m>
                <a:r>
                  <a:rPr lang="en-GB" sz="2400" b="1" dirty="0"/>
                  <a:t> </a:t>
                </a:r>
                <a:r>
                  <a:rPr lang="en-GB" b="1" dirty="0"/>
                  <a:t>of the whole bar</a:t>
                </a:r>
              </a:p>
            </p:txBody>
          </p:sp>
        </mc:Choice>
        <mc:Fallback>
          <p:sp>
            <p:nvSpPr>
              <p:cNvPr id="10" name="TextBox 9">
                <a:extLst>
                  <a:ext uri="{FF2B5EF4-FFF2-40B4-BE49-F238E27FC236}">
                    <a16:creationId xmlns:a16="http://schemas.microsoft.com/office/drawing/2014/main" id="{30DFE009-2CBF-436C-98D4-3643F797E5DC}"/>
                  </a:ext>
                </a:extLst>
              </p:cNvPr>
              <p:cNvSpPr txBox="1">
                <a:spLocks noRot="1" noChangeAspect="1" noMove="1" noResize="1" noEditPoints="1" noAdjustHandles="1" noChangeArrowheads="1" noChangeShapeType="1" noTextEdit="1"/>
              </p:cNvSpPr>
              <p:nvPr/>
            </p:nvSpPr>
            <p:spPr>
              <a:xfrm>
                <a:off x="3389585" y="1483499"/>
                <a:ext cx="2907847" cy="491738"/>
              </a:xfrm>
              <a:prstGeom prst="rect">
                <a:avLst/>
              </a:prstGeom>
              <a:blipFill>
                <a:blip r:embed="rId3"/>
                <a:stretch>
                  <a:fillRect l="-1677" r="-1887" b="-7407"/>
                </a:stretch>
              </a:blipFill>
            </p:spPr>
            <p:txBody>
              <a:bodyPr/>
              <a:lstStyle/>
              <a:p>
                <a:r>
                  <a:rPr lang="en-GB">
                    <a:noFill/>
                  </a:rPr>
                  <a:t> </a:t>
                </a:r>
              </a:p>
            </p:txBody>
          </p:sp>
        </mc:Fallback>
      </mc:AlternateContent>
      <p:pic>
        <p:nvPicPr>
          <p:cNvPr id="3" name="Picture 2" descr="Shape&#10;&#10;Description automatically generated with medium confidence">
            <a:extLst>
              <a:ext uri="{FF2B5EF4-FFF2-40B4-BE49-F238E27FC236}">
                <a16:creationId xmlns:a16="http://schemas.microsoft.com/office/drawing/2014/main" id="{DC9120A9-D02A-4589-93B8-628350E289C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41869" y="1530580"/>
            <a:ext cx="2835561" cy="381597"/>
          </a:xfrm>
          <a:prstGeom prst="rect">
            <a:avLst/>
          </a:prstGeom>
        </p:spPr>
      </p:pic>
      <p:pic>
        <p:nvPicPr>
          <p:cNvPr id="4" name="Picture 3" descr="Chart, bar chart&#10;&#10;Description automatically generated">
            <a:extLst>
              <a:ext uri="{FF2B5EF4-FFF2-40B4-BE49-F238E27FC236}">
                <a16:creationId xmlns:a16="http://schemas.microsoft.com/office/drawing/2014/main" id="{4E4A3389-EF96-48E8-9342-B7F0C332D8D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41870" y="2451934"/>
            <a:ext cx="2796520" cy="898240"/>
          </a:xfrm>
          <a:prstGeom prst="rect">
            <a:avLst/>
          </a:prstGeom>
        </p:spPr>
      </p:pic>
      <p:pic>
        <p:nvPicPr>
          <p:cNvPr id="6" name="Picture 5" descr="A picture containing building, window&#10;&#10;Description automatically generated">
            <a:extLst>
              <a:ext uri="{FF2B5EF4-FFF2-40B4-BE49-F238E27FC236}">
                <a16:creationId xmlns:a16="http://schemas.microsoft.com/office/drawing/2014/main" id="{CD76EC04-9672-4BF9-BD60-36573FFDF47E}"/>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41869" y="3950572"/>
            <a:ext cx="2796521" cy="622780"/>
          </a:xfrm>
          <a:prstGeom prst="rect">
            <a:avLst/>
          </a:prstGeom>
        </p:spPr>
      </p:pic>
      <mc:AlternateContent xmlns:mc="http://schemas.openxmlformats.org/markup-compatibility/2006">
        <mc:Choice xmlns:a14="http://schemas.microsoft.com/office/drawing/2010/main" Requires="a14">
          <p:sp>
            <p:nvSpPr>
              <p:cNvPr id="16" name="TextBox 15">
                <a:extLst>
                  <a:ext uri="{FF2B5EF4-FFF2-40B4-BE49-F238E27FC236}">
                    <a16:creationId xmlns:a16="http://schemas.microsoft.com/office/drawing/2014/main" id="{FE8BE849-D3C4-4DFE-889B-95D1328E64E1}"/>
                  </a:ext>
                </a:extLst>
              </p:cNvPr>
              <p:cNvSpPr txBox="1"/>
              <p:nvPr/>
            </p:nvSpPr>
            <p:spPr>
              <a:xfrm>
                <a:off x="3560066" y="3863784"/>
                <a:ext cx="6249239" cy="772199"/>
              </a:xfrm>
              <a:prstGeom prst="rect">
                <a:avLst/>
              </a:prstGeom>
              <a:solidFill>
                <a:schemeClr val="bg2"/>
              </a:solidFill>
            </p:spPr>
            <p:txBody>
              <a:bodyPr wrap="square">
                <a:spAutoFit/>
              </a:bodyPr>
              <a:lstStyle/>
              <a:p>
                <a:pPr indent="-57150">
                  <a:lnSpc>
                    <a:spcPct val="107000"/>
                  </a:lnSpc>
                  <a:spcAft>
                    <a:spcPts val="800"/>
                  </a:spcAft>
                </a:pPr>
                <a:r>
                  <a:rPr lang="en-GB" sz="1400" dirty="0">
                    <a:effectLst/>
                    <a:ea typeface="Calibri" panose="020F0502020204030204" pitchFamily="34" charset="0"/>
                    <a:cs typeface="Times New Roman" panose="02020603050405020304" pitchFamily="18" charset="0"/>
                  </a:rPr>
                  <a:t>The bar has been divided </a:t>
                </a:r>
                <a:r>
                  <a:rPr lang="en-GB" sz="1400" dirty="0">
                    <a:ea typeface="Calibri" panose="020F0502020204030204" pitchFamily="34" charset="0"/>
                    <a:cs typeface="Times New Roman" panose="02020603050405020304" pitchFamily="18" charset="0"/>
                  </a:rPr>
                  <a:t>into 10 equal parts, so </a:t>
                </a:r>
                <a:r>
                  <a:rPr lang="en-GB" sz="1400" dirty="0">
                    <a:effectLst/>
                    <a:ea typeface="Calibri" panose="020F0502020204030204" pitchFamily="34" charset="0"/>
                    <a:cs typeface="Times New Roman" panose="02020603050405020304" pitchFamily="18" charset="0"/>
                  </a:rPr>
                  <a:t>each part is </a:t>
                </a:r>
                <a14:m>
                  <m:oMath xmlns:m="http://schemas.openxmlformats.org/officeDocument/2006/math">
                    <m:f>
                      <m:fPr>
                        <m:ctrlPr>
                          <a:rPr lang="en-GB" sz="1400" b="1" i="1">
                            <a:latin typeface="Cambria Math" panose="02040503050406030204" pitchFamily="18" charset="0"/>
                            <a:cs typeface="Times New Roman" panose="02020603050405020304" pitchFamily="18" charset="0"/>
                          </a:rPr>
                        </m:ctrlPr>
                      </m:fPr>
                      <m:num>
                        <m:r>
                          <a:rPr lang="en-GB" sz="1400" b="1" i="1" smtClean="0">
                            <a:latin typeface="Cambria Math" panose="02040503050406030204" pitchFamily="18" charset="0"/>
                            <a:cs typeface="Times New Roman" panose="02020603050405020304" pitchFamily="18" charset="0"/>
                          </a:rPr>
                          <m:t>𝟏</m:t>
                        </m:r>
                      </m:num>
                      <m:den>
                        <m:r>
                          <a:rPr lang="en-GB" sz="1400" b="1" i="1" smtClean="0">
                            <a:latin typeface="Cambria Math" panose="02040503050406030204" pitchFamily="18" charset="0"/>
                            <a:cs typeface="Times New Roman" panose="02020603050405020304" pitchFamily="18" charset="0"/>
                          </a:rPr>
                          <m:t>𝟏𝟎</m:t>
                        </m:r>
                      </m:den>
                    </m:f>
                    <m:r>
                      <a:rPr lang="en-GB" sz="1400" b="1" i="1">
                        <a:latin typeface="Cambria Math" panose="02040503050406030204" pitchFamily="18" charset="0"/>
                        <a:cs typeface="Times New Roman" panose="02020603050405020304" pitchFamily="18" charset="0"/>
                      </a:rPr>
                      <m:t> </m:t>
                    </m:r>
                  </m:oMath>
                </a14:m>
                <a:r>
                  <a:rPr lang="en-GB" sz="1400" dirty="0">
                    <a:effectLst/>
                    <a:ea typeface="Calibri" panose="020F0502020204030204" pitchFamily="34" charset="0"/>
                    <a:cs typeface="Times New Roman" panose="02020603050405020304" pitchFamily="18" charset="0"/>
                  </a:rPr>
                  <a:t>of the whole bar. 0.9 </a:t>
                </a:r>
                <a:r>
                  <a:rPr lang="en-GB" sz="1400" dirty="0"/>
                  <a:t>&gt;</a:t>
                </a:r>
                <a:r>
                  <a:rPr lang="en-GB" sz="1400" dirty="0">
                    <a:effectLst/>
                    <a:ea typeface="Calibri" panose="020F0502020204030204" pitchFamily="34" charset="0"/>
                    <a:cs typeface="Times New Roman" panose="02020603050405020304" pitchFamily="18" charset="0"/>
                  </a:rPr>
                  <a:t> </a:t>
                </a:r>
                <a14:m>
                  <m:oMath xmlns:m="http://schemas.openxmlformats.org/officeDocument/2006/math">
                    <m:f>
                      <m:fPr>
                        <m:ctrlPr>
                          <a:rPr lang="en-GB" sz="1400" b="1" i="1" smtClean="0">
                            <a:latin typeface="Cambria Math" panose="02040503050406030204" pitchFamily="18" charset="0"/>
                            <a:cs typeface="Times New Roman" panose="02020603050405020304" pitchFamily="18" charset="0"/>
                          </a:rPr>
                        </m:ctrlPr>
                      </m:fPr>
                      <m:num>
                        <m:r>
                          <a:rPr lang="en-GB" sz="1400" b="1" i="1">
                            <a:latin typeface="Cambria Math" panose="02040503050406030204" pitchFamily="18" charset="0"/>
                            <a:cs typeface="Times New Roman" panose="02020603050405020304" pitchFamily="18" charset="0"/>
                          </a:rPr>
                          <m:t>𝟒</m:t>
                        </m:r>
                      </m:num>
                      <m:den>
                        <m:r>
                          <a:rPr lang="en-GB" sz="1400" b="1" i="1">
                            <a:latin typeface="Cambria Math" panose="02040503050406030204" pitchFamily="18" charset="0"/>
                            <a:cs typeface="Times New Roman" panose="02020603050405020304" pitchFamily="18" charset="0"/>
                          </a:rPr>
                          <m:t>𝟓</m:t>
                        </m:r>
                      </m:den>
                    </m:f>
                  </m:oMath>
                </a14:m>
                <a:endParaRPr lang="en-GB" sz="1400" dirty="0">
                  <a:effectLst/>
                  <a:ea typeface="Calibri" panose="020F0502020204030204" pitchFamily="34" charset="0"/>
                  <a:cs typeface="Times New Roman" panose="02020603050405020304" pitchFamily="18" charset="0"/>
                </a:endParaRPr>
              </a:p>
            </p:txBody>
          </p:sp>
        </mc:Choice>
        <mc:Fallback>
          <p:sp>
            <p:nvSpPr>
              <p:cNvPr id="16" name="TextBox 15">
                <a:extLst>
                  <a:ext uri="{FF2B5EF4-FFF2-40B4-BE49-F238E27FC236}">
                    <a16:creationId xmlns:a16="http://schemas.microsoft.com/office/drawing/2014/main" id="{FE8BE849-D3C4-4DFE-889B-95D1328E64E1}"/>
                  </a:ext>
                </a:extLst>
              </p:cNvPr>
              <p:cNvSpPr txBox="1">
                <a:spLocks noRot="1" noChangeAspect="1" noMove="1" noResize="1" noEditPoints="1" noAdjustHandles="1" noChangeArrowheads="1" noChangeShapeType="1" noTextEdit="1"/>
              </p:cNvSpPr>
              <p:nvPr/>
            </p:nvSpPr>
            <p:spPr>
              <a:xfrm>
                <a:off x="3560066" y="3863784"/>
                <a:ext cx="6249239" cy="772199"/>
              </a:xfrm>
              <a:prstGeom prst="rect">
                <a:avLst/>
              </a:prstGeom>
              <a:blipFill>
                <a:blip r:embed="rId7"/>
                <a:stretch>
                  <a:fillRect l="-293"/>
                </a:stretch>
              </a:blipFill>
            </p:spPr>
            <p:txBody>
              <a:bodyPr/>
              <a:lstStyle/>
              <a:p>
                <a:r>
                  <a:rPr lang="en-GB">
                    <a:noFill/>
                  </a:rPr>
                  <a:t> </a:t>
                </a:r>
              </a:p>
            </p:txBody>
          </p:sp>
        </mc:Fallback>
      </mc:AlternateContent>
      <mc:AlternateContent xmlns:mc="http://schemas.openxmlformats.org/markup-compatibility/2006">
        <mc:Choice xmlns:a14="http://schemas.microsoft.com/office/drawing/2010/main" Requires="a14">
          <p:sp>
            <p:nvSpPr>
              <p:cNvPr id="17" name="TextBox 16">
                <a:extLst>
                  <a:ext uri="{FF2B5EF4-FFF2-40B4-BE49-F238E27FC236}">
                    <a16:creationId xmlns:a16="http://schemas.microsoft.com/office/drawing/2014/main" id="{335D2917-D0CB-47B6-A7ED-3D1FBFFFF5A8}"/>
                  </a:ext>
                </a:extLst>
              </p:cNvPr>
              <p:cNvSpPr txBox="1"/>
              <p:nvPr/>
            </p:nvSpPr>
            <p:spPr>
              <a:xfrm>
                <a:off x="3560066" y="2453178"/>
                <a:ext cx="2592151" cy="928524"/>
              </a:xfrm>
              <a:prstGeom prst="rect">
                <a:avLst/>
              </a:prstGeom>
              <a:solidFill>
                <a:schemeClr val="bg2"/>
              </a:solidFill>
            </p:spPr>
            <p:txBody>
              <a:bodyPr wrap="square" rtlCol="0">
                <a:spAutoFit/>
              </a:bodyPr>
              <a:lstStyle/>
              <a:p>
                <a14:m>
                  <m:oMath xmlns:m="http://schemas.openxmlformats.org/officeDocument/2006/math">
                    <m:f>
                      <m:fPr>
                        <m:ctrlPr>
                          <a:rPr lang="en-GB" sz="1400" b="1" i="1" smtClean="0">
                            <a:latin typeface="Cambria Math" panose="02040503050406030204" pitchFamily="18" charset="0"/>
                            <a:cs typeface="Times New Roman" panose="02020603050405020304" pitchFamily="18" charset="0"/>
                          </a:rPr>
                        </m:ctrlPr>
                      </m:fPr>
                      <m:num>
                        <m:r>
                          <a:rPr lang="en-GB" sz="1400" b="1" i="1" smtClean="0">
                            <a:latin typeface="Cambria Math" panose="02040503050406030204" pitchFamily="18" charset="0"/>
                            <a:cs typeface="Times New Roman" panose="02020603050405020304" pitchFamily="18" charset="0"/>
                          </a:rPr>
                          <m:t>𝟏</m:t>
                        </m:r>
                      </m:num>
                      <m:den>
                        <m:r>
                          <a:rPr lang="en-GB" sz="1400" b="1" i="1" smtClean="0">
                            <a:latin typeface="Cambria Math" panose="02040503050406030204" pitchFamily="18" charset="0"/>
                            <a:cs typeface="Times New Roman" panose="02020603050405020304" pitchFamily="18" charset="0"/>
                          </a:rPr>
                          <m:t>𝟐</m:t>
                        </m:r>
                      </m:den>
                    </m:f>
                  </m:oMath>
                </a14:m>
                <a:r>
                  <a:rPr lang="en-GB" sz="1400" dirty="0"/>
                  <a:t> = 50%</a:t>
                </a:r>
              </a:p>
              <a:p>
                <a:endParaRPr lang="en-GB" sz="1400" dirty="0"/>
              </a:p>
              <a:p>
                <a14:m>
                  <m:oMath xmlns:m="http://schemas.openxmlformats.org/officeDocument/2006/math">
                    <m:f>
                      <m:fPr>
                        <m:ctrlPr>
                          <a:rPr lang="en-GB" sz="1400" b="1" i="1">
                            <a:latin typeface="Cambria Math" panose="02040503050406030204" pitchFamily="18" charset="0"/>
                            <a:cs typeface="Times New Roman" panose="02020603050405020304" pitchFamily="18" charset="0"/>
                          </a:rPr>
                        </m:ctrlPr>
                      </m:fPr>
                      <m:num>
                        <m:r>
                          <a:rPr lang="en-GB" sz="1400" b="1" i="1">
                            <a:latin typeface="Cambria Math" panose="02040503050406030204" pitchFamily="18" charset="0"/>
                            <a:cs typeface="Times New Roman" panose="02020603050405020304" pitchFamily="18" charset="0"/>
                          </a:rPr>
                          <m:t>𝟏</m:t>
                        </m:r>
                      </m:num>
                      <m:den>
                        <m:r>
                          <a:rPr lang="en-GB" sz="1400" b="1" i="1">
                            <a:latin typeface="Cambria Math" panose="02040503050406030204" pitchFamily="18" charset="0"/>
                            <a:cs typeface="Times New Roman" panose="02020603050405020304" pitchFamily="18" charset="0"/>
                          </a:rPr>
                          <m:t>𝟐</m:t>
                        </m:r>
                      </m:den>
                    </m:f>
                  </m:oMath>
                </a14:m>
                <a:r>
                  <a:rPr lang="en-GB" sz="1400" dirty="0">
                    <a:cs typeface="Times New Roman" panose="02020603050405020304" pitchFamily="18" charset="0"/>
                  </a:rPr>
                  <a:t> </a:t>
                </a:r>
                <a:r>
                  <a:rPr lang="en-GB" sz="1400" dirty="0">
                    <a:ea typeface="Calibri" panose="020F0502020204030204" pitchFamily="34" charset="0"/>
                    <a:cs typeface="Times New Roman" panose="02020603050405020304" pitchFamily="18" charset="0"/>
                  </a:rPr>
                  <a:t>&lt;</a:t>
                </a:r>
                <a:r>
                  <a:rPr lang="en-GB" sz="1400" dirty="0">
                    <a:cs typeface="Times New Roman" panose="02020603050405020304" pitchFamily="18" charset="0"/>
                  </a:rPr>
                  <a:t> </a:t>
                </a:r>
                <a14:m>
                  <m:oMath xmlns:m="http://schemas.openxmlformats.org/officeDocument/2006/math">
                    <m:f>
                      <m:fPr>
                        <m:ctrlPr>
                          <a:rPr lang="en-GB" sz="1400" b="1" i="1" smtClean="0">
                            <a:latin typeface="Cambria Math" panose="02040503050406030204" pitchFamily="18" charset="0"/>
                            <a:cs typeface="Times New Roman" panose="02020603050405020304" pitchFamily="18" charset="0"/>
                          </a:rPr>
                        </m:ctrlPr>
                      </m:fPr>
                      <m:num>
                        <m:r>
                          <a:rPr lang="en-GB" sz="1400" b="1" i="1">
                            <a:latin typeface="Cambria Math" panose="02040503050406030204" pitchFamily="18" charset="0"/>
                            <a:cs typeface="Times New Roman" panose="02020603050405020304" pitchFamily="18" charset="0"/>
                          </a:rPr>
                          <m:t>𝟒</m:t>
                        </m:r>
                      </m:num>
                      <m:den>
                        <m:r>
                          <a:rPr lang="en-GB" sz="1400" b="1" i="1">
                            <a:latin typeface="Cambria Math" panose="02040503050406030204" pitchFamily="18" charset="0"/>
                            <a:cs typeface="Times New Roman" panose="02020603050405020304" pitchFamily="18" charset="0"/>
                          </a:rPr>
                          <m:t>𝟓</m:t>
                        </m:r>
                      </m:den>
                    </m:f>
                  </m:oMath>
                </a14:m>
                <a:r>
                  <a:rPr lang="en-GB" sz="1400" dirty="0"/>
                  <a:t> of the whole bar</a:t>
                </a:r>
              </a:p>
            </p:txBody>
          </p:sp>
        </mc:Choice>
        <mc:Fallback>
          <p:sp>
            <p:nvSpPr>
              <p:cNvPr id="17" name="TextBox 16">
                <a:extLst>
                  <a:ext uri="{FF2B5EF4-FFF2-40B4-BE49-F238E27FC236}">
                    <a16:creationId xmlns:a16="http://schemas.microsoft.com/office/drawing/2014/main" id="{335D2917-D0CB-47B6-A7ED-3D1FBFFFF5A8}"/>
                  </a:ext>
                </a:extLst>
              </p:cNvPr>
              <p:cNvSpPr txBox="1">
                <a:spLocks noRot="1" noChangeAspect="1" noMove="1" noResize="1" noEditPoints="1" noAdjustHandles="1" noChangeArrowheads="1" noChangeShapeType="1" noTextEdit="1"/>
              </p:cNvSpPr>
              <p:nvPr/>
            </p:nvSpPr>
            <p:spPr>
              <a:xfrm>
                <a:off x="3560066" y="2453178"/>
                <a:ext cx="2592151" cy="928524"/>
              </a:xfrm>
              <a:prstGeom prst="rect">
                <a:avLst/>
              </a:prstGeom>
              <a:blipFill>
                <a:blip r:embed="rId8"/>
                <a:stretch>
                  <a:fillRect b="-654"/>
                </a:stretch>
              </a:blipFill>
            </p:spPr>
            <p:txBody>
              <a:bodyPr/>
              <a:lstStyle/>
              <a:p>
                <a:r>
                  <a:rPr lang="en-GB">
                    <a:noFill/>
                  </a:rPr>
                  <a:t> </a:t>
                </a:r>
              </a:p>
            </p:txBody>
          </p:sp>
        </mc:Fallback>
      </mc:AlternateContent>
    </p:spTree>
    <p:extLst>
      <p:ext uri="{BB962C8B-B14F-4D97-AF65-F5344CB8AC3E}">
        <p14:creationId xmlns:p14="http://schemas.microsoft.com/office/powerpoint/2010/main" val="127713794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4AB234-D801-4FC2-BB72-FAB9C8B21463}"/>
              </a:ext>
            </a:extLst>
          </p:cNvPr>
          <p:cNvSpPr>
            <a:spLocks noGrp="1"/>
          </p:cNvSpPr>
          <p:nvPr>
            <p:ph type="title"/>
          </p:nvPr>
        </p:nvSpPr>
        <p:spPr>
          <a:xfrm>
            <a:off x="833479" y="844804"/>
            <a:ext cx="8229600" cy="580926"/>
          </a:xfrm>
        </p:spPr>
        <p:txBody>
          <a:bodyPr>
            <a:noAutofit/>
          </a:bodyPr>
          <a:lstStyle/>
          <a:p>
            <a:pPr algn="l"/>
            <a:r>
              <a:rPr lang="en-GB" sz="2000" b="1" dirty="0"/>
              <a:t>Review your solution: does it seem reasonable?</a:t>
            </a:r>
            <a:br>
              <a:rPr lang="en-GB" sz="2000" b="1" dirty="0"/>
            </a:br>
            <a:r>
              <a:rPr lang="en-GB" sz="2000" b="1" dirty="0"/>
              <a:t>Which steps/ parts did you find easy and which harder?</a:t>
            </a:r>
          </a:p>
        </p:txBody>
      </p:sp>
      <p:sp>
        <p:nvSpPr>
          <p:cNvPr id="7" name="TextBox 6">
            <a:extLst>
              <a:ext uri="{FF2B5EF4-FFF2-40B4-BE49-F238E27FC236}">
                <a16:creationId xmlns:a16="http://schemas.microsoft.com/office/drawing/2014/main" id="{82B95C2A-ABE7-40E7-8C98-4D1427C073AA}"/>
              </a:ext>
            </a:extLst>
          </p:cNvPr>
          <p:cNvSpPr txBox="1"/>
          <p:nvPr/>
        </p:nvSpPr>
        <p:spPr>
          <a:xfrm>
            <a:off x="535422" y="1765879"/>
            <a:ext cx="4518053" cy="3139321"/>
          </a:xfrm>
          <a:prstGeom prst="rect">
            <a:avLst/>
          </a:prstGeom>
          <a:solidFill>
            <a:schemeClr val="accent5">
              <a:lumMod val="20000"/>
              <a:lumOff val="80000"/>
            </a:schemeClr>
          </a:solidFill>
        </p:spPr>
        <p:txBody>
          <a:bodyPr wrap="square" rtlCol="0">
            <a:spAutoFit/>
          </a:bodyPr>
          <a:lstStyle/>
          <a:p>
            <a:r>
              <a:rPr lang="en-GB" b="1" dirty="0">
                <a:cs typeface="Times New Roman" panose="02020603050405020304" pitchFamily="18" charset="0"/>
              </a:rPr>
              <a:t>How could you check?</a:t>
            </a:r>
          </a:p>
          <a:p>
            <a:endParaRPr lang="en-GB" b="1" dirty="0">
              <a:cs typeface="Times New Roman" panose="02020603050405020304" pitchFamily="18" charset="0"/>
            </a:endParaRPr>
          </a:p>
          <a:p>
            <a:pPr marL="342900" indent="-342900">
              <a:buAutoNum type="arabicPeriod"/>
            </a:pPr>
            <a:r>
              <a:rPr lang="en-GB" b="1" dirty="0">
                <a:cs typeface="Times New Roman" panose="02020603050405020304" pitchFamily="18" charset="0"/>
              </a:rPr>
              <a:t>Go through the steps you took and check for errors</a:t>
            </a:r>
          </a:p>
          <a:p>
            <a:pPr lvl="1"/>
            <a:r>
              <a:rPr lang="en-GB" dirty="0">
                <a:cs typeface="Times New Roman" panose="02020603050405020304" pitchFamily="18" charset="0"/>
              </a:rPr>
              <a:t>Remember there are six numbers to check.</a:t>
            </a:r>
          </a:p>
          <a:p>
            <a:pPr lvl="1"/>
            <a:endParaRPr lang="en-GB" b="1" dirty="0">
              <a:cs typeface="Times New Roman" panose="02020603050405020304" pitchFamily="18" charset="0"/>
            </a:endParaRPr>
          </a:p>
          <a:p>
            <a:pPr marL="342900" indent="-342900">
              <a:buFont typeface="+mj-lt"/>
              <a:buAutoNum type="arabicPeriod"/>
            </a:pPr>
            <a:r>
              <a:rPr lang="en-GB" b="1" dirty="0">
                <a:cs typeface="Times New Roman" panose="02020603050405020304" pitchFamily="18" charset="0"/>
              </a:rPr>
              <a:t>You could place the numbers on a number line to check </a:t>
            </a:r>
            <a:r>
              <a:rPr lang="en-GB" b="1">
                <a:cs typeface="Times New Roman" panose="02020603050405020304" pitchFamily="18" charset="0"/>
              </a:rPr>
              <a:t>your answers.</a:t>
            </a:r>
            <a:endParaRPr lang="en-GB" b="1" dirty="0">
              <a:cs typeface="Times New Roman" panose="02020603050405020304" pitchFamily="18" charset="0"/>
            </a:endParaRPr>
          </a:p>
          <a:p>
            <a:endParaRPr lang="en-GB" b="1" dirty="0">
              <a:cs typeface="Times New Roman" panose="02020603050405020304" pitchFamily="18" charset="0"/>
            </a:endParaRPr>
          </a:p>
          <a:p>
            <a:endParaRPr lang="en-GB" b="1" dirty="0">
              <a:cs typeface="Times New Roman" panose="02020603050405020304" pitchFamily="18" charset="0"/>
            </a:endParaRPr>
          </a:p>
        </p:txBody>
      </p:sp>
      <p:sp>
        <p:nvSpPr>
          <p:cNvPr id="8" name="Text Box 2">
            <a:extLst>
              <a:ext uri="{FF2B5EF4-FFF2-40B4-BE49-F238E27FC236}">
                <a16:creationId xmlns:a16="http://schemas.microsoft.com/office/drawing/2014/main" id="{61874448-AD1E-4E6E-B8A1-D95533F3A45F}"/>
              </a:ext>
            </a:extLst>
          </p:cNvPr>
          <p:cNvSpPr txBox="1">
            <a:spLocks noChangeArrowheads="1"/>
          </p:cNvSpPr>
          <p:nvPr/>
        </p:nvSpPr>
        <p:spPr bwMode="auto">
          <a:xfrm>
            <a:off x="1524000" y="1"/>
            <a:ext cx="4248150" cy="351155"/>
          </a:xfrm>
          <a:prstGeom prst="rect">
            <a:avLst/>
          </a:prstGeom>
          <a:solidFill>
            <a:srgbClr val="1F3244"/>
          </a:solidFill>
          <a:ln w="9525">
            <a:noFill/>
            <a:miter lim="800000"/>
            <a:headEnd/>
            <a:tailEnd/>
          </a:ln>
        </p:spPr>
        <p:txBody>
          <a:bodyPr rot="0" vert="horz" wrap="square" lIns="91440" tIns="45720" rIns="91440" bIns="45720" anchor="t" anchorCtr="0">
            <a:noAutofit/>
          </a:bodyPr>
          <a:lstStyle/>
          <a:p>
            <a:pPr algn="ctr" hangingPunct="0">
              <a:spcBef>
                <a:spcPts val="700"/>
              </a:spcBef>
            </a:pPr>
            <a:r>
              <a:rPr lang="en-GB" kern="0" dirty="0">
                <a:solidFill>
                  <a:srgbClr val="FFFFFF"/>
                </a:solidFill>
                <a:latin typeface="Arial"/>
                <a:ea typeface="Times New Roman"/>
              </a:rPr>
              <a:t>HIAS Blended Learning Resource</a:t>
            </a:r>
            <a:endParaRPr lang="en-GB" b="1" kern="0" dirty="0">
              <a:solidFill>
                <a:srgbClr val="FFFFFF"/>
              </a:solidFill>
              <a:latin typeface="Arial"/>
              <a:ea typeface="Times New Roman"/>
            </a:endParaRPr>
          </a:p>
        </p:txBody>
      </p:sp>
      <mc:AlternateContent xmlns:mc="http://schemas.openxmlformats.org/markup-compatibility/2006" xmlns:a14="http://schemas.microsoft.com/office/drawing/2010/main">
        <mc:Choice Requires="a14">
          <p:sp>
            <p:nvSpPr>
              <p:cNvPr id="9" name="Text Box 2">
                <a:extLst>
                  <a:ext uri="{FF2B5EF4-FFF2-40B4-BE49-F238E27FC236}">
                    <a16:creationId xmlns:a16="http://schemas.microsoft.com/office/drawing/2014/main" id="{027724D6-48BE-41F3-A18D-EE80AA01B4F3}"/>
                  </a:ext>
                </a:extLst>
              </p:cNvPr>
              <p:cNvSpPr txBox="1">
                <a:spLocks noChangeArrowheads="1"/>
              </p:cNvSpPr>
              <p:nvPr/>
            </p:nvSpPr>
            <p:spPr bwMode="auto">
              <a:xfrm>
                <a:off x="5982543" y="1668491"/>
                <a:ext cx="4766442" cy="3970318"/>
              </a:xfrm>
              <a:prstGeom prst="rect">
                <a:avLst/>
              </a:prstGeom>
              <a:solidFill>
                <a:schemeClr val="bg2"/>
              </a:solidFill>
              <a:ln w="9525">
                <a:solidFill>
                  <a:srgbClr val="000000"/>
                </a:solidFill>
                <a:miter lim="800000"/>
                <a:headEnd/>
                <a:tailEnd/>
              </a:ln>
            </p:spPr>
            <p:txBody>
              <a:bodyPr rot="0" vert="horz" wrap="square" lIns="91440" tIns="45720" rIns="91440" bIns="45720" numCol="1" anchor="t" anchorCtr="0" compatLnSpc="1">
                <a:prstTxWarp prst="textNoShape">
                  <a:avLst/>
                </a:prstTxWarp>
                <a:noAutofit/>
              </a:bodyPr>
              <a:lstStyle>
                <a:lvl1pPr marL="342900" indent="-342900" algn="l" rtl="0" eaLnBrk="0" fontAlgn="base" hangingPunct="0">
                  <a:spcBef>
                    <a:spcPct val="20000"/>
                  </a:spcBef>
                  <a:spcAft>
                    <a:spcPct val="0"/>
                  </a:spcAft>
                  <a:buFont typeface="Arial" charset="0"/>
                  <a:buChar char="•"/>
                  <a:defRPr sz="2800" kern="1200">
                    <a:solidFill>
                      <a:schemeClr val="tx1"/>
                    </a:solidFill>
                    <a:latin typeface="Arial" panose="020B0604020202020204" pitchFamily="34" charset="0"/>
                    <a:ea typeface="+mn-ea"/>
                    <a:cs typeface="Arial" panose="020B0604020202020204" pitchFamily="34" charset="0"/>
                  </a:defRPr>
                </a:lvl1pPr>
                <a:lvl2pPr marL="742950" indent="-285750" algn="l" rtl="0" eaLnBrk="0" fontAlgn="base" hangingPunct="0">
                  <a:spcBef>
                    <a:spcPct val="20000"/>
                  </a:spcBef>
                  <a:spcAft>
                    <a:spcPct val="0"/>
                  </a:spcAft>
                  <a:buFont typeface="Arial"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rtl="0" eaLnBrk="0" fontAlgn="base" hangingPunct="0">
                  <a:spcBef>
                    <a:spcPct val="20000"/>
                  </a:spcBef>
                  <a:spcAft>
                    <a:spcPct val="0"/>
                  </a:spcAft>
                  <a:buFont typeface="Arial"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rtl="0" eaLnBrk="0" fontAlgn="base" hangingPunct="0">
                  <a:spcBef>
                    <a:spcPct val="20000"/>
                  </a:spcBef>
                  <a:spcAft>
                    <a:spcPct val="0"/>
                  </a:spcAft>
                  <a:buFont typeface="Arial" charset="0"/>
                  <a:buChar char="–"/>
                  <a:defRPr kern="1200">
                    <a:solidFill>
                      <a:schemeClr val="tx1"/>
                    </a:solidFill>
                    <a:latin typeface="Arial" panose="020B0604020202020204" pitchFamily="34" charset="0"/>
                    <a:ea typeface="+mn-ea"/>
                    <a:cs typeface="Arial" panose="020B0604020202020204" pitchFamily="34" charset="0"/>
                  </a:defRPr>
                </a:lvl4pPr>
                <a:lvl5pPr marL="2057400" indent="-228600" algn="l" rtl="0" eaLnBrk="0" fontAlgn="base" hangingPunct="0">
                  <a:spcBef>
                    <a:spcPct val="20000"/>
                  </a:spcBef>
                  <a:spcAft>
                    <a:spcPct val="0"/>
                  </a:spcAft>
                  <a:buFont typeface="Arial" charset="0"/>
                  <a:buChar char="»"/>
                  <a:defRPr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400050" lvl="1" indent="0">
                  <a:lnSpc>
                    <a:spcPct val="107000"/>
                  </a:lnSpc>
                  <a:spcAft>
                    <a:spcPts val="800"/>
                  </a:spcAft>
                  <a:buFont typeface="Arial" charset="0"/>
                  <a:buNone/>
                </a:pPr>
                <a:r>
                  <a:rPr lang="en-GB" sz="2000" b="1" dirty="0"/>
                  <a:t>Find all the numbers that are </a:t>
                </a:r>
                <a:r>
                  <a:rPr lang="en-GB" sz="2000" b="1" dirty="0">
                    <a:cs typeface="Times New Roman" panose="02020603050405020304" pitchFamily="18" charset="0"/>
                  </a:rPr>
                  <a:t>e</a:t>
                </a:r>
                <a:r>
                  <a:rPr lang="en-GB" sz="2000" b="1" dirty="0">
                    <a:ea typeface="Calibri" panose="020F0502020204030204" pitchFamily="34" charset="0"/>
                    <a:cs typeface="Times New Roman" panose="02020603050405020304" pitchFamily="18" charset="0"/>
                  </a:rPr>
                  <a:t>qual to, or greater than </a:t>
                </a:r>
                <a14:m>
                  <m:oMath xmlns:m="http://schemas.openxmlformats.org/officeDocument/2006/math">
                    <m:f>
                      <m:fPr>
                        <m:ctrlPr>
                          <a:rPr lang="en-GB" sz="2000" b="1" i="1" smtClean="0">
                            <a:latin typeface="Cambria Math" panose="02040503050406030204" pitchFamily="18" charset="0"/>
                            <a:cs typeface="Times New Roman" panose="02020603050405020304" pitchFamily="18" charset="0"/>
                          </a:rPr>
                        </m:ctrlPr>
                      </m:fPr>
                      <m:num>
                        <m:r>
                          <a:rPr lang="en-GB" sz="2000" b="1" i="1" smtClean="0">
                            <a:latin typeface="Cambria Math" panose="02040503050406030204" pitchFamily="18" charset="0"/>
                            <a:cs typeface="Times New Roman" panose="02020603050405020304" pitchFamily="18" charset="0"/>
                          </a:rPr>
                          <m:t>𝟒</m:t>
                        </m:r>
                      </m:num>
                      <m:den>
                        <m:r>
                          <a:rPr lang="en-GB" sz="2000" b="1" i="1" smtClean="0">
                            <a:latin typeface="Cambria Math" panose="02040503050406030204" pitchFamily="18" charset="0"/>
                            <a:cs typeface="Times New Roman" panose="02020603050405020304" pitchFamily="18" charset="0"/>
                          </a:rPr>
                          <m:t>𝟓</m:t>
                        </m:r>
                      </m:den>
                    </m:f>
                    <m:r>
                      <a:rPr lang="en-GB" sz="2000" b="1" i="1" smtClean="0">
                        <a:latin typeface="Cambria Math" panose="02040503050406030204" pitchFamily="18" charset="0"/>
                        <a:cs typeface="Times New Roman" panose="02020603050405020304" pitchFamily="18" charset="0"/>
                      </a:rPr>
                      <m:t> </m:t>
                    </m:r>
                  </m:oMath>
                </a14:m>
                <a:endParaRPr lang="en-GB" sz="2000" b="1" dirty="0">
                  <a:ea typeface="Calibri" panose="020F0502020204030204" pitchFamily="34" charset="0"/>
                  <a:cs typeface="Times New Roman" panose="02020603050405020304" pitchFamily="18" charset="0"/>
                </a:endParaRPr>
              </a:p>
              <a:p>
                <a:pPr marL="400050" lvl="1" indent="0">
                  <a:lnSpc>
                    <a:spcPct val="107000"/>
                  </a:lnSpc>
                  <a:spcAft>
                    <a:spcPts val="800"/>
                  </a:spcAft>
                  <a:buFont typeface="Arial" charset="0"/>
                  <a:buNone/>
                </a:pPr>
                <a:r>
                  <a:rPr lang="en-GB" sz="2000" dirty="0">
                    <a:ea typeface="Calibri" panose="020F0502020204030204" pitchFamily="34" charset="0"/>
                    <a:cs typeface="Times New Roman" panose="02020603050405020304" pitchFamily="18" charset="0"/>
                  </a:rPr>
                  <a:t>0.25</a:t>
                </a:r>
              </a:p>
              <a:p>
                <a:pPr marL="400050" lvl="1" indent="0">
                  <a:lnSpc>
                    <a:spcPct val="107000"/>
                  </a:lnSpc>
                  <a:spcAft>
                    <a:spcPts val="800"/>
                  </a:spcAft>
                  <a:buFont typeface="Arial" charset="0"/>
                  <a:buNone/>
                </a:pPr>
                <a:r>
                  <a:rPr lang="en-GB" sz="2000" dirty="0">
                    <a:ea typeface="Calibri" panose="020F0502020204030204" pitchFamily="34" charset="0"/>
                    <a:cs typeface="Times New Roman" panose="02020603050405020304" pitchFamily="18" charset="0"/>
                  </a:rPr>
                  <a:t>80%</a:t>
                </a:r>
              </a:p>
              <a:p>
                <a:pPr marL="400050" lvl="1" indent="0">
                  <a:lnSpc>
                    <a:spcPct val="107000"/>
                  </a:lnSpc>
                  <a:spcAft>
                    <a:spcPts val="800"/>
                  </a:spcAft>
                  <a:buFont typeface="Arial" charset="0"/>
                  <a:buNone/>
                </a:pPr>
                <a14:m>
                  <m:oMathPara xmlns:m="http://schemas.openxmlformats.org/officeDocument/2006/math">
                    <m:oMathParaPr>
                      <m:jc m:val="left"/>
                    </m:oMathParaPr>
                    <m:oMath xmlns:m="http://schemas.openxmlformats.org/officeDocument/2006/math">
                      <m:f>
                        <m:fPr>
                          <m:ctrlPr>
                            <a:rPr lang="en-GB" sz="1600" i="1" smtClean="0">
                              <a:latin typeface="Cambria Math" panose="02040503050406030204" pitchFamily="18" charset="0"/>
                              <a:cs typeface="Times New Roman" panose="02020603050405020304" pitchFamily="18" charset="0"/>
                            </a:rPr>
                          </m:ctrlPr>
                        </m:fPr>
                        <m:num>
                          <m:r>
                            <a:rPr lang="en-GB" sz="1600" i="1" smtClean="0">
                              <a:latin typeface="Cambria Math" panose="02040503050406030204" pitchFamily="18" charset="0"/>
                              <a:cs typeface="Times New Roman" panose="02020603050405020304" pitchFamily="18" charset="0"/>
                            </a:rPr>
                            <m:t>6</m:t>
                          </m:r>
                        </m:num>
                        <m:den>
                          <m:r>
                            <a:rPr lang="en-GB" sz="1600" i="1" smtClean="0">
                              <a:latin typeface="Cambria Math" panose="02040503050406030204" pitchFamily="18" charset="0"/>
                              <a:cs typeface="Times New Roman" panose="02020603050405020304" pitchFamily="18" charset="0"/>
                            </a:rPr>
                            <m:t>8</m:t>
                          </m:r>
                        </m:den>
                      </m:f>
                      <m:r>
                        <a:rPr lang="en-GB" sz="1600" i="1" smtClean="0">
                          <a:latin typeface="Cambria Math" panose="02040503050406030204" pitchFamily="18" charset="0"/>
                          <a:cs typeface="Times New Roman" panose="02020603050405020304" pitchFamily="18" charset="0"/>
                        </a:rPr>
                        <m:t> </m:t>
                      </m:r>
                    </m:oMath>
                  </m:oMathPara>
                </a14:m>
                <a:endParaRPr lang="en-GB" sz="1600" dirty="0">
                  <a:ea typeface="Calibri" panose="020F0502020204030204" pitchFamily="34" charset="0"/>
                  <a:cs typeface="Times New Roman" panose="02020603050405020304" pitchFamily="18" charset="0"/>
                </a:endParaRPr>
              </a:p>
              <a:p>
                <a:pPr marL="400050" lvl="1" indent="0">
                  <a:lnSpc>
                    <a:spcPct val="107000"/>
                  </a:lnSpc>
                  <a:spcAft>
                    <a:spcPts val="800"/>
                  </a:spcAft>
                  <a:buFont typeface="Arial" charset="0"/>
                  <a:buNone/>
                </a:pPr>
                <a14:m>
                  <m:oMathPara xmlns:m="http://schemas.openxmlformats.org/officeDocument/2006/math">
                    <m:oMathParaPr>
                      <m:jc m:val="left"/>
                    </m:oMathParaPr>
                    <m:oMath xmlns:m="http://schemas.openxmlformats.org/officeDocument/2006/math">
                      <m:f>
                        <m:fPr>
                          <m:ctrlPr>
                            <a:rPr lang="en-GB" sz="1600" i="1" smtClean="0">
                              <a:latin typeface="Cambria Math" panose="02040503050406030204" pitchFamily="18" charset="0"/>
                              <a:cs typeface="Times New Roman" panose="02020603050405020304" pitchFamily="18" charset="0"/>
                            </a:rPr>
                          </m:ctrlPr>
                        </m:fPr>
                        <m:num>
                          <m:r>
                            <a:rPr lang="en-GB" sz="1600" i="1" smtClean="0">
                              <a:latin typeface="Cambria Math" panose="02040503050406030204" pitchFamily="18" charset="0"/>
                              <a:cs typeface="Times New Roman" panose="02020603050405020304" pitchFamily="18" charset="0"/>
                            </a:rPr>
                            <m:t>1</m:t>
                          </m:r>
                        </m:num>
                        <m:den>
                          <m:r>
                            <a:rPr lang="en-GB" sz="1600" i="1" smtClean="0">
                              <a:latin typeface="Cambria Math" panose="02040503050406030204" pitchFamily="18" charset="0"/>
                              <a:cs typeface="Times New Roman" panose="02020603050405020304" pitchFamily="18" charset="0"/>
                            </a:rPr>
                            <m:t>2</m:t>
                          </m:r>
                        </m:den>
                      </m:f>
                    </m:oMath>
                  </m:oMathPara>
                </a14:m>
                <a:endParaRPr lang="en-GB" sz="2000" dirty="0">
                  <a:ea typeface="Calibri" panose="020F0502020204030204" pitchFamily="34" charset="0"/>
                  <a:cs typeface="Times New Roman" panose="02020603050405020304" pitchFamily="18" charset="0"/>
                </a:endParaRPr>
              </a:p>
              <a:p>
                <a:pPr marL="400050" lvl="1" indent="0">
                  <a:lnSpc>
                    <a:spcPct val="107000"/>
                  </a:lnSpc>
                  <a:spcAft>
                    <a:spcPts val="800"/>
                  </a:spcAft>
                  <a:buFont typeface="Arial" charset="0"/>
                  <a:buNone/>
                </a:pPr>
                <a:r>
                  <a:rPr lang="en-GB" sz="2000" dirty="0">
                    <a:ea typeface="Calibri" panose="020F0502020204030204" pitchFamily="34" charset="0"/>
                    <a:cs typeface="Times New Roman" panose="02020603050405020304" pitchFamily="18" charset="0"/>
                  </a:rPr>
                  <a:t>50%</a:t>
                </a:r>
              </a:p>
              <a:p>
                <a:pPr marL="400050" lvl="1" indent="0">
                  <a:lnSpc>
                    <a:spcPct val="107000"/>
                  </a:lnSpc>
                  <a:spcAft>
                    <a:spcPts val="800"/>
                  </a:spcAft>
                  <a:buFont typeface="Arial" charset="0"/>
                  <a:buNone/>
                </a:pPr>
                <a:r>
                  <a:rPr lang="en-GB" sz="2000" dirty="0">
                    <a:ea typeface="Calibri" panose="020F0502020204030204" pitchFamily="34" charset="0"/>
                    <a:cs typeface="Times New Roman" panose="02020603050405020304" pitchFamily="18" charset="0"/>
                  </a:rPr>
                  <a:t>0.9</a:t>
                </a:r>
              </a:p>
              <a:p>
                <a:pPr marL="0" indent="0">
                  <a:lnSpc>
                    <a:spcPct val="107000"/>
                  </a:lnSpc>
                  <a:spcAft>
                    <a:spcPts val="800"/>
                  </a:spcAft>
                  <a:buFont typeface="Arial" charset="0"/>
                  <a:buNone/>
                </a:pPr>
                <a:endParaRPr lang="en-GB" sz="2000" dirty="0">
                  <a:ea typeface="Calibri" panose="020F0502020204030204" pitchFamily="34" charset="0"/>
                  <a:cs typeface="Times New Roman" panose="02020603050405020304" pitchFamily="18" charset="0"/>
                </a:endParaRPr>
              </a:p>
            </p:txBody>
          </p:sp>
        </mc:Choice>
        <mc:Fallback xmlns="">
          <p:sp>
            <p:nvSpPr>
              <p:cNvPr id="9" name="Text Box 2">
                <a:extLst>
                  <a:ext uri="{FF2B5EF4-FFF2-40B4-BE49-F238E27FC236}">
                    <a16:creationId xmlns:a16="http://schemas.microsoft.com/office/drawing/2014/main" id="{027724D6-48BE-41F3-A18D-EE80AA01B4F3}"/>
                  </a:ext>
                </a:extLst>
              </p:cNvPr>
              <p:cNvSpPr txBox="1">
                <a:spLocks noRot="1" noChangeAspect="1" noMove="1" noResize="1" noEditPoints="1" noAdjustHandles="1" noChangeArrowheads="1" noChangeShapeType="1" noTextEdit="1"/>
              </p:cNvSpPr>
              <p:nvPr/>
            </p:nvSpPr>
            <p:spPr bwMode="auto">
              <a:xfrm>
                <a:off x="5982543" y="1668491"/>
                <a:ext cx="4766442" cy="3970318"/>
              </a:xfrm>
              <a:prstGeom prst="rect">
                <a:avLst/>
              </a:prstGeom>
              <a:blipFill>
                <a:blip r:embed="rId2"/>
                <a:stretch>
                  <a:fillRect t="-766" b="-3522"/>
                </a:stretch>
              </a:blipFill>
              <a:ln w="9525">
                <a:solidFill>
                  <a:srgbClr val="000000"/>
                </a:solidFill>
                <a:miter lim="800000"/>
                <a:headEnd/>
                <a:tailEnd/>
              </a:ln>
            </p:spPr>
            <p:txBody>
              <a:bodyPr/>
              <a:lstStyle/>
              <a:p>
                <a:r>
                  <a:rPr lang="en-GB">
                    <a:noFill/>
                  </a:rPr>
                  <a:t> </a:t>
                </a:r>
              </a:p>
            </p:txBody>
          </p:sp>
        </mc:Fallback>
      </mc:AlternateContent>
    </p:spTree>
    <p:extLst>
      <p:ext uri="{BB962C8B-B14F-4D97-AF65-F5344CB8AC3E}">
        <p14:creationId xmlns:p14="http://schemas.microsoft.com/office/powerpoint/2010/main" val="238481971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4AB234-D801-4FC2-BB72-FAB9C8B21463}"/>
              </a:ext>
            </a:extLst>
          </p:cNvPr>
          <p:cNvSpPr>
            <a:spLocks noGrp="1"/>
          </p:cNvSpPr>
          <p:nvPr>
            <p:ph type="title"/>
          </p:nvPr>
        </p:nvSpPr>
        <p:spPr>
          <a:xfrm>
            <a:off x="833479" y="844804"/>
            <a:ext cx="8229600" cy="580926"/>
          </a:xfrm>
        </p:spPr>
        <p:txBody>
          <a:bodyPr>
            <a:noAutofit/>
          </a:bodyPr>
          <a:lstStyle/>
          <a:p>
            <a:pPr algn="l"/>
            <a:r>
              <a:rPr lang="en-GB" sz="2800" b="1" dirty="0"/>
              <a:t>Now try this one</a:t>
            </a:r>
          </a:p>
        </p:txBody>
      </p:sp>
      <p:sp>
        <p:nvSpPr>
          <p:cNvPr id="7" name="TextBox 6">
            <a:extLst>
              <a:ext uri="{FF2B5EF4-FFF2-40B4-BE49-F238E27FC236}">
                <a16:creationId xmlns:a16="http://schemas.microsoft.com/office/drawing/2014/main" id="{82B95C2A-ABE7-40E7-8C98-4D1427C073AA}"/>
              </a:ext>
            </a:extLst>
          </p:cNvPr>
          <p:cNvSpPr txBox="1"/>
          <p:nvPr/>
        </p:nvSpPr>
        <p:spPr>
          <a:xfrm>
            <a:off x="373581" y="1515025"/>
            <a:ext cx="4518053" cy="3970318"/>
          </a:xfrm>
          <a:prstGeom prst="rect">
            <a:avLst/>
          </a:prstGeom>
          <a:solidFill>
            <a:schemeClr val="accent5">
              <a:lumMod val="20000"/>
              <a:lumOff val="80000"/>
            </a:schemeClr>
          </a:solidFill>
        </p:spPr>
        <p:txBody>
          <a:bodyPr wrap="square" rtlCol="0">
            <a:spAutoFit/>
          </a:bodyPr>
          <a:lstStyle/>
          <a:p>
            <a:r>
              <a:rPr lang="en-GB" b="1" dirty="0">
                <a:cs typeface="Times New Roman" panose="02020603050405020304" pitchFamily="18" charset="0"/>
              </a:rPr>
              <a:t>Understand the problem</a:t>
            </a:r>
          </a:p>
          <a:p>
            <a:endParaRPr lang="en-GB" b="1" dirty="0">
              <a:cs typeface="Times New Roman" panose="02020603050405020304" pitchFamily="18" charset="0"/>
            </a:endParaRPr>
          </a:p>
          <a:p>
            <a:r>
              <a:rPr lang="en-GB" b="1" dirty="0">
                <a:cs typeface="Times New Roman" panose="02020603050405020304" pitchFamily="18" charset="0"/>
              </a:rPr>
              <a:t>Make a plan</a:t>
            </a:r>
          </a:p>
          <a:p>
            <a:endParaRPr lang="en-GB" b="1" dirty="0">
              <a:cs typeface="Times New Roman" panose="02020603050405020304" pitchFamily="18" charset="0"/>
            </a:endParaRPr>
          </a:p>
          <a:p>
            <a:r>
              <a:rPr lang="en-GB" b="1" dirty="0">
                <a:cs typeface="Times New Roman" panose="02020603050405020304" pitchFamily="18" charset="0"/>
              </a:rPr>
              <a:t>Carry out your plan: show your reasoning </a:t>
            </a:r>
          </a:p>
          <a:p>
            <a:endParaRPr lang="en-GB" b="1" dirty="0">
              <a:cs typeface="Times New Roman" panose="02020603050405020304" pitchFamily="18" charset="0"/>
            </a:endParaRPr>
          </a:p>
          <a:p>
            <a:r>
              <a:rPr lang="en-GB" b="1" dirty="0">
                <a:cs typeface="Times New Roman" panose="02020603050405020304" pitchFamily="18" charset="0"/>
              </a:rPr>
              <a:t>Review your solution: does it seem reasonable?</a:t>
            </a:r>
          </a:p>
          <a:p>
            <a:endParaRPr lang="en-GB" b="1" dirty="0">
              <a:cs typeface="Times New Roman" panose="02020603050405020304" pitchFamily="18" charset="0"/>
            </a:endParaRPr>
          </a:p>
          <a:p>
            <a:r>
              <a:rPr lang="en-GB" b="1" dirty="0">
                <a:cs typeface="Times New Roman" panose="02020603050405020304" pitchFamily="18" charset="0"/>
              </a:rPr>
              <a:t>Think about your learning: which parts of the problem did you find easy and which parts did you find harder?</a:t>
            </a:r>
          </a:p>
          <a:p>
            <a:endParaRPr lang="en-GB" b="1" dirty="0">
              <a:cs typeface="Times New Roman" panose="02020603050405020304" pitchFamily="18" charset="0"/>
            </a:endParaRPr>
          </a:p>
        </p:txBody>
      </p:sp>
      <p:sp>
        <p:nvSpPr>
          <p:cNvPr id="8" name="Text Box 2">
            <a:extLst>
              <a:ext uri="{FF2B5EF4-FFF2-40B4-BE49-F238E27FC236}">
                <a16:creationId xmlns:a16="http://schemas.microsoft.com/office/drawing/2014/main" id="{E47093AC-0C9F-49A7-8108-3D53CED6F4E7}"/>
              </a:ext>
            </a:extLst>
          </p:cNvPr>
          <p:cNvSpPr txBox="1">
            <a:spLocks noChangeArrowheads="1"/>
          </p:cNvSpPr>
          <p:nvPr/>
        </p:nvSpPr>
        <p:spPr bwMode="auto">
          <a:xfrm>
            <a:off x="1524000" y="1"/>
            <a:ext cx="4248150" cy="351155"/>
          </a:xfrm>
          <a:prstGeom prst="rect">
            <a:avLst/>
          </a:prstGeom>
          <a:solidFill>
            <a:srgbClr val="1F3244"/>
          </a:solidFill>
          <a:ln w="9525">
            <a:noFill/>
            <a:miter lim="800000"/>
            <a:headEnd/>
            <a:tailEnd/>
          </a:ln>
        </p:spPr>
        <p:txBody>
          <a:bodyPr rot="0" vert="horz" wrap="square" lIns="91440" tIns="45720" rIns="91440" bIns="45720" anchor="t" anchorCtr="0">
            <a:noAutofit/>
          </a:bodyPr>
          <a:lstStyle/>
          <a:p>
            <a:pPr algn="ctr" hangingPunct="0">
              <a:spcBef>
                <a:spcPts val="700"/>
              </a:spcBef>
            </a:pPr>
            <a:r>
              <a:rPr lang="en-GB" kern="0" dirty="0">
                <a:solidFill>
                  <a:srgbClr val="FFFFFF"/>
                </a:solidFill>
                <a:latin typeface="Arial"/>
                <a:ea typeface="Times New Roman"/>
              </a:rPr>
              <a:t>HIAS Blended Learning Resource</a:t>
            </a:r>
            <a:endParaRPr lang="en-GB" b="1" kern="0" dirty="0">
              <a:solidFill>
                <a:srgbClr val="FFFFFF"/>
              </a:solidFill>
              <a:latin typeface="Arial"/>
              <a:ea typeface="Times New Roman"/>
            </a:endParaRPr>
          </a:p>
        </p:txBody>
      </p:sp>
      <mc:AlternateContent xmlns:mc="http://schemas.openxmlformats.org/markup-compatibility/2006" xmlns:a14="http://schemas.microsoft.com/office/drawing/2010/main">
        <mc:Choice Requires="a14">
          <p:sp>
            <p:nvSpPr>
              <p:cNvPr id="11" name="Text Box 2">
                <a:extLst>
                  <a:ext uri="{FF2B5EF4-FFF2-40B4-BE49-F238E27FC236}">
                    <a16:creationId xmlns:a16="http://schemas.microsoft.com/office/drawing/2014/main" id="{8BFB8C42-BE6B-4F21-92A9-C75D9FA47CFD}"/>
                  </a:ext>
                </a:extLst>
              </p:cNvPr>
              <p:cNvSpPr txBox="1">
                <a:spLocks noGrp="1" noChangeArrowheads="1"/>
              </p:cNvSpPr>
              <p:nvPr>
                <p:ph idx="1"/>
              </p:nvPr>
            </p:nvSpPr>
            <p:spPr bwMode="auto">
              <a:xfrm>
                <a:off x="6592614" y="1515025"/>
                <a:ext cx="4451131" cy="3970318"/>
              </a:xfrm>
              <a:prstGeom prst="rect">
                <a:avLst/>
              </a:prstGeom>
              <a:solidFill>
                <a:schemeClr val="bg2"/>
              </a:solidFill>
              <a:ln w="9525">
                <a:solidFill>
                  <a:srgbClr val="000000"/>
                </a:solidFill>
                <a:miter lim="800000"/>
                <a:headEnd/>
                <a:tailEnd/>
              </a:ln>
            </p:spPr>
            <p:txBody>
              <a:bodyPr rot="0" vert="horz" wrap="square" lIns="91440" tIns="45720" rIns="91440" bIns="45720" anchor="t" anchorCtr="0">
                <a:noAutofit/>
              </a:bodyPr>
              <a:lstStyle/>
              <a:p>
                <a:pPr marL="400050" lvl="1" indent="0">
                  <a:lnSpc>
                    <a:spcPct val="107000"/>
                  </a:lnSpc>
                  <a:spcAft>
                    <a:spcPts val="800"/>
                  </a:spcAft>
                  <a:buNone/>
                </a:pPr>
                <a:r>
                  <a:rPr lang="en-GB" sz="2000" b="1" dirty="0"/>
                  <a:t>Find all the numbers that are </a:t>
                </a:r>
                <a:r>
                  <a:rPr lang="en-GB" sz="2000" b="1" dirty="0">
                    <a:cs typeface="Times New Roman" panose="02020603050405020304" pitchFamily="18" charset="0"/>
                  </a:rPr>
                  <a:t>e</a:t>
                </a:r>
                <a:r>
                  <a:rPr lang="en-GB" sz="2000" b="1" dirty="0">
                    <a:effectLst/>
                    <a:ea typeface="Calibri" panose="020F0502020204030204" pitchFamily="34" charset="0"/>
                    <a:cs typeface="Times New Roman" panose="02020603050405020304" pitchFamily="18" charset="0"/>
                  </a:rPr>
                  <a:t>qual to, or greater than 45%</a:t>
                </a:r>
              </a:p>
              <a:p>
                <a:pPr marL="400050" lvl="1" indent="0">
                  <a:lnSpc>
                    <a:spcPct val="107000"/>
                  </a:lnSpc>
                  <a:spcAft>
                    <a:spcPts val="800"/>
                  </a:spcAft>
                  <a:buNone/>
                </a:pPr>
                <a:r>
                  <a:rPr lang="en-GB" sz="2000" dirty="0">
                    <a:effectLst/>
                    <a:ea typeface="Calibri" panose="020F0502020204030204" pitchFamily="34" charset="0"/>
                    <a:cs typeface="Times New Roman" panose="02020603050405020304" pitchFamily="18" charset="0"/>
                  </a:rPr>
                  <a:t>0.75</a:t>
                </a:r>
              </a:p>
              <a:p>
                <a:pPr marL="400050" lvl="1" indent="0">
                  <a:lnSpc>
                    <a:spcPct val="107000"/>
                  </a:lnSpc>
                  <a:spcAft>
                    <a:spcPts val="800"/>
                  </a:spcAft>
                  <a:buNone/>
                </a:pPr>
                <a:r>
                  <a:rPr lang="en-GB" sz="2000" dirty="0">
                    <a:effectLst/>
                    <a:ea typeface="Calibri" panose="020F0502020204030204" pitchFamily="34" charset="0"/>
                    <a:cs typeface="Times New Roman" panose="02020603050405020304" pitchFamily="18" charset="0"/>
                  </a:rPr>
                  <a:t>60%</a:t>
                </a:r>
              </a:p>
              <a:p>
                <a:pPr marL="400050" lvl="1" indent="0">
                  <a:lnSpc>
                    <a:spcPct val="107000"/>
                  </a:lnSpc>
                  <a:spcAft>
                    <a:spcPts val="800"/>
                  </a:spcAft>
                  <a:buNone/>
                </a:pPr>
                <a14:m>
                  <m:oMath xmlns:m="http://schemas.openxmlformats.org/officeDocument/2006/math">
                    <m:f>
                      <m:fPr>
                        <m:ctrlPr>
                          <a:rPr lang="en-GB" sz="2000" i="1" dirty="0" smtClean="0">
                            <a:effectLst/>
                            <a:latin typeface="Cambria Math" panose="02040503050406030204" pitchFamily="18" charset="0"/>
                            <a:cs typeface="Times New Roman" panose="02020603050405020304" pitchFamily="18" charset="0"/>
                          </a:rPr>
                        </m:ctrlPr>
                      </m:fPr>
                      <m:num>
                        <m:r>
                          <a:rPr lang="en-GB" sz="2000" b="0" i="1" dirty="0" smtClean="0">
                            <a:effectLst/>
                            <a:latin typeface="Cambria Math" panose="02040503050406030204" pitchFamily="18" charset="0"/>
                            <a:cs typeface="Times New Roman" panose="02020603050405020304" pitchFamily="18" charset="0"/>
                          </a:rPr>
                          <m:t>1</m:t>
                        </m:r>
                      </m:num>
                      <m:den>
                        <m:r>
                          <a:rPr lang="en-GB" sz="2000" b="0" i="1" dirty="0" smtClean="0">
                            <a:effectLst/>
                            <a:latin typeface="Cambria Math" panose="02040503050406030204" pitchFamily="18" charset="0"/>
                            <a:cs typeface="Times New Roman" panose="02020603050405020304" pitchFamily="18" charset="0"/>
                          </a:rPr>
                          <m:t>4</m:t>
                        </m:r>
                      </m:den>
                    </m:f>
                  </m:oMath>
                </a14:m>
                <a:r>
                  <a:rPr lang="en-GB" sz="2000" dirty="0">
                    <a:effectLst/>
                    <a:ea typeface="Calibri" panose="020F0502020204030204" pitchFamily="34" charset="0"/>
                    <a:cs typeface="Times New Roman" panose="02020603050405020304" pitchFamily="18" charset="0"/>
                  </a:rPr>
                  <a:t> </a:t>
                </a:r>
              </a:p>
              <a:p>
                <a:pPr marL="400050" lvl="1" indent="0">
                  <a:lnSpc>
                    <a:spcPct val="107000"/>
                  </a:lnSpc>
                  <a:spcAft>
                    <a:spcPts val="800"/>
                  </a:spcAft>
                  <a:buNone/>
                </a:pPr>
                <a:r>
                  <a:rPr lang="en-GB" sz="2000" dirty="0">
                    <a:effectLst/>
                    <a:ea typeface="Calibri" panose="020F0502020204030204" pitchFamily="34" charset="0"/>
                    <a:cs typeface="Times New Roman" panose="02020603050405020304" pitchFamily="18" charset="0"/>
                  </a:rPr>
                  <a:t>0.4</a:t>
                </a:r>
              </a:p>
              <a:p>
                <a:pPr marL="400050" lvl="1" indent="0">
                  <a:lnSpc>
                    <a:spcPct val="107000"/>
                  </a:lnSpc>
                  <a:spcAft>
                    <a:spcPts val="800"/>
                  </a:spcAft>
                  <a:buNone/>
                </a:pPr>
                <a:r>
                  <a:rPr lang="en-GB" sz="2000" dirty="0">
                    <a:ea typeface="Calibri" panose="020F0502020204030204" pitchFamily="34" charset="0"/>
                    <a:cs typeface="Times New Roman" panose="02020603050405020304" pitchFamily="18" charset="0"/>
                  </a:rPr>
                  <a:t>1</a:t>
                </a:r>
                <a:endParaRPr lang="en-GB" sz="2000" dirty="0">
                  <a:effectLst/>
                  <a:ea typeface="Calibri" panose="020F0502020204030204" pitchFamily="34" charset="0"/>
                  <a:cs typeface="Times New Roman" panose="02020603050405020304" pitchFamily="18" charset="0"/>
                </a:endParaRPr>
              </a:p>
              <a:p>
                <a:pPr marL="0" indent="0">
                  <a:lnSpc>
                    <a:spcPct val="107000"/>
                  </a:lnSpc>
                  <a:spcAft>
                    <a:spcPts val="800"/>
                  </a:spcAft>
                  <a:buNone/>
                </a:pPr>
                <a:endParaRPr lang="en-GB" sz="2000" dirty="0">
                  <a:effectLst/>
                  <a:ea typeface="Calibri" panose="020F0502020204030204" pitchFamily="34" charset="0"/>
                  <a:cs typeface="Times New Roman" panose="02020603050405020304" pitchFamily="18" charset="0"/>
                </a:endParaRPr>
              </a:p>
            </p:txBody>
          </p:sp>
        </mc:Choice>
        <mc:Fallback xmlns="">
          <p:sp>
            <p:nvSpPr>
              <p:cNvPr id="11" name="Text Box 2">
                <a:extLst>
                  <a:ext uri="{FF2B5EF4-FFF2-40B4-BE49-F238E27FC236}">
                    <a16:creationId xmlns:a16="http://schemas.microsoft.com/office/drawing/2014/main" id="{8BFB8C42-BE6B-4F21-92A9-C75D9FA47CFD}"/>
                  </a:ext>
                </a:extLst>
              </p:cNvPr>
              <p:cNvSpPr txBox="1">
                <a:spLocks noGrp="1" noRot="1" noChangeAspect="1" noMove="1" noResize="1" noEditPoints="1" noAdjustHandles="1" noChangeArrowheads="1" noChangeShapeType="1" noTextEdit="1"/>
              </p:cNvSpPr>
              <p:nvPr>
                <p:ph idx="1"/>
              </p:nvPr>
            </p:nvSpPr>
            <p:spPr bwMode="auto">
              <a:xfrm>
                <a:off x="6592614" y="1515025"/>
                <a:ext cx="4451131" cy="3970318"/>
              </a:xfrm>
              <a:prstGeom prst="rect">
                <a:avLst/>
              </a:prstGeom>
              <a:blipFill>
                <a:blip r:embed="rId2"/>
                <a:stretch>
                  <a:fillRect t="-766"/>
                </a:stretch>
              </a:blipFill>
              <a:ln w="9525">
                <a:solidFill>
                  <a:srgbClr val="000000"/>
                </a:solidFill>
                <a:miter lim="800000"/>
                <a:headEnd/>
                <a:tailEnd/>
              </a:ln>
            </p:spPr>
            <p:txBody>
              <a:bodyPr/>
              <a:lstStyle/>
              <a:p>
                <a:r>
                  <a:rPr lang="en-GB">
                    <a:noFill/>
                  </a:rPr>
                  <a:t> </a:t>
                </a:r>
              </a:p>
            </p:txBody>
          </p:sp>
        </mc:Fallback>
      </mc:AlternateContent>
    </p:spTree>
    <p:extLst>
      <p:ext uri="{BB962C8B-B14F-4D97-AF65-F5344CB8AC3E}">
        <p14:creationId xmlns:p14="http://schemas.microsoft.com/office/powerpoint/2010/main" val="312306486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4AB234-D801-4FC2-BB72-FAB9C8B21463}"/>
              </a:ext>
            </a:extLst>
          </p:cNvPr>
          <p:cNvSpPr>
            <a:spLocks noGrp="1"/>
          </p:cNvSpPr>
          <p:nvPr>
            <p:ph type="title"/>
          </p:nvPr>
        </p:nvSpPr>
        <p:spPr>
          <a:xfrm>
            <a:off x="1981200" y="836712"/>
            <a:ext cx="8229600" cy="580926"/>
          </a:xfrm>
        </p:spPr>
        <p:txBody>
          <a:bodyPr>
            <a:normAutofit/>
          </a:bodyPr>
          <a:lstStyle/>
          <a:p>
            <a:pPr algn="l"/>
            <a:r>
              <a:rPr lang="en-GB" sz="2800" b="1" dirty="0"/>
              <a:t>HIAS Maths team</a:t>
            </a:r>
          </a:p>
        </p:txBody>
      </p:sp>
      <p:sp>
        <p:nvSpPr>
          <p:cNvPr id="3" name="Content Placeholder 2">
            <a:extLst>
              <a:ext uri="{FF2B5EF4-FFF2-40B4-BE49-F238E27FC236}">
                <a16:creationId xmlns:a16="http://schemas.microsoft.com/office/drawing/2014/main" id="{37315FA5-D23A-4E53-9E19-A45B7DE6E9B2}"/>
              </a:ext>
            </a:extLst>
          </p:cNvPr>
          <p:cNvSpPr>
            <a:spLocks noGrp="1"/>
          </p:cNvSpPr>
          <p:nvPr>
            <p:ph idx="1"/>
          </p:nvPr>
        </p:nvSpPr>
        <p:spPr>
          <a:xfrm>
            <a:off x="1981200" y="1600201"/>
            <a:ext cx="8229600" cy="4061047"/>
          </a:xfrm>
        </p:spPr>
        <p:txBody>
          <a:bodyPr>
            <a:noAutofit/>
          </a:bodyPr>
          <a:lstStyle/>
          <a:p>
            <a:pPr marL="0" indent="0">
              <a:buNone/>
            </a:pPr>
            <a:r>
              <a:rPr lang="en-GB" sz="1800" dirty="0"/>
              <a:t>The HIAS maths team offer a wide range of high-quality services to support schools in improving outcomes for learners, including courses, bespoke consultancy and in-house training.  </a:t>
            </a:r>
          </a:p>
          <a:p>
            <a:pPr marL="0" indent="0">
              <a:buNone/>
            </a:pPr>
            <a:endParaRPr lang="en-GB" sz="1800" dirty="0"/>
          </a:p>
          <a:p>
            <a:pPr marL="0" indent="0">
              <a:buNone/>
            </a:pPr>
            <a:r>
              <a:rPr lang="en-GB" sz="1800" dirty="0"/>
              <a:t>For further details referring </a:t>
            </a:r>
            <a:r>
              <a:rPr lang="en-GB" sz="1800"/>
              <a:t>to maths, </a:t>
            </a:r>
            <a:r>
              <a:rPr lang="en-GB" sz="1800" dirty="0"/>
              <a:t>please contact either of the team leads:</a:t>
            </a:r>
          </a:p>
          <a:p>
            <a:pPr marL="0" indent="0">
              <a:buNone/>
            </a:pPr>
            <a:r>
              <a:rPr lang="en-GB" sz="1800" dirty="0"/>
              <a:t>	Jacqui Clifft : </a:t>
            </a:r>
            <a:r>
              <a:rPr lang="en-GB" sz="1800" dirty="0">
                <a:hlinkClick r:id="rId2"/>
              </a:rPr>
              <a:t>Jacqui.clifft@hants.gov.uk</a:t>
            </a:r>
            <a:endParaRPr lang="en-GB" sz="1800" dirty="0"/>
          </a:p>
          <a:p>
            <a:pPr marL="0" indent="0">
              <a:buNone/>
            </a:pPr>
            <a:r>
              <a:rPr lang="en-GB" sz="1800" dirty="0"/>
              <a:t>	Jo Lees: </a:t>
            </a:r>
            <a:r>
              <a:rPr lang="en-GB" sz="1800" dirty="0">
                <a:hlinkClick r:id="rId3"/>
              </a:rPr>
              <a:t>Jo.Lees@hants.gov.uk</a:t>
            </a:r>
            <a:endParaRPr lang="en-GB" sz="1800" dirty="0"/>
          </a:p>
          <a:p>
            <a:pPr marL="0" indent="0">
              <a:buNone/>
            </a:pPr>
            <a:endParaRPr lang="en-GB" sz="1800" dirty="0"/>
          </a:p>
          <a:p>
            <a:pPr marL="0" indent="0">
              <a:buNone/>
            </a:pPr>
            <a:r>
              <a:rPr lang="en-GB" sz="1800" dirty="0"/>
              <a:t>For further details on the full range of services available please contact us using the following details:</a:t>
            </a:r>
          </a:p>
          <a:p>
            <a:pPr marL="0" indent="0">
              <a:buNone/>
            </a:pPr>
            <a:r>
              <a:rPr lang="en-GB" sz="1800" dirty="0"/>
              <a:t> </a:t>
            </a:r>
          </a:p>
          <a:p>
            <a:pPr marL="0" indent="0">
              <a:buNone/>
            </a:pPr>
            <a:r>
              <a:rPr lang="en-GB" sz="1800" dirty="0"/>
              <a:t>Tel: 01962 874820 or email: hias.enquiries@hants.gov.uk </a:t>
            </a:r>
          </a:p>
          <a:p>
            <a:pPr marL="0" indent="0">
              <a:buNone/>
            </a:pPr>
            <a:endParaRPr lang="en-GB" sz="2000" dirty="0"/>
          </a:p>
          <a:p>
            <a:pPr marL="0" indent="0">
              <a:buNone/>
            </a:pPr>
            <a:endParaRPr lang="en-GB" sz="2000" dirty="0"/>
          </a:p>
          <a:p>
            <a:pPr marL="0" indent="0">
              <a:buNone/>
            </a:pPr>
            <a:endParaRPr lang="en-GB" sz="2000" dirty="0"/>
          </a:p>
          <a:p>
            <a:pPr marL="0" indent="0">
              <a:buNone/>
            </a:pPr>
            <a:endParaRPr lang="en-GB" sz="2000" dirty="0"/>
          </a:p>
          <a:p>
            <a:pPr marL="0" indent="0">
              <a:buNone/>
            </a:pPr>
            <a:endParaRPr lang="en-GB" sz="2000" dirty="0"/>
          </a:p>
          <a:p>
            <a:pPr marL="0" indent="0">
              <a:buNone/>
            </a:pPr>
            <a:endParaRPr lang="en-GB" sz="2000" dirty="0"/>
          </a:p>
          <a:p>
            <a:pPr marL="0" indent="0">
              <a:buNone/>
            </a:pPr>
            <a:r>
              <a:rPr lang="en-GB" sz="2000" dirty="0"/>
              <a:t>For further details on the full range of services available please contact us using the following details:</a:t>
            </a:r>
          </a:p>
          <a:p>
            <a:pPr marL="0" indent="0">
              <a:buNone/>
            </a:pPr>
            <a:r>
              <a:rPr lang="en-GB" sz="2000" dirty="0"/>
              <a:t> </a:t>
            </a:r>
          </a:p>
          <a:p>
            <a:pPr marL="0" indent="0">
              <a:buNone/>
            </a:pPr>
            <a:r>
              <a:rPr lang="en-GB" sz="2000" dirty="0"/>
              <a:t>Tel: 01962 874820 or email: </a:t>
            </a:r>
            <a:r>
              <a:rPr lang="en-GB" sz="2000" u="sng" dirty="0">
                <a:hlinkClick r:id="rId4"/>
              </a:rPr>
              <a:t>hias.enquiries@hants.gov.uk</a:t>
            </a:r>
            <a:r>
              <a:rPr lang="en-GB" sz="2000" dirty="0"/>
              <a:t> </a:t>
            </a:r>
          </a:p>
        </p:txBody>
      </p:sp>
      <p:pic>
        <p:nvPicPr>
          <p:cNvPr id="4" name="Picture 3">
            <a:extLst>
              <a:ext uri="{FF2B5EF4-FFF2-40B4-BE49-F238E27FC236}">
                <a16:creationId xmlns:a16="http://schemas.microsoft.com/office/drawing/2014/main" id="{EF9214C5-B01F-45DC-B050-A3009F4A4ED9}"/>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1554578" y="6353176"/>
            <a:ext cx="1951355" cy="504825"/>
          </a:xfrm>
          <a:prstGeom prst="rect">
            <a:avLst/>
          </a:prstGeom>
          <a:noFill/>
          <a:ln>
            <a:noFill/>
          </a:ln>
        </p:spPr>
      </p:pic>
      <p:pic>
        <p:nvPicPr>
          <p:cNvPr id="7" name="Picture 2" descr="image001">
            <a:extLst>
              <a:ext uri="{FF2B5EF4-FFF2-40B4-BE49-F238E27FC236}">
                <a16:creationId xmlns:a16="http://schemas.microsoft.com/office/drawing/2014/main" id="{A1225777-4001-4A53-9C8C-6F01F7A2524C}"/>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l="25046" t="17177" r="11766" b="27104"/>
          <a:stretch/>
        </p:blipFill>
        <p:spPr bwMode="auto">
          <a:xfrm>
            <a:off x="9112668" y="5517232"/>
            <a:ext cx="1555333" cy="13407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ext Box 2">
            <a:extLst>
              <a:ext uri="{FF2B5EF4-FFF2-40B4-BE49-F238E27FC236}">
                <a16:creationId xmlns:a16="http://schemas.microsoft.com/office/drawing/2014/main" id="{554982C7-EA62-4593-9C65-70B45EF440D4}"/>
              </a:ext>
            </a:extLst>
          </p:cNvPr>
          <p:cNvSpPr txBox="1">
            <a:spLocks noChangeArrowheads="1"/>
          </p:cNvSpPr>
          <p:nvPr/>
        </p:nvSpPr>
        <p:spPr bwMode="auto">
          <a:xfrm>
            <a:off x="1524000" y="1"/>
            <a:ext cx="4248150" cy="351155"/>
          </a:xfrm>
          <a:prstGeom prst="rect">
            <a:avLst/>
          </a:prstGeom>
          <a:solidFill>
            <a:srgbClr val="1F3244"/>
          </a:solidFill>
          <a:ln w="9525">
            <a:noFill/>
            <a:miter lim="800000"/>
            <a:headEnd/>
            <a:tailEnd/>
          </a:ln>
        </p:spPr>
        <p:txBody>
          <a:bodyPr rot="0" vert="horz" wrap="square" lIns="91440" tIns="45720" rIns="91440" bIns="45720" anchor="t" anchorCtr="0">
            <a:noAutofit/>
          </a:bodyPr>
          <a:lstStyle/>
          <a:p>
            <a:pPr algn="ctr" hangingPunct="0">
              <a:spcBef>
                <a:spcPts val="700"/>
              </a:spcBef>
            </a:pPr>
            <a:r>
              <a:rPr lang="en-GB" kern="0" dirty="0">
                <a:solidFill>
                  <a:srgbClr val="FFFFFF"/>
                </a:solidFill>
                <a:latin typeface="Arial"/>
                <a:ea typeface="Times New Roman"/>
              </a:rPr>
              <a:t>HIAS Blended Learning Resource</a:t>
            </a:r>
            <a:endParaRPr lang="en-GB" b="1" kern="0" dirty="0">
              <a:solidFill>
                <a:srgbClr val="FFFFFF"/>
              </a:solidFill>
              <a:latin typeface="Arial"/>
              <a:ea typeface="Times New Roman"/>
            </a:endParaRPr>
          </a:p>
        </p:txBody>
      </p:sp>
    </p:spTree>
    <p:extLst>
      <p:ext uri="{BB962C8B-B14F-4D97-AF65-F5344CB8AC3E}">
        <p14:creationId xmlns:p14="http://schemas.microsoft.com/office/powerpoint/2010/main" val="271293326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1B08BC7-3958-4725-9814-E8937628E8C6}"/>
              </a:ext>
            </a:extLst>
          </p:cNvPr>
          <p:cNvSpPr>
            <a:spLocks noGrp="1"/>
          </p:cNvSpPr>
          <p:nvPr>
            <p:ph idx="1"/>
          </p:nvPr>
        </p:nvSpPr>
        <p:spPr/>
        <p:txBody>
          <a:bodyPr/>
          <a:lstStyle/>
          <a:p>
            <a:pPr marL="0" indent="0">
              <a:buNone/>
            </a:pPr>
            <a:r>
              <a:rPr lang="en-GB" sz="1800" dirty="0">
                <a:effectLst/>
                <a:latin typeface="Calibri" panose="020F0502020204030204" pitchFamily="34" charset="0"/>
                <a:ea typeface="Calibri" panose="020F0502020204030204" pitchFamily="34" charset="0"/>
              </a:rPr>
              <a:t>These slides are intended to support teachers and pupils with a blended approach to learning, either in-class or online. The tasks are intended to form part of a learning journey and could be the basis of either one lesson or a short sequence of connected lessons. </a:t>
            </a:r>
          </a:p>
          <a:p>
            <a:pPr marL="0" indent="0">
              <a:buNone/>
            </a:pPr>
            <a:r>
              <a:rPr lang="en-GB" sz="1800" dirty="0">
                <a:effectLst/>
                <a:latin typeface="Calibri" panose="020F0502020204030204" pitchFamily="34" charset="0"/>
                <a:ea typeface="Calibri" panose="020F0502020204030204" pitchFamily="34" charset="0"/>
              </a:rPr>
              <a:t>The 4-step </a:t>
            </a:r>
            <a:r>
              <a:rPr lang="en-GB" sz="1800" dirty="0" err="1">
                <a:effectLst/>
                <a:latin typeface="Calibri" panose="020F0502020204030204" pitchFamily="34" charset="0"/>
                <a:ea typeface="Calibri" panose="020F0502020204030204" pitchFamily="34" charset="0"/>
              </a:rPr>
              <a:t>Polya</a:t>
            </a:r>
            <a:r>
              <a:rPr lang="en-GB" sz="1800" dirty="0">
                <a:effectLst/>
                <a:latin typeface="Calibri" panose="020F0502020204030204" pitchFamily="34" charset="0"/>
                <a:ea typeface="Calibri" panose="020F0502020204030204" pitchFamily="34" charset="0"/>
              </a:rPr>
              <a:t> model for problem solving has been used to provide a structure to support reasoning. Teachers may need to use more or fewer steps to support the range of learners in </a:t>
            </a:r>
            <a:r>
              <a:rPr lang="en-GB" sz="1800" dirty="0">
                <a:latin typeface="Calibri" panose="020F0502020204030204" pitchFamily="34" charset="0"/>
                <a:ea typeface="Calibri" panose="020F0502020204030204" pitchFamily="34" charset="0"/>
              </a:rPr>
              <a:t>their</a:t>
            </a:r>
            <a:r>
              <a:rPr lang="en-GB" sz="1800" dirty="0">
                <a:effectLst/>
                <a:latin typeface="Calibri" panose="020F0502020204030204" pitchFamily="34" charset="0"/>
                <a:ea typeface="Calibri" panose="020F0502020204030204" pitchFamily="34" charset="0"/>
              </a:rPr>
              <a:t> class.</a:t>
            </a:r>
          </a:p>
          <a:p>
            <a:pPr marL="0" indent="0">
              <a:buNone/>
            </a:pPr>
            <a:r>
              <a:rPr lang="en-GB" sz="1800" dirty="0">
                <a:effectLst/>
                <a:latin typeface="Calibri" panose="020F0502020204030204" pitchFamily="34" charset="0"/>
                <a:ea typeface="Calibri" panose="020F0502020204030204" pitchFamily="34" charset="0"/>
              </a:rPr>
              <a:t>Teachers should delete, change and add slides to suit the needs of their pupils. Extra slides with personalised prompts and appropriate examples based on previous teaching may be suitable. When changing the slide-deck, teachers should consider:</a:t>
            </a:r>
          </a:p>
          <a:p>
            <a:pPr marL="742950" lvl="1" indent="-285750">
              <a:buSzPts val="1000"/>
              <a:buFont typeface="Symbol" panose="05050102010706020507" pitchFamily="18" charset="2"/>
              <a:buChar char=""/>
              <a:tabLst>
                <a:tab pos="914400" algn="l"/>
              </a:tabLst>
            </a:pPr>
            <a:r>
              <a:rPr lang="en-GB" sz="1800" dirty="0">
                <a:effectLst/>
                <a:latin typeface="Calibri" panose="020F0502020204030204" pitchFamily="34" charset="0"/>
                <a:ea typeface="Times New Roman" panose="02020603050405020304" pitchFamily="18" charset="0"/>
              </a:rPr>
              <a:t>Their expectations for the use of representations such as bar models, number lines, arrays and  diagrams.</a:t>
            </a:r>
            <a:endParaRPr lang="en-GB" sz="1800" dirty="0">
              <a:effectLst/>
              <a:latin typeface="Calibri" panose="020F0502020204030204" pitchFamily="34" charset="0"/>
              <a:ea typeface="Calibri" panose="020F0502020204030204" pitchFamily="34" charset="0"/>
            </a:endParaRPr>
          </a:p>
          <a:p>
            <a:pPr marL="742950" lvl="1" indent="-285750">
              <a:buSzPts val="1000"/>
              <a:buFont typeface="Symbol" panose="05050102010706020507" pitchFamily="18" charset="2"/>
              <a:buChar char=""/>
              <a:tabLst>
                <a:tab pos="914400" algn="l"/>
              </a:tabLst>
            </a:pPr>
            <a:r>
              <a:rPr lang="en-GB" sz="1800" dirty="0">
                <a:effectLst/>
                <a:latin typeface="Calibri" panose="020F0502020204030204" pitchFamily="34" charset="0"/>
                <a:ea typeface="Times New Roman" panose="02020603050405020304" pitchFamily="18" charset="0"/>
              </a:rPr>
              <a:t>Which strategies and methods pupils should use and record when solving problems or identifying solutions. This could include a range of informal jottings and diagrams, the use of tables to record solutions systematically and formal or informal calculation methods.</a:t>
            </a:r>
            <a:endParaRPr lang="en-GB" sz="1800" dirty="0">
              <a:effectLst/>
              <a:latin typeface="Calibri" panose="020F0502020204030204" pitchFamily="34" charset="0"/>
              <a:ea typeface="Calibri" panose="020F0502020204030204" pitchFamily="34" charset="0"/>
            </a:endParaRPr>
          </a:p>
          <a:p>
            <a:pPr marL="0" indent="0">
              <a:buNone/>
            </a:pPr>
            <a:r>
              <a:rPr lang="en-GB" sz="1800" dirty="0">
                <a:effectLst/>
                <a:latin typeface="Calibri" panose="020F0502020204030204" pitchFamily="34" charset="0"/>
                <a:ea typeface="Calibri" panose="020F0502020204030204" pitchFamily="34" charset="0"/>
              </a:rPr>
              <a:t>Teachers may also wish to record a ‘voice over’ to talk pupils through the slides.</a:t>
            </a:r>
          </a:p>
        </p:txBody>
      </p:sp>
      <p:sp>
        <p:nvSpPr>
          <p:cNvPr id="4" name="Text Box 2">
            <a:extLst>
              <a:ext uri="{FF2B5EF4-FFF2-40B4-BE49-F238E27FC236}">
                <a16:creationId xmlns:a16="http://schemas.microsoft.com/office/drawing/2014/main" id="{8AD1D9EC-C89D-4E25-B8F7-4B64D4F88E52}"/>
              </a:ext>
            </a:extLst>
          </p:cNvPr>
          <p:cNvSpPr txBox="1">
            <a:spLocks noGrp="1" noChangeArrowheads="1"/>
          </p:cNvSpPr>
          <p:nvPr>
            <p:ph type="title"/>
          </p:nvPr>
        </p:nvSpPr>
        <p:spPr bwMode="auto">
          <a:xfrm>
            <a:off x="609600" y="274638"/>
            <a:ext cx="8174038" cy="1143000"/>
          </a:xfrm>
          <a:prstGeom prst="rect">
            <a:avLst/>
          </a:prstGeom>
          <a:solidFill>
            <a:srgbClr val="1F3244"/>
          </a:solidFill>
          <a:ln w="9525">
            <a:noFill/>
            <a:miter lim="800000"/>
            <a:headEnd/>
            <a:tailEnd/>
          </a:ln>
        </p:spPr>
        <p:txBody>
          <a:bodyPr rot="0" vert="horz" wrap="square" lIns="91440" tIns="45720" rIns="91440" bIns="45720" anchor="t" anchorCtr="0">
            <a:noAutofit/>
          </a:bodyPr>
          <a:lstStyle/>
          <a:p>
            <a:pPr hangingPunct="0">
              <a:spcBef>
                <a:spcPts val="700"/>
              </a:spcBef>
            </a:pPr>
            <a:br>
              <a:rPr lang="en-GB" kern="0" dirty="0">
                <a:solidFill>
                  <a:srgbClr val="FFFFFF"/>
                </a:solidFill>
                <a:latin typeface="Arial"/>
                <a:ea typeface="Times New Roman"/>
              </a:rPr>
            </a:br>
            <a:r>
              <a:rPr lang="en-GB" kern="0" dirty="0">
                <a:solidFill>
                  <a:srgbClr val="FFFFFF"/>
                </a:solidFill>
                <a:latin typeface="Arial"/>
                <a:ea typeface="Times New Roman"/>
              </a:rPr>
              <a:t>HIAS Blended Learning Resource</a:t>
            </a:r>
            <a:endParaRPr lang="en-GB" b="1" kern="0" dirty="0">
              <a:solidFill>
                <a:srgbClr val="FFFFFF"/>
              </a:solidFill>
              <a:latin typeface="Arial"/>
              <a:ea typeface="Times New Roman"/>
            </a:endParaRPr>
          </a:p>
        </p:txBody>
      </p:sp>
    </p:spTree>
    <p:extLst>
      <p:ext uri="{BB962C8B-B14F-4D97-AF65-F5344CB8AC3E}">
        <p14:creationId xmlns:p14="http://schemas.microsoft.com/office/powerpoint/2010/main" val="120326858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Box 2">
            <a:extLst>
              <a:ext uri="{FF2B5EF4-FFF2-40B4-BE49-F238E27FC236}">
                <a16:creationId xmlns:a16="http://schemas.microsoft.com/office/drawing/2014/main" id="{7865E9A0-6519-4C34-A90D-9DC1AB003847}"/>
              </a:ext>
            </a:extLst>
          </p:cNvPr>
          <p:cNvSpPr txBox="1">
            <a:spLocks noChangeArrowheads="1"/>
          </p:cNvSpPr>
          <p:nvPr/>
        </p:nvSpPr>
        <p:spPr bwMode="auto">
          <a:xfrm>
            <a:off x="130206" y="506029"/>
            <a:ext cx="4248150" cy="351155"/>
          </a:xfrm>
          <a:prstGeom prst="rect">
            <a:avLst/>
          </a:prstGeom>
          <a:solidFill>
            <a:srgbClr val="1F3244"/>
          </a:solidFill>
          <a:ln w="9525">
            <a:noFill/>
            <a:miter lim="800000"/>
            <a:headEnd/>
            <a:tailEnd/>
          </a:ln>
        </p:spPr>
        <p:txBody>
          <a:bodyPr rot="0" vert="horz" wrap="square" lIns="91440" tIns="45720" rIns="91440" bIns="45720" anchor="t" anchorCtr="0">
            <a:noAutofit/>
          </a:bodyPr>
          <a:lstStyle/>
          <a:p>
            <a:pPr algn="ctr" hangingPunct="0">
              <a:spcBef>
                <a:spcPts val="700"/>
              </a:spcBef>
            </a:pPr>
            <a:r>
              <a:rPr lang="en-GB" kern="0" dirty="0">
                <a:solidFill>
                  <a:srgbClr val="FFFFFF"/>
                </a:solidFill>
                <a:latin typeface="Arial"/>
                <a:ea typeface="Times New Roman"/>
              </a:rPr>
              <a:t>HIAS Blended Learning Resource</a:t>
            </a:r>
            <a:endParaRPr lang="en-GB" b="1" kern="0" dirty="0">
              <a:solidFill>
                <a:srgbClr val="FFFFFF"/>
              </a:solidFill>
              <a:latin typeface="Arial"/>
              <a:ea typeface="Times New Roman"/>
            </a:endParaRPr>
          </a:p>
        </p:txBody>
      </p:sp>
      <p:pic>
        <p:nvPicPr>
          <p:cNvPr id="3" name="Picture 2">
            <a:extLst>
              <a:ext uri="{FF2B5EF4-FFF2-40B4-BE49-F238E27FC236}">
                <a16:creationId xmlns:a16="http://schemas.microsoft.com/office/drawing/2014/main" id="{FF8794BD-7A56-4ADD-AB22-E23ACB844076}"/>
              </a:ext>
            </a:extLst>
          </p:cNvPr>
          <p:cNvPicPr>
            <a:picLocks noChangeAspect="1"/>
          </p:cNvPicPr>
          <p:nvPr/>
        </p:nvPicPr>
        <p:blipFill>
          <a:blip r:embed="rId2"/>
          <a:stretch>
            <a:fillRect/>
          </a:stretch>
        </p:blipFill>
        <p:spPr>
          <a:xfrm>
            <a:off x="3904944" y="1142681"/>
            <a:ext cx="4382112" cy="4572638"/>
          </a:xfrm>
          <a:prstGeom prst="rect">
            <a:avLst/>
          </a:prstGeom>
        </p:spPr>
      </p:pic>
      <p:sp>
        <p:nvSpPr>
          <p:cNvPr id="4" name="TextBox 3">
            <a:extLst>
              <a:ext uri="{FF2B5EF4-FFF2-40B4-BE49-F238E27FC236}">
                <a16:creationId xmlns:a16="http://schemas.microsoft.com/office/drawing/2014/main" id="{AB8F265A-7D5C-42F1-84B4-D2C743825212}"/>
              </a:ext>
            </a:extLst>
          </p:cNvPr>
          <p:cNvSpPr txBox="1"/>
          <p:nvPr/>
        </p:nvSpPr>
        <p:spPr>
          <a:xfrm>
            <a:off x="3681876" y="5922740"/>
            <a:ext cx="6295604" cy="461665"/>
          </a:xfrm>
          <a:prstGeom prst="rect">
            <a:avLst/>
          </a:prstGeom>
          <a:noFill/>
        </p:spPr>
        <p:txBody>
          <a:bodyPr wrap="square" rtlCol="0">
            <a:spAutoFit/>
          </a:bodyPr>
          <a:lstStyle/>
          <a:p>
            <a:r>
              <a:rPr lang="en-GB" sz="1200" dirty="0"/>
              <a:t>1945 George </a:t>
            </a:r>
            <a:r>
              <a:rPr lang="en-GB" sz="1200" dirty="0" err="1"/>
              <a:t>Polya</a:t>
            </a:r>
            <a:r>
              <a:rPr lang="en-GB" sz="1200" dirty="0"/>
              <a:t> published  ‘How To Solve It’ 2nd ed., Princeton University Press, 1957, ISBN 0-691-08097-6.</a:t>
            </a:r>
          </a:p>
        </p:txBody>
      </p:sp>
    </p:spTree>
    <p:extLst>
      <p:ext uri="{BB962C8B-B14F-4D97-AF65-F5344CB8AC3E}">
        <p14:creationId xmlns:p14="http://schemas.microsoft.com/office/powerpoint/2010/main" val="399897107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4AB234-D801-4FC2-BB72-FAB9C8B21463}"/>
              </a:ext>
            </a:extLst>
          </p:cNvPr>
          <p:cNvSpPr>
            <a:spLocks noGrp="1"/>
          </p:cNvSpPr>
          <p:nvPr>
            <p:ph type="title"/>
          </p:nvPr>
        </p:nvSpPr>
        <p:spPr>
          <a:xfrm>
            <a:off x="1981200" y="836712"/>
            <a:ext cx="8229600" cy="580926"/>
          </a:xfrm>
        </p:spPr>
        <p:txBody>
          <a:bodyPr>
            <a:normAutofit/>
          </a:bodyPr>
          <a:lstStyle/>
          <a:p>
            <a:pPr algn="l"/>
            <a:r>
              <a:rPr lang="en-GB" sz="2800" b="1" dirty="0"/>
              <a:t>Solving fraction and percentage problems</a:t>
            </a:r>
          </a:p>
        </p:txBody>
      </p:sp>
      <p:sp>
        <p:nvSpPr>
          <p:cNvPr id="7" name="Text Box 2">
            <a:extLst>
              <a:ext uri="{FF2B5EF4-FFF2-40B4-BE49-F238E27FC236}">
                <a16:creationId xmlns:a16="http://schemas.microsoft.com/office/drawing/2014/main" id="{4BDCC19A-4AE3-4E9F-8535-27B8BC575D2D}"/>
              </a:ext>
            </a:extLst>
          </p:cNvPr>
          <p:cNvSpPr txBox="1">
            <a:spLocks noChangeArrowheads="1"/>
          </p:cNvSpPr>
          <p:nvPr/>
        </p:nvSpPr>
        <p:spPr bwMode="auto">
          <a:xfrm>
            <a:off x="1524000" y="1"/>
            <a:ext cx="4248150" cy="351155"/>
          </a:xfrm>
          <a:prstGeom prst="rect">
            <a:avLst/>
          </a:prstGeom>
          <a:solidFill>
            <a:srgbClr val="1F3244"/>
          </a:solidFill>
          <a:ln w="9525">
            <a:noFill/>
            <a:miter lim="800000"/>
            <a:headEnd/>
            <a:tailEnd/>
          </a:ln>
        </p:spPr>
        <p:txBody>
          <a:bodyPr rot="0" vert="horz" wrap="square" lIns="91440" tIns="45720" rIns="91440" bIns="45720" anchor="t" anchorCtr="0">
            <a:noAutofit/>
          </a:bodyPr>
          <a:lstStyle/>
          <a:p>
            <a:pPr algn="ctr" hangingPunct="0">
              <a:spcBef>
                <a:spcPts val="700"/>
              </a:spcBef>
            </a:pPr>
            <a:r>
              <a:rPr lang="en-GB" kern="0" dirty="0">
                <a:solidFill>
                  <a:srgbClr val="FFFFFF"/>
                </a:solidFill>
                <a:latin typeface="Arial"/>
                <a:ea typeface="Times New Roman"/>
              </a:rPr>
              <a:t>HIAS Blended Learning Resource</a:t>
            </a:r>
            <a:endParaRPr lang="en-GB" b="1" kern="0" dirty="0">
              <a:solidFill>
                <a:srgbClr val="FFFFFF"/>
              </a:solidFill>
              <a:latin typeface="Arial"/>
              <a:ea typeface="Times New Roman"/>
            </a:endParaRPr>
          </a:p>
        </p:txBody>
      </p:sp>
      <mc:AlternateContent xmlns:mc="http://schemas.openxmlformats.org/markup-compatibility/2006" xmlns:a14="http://schemas.microsoft.com/office/drawing/2010/main">
        <mc:Choice Requires="a14">
          <p:sp>
            <p:nvSpPr>
              <p:cNvPr id="8" name="Text Box 2">
                <a:extLst>
                  <a:ext uri="{FF2B5EF4-FFF2-40B4-BE49-F238E27FC236}">
                    <a16:creationId xmlns:a16="http://schemas.microsoft.com/office/drawing/2014/main" id="{CDBF6ADD-A40C-4876-BC77-8926013FEF6D}"/>
                  </a:ext>
                </a:extLst>
              </p:cNvPr>
              <p:cNvSpPr txBox="1">
                <a:spLocks noChangeArrowheads="1"/>
              </p:cNvSpPr>
              <p:nvPr/>
            </p:nvSpPr>
            <p:spPr bwMode="auto">
              <a:xfrm>
                <a:off x="3388929" y="1619939"/>
                <a:ext cx="4766442" cy="3970318"/>
              </a:xfrm>
              <a:prstGeom prst="rect">
                <a:avLst/>
              </a:prstGeom>
              <a:solidFill>
                <a:schemeClr val="bg2"/>
              </a:solidFill>
              <a:ln w="9525">
                <a:solidFill>
                  <a:srgbClr val="000000"/>
                </a:solidFill>
                <a:miter lim="800000"/>
                <a:headEnd/>
                <a:tailEnd/>
              </a:ln>
            </p:spPr>
            <p:txBody>
              <a:bodyPr rot="0" vert="horz" wrap="square" lIns="91440" tIns="45720" rIns="91440" bIns="45720" numCol="1" anchor="t" anchorCtr="0" compatLnSpc="1">
                <a:prstTxWarp prst="textNoShape">
                  <a:avLst/>
                </a:prstTxWarp>
                <a:noAutofit/>
              </a:bodyPr>
              <a:lstStyle>
                <a:lvl1pPr marL="342900" indent="-342900" algn="l" rtl="0" eaLnBrk="0" fontAlgn="base" hangingPunct="0">
                  <a:spcBef>
                    <a:spcPct val="20000"/>
                  </a:spcBef>
                  <a:spcAft>
                    <a:spcPct val="0"/>
                  </a:spcAft>
                  <a:buFont typeface="Arial" charset="0"/>
                  <a:buChar char="•"/>
                  <a:defRPr sz="2800" kern="1200">
                    <a:solidFill>
                      <a:schemeClr val="tx1"/>
                    </a:solidFill>
                    <a:latin typeface="Arial" panose="020B0604020202020204" pitchFamily="34" charset="0"/>
                    <a:ea typeface="+mn-ea"/>
                    <a:cs typeface="Arial" panose="020B0604020202020204" pitchFamily="34" charset="0"/>
                  </a:defRPr>
                </a:lvl1pPr>
                <a:lvl2pPr marL="742950" indent="-285750" algn="l" rtl="0" eaLnBrk="0" fontAlgn="base" hangingPunct="0">
                  <a:spcBef>
                    <a:spcPct val="20000"/>
                  </a:spcBef>
                  <a:spcAft>
                    <a:spcPct val="0"/>
                  </a:spcAft>
                  <a:buFont typeface="Arial"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rtl="0" eaLnBrk="0" fontAlgn="base" hangingPunct="0">
                  <a:spcBef>
                    <a:spcPct val="20000"/>
                  </a:spcBef>
                  <a:spcAft>
                    <a:spcPct val="0"/>
                  </a:spcAft>
                  <a:buFont typeface="Arial"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rtl="0" eaLnBrk="0" fontAlgn="base" hangingPunct="0">
                  <a:spcBef>
                    <a:spcPct val="20000"/>
                  </a:spcBef>
                  <a:spcAft>
                    <a:spcPct val="0"/>
                  </a:spcAft>
                  <a:buFont typeface="Arial" charset="0"/>
                  <a:buChar char="–"/>
                  <a:defRPr kern="1200">
                    <a:solidFill>
                      <a:schemeClr val="tx1"/>
                    </a:solidFill>
                    <a:latin typeface="Arial" panose="020B0604020202020204" pitchFamily="34" charset="0"/>
                    <a:ea typeface="+mn-ea"/>
                    <a:cs typeface="Arial" panose="020B0604020202020204" pitchFamily="34" charset="0"/>
                  </a:defRPr>
                </a:lvl4pPr>
                <a:lvl5pPr marL="2057400" indent="-228600" algn="l" rtl="0" eaLnBrk="0" fontAlgn="base" hangingPunct="0">
                  <a:spcBef>
                    <a:spcPct val="20000"/>
                  </a:spcBef>
                  <a:spcAft>
                    <a:spcPct val="0"/>
                  </a:spcAft>
                  <a:buFont typeface="Arial" charset="0"/>
                  <a:buChar char="»"/>
                  <a:defRPr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400050" lvl="1" indent="0">
                  <a:lnSpc>
                    <a:spcPct val="107000"/>
                  </a:lnSpc>
                  <a:spcAft>
                    <a:spcPts val="800"/>
                  </a:spcAft>
                  <a:buFont typeface="Arial" charset="0"/>
                  <a:buNone/>
                </a:pPr>
                <a:r>
                  <a:rPr lang="en-GB" sz="2000" b="1" dirty="0"/>
                  <a:t>Find all the numbers that are </a:t>
                </a:r>
                <a:r>
                  <a:rPr lang="en-GB" sz="2000" b="1" dirty="0">
                    <a:cs typeface="Times New Roman" panose="02020603050405020304" pitchFamily="18" charset="0"/>
                  </a:rPr>
                  <a:t>e</a:t>
                </a:r>
                <a:r>
                  <a:rPr lang="en-GB" sz="2000" b="1" dirty="0">
                    <a:ea typeface="Calibri" panose="020F0502020204030204" pitchFamily="34" charset="0"/>
                    <a:cs typeface="Times New Roman" panose="02020603050405020304" pitchFamily="18" charset="0"/>
                  </a:rPr>
                  <a:t>qual to, or greater than </a:t>
                </a:r>
                <a14:m>
                  <m:oMath xmlns:m="http://schemas.openxmlformats.org/officeDocument/2006/math">
                    <m:f>
                      <m:fPr>
                        <m:ctrlPr>
                          <a:rPr lang="en-GB" sz="2000" b="1" i="1" smtClean="0">
                            <a:latin typeface="Cambria Math" panose="02040503050406030204" pitchFamily="18" charset="0"/>
                            <a:cs typeface="Times New Roman" panose="02020603050405020304" pitchFamily="18" charset="0"/>
                          </a:rPr>
                        </m:ctrlPr>
                      </m:fPr>
                      <m:num>
                        <m:r>
                          <a:rPr lang="en-GB" sz="2000" b="1" i="1" smtClean="0">
                            <a:latin typeface="Cambria Math" panose="02040503050406030204" pitchFamily="18" charset="0"/>
                            <a:cs typeface="Times New Roman" panose="02020603050405020304" pitchFamily="18" charset="0"/>
                          </a:rPr>
                          <m:t>𝟒</m:t>
                        </m:r>
                      </m:num>
                      <m:den>
                        <m:r>
                          <a:rPr lang="en-GB" sz="2000" b="1" i="1" smtClean="0">
                            <a:latin typeface="Cambria Math" panose="02040503050406030204" pitchFamily="18" charset="0"/>
                            <a:cs typeface="Times New Roman" panose="02020603050405020304" pitchFamily="18" charset="0"/>
                          </a:rPr>
                          <m:t>𝟓</m:t>
                        </m:r>
                      </m:den>
                    </m:f>
                    <m:r>
                      <a:rPr lang="en-GB" sz="2000" b="1" i="1" smtClean="0">
                        <a:latin typeface="Cambria Math" panose="02040503050406030204" pitchFamily="18" charset="0"/>
                        <a:cs typeface="Times New Roman" panose="02020603050405020304" pitchFamily="18" charset="0"/>
                      </a:rPr>
                      <m:t> </m:t>
                    </m:r>
                  </m:oMath>
                </a14:m>
                <a:endParaRPr lang="en-GB" sz="2000" b="1" dirty="0">
                  <a:ea typeface="Calibri" panose="020F0502020204030204" pitchFamily="34" charset="0"/>
                  <a:cs typeface="Times New Roman" panose="02020603050405020304" pitchFamily="18" charset="0"/>
                </a:endParaRPr>
              </a:p>
              <a:p>
                <a:pPr marL="400050" lvl="1" indent="0">
                  <a:lnSpc>
                    <a:spcPct val="107000"/>
                  </a:lnSpc>
                  <a:spcAft>
                    <a:spcPts val="800"/>
                  </a:spcAft>
                  <a:buFont typeface="Arial" charset="0"/>
                  <a:buNone/>
                </a:pPr>
                <a:r>
                  <a:rPr lang="en-GB" sz="2000" dirty="0">
                    <a:ea typeface="Calibri" panose="020F0502020204030204" pitchFamily="34" charset="0"/>
                    <a:cs typeface="Times New Roman" panose="02020603050405020304" pitchFamily="18" charset="0"/>
                  </a:rPr>
                  <a:t>0.25</a:t>
                </a:r>
              </a:p>
              <a:p>
                <a:pPr marL="400050" lvl="1" indent="0">
                  <a:lnSpc>
                    <a:spcPct val="107000"/>
                  </a:lnSpc>
                  <a:spcAft>
                    <a:spcPts val="800"/>
                  </a:spcAft>
                  <a:buFont typeface="Arial" charset="0"/>
                  <a:buNone/>
                </a:pPr>
                <a:r>
                  <a:rPr lang="en-GB" sz="2000" dirty="0">
                    <a:ea typeface="Calibri" panose="020F0502020204030204" pitchFamily="34" charset="0"/>
                    <a:cs typeface="Times New Roman" panose="02020603050405020304" pitchFamily="18" charset="0"/>
                  </a:rPr>
                  <a:t>80%</a:t>
                </a:r>
              </a:p>
              <a:p>
                <a:pPr marL="400050" lvl="1" indent="0">
                  <a:lnSpc>
                    <a:spcPct val="107000"/>
                  </a:lnSpc>
                  <a:spcAft>
                    <a:spcPts val="800"/>
                  </a:spcAft>
                  <a:buFont typeface="Arial" charset="0"/>
                  <a:buNone/>
                </a:pPr>
                <a14:m>
                  <m:oMathPara xmlns:m="http://schemas.openxmlformats.org/officeDocument/2006/math">
                    <m:oMathParaPr>
                      <m:jc m:val="left"/>
                    </m:oMathParaPr>
                    <m:oMath xmlns:m="http://schemas.openxmlformats.org/officeDocument/2006/math">
                      <m:f>
                        <m:fPr>
                          <m:ctrlPr>
                            <a:rPr lang="en-GB" sz="1600" i="1" smtClean="0">
                              <a:latin typeface="Cambria Math" panose="02040503050406030204" pitchFamily="18" charset="0"/>
                              <a:cs typeface="Times New Roman" panose="02020603050405020304" pitchFamily="18" charset="0"/>
                            </a:rPr>
                          </m:ctrlPr>
                        </m:fPr>
                        <m:num>
                          <m:r>
                            <a:rPr lang="en-GB" sz="1600" i="1" smtClean="0">
                              <a:latin typeface="Cambria Math" panose="02040503050406030204" pitchFamily="18" charset="0"/>
                              <a:cs typeface="Times New Roman" panose="02020603050405020304" pitchFamily="18" charset="0"/>
                            </a:rPr>
                            <m:t>6</m:t>
                          </m:r>
                        </m:num>
                        <m:den>
                          <m:r>
                            <a:rPr lang="en-GB" sz="1600" i="1" smtClean="0">
                              <a:latin typeface="Cambria Math" panose="02040503050406030204" pitchFamily="18" charset="0"/>
                              <a:cs typeface="Times New Roman" panose="02020603050405020304" pitchFamily="18" charset="0"/>
                            </a:rPr>
                            <m:t>8</m:t>
                          </m:r>
                        </m:den>
                      </m:f>
                      <m:r>
                        <a:rPr lang="en-GB" sz="1600" i="1" smtClean="0">
                          <a:latin typeface="Cambria Math" panose="02040503050406030204" pitchFamily="18" charset="0"/>
                          <a:cs typeface="Times New Roman" panose="02020603050405020304" pitchFamily="18" charset="0"/>
                        </a:rPr>
                        <m:t> </m:t>
                      </m:r>
                    </m:oMath>
                  </m:oMathPara>
                </a14:m>
                <a:endParaRPr lang="en-GB" sz="1600" dirty="0">
                  <a:ea typeface="Calibri" panose="020F0502020204030204" pitchFamily="34" charset="0"/>
                  <a:cs typeface="Times New Roman" panose="02020603050405020304" pitchFamily="18" charset="0"/>
                </a:endParaRPr>
              </a:p>
              <a:p>
                <a:pPr marL="400050" lvl="1" indent="0">
                  <a:lnSpc>
                    <a:spcPct val="107000"/>
                  </a:lnSpc>
                  <a:spcAft>
                    <a:spcPts val="800"/>
                  </a:spcAft>
                  <a:buFont typeface="Arial" charset="0"/>
                  <a:buNone/>
                </a:pPr>
                <a14:m>
                  <m:oMathPara xmlns:m="http://schemas.openxmlformats.org/officeDocument/2006/math">
                    <m:oMathParaPr>
                      <m:jc m:val="left"/>
                    </m:oMathParaPr>
                    <m:oMath xmlns:m="http://schemas.openxmlformats.org/officeDocument/2006/math">
                      <m:f>
                        <m:fPr>
                          <m:ctrlPr>
                            <a:rPr lang="en-GB" sz="1600" i="1" smtClean="0">
                              <a:latin typeface="Cambria Math" panose="02040503050406030204" pitchFamily="18" charset="0"/>
                              <a:cs typeface="Times New Roman" panose="02020603050405020304" pitchFamily="18" charset="0"/>
                            </a:rPr>
                          </m:ctrlPr>
                        </m:fPr>
                        <m:num>
                          <m:r>
                            <a:rPr lang="en-GB" sz="1600" i="1" smtClean="0">
                              <a:latin typeface="Cambria Math" panose="02040503050406030204" pitchFamily="18" charset="0"/>
                              <a:cs typeface="Times New Roman" panose="02020603050405020304" pitchFamily="18" charset="0"/>
                            </a:rPr>
                            <m:t>1</m:t>
                          </m:r>
                        </m:num>
                        <m:den>
                          <m:r>
                            <a:rPr lang="en-GB" sz="1600" i="1" smtClean="0">
                              <a:latin typeface="Cambria Math" panose="02040503050406030204" pitchFamily="18" charset="0"/>
                              <a:cs typeface="Times New Roman" panose="02020603050405020304" pitchFamily="18" charset="0"/>
                            </a:rPr>
                            <m:t>2</m:t>
                          </m:r>
                        </m:den>
                      </m:f>
                    </m:oMath>
                  </m:oMathPara>
                </a14:m>
                <a:endParaRPr lang="en-GB" sz="2000" dirty="0">
                  <a:ea typeface="Calibri" panose="020F0502020204030204" pitchFamily="34" charset="0"/>
                  <a:cs typeface="Times New Roman" panose="02020603050405020304" pitchFamily="18" charset="0"/>
                </a:endParaRPr>
              </a:p>
              <a:p>
                <a:pPr marL="400050" lvl="1" indent="0">
                  <a:lnSpc>
                    <a:spcPct val="107000"/>
                  </a:lnSpc>
                  <a:spcAft>
                    <a:spcPts val="800"/>
                  </a:spcAft>
                  <a:buFont typeface="Arial" charset="0"/>
                  <a:buNone/>
                </a:pPr>
                <a:r>
                  <a:rPr lang="en-GB" sz="2000" dirty="0">
                    <a:ea typeface="Calibri" panose="020F0502020204030204" pitchFamily="34" charset="0"/>
                    <a:cs typeface="Times New Roman" panose="02020603050405020304" pitchFamily="18" charset="0"/>
                  </a:rPr>
                  <a:t>50%</a:t>
                </a:r>
              </a:p>
              <a:p>
                <a:pPr marL="400050" lvl="1" indent="0">
                  <a:lnSpc>
                    <a:spcPct val="107000"/>
                  </a:lnSpc>
                  <a:spcAft>
                    <a:spcPts val="800"/>
                  </a:spcAft>
                  <a:buFont typeface="Arial" charset="0"/>
                  <a:buNone/>
                </a:pPr>
                <a:r>
                  <a:rPr lang="en-GB" sz="2000" dirty="0">
                    <a:ea typeface="Calibri" panose="020F0502020204030204" pitchFamily="34" charset="0"/>
                    <a:cs typeface="Times New Roman" panose="02020603050405020304" pitchFamily="18" charset="0"/>
                  </a:rPr>
                  <a:t>0.9</a:t>
                </a:r>
              </a:p>
              <a:p>
                <a:pPr marL="0" indent="0">
                  <a:lnSpc>
                    <a:spcPct val="107000"/>
                  </a:lnSpc>
                  <a:spcAft>
                    <a:spcPts val="800"/>
                  </a:spcAft>
                  <a:buFont typeface="Arial" charset="0"/>
                  <a:buNone/>
                </a:pPr>
                <a:endParaRPr lang="en-GB" sz="2000" dirty="0">
                  <a:ea typeface="Calibri" panose="020F0502020204030204" pitchFamily="34" charset="0"/>
                  <a:cs typeface="Times New Roman" panose="02020603050405020304" pitchFamily="18" charset="0"/>
                </a:endParaRPr>
              </a:p>
            </p:txBody>
          </p:sp>
        </mc:Choice>
        <mc:Fallback xmlns="">
          <p:sp>
            <p:nvSpPr>
              <p:cNvPr id="8" name="Text Box 2">
                <a:extLst>
                  <a:ext uri="{FF2B5EF4-FFF2-40B4-BE49-F238E27FC236}">
                    <a16:creationId xmlns:a16="http://schemas.microsoft.com/office/drawing/2014/main" id="{CDBF6ADD-A40C-4876-BC77-8926013FEF6D}"/>
                  </a:ext>
                </a:extLst>
              </p:cNvPr>
              <p:cNvSpPr txBox="1">
                <a:spLocks noRot="1" noChangeAspect="1" noMove="1" noResize="1" noEditPoints="1" noAdjustHandles="1" noChangeArrowheads="1" noChangeShapeType="1" noTextEdit="1"/>
              </p:cNvSpPr>
              <p:nvPr/>
            </p:nvSpPr>
            <p:spPr bwMode="auto">
              <a:xfrm>
                <a:off x="3388929" y="1619939"/>
                <a:ext cx="4766442" cy="3970318"/>
              </a:xfrm>
              <a:prstGeom prst="rect">
                <a:avLst/>
              </a:prstGeom>
              <a:blipFill>
                <a:blip r:embed="rId2"/>
                <a:stretch>
                  <a:fillRect t="-766" b="-3522"/>
                </a:stretch>
              </a:blipFill>
              <a:ln w="9525">
                <a:solidFill>
                  <a:srgbClr val="000000"/>
                </a:solidFill>
                <a:miter lim="800000"/>
                <a:headEnd/>
                <a:tailEnd/>
              </a:ln>
            </p:spPr>
            <p:txBody>
              <a:bodyPr/>
              <a:lstStyle/>
              <a:p>
                <a:r>
                  <a:rPr lang="en-GB">
                    <a:noFill/>
                  </a:rPr>
                  <a:t> </a:t>
                </a:r>
              </a:p>
            </p:txBody>
          </p:sp>
        </mc:Fallback>
      </mc:AlternateContent>
    </p:spTree>
    <p:extLst>
      <p:ext uri="{BB962C8B-B14F-4D97-AF65-F5344CB8AC3E}">
        <p14:creationId xmlns:p14="http://schemas.microsoft.com/office/powerpoint/2010/main" val="406199025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4AB234-D801-4FC2-BB72-FAB9C8B21463}"/>
              </a:ext>
            </a:extLst>
          </p:cNvPr>
          <p:cNvSpPr>
            <a:spLocks noGrp="1"/>
          </p:cNvSpPr>
          <p:nvPr>
            <p:ph type="title"/>
          </p:nvPr>
        </p:nvSpPr>
        <p:spPr>
          <a:xfrm>
            <a:off x="833479" y="844804"/>
            <a:ext cx="8229600" cy="580926"/>
          </a:xfrm>
        </p:spPr>
        <p:txBody>
          <a:bodyPr>
            <a:normAutofit/>
          </a:bodyPr>
          <a:lstStyle/>
          <a:p>
            <a:pPr algn="l"/>
            <a:r>
              <a:rPr lang="en-GB" sz="2800" b="1" dirty="0"/>
              <a:t>Understand the problem</a:t>
            </a:r>
          </a:p>
        </p:txBody>
      </p:sp>
      <mc:AlternateContent xmlns:mc="http://schemas.openxmlformats.org/markup-compatibility/2006" xmlns:a14="http://schemas.microsoft.com/office/drawing/2010/main">
        <mc:Choice Requires="a14">
          <p:sp>
            <p:nvSpPr>
              <p:cNvPr id="3" name="TextBox 2">
                <a:extLst>
                  <a:ext uri="{FF2B5EF4-FFF2-40B4-BE49-F238E27FC236}">
                    <a16:creationId xmlns:a16="http://schemas.microsoft.com/office/drawing/2014/main" id="{C108D53A-CBF5-4B0E-8282-15120F8F0D36}"/>
                  </a:ext>
                </a:extLst>
              </p:cNvPr>
              <p:cNvSpPr txBox="1"/>
              <p:nvPr/>
            </p:nvSpPr>
            <p:spPr>
              <a:xfrm>
                <a:off x="590720" y="1527013"/>
                <a:ext cx="4518053" cy="3872855"/>
              </a:xfrm>
              <a:prstGeom prst="rect">
                <a:avLst/>
              </a:prstGeom>
              <a:solidFill>
                <a:schemeClr val="accent5">
                  <a:lumMod val="20000"/>
                  <a:lumOff val="80000"/>
                </a:schemeClr>
              </a:solidFill>
            </p:spPr>
            <p:txBody>
              <a:bodyPr wrap="square" rtlCol="0">
                <a:spAutoFit/>
              </a:bodyPr>
              <a:lstStyle/>
              <a:p>
                <a:r>
                  <a:rPr lang="en-GB" i="1" dirty="0"/>
                  <a:t>There are six numbers expressed as either decimals, common fractions or percentages.</a:t>
                </a:r>
              </a:p>
              <a:p>
                <a:r>
                  <a:rPr lang="en-GB" dirty="0"/>
                  <a:t>We need to decide which ones are equal to, or greater than </a:t>
                </a:r>
                <a14:m>
                  <m:oMath xmlns:m="http://schemas.openxmlformats.org/officeDocument/2006/math">
                    <m:f>
                      <m:fPr>
                        <m:ctrlPr>
                          <a:rPr lang="en-GB" i="1">
                            <a:latin typeface="Cambria Math" panose="02040503050406030204" pitchFamily="18" charset="0"/>
                            <a:cs typeface="Times New Roman" panose="02020603050405020304" pitchFamily="18" charset="0"/>
                          </a:rPr>
                        </m:ctrlPr>
                      </m:fPr>
                      <m:num>
                        <m:r>
                          <a:rPr lang="en-GB" b="0" i="1" smtClean="0">
                            <a:latin typeface="Cambria Math" panose="02040503050406030204" pitchFamily="18" charset="0"/>
                            <a:cs typeface="Times New Roman" panose="02020603050405020304" pitchFamily="18" charset="0"/>
                          </a:rPr>
                          <m:t>4</m:t>
                        </m:r>
                      </m:num>
                      <m:den>
                        <m:r>
                          <a:rPr lang="en-GB" b="0" i="1" smtClean="0">
                            <a:latin typeface="Cambria Math" panose="02040503050406030204" pitchFamily="18" charset="0"/>
                            <a:cs typeface="Times New Roman" panose="02020603050405020304" pitchFamily="18" charset="0"/>
                          </a:rPr>
                          <m:t>5</m:t>
                        </m:r>
                      </m:den>
                    </m:f>
                    <m:r>
                      <a:rPr lang="en-GB" i="1">
                        <a:latin typeface="Cambria Math" panose="02040503050406030204" pitchFamily="18" charset="0"/>
                        <a:cs typeface="Times New Roman" panose="02020603050405020304" pitchFamily="18" charset="0"/>
                      </a:rPr>
                      <m:t> </m:t>
                    </m:r>
                  </m:oMath>
                </a14:m>
                <a:r>
                  <a:rPr lang="en-GB" dirty="0"/>
                  <a:t>and record these.</a:t>
                </a:r>
              </a:p>
              <a:p>
                <a:endParaRPr lang="en-GB" i="1" dirty="0"/>
              </a:p>
              <a:p>
                <a:r>
                  <a:rPr lang="en-GB" b="1" i="1" dirty="0"/>
                  <a:t>Key fact: </a:t>
                </a:r>
                <a14:m>
                  <m:oMath xmlns:m="http://schemas.openxmlformats.org/officeDocument/2006/math">
                    <m:f>
                      <m:fPr>
                        <m:ctrlPr>
                          <a:rPr lang="en-GB" i="1">
                            <a:latin typeface="Cambria Math" panose="02040503050406030204" pitchFamily="18" charset="0"/>
                            <a:cs typeface="Times New Roman" panose="02020603050405020304" pitchFamily="18" charset="0"/>
                          </a:rPr>
                        </m:ctrlPr>
                      </m:fPr>
                      <m:num>
                        <m:r>
                          <a:rPr lang="en-GB" i="1">
                            <a:latin typeface="Cambria Math" panose="02040503050406030204" pitchFamily="18" charset="0"/>
                            <a:cs typeface="Times New Roman" panose="02020603050405020304" pitchFamily="18" charset="0"/>
                          </a:rPr>
                          <m:t>1</m:t>
                        </m:r>
                      </m:num>
                      <m:den>
                        <m:r>
                          <a:rPr lang="en-GB" b="0" i="1" smtClean="0">
                            <a:latin typeface="Cambria Math" panose="02040503050406030204" pitchFamily="18" charset="0"/>
                            <a:cs typeface="Times New Roman" panose="02020603050405020304" pitchFamily="18" charset="0"/>
                          </a:rPr>
                          <m:t>4</m:t>
                        </m:r>
                      </m:den>
                    </m:f>
                    <m:r>
                      <a:rPr lang="en-GB" i="1">
                        <a:latin typeface="Cambria Math" panose="02040503050406030204" pitchFamily="18" charset="0"/>
                        <a:cs typeface="Times New Roman" panose="02020603050405020304" pitchFamily="18" charset="0"/>
                      </a:rPr>
                      <m:t> </m:t>
                    </m:r>
                  </m:oMath>
                </a14:m>
                <a:r>
                  <a:rPr lang="en-GB" i="1" dirty="0"/>
                  <a:t>= 0.25 = 25%</a:t>
                </a:r>
                <a:endParaRPr lang="en-GB" dirty="0"/>
              </a:p>
              <a:p>
                <a:endParaRPr lang="en-GB" i="1" dirty="0"/>
              </a:p>
              <a:p>
                <a:r>
                  <a:rPr lang="en-GB" b="1" i="1" dirty="0"/>
                  <a:t>Key fact: </a:t>
                </a:r>
                <a14:m>
                  <m:oMath xmlns:m="http://schemas.openxmlformats.org/officeDocument/2006/math">
                    <m:f>
                      <m:fPr>
                        <m:ctrlPr>
                          <a:rPr lang="en-GB" i="1">
                            <a:latin typeface="Cambria Math" panose="02040503050406030204" pitchFamily="18" charset="0"/>
                            <a:cs typeface="Times New Roman" panose="02020603050405020304" pitchFamily="18" charset="0"/>
                          </a:rPr>
                        </m:ctrlPr>
                      </m:fPr>
                      <m:num>
                        <m:r>
                          <a:rPr lang="en-GB" i="1">
                            <a:latin typeface="Cambria Math" panose="02040503050406030204" pitchFamily="18" charset="0"/>
                            <a:cs typeface="Times New Roman" panose="02020603050405020304" pitchFamily="18" charset="0"/>
                          </a:rPr>
                          <m:t>1</m:t>
                        </m:r>
                      </m:num>
                      <m:den>
                        <m:r>
                          <a:rPr lang="en-GB" i="1">
                            <a:latin typeface="Cambria Math" panose="02040503050406030204" pitchFamily="18" charset="0"/>
                            <a:cs typeface="Times New Roman" panose="02020603050405020304" pitchFamily="18" charset="0"/>
                          </a:rPr>
                          <m:t>2</m:t>
                        </m:r>
                      </m:den>
                    </m:f>
                  </m:oMath>
                </a14:m>
                <a:r>
                  <a:rPr lang="en-GB" i="1" dirty="0"/>
                  <a:t> = 0.5 = 50%</a:t>
                </a:r>
              </a:p>
              <a:p>
                <a:endParaRPr lang="en-GB" i="1" dirty="0"/>
              </a:p>
              <a:p>
                <a:r>
                  <a:rPr lang="en-GB" b="1" i="1" dirty="0"/>
                  <a:t>Key fact: </a:t>
                </a:r>
                <a14:m>
                  <m:oMath xmlns:m="http://schemas.openxmlformats.org/officeDocument/2006/math">
                    <m:f>
                      <m:fPr>
                        <m:ctrlPr>
                          <a:rPr lang="en-GB" i="1">
                            <a:latin typeface="Cambria Math" panose="02040503050406030204" pitchFamily="18" charset="0"/>
                            <a:cs typeface="Times New Roman" panose="02020603050405020304" pitchFamily="18" charset="0"/>
                          </a:rPr>
                        </m:ctrlPr>
                      </m:fPr>
                      <m:num>
                        <m:r>
                          <a:rPr lang="en-GB" i="1">
                            <a:latin typeface="Cambria Math" panose="02040503050406030204" pitchFamily="18" charset="0"/>
                            <a:cs typeface="Times New Roman" panose="02020603050405020304" pitchFamily="18" charset="0"/>
                          </a:rPr>
                          <m:t>1</m:t>
                        </m:r>
                      </m:num>
                      <m:den>
                        <m:r>
                          <a:rPr lang="en-GB" b="0" i="1" smtClean="0">
                            <a:latin typeface="Cambria Math" panose="02040503050406030204" pitchFamily="18" charset="0"/>
                            <a:cs typeface="Times New Roman" panose="02020603050405020304" pitchFamily="18" charset="0"/>
                          </a:rPr>
                          <m:t>1</m:t>
                        </m:r>
                      </m:den>
                    </m:f>
                  </m:oMath>
                </a14:m>
                <a:r>
                  <a:rPr lang="en-GB" i="1" dirty="0"/>
                  <a:t> = 1.0 = 100%</a:t>
                </a:r>
              </a:p>
              <a:p>
                <a:endParaRPr lang="en-GB" i="1" dirty="0"/>
              </a:p>
            </p:txBody>
          </p:sp>
        </mc:Choice>
        <mc:Fallback xmlns="">
          <p:sp>
            <p:nvSpPr>
              <p:cNvPr id="3" name="TextBox 2">
                <a:extLst>
                  <a:ext uri="{FF2B5EF4-FFF2-40B4-BE49-F238E27FC236}">
                    <a16:creationId xmlns:a16="http://schemas.microsoft.com/office/drawing/2014/main" id="{C108D53A-CBF5-4B0E-8282-15120F8F0D36}"/>
                  </a:ext>
                </a:extLst>
              </p:cNvPr>
              <p:cNvSpPr txBox="1">
                <a:spLocks noRot="1" noChangeAspect="1" noMove="1" noResize="1" noEditPoints="1" noAdjustHandles="1" noChangeArrowheads="1" noChangeShapeType="1" noTextEdit="1"/>
              </p:cNvSpPr>
              <p:nvPr/>
            </p:nvSpPr>
            <p:spPr>
              <a:xfrm>
                <a:off x="590720" y="1527013"/>
                <a:ext cx="4518053" cy="3872855"/>
              </a:xfrm>
              <a:prstGeom prst="rect">
                <a:avLst/>
              </a:prstGeom>
              <a:blipFill>
                <a:blip r:embed="rId2"/>
                <a:stretch>
                  <a:fillRect l="-1215" t="-786"/>
                </a:stretch>
              </a:blipFill>
            </p:spPr>
            <p:txBody>
              <a:bodyPr/>
              <a:lstStyle/>
              <a:p>
                <a:r>
                  <a:rPr lang="en-GB">
                    <a:noFill/>
                  </a:rPr>
                  <a:t> </a:t>
                </a:r>
              </a:p>
            </p:txBody>
          </p:sp>
        </mc:Fallback>
      </mc:AlternateContent>
      <p:sp>
        <p:nvSpPr>
          <p:cNvPr id="8" name="Text Box 2">
            <a:extLst>
              <a:ext uri="{FF2B5EF4-FFF2-40B4-BE49-F238E27FC236}">
                <a16:creationId xmlns:a16="http://schemas.microsoft.com/office/drawing/2014/main" id="{BDD2FE1C-7079-43D6-B71D-DFAD019DFD92}"/>
              </a:ext>
            </a:extLst>
          </p:cNvPr>
          <p:cNvSpPr txBox="1">
            <a:spLocks noChangeArrowheads="1"/>
          </p:cNvSpPr>
          <p:nvPr/>
        </p:nvSpPr>
        <p:spPr bwMode="auto">
          <a:xfrm>
            <a:off x="1524000" y="1"/>
            <a:ext cx="4248150" cy="351155"/>
          </a:xfrm>
          <a:prstGeom prst="rect">
            <a:avLst/>
          </a:prstGeom>
          <a:solidFill>
            <a:srgbClr val="1F3244"/>
          </a:solidFill>
          <a:ln w="9525">
            <a:noFill/>
            <a:miter lim="800000"/>
            <a:headEnd/>
            <a:tailEnd/>
          </a:ln>
        </p:spPr>
        <p:txBody>
          <a:bodyPr rot="0" vert="horz" wrap="square" lIns="91440" tIns="45720" rIns="91440" bIns="45720" anchor="t" anchorCtr="0">
            <a:noAutofit/>
          </a:bodyPr>
          <a:lstStyle/>
          <a:p>
            <a:pPr algn="ctr" hangingPunct="0">
              <a:spcBef>
                <a:spcPts val="700"/>
              </a:spcBef>
            </a:pPr>
            <a:r>
              <a:rPr lang="en-GB" kern="0" dirty="0">
                <a:solidFill>
                  <a:srgbClr val="FFFFFF"/>
                </a:solidFill>
                <a:latin typeface="Arial"/>
                <a:ea typeface="Times New Roman"/>
              </a:rPr>
              <a:t>HIAS Blended Learning Resource</a:t>
            </a:r>
            <a:endParaRPr lang="en-GB" b="1" kern="0" dirty="0">
              <a:solidFill>
                <a:srgbClr val="FFFFFF"/>
              </a:solidFill>
              <a:latin typeface="Arial"/>
              <a:ea typeface="Times New Roman"/>
            </a:endParaRPr>
          </a:p>
        </p:txBody>
      </p:sp>
      <mc:AlternateContent xmlns:mc="http://schemas.openxmlformats.org/markup-compatibility/2006" xmlns:a14="http://schemas.microsoft.com/office/drawing/2010/main">
        <mc:Choice Requires="a14">
          <p:sp>
            <p:nvSpPr>
              <p:cNvPr id="10" name="Text Box 2">
                <a:extLst>
                  <a:ext uri="{FF2B5EF4-FFF2-40B4-BE49-F238E27FC236}">
                    <a16:creationId xmlns:a16="http://schemas.microsoft.com/office/drawing/2014/main" id="{D1CBAA49-7769-44BD-B203-582227C06D19}"/>
                  </a:ext>
                </a:extLst>
              </p:cNvPr>
              <p:cNvSpPr txBox="1">
                <a:spLocks noGrp="1" noChangeArrowheads="1"/>
              </p:cNvSpPr>
              <p:nvPr>
                <p:ph idx="1"/>
              </p:nvPr>
            </p:nvSpPr>
            <p:spPr bwMode="auto">
              <a:xfrm>
                <a:off x="5772150" y="1425730"/>
                <a:ext cx="4766442" cy="3970318"/>
              </a:xfrm>
              <a:prstGeom prst="rect">
                <a:avLst/>
              </a:prstGeom>
              <a:solidFill>
                <a:schemeClr val="bg2"/>
              </a:solidFill>
              <a:ln w="9525">
                <a:solidFill>
                  <a:srgbClr val="000000"/>
                </a:solidFill>
                <a:miter lim="800000"/>
                <a:headEnd/>
                <a:tailEnd/>
              </a:ln>
            </p:spPr>
            <p:txBody>
              <a:bodyPr rot="0" vert="horz" wrap="square" lIns="91440" tIns="45720" rIns="91440" bIns="45720" anchor="t" anchorCtr="0">
                <a:noAutofit/>
              </a:bodyPr>
              <a:lstStyle/>
              <a:p>
                <a:pPr marL="400050" lvl="1" indent="0">
                  <a:lnSpc>
                    <a:spcPct val="107000"/>
                  </a:lnSpc>
                  <a:spcAft>
                    <a:spcPts val="800"/>
                  </a:spcAft>
                  <a:buNone/>
                </a:pPr>
                <a:r>
                  <a:rPr lang="en-GB" sz="2000" b="1" dirty="0"/>
                  <a:t>Find all the numbers that are </a:t>
                </a:r>
                <a:r>
                  <a:rPr lang="en-GB" sz="2000" b="1" dirty="0">
                    <a:cs typeface="Times New Roman" panose="02020603050405020304" pitchFamily="18" charset="0"/>
                  </a:rPr>
                  <a:t>e</a:t>
                </a:r>
                <a:r>
                  <a:rPr lang="en-GB" sz="2000" b="1" dirty="0">
                    <a:effectLst/>
                    <a:ea typeface="Calibri" panose="020F0502020204030204" pitchFamily="34" charset="0"/>
                    <a:cs typeface="Times New Roman" panose="02020603050405020304" pitchFamily="18" charset="0"/>
                  </a:rPr>
                  <a:t>qual to, or greater than </a:t>
                </a:r>
                <a14:m>
                  <m:oMath xmlns:m="http://schemas.openxmlformats.org/officeDocument/2006/math">
                    <m:f>
                      <m:fPr>
                        <m:ctrlPr>
                          <a:rPr lang="en-GB" sz="2000" b="1" i="1" smtClean="0">
                            <a:effectLst/>
                            <a:latin typeface="Cambria Math" panose="02040503050406030204" pitchFamily="18" charset="0"/>
                            <a:cs typeface="Times New Roman" panose="02020603050405020304" pitchFamily="18" charset="0"/>
                          </a:rPr>
                        </m:ctrlPr>
                      </m:fPr>
                      <m:num>
                        <m:r>
                          <a:rPr lang="en-GB" sz="2000" b="1" i="1" smtClean="0">
                            <a:effectLst/>
                            <a:latin typeface="Cambria Math" panose="02040503050406030204" pitchFamily="18" charset="0"/>
                            <a:cs typeface="Times New Roman" panose="02020603050405020304" pitchFamily="18" charset="0"/>
                          </a:rPr>
                          <m:t>𝟒</m:t>
                        </m:r>
                      </m:num>
                      <m:den>
                        <m:r>
                          <a:rPr lang="en-GB" sz="2000" b="1" i="1" smtClean="0">
                            <a:effectLst/>
                            <a:latin typeface="Cambria Math" panose="02040503050406030204" pitchFamily="18" charset="0"/>
                            <a:cs typeface="Times New Roman" panose="02020603050405020304" pitchFamily="18" charset="0"/>
                          </a:rPr>
                          <m:t>𝟓</m:t>
                        </m:r>
                      </m:den>
                    </m:f>
                    <m:r>
                      <a:rPr lang="en-GB" sz="2000" b="1" i="1" smtClean="0">
                        <a:effectLst/>
                        <a:latin typeface="Cambria Math" panose="02040503050406030204" pitchFamily="18" charset="0"/>
                        <a:cs typeface="Times New Roman" panose="02020603050405020304" pitchFamily="18" charset="0"/>
                      </a:rPr>
                      <m:t> </m:t>
                    </m:r>
                  </m:oMath>
                </a14:m>
                <a:endParaRPr lang="en-GB" sz="2000" b="1" dirty="0">
                  <a:effectLst/>
                  <a:ea typeface="Calibri" panose="020F0502020204030204" pitchFamily="34" charset="0"/>
                  <a:cs typeface="Times New Roman" panose="02020603050405020304" pitchFamily="18" charset="0"/>
                </a:endParaRPr>
              </a:p>
              <a:p>
                <a:pPr marL="400050" lvl="1" indent="0">
                  <a:lnSpc>
                    <a:spcPct val="107000"/>
                  </a:lnSpc>
                  <a:spcAft>
                    <a:spcPts val="800"/>
                  </a:spcAft>
                  <a:buNone/>
                </a:pPr>
                <a:r>
                  <a:rPr lang="en-GB" sz="2000" dirty="0">
                    <a:effectLst/>
                    <a:ea typeface="Calibri" panose="020F0502020204030204" pitchFamily="34" charset="0"/>
                    <a:cs typeface="Times New Roman" panose="02020603050405020304" pitchFamily="18" charset="0"/>
                  </a:rPr>
                  <a:t>0.25</a:t>
                </a:r>
              </a:p>
              <a:p>
                <a:pPr marL="400050" lvl="1" indent="0">
                  <a:lnSpc>
                    <a:spcPct val="107000"/>
                  </a:lnSpc>
                  <a:spcAft>
                    <a:spcPts val="800"/>
                  </a:spcAft>
                  <a:buNone/>
                </a:pPr>
                <a:r>
                  <a:rPr lang="en-GB" sz="2000" dirty="0">
                    <a:effectLst/>
                    <a:ea typeface="Calibri" panose="020F0502020204030204" pitchFamily="34" charset="0"/>
                    <a:cs typeface="Times New Roman" panose="02020603050405020304" pitchFamily="18" charset="0"/>
                  </a:rPr>
                  <a:t>80%</a:t>
                </a:r>
              </a:p>
              <a:p>
                <a:pPr marL="400050" lvl="1" indent="0">
                  <a:lnSpc>
                    <a:spcPct val="107000"/>
                  </a:lnSpc>
                  <a:spcAft>
                    <a:spcPts val="800"/>
                  </a:spcAft>
                  <a:buNone/>
                </a:pPr>
                <a14:m>
                  <m:oMathPara xmlns:m="http://schemas.openxmlformats.org/officeDocument/2006/math">
                    <m:oMathParaPr>
                      <m:jc m:val="left"/>
                    </m:oMathParaPr>
                    <m:oMath xmlns:m="http://schemas.openxmlformats.org/officeDocument/2006/math">
                      <m:f>
                        <m:fPr>
                          <m:ctrlPr>
                            <a:rPr lang="en-GB" sz="1600" i="1" smtClean="0">
                              <a:effectLst/>
                              <a:latin typeface="Cambria Math" panose="02040503050406030204" pitchFamily="18" charset="0"/>
                              <a:cs typeface="Times New Roman" panose="02020603050405020304" pitchFamily="18" charset="0"/>
                            </a:rPr>
                          </m:ctrlPr>
                        </m:fPr>
                        <m:num>
                          <m:r>
                            <a:rPr lang="en-GB" sz="1600" b="0" i="1" smtClean="0">
                              <a:effectLst/>
                              <a:latin typeface="Cambria Math" panose="02040503050406030204" pitchFamily="18" charset="0"/>
                              <a:cs typeface="Times New Roman" panose="02020603050405020304" pitchFamily="18" charset="0"/>
                            </a:rPr>
                            <m:t>6</m:t>
                          </m:r>
                        </m:num>
                        <m:den>
                          <m:r>
                            <a:rPr lang="en-GB" sz="1600" b="0" i="1" smtClean="0">
                              <a:effectLst/>
                              <a:latin typeface="Cambria Math" panose="02040503050406030204" pitchFamily="18" charset="0"/>
                              <a:cs typeface="Times New Roman" panose="02020603050405020304" pitchFamily="18" charset="0"/>
                            </a:rPr>
                            <m:t>8</m:t>
                          </m:r>
                        </m:den>
                      </m:f>
                      <m:r>
                        <a:rPr lang="en-GB" sz="1600" b="0" i="1" smtClean="0">
                          <a:effectLst/>
                          <a:latin typeface="Cambria Math" panose="02040503050406030204" pitchFamily="18" charset="0"/>
                          <a:cs typeface="Times New Roman" panose="02020603050405020304" pitchFamily="18" charset="0"/>
                        </a:rPr>
                        <m:t> </m:t>
                      </m:r>
                    </m:oMath>
                  </m:oMathPara>
                </a14:m>
                <a:endParaRPr lang="en-GB" sz="1600" dirty="0">
                  <a:effectLst/>
                  <a:ea typeface="Calibri" panose="020F0502020204030204" pitchFamily="34" charset="0"/>
                  <a:cs typeface="Times New Roman" panose="02020603050405020304" pitchFamily="18" charset="0"/>
                </a:endParaRPr>
              </a:p>
              <a:p>
                <a:pPr marL="400050" lvl="1" indent="0">
                  <a:lnSpc>
                    <a:spcPct val="107000"/>
                  </a:lnSpc>
                  <a:spcAft>
                    <a:spcPts val="800"/>
                  </a:spcAft>
                  <a:buNone/>
                </a:pPr>
                <a14:m>
                  <m:oMathPara xmlns:m="http://schemas.openxmlformats.org/officeDocument/2006/math">
                    <m:oMathParaPr>
                      <m:jc m:val="left"/>
                    </m:oMathParaPr>
                    <m:oMath xmlns:m="http://schemas.openxmlformats.org/officeDocument/2006/math">
                      <m:f>
                        <m:fPr>
                          <m:ctrlPr>
                            <a:rPr lang="en-GB" sz="1600" i="1" smtClean="0">
                              <a:effectLst/>
                              <a:latin typeface="Cambria Math" panose="02040503050406030204" pitchFamily="18" charset="0"/>
                              <a:cs typeface="Times New Roman" panose="02020603050405020304" pitchFamily="18" charset="0"/>
                            </a:rPr>
                          </m:ctrlPr>
                        </m:fPr>
                        <m:num>
                          <m:r>
                            <a:rPr lang="en-GB" sz="1600" b="0" i="1" smtClean="0">
                              <a:effectLst/>
                              <a:latin typeface="Cambria Math" panose="02040503050406030204" pitchFamily="18" charset="0"/>
                              <a:cs typeface="Times New Roman" panose="02020603050405020304" pitchFamily="18" charset="0"/>
                            </a:rPr>
                            <m:t>1</m:t>
                          </m:r>
                        </m:num>
                        <m:den>
                          <m:r>
                            <a:rPr lang="en-GB" sz="1600" b="0" i="1" smtClean="0">
                              <a:effectLst/>
                              <a:latin typeface="Cambria Math" panose="02040503050406030204" pitchFamily="18" charset="0"/>
                              <a:cs typeface="Times New Roman" panose="02020603050405020304" pitchFamily="18" charset="0"/>
                            </a:rPr>
                            <m:t>2</m:t>
                          </m:r>
                        </m:den>
                      </m:f>
                    </m:oMath>
                  </m:oMathPara>
                </a14:m>
                <a:endParaRPr lang="en-GB" sz="2000" dirty="0">
                  <a:effectLst/>
                  <a:ea typeface="Calibri" panose="020F0502020204030204" pitchFamily="34" charset="0"/>
                  <a:cs typeface="Times New Roman" panose="02020603050405020304" pitchFamily="18" charset="0"/>
                </a:endParaRPr>
              </a:p>
              <a:p>
                <a:pPr marL="400050" lvl="1" indent="0">
                  <a:lnSpc>
                    <a:spcPct val="107000"/>
                  </a:lnSpc>
                  <a:spcAft>
                    <a:spcPts val="800"/>
                  </a:spcAft>
                  <a:buNone/>
                </a:pPr>
                <a:r>
                  <a:rPr lang="en-GB" sz="2000" dirty="0">
                    <a:effectLst/>
                    <a:ea typeface="Calibri" panose="020F0502020204030204" pitchFamily="34" charset="0"/>
                    <a:cs typeface="Times New Roman" panose="02020603050405020304" pitchFamily="18" charset="0"/>
                  </a:rPr>
                  <a:t>50%</a:t>
                </a:r>
              </a:p>
              <a:p>
                <a:pPr marL="400050" lvl="1" indent="0">
                  <a:lnSpc>
                    <a:spcPct val="107000"/>
                  </a:lnSpc>
                  <a:spcAft>
                    <a:spcPts val="800"/>
                  </a:spcAft>
                  <a:buNone/>
                </a:pPr>
                <a:r>
                  <a:rPr lang="en-GB" sz="2000" dirty="0">
                    <a:effectLst/>
                    <a:ea typeface="Calibri" panose="020F0502020204030204" pitchFamily="34" charset="0"/>
                    <a:cs typeface="Times New Roman" panose="02020603050405020304" pitchFamily="18" charset="0"/>
                  </a:rPr>
                  <a:t>0.9</a:t>
                </a:r>
              </a:p>
              <a:p>
                <a:pPr marL="0" indent="0">
                  <a:lnSpc>
                    <a:spcPct val="107000"/>
                  </a:lnSpc>
                  <a:spcAft>
                    <a:spcPts val="800"/>
                  </a:spcAft>
                  <a:buNone/>
                </a:pPr>
                <a:endParaRPr lang="en-GB" sz="2000" dirty="0">
                  <a:effectLst/>
                  <a:ea typeface="Calibri" panose="020F0502020204030204" pitchFamily="34" charset="0"/>
                  <a:cs typeface="Times New Roman" panose="02020603050405020304" pitchFamily="18" charset="0"/>
                </a:endParaRPr>
              </a:p>
            </p:txBody>
          </p:sp>
        </mc:Choice>
        <mc:Fallback xmlns="">
          <p:sp>
            <p:nvSpPr>
              <p:cNvPr id="10" name="Text Box 2">
                <a:extLst>
                  <a:ext uri="{FF2B5EF4-FFF2-40B4-BE49-F238E27FC236}">
                    <a16:creationId xmlns:a16="http://schemas.microsoft.com/office/drawing/2014/main" id="{D1CBAA49-7769-44BD-B203-582227C06D19}"/>
                  </a:ext>
                </a:extLst>
              </p:cNvPr>
              <p:cNvSpPr txBox="1">
                <a:spLocks noGrp="1" noRot="1" noChangeAspect="1" noMove="1" noResize="1" noEditPoints="1" noAdjustHandles="1" noChangeArrowheads="1" noChangeShapeType="1" noTextEdit="1"/>
              </p:cNvSpPr>
              <p:nvPr>
                <p:ph idx="1"/>
              </p:nvPr>
            </p:nvSpPr>
            <p:spPr bwMode="auto">
              <a:xfrm>
                <a:off x="5772150" y="1425730"/>
                <a:ext cx="4766442" cy="3970318"/>
              </a:xfrm>
              <a:prstGeom prst="rect">
                <a:avLst/>
              </a:prstGeom>
              <a:blipFill>
                <a:blip r:embed="rId3"/>
                <a:stretch>
                  <a:fillRect t="-766" b="-3522"/>
                </a:stretch>
              </a:blipFill>
              <a:ln w="9525">
                <a:solidFill>
                  <a:srgbClr val="000000"/>
                </a:solidFill>
                <a:miter lim="800000"/>
                <a:headEnd/>
                <a:tailEnd/>
              </a:ln>
            </p:spPr>
            <p:txBody>
              <a:bodyPr/>
              <a:lstStyle/>
              <a:p>
                <a:r>
                  <a:rPr lang="en-GB">
                    <a:noFill/>
                  </a:rPr>
                  <a:t> </a:t>
                </a:r>
              </a:p>
            </p:txBody>
          </p:sp>
        </mc:Fallback>
      </mc:AlternateContent>
    </p:spTree>
    <p:extLst>
      <p:ext uri="{BB962C8B-B14F-4D97-AF65-F5344CB8AC3E}">
        <p14:creationId xmlns:p14="http://schemas.microsoft.com/office/powerpoint/2010/main" val="25244741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5" end="5"/>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4AB234-D801-4FC2-BB72-FAB9C8B21463}"/>
              </a:ext>
            </a:extLst>
          </p:cNvPr>
          <p:cNvSpPr>
            <a:spLocks noGrp="1"/>
          </p:cNvSpPr>
          <p:nvPr>
            <p:ph type="title"/>
          </p:nvPr>
        </p:nvSpPr>
        <p:spPr>
          <a:xfrm>
            <a:off x="833479" y="844804"/>
            <a:ext cx="8229600" cy="580926"/>
          </a:xfrm>
        </p:spPr>
        <p:txBody>
          <a:bodyPr>
            <a:normAutofit/>
          </a:bodyPr>
          <a:lstStyle/>
          <a:p>
            <a:pPr algn="l"/>
            <a:r>
              <a:rPr lang="en-GB" sz="2800" b="1" dirty="0"/>
              <a:t>Make a Plan</a:t>
            </a:r>
          </a:p>
        </p:txBody>
      </p:sp>
      <mc:AlternateContent xmlns:mc="http://schemas.openxmlformats.org/markup-compatibility/2006" xmlns:a14="http://schemas.microsoft.com/office/drawing/2010/main">
        <mc:Choice Requires="a14">
          <p:sp>
            <p:nvSpPr>
              <p:cNvPr id="3" name="TextBox 2">
                <a:extLst>
                  <a:ext uri="{FF2B5EF4-FFF2-40B4-BE49-F238E27FC236}">
                    <a16:creationId xmlns:a16="http://schemas.microsoft.com/office/drawing/2014/main" id="{C108D53A-CBF5-4B0E-8282-15120F8F0D36}"/>
                  </a:ext>
                </a:extLst>
              </p:cNvPr>
              <p:cNvSpPr txBox="1"/>
              <p:nvPr/>
            </p:nvSpPr>
            <p:spPr>
              <a:xfrm>
                <a:off x="430226" y="1425730"/>
                <a:ext cx="4518053" cy="4414093"/>
              </a:xfrm>
              <a:prstGeom prst="rect">
                <a:avLst/>
              </a:prstGeom>
              <a:solidFill>
                <a:schemeClr val="accent5">
                  <a:lumMod val="20000"/>
                  <a:lumOff val="80000"/>
                </a:schemeClr>
              </a:solidFill>
            </p:spPr>
            <p:txBody>
              <a:bodyPr wrap="square" rtlCol="0">
                <a:spAutoFit/>
              </a:bodyPr>
              <a:lstStyle/>
              <a:p>
                <a:r>
                  <a:rPr lang="en-GB" b="1" dirty="0"/>
                  <a:t>Step 1: We need to visualise these different kinds of fractions so we can compare them accurately. </a:t>
                </a:r>
                <a:r>
                  <a:rPr lang="en-GB" b="1" dirty="0">
                    <a:cs typeface="Times New Roman" panose="02020603050405020304" pitchFamily="18" charset="0"/>
                  </a:rPr>
                  <a:t>Representing these with bar models should help us. </a:t>
                </a:r>
                <a:endParaRPr lang="en-GB" b="1" i="1" dirty="0"/>
              </a:p>
              <a:p>
                <a:endParaRPr lang="en-GB" b="1" dirty="0"/>
              </a:p>
              <a:p>
                <a:r>
                  <a:rPr lang="en-GB" b="1" dirty="0">
                    <a:cs typeface="Times New Roman" panose="02020603050405020304" pitchFamily="18" charset="0"/>
                  </a:rPr>
                  <a:t>Step 2: : We need make sure each fraction is represented using bars of the same length with the right number of equal parts.</a:t>
                </a:r>
              </a:p>
              <a:p>
                <a:endParaRPr lang="en-GB" dirty="0">
                  <a:cs typeface="Times New Roman" panose="02020603050405020304" pitchFamily="18" charset="0"/>
                </a:endParaRPr>
              </a:p>
              <a:p>
                <a:r>
                  <a:rPr lang="en-GB" b="1" dirty="0">
                    <a:cs typeface="Times New Roman" panose="02020603050405020304" pitchFamily="18" charset="0"/>
                  </a:rPr>
                  <a:t>Step 3: We can then use the diagram working systematically through the list to check which fractions are equal to, or greater than</a:t>
                </a:r>
                <a:r>
                  <a:rPr lang="en-GB" dirty="0">
                    <a:cs typeface="Times New Roman" panose="02020603050405020304" pitchFamily="18" charset="0"/>
                  </a:rPr>
                  <a:t> </a:t>
                </a:r>
                <a14:m>
                  <m:oMath xmlns:m="http://schemas.openxmlformats.org/officeDocument/2006/math">
                    <m:f>
                      <m:fPr>
                        <m:ctrlPr>
                          <a:rPr lang="en-GB" sz="2000" b="1" i="1">
                            <a:latin typeface="Cambria Math" panose="02040503050406030204" pitchFamily="18" charset="0"/>
                            <a:cs typeface="Times New Roman" panose="02020603050405020304" pitchFamily="18" charset="0"/>
                          </a:rPr>
                        </m:ctrlPr>
                      </m:fPr>
                      <m:num>
                        <m:r>
                          <a:rPr lang="en-GB" sz="2000" b="1" i="0" smtClean="0">
                            <a:latin typeface="Cambria Math" panose="02040503050406030204" pitchFamily="18" charset="0"/>
                            <a:cs typeface="Times New Roman" panose="02020603050405020304" pitchFamily="18" charset="0"/>
                          </a:rPr>
                          <m:t>𝟒</m:t>
                        </m:r>
                      </m:num>
                      <m:den>
                        <m:r>
                          <a:rPr lang="en-GB" sz="2000" b="1" i="0" smtClean="0">
                            <a:latin typeface="Cambria Math" panose="02040503050406030204" pitchFamily="18" charset="0"/>
                            <a:cs typeface="Times New Roman" panose="02020603050405020304" pitchFamily="18" charset="0"/>
                          </a:rPr>
                          <m:t>𝟓</m:t>
                        </m:r>
                      </m:den>
                    </m:f>
                  </m:oMath>
                </a14:m>
                <a:r>
                  <a:rPr lang="en-GB" b="1" dirty="0">
                    <a:cs typeface="Times New Roman" panose="02020603050405020304" pitchFamily="18" charset="0"/>
                  </a:rPr>
                  <a:t>. We should record these as we go.</a:t>
                </a:r>
              </a:p>
            </p:txBody>
          </p:sp>
        </mc:Choice>
        <mc:Fallback xmlns="">
          <p:sp>
            <p:nvSpPr>
              <p:cNvPr id="3" name="TextBox 2">
                <a:extLst>
                  <a:ext uri="{FF2B5EF4-FFF2-40B4-BE49-F238E27FC236}">
                    <a16:creationId xmlns:a16="http://schemas.microsoft.com/office/drawing/2014/main" id="{C108D53A-CBF5-4B0E-8282-15120F8F0D36}"/>
                  </a:ext>
                </a:extLst>
              </p:cNvPr>
              <p:cNvSpPr txBox="1">
                <a:spLocks noRot="1" noChangeAspect="1" noMove="1" noResize="1" noEditPoints="1" noAdjustHandles="1" noChangeArrowheads="1" noChangeShapeType="1" noTextEdit="1"/>
              </p:cNvSpPr>
              <p:nvPr/>
            </p:nvSpPr>
            <p:spPr>
              <a:xfrm>
                <a:off x="430226" y="1425730"/>
                <a:ext cx="4518053" cy="4414093"/>
              </a:xfrm>
              <a:prstGeom prst="rect">
                <a:avLst/>
              </a:prstGeom>
              <a:blipFill>
                <a:blip r:embed="rId2"/>
                <a:stretch>
                  <a:fillRect l="-1215" t="-829" r="-2159" b="-1381"/>
                </a:stretch>
              </a:blipFill>
            </p:spPr>
            <p:txBody>
              <a:bodyPr/>
              <a:lstStyle/>
              <a:p>
                <a:r>
                  <a:rPr lang="en-GB">
                    <a:noFill/>
                  </a:rPr>
                  <a:t> </a:t>
                </a:r>
              </a:p>
            </p:txBody>
          </p:sp>
        </mc:Fallback>
      </mc:AlternateContent>
      <p:sp>
        <p:nvSpPr>
          <p:cNvPr id="7" name="Text Box 2">
            <a:extLst>
              <a:ext uri="{FF2B5EF4-FFF2-40B4-BE49-F238E27FC236}">
                <a16:creationId xmlns:a16="http://schemas.microsoft.com/office/drawing/2014/main" id="{FF54B870-8BF1-419D-B303-3966401531CB}"/>
              </a:ext>
            </a:extLst>
          </p:cNvPr>
          <p:cNvSpPr txBox="1">
            <a:spLocks noChangeArrowheads="1"/>
          </p:cNvSpPr>
          <p:nvPr/>
        </p:nvSpPr>
        <p:spPr bwMode="auto">
          <a:xfrm>
            <a:off x="1524000" y="1"/>
            <a:ext cx="4248150" cy="351155"/>
          </a:xfrm>
          <a:prstGeom prst="rect">
            <a:avLst/>
          </a:prstGeom>
          <a:solidFill>
            <a:srgbClr val="1F3244"/>
          </a:solidFill>
          <a:ln w="9525">
            <a:noFill/>
            <a:miter lim="800000"/>
            <a:headEnd/>
            <a:tailEnd/>
          </a:ln>
        </p:spPr>
        <p:txBody>
          <a:bodyPr rot="0" vert="horz" wrap="square" lIns="91440" tIns="45720" rIns="91440" bIns="45720" anchor="t" anchorCtr="0">
            <a:noAutofit/>
          </a:bodyPr>
          <a:lstStyle/>
          <a:p>
            <a:pPr algn="ctr" hangingPunct="0">
              <a:spcBef>
                <a:spcPts val="700"/>
              </a:spcBef>
            </a:pPr>
            <a:r>
              <a:rPr lang="en-GB" kern="0" dirty="0">
                <a:solidFill>
                  <a:srgbClr val="FFFFFF"/>
                </a:solidFill>
                <a:latin typeface="Arial"/>
                <a:ea typeface="Times New Roman"/>
              </a:rPr>
              <a:t>HIAS Blended Learning Resource</a:t>
            </a:r>
            <a:endParaRPr lang="en-GB" b="1" kern="0" dirty="0">
              <a:solidFill>
                <a:srgbClr val="FFFFFF"/>
              </a:solidFill>
              <a:latin typeface="Arial"/>
              <a:ea typeface="Times New Roman"/>
            </a:endParaRPr>
          </a:p>
        </p:txBody>
      </p:sp>
      <mc:AlternateContent xmlns:mc="http://schemas.openxmlformats.org/markup-compatibility/2006" xmlns:a14="http://schemas.microsoft.com/office/drawing/2010/main">
        <mc:Choice Requires="a14">
          <p:sp>
            <p:nvSpPr>
              <p:cNvPr id="8" name="Text Box 2">
                <a:extLst>
                  <a:ext uri="{FF2B5EF4-FFF2-40B4-BE49-F238E27FC236}">
                    <a16:creationId xmlns:a16="http://schemas.microsoft.com/office/drawing/2014/main" id="{C7456B23-44DD-4773-B8FE-35BCDB249FAB}"/>
                  </a:ext>
                </a:extLst>
              </p:cNvPr>
              <p:cNvSpPr txBox="1">
                <a:spLocks noChangeArrowheads="1"/>
              </p:cNvSpPr>
              <p:nvPr/>
            </p:nvSpPr>
            <p:spPr bwMode="auto">
              <a:xfrm>
                <a:off x="5772150" y="1425730"/>
                <a:ext cx="4766442" cy="3970318"/>
              </a:xfrm>
              <a:prstGeom prst="rect">
                <a:avLst/>
              </a:prstGeom>
              <a:solidFill>
                <a:schemeClr val="bg2"/>
              </a:solidFill>
              <a:ln w="9525">
                <a:solidFill>
                  <a:srgbClr val="000000"/>
                </a:solidFill>
                <a:miter lim="800000"/>
                <a:headEnd/>
                <a:tailEnd/>
              </a:ln>
            </p:spPr>
            <p:txBody>
              <a:bodyPr rot="0" vert="horz" wrap="square" lIns="91440" tIns="45720" rIns="91440" bIns="45720" numCol="1" anchor="t" anchorCtr="0" compatLnSpc="1">
                <a:prstTxWarp prst="textNoShape">
                  <a:avLst/>
                </a:prstTxWarp>
                <a:noAutofit/>
              </a:bodyPr>
              <a:lstStyle>
                <a:lvl1pPr marL="342900" indent="-342900" algn="l" rtl="0" eaLnBrk="0" fontAlgn="base" hangingPunct="0">
                  <a:spcBef>
                    <a:spcPct val="20000"/>
                  </a:spcBef>
                  <a:spcAft>
                    <a:spcPct val="0"/>
                  </a:spcAft>
                  <a:buFont typeface="Arial" charset="0"/>
                  <a:buChar char="•"/>
                  <a:defRPr sz="2800" kern="1200">
                    <a:solidFill>
                      <a:schemeClr val="tx1"/>
                    </a:solidFill>
                    <a:latin typeface="Arial" panose="020B0604020202020204" pitchFamily="34" charset="0"/>
                    <a:ea typeface="+mn-ea"/>
                    <a:cs typeface="Arial" panose="020B0604020202020204" pitchFamily="34" charset="0"/>
                  </a:defRPr>
                </a:lvl1pPr>
                <a:lvl2pPr marL="742950" indent="-285750" algn="l" rtl="0" eaLnBrk="0" fontAlgn="base" hangingPunct="0">
                  <a:spcBef>
                    <a:spcPct val="20000"/>
                  </a:spcBef>
                  <a:spcAft>
                    <a:spcPct val="0"/>
                  </a:spcAft>
                  <a:buFont typeface="Arial"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rtl="0" eaLnBrk="0" fontAlgn="base" hangingPunct="0">
                  <a:spcBef>
                    <a:spcPct val="20000"/>
                  </a:spcBef>
                  <a:spcAft>
                    <a:spcPct val="0"/>
                  </a:spcAft>
                  <a:buFont typeface="Arial"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rtl="0" eaLnBrk="0" fontAlgn="base" hangingPunct="0">
                  <a:spcBef>
                    <a:spcPct val="20000"/>
                  </a:spcBef>
                  <a:spcAft>
                    <a:spcPct val="0"/>
                  </a:spcAft>
                  <a:buFont typeface="Arial" charset="0"/>
                  <a:buChar char="–"/>
                  <a:defRPr kern="1200">
                    <a:solidFill>
                      <a:schemeClr val="tx1"/>
                    </a:solidFill>
                    <a:latin typeface="Arial" panose="020B0604020202020204" pitchFamily="34" charset="0"/>
                    <a:ea typeface="+mn-ea"/>
                    <a:cs typeface="Arial" panose="020B0604020202020204" pitchFamily="34" charset="0"/>
                  </a:defRPr>
                </a:lvl4pPr>
                <a:lvl5pPr marL="2057400" indent="-228600" algn="l" rtl="0" eaLnBrk="0" fontAlgn="base" hangingPunct="0">
                  <a:spcBef>
                    <a:spcPct val="20000"/>
                  </a:spcBef>
                  <a:spcAft>
                    <a:spcPct val="0"/>
                  </a:spcAft>
                  <a:buFont typeface="Arial" charset="0"/>
                  <a:buChar char="»"/>
                  <a:defRPr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400050" lvl="1" indent="0">
                  <a:lnSpc>
                    <a:spcPct val="107000"/>
                  </a:lnSpc>
                  <a:spcAft>
                    <a:spcPts val="800"/>
                  </a:spcAft>
                  <a:buFont typeface="Arial" charset="0"/>
                  <a:buNone/>
                </a:pPr>
                <a:r>
                  <a:rPr lang="en-GB" sz="2000" b="1" dirty="0"/>
                  <a:t>Find all the numbers that are </a:t>
                </a:r>
                <a:r>
                  <a:rPr lang="en-GB" sz="2000" b="1" dirty="0">
                    <a:cs typeface="Times New Roman" panose="02020603050405020304" pitchFamily="18" charset="0"/>
                  </a:rPr>
                  <a:t>e</a:t>
                </a:r>
                <a:r>
                  <a:rPr lang="en-GB" sz="2000" b="1" dirty="0">
                    <a:ea typeface="Calibri" panose="020F0502020204030204" pitchFamily="34" charset="0"/>
                    <a:cs typeface="Times New Roman" panose="02020603050405020304" pitchFamily="18" charset="0"/>
                  </a:rPr>
                  <a:t>qual to, or greater than </a:t>
                </a:r>
                <a14:m>
                  <m:oMath xmlns:m="http://schemas.openxmlformats.org/officeDocument/2006/math">
                    <m:f>
                      <m:fPr>
                        <m:ctrlPr>
                          <a:rPr lang="en-GB" sz="2000" b="1" i="1" smtClean="0">
                            <a:latin typeface="Cambria Math" panose="02040503050406030204" pitchFamily="18" charset="0"/>
                            <a:cs typeface="Times New Roman" panose="02020603050405020304" pitchFamily="18" charset="0"/>
                          </a:rPr>
                        </m:ctrlPr>
                      </m:fPr>
                      <m:num>
                        <m:r>
                          <a:rPr lang="en-GB" sz="2000" b="1" i="1" smtClean="0">
                            <a:latin typeface="Cambria Math" panose="02040503050406030204" pitchFamily="18" charset="0"/>
                            <a:cs typeface="Times New Roman" panose="02020603050405020304" pitchFamily="18" charset="0"/>
                          </a:rPr>
                          <m:t>𝟒</m:t>
                        </m:r>
                      </m:num>
                      <m:den>
                        <m:r>
                          <a:rPr lang="en-GB" sz="2000" b="1" i="1" smtClean="0">
                            <a:latin typeface="Cambria Math" panose="02040503050406030204" pitchFamily="18" charset="0"/>
                            <a:cs typeface="Times New Roman" panose="02020603050405020304" pitchFamily="18" charset="0"/>
                          </a:rPr>
                          <m:t>𝟓</m:t>
                        </m:r>
                      </m:den>
                    </m:f>
                    <m:r>
                      <a:rPr lang="en-GB" sz="2000" b="1" i="1" smtClean="0">
                        <a:latin typeface="Cambria Math" panose="02040503050406030204" pitchFamily="18" charset="0"/>
                        <a:cs typeface="Times New Roman" panose="02020603050405020304" pitchFamily="18" charset="0"/>
                      </a:rPr>
                      <m:t> </m:t>
                    </m:r>
                  </m:oMath>
                </a14:m>
                <a:endParaRPr lang="en-GB" sz="2000" b="1" dirty="0">
                  <a:ea typeface="Calibri" panose="020F0502020204030204" pitchFamily="34" charset="0"/>
                  <a:cs typeface="Times New Roman" panose="02020603050405020304" pitchFamily="18" charset="0"/>
                </a:endParaRPr>
              </a:p>
              <a:p>
                <a:pPr marL="400050" lvl="1" indent="0">
                  <a:lnSpc>
                    <a:spcPct val="107000"/>
                  </a:lnSpc>
                  <a:spcAft>
                    <a:spcPts val="800"/>
                  </a:spcAft>
                  <a:buFont typeface="Arial" charset="0"/>
                  <a:buNone/>
                </a:pPr>
                <a:r>
                  <a:rPr lang="en-GB" sz="2000" dirty="0">
                    <a:ea typeface="Calibri" panose="020F0502020204030204" pitchFamily="34" charset="0"/>
                    <a:cs typeface="Times New Roman" panose="02020603050405020304" pitchFamily="18" charset="0"/>
                  </a:rPr>
                  <a:t>0.25</a:t>
                </a:r>
              </a:p>
              <a:p>
                <a:pPr marL="400050" lvl="1" indent="0">
                  <a:lnSpc>
                    <a:spcPct val="107000"/>
                  </a:lnSpc>
                  <a:spcAft>
                    <a:spcPts val="800"/>
                  </a:spcAft>
                  <a:buFont typeface="Arial" charset="0"/>
                  <a:buNone/>
                </a:pPr>
                <a:r>
                  <a:rPr lang="en-GB" sz="2000" dirty="0">
                    <a:ea typeface="Calibri" panose="020F0502020204030204" pitchFamily="34" charset="0"/>
                    <a:cs typeface="Times New Roman" panose="02020603050405020304" pitchFamily="18" charset="0"/>
                  </a:rPr>
                  <a:t>80%</a:t>
                </a:r>
              </a:p>
              <a:p>
                <a:pPr marL="400050" lvl="1" indent="0">
                  <a:lnSpc>
                    <a:spcPct val="107000"/>
                  </a:lnSpc>
                  <a:spcAft>
                    <a:spcPts val="800"/>
                  </a:spcAft>
                  <a:buFont typeface="Arial" charset="0"/>
                  <a:buNone/>
                </a:pPr>
                <a14:m>
                  <m:oMathPara xmlns:m="http://schemas.openxmlformats.org/officeDocument/2006/math">
                    <m:oMathParaPr>
                      <m:jc m:val="left"/>
                    </m:oMathParaPr>
                    <m:oMath xmlns:m="http://schemas.openxmlformats.org/officeDocument/2006/math">
                      <m:f>
                        <m:fPr>
                          <m:ctrlPr>
                            <a:rPr lang="en-GB" sz="1600" i="1" smtClean="0">
                              <a:latin typeface="Cambria Math" panose="02040503050406030204" pitchFamily="18" charset="0"/>
                              <a:cs typeface="Times New Roman" panose="02020603050405020304" pitchFamily="18" charset="0"/>
                            </a:rPr>
                          </m:ctrlPr>
                        </m:fPr>
                        <m:num>
                          <m:r>
                            <a:rPr lang="en-GB" sz="1600" i="1" smtClean="0">
                              <a:latin typeface="Cambria Math" panose="02040503050406030204" pitchFamily="18" charset="0"/>
                              <a:cs typeface="Times New Roman" panose="02020603050405020304" pitchFamily="18" charset="0"/>
                            </a:rPr>
                            <m:t>6</m:t>
                          </m:r>
                        </m:num>
                        <m:den>
                          <m:r>
                            <a:rPr lang="en-GB" sz="1600" i="1" smtClean="0">
                              <a:latin typeface="Cambria Math" panose="02040503050406030204" pitchFamily="18" charset="0"/>
                              <a:cs typeface="Times New Roman" panose="02020603050405020304" pitchFamily="18" charset="0"/>
                            </a:rPr>
                            <m:t>8</m:t>
                          </m:r>
                        </m:den>
                      </m:f>
                      <m:r>
                        <a:rPr lang="en-GB" sz="1600" i="1" smtClean="0">
                          <a:latin typeface="Cambria Math" panose="02040503050406030204" pitchFamily="18" charset="0"/>
                          <a:cs typeface="Times New Roman" panose="02020603050405020304" pitchFamily="18" charset="0"/>
                        </a:rPr>
                        <m:t> </m:t>
                      </m:r>
                    </m:oMath>
                  </m:oMathPara>
                </a14:m>
                <a:endParaRPr lang="en-GB" sz="1600" dirty="0">
                  <a:ea typeface="Calibri" panose="020F0502020204030204" pitchFamily="34" charset="0"/>
                  <a:cs typeface="Times New Roman" panose="02020603050405020304" pitchFamily="18" charset="0"/>
                </a:endParaRPr>
              </a:p>
              <a:p>
                <a:pPr marL="400050" lvl="1" indent="0">
                  <a:lnSpc>
                    <a:spcPct val="107000"/>
                  </a:lnSpc>
                  <a:spcAft>
                    <a:spcPts val="800"/>
                  </a:spcAft>
                  <a:buFont typeface="Arial" charset="0"/>
                  <a:buNone/>
                </a:pPr>
                <a14:m>
                  <m:oMathPara xmlns:m="http://schemas.openxmlformats.org/officeDocument/2006/math">
                    <m:oMathParaPr>
                      <m:jc m:val="left"/>
                    </m:oMathParaPr>
                    <m:oMath xmlns:m="http://schemas.openxmlformats.org/officeDocument/2006/math">
                      <m:f>
                        <m:fPr>
                          <m:ctrlPr>
                            <a:rPr lang="en-GB" sz="1600" i="1" smtClean="0">
                              <a:latin typeface="Cambria Math" panose="02040503050406030204" pitchFamily="18" charset="0"/>
                              <a:cs typeface="Times New Roman" panose="02020603050405020304" pitchFamily="18" charset="0"/>
                            </a:rPr>
                          </m:ctrlPr>
                        </m:fPr>
                        <m:num>
                          <m:r>
                            <a:rPr lang="en-GB" sz="1600" i="1" smtClean="0">
                              <a:latin typeface="Cambria Math" panose="02040503050406030204" pitchFamily="18" charset="0"/>
                              <a:cs typeface="Times New Roman" panose="02020603050405020304" pitchFamily="18" charset="0"/>
                            </a:rPr>
                            <m:t>1</m:t>
                          </m:r>
                        </m:num>
                        <m:den>
                          <m:r>
                            <a:rPr lang="en-GB" sz="1600" i="1" smtClean="0">
                              <a:latin typeface="Cambria Math" panose="02040503050406030204" pitchFamily="18" charset="0"/>
                              <a:cs typeface="Times New Roman" panose="02020603050405020304" pitchFamily="18" charset="0"/>
                            </a:rPr>
                            <m:t>2</m:t>
                          </m:r>
                        </m:den>
                      </m:f>
                    </m:oMath>
                  </m:oMathPara>
                </a14:m>
                <a:endParaRPr lang="en-GB" sz="2000" dirty="0">
                  <a:ea typeface="Calibri" panose="020F0502020204030204" pitchFamily="34" charset="0"/>
                  <a:cs typeface="Times New Roman" panose="02020603050405020304" pitchFamily="18" charset="0"/>
                </a:endParaRPr>
              </a:p>
              <a:p>
                <a:pPr marL="400050" lvl="1" indent="0">
                  <a:lnSpc>
                    <a:spcPct val="107000"/>
                  </a:lnSpc>
                  <a:spcAft>
                    <a:spcPts val="800"/>
                  </a:spcAft>
                  <a:buFont typeface="Arial" charset="0"/>
                  <a:buNone/>
                </a:pPr>
                <a:r>
                  <a:rPr lang="en-GB" sz="2000" dirty="0">
                    <a:ea typeface="Calibri" panose="020F0502020204030204" pitchFamily="34" charset="0"/>
                    <a:cs typeface="Times New Roman" panose="02020603050405020304" pitchFamily="18" charset="0"/>
                  </a:rPr>
                  <a:t>50%</a:t>
                </a:r>
              </a:p>
              <a:p>
                <a:pPr marL="400050" lvl="1" indent="0">
                  <a:lnSpc>
                    <a:spcPct val="107000"/>
                  </a:lnSpc>
                  <a:spcAft>
                    <a:spcPts val="800"/>
                  </a:spcAft>
                  <a:buFont typeface="Arial" charset="0"/>
                  <a:buNone/>
                </a:pPr>
                <a:r>
                  <a:rPr lang="en-GB" sz="2000" dirty="0">
                    <a:ea typeface="Calibri" panose="020F0502020204030204" pitchFamily="34" charset="0"/>
                    <a:cs typeface="Times New Roman" panose="02020603050405020304" pitchFamily="18" charset="0"/>
                  </a:rPr>
                  <a:t>0.9</a:t>
                </a:r>
              </a:p>
              <a:p>
                <a:pPr marL="0" indent="0">
                  <a:lnSpc>
                    <a:spcPct val="107000"/>
                  </a:lnSpc>
                  <a:spcAft>
                    <a:spcPts val="800"/>
                  </a:spcAft>
                  <a:buFont typeface="Arial" charset="0"/>
                  <a:buNone/>
                </a:pPr>
                <a:endParaRPr lang="en-GB" sz="2000" dirty="0">
                  <a:ea typeface="Calibri" panose="020F0502020204030204" pitchFamily="34" charset="0"/>
                  <a:cs typeface="Times New Roman" panose="02020603050405020304" pitchFamily="18" charset="0"/>
                </a:endParaRPr>
              </a:p>
            </p:txBody>
          </p:sp>
        </mc:Choice>
        <mc:Fallback xmlns="">
          <p:sp>
            <p:nvSpPr>
              <p:cNvPr id="8" name="Text Box 2">
                <a:extLst>
                  <a:ext uri="{FF2B5EF4-FFF2-40B4-BE49-F238E27FC236}">
                    <a16:creationId xmlns:a16="http://schemas.microsoft.com/office/drawing/2014/main" id="{C7456B23-44DD-4773-B8FE-35BCDB249FAB}"/>
                  </a:ext>
                </a:extLst>
              </p:cNvPr>
              <p:cNvSpPr txBox="1">
                <a:spLocks noRot="1" noChangeAspect="1" noMove="1" noResize="1" noEditPoints="1" noAdjustHandles="1" noChangeArrowheads="1" noChangeShapeType="1" noTextEdit="1"/>
              </p:cNvSpPr>
              <p:nvPr/>
            </p:nvSpPr>
            <p:spPr bwMode="auto">
              <a:xfrm>
                <a:off x="5772150" y="1425730"/>
                <a:ext cx="4766442" cy="3970318"/>
              </a:xfrm>
              <a:prstGeom prst="rect">
                <a:avLst/>
              </a:prstGeom>
              <a:blipFill>
                <a:blip r:embed="rId3"/>
                <a:stretch>
                  <a:fillRect t="-766" b="-3522"/>
                </a:stretch>
              </a:blipFill>
              <a:ln w="9525">
                <a:solidFill>
                  <a:srgbClr val="000000"/>
                </a:solidFill>
                <a:miter lim="800000"/>
                <a:headEnd/>
                <a:tailEnd/>
              </a:ln>
            </p:spPr>
            <p:txBody>
              <a:bodyPr/>
              <a:lstStyle/>
              <a:p>
                <a:r>
                  <a:rPr lang="en-GB">
                    <a:noFill/>
                  </a:rPr>
                  <a:t> </a:t>
                </a:r>
              </a:p>
            </p:txBody>
          </p:sp>
        </mc:Fallback>
      </mc:AlternateContent>
    </p:spTree>
    <p:extLst>
      <p:ext uri="{BB962C8B-B14F-4D97-AF65-F5344CB8AC3E}">
        <p14:creationId xmlns:p14="http://schemas.microsoft.com/office/powerpoint/2010/main" val="24835277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DB919224-F77F-4B76-8455-E8C00C7B4B2F}"/>
              </a:ext>
            </a:extLst>
          </p:cNvPr>
          <p:cNvSpPr txBox="1"/>
          <p:nvPr/>
        </p:nvSpPr>
        <p:spPr>
          <a:xfrm>
            <a:off x="1111469" y="662152"/>
            <a:ext cx="7488621" cy="369332"/>
          </a:xfrm>
          <a:prstGeom prst="rect">
            <a:avLst/>
          </a:prstGeom>
          <a:noFill/>
        </p:spPr>
        <p:txBody>
          <a:bodyPr wrap="square" rtlCol="0">
            <a:spAutoFit/>
          </a:bodyPr>
          <a:lstStyle/>
          <a:p>
            <a:r>
              <a:rPr lang="en-GB" dirty="0"/>
              <a:t>Bar models to compare the </a:t>
            </a:r>
            <a:r>
              <a:rPr lang="en-GB"/>
              <a:t>different fractions.</a:t>
            </a:r>
            <a:endParaRPr lang="en-GB" dirty="0"/>
          </a:p>
        </p:txBody>
      </p:sp>
      <p:pic>
        <p:nvPicPr>
          <p:cNvPr id="3" name="Picture 2" descr="A picture containing building, clipart&#10;&#10;Description automatically generated">
            <a:extLst>
              <a:ext uri="{FF2B5EF4-FFF2-40B4-BE49-F238E27FC236}">
                <a16:creationId xmlns:a16="http://schemas.microsoft.com/office/drawing/2014/main" id="{0129C108-2166-43D8-98DD-559BEE38CE5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11469" y="1237592"/>
            <a:ext cx="8316310" cy="5423680"/>
          </a:xfrm>
          <a:prstGeom prst="rect">
            <a:avLst/>
          </a:prstGeom>
        </p:spPr>
      </p:pic>
    </p:spTree>
    <p:extLst>
      <p:ext uri="{BB962C8B-B14F-4D97-AF65-F5344CB8AC3E}">
        <p14:creationId xmlns:p14="http://schemas.microsoft.com/office/powerpoint/2010/main" val="52447197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4AB234-D801-4FC2-BB72-FAB9C8B21463}"/>
              </a:ext>
            </a:extLst>
          </p:cNvPr>
          <p:cNvSpPr>
            <a:spLocks noGrp="1"/>
          </p:cNvSpPr>
          <p:nvPr>
            <p:ph type="title"/>
          </p:nvPr>
        </p:nvSpPr>
        <p:spPr>
          <a:xfrm>
            <a:off x="833479" y="844804"/>
            <a:ext cx="8229600" cy="580926"/>
          </a:xfrm>
        </p:spPr>
        <p:txBody>
          <a:bodyPr>
            <a:normAutofit/>
          </a:bodyPr>
          <a:lstStyle/>
          <a:p>
            <a:pPr algn="l"/>
            <a:r>
              <a:rPr lang="en-GB" sz="2800" b="1" dirty="0"/>
              <a:t>Carry out your plan: show your reasoning</a:t>
            </a:r>
          </a:p>
        </p:txBody>
      </p:sp>
      <mc:AlternateContent xmlns:mc="http://schemas.openxmlformats.org/markup-compatibility/2006" xmlns:a14="http://schemas.microsoft.com/office/drawing/2010/main">
        <mc:Choice Requires="a14">
          <p:sp>
            <p:nvSpPr>
              <p:cNvPr id="3" name="TextBox 2">
                <a:extLst>
                  <a:ext uri="{FF2B5EF4-FFF2-40B4-BE49-F238E27FC236}">
                    <a16:creationId xmlns:a16="http://schemas.microsoft.com/office/drawing/2014/main" id="{C108D53A-CBF5-4B0E-8282-15120F8F0D36}"/>
                  </a:ext>
                </a:extLst>
              </p:cNvPr>
              <p:cNvSpPr txBox="1"/>
              <p:nvPr/>
            </p:nvSpPr>
            <p:spPr>
              <a:xfrm>
                <a:off x="519238" y="1601732"/>
                <a:ext cx="4518053" cy="3373231"/>
              </a:xfrm>
              <a:prstGeom prst="rect">
                <a:avLst/>
              </a:prstGeom>
              <a:solidFill>
                <a:schemeClr val="accent5">
                  <a:lumMod val="20000"/>
                  <a:lumOff val="80000"/>
                </a:schemeClr>
              </a:solidFill>
            </p:spPr>
            <p:txBody>
              <a:bodyPr wrap="square" rtlCol="0">
                <a:spAutoFit/>
              </a:bodyPr>
              <a:lstStyle/>
              <a:p>
                <a:r>
                  <a:rPr lang="en-GB" sz="1600" b="1" dirty="0"/>
                  <a:t>Step 1: Draw the bar model diagram for each fraction, including </a:t>
                </a:r>
                <a14:m>
                  <m:oMath xmlns:m="http://schemas.openxmlformats.org/officeDocument/2006/math">
                    <m:f>
                      <m:fPr>
                        <m:ctrlPr>
                          <a:rPr lang="en-GB" sz="1600" b="1" i="1" smtClean="0">
                            <a:effectLst/>
                            <a:latin typeface="Cambria Math" panose="02040503050406030204" pitchFamily="18" charset="0"/>
                            <a:cs typeface="Times New Roman" panose="02020603050405020304" pitchFamily="18" charset="0"/>
                          </a:rPr>
                        </m:ctrlPr>
                      </m:fPr>
                      <m:num>
                        <m:r>
                          <a:rPr lang="en-GB" sz="1600" b="1" i="1" smtClean="0">
                            <a:effectLst/>
                            <a:latin typeface="Cambria Math" panose="02040503050406030204" pitchFamily="18" charset="0"/>
                            <a:cs typeface="Times New Roman" panose="02020603050405020304" pitchFamily="18" charset="0"/>
                          </a:rPr>
                          <m:t>𝟒</m:t>
                        </m:r>
                      </m:num>
                      <m:den>
                        <m:r>
                          <a:rPr lang="en-GB" sz="1600" b="1" i="1" smtClean="0">
                            <a:effectLst/>
                            <a:latin typeface="Cambria Math" panose="02040503050406030204" pitchFamily="18" charset="0"/>
                            <a:cs typeface="Times New Roman" panose="02020603050405020304" pitchFamily="18" charset="0"/>
                          </a:rPr>
                          <m:t>𝟓</m:t>
                        </m:r>
                      </m:den>
                    </m:f>
                    <m:r>
                      <a:rPr lang="en-GB" sz="1600" b="1" i="1" smtClean="0">
                        <a:effectLst/>
                        <a:latin typeface="Cambria Math" panose="02040503050406030204" pitchFamily="18" charset="0"/>
                        <a:cs typeface="Times New Roman" panose="02020603050405020304" pitchFamily="18" charset="0"/>
                      </a:rPr>
                      <m:t> </m:t>
                    </m:r>
                  </m:oMath>
                </a14:m>
                <a:r>
                  <a:rPr lang="en-GB" sz="1600" b="1" dirty="0"/>
                  <a:t>so you can compare all the different fractions.</a:t>
                </a:r>
              </a:p>
              <a:p>
                <a:endParaRPr lang="en-GB" sz="1600" b="1" dirty="0">
                  <a:cs typeface="Times New Roman" panose="02020603050405020304" pitchFamily="18" charset="0"/>
                </a:endParaRPr>
              </a:p>
              <a:p>
                <a:r>
                  <a:rPr lang="en-GB" sz="1600" b="1" dirty="0">
                    <a:cs typeface="Times New Roman" panose="02020603050405020304" pitchFamily="18" charset="0"/>
                  </a:rPr>
                  <a:t>Step 2: </a:t>
                </a:r>
                <a:r>
                  <a:rPr lang="en-GB" sz="1600" b="1" dirty="0"/>
                  <a:t>Work through the list systematically, comparing each fraction to </a:t>
                </a:r>
                <a14:m>
                  <m:oMath xmlns:m="http://schemas.openxmlformats.org/officeDocument/2006/math">
                    <m:f>
                      <m:fPr>
                        <m:ctrlPr>
                          <a:rPr lang="en-GB" sz="1600" b="1" i="1" smtClean="0">
                            <a:effectLst/>
                            <a:latin typeface="Cambria Math" panose="02040503050406030204" pitchFamily="18" charset="0"/>
                            <a:cs typeface="Times New Roman" panose="02020603050405020304" pitchFamily="18" charset="0"/>
                          </a:rPr>
                        </m:ctrlPr>
                      </m:fPr>
                      <m:num>
                        <m:r>
                          <a:rPr lang="en-GB" sz="1600" b="1" i="1" smtClean="0">
                            <a:effectLst/>
                            <a:latin typeface="Cambria Math" panose="02040503050406030204" pitchFamily="18" charset="0"/>
                            <a:cs typeface="Times New Roman" panose="02020603050405020304" pitchFamily="18" charset="0"/>
                          </a:rPr>
                          <m:t>𝟒</m:t>
                        </m:r>
                      </m:num>
                      <m:den>
                        <m:r>
                          <a:rPr lang="en-GB" sz="1600" b="1" i="1" smtClean="0">
                            <a:effectLst/>
                            <a:latin typeface="Cambria Math" panose="02040503050406030204" pitchFamily="18" charset="0"/>
                            <a:cs typeface="Times New Roman" panose="02020603050405020304" pitchFamily="18" charset="0"/>
                          </a:rPr>
                          <m:t>𝟓</m:t>
                        </m:r>
                      </m:den>
                    </m:f>
                  </m:oMath>
                </a14:m>
                <a:r>
                  <a:rPr lang="en-GB" sz="1600" b="1" dirty="0"/>
                  <a:t> and decide if it is equal to, or greater than</a:t>
                </a:r>
                <a:r>
                  <a:rPr lang="en-GB" sz="1600" b="1" dirty="0">
                    <a:cs typeface="Times New Roman" panose="02020603050405020304" pitchFamily="18" charset="0"/>
                  </a:rPr>
                  <a:t> </a:t>
                </a:r>
                <a14:m>
                  <m:oMath xmlns:m="http://schemas.openxmlformats.org/officeDocument/2006/math">
                    <m:f>
                      <m:fPr>
                        <m:ctrlPr>
                          <a:rPr lang="en-GB" sz="1600" b="1" i="1">
                            <a:latin typeface="Cambria Math" panose="02040503050406030204" pitchFamily="18" charset="0"/>
                            <a:cs typeface="Times New Roman" panose="02020603050405020304" pitchFamily="18" charset="0"/>
                          </a:rPr>
                        </m:ctrlPr>
                      </m:fPr>
                      <m:num>
                        <m:r>
                          <a:rPr lang="en-GB" sz="1600" b="1" i="1">
                            <a:latin typeface="Cambria Math" panose="02040503050406030204" pitchFamily="18" charset="0"/>
                            <a:cs typeface="Times New Roman" panose="02020603050405020304" pitchFamily="18" charset="0"/>
                          </a:rPr>
                          <m:t>𝟒</m:t>
                        </m:r>
                      </m:num>
                      <m:den>
                        <m:r>
                          <a:rPr lang="en-GB" sz="1600" b="1" i="1">
                            <a:latin typeface="Cambria Math" panose="02040503050406030204" pitchFamily="18" charset="0"/>
                            <a:cs typeface="Times New Roman" panose="02020603050405020304" pitchFamily="18" charset="0"/>
                          </a:rPr>
                          <m:t>𝟓</m:t>
                        </m:r>
                      </m:den>
                    </m:f>
                  </m:oMath>
                </a14:m>
                <a:r>
                  <a:rPr lang="en-GB" sz="1600" b="1" dirty="0"/>
                  <a:t>.</a:t>
                </a:r>
              </a:p>
              <a:p>
                <a:endParaRPr lang="en-GB" sz="1600" b="1" dirty="0"/>
              </a:p>
              <a:p>
                <a:r>
                  <a:rPr lang="en-GB" sz="1600" b="1" dirty="0"/>
                  <a:t> If it is record it. </a:t>
                </a:r>
              </a:p>
              <a:p>
                <a:endParaRPr lang="en-GB" sz="1600" b="1" dirty="0"/>
              </a:p>
              <a:p>
                <a:endParaRPr lang="en-GB" sz="1600" b="1" dirty="0"/>
              </a:p>
              <a:p>
                <a:endParaRPr lang="en-GB" sz="1600" b="1" dirty="0">
                  <a:cs typeface="Times New Roman" panose="02020603050405020304" pitchFamily="18" charset="0"/>
                </a:endParaRPr>
              </a:p>
            </p:txBody>
          </p:sp>
        </mc:Choice>
        <mc:Fallback xmlns="">
          <p:sp>
            <p:nvSpPr>
              <p:cNvPr id="3" name="TextBox 2">
                <a:extLst>
                  <a:ext uri="{FF2B5EF4-FFF2-40B4-BE49-F238E27FC236}">
                    <a16:creationId xmlns:a16="http://schemas.microsoft.com/office/drawing/2014/main" id="{C108D53A-CBF5-4B0E-8282-15120F8F0D36}"/>
                  </a:ext>
                </a:extLst>
              </p:cNvPr>
              <p:cNvSpPr txBox="1">
                <a:spLocks noRot="1" noChangeAspect="1" noMove="1" noResize="1" noEditPoints="1" noAdjustHandles="1" noChangeArrowheads="1" noChangeShapeType="1" noTextEdit="1"/>
              </p:cNvSpPr>
              <p:nvPr/>
            </p:nvSpPr>
            <p:spPr>
              <a:xfrm>
                <a:off x="519238" y="1601732"/>
                <a:ext cx="4518053" cy="3373231"/>
              </a:xfrm>
              <a:prstGeom prst="rect">
                <a:avLst/>
              </a:prstGeom>
              <a:blipFill>
                <a:blip r:embed="rId2"/>
                <a:stretch>
                  <a:fillRect l="-675" t="-542" r="-1754"/>
                </a:stretch>
              </a:blipFill>
            </p:spPr>
            <p:txBody>
              <a:bodyPr/>
              <a:lstStyle/>
              <a:p>
                <a:r>
                  <a:rPr lang="en-GB">
                    <a:noFill/>
                  </a:rPr>
                  <a:t> </a:t>
                </a:r>
              </a:p>
            </p:txBody>
          </p:sp>
        </mc:Fallback>
      </mc:AlternateContent>
      <p:sp>
        <p:nvSpPr>
          <p:cNvPr id="7" name="Text Box 2">
            <a:extLst>
              <a:ext uri="{FF2B5EF4-FFF2-40B4-BE49-F238E27FC236}">
                <a16:creationId xmlns:a16="http://schemas.microsoft.com/office/drawing/2014/main" id="{ED0D315E-310F-43DF-8548-1B18021FB1F2}"/>
              </a:ext>
            </a:extLst>
          </p:cNvPr>
          <p:cNvSpPr txBox="1">
            <a:spLocks noChangeArrowheads="1"/>
          </p:cNvSpPr>
          <p:nvPr/>
        </p:nvSpPr>
        <p:spPr bwMode="auto">
          <a:xfrm>
            <a:off x="1524000" y="1"/>
            <a:ext cx="4248150" cy="351155"/>
          </a:xfrm>
          <a:prstGeom prst="rect">
            <a:avLst/>
          </a:prstGeom>
          <a:solidFill>
            <a:srgbClr val="1F3244"/>
          </a:solidFill>
          <a:ln w="9525">
            <a:noFill/>
            <a:miter lim="800000"/>
            <a:headEnd/>
            <a:tailEnd/>
          </a:ln>
        </p:spPr>
        <p:txBody>
          <a:bodyPr rot="0" vert="horz" wrap="square" lIns="91440" tIns="45720" rIns="91440" bIns="45720" anchor="t" anchorCtr="0">
            <a:noAutofit/>
          </a:bodyPr>
          <a:lstStyle/>
          <a:p>
            <a:pPr algn="ctr" hangingPunct="0">
              <a:spcBef>
                <a:spcPts val="700"/>
              </a:spcBef>
            </a:pPr>
            <a:r>
              <a:rPr lang="en-GB" kern="0" dirty="0">
                <a:solidFill>
                  <a:srgbClr val="FFFFFF"/>
                </a:solidFill>
                <a:latin typeface="Arial"/>
                <a:ea typeface="Times New Roman"/>
              </a:rPr>
              <a:t>HIAS Blended Learning Resource</a:t>
            </a:r>
            <a:endParaRPr lang="en-GB" b="1" kern="0" dirty="0">
              <a:solidFill>
                <a:srgbClr val="FFFFFF"/>
              </a:solidFill>
              <a:latin typeface="Arial"/>
              <a:ea typeface="Times New Roman"/>
            </a:endParaRPr>
          </a:p>
        </p:txBody>
      </p:sp>
      <mc:AlternateContent xmlns:mc="http://schemas.openxmlformats.org/markup-compatibility/2006" xmlns:a14="http://schemas.microsoft.com/office/drawing/2010/main">
        <mc:Choice Requires="a14">
          <p:sp>
            <p:nvSpPr>
              <p:cNvPr id="6" name="Text Box 2">
                <a:extLst>
                  <a:ext uri="{FF2B5EF4-FFF2-40B4-BE49-F238E27FC236}">
                    <a16:creationId xmlns:a16="http://schemas.microsoft.com/office/drawing/2014/main" id="{B6B2FAB2-6C5E-469E-8C44-C7BF32EFBEBE}"/>
                  </a:ext>
                </a:extLst>
              </p:cNvPr>
              <p:cNvSpPr txBox="1">
                <a:spLocks noGrp="1" noChangeArrowheads="1"/>
              </p:cNvSpPr>
              <p:nvPr>
                <p:ph idx="1"/>
              </p:nvPr>
            </p:nvSpPr>
            <p:spPr bwMode="auto">
              <a:xfrm>
                <a:off x="5982543" y="1668491"/>
                <a:ext cx="4766442" cy="3970318"/>
              </a:xfrm>
              <a:prstGeom prst="rect">
                <a:avLst/>
              </a:prstGeom>
              <a:solidFill>
                <a:schemeClr val="bg2"/>
              </a:solidFill>
              <a:ln w="9525">
                <a:solidFill>
                  <a:srgbClr val="000000"/>
                </a:solidFill>
                <a:miter lim="800000"/>
                <a:headEnd/>
                <a:tailEnd/>
              </a:ln>
            </p:spPr>
            <p:txBody>
              <a:bodyPr rot="0" vert="horz" wrap="square" lIns="91440" tIns="45720" rIns="91440" bIns="45720" anchor="t" anchorCtr="0">
                <a:noAutofit/>
              </a:bodyPr>
              <a:lstStyle/>
              <a:p>
                <a:pPr marL="400050" lvl="1" indent="0">
                  <a:lnSpc>
                    <a:spcPct val="107000"/>
                  </a:lnSpc>
                  <a:spcAft>
                    <a:spcPts val="800"/>
                  </a:spcAft>
                  <a:buNone/>
                </a:pPr>
                <a:r>
                  <a:rPr lang="en-GB" sz="2000" b="1" dirty="0"/>
                  <a:t>Find all the numbers that are </a:t>
                </a:r>
                <a:r>
                  <a:rPr lang="en-GB" sz="2000" b="1" dirty="0">
                    <a:cs typeface="Times New Roman" panose="02020603050405020304" pitchFamily="18" charset="0"/>
                  </a:rPr>
                  <a:t>e</a:t>
                </a:r>
                <a:r>
                  <a:rPr lang="en-GB" sz="2000" b="1" dirty="0">
                    <a:effectLst/>
                    <a:ea typeface="Calibri" panose="020F0502020204030204" pitchFamily="34" charset="0"/>
                    <a:cs typeface="Times New Roman" panose="02020603050405020304" pitchFamily="18" charset="0"/>
                  </a:rPr>
                  <a:t>qual to, or greater than </a:t>
                </a:r>
                <a14:m>
                  <m:oMath xmlns:m="http://schemas.openxmlformats.org/officeDocument/2006/math">
                    <m:f>
                      <m:fPr>
                        <m:ctrlPr>
                          <a:rPr lang="en-GB" sz="2000" b="1" i="1" smtClean="0">
                            <a:effectLst/>
                            <a:latin typeface="Cambria Math" panose="02040503050406030204" pitchFamily="18" charset="0"/>
                            <a:cs typeface="Times New Roman" panose="02020603050405020304" pitchFamily="18" charset="0"/>
                          </a:rPr>
                        </m:ctrlPr>
                      </m:fPr>
                      <m:num>
                        <m:r>
                          <a:rPr lang="en-GB" sz="2000" b="1" i="1" smtClean="0">
                            <a:effectLst/>
                            <a:latin typeface="Cambria Math" panose="02040503050406030204" pitchFamily="18" charset="0"/>
                            <a:cs typeface="Times New Roman" panose="02020603050405020304" pitchFamily="18" charset="0"/>
                          </a:rPr>
                          <m:t>𝟒</m:t>
                        </m:r>
                      </m:num>
                      <m:den>
                        <m:r>
                          <a:rPr lang="en-GB" sz="2000" b="1" i="1" smtClean="0">
                            <a:effectLst/>
                            <a:latin typeface="Cambria Math" panose="02040503050406030204" pitchFamily="18" charset="0"/>
                            <a:cs typeface="Times New Roman" panose="02020603050405020304" pitchFamily="18" charset="0"/>
                          </a:rPr>
                          <m:t>𝟓</m:t>
                        </m:r>
                      </m:den>
                    </m:f>
                    <m:r>
                      <a:rPr lang="en-GB" sz="2000" b="1" i="1" smtClean="0">
                        <a:effectLst/>
                        <a:latin typeface="Cambria Math" panose="02040503050406030204" pitchFamily="18" charset="0"/>
                        <a:cs typeface="Times New Roman" panose="02020603050405020304" pitchFamily="18" charset="0"/>
                      </a:rPr>
                      <m:t> </m:t>
                    </m:r>
                  </m:oMath>
                </a14:m>
                <a:endParaRPr lang="en-GB" sz="2000" b="1" dirty="0">
                  <a:effectLst/>
                  <a:ea typeface="Calibri" panose="020F0502020204030204" pitchFamily="34" charset="0"/>
                  <a:cs typeface="Times New Roman" panose="02020603050405020304" pitchFamily="18" charset="0"/>
                </a:endParaRPr>
              </a:p>
              <a:p>
                <a:pPr marL="400050" lvl="1" indent="0">
                  <a:lnSpc>
                    <a:spcPct val="107000"/>
                  </a:lnSpc>
                  <a:spcAft>
                    <a:spcPts val="800"/>
                  </a:spcAft>
                  <a:buNone/>
                </a:pPr>
                <a:r>
                  <a:rPr lang="en-GB" sz="2000" dirty="0">
                    <a:effectLst/>
                    <a:ea typeface="Calibri" panose="020F0502020204030204" pitchFamily="34" charset="0"/>
                    <a:cs typeface="Times New Roman" panose="02020603050405020304" pitchFamily="18" charset="0"/>
                  </a:rPr>
                  <a:t>0.25</a:t>
                </a:r>
              </a:p>
              <a:p>
                <a:pPr marL="400050" lvl="1" indent="0">
                  <a:lnSpc>
                    <a:spcPct val="107000"/>
                  </a:lnSpc>
                  <a:spcAft>
                    <a:spcPts val="800"/>
                  </a:spcAft>
                  <a:buNone/>
                </a:pPr>
                <a:r>
                  <a:rPr lang="en-GB" sz="2000" dirty="0">
                    <a:effectLst/>
                    <a:ea typeface="Calibri" panose="020F0502020204030204" pitchFamily="34" charset="0"/>
                    <a:cs typeface="Times New Roman" panose="02020603050405020304" pitchFamily="18" charset="0"/>
                  </a:rPr>
                  <a:t>80%</a:t>
                </a:r>
              </a:p>
              <a:p>
                <a:pPr marL="400050" lvl="1" indent="0">
                  <a:lnSpc>
                    <a:spcPct val="107000"/>
                  </a:lnSpc>
                  <a:spcAft>
                    <a:spcPts val="800"/>
                  </a:spcAft>
                  <a:buNone/>
                </a:pPr>
                <a14:m>
                  <m:oMathPara xmlns:m="http://schemas.openxmlformats.org/officeDocument/2006/math">
                    <m:oMathParaPr>
                      <m:jc m:val="left"/>
                    </m:oMathParaPr>
                    <m:oMath xmlns:m="http://schemas.openxmlformats.org/officeDocument/2006/math">
                      <m:f>
                        <m:fPr>
                          <m:ctrlPr>
                            <a:rPr lang="en-GB" sz="1600" i="1" smtClean="0">
                              <a:effectLst/>
                              <a:latin typeface="Cambria Math" panose="02040503050406030204" pitchFamily="18" charset="0"/>
                              <a:cs typeface="Times New Roman" panose="02020603050405020304" pitchFamily="18" charset="0"/>
                            </a:rPr>
                          </m:ctrlPr>
                        </m:fPr>
                        <m:num>
                          <m:r>
                            <a:rPr lang="en-GB" sz="1600" b="0" i="1" smtClean="0">
                              <a:effectLst/>
                              <a:latin typeface="Cambria Math" panose="02040503050406030204" pitchFamily="18" charset="0"/>
                              <a:cs typeface="Times New Roman" panose="02020603050405020304" pitchFamily="18" charset="0"/>
                            </a:rPr>
                            <m:t>6</m:t>
                          </m:r>
                        </m:num>
                        <m:den>
                          <m:r>
                            <a:rPr lang="en-GB" sz="1600" b="0" i="1" smtClean="0">
                              <a:effectLst/>
                              <a:latin typeface="Cambria Math" panose="02040503050406030204" pitchFamily="18" charset="0"/>
                              <a:cs typeface="Times New Roman" panose="02020603050405020304" pitchFamily="18" charset="0"/>
                            </a:rPr>
                            <m:t>8</m:t>
                          </m:r>
                        </m:den>
                      </m:f>
                      <m:r>
                        <a:rPr lang="en-GB" sz="1600" b="0" i="1" smtClean="0">
                          <a:effectLst/>
                          <a:latin typeface="Cambria Math" panose="02040503050406030204" pitchFamily="18" charset="0"/>
                          <a:cs typeface="Times New Roman" panose="02020603050405020304" pitchFamily="18" charset="0"/>
                        </a:rPr>
                        <m:t> </m:t>
                      </m:r>
                    </m:oMath>
                  </m:oMathPara>
                </a14:m>
                <a:endParaRPr lang="en-GB" sz="1600" dirty="0">
                  <a:effectLst/>
                  <a:ea typeface="Calibri" panose="020F0502020204030204" pitchFamily="34" charset="0"/>
                  <a:cs typeface="Times New Roman" panose="02020603050405020304" pitchFamily="18" charset="0"/>
                </a:endParaRPr>
              </a:p>
              <a:p>
                <a:pPr marL="400050" lvl="1" indent="0">
                  <a:lnSpc>
                    <a:spcPct val="107000"/>
                  </a:lnSpc>
                  <a:spcAft>
                    <a:spcPts val="800"/>
                  </a:spcAft>
                  <a:buNone/>
                </a:pPr>
                <a14:m>
                  <m:oMathPara xmlns:m="http://schemas.openxmlformats.org/officeDocument/2006/math">
                    <m:oMathParaPr>
                      <m:jc m:val="left"/>
                    </m:oMathParaPr>
                    <m:oMath xmlns:m="http://schemas.openxmlformats.org/officeDocument/2006/math">
                      <m:f>
                        <m:fPr>
                          <m:ctrlPr>
                            <a:rPr lang="en-GB" sz="1600" i="1" smtClean="0">
                              <a:effectLst/>
                              <a:latin typeface="Cambria Math" panose="02040503050406030204" pitchFamily="18" charset="0"/>
                              <a:cs typeface="Times New Roman" panose="02020603050405020304" pitchFamily="18" charset="0"/>
                            </a:rPr>
                          </m:ctrlPr>
                        </m:fPr>
                        <m:num>
                          <m:r>
                            <a:rPr lang="en-GB" sz="1600" b="0" i="1" smtClean="0">
                              <a:effectLst/>
                              <a:latin typeface="Cambria Math" panose="02040503050406030204" pitchFamily="18" charset="0"/>
                              <a:cs typeface="Times New Roman" panose="02020603050405020304" pitchFamily="18" charset="0"/>
                            </a:rPr>
                            <m:t>1</m:t>
                          </m:r>
                        </m:num>
                        <m:den>
                          <m:r>
                            <a:rPr lang="en-GB" sz="1600" b="0" i="1" smtClean="0">
                              <a:effectLst/>
                              <a:latin typeface="Cambria Math" panose="02040503050406030204" pitchFamily="18" charset="0"/>
                              <a:cs typeface="Times New Roman" panose="02020603050405020304" pitchFamily="18" charset="0"/>
                            </a:rPr>
                            <m:t>2</m:t>
                          </m:r>
                        </m:den>
                      </m:f>
                    </m:oMath>
                  </m:oMathPara>
                </a14:m>
                <a:endParaRPr lang="en-GB" sz="2000" dirty="0">
                  <a:effectLst/>
                  <a:ea typeface="Calibri" panose="020F0502020204030204" pitchFamily="34" charset="0"/>
                  <a:cs typeface="Times New Roman" panose="02020603050405020304" pitchFamily="18" charset="0"/>
                </a:endParaRPr>
              </a:p>
              <a:p>
                <a:pPr marL="400050" lvl="1" indent="0">
                  <a:lnSpc>
                    <a:spcPct val="107000"/>
                  </a:lnSpc>
                  <a:spcAft>
                    <a:spcPts val="800"/>
                  </a:spcAft>
                  <a:buNone/>
                </a:pPr>
                <a:r>
                  <a:rPr lang="en-GB" sz="2000" dirty="0">
                    <a:effectLst/>
                    <a:ea typeface="Calibri" panose="020F0502020204030204" pitchFamily="34" charset="0"/>
                    <a:cs typeface="Times New Roman" panose="02020603050405020304" pitchFamily="18" charset="0"/>
                  </a:rPr>
                  <a:t>50%</a:t>
                </a:r>
              </a:p>
              <a:p>
                <a:pPr marL="400050" lvl="1" indent="0">
                  <a:lnSpc>
                    <a:spcPct val="107000"/>
                  </a:lnSpc>
                  <a:spcAft>
                    <a:spcPts val="800"/>
                  </a:spcAft>
                  <a:buNone/>
                </a:pPr>
                <a:r>
                  <a:rPr lang="en-GB" sz="2000" dirty="0">
                    <a:effectLst/>
                    <a:ea typeface="Calibri" panose="020F0502020204030204" pitchFamily="34" charset="0"/>
                    <a:cs typeface="Times New Roman" panose="02020603050405020304" pitchFamily="18" charset="0"/>
                  </a:rPr>
                  <a:t>0.9</a:t>
                </a:r>
              </a:p>
              <a:p>
                <a:pPr marL="0" indent="0">
                  <a:lnSpc>
                    <a:spcPct val="107000"/>
                  </a:lnSpc>
                  <a:spcAft>
                    <a:spcPts val="800"/>
                  </a:spcAft>
                  <a:buNone/>
                </a:pPr>
                <a:endParaRPr lang="en-GB" sz="2000" dirty="0">
                  <a:effectLst/>
                  <a:ea typeface="Calibri" panose="020F0502020204030204" pitchFamily="34" charset="0"/>
                  <a:cs typeface="Times New Roman" panose="02020603050405020304" pitchFamily="18" charset="0"/>
                </a:endParaRPr>
              </a:p>
            </p:txBody>
          </p:sp>
        </mc:Choice>
        <mc:Fallback xmlns="">
          <p:sp>
            <p:nvSpPr>
              <p:cNvPr id="6" name="Text Box 2">
                <a:extLst>
                  <a:ext uri="{FF2B5EF4-FFF2-40B4-BE49-F238E27FC236}">
                    <a16:creationId xmlns:a16="http://schemas.microsoft.com/office/drawing/2014/main" id="{B6B2FAB2-6C5E-469E-8C44-C7BF32EFBEBE}"/>
                  </a:ext>
                </a:extLst>
              </p:cNvPr>
              <p:cNvSpPr txBox="1">
                <a:spLocks noGrp="1" noRot="1" noChangeAspect="1" noMove="1" noResize="1" noEditPoints="1" noAdjustHandles="1" noChangeArrowheads="1" noChangeShapeType="1" noTextEdit="1"/>
              </p:cNvSpPr>
              <p:nvPr>
                <p:ph idx="1"/>
              </p:nvPr>
            </p:nvSpPr>
            <p:spPr bwMode="auto">
              <a:xfrm>
                <a:off x="5982543" y="1668491"/>
                <a:ext cx="4766442" cy="3970318"/>
              </a:xfrm>
              <a:prstGeom prst="rect">
                <a:avLst/>
              </a:prstGeom>
              <a:blipFill>
                <a:blip r:embed="rId3"/>
                <a:stretch>
                  <a:fillRect t="-766" b="-3522"/>
                </a:stretch>
              </a:blipFill>
              <a:ln w="9525">
                <a:solidFill>
                  <a:srgbClr val="000000"/>
                </a:solidFill>
                <a:miter lim="800000"/>
                <a:headEnd/>
                <a:tailEnd/>
              </a:ln>
            </p:spPr>
            <p:txBody>
              <a:bodyPr/>
              <a:lstStyle/>
              <a:p>
                <a:r>
                  <a:rPr lang="en-GB">
                    <a:noFill/>
                  </a:rPr>
                  <a:t> </a:t>
                </a:r>
              </a:p>
            </p:txBody>
          </p:sp>
        </mc:Fallback>
      </mc:AlternateContent>
    </p:spTree>
    <p:extLst>
      <p:ext uri="{BB962C8B-B14F-4D97-AF65-F5344CB8AC3E}">
        <p14:creationId xmlns:p14="http://schemas.microsoft.com/office/powerpoint/2010/main" val="341533178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7" name="TextBox 6">
                <a:extLst>
                  <a:ext uri="{FF2B5EF4-FFF2-40B4-BE49-F238E27FC236}">
                    <a16:creationId xmlns:a16="http://schemas.microsoft.com/office/drawing/2014/main" id="{1788A4ED-9B80-4D61-97BF-ACC528D00F46}"/>
                  </a:ext>
                </a:extLst>
              </p:cNvPr>
              <p:cNvSpPr txBox="1"/>
              <p:nvPr/>
            </p:nvSpPr>
            <p:spPr>
              <a:xfrm>
                <a:off x="235762" y="374272"/>
                <a:ext cx="6216868" cy="939744"/>
              </a:xfrm>
              <a:prstGeom prst="rect">
                <a:avLst/>
              </a:prstGeom>
              <a:noFill/>
            </p:spPr>
            <p:txBody>
              <a:bodyPr wrap="square">
                <a:spAutoFit/>
              </a:bodyPr>
              <a:lstStyle/>
              <a:p>
                <a:r>
                  <a:rPr lang="en-GB" sz="1600" b="1" dirty="0">
                    <a:cs typeface="Times New Roman" panose="02020603050405020304" pitchFamily="18" charset="0"/>
                  </a:rPr>
                  <a:t>Step 3: use the diagram working systematically through the list to check which fractions are equal to, or greater than</a:t>
                </a:r>
                <a:r>
                  <a:rPr lang="en-GB" sz="1600" dirty="0">
                    <a:cs typeface="Times New Roman" panose="02020603050405020304" pitchFamily="18" charset="0"/>
                  </a:rPr>
                  <a:t> </a:t>
                </a:r>
                <a14:m>
                  <m:oMath xmlns:m="http://schemas.openxmlformats.org/officeDocument/2006/math">
                    <m:f>
                      <m:fPr>
                        <m:ctrlPr>
                          <a:rPr lang="en-GB" sz="1600" b="1" i="1">
                            <a:latin typeface="Cambria Math" panose="02040503050406030204" pitchFamily="18" charset="0"/>
                            <a:cs typeface="Times New Roman" panose="02020603050405020304" pitchFamily="18" charset="0"/>
                          </a:rPr>
                        </m:ctrlPr>
                      </m:fPr>
                      <m:num>
                        <m:r>
                          <a:rPr lang="en-GB" sz="1600" b="1" i="0" smtClean="0">
                            <a:latin typeface="Cambria Math" panose="02040503050406030204" pitchFamily="18" charset="0"/>
                            <a:cs typeface="Times New Roman" panose="02020603050405020304" pitchFamily="18" charset="0"/>
                          </a:rPr>
                          <m:t>𝟒</m:t>
                        </m:r>
                      </m:num>
                      <m:den>
                        <m:r>
                          <a:rPr lang="en-GB" sz="1600" b="1" i="0" smtClean="0">
                            <a:latin typeface="Cambria Math" panose="02040503050406030204" pitchFamily="18" charset="0"/>
                            <a:cs typeface="Times New Roman" panose="02020603050405020304" pitchFamily="18" charset="0"/>
                          </a:rPr>
                          <m:t>𝟓</m:t>
                        </m:r>
                      </m:den>
                    </m:f>
                  </m:oMath>
                </a14:m>
                <a:r>
                  <a:rPr lang="en-GB" sz="1600" b="1" dirty="0">
                    <a:cs typeface="Times New Roman" panose="02020603050405020304" pitchFamily="18" charset="0"/>
                  </a:rPr>
                  <a:t>. We should record these as we go.</a:t>
                </a:r>
              </a:p>
            </p:txBody>
          </p:sp>
        </mc:Choice>
        <mc:Fallback xmlns="">
          <p:sp>
            <p:nvSpPr>
              <p:cNvPr id="7" name="TextBox 6">
                <a:extLst>
                  <a:ext uri="{FF2B5EF4-FFF2-40B4-BE49-F238E27FC236}">
                    <a16:creationId xmlns:a16="http://schemas.microsoft.com/office/drawing/2014/main" id="{1788A4ED-9B80-4D61-97BF-ACC528D00F46}"/>
                  </a:ext>
                </a:extLst>
              </p:cNvPr>
              <p:cNvSpPr txBox="1">
                <a:spLocks noRot="1" noChangeAspect="1" noMove="1" noResize="1" noEditPoints="1" noAdjustHandles="1" noChangeArrowheads="1" noChangeShapeType="1" noTextEdit="1"/>
              </p:cNvSpPr>
              <p:nvPr/>
            </p:nvSpPr>
            <p:spPr>
              <a:xfrm>
                <a:off x="235762" y="374272"/>
                <a:ext cx="6216868" cy="939744"/>
              </a:xfrm>
              <a:prstGeom prst="rect">
                <a:avLst/>
              </a:prstGeom>
              <a:blipFill>
                <a:blip r:embed="rId3"/>
                <a:stretch>
                  <a:fillRect l="-588" t="-1935" b="-7097"/>
                </a:stretch>
              </a:blipFill>
            </p:spPr>
            <p:txBody>
              <a:bodyPr/>
              <a:lstStyle/>
              <a:p>
                <a:r>
                  <a:rPr lang="en-GB">
                    <a:noFill/>
                  </a:rPr>
                  <a:t> </a:t>
                </a:r>
              </a:p>
            </p:txBody>
          </p:sp>
        </mc:Fallback>
      </mc:AlternateContent>
      <mc:AlternateContent xmlns:mc="http://schemas.openxmlformats.org/markup-compatibility/2006">
        <mc:Choice xmlns:a14="http://schemas.microsoft.com/office/drawing/2010/main" Requires="a14">
          <p:sp>
            <p:nvSpPr>
              <p:cNvPr id="10" name="TextBox 9">
                <a:extLst>
                  <a:ext uri="{FF2B5EF4-FFF2-40B4-BE49-F238E27FC236}">
                    <a16:creationId xmlns:a16="http://schemas.microsoft.com/office/drawing/2014/main" id="{30DFE009-2CBF-436C-98D4-3643F797E5DC}"/>
                  </a:ext>
                </a:extLst>
              </p:cNvPr>
              <p:cNvSpPr txBox="1"/>
              <p:nvPr/>
            </p:nvSpPr>
            <p:spPr>
              <a:xfrm>
                <a:off x="3389585" y="1483499"/>
                <a:ext cx="2907847" cy="491738"/>
              </a:xfrm>
              <a:prstGeom prst="rect">
                <a:avLst/>
              </a:prstGeom>
              <a:noFill/>
            </p:spPr>
            <p:txBody>
              <a:bodyPr wrap="square">
                <a:spAutoFit/>
              </a:bodyPr>
              <a:lstStyle/>
              <a:p>
                <a:r>
                  <a:rPr lang="en-GB" b="1" dirty="0"/>
                  <a:t>This is </a:t>
                </a:r>
                <a14:m>
                  <m:oMath xmlns:m="http://schemas.openxmlformats.org/officeDocument/2006/math">
                    <m:f>
                      <m:fPr>
                        <m:ctrlPr>
                          <a:rPr lang="en-GB" b="1" i="1">
                            <a:latin typeface="Cambria Math" panose="02040503050406030204" pitchFamily="18" charset="0"/>
                            <a:cs typeface="Times New Roman" panose="02020603050405020304" pitchFamily="18" charset="0"/>
                          </a:rPr>
                        </m:ctrlPr>
                      </m:fPr>
                      <m:num>
                        <m:r>
                          <a:rPr lang="en-GB" b="1" i="1">
                            <a:latin typeface="Cambria Math" panose="02040503050406030204" pitchFamily="18" charset="0"/>
                            <a:cs typeface="Times New Roman" panose="02020603050405020304" pitchFamily="18" charset="0"/>
                          </a:rPr>
                          <m:t>𝟒</m:t>
                        </m:r>
                      </m:num>
                      <m:den>
                        <m:r>
                          <a:rPr lang="en-GB" b="1" i="1">
                            <a:latin typeface="Cambria Math" panose="02040503050406030204" pitchFamily="18" charset="0"/>
                            <a:cs typeface="Times New Roman" panose="02020603050405020304" pitchFamily="18" charset="0"/>
                          </a:rPr>
                          <m:t>𝟓</m:t>
                        </m:r>
                      </m:den>
                    </m:f>
                  </m:oMath>
                </a14:m>
                <a:r>
                  <a:rPr lang="en-GB" sz="2400" b="1" dirty="0"/>
                  <a:t> </a:t>
                </a:r>
                <a:r>
                  <a:rPr lang="en-GB" b="1" dirty="0"/>
                  <a:t>of the whole bar</a:t>
                </a:r>
              </a:p>
            </p:txBody>
          </p:sp>
        </mc:Choice>
        <mc:Fallback>
          <p:sp>
            <p:nvSpPr>
              <p:cNvPr id="10" name="TextBox 9">
                <a:extLst>
                  <a:ext uri="{FF2B5EF4-FFF2-40B4-BE49-F238E27FC236}">
                    <a16:creationId xmlns:a16="http://schemas.microsoft.com/office/drawing/2014/main" id="{30DFE009-2CBF-436C-98D4-3643F797E5DC}"/>
                  </a:ext>
                </a:extLst>
              </p:cNvPr>
              <p:cNvSpPr txBox="1">
                <a:spLocks noRot="1" noChangeAspect="1" noMove="1" noResize="1" noEditPoints="1" noAdjustHandles="1" noChangeArrowheads="1" noChangeShapeType="1" noTextEdit="1"/>
              </p:cNvSpPr>
              <p:nvPr/>
            </p:nvSpPr>
            <p:spPr>
              <a:xfrm>
                <a:off x="3389585" y="1483499"/>
                <a:ext cx="2907847" cy="491738"/>
              </a:xfrm>
              <a:prstGeom prst="rect">
                <a:avLst/>
              </a:prstGeom>
              <a:blipFill>
                <a:blip r:embed="rId4"/>
                <a:stretch>
                  <a:fillRect l="-1677" r="-1887" b="-7407"/>
                </a:stretch>
              </a:blipFill>
            </p:spPr>
            <p:txBody>
              <a:bodyPr/>
              <a:lstStyle/>
              <a:p>
                <a:r>
                  <a:rPr lang="en-GB">
                    <a:noFill/>
                  </a:rPr>
                  <a:t> </a:t>
                </a:r>
              </a:p>
            </p:txBody>
          </p:sp>
        </mc:Fallback>
      </mc:AlternateContent>
      <mc:AlternateContent xmlns:mc="http://schemas.openxmlformats.org/markup-compatibility/2006">
        <mc:Choice xmlns:a14="http://schemas.microsoft.com/office/drawing/2010/main" Requires="a14">
          <p:sp>
            <p:nvSpPr>
              <p:cNvPr id="12" name="TextBox 11">
                <a:extLst>
                  <a:ext uri="{FF2B5EF4-FFF2-40B4-BE49-F238E27FC236}">
                    <a16:creationId xmlns:a16="http://schemas.microsoft.com/office/drawing/2014/main" id="{3C9B2A95-C9A9-4947-BED0-D827B4BB8505}"/>
                  </a:ext>
                </a:extLst>
              </p:cNvPr>
              <p:cNvSpPr txBox="1"/>
              <p:nvPr/>
            </p:nvSpPr>
            <p:spPr>
              <a:xfrm>
                <a:off x="3560066" y="3714012"/>
                <a:ext cx="6249239" cy="655179"/>
              </a:xfrm>
              <a:prstGeom prst="rect">
                <a:avLst/>
              </a:prstGeom>
              <a:solidFill>
                <a:schemeClr val="bg2"/>
              </a:solidFill>
            </p:spPr>
            <p:txBody>
              <a:bodyPr wrap="square">
                <a:spAutoFit/>
              </a:bodyPr>
              <a:lstStyle/>
              <a:p>
                <a:pPr indent="-57150">
                  <a:lnSpc>
                    <a:spcPct val="107000"/>
                  </a:lnSpc>
                  <a:spcAft>
                    <a:spcPts val="800"/>
                  </a:spcAft>
                </a:pPr>
                <a:r>
                  <a:rPr lang="en-GB" sz="1400" dirty="0">
                    <a:effectLst/>
                    <a:ea typeface="Calibri" panose="020F0502020204030204" pitchFamily="34" charset="0"/>
                    <a:cs typeface="Times New Roman" panose="02020603050405020304" pitchFamily="18" charset="0"/>
                  </a:rPr>
                  <a:t>The bar has been divided </a:t>
                </a:r>
                <a:r>
                  <a:rPr lang="en-GB" sz="1400" dirty="0">
                    <a:ea typeface="Calibri" panose="020F0502020204030204" pitchFamily="34" charset="0"/>
                    <a:cs typeface="Times New Roman" panose="02020603050405020304" pitchFamily="18" charset="0"/>
                  </a:rPr>
                  <a:t>into 10 equal parts, so </a:t>
                </a:r>
                <a:r>
                  <a:rPr lang="en-GB" sz="1400" dirty="0">
                    <a:effectLst/>
                    <a:ea typeface="Calibri" panose="020F0502020204030204" pitchFamily="34" charset="0"/>
                    <a:cs typeface="Times New Roman" panose="02020603050405020304" pitchFamily="18" charset="0"/>
                  </a:rPr>
                  <a:t>each part is 10% of the whole bar. 80% </a:t>
                </a:r>
                <a:r>
                  <a:rPr lang="en-GB" sz="1400" dirty="0">
                    <a:ea typeface="Calibri" panose="020F0502020204030204" pitchFamily="34" charset="0"/>
                    <a:cs typeface="Times New Roman" panose="02020603050405020304" pitchFamily="18" charset="0"/>
                  </a:rPr>
                  <a:t>=</a:t>
                </a:r>
                <a:r>
                  <a:rPr lang="en-GB" sz="1400" dirty="0">
                    <a:effectLst/>
                    <a:ea typeface="Calibri" panose="020F0502020204030204" pitchFamily="34" charset="0"/>
                    <a:cs typeface="Times New Roman" panose="02020603050405020304" pitchFamily="18" charset="0"/>
                  </a:rPr>
                  <a:t> </a:t>
                </a:r>
                <a14:m>
                  <m:oMath xmlns:m="http://schemas.openxmlformats.org/officeDocument/2006/math">
                    <m:f>
                      <m:fPr>
                        <m:ctrlPr>
                          <a:rPr lang="en-GB" sz="1400" b="1" i="1" smtClean="0">
                            <a:latin typeface="Cambria Math" panose="02040503050406030204" pitchFamily="18" charset="0"/>
                            <a:cs typeface="Times New Roman" panose="02020603050405020304" pitchFamily="18" charset="0"/>
                          </a:rPr>
                        </m:ctrlPr>
                      </m:fPr>
                      <m:num>
                        <m:r>
                          <a:rPr lang="en-GB" sz="1400" b="1" i="1">
                            <a:latin typeface="Cambria Math" panose="02040503050406030204" pitchFamily="18" charset="0"/>
                            <a:cs typeface="Times New Roman" panose="02020603050405020304" pitchFamily="18" charset="0"/>
                          </a:rPr>
                          <m:t>𝟒</m:t>
                        </m:r>
                      </m:num>
                      <m:den>
                        <m:r>
                          <a:rPr lang="en-GB" sz="1400" b="1" i="1">
                            <a:latin typeface="Cambria Math" panose="02040503050406030204" pitchFamily="18" charset="0"/>
                            <a:cs typeface="Times New Roman" panose="02020603050405020304" pitchFamily="18" charset="0"/>
                          </a:rPr>
                          <m:t>𝟓</m:t>
                        </m:r>
                      </m:den>
                    </m:f>
                  </m:oMath>
                </a14:m>
                <a:endParaRPr lang="en-GB" sz="1400" dirty="0">
                  <a:effectLst/>
                  <a:ea typeface="Calibri" panose="020F0502020204030204" pitchFamily="34" charset="0"/>
                  <a:cs typeface="Times New Roman" panose="02020603050405020304" pitchFamily="18" charset="0"/>
                </a:endParaRPr>
              </a:p>
            </p:txBody>
          </p:sp>
        </mc:Choice>
        <mc:Fallback>
          <p:sp>
            <p:nvSpPr>
              <p:cNvPr id="12" name="TextBox 11">
                <a:extLst>
                  <a:ext uri="{FF2B5EF4-FFF2-40B4-BE49-F238E27FC236}">
                    <a16:creationId xmlns:a16="http://schemas.microsoft.com/office/drawing/2014/main" id="{3C9B2A95-C9A9-4947-BED0-D827B4BB8505}"/>
                  </a:ext>
                </a:extLst>
              </p:cNvPr>
              <p:cNvSpPr txBox="1">
                <a:spLocks noRot="1" noChangeAspect="1" noMove="1" noResize="1" noEditPoints="1" noAdjustHandles="1" noChangeArrowheads="1" noChangeShapeType="1" noTextEdit="1"/>
              </p:cNvSpPr>
              <p:nvPr/>
            </p:nvSpPr>
            <p:spPr>
              <a:xfrm>
                <a:off x="3560066" y="3714012"/>
                <a:ext cx="6249239" cy="655179"/>
              </a:xfrm>
              <a:prstGeom prst="rect">
                <a:avLst/>
              </a:prstGeom>
              <a:blipFill>
                <a:blip r:embed="rId5"/>
                <a:stretch>
                  <a:fillRect l="-293" t="-926" b="-1852"/>
                </a:stretch>
              </a:blipFill>
            </p:spPr>
            <p:txBody>
              <a:bodyPr/>
              <a:lstStyle/>
              <a:p>
                <a:r>
                  <a:rPr lang="en-GB">
                    <a:noFill/>
                  </a:rPr>
                  <a:t> </a:t>
                </a:r>
              </a:p>
            </p:txBody>
          </p:sp>
        </mc:Fallback>
      </mc:AlternateContent>
      <p:pic>
        <p:nvPicPr>
          <p:cNvPr id="3" name="Picture 2" descr="Shape&#10;&#10;Description automatically generated with medium confidence">
            <a:extLst>
              <a:ext uri="{FF2B5EF4-FFF2-40B4-BE49-F238E27FC236}">
                <a16:creationId xmlns:a16="http://schemas.microsoft.com/office/drawing/2014/main" id="{DC9120A9-D02A-4589-93B8-628350E289C5}"/>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41869" y="1530580"/>
            <a:ext cx="2835561" cy="381597"/>
          </a:xfrm>
          <a:prstGeom prst="rect">
            <a:avLst/>
          </a:prstGeom>
        </p:spPr>
      </p:pic>
      <p:pic>
        <p:nvPicPr>
          <p:cNvPr id="13" name="Picture 12" descr="Chart, rectangle, box and whisker chart&#10;&#10;Description automatically generated">
            <a:extLst>
              <a:ext uri="{FF2B5EF4-FFF2-40B4-BE49-F238E27FC236}">
                <a16:creationId xmlns:a16="http://schemas.microsoft.com/office/drawing/2014/main" id="{DA08A442-9526-47B1-B6A5-EC3932015C36}"/>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23982" y="2442404"/>
            <a:ext cx="2824009" cy="628901"/>
          </a:xfrm>
          <a:prstGeom prst="rect">
            <a:avLst/>
          </a:prstGeom>
        </p:spPr>
      </p:pic>
      <mc:AlternateContent xmlns:mc="http://schemas.openxmlformats.org/markup-compatibility/2006">
        <mc:Choice xmlns:a14="http://schemas.microsoft.com/office/drawing/2010/main" Requires="a14">
          <p:sp>
            <p:nvSpPr>
              <p:cNvPr id="19" name="TextBox 18">
                <a:extLst>
                  <a:ext uri="{FF2B5EF4-FFF2-40B4-BE49-F238E27FC236}">
                    <a16:creationId xmlns:a16="http://schemas.microsoft.com/office/drawing/2014/main" id="{BD0E7922-C8B7-409A-8FA4-A0DDCFE5D838}"/>
                  </a:ext>
                </a:extLst>
              </p:cNvPr>
              <p:cNvSpPr txBox="1"/>
              <p:nvPr/>
            </p:nvSpPr>
            <p:spPr>
              <a:xfrm>
                <a:off x="3560066" y="2456490"/>
                <a:ext cx="6249239" cy="655179"/>
              </a:xfrm>
              <a:prstGeom prst="rect">
                <a:avLst/>
              </a:prstGeom>
              <a:solidFill>
                <a:schemeClr val="bg2"/>
              </a:solidFill>
            </p:spPr>
            <p:txBody>
              <a:bodyPr wrap="square">
                <a:spAutoFit/>
              </a:bodyPr>
              <a:lstStyle/>
              <a:p>
                <a:pPr indent="-57150">
                  <a:lnSpc>
                    <a:spcPct val="107000"/>
                  </a:lnSpc>
                  <a:spcAft>
                    <a:spcPts val="800"/>
                  </a:spcAft>
                </a:pPr>
                <a:r>
                  <a:rPr lang="en-GB" sz="1400" dirty="0">
                    <a:effectLst/>
                    <a:ea typeface="Calibri" panose="020F0502020204030204" pitchFamily="34" charset="0"/>
                    <a:cs typeface="Times New Roman" panose="02020603050405020304" pitchFamily="18" charset="0"/>
                  </a:rPr>
                  <a:t>The bar has been divided into </a:t>
                </a:r>
                <a:r>
                  <a:rPr lang="en-GB" sz="1400" dirty="0">
                    <a:ea typeface="Calibri" panose="020F0502020204030204" pitchFamily="34" charset="0"/>
                    <a:cs typeface="Times New Roman" panose="02020603050405020304" pitchFamily="18" charset="0"/>
                  </a:rPr>
                  <a:t>4 equal</a:t>
                </a:r>
                <a:r>
                  <a:rPr lang="en-GB" sz="1400" dirty="0">
                    <a:effectLst/>
                    <a:ea typeface="Calibri" panose="020F0502020204030204" pitchFamily="34" charset="0"/>
                    <a:cs typeface="Times New Roman" panose="02020603050405020304" pitchFamily="18" charset="0"/>
                  </a:rPr>
                  <a:t> parts, so each part is </a:t>
                </a:r>
                <a:r>
                  <a:rPr lang="en-GB" sz="1400" dirty="0">
                    <a:ea typeface="Calibri" panose="020F0502020204030204" pitchFamily="34" charset="0"/>
                    <a:cs typeface="Times New Roman" panose="02020603050405020304" pitchFamily="18" charset="0"/>
                  </a:rPr>
                  <a:t>0.25 or ¼ or 25%</a:t>
                </a:r>
                <a:r>
                  <a:rPr lang="en-GB" sz="1400" dirty="0">
                    <a:effectLst/>
                    <a:ea typeface="Calibri" panose="020F0502020204030204" pitchFamily="34" charset="0"/>
                    <a:cs typeface="Times New Roman" panose="02020603050405020304" pitchFamily="18" charset="0"/>
                  </a:rPr>
                  <a:t> of the whole bar. </a:t>
                </a:r>
                <a:r>
                  <a:rPr lang="en-GB" sz="1400" dirty="0">
                    <a:ea typeface="Calibri" panose="020F0502020204030204" pitchFamily="34" charset="0"/>
                    <a:cs typeface="Times New Roman" panose="02020603050405020304" pitchFamily="18" charset="0"/>
                  </a:rPr>
                  <a:t>0.25 &lt; </a:t>
                </a:r>
                <a14:m>
                  <m:oMath xmlns:m="http://schemas.openxmlformats.org/officeDocument/2006/math">
                    <m:f>
                      <m:fPr>
                        <m:ctrlPr>
                          <a:rPr lang="en-GB" sz="1400" b="1" i="1" smtClean="0">
                            <a:latin typeface="Cambria Math" panose="02040503050406030204" pitchFamily="18" charset="0"/>
                            <a:cs typeface="Times New Roman" panose="02020603050405020304" pitchFamily="18" charset="0"/>
                          </a:rPr>
                        </m:ctrlPr>
                      </m:fPr>
                      <m:num>
                        <m:r>
                          <a:rPr lang="en-GB" sz="1400" b="1" i="1">
                            <a:latin typeface="Cambria Math" panose="02040503050406030204" pitchFamily="18" charset="0"/>
                            <a:cs typeface="Times New Roman" panose="02020603050405020304" pitchFamily="18" charset="0"/>
                          </a:rPr>
                          <m:t>𝟒</m:t>
                        </m:r>
                      </m:num>
                      <m:den>
                        <m:r>
                          <a:rPr lang="en-GB" sz="1400" b="1" i="1">
                            <a:latin typeface="Cambria Math" panose="02040503050406030204" pitchFamily="18" charset="0"/>
                            <a:cs typeface="Times New Roman" panose="02020603050405020304" pitchFamily="18" charset="0"/>
                          </a:rPr>
                          <m:t>𝟓</m:t>
                        </m:r>
                      </m:den>
                    </m:f>
                  </m:oMath>
                </a14:m>
                <a:endParaRPr lang="en-GB" sz="1400" dirty="0">
                  <a:effectLst/>
                  <a:ea typeface="Calibri" panose="020F0502020204030204" pitchFamily="34" charset="0"/>
                  <a:cs typeface="Times New Roman" panose="02020603050405020304" pitchFamily="18" charset="0"/>
                </a:endParaRPr>
              </a:p>
            </p:txBody>
          </p:sp>
        </mc:Choice>
        <mc:Fallback>
          <p:sp>
            <p:nvSpPr>
              <p:cNvPr id="19" name="TextBox 18">
                <a:extLst>
                  <a:ext uri="{FF2B5EF4-FFF2-40B4-BE49-F238E27FC236}">
                    <a16:creationId xmlns:a16="http://schemas.microsoft.com/office/drawing/2014/main" id="{BD0E7922-C8B7-409A-8FA4-A0DDCFE5D838}"/>
                  </a:ext>
                </a:extLst>
              </p:cNvPr>
              <p:cNvSpPr txBox="1">
                <a:spLocks noRot="1" noChangeAspect="1" noMove="1" noResize="1" noEditPoints="1" noAdjustHandles="1" noChangeArrowheads="1" noChangeShapeType="1" noTextEdit="1"/>
              </p:cNvSpPr>
              <p:nvPr/>
            </p:nvSpPr>
            <p:spPr>
              <a:xfrm>
                <a:off x="3560066" y="2456490"/>
                <a:ext cx="6249239" cy="655179"/>
              </a:xfrm>
              <a:prstGeom prst="rect">
                <a:avLst/>
              </a:prstGeom>
              <a:blipFill>
                <a:blip r:embed="rId8"/>
                <a:stretch>
                  <a:fillRect l="-293" t="-1869" r="-293" b="-1869"/>
                </a:stretch>
              </a:blipFill>
            </p:spPr>
            <p:txBody>
              <a:bodyPr/>
              <a:lstStyle/>
              <a:p>
                <a:r>
                  <a:rPr lang="en-GB">
                    <a:noFill/>
                  </a:rPr>
                  <a:t> </a:t>
                </a:r>
              </a:p>
            </p:txBody>
          </p:sp>
        </mc:Fallback>
      </mc:AlternateContent>
      <p:pic>
        <p:nvPicPr>
          <p:cNvPr id="20" name="Picture 19" descr="A picture containing building, window&#10;&#10;Description automatically generated">
            <a:extLst>
              <a:ext uri="{FF2B5EF4-FFF2-40B4-BE49-F238E27FC236}">
                <a16:creationId xmlns:a16="http://schemas.microsoft.com/office/drawing/2014/main" id="{8DFE96A4-EFE9-46E9-B6D2-3BE092F228AF}"/>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394360" y="3689980"/>
            <a:ext cx="2890546" cy="643719"/>
          </a:xfrm>
          <a:prstGeom prst="rect">
            <a:avLst/>
          </a:prstGeom>
        </p:spPr>
      </p:pic>
      <mc:AlternateContent xmlns:mc="http://schemas.openxmlformats.org/markup-compatibility/2006">
        <mc:Choice xmlns:a14="http://schemas.microsoft.com/office/drawing/2010/main" Requires="a14">
          <p:sp>
            <p:nvSpPr>
              <p:cNvPr id="21" name="TextBox 20">
                <a:extLst>
                  <a:ext uri="{FF2B5EF4-FFF2-40B4-BE49-F238E27FC236}">
                    <a16:creationId xmlns:a16="http://schemas.microsoft.com/office/drawing/2014/main" id="{F627CDC9-844B-407B-BF51-33F0E1AB8D92}"/>
                  </a:ext>
                </a:extLst>
              </p:cNvPr>
              <p:cNvSpPr txBox="1"/>
              <p:nvPr/>
            </p:nvSpPr>
            <p:spPr>
              <a:xfrm>
                <a:off x="3560066" y="4866607"/>
                <a:ext cx="6249239" cy="772199"/>
              </a:xfrm>
              <a:prstGeom prst="rect">
                <a:avLst/>
              </a:prstGeom>
              <a:solidFill>
                <a:schemeClr val="bg2"/>
              </a:solidFill>
            </p:spPr>
            <p:txBody>
              <a:bodyPr wrap="square">
                <a:spAutoFit/>
              </a:bodyPr>
              <a:lstStyle/>
              <a:p>
                <a:pPr indent="-57150">
                  <a:lnSpc>
                    <a:spcPct val="107000"/>
                  </a:lnSpc>
                  <a:spcAft>
                    <a:spcPts val="800"/>
                  </a:spcAft>
                </a:pPr>
                <a:r>
                  <a:rPr lang="en-GB" sz="1400" dirty="0">
                    <a:effectLst/>
                    <a:ea typeface="Calibri" panose="020F0502020204030204" pitchFamily="34" charset="0"/>
                    <a:cs typeface="Times New Roman" panose="02020603050405020304" pitchFamily="18" charset="0"/>
                  </a:rPr>
                  <a:t>The bar has been divided into </a:t>
                </a:r>
                <a:r>
                  <a:rPr lang="en-GB" sz="1400" dirty="0">
                    <a:ea typeface="Calibri" panose="020F0502020204030204" pitchFamily="34" charset="0"/>
                    <a:cs typeface="Times New Roman" panose="02020603050405020304" pitchFamily="18" charset="0"/>
                  </a:rPr>
                  <a:t>8 equal</a:t>
                </a:r>
                <a:r>
                  <a:rPr lang="en-GB" sz="1400" dirty="0">
                    <a:effectLst/>
                    <a:ea typeface="Calibri" panose="020F0502020204030204" pitchFamily="34" charset="0"/>
                    <a:cs typeface="Times New Roman" panose="02020603050405020304" pitchFamily="18" charset="0"/>
                  </a:rPr>
                  <a:t> parts, so each part is </a:t>
                </a:r>
                <a14:m>
                  <m:oMath xmlns:m="http://schemas.openxmlformats.org/officeDocument/2006/math">
                    <m:f>
                      <m:fPr>
                        <m:ctrlPr>
                          <a:rPr lang="en-GB" sz="1400" b="1" i="1">
                            <a:latin typeface="Cambria Math" panose="02040503050406030204" pitchFamily="18" charset="0"/>
                            <a:cs typeface="Times New Roman" panose="02020603050405020304" pitchFamily="18" charset="0"/>
                          </a:rPr>
                        </m:ctrlPr>
                      </m:fPr>
                      <m:num>
                        <m:r>
                          <a:rPr lang="en-GB" sz="1400" b="1" i="1" smtClean="0">
                            <a:latin typeface="Cambria Math" panose="02040503050406030204" pitchFamily="18" charset="0"/>
                            <a:cs typeface="Times New Roman" panose="02020603050405020304" pitchFamily="18" charset="0"/>
                          </a:rPr>
                          <m:t>𝟏</m:t>
                        </m:r>
                      </m:num>
                      <m:den>
                        <m:r>
                          <a:rPr lang="en-GB" sz="1400" b="1" i="1" smtClean="0">
                            <a:latin typeface="Cambria Math" panose="02040503050406030204" pitchFamily="18" charset="0"/>
                            <a:cs typeface="Times New Roman" panose="02020603050405020304" pitchFamily="18" charset="0"/>
                          </a:rPr>
                          <m:t>𝟖</m:t>
                        </m:r>
                      </m:den>
                    </m:f>
                  </m:oMath>
                </a14:m>
                <a:r>
                  <a:rPr lang="en-GB" sz="1400" dirty="0">
                    <a:effectLst/>
                    <a:ea typeface="Calibri" panose="020F0502020204030204" pitchFamily="34" charset="0"/>
                    <a:cs typeface="Times New Roman" panose="02020603050405020304" pitchFamily="18" charset="0"/>
                  </a:rPr>
                  <a:t> (one eighth) of the whole bar. </a:t>
                </a:r>
                <a14:m>
                  <m:oMath xmlns:m="http://schemas.openxmlformats.org/officeDocument/2006/math">
                    <m:f>
                      <m:fPr>
                        <m:ctrlPr>
                          <a:rPr lang="en-GB" sz="1400" b="1" i="1">
                            <a:latin typeface="Cambria Math" panose="02040503050406030204" pitchFamily="18" charset="0"/>
                            <a:cs typeface="Times New Roman" panose="02020603050405020304" pitchFamily="18" charset="0"/>
                          </a:rPr>
                        </m:ctrlPr>
                      </m:fPr>
                      <m:num>
                        <m:r>
                          <a:rPr lang="en-GB" sz="1400" b="1" i="1" smtClean="0">
                            <a:latin typeface="Cambria Math" panose="02040503050406030204" pitchFamily="18" charset="0"/>
                            <a:cs typeface="Times New Roman" panose="02020603050405020304" pitchFamily="18" charset="0"/>
                          </a:rPr>
                          <m:t>𝟔</m:t>
                        </m:r>
                      </m:num>
                      <m:den>
                        <m:r>
                          <a:rPr lang="en-GB" sz="1400" b="1" i="1">
                            <a:latin typeface="Cambria Math" panose="02040503050406030204" pitchFamily="18" charset="0"/>
                            <a:cs typeface="Times New Roman" panose="02020603050405020304" pitchFamily="18" charset="0"/>
                          </a:rPr>
                          <m:t>𝟖</m:t>
                        </m:r>
                      </m:den>
                    </m:f>
                  </m:oMath>
                </a14:m>
                <a:r>
                  <a:rPr lang="en-GB" sz="1400" dirty="0">
                    <a:effectLst/>
                    <a:ea typeface="Calibri" panose="020F0502020204030204" pitchFamily="34" charset="0"/>
                    <a:cs typeface="Times New Roman" panose="02020603050405020304" pitchFamily="18" charset="0"/>
                  </a:rPr>
                  <a:t> </a:t>
                </a:r>
                <a:r>
                  <a:rPr lang="en-GB" sz="1400" dirty="0">
                    <a:ea typeface="Calibri" panose="020F0502020204030204" pitchFamily="34" charset="0"/>
                    <a:cs typeface="Times New Roman" panose="02020603050405020304" pitchFamily="18" charset="0"/>
                  </a:rPr>
                  <a:t>&lt; </a:t>
                </a:r>
                <a14:m>
                  <m:oMath xmlns:m="http://schemas.openxmlformats.org/officeDocument/2006/math">
                    <m:f>
                      <m:fPr>
                        <m:ctrlPr>
                          <a:rPr lang="en-GB" sz="1400" b="1" i="1" smtClean="0">
                            <a:latin typeface="Cambria Math" panose="02040503050406030204" pitchFamily="18" charset="0"/>
                            <a:cs typeface="Times New Roman" panose="02020603050405020304" pitchFamily="18" charset="0"/>
                          </a:rPr>
                        </m:ctrlPr>
                      </m:fPr>
                      <m:num>
                        <m:r>
                          <a:rPr lang="en-GB" sz="1400" b="1" i="1">
                            <a:latin typeface="Cambria Math" panose="02040503050406030204" pitchFamily="18" charset="0"/>
                            <a:cs typeface="Times New Roman" panose="02020603050405020304" pitchFamily="18" charset="0"/>
                          </a:rPr>
                          <m:t>𝟒</m:t>
                        </m:r>
                      </m:num>
                      <m:den>
                        <m:r>
                          <a:rPr lang="en-GB" sz="1400" b="1" i="1">
                            <a:latin typeface="Cambria Math" panose="02040503050406030204" pitchFamily="18" charset="0"/>
                            <a:cs typeface="Times New Roman" panose="02020603050405020304" pitchFamily="18" charset="0"/>
                          </a:rPr>
                          <m:t>𝟓</m:t>
                        </m:r>
                      </m:den>
                    </m:f>
                  </m:oMath>
                </a14:m>
                <a:endParaRPr lang="en-GB" sz="1400" dirty="0">
                  <a:effectLst/>
                  <a:ea typeface="Calibri" panose="020F0502020204030204" pitchFamily="34" charset="0"/>
                  <a:cs typeface="Times New Roman" panose="02020603050405020304" pitchFamily="18" charset="0"/>
                </a:endParaRPr>
              </a:p>
            </p:txBody>
          </p:sp>
        </mc:Choice>
        <mc:Fallback>
          <p:sp>
            <p:nvSpPr>
              <p:cNvPr id="21" name="TextBox 20">
                <a:extLst>
                  <a:ext uri="{FF2B5EF4-FFF2-40B4-BE49-F238E27FC236}">
                    <a16:creationId xmlns:a16="http://schemas.microsoft.com/office/drawing/2014/main" id="{F627CDC9-844B-407B-BF51-33F0E1AB8D92}"/>
                  </a:ext>
                </a:extLst>
              </p:cNvPr>
              <p:cNvSpPr txBox="1">
                <a:spLocks noRot="1" noChangeAspect="1" noMove="1" noResize="1" noEditPoints="1" noAdjustHandles="1" noChangeArrowheads="1" noChangeShapeType="1" noTextEdit="1"/>
              </p:cNvSpPr>
              <p:nvPr/>
            </p:nvSpPr>
            <p:spPr>
              <a:xfrm>
                <a:off x="3560066" y="4866607"/>
                <a:ext cx="6249239" cy="772199"/>
              </a:xfrm>
              <a:prstGeom prst="rect">
                <a:avLst/>
              </a:prstGeom>
              <a:blipFill>
                <a:blip r:embed="rId10"/>
                <a:stretch>
                  <a:fillRect l="-293"/>
                </a:stretch>
              </a:blipFill>
            </p:spPr>
            <p:txBody>
              <a:bodyPr/>
              <a:lstStyle/>
              <a:p>
                <a:r>
                  <a:rPr lang="en-GB">
                    <a:noFill/>
                  </a:rPr>
                  <a:t> </a:t>
                </a:r>
              </a:p>
            </p:txBody>
          </p:sp>
        </mc:Fallback>
      </mc:AlternateContent>
      <p:pic>
        <p:nvPicPr>
          <p:cNvPr id="23" name="Picture 22" descr="Chart, histogram&#10;&#10;Description automatically generated">
            <a:extLst>
              <a:ext uri="{FF2B5EF4-FFF2-40B4-BE49-F238E27FC236}">
                <a16:creationId xmlns:a16="http://schemas.microsoft.com/office/drawing/2014/main" id="{B21C758C-8AC7-48B0-8594-7FA08E65A583}"/>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366228" y="4866607"/>
            <a:ext cx="2890546" cy="643719"/>
          </a:xfrm>
          <a:prstGeom prst="rect">
            <a:avLst/>
          </a:prstGeom>
        </p:spPr>
      </p:pic>
    </p:spTree>
    <p:extLst>
      <p:ext uri="{BB962C8B-B14F-4D97-AF65-F5344CB8AC3E}">
        <p14:creationId xmlns:p14="http://schemas.microsoft.com/office/powerpoint/2010/main" val="3393873692"/>
      </p:ext>
    </p:extLst>
  </p:cSld>
  <p:clrMapOvr>
    <a:masterClrMapping/>
  </p:clrMapOvr>
</p:sld>
</file>

<file path=ppt/theme/theme1.xml><?xml version="1.0" encoding="utf-8"?>
<a:theme xmlns:a="http://schemas.openxmlformats.org/drawingml/2006/main" name="3_HIAS PowerPoint templat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1821</TotalTime>
  <Words>1124</Words>
  <Application>Microsoft Office PowerPoint</Application>
  <PresentationFormat>Widescreen</PresentationFormat>
  <Paragraphs>138</Paragraphs>
  <Slides>13</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13</vt:i4>
      </vt:variant>
    </vt:vector>
  </HeadingPairs>
  <TitlesOfParts>
    <vt:vector size="18" baseType="lpstr">
      <vt:lpstr>Arial</vt:lpstr>
      <vt:lpstr>Calibri</vt:lpstr>
      <vt:lpstr>Cambria Math</vt:lpstr>
      <vt:lpstr>Symbol</vt:lpstr>
      <vt:lpstr>3_HIAS PowerPoint template</vt:lpstr>
      <vt:lpstr>Year 5</vt:lpstr>
      <vt:lpstr> HIAS Blended Learning Resource</vt:lpstr>
      <vt:lpstr>PowerPoint Presentation</vt:lpstr>
      <vt:lpstr>Solving fraction and percentage problems</vt:lpstr>
      <vt:lpstr>Understand the problem</vt:lpstr>
      <vt:lpstr>Make a Plan</vt:lpstr>
      <vt:lpstr>PowerPoint Presentation</vt:lpstr>
      <vt:lpstr>Carry out your plan: show your reasoning</vt:lpstr>
      <vt:lpstr>PowerPoint Presentation</vt:lpstr>
      <vt:lpstr>PowerPoint Presentation</vt:lpstr>
      <vt:lpstr>Review your solution: does it seem reasonable? Which steps/ parts did you find easy and which harder?</vt:lpstr>
      <vt:lpstr>Now try this one</vt:lpstr>
      <vt:lpstr>HIAS Maths team</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Year 1</dc:title>
  <dc:creator>Clifft, Jacqui</dc:creator>
  <cp:lastModifiedBy>Parnell, Dave</cp:lastModifiedBy>
  <cp:revision>10</cp:revision>
  <cp:lastPrinted>2021-01-17T18:03:11Z</cp:lastPrinted>
  <dcterms:created xsi:type="dcterms:W3CDTF">2021-01-05T11:02:27Z</dcterms:created>
  <dcterms:modified xsi:type="dcterms:W3CDTF">2021-01-21T11:37:21Z</dcterms:modified>
</cp:coreProperties>
</file>