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7" r:id="rId3"/>
    <p:sldId id="2646" r:id="rId4"/>
    <p:sldId id="262" r:id="rId5"/>
    <p:sldId id="2636" r:id="rId6"/>
    <p:sldId id="2637" r:id="rId7"/>
    <p:sldId id="2645" r:id="rId8"/>
    <p:sldId id="2638" r:id="rId9"/>
    <p:sldId id="2649" r:id="rId10"/>
    <p:sldId id="2650" r:id="rId11"/>
    <p:sldId id="2641" r:id="rId12"/>
    <p:sldId id="2642" r:id="rId13"/>
    <p:sldId id="263" r:id="rId14"/>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025C2B-FA1C-40B4-A57B-BA5BC821444F}" v="219" dt="2021-01-21T11:36:57.2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p:scale>
          <a:sx n="81" d="100"/>
          <a:sy n="81" d="100"/>
        </p:scale>
        <p:origin x="28" y="144"/>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8F025C2B-FA1C-40B4-A57B-BA5BC821444F}"/>
    <pc:docChg chg="undo custSel addSld delSld modSld">
      <pc:chgData name="Parnell, Dave" userId="164ff1f7-6d4b-4db1-8bbf-580e54230b03" providerId="ADAL" clId="{8F025C2B-FA1C-40B4-A57B-BA5BC821444F}" dt="2021-01-21T11:36:57.218" v="544" actId="20577"/>
      <pc:docMkLst>
        <pc:docMk/>
      </pc:docMkLst>
      <pc:sldChg chg="modSp del mod">
        <pc:chgData name="Parnell, Dave" userId="164ff1f7-6d4b-4db1-8bbf-580e54230b03" providerId="ADAL" clId="{8F025C2B-FA1C-40B4-A57B-BA5BC821444F}" dt="2021-01-21T11:33:28.089" v="516" actId="47"/>
        <pc:sldMkLst>
          <pc:docMk/>
          <pc:sldMk cId="1940943198" sldId="2648"/>
        </pc:sldMkLst>
        <pc:spChg chg="mod">
          <ac:chgData name="Parnell, Dave" userId="164ff1f7-6d4b-4db1-8bbf-580e54230b03" providerId="ADAL" clId="{8F025C2B-FA1C-40B4-A57B-BA5BC821444F}" dt="2021-01-21T11:30:42.009" v="489" actId="20577"/>
          <ac:spMkLst>
            <pc:docMk/>
            <pc:sldMk cId="1940943198" sldId="2648"/>
            <ac:spMk id="18" creationId="{9AE11C56-9EB3-422D-B43B-DB4DA3C6CA60}"/>
          </ac:spMkLst>
        </pc:spChg>
      </pc:sldChg>
      <pc:sldChg chg="addSp delSp modSp add mod">
        <pc:chgData name="Parnell, Dave" userId="164ff1f7-6d4b-4db1-8bbf-580e54230b03" providerId="ADAL" clId="{8F025C2B-FA1C-40B4-A57B-BA5BC821444F}" dt="2021-01-21T11:35:56.447" v="540" actId="20577"/>
        <pc:sldMkLst>
          <pc:docMk/>
          <pc:sldMk cId="3393873692" sldId="2649"/>
        </pc:sldMkLst>
        <pc:spChg chg="mod">
          <ac:chgData name="Parnell, Dave" userId="164ff1f7-6d4b-4db1-8bbf-580e54230b03" providerId="ADAL" clId="{8F025C2B-FA1C-40B4-A57B-BA5BC821444F}" dt="2021-01-21T10:04:30.413" v="90" actId="1035"/>
          <ac:spMkLst>
            <pc:docMk/>
            <pc:sldMk cId="3393873692" sldId="2649"/>
            <ac:spMk id="10" creationId="{30DFE009-2CBF-436C-98D4-3643F797E5DC}"/>
          </ac:spMkLst>
        </pc:spChg>
        <pc:spChg chg="mod">
          <ac:chgData name="Parnell, Dave" userId="164ff1f7-6d4b-4db1-8bbf-580e54230b03" providerId="ADAL" clId="{8F025C2B-FA1C-40B4-A57B-BA5BC821444F}" dt="2021-01-21T11:35:44.863" v="534" actId="20577"/>
          <ac:spMkLst>
            <pc:docMk/>
            <pc:sldMk cId="3393873692" sldId="2649"/>
            <ac:spMk id="12" creationId="{3C9B2A95-C9A9-4947-BED0-D827B4BB8505}"/>
          </ac:spMkLst>
        </pc:spChg>
        <pc:spChg chg="del mod">
          <ac:chgData name="Parnell, Dave" userId="164ff1f7-6d4b-4db1-8bbf-580e54230b03" providerId="ADAL" clId="{8F025C2B-FA1C-40B4-A57B-BA5BC821444F}" dt="2021-01-21T11:33:13.407" v="515" actId="478"/>
          <ac:spMkLst>
            <pc:docMk/>
            <pc:sldMk cId="3393873692" sldId="2649"/>
            <ac:spMk id="18" creationId="{9AE11C56-9EB3-422D-B43B-DB4DA3C6CA60}"/>
          </ac:spMkLst>
        </pc:spChg>
        <pc:spChg chg="add mod">
          <ac:chgData name="Parnell, Dave" userId="164ff1f7-6d4b-4db1-8bbf-580e54230b03" providerId="ADAL" clId="{8F025C2B-FA1C-40B4-A57B-BA5BC821444F}" dt="2021-01-21T11:35:35.961" v="529" actId="20577"/>
          <ac:spMkLst>
            <pc:docMk/>
            <pc:sldMk cId="3393873692" sldId="2649"/>
            <ac:spMk id="19" creationId="{BD0E7922-C8B7-409A-8FA4-A0DDCFE5D838}"/>
          </ac:spMkLst>
        </pc:spChg>
        <pc:spChg chg="add mod">
          <ac:chgData name="Parnell, Dave" userId="164ff1f7-6d4b-4db1-8bbf-580e54230b03" providerId="ADAL" clId="{8F025C2B-FA1C-40B4-A57B-BA5BC821444F}" dt="2021-01-21T11:35:56.447" v="540" actId="20577"/>
          <ac:spMkLst>
            <pc:docMk/>
            <pc:sldMk cId="3393873692" sldId="2649"/>
            <ac:spMk id="21" creationId="{F627CDC9-844B-407B-BF51-33F0E1AB8D92}"/>
          </ac:spMkLst>
        </pc:spChg>
        <pc:picChg chg="add mod">
          <ac:chgData name="Parnell, Dave" userId="164ff1f7-6d4b-4db1-8bbf-580e54230b03" providerId="ADAL" clId="{8F025C2B-FA1C-40B4-A57B-BA5BC821444F}" dt="2021-01-21T10:04:21.182" v="74" actId="1076"/>
          <ac:picMkLst>
            <pc:docMk/>
            <pc:sldMk cId="3393873692" sldId="2649"/>
            <ac:picMk id="3" creationId="{DC9120A9-D02A-4589-93B8-628350E289C5}"/>
          </ac:picMkLst>
        </pc:picChg>
        <pc:picChg chg="del">
          <ac:chgData name="Parnell, Dave" userId="164ff1f7-6d4b-4db1-8bbf-580e54230b03" providerId="ADAL" clId="{8F025C2B-FA1C-40B4-A57B-BA5BC821444F}" dt="2021-01-21T09:54:34.101" v="9" actId="478"/>
          <ac:picMkLst>
            <pc:docMk/>
            <pc:sldMk cId="3393873692" sldId="2649"/>
            <ac:picMk id="5" creationId="{D287909E-FFE9-4A7B-87C0-F25DB281A6D8}"/>
          </ac:picMkLst>
        </pc:picChg>
        <pc:picChg chg="add del mod">
          <ac:chgData name="Parnell, Dave" userId="164ff1f7-6d4b-4db1-8bbf-580e54230b03" providerId="ADAL" clId="{8F025C2B-FA1C-40B4-A57B-BA5BC821444F}" dt="2021-01-21T10:01:56.436" v="36" actId="478"/>
          <ac:picMkLst>
            <pc:docMk/>
            <pc:sldMk cId="3393873692" sldId="2649"/>
            <ac:picMk id="6" creationId="{2F1F858C-8C6D-4AAB-9D78-FC80042AED8D}"/>
          </ac:picMkLst>
        </pc:picChg>
        <pc:picChg chg="add del mod">
          <ac:chgData name="Parnell, Dave" userId="164ff1f7-6d4b-4db1-8bbf-580e54230b03" providerId="ADAL" clId="{8F025C2B-FA1C-40B4-A57B-BA5BC821444F}" dt="2021-01-21T10:20:48.671" v="228" actId="478"/>
          <ac:picMkLst>
            <pc:docMk/>
            <pc:sldMk cId="3393873692" sldId="2649"/>
            <ac:picMk id="9" creationId="{71B5F62F-A598-4851-B259-0D0D710383F3}"/>
          </ac:picMkLst>
        </pc:picChg>
        <pc:picChg chg="add mod">
          <ac:chgData name="Parnell, Dave" userId="164ff1f7-6d4b-4db1-8bbf-580e54230b03" providerId="ADAL" clId="{8F025C2B-FA1C-40B4-A57B-BA5BC821444F}" dt="2021-01-21T11:32:48.018" v="514" actId="1036"/>
          <ac:picMkLst>
            <pc:docMk/>
            <pc:sldMk cId="3393873692" sldId="2649"/>
            <ac:picMk id="13" creationId="{DA08A442-9526-47B1-B6A5-EC3932015C36}"/>
          </ac:picMkLst>
        </pc:picChg>
        <pc:picChg chg="del">
          <ac:chgData name="Parnell, Dave" userId="164ff1f7-6d4b-4db1-8bbf-580e54230b03" providerId="ADAL" clId="{8F025C2B-FA1C-40B4-A57B-BA5BC821444F}" dt="2021-01-21T09:52:26.631" v="1" actId="478"/>
          <ac:picMkLst>
            <pc:docMk/>
            <pc:sldMk cId="3393873692" sldId="2649"/>
            <ac:picMk id="14" creationId="{72C6084C-B3C5-4EA7-9013-8B43321EA703}"/>
          </ac:picMkLst>
        </pc:picChg>
        <pc:picChg chg="del mod">
          <ac:chgData name="Parnell, Dave" userId="164ff1f7-6d4b-4db1-8bbf-580e54230b03" providerId="ADAL" clId="{8F025C2B-FA1C-40B4-A57B-BA5BC821444F}" dt="2021-01-21T10:03:38.967" v="69" actId="478"/>
          <ac:picMkLst>
            <pc:docMk/>
            <pc:sldMk cId="3393873692" sldId="2649"/>
            <ac:picMk id="16" creationId="{66ECDEA9-AB21-4B40-AFD9-84AB4D3E7E7B}"/>
          </ac:picMkLst>
        </pc:picChg>
        <pc:picChg chg="del">
          <ac:chgData name="Parnell, Dave" userId="164ff1f7-6d4b-4db1-8bbf-580e54230b03" providerId="ADAL" clId="{8F025C2B-FA1C-40B4-A57B-BA5BC821444F}" dt="2021-01-21T10:03:38.967" v="69" actId="478"/>
          <ac:picMkLst>
            <pc:docMk/>
            <pc:sldMk cId="3393873692" sldId="2649"/>
            <ac:picMk id="17" creationId="{818315FE-F498-4772-84C1-F3E9DB01D0A5}"/>
          </ac:picMkLst>
        </pc:picChg>
        <pc:picChg chg="add mod">
          <ac:chgData name="Parnell, Dave" userId="164ff1f7-6d4b-4db1-8bbf-580e54230b03" providerId="ADAL" clId="{8F025C2B-FA1C-40B4-A57B-BA5BC821444F}" dt="2021-01-21T10:21:35.212" v="292" actId="1036"/>
          <ac:picMkLst>
            <pc:docMk/>
            <pc:sldMk cId="3393873692" sldId="2649"/>
            <ac:picMk id="20" creationId="{8DFE96A4-EFE9-46E9-B6D2-3BE092F228AF}"/>
          </ac:picMkLst>
        </pc:picChg>
        <pc:picChg chg="add mod">
          <ac:chgData name="Parnell, Dave" userId="164ff1f7-6d4b-4db1-8bbf-580e54230b03" providerId="ADAL" clId="{8F025C2B-FA1C-40B4-A57B-BA5BC821444F}" dt="2021-01-21T10:21:24.403" v="255" actId="1036"/>
          <ac:picMkLst>
            <pc:docMk/>
            <pc:sldMk cId="3393873692" sldId="2649"/>
            <ac:picMk id="23" creationId="{B21C758C-8AC7-48B0-8594-7FA08E65A583}"/>
          </ac:picMkLst>
        </pc:picChg>
      </pc:sldChg>
      <pc:sldChg chg="addSp delSp modSp add mod">
        <pc:chgData name="Parnell, Dave" userId="164ff1f7-6d4b-4db1-8bbf-580e54230b03" providerId="ADAL" clId="{8F025C2B-FA1C-40B4-A57B-BA5BC821444F}" dt="2021-01-21T11:36:57.218" v="544" actId="20577"/>
        <pc:sldMkLst>
          <pc:docMk/>
          <pc:sldMk cId="1277137942" sldId="2650"/>
        </pc:sldMkLst>
        <pc:spChg chg="mod">
          <ac:chgData name="Parnell, Dave" userId="164ff1f7-6d4b-4db1-8bbf-580e54230b03" providerId="ADAL" clId="{8F025C2B-FA1C-40B4-A57B-BA5BC821444F}" dt="2021-01-21T11:17:04.992" v="374" actId="20577"/>
          <ac:spMkLst>
            <pc:docMk/>
            <pc:sldMk cId="1277137942" sldId="2650"/>
            <ac:spMk id="7" creationId="{1788A4ED-9B80-4D61-97BF-ACC528D00F46}"/>
          </ac:spMkLst>
        </pc:spChg>
        <pc:spChg chg="del mod">
          <ac:chgData name="Parnell, Dave" userId="164ff1f7-6d4b-4db1-8bbf-580e54230b03" providerId="ADAL" clId="{8F025C2B-FA1C-40B4-A57B-BA5BC821444F}" dt="2021-01-21T11:21:28.362" v="443" actId="478"/>
          <ac:spMkLst>
            <pc:docMk/>
            <pc:sldMk cId="1277137942" sldId="2650"/>
            <ac:spMk id="12" creationId="{3C9B2A95-C9A9-4947-BED0-D827B4BB8505}"/>
          </ac:spMkLst>
        </pc:spChg>
        <pc:spChg chg="add mod">
          <ac:chgData name="Parnell, Dave" userId="164ff1f7-6d4b-4db1-8bbf-580e54230b03" providerId="ADAL" clId="{8F025C2B-FA1C-40B4-A57B-BA5BC821444F}" dt="2021-01-21T11:32:26.244" v="510" actId="20577"/>
          <ac:spMkLst>
            <pc:docMk/>
            <pc:sldMk cId="1277137942" sldId="2650"/>
            <ac:spMk id="16" creationId="{FE8BE849-D3C4-4DFE-889B-95D1328E64E1}"/>
          </ac:spMkLst>
        </pc:spChg>
        <pc:spChg chg="add mod">
          <ac:chgData name="Parnell, Dave" userId="164ff1f7-6d4b-4db1-8bbf-580e54230b03" providerId="ADAL" clId="{8F025C2B-FA1C-40B4-A57B-BA5BC821444F}" dt="2021-01-21T11:36:57.218" v="544" actId="20577"/>
          <ac:spMkLst>
            <pc:docMk/>
            <pc:sldMk cId="1277137942" sldId="2650"/>
            <ac:spMk id="17" creationId="{335D2917-D0CB-47B6-A7ED-3D1FBFFFF5A8}"/>
          </ac:spMkLst>
        </pc:spChg>
        <pc:spChg chg="del mod">
          <ac:chgData name="Parnell, Dave" userId="164ff1f7-6d4b-4db1-8bbf-580e54230b03" providerId="ADAL" clId="{8F025C2B-FA1C-40B4-A57B-BA5BC821444F}" dt="2021-01-21T11:31:35.948" v="492" actId="478"/>
          <ac:spMkLst>
            <pc:docMk/>
            <pc:sldMk cId="1277137942" sldId="2650"/>
            <ac:spMk id="18" creationId="{9AE11C56-9EB3-422D-B43B-DB4DA3C6CA60}"/>
          </ac:spMkLst>
        </pc:spChg>
        <pc:spChg chg="del">
          <ac:chgData name="Parnell, Dave" userId="164ff1f7-6d4b-4db1-8bbf-580e54230b03" providerId="ADAL" clId="{8F025C2B-FA1C-40B4-A57B-BA5BC821444F}" dt="2021-01-21T11:21:56.766" v="444" actId="478"/>
          <ac:spMkLst>
            <pc:docMk/>
            <pc:sldMk cId="1277137942" sldId="2650"/>
            <ac:spMk id="19" creationId="{BD0E7922-C8B7-409A-8FA4-A0DDCFE5D838}"/>
          </ac:spMkLst>
        </pc:spChg>
        <pc:spChg chg="del">
          <ac:chgData name="Parnell, Dave" userId="164ff1f7-6d4b-4db1-8bbf-580e54230b03" providerId="ADAL" clId="{8F025C2B-FA1C-40B4-A57B-BA5BC821444F}" dt="2021-01-21T11:22:17.675" v="446" actId="478"/>
          <ac:spMkLst>
            <pc:docMk/>
            <pc:sldMk cId="1277137942" sldId="2650"/>
            <ac:spMk id="21" creationId="{F627CDC9-844B-407B-BF51-33F0E1AB8D92}"/>
          </ac:spMkLst>
        </pc:spChg>
        <pc:picChg chg="add mod">
          <ac:chgData name="Parnell, Dave" userId="164ff1f7-6d4b-4db1-8bbf-580e54230b03" providerId="ADAL" clId="{8F025C2B-FA1C-40B4-A57B-BA5BC821444F}" dt="2021-01-21T11:18:57.310" v="400" actId="1036"/>
          <ac:picMkLst>
            <pc:docMk/>
            <pc:sldMk cId="1277137942" sldId="2650"/>
            <ac:picMk id="4" creationId="{4E4A3389-EF96-48E8-9342-B7F0C332D8DB}"/>
          </ac:picMkLst>
        </pc:picChg>
        <pc:picChg chg="add mod">
          <ac:chgData name="Parnell, Dave" userId="164ff1f7-6d4b-4db1-8bbf-580e54230b03" providerId="ADAL" clId="{8F025C2B-FA1C-40B4-A57B-BA5BC821444F}" dt="2021-01-21T11:19:02.325" v="417" actId="1036"/>
          <ac:picMkLst>
            <pc:docMk/>
            <pc:sldMk cId="1277137942" sldId="2650"/>
            <ac:picMk id="6" creationId="{CD76EC04-9672-4BF9-BD60-36573FFDF47E}"/>
          </ac:picMkLst>
        </pc:picChg>
        <pc:picChg chg="del">
          <ac:chgData name="Parnell, Dave" userId="164ff1f7-6d4b-4db1-8bbf-580e54230b03" providerId="ADAL" clId="{8F025C2B-FA1C-40B4-A57B-BA5BC821444F}" dt="2021-01-21T11:17:48.153" v="375" actId="478"/>
          <ac:picMkLst>
            <pc:docMk/>
            <pc:sldMk cId="1277137942" sldId="2650"/>
            <ac:picMk id="13" creationId="{DA08A442-9526-47B1-B6A5-EC3932015C36}"/>
          </ac:picMkLst>
        </pc:picChg>
        <pc:picChg chg="del">
          <ac:chgData name="Parnell, Dave" userId="164ff1f7-6d4b-4db1-8bbf-580e54230b03" providerId="ADAL" clId="{8F025C2B-FA1C-40B4-A57B-BA5BC821444F}" dt="2021-01-21T11:17:48.153" v="375" actId="478"/>
          <ac:picMkLst>
            <pc:docMk/>
            <pc:sldMk cId="1277137942" sldId="2650"/>
            <ac:picMk id="20" creationId="{8DFE96A4-EFE9-46E9-B6D2-3BE092F228AF}"/>
          </ac:picMkLst>
        </pc:picChg>
        <pc:picChg chg="del">
          <ac:chgData name="Parnell, Dave" userId="164ff1f7-6d4b-4db1-8bbf-580e54230b03" providerId="ADAL" clId="{8F025C2B-FA1C-40B4-A57B-BA5BC821444F}" dt="2021-01-21T11:17:48.153" v="375" actId="478"/>
          <ac:picMkLst>
            <pc:docMk/>
            <pc:sldMk cId="1277137942" sldId="2650"/>
            <ac:picMk id="23" creationId="{B21C758C-8AC7-48B0-8594-7FA08E65A583}"/>
          </ac:picMkLst>
        </pc:picChg>
      </pc:sldChg>
    </pc:docChg>
  </pc:docChgLst>
  <pc:docChgLst>
    <pc:chgData name="Clifft, Jacqui" userId="e081c27f-f45d-4bac-b4a7-d1871eea1aad" providerId="ADAL" clId="{BF565618-CD13-4CBC-A2FC-10FF336FCE5E}"/>
    <pc:docChg chg="undo custSel addSld modSld">
      <pc:chgData name="Clifft, Jacqui" userId="e081c27f-f45d-4bac-b4a7-d1871eea1aad" providerId="ADAL" clId="{BF565618-CD13-4CBC-A2FC-10FF336FCE5E}" dt="2021-01-19T09:53:33.475" v="451" actId="14100"/>
      <pc:docMkLst>
        <pc:docMk/>
      </pc:docMkLst>
      <pc:sldChg chg="addSp delSp modSp mod">
        <pc:chgData name="Clifft, Jacqui" userId="e081c27f-f45d-4bac-b4a7-d1871eea1aad" providerId="ADAL" clId="{BF565618-CD13-4CBC-A2FC-10FF336FCE5E}" dt="2021-01-19T06:59:14.527" v="76" actId="1076"/>
        <pc:sldMkLst>
          <pc:docMk/>
          <pc:sldMk cId="4061990253" sldId="262"/>
        </pc:sldMkLst>
        <pc:spChg chg="add del mod">
          <ac:chgData name="Clifft, Jacqui" userId="e081c27f-f45d-4bac-b4a7-d1871eea1aad" providerId="ADAL" clId="{BF565618-CD13-4CBC-A2FC-10FF336FCE5E}" dt="2021-01-19T06:59:11.242" v="75" actId="478"/>
          <ac:spMkLst>
            <pc:docMk/>
            <pc:sldMk cId="4061990253" sldId="262"/>
            <ac:spMk id="4" creationId="{9359A1A6-997F-4E1F-8975-0342C5D9DE63}"/>
          </ac:spMkLst>
        </pc:spChg>
        <pc:spChg chg="del">
          <ac:chgData name="Clifft, Jacqui" userId="e081c27f-f45d-4bac-b4a7-d1871eea1aad" providerId="ADAL" clId="{BF565618-CD13-4CBC-A2FC-10FF336FCE5E}" dt="2021-01-19T06:59:07.502" v="73" actId="478"/>
          <ac:spMkLst>
            <pc:docMk/>
            <pc:sldMk cId="4061990253" sldId="262"/>
            <ac:spMk id="5" creationId="{F34E6F11-56D1-46EC-A93A-BB940636CDA3}"/>
          </ac:spMkLst>
        </pc:spChg>
        <pc:spChg chg="add mod">
          <ac:chgData name="Clifft, Jacqui" userId="e081c27f-f45d-4bac-b4a7-d1871eea1aad" providerId="ADAL" clId="{BF565618-CD13-4CBC-A2FC-10FF336FCE5E}" dt="2021-01-19T06:59:14.527" v="76" actId="1076"/>
          <ac:spMkLst>
            <pc:docMk/>
            <pc:sldMk cId="4061990253" sldId="262"/>
            <ac:spMk id="8" creationId="{CDBF6ADD-A40C-4876-BC77-8926013FEF6D}"/>
          </ac:spMkLst>
        </pc:spChg>
      </pc:sldChg>
      <pc:sldChg chg="modSp mod modAnim">
        <pc:chgData name="Clifft, Jacqui" userId="e081c27f-f45d-4bac-b4a7-d1871eea1aad" providerId="ADAL" clId="{BF565618-CD13-4CBC-A2FC-10FF336FCE5E}" dt="2021-01-19T06:57:22.529" v="58" actId="1076"/>
        <pc:sldMkLst>
          <pc:docMk/>
          <pc:sldMk cId="2524474153" sldId="2636"/>
        </pc:sldMkLst>
        <pc:spChg chg="mod">
          <ac:chgData name="Clifft, Jacqui" userId="e081c27f-f45d-4bac-b4a7-d1871eea1aad" providerId="ADAL" clId="{BF565618-CD13-4CBC-A2FC-10FF336FCE5E}" dt="2021-01-19T06:57:22.529" v="58" actId="1076"/>
          <ac:spMkLst>
            <pc:docMk/>
            <pc:sldMk cId="2524474153" sldId="2636"/>
            <ac:spMk id="3" creationId="{C108D53A-CBF5-4B0E-8282-15120F8F0D36}"/>
          </ac:spMkLst>
        </pc:spChg>
        <pc:spChg chg="mod">
          <ac:chgData name="Clifft, Jacqui" userId="e081c27f-f45d-4bac-b4a7-d1871eea1aad" providerId="ADAL" clId="{BF565618-CD13-4CBC-A2FC-10FF336FCE5E}" dt="2021-01-19T06:56:59.110" v="51" actId="113"/>
          <ac:spMkLst>
            <pc:docMk/>
            <pc:sldMk cId="2524474153" sldId="2636"/>
            <ac:spMk id="10" creationId="{D1CBAA49-7769-44BD-B203-582227C06D19}"/>
          </ac:spMkLst>
        </pc:spChg>
      </pc:sldChg>
      <pc:sldChg chg="addSp delSp modSp mod addAnim delAnim modAnim">
        <pc:chgData name="Clifft, Jacqui" userId="e081c27f-f45d-4bac-b4a7-d1871eea1aad" providerId="ADAL" clId="{BF565618-CD13-4CBC-A2FC-10FF336FCE5E}" dt="2021-01-19T06:58:56.377" v="72" actId="478"/>
        <pc:sldMkLst>
          <pc:docMk/>
          <pc:sldMk cId="2483527723" sldId="2637"/>
        </pc:sldMkLst>
        <pc:spChg chg="add del mod">
          <ac:chgData name="Clifft, Jacqui" userId="e081c27f-f45d-4bac-b4a7-d1871eea1aad" providerId="ADAL" clId="{BF565618-CD13-4CBC-A2FC-10FF336FCE5E}" dt="2021-01-19T06:58:53.418" v="71" actId="478"/>
          <ac:spMkLst>
            <pc:docMk/>
            <pc:sldMk cId="2483527723" sldId="2637"/>
            <ac:spMk id="3" creationId="{C108D53A-CBF5-4B0E-8282-15120F8F0D36}"/>
          </ac:spMkLst>
        </pc:spChg>
        <pc:spChg chg="add del mod">
          <ac:chgData name="Clifft, Jacqui" userId="e081c27f-f45d-4bac-b4a7-d1871eea1aad" providerId="ADAL" clId="{BF565618-CD13-4CBC-A2FC-10FF336FCE5E}" dt="2021-01-19T06:58:56.377" v="72" actId="478"/>
          <ac:spMkLst>
            <pc:docMk/>
            <pc:sldMk cId="2483527723" sldId="2637"/>
            <ac:spMk id="5" creationId="{8816A15A-2A6C-4BF2-9FCE-5EC796A927B8}"/>
          </ac:spMkLst>
        </pc:spChg>
        <pc:spChg chg="add mod">
          <ac:chgData name="Clifft, Jacqui" userId="e081c27f-f45d-4bac-b4a7-d1871eea1aad" providerId="ADAL" clId="{BF565618-CD13-4CBC-A2FC-10FF336FCE5E}" dt="2021-01-19T06:58:43.565" v="69"/>
          <ac:spMkLst>
            <pc:docMk/>
            <pc:sldMk cId="2483527723" sldId="2637"/>
            <ac:spMk id="8" creationId="{C7456B23-44DD-4773-B8FE-35BCDB249FAB}"/>
          </ac:spMkLst>
        </pc:spChg>
        <pc:spChg chg="del">
          <ac:chgData name="Clifft, Jacqui" userId="e081c27f-f45d-4bac-b4a7-d1871eea1aad" providerId="ADAL" clId="{BF565618-CD13-4CBC-A2FC-10FF336FCE5E}" dt="2021-01-19T06:58:31.637" v="68" actId="478"/>
          <ac:spMkLst>
            <pc:docMk/>
            <pc:sldMk cId="2483527723" sldId="2637"/>
            <ac:spMk id="12" creationId="{AD25AE0C-04E3-4D49-8C3C-18EA4535DBE5}"/>
          </ac:spMkLst>
        </pc:spChg>
      </pc:sldChg>
      <pc:sldChg chg="addSp delSp modSp mod">
        <pc:chgData name="Clifft, Jacqui" userId="e081c27f-f45d-4bac-b4a7-d1871eea1aad" providerId="ADAL" clId="{BF565618-CD13-4CBC-A2FC-10FF336FCE5E}" dt="2021-01-19T07:01:40.482" v="128" actId="20577"/>
        <pc:sldMkLst>
          <pc:docMk/>
          <pc:sldMk cId="3415331786" sldId="2638"/>
        </pc:sldMkLst>
        <pc:spChg chg="mod">
          <ac:chgData name="Clifft, Jacqui" userId="e081c27f-f45d-4bac-b4a7-d1871eea1aad" providerId="ADAL" clId="{BF565618-CD13-4CBC-A2FC-10FF336FCE5E}" dt="2021-01-19T07:01:40.482" v="128" actId="20577"/>
          <ac:spMkLst>
            <pc:docMk/>
            <pc:sldMk cId="3415331786" sldId="2638"/>
            <ac:spMk id="3" creationId="{C108D53A-CBF5-4B0E-8282-15120F8F0D36}"/>
          </ac:spMkLst>
        </pc:spChg>
        <pc:spChg chg="add mod">
          <ac:chgData name="Clifft, Jacqui" userId="e081c27f-f45d-4bac-b4a7-d1871eea1aad" providerId="ADAL" clId="{BF565618-CD13-4CBC-A2FC-10FF336FCE5E}" dt="2021-01-19T06:59:51.676" v="79" actId="1076"/>
          <ac:spMkLst>
            <pc:docMk/>
            <pc:sldMk cId="3415331786" sldId="2638"/>
            <ac:spMk id="6" creationId="{B6B2FAB2-6C5E-469E-8C44-C7BF32EFBEBE}"/>
          </ac:spMkLst>
        </pc:spChg>
        <pc:spChg chg="del">
          <ac:chgData name="Clifft, Jacqui" userId="e081c27f-f45d-4bac-b4a7-d1871eea1aad" providerId="ADAL" clId="{BF565618-CD13-4CBC-A2FC-10FF336FCE5E}" dt="2021-01-19T06:59:48.172" v="77" actId="478"/>
          <ac:spMkLst>
            <pc:docMk/>
            <pc:sldMk cId="3415331786" sldId="2638"/>
            <ac:spMk id="10" creationId="{BB9CE978-AF30-41AA-AFBD-72A072AFFD72}"/>
          </ac:spMkLst>
        </pc:spChg>
      </pc:sldChg>
      <pc:sldChg chg="addSp delSp modSp mod">
        <pc:chgData name="Clifft, Jacqui" userId="e081c27f-f45d-4bac-b4a7-d1871eea1aad" providerId="ADAL" clId="{BF565618-CD13-4CBC-A2FC-10FF336FCE5E}" dt="2021-01-19T07:02:05.156" v="131" actId="478"/>
        <pc:sldMkLst>
          <pc:docMk/>
          <pc:sldMk cId="2384819719" sldId="2641"/>
        </pc:sldMkLst>
        <pc:spChg chg="add del mod">
          <ac:chgData name="Clifft, Jacqui" userId="e081c27f-f45d-4bac-b4a7-d1871eea1aad" providerId="ADAL" clId="{BF565618-CD13-4CBC-A2FC-10FF336FCE5E}" dt="2021-01-19T07:02:05.156" v="131" actId="478"/>
          <ac:spMkLst>
            <pc:docMk/>
            <pc:sldMk cId="2384819719" sldId="2641"/>
            <ac:spMk id="4" creationId="{CED64B93-9493-4524-A088-CF38CB04405B}"/>
          </ac:spMkLst>
        </pc:spChg>
        <pc:spChg chg="add mod">
          <ac:chgData name="Clifft, Jacqui" userId="e081c27f-f45d-4bac-b4a7-d1871eea1aad" providerId="ADAL" clId="{BF565618-CD13-4CBC-A2FC-10FF336FCE5E}" dt="2021-01-19T07:02:02.220" v="130"/>
          <ac:spMkLst>
            <pc:docMk/>
            <pc:sldMk cId="2384819719" sldId="2641"/>
            <ac:spMk id="9" creationId="{027724D6-48BE-41F3-A18D-EE80AA01B4F3}"/>
          </ac:spMkLst>
        </pc:spChg>
        <pc:spChg chg="del">
          <ac:chgData name="Clifft, Jacqui" userId="e081c27f-f45d-4bac-b4a7-d1871eea1aad" providerId="ADAL" clId="{BF565618-CD13-4CBC-A2FC-10FF336FCE5E}" dt="2021-01-19T07:02:01.118" v="129" actId="478"/>
          <ac:spMkLst>
            <pc:docMk/>
            <pc:sldMk cId="2384819719" sldId="2641"/>
            <ac:spMk id="10" creationId="{80652228-EBCF-4CAE-9998-33A9242A55A9}"/>
          </ac:spMkLst>
        </pc:spChg>
      </pc:sldChg>
      <pc:sldChg chg="modSp mod">
        <pc:chgData name="Clifft, Jacqui" userId="e081c27f-f45d-4bac-b4a7-d1871eea1aad" providerId="ADAL" clId="{BF565618-CD13-4CBC-A2FC-10FF336FCE5E}" dt="2021-01-19T07:02:50.565" v="139" actId="20577"/>
        <pc:sldMkLst>
          <pc:docMk/>
          <pc:sldMk cId="3123064864" sldId="2642"/>
        </pc:sldMkLst>
        <pc:spChg chg="mod">
          <ac:chgData name="Clifft, Jacqui" userId="e081c27f-f45d-4bac-b4a7-d1871eea1aad" providerId="ADAL" clId="{BF565618-CD13-4CBC-A2FC-10FF336FCE5E}" dt="2021-01-19T07:02:50.565" v="139" actId="20577"/>
          <ac:spMkLst>
            <pc:docMk/>
            <pc:sldMk cId="3123064864" sldId="2642"/>
            <ac:spMk id="11" creationId="{8BFB8C42-BE6B-4F21-92A9-C75D9FA47CFD}"/>
          </ac:spMkLst>
        </pc:spChg>
      </pc:sldChg>
      <pc:sldChg chg="addSp delSp modSp new mod modClrScheme chgLayout">
        <pc:chgData name="Clifft, Jacqui" userId="e081c27f-f45d-4bac-b4a7-d1871eea1aad" providerId="ADAL" clId="{BF565618-CD13-4CBC-A2FC-10FF336FCE5E}" dt="2021-01-19T09:53:33.475" v="451" actId="14100"/>
        <pc:sldMkLst>
          <pc:docMk/>
          <pc:sldMk cId="1940943198" sldId="2648"/>
        </pc:sldMkLst>
        <pc:spChg chg="del">
          <ac:chgData name="Clifft, Jacqui" userId="e081c27f-f45d-4bac-b4a7-d1871eea1aad" providerId="ADAL" clId="{BF565618-CD13-4CBC-A2FC-10FF336FCE5E}" dt="2021-01-19T09:40:59.344" v="141" actId="700"/>
          <ac:spMkLst>
            <pc:docMk/>
            <pc:sldMk cId="1940943198" sldId="2648"/>
            <ac:spMk id="2" creationId="{5BB6EE2A-932D-4C34-9776-5AF9AAA6C7BA}"/>
          </ac:spMkLst>
        </pc:spChg>
        <pc:spChg chg="del">
          <ac:chgData name="Clifft, Jacqui" userId="e081c27f-f45d-4bac-b4a7-d1871eea1aad" providerId="ADAL" clId="{BF565618-CD13-4CBC-A2FC-10FF336FCE5E}" dt="2021-01-19T09:40:59.344" v="141" actId="700"/>
          <ac:spMkLst>
            <pc:docMk/>
            <pc:sldMk cId="1940943198" sldId="2648"/>
            <ac:spMk id="3" creationId="{F1F2FD20-7F5F-474C-96BA-A66FFDD37DE0}"/>
          </ac:spMkLst>
        </pc:spChg>
        <pc:spChg chg="add mod">
          <ac:chgData name="Clifft, Jacqui" userId="e081c27f-f45d-4bac-b4a7-d1871eea1aad" providerId="ADAL" clId="{BF565618-CD13-4CBC-A2FC-10FF336FCE5E}" dt="2021-01-19T09:53:19.948" v="448" actId="255"/>
          <ac:spMkLst>
            <pc:docMk/>
            <pc:sldMk cId="1940943198" sldId="2648"/>
            <ac:spMk id="7" creationId="{1788A4ED-9B80-4D61-97BF-ACC528D00F46}"/>
          </ac:spMkLst>
        </pc:spChg>
        <pc:spChg chg="add del mod">
          <ac:chgData name="Clifft, Jacqui" userId="e081c27f-f45d-4bac-b4a7-d1871eea1aad" providerId="ADAL" clId="{BF565618-CD13-4CBC-A2FC-10FF336FCE5E}" dt="2021-01-19T09:41:55.036" v="165"/>
          <ac:spMkLst>
            <pc:docMk/>
            <pc:sldMk cId="1940943198" sldId="2648"/>
            <ac:spMk id="8" creationId="{B63AFBD0-9212-44EE-8349-68A40CB045CA}"/>
          </ac:spMkLst>
        </pc:spChg>
        <pc:spChg chg="add mod">
          <ac:chgData name="Clifft, Jacqui" userId="e081c27f-f45d-4bac-b4a7-d1871eea1aad" providerId="ADAL" clId="{BF565618-CD13-4CBC-A2FC-10FF336FCE5E}" dt="2021-01-19T09:53:33.475" v="451" actId="14100"/>
          <ac:spMkLst>
            <pc:docMk/>
            <pc:sldMk cId="1940943198" sldId="2648"/>
            <ac:spMk id="10" creationId="{30DFE009-2CBF-436C-98D4-3643F797E5DC}"/>
          </ac:spMkLst>
        </pc:spChg>
        <pc:spChg chg="add mod">
          <ac:chgData name="Clifft, Jacqui" userId="e081c27f-f45d-4bac-b4a7-d1871eea1aad" providerId="ADAL" clId="{BF565618-CD13-4CBC-A2FC-10FF336FCE5E}" dt="2021-01-19T09:52:15.714" v="440" actId="14"/>
          <ac:spMkLst>
            <pc:docMk/>
            <pc:sldMk cId="1940943198" sldId="2648"/>
            <ac:spMk id="12" creationId="{3C9B2A95-C9A9-4947-BED0-D827B4BB8505}"/>
          </ac:spMkLst>
        </pc:spChg>
        <pc:spChg chg="add mod">
          <ac:chgData name="Clifft, Jacqui" userId="e081c27f-f45d-4bac-b4a7-d1871eea1aad" providerId="ADAL" clId="{BF565618-CD13-4CBC-A2FC-10FF336FCE5E}" dt="2021-01-19T09:52:28.900" v="443" actId="20577"/>
          <ac:spMkLst>
            <pc:docMk/>
            <pc:sldMk cId="1940943198" sldId="2648"/>
            <ac:spMk id="18" creationId="{9AE11C56-9EB3-422D-B43B-DB4DA3C6CA60}"/>
          </ac:spMkLst>
        </pc:spChg>
        <pc:picChg chg="add mod">
          <ac:chgData name="Clifft, Jacqui" userId="e081c27f-f45d-4bac-b4a7-d1871eea1aad" providerId="ADAL" clId="{BF565618-CD13-4CBC-A2FC-10FF336FCE5E}" dt="2021-01-19T09:45:47.670" v="299" actId="1076"/>
          <ac:picMkLst>
            <pc:docMk/>
            <pc:sldMk cId="1940943198" sldId="2648"/>
            <ac:picMk id="5" creationId="{D287909E-FFE9-4A7B-87C0-F25DB281A6D8}"/>
          </ac:picMkLst>
        </pc:picChg>
        <pc:picChg chg="add mod">
          <ac:chgData name="Clifft, Jacqui" userId="e081c27f-f45d-4bac-b4a7-d1871eea1aad" providerId="ADAL" clId="{BF565618-CD13-4CBC-A2FC-10FF336FCE5E}" dt="2021-01-19T09:46:09.022" v="304" actId="14100"/>
          <ac:picMkLst>
            <pc:docMk/>
            <pc:sldMk cId="1940943198" sldId="2648"/>
            <ac:picMk id="14" creationId="{72C6084C-B3C5-4EA7-9013-8B43321EA703}"/>
          </ac:picMkLst>
        </pc:picChg>
        <pc:picChg chg="add mod">
          <ac:chgData name="Clifft, Jacqui" userId="e081c27f-f45d-4bac-b4a7-d1871eea1aad" providerId="ADAL" clId="{BF565618-CD13-4CBC-A2FC-10FF336FCE5E}" dt="2021-01-19T09:50:23.101" v="395" actId="14100"/>
          <ac:picMkLst>
            <pc:docMk/>
            <pc:sldMk cId="1940943198" sldId="2648"/>
            <ac:picMk id="16" creationId="{66ECDEA9-AB21-4B40-AFD9-84AB4D3E7E7B}"/>
          </ac:picMkLst>
        </pc:picChg>
        <pc:picChg chg="add mod">
          <ac:chgData name="Clifft, Jacqui" userId="e081c27f-f45d-4bac-b4a7-d1871eea1aad" providerId="ADAL" clId="{BF565618-CD13-4CBC-A2FC-10FF336FCE5E}" dt="2021-01-19T09:50:02.697" v="393" actId="1076"/>
          <ac:picMkLst>
            <pc:docMk/>
            <pc:sldMk cId="1940943198" sldId="2648"/>
            <ac:picMk id="17" creationId="{818315FE-F498-4772-84C1-F3E9DB01D0A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21/01/2021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16.png"/><Relationship Id="rId7" Type="http://schemas.openxmlformats.org/officeDocument/2006/relationships/image" Target="../media/image28.png"/><Relationship Id="rId2"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7.png"/><Relationship Id="rId7"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6.pn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60"/>
            <a:ext cx="7776864" cy="622920"/>
          </a:xfrm>
        </p:spPr>
        <p:txBody>
          <a:bodyPr>
            <a:normAutofit fontScale="25000" lnSpcReduction="20000"/>
          </a:bodyPr>
          <a:lstStyle/>
          <a:p>
            <a:pPr algn="l"/>
            <a:r>
              <a:rPr lang="en-GB" sz="6400" b="1" dirty="0">
                <a:solidFill>
                  <a:schemeClr val="tx1"/>
                </a:solidFill>
              </a:rPr>
              <a:t>Fractions (percentages)</a:t>
            </a:r>
          </a:p>
          <a:p>
            <a:pPr algn="l"/>
            <a:r>
              <a:rPr lang="en-GB" sz="6400" dirty="0">
                <a:solidFill>
                  <a:schemeClr val="tx1"/>
                </a:solidFill>
              </a:rPr>
              <a:t>Identify, name and write equivalent fractions of a given fraction, represent visually, including tenths and hundredths</a:t>
            </a:r>
          </a:p>
          <a:p>
            <a:pPr algn="l"/>
            <a:r>
              <a:rPr lang="en-GB" sz="6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problems which require knowing percentage and decimal equivalents of ½, ¼, 1/5, 2/5, 4/5 </a:t>
            </a:r>
            <a:endParaRPr lang="en-GB" sz="6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1788A4ED-9B80-4D61-97BF-ACC528D00F46}"/>
                  </a:ext>
                </a:extLst>
              </p:cNvPr>
              <p:cNvSpPr txBox="1"/>
              <p:nvPr/>
            </p:nvSpPr>
            <p:spPr>
              <a:xfrm>
                <a:off x="235762" y="374272"/>
                <a:ext cx="6216868" cy="939744"/>
              </a:xfrm>
              <a:prstGeom prst="rect">
                <a:avLst/>
              </a:prstGeom>
              <a:noFill/>
            </p:spPr>
            <p:txBody>
              <a:bodyPr wrap="square">
                <a:spAutoFit/>
              </a:bodyPr>
              <a:lstStyle/>
              <a:p>
                <a:r>
                  <a:rPr lang="en-GB" sz="1600" b="1" dirty="0">
                    <a:cs typeface="Times New Roman" panose="02020603050405020304" pitchFamily="18" charset="0"/>
                  </a:rPr>
                  <a:t>Step 3 (continued): use the diagram working systematically through the list to check which fractions are equal to, or greater than</a:t>
                </a:r>
                <a:r>
                  <a:rPr lang="en-GB" sz="1600" dirty="0">
                    <a:cs typeface="Times New Roman" panose="02020603050405020304" pitchFamily="18" charset="0"/>
                  </a:rPr>
                  <a:t> </a:t>
                </a:r>
                <a14:m>
                  <m:oMath xmlns:m="http://schemas.openxmlformats.org/officeDocument/2006/math">
                    <m:f>
                      <m:fPr>
                        <m:ctrlPr>
                          <a:rPr lang="en-GB" sz="1600" b="1" i="1">
                            <a:latin typeface="Cambria Math" panose="02040503050406030204" pitchFamily="18" charset="0"/>
                            <a:cs typeface="Times New Roman" panose="02020603050405020304" pitchFamily="18" charset="0"/>
                          </a:rPr>
                        </m:ctrlPr>
                      </m:fPr>
                      <m:num>
                        <m:r>
                          <a:rPr lang="en-GB" sz="1600" b="1" i="0" smtClean="0">
                            <a:latin typeface="Cambria Math" panose="02040503050406030204" pitchFamily="18" charset="0"/>
                            <a:cs typeface="Times New Roman" panose="02020603050405020304" pitchFamily="18" charset="0"/>
                          </a:rPr>
                          <m:t>𝟒</m:t>
                        </m:r>
                      </m:num>
                      <m:den>
                        <m:r>
                          <a:rPr lang="en-GB" sz="1600" b="1" i="0" smtClean="0">
                            <a:latin typeface="Cambria Math" panose="02040503050406030204" pitchFamily="18" charset="0"/>
                            <a:cs typeface="Times New Roman" panose="02020603050405020304" pitchFamily="18" charset="0"/>
                          </a:rPr>
                          <m:t>𝟓</m:t>
                        </m:r>
                      </m:den>
                    </m:f>
                  </m:oMath>
                </a14:m>
                <a:r>
                  <a:rPr lang="en-GB" sz="1600" b="1" dirty="0">
                    <a:cs typeface="Times New Roman" panose="02020603050405020304" pitchFamily="18" charset="0"/>
                  </a:rPr>
                  <a:t>. We should record these as we go.</a:t>
                </a:r>
              </a:p>
            </p:txBody>
          </p:sp>
        </mc:Choice>
        <mc:Fallback>
          <p:sp>
            <p:nvSpPr>
              <p:cNvPr id="7" name="TextBox 6">
                <a:extLst>
                  <a:ext uri="{FF2B5EF4-FFF2-40B4-BE49-F238E27FC236}">
                    <a16:creationId xmlns:a16="http://schemas.microsoft.com/office/drawing/2014/main" id="{1788A4ED-9B80-4D61-97BF-ACC528D00F46}"/>
                  </a:ext>
                </a:extLst>
              </p:cNvPr>
              <p:cNvSpPr txBox="1">
                <a:spLocks noRot="1" noChangeAspect="1" noMove="1" noResize="1" noEditPoints="1" noAdjustHandles="1" noChangeArrowheads="1" noChangeShapeType="1" noTextEdit="1"/>
              </p:cNvSpPr>
              <p:nvPr/>
            </p:nvSpPr>
            <p:spPr>
              <a:xfrm>
                <a:off x="235762" y="374272"/>
                <a:ext cx="6216868" cy="939744"/>
              </a:xfrm>
              <a:prstGeom prst="rect">
                <a:avLst/>
              </a:prstGeom>
              <a:blipFill>
                <a:blip r:embed="rId2"/>
                <a:stretch>
                  <a:fillRect l="-588" t="-1935" b="-1290"/>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30DFE009-2CBF-436C-98D4-3643F797E5DC}"/>
                  </a:ext>
                </a:extLst>
              </p:cNvPr>
              <p:cNvSpPr txBox="1"/>
              <p:nvPr/>
            </p:nvSpPr>
            <p:spPr>
              <a:xfrm>
                <a:off x="3389585" y="1483499"/>
                <a:ext cx="2907847" cy="491738"/>
              </a:xfrm>
              <a:prstGeom prst="rect">
                <a:avLst/>
              </a:prstGeom>
              <a:noFill/>
            </p:spPr>
            <p:txBody>
              <a:bodyPr wrap="square">
                <a:spAutoFit/>
              </a:bodyPr>
              <a:lstStyle/>
              <a:p>
                <a:r>
                  <a:rPr lang="en-GB" b="1" dirty="0"/>
                  <a:t>This is </a:t>
                </a:r>
                <a14:m>
                  <m:oMath xmlns:m="http://schemas.openxmlformats.org/officeDocument/2006/math">
                    <m:f>
                      <m:fPr>
                        <m:ctrlPr>
                          <a:rPr lang="en-GB" b="1" i="1">
                            <a:latin typeface="Cambria Math" panose="02040503050406030204" pitchFamily="18" charset="0"/>
                            <a:cs typeface="Times New Roman" panose="02020603050405020304" pitchFamily="18" charset="0"/>
                          </a:rPr>
                        </m:ctrlPr>
                      </m:fPr>
                      <m:num>
                        <m:r>
                          <a:rPr lang="en-GB" b="1" i="1">
                            <a:latin typeface="Cambria Math" panose="02040503050406030204" pitchFamily="18" charset="0"/>
                            <a:cs typeface="Times New Roman" panose="02020603050405020304" pitchFamily="18" charset="0"/>
                          </a:rPr>
                          <m:t>𝟒</m:t>
                        </m:r>
                      </m:num>
                      <m:den>
                        <m:r>
                          <a:rPr lang="en-GB" b="1" i="1">
                            <a:latin typeface="Cambria Math" panose="02040503050406030204" pitchFamily="18" charset="0"/>
                            <a:cs typeface="Times New Roman" panose="02020603050405020304" pitchFamily="18" charset="0"/>
                          </a:rPr>
                          <m:t>𝟓</m:t>
                        </m:r>
                      </m:den>
                    </m:f>
                  </m:oMath>
                </a14:m>
                <a:r>
                  <a:rPr lang="en-GB" sz="2400" b="1" dirty="0"/>
                  <a:t> </a:t>
                </a:r>
                <a:r>
                  <a:rPr lang="en-GB" b="1" dirty="0"/>
                  <a:t>of the whole bar</a:t>
                </a:r>
              </a:p>
            </p:txBody>
          </p:sp>
        </mc:Choice>
        <mc:Fallback>
          <p:sp>
            <p:nvSpPr>
              <p:cNvPr id="10" name="TextBox 9">
                <a:extLst>
                  <a:ext uri="{FF2B5EF4-FFF2-40B4-BE49-F238E27FC236}">
                    <a16:creationId xmlns:a16="http://schemas.microsoft.com/office/drawing/2014/main" id="{30DFE009-2CBF-436C-98D4-3643F797E5DC}"/>
                  </a:ext>
                </a:extLst>
              </p:cNvPr>
              <p:cNvSpPr txBox="1">
                <a:spLocks noRot="1" noChangeAspect="1" noMove="1" noResize="1" noEditPoints="1" noAdjustHandles="1" noChangeArrowheads="1" noChangeShapeType="1" noTextEdit="1"/>
              </p:cNvSpPr>
              <p:nvPr/>
            </p:nvSpPr>
            <p:spPr>
              <a:xfrm>
                <a:off x="3389585" y="1483499"/>
                <a:ext cx="2907847" cy="491738"/>
              </a:xfrm>
              <a:prstGeom prst="rect">
                <a:avLst/>
              </a:prstGeom>
              <a:blipFill>
                <a:blip r:embed="rId3"/>
                <a:stretch>
                  <a:fillRect l="-1677" r="-1887" b="-7407"/>
                </a:stretch>
              </a:blipFill>
            </p:spPr>
            <p:txBody>
              <a:bodyPr/>
              <a:lstStyle/>
              <a:p>
                <a:r>
                  <a:rPr lang="en-GB">
                    <a:noFill/>
                  </a:rPr>
                  <a:t> </a:t>
                </a:r>
              </a:p>
            </p:txBody>
          </p:sp>
        </mc:Fallback>
      </mc:AlternateContent>
      <p:pic>
        <p:nvPicPr>
          <p:cNvPr id="3" name="Picture 2" descr="Shape&#10;&#10;Description automatically generated with medium confidence">
            <a:extLst>
              <a:ext uri="{FF2B5EF4-FFF2-40B4-BE49-F238E27FC236}">
                <a16:creationId xmlns:a16="http://schemas.microsoft.com/office/drawing/2014/main" id="{DC9120A9-D02A-4589-93B8-628350E289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869" y="1530580"/>
            <a:ext cx="2835561" cy="381597"/>
          </a:xfrm>
          <a:prstGeom prst="rect">
            <a:avLst/>
          </a:prstGeom>
        </p:spPr>
      </p:pic>
      <p:pic>
        <p:nvPicPr>
          <p:cNvPr id="4" name="Picture 3" descr="Chart, bar chart&#10;&#10;Description automatically generated">
            <a:extLst>
              <a:ext uri="{FF2B5EF4-FFF2-40B4-BE49-F238E27FC236}">
                <a16:creationId xmlns:a16="http://schemas.microsoft.com/office/drawing/2014/main" id="{4E4A3389-EF96-48E8-9342-B7F0C332D8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1870" y="2451934"/>
            <a:ext cx="2796520" cy="898240"/>
          </a:xfrm>
          <a:prstGeom prst="rect">
            <a:avLst/>
          </a:prstGeom>
        </p:spPr>
      </p:pic>
      <p:pic>
        <p:nvPicPr>
          <p:cNvPr id="6" name="Picture 5" descr="A picture containing building, window&#10;&#10;Description automatically generated">
            <a:extLst>
              <a:ext uri="{FF2B5EF4-FFF2-40B4-BE49-F238E27FC236}">
                <a16:creationId xmlns:a16="http://schemas.microsoft.com/office/drawing/2014/main" id="{CD76EC04-9672-4BF9-BD60-36573FFDF47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1869" y="3950572"/>
            <a:ext cx="2796521" cy="622780"/>
          </a:xfrm>
          <a:prstGeom prst="rect">
            <a:avLst/>
          </a:prstGeom>
        </p:spPr>
      </p:pic>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FE8BE849-D3C4-4DFE-889B-95D1328E64E1}"/>
                  </a:ext>
                </a:extLst>
              </p:cNvPr>
              <p:cNvSpPr txBox="1"/>
              <p:nvPr/>
            </p:nvSpPr>
            <p:spPr>
              <a:xfrm>
                <a:off x="3560066" y="3863784"/>
                <a:ext cx="6249239" cy="772199"/>
              </a:xfrm>
              <a:prstGeom prst="rect">
                <a:avLst/>
              </a:prstGeom>
              <a:solidFill>
                <a:schemeClr val="bg2"/>
              </a:solidFill>
            </p:spPr>
            <p:txBody>
              <a:bodyPr wrap="square">
                <a:spAutoFit/>
              </a:bodyPr>
              <a:lstStyle/>
              <a:p>
                <a:pPr indent="-57150">
                  <a:lnSpc>
                    <a:spcPct val="107000"/>
                  </a:lnSpc>
                  <a:spcAft>
                    <a:spcPts val="800"/>
                  </a:spcAft>
                </a:pPr>
                <a:r>
                  <a:rPr lang="en-GB" sz="1400" dirty="0">
                    <a:effectLst/>
                    <a:ea typeface="Calibri" panose="020F0502020204030204" pitchFamily="34" charset="0"/>
                    <a:cs typeface="Times New Roman" panose="02020603050405020304" pitchFamily="18" charset="0"/>
                  </a:rPr>
                  <a:t>The bar has been divided </a:t>
                </a:r>
                <a:r>
                  <a:rPr lang="en-GB" sz="1400" dirty="0">
                    <a:ea typeface="Calibri" panose="020F0502020204030204" pitchFamily="34" charset="0"/>
                    <a:cs typeface="Times New Roman" panose="02020603050405020304" pitchFamily="18" charset="0"/>
                  </a:rPr>
                  <a:t>into 10 equal parts, so </a:t>
                </a:r>
                <a:r>
                  <a:rPr lang="en-GB" sz="1400" dirty="0">
                    <a:effectLst/>
                    <a:ea typeface="Calibri" panose="020F0502020204030204" pitchFamily="34" charset="0"/>
                    <a:cs typeface="Times New Roman" panose="02020603050405020304" pitchFamily="18" charset="0"/>
                  </a:rPr>
                  <a:t>each part is </a:t>
                </a:r>
                <a14:m>
                  <m:oMath xmlns:m="http://schemas.openxmlformats.org/officeDocument/2006/math">
                    <m:f>
                      <m:fPr>
                        <m:ctrlPr>
                          <a:rPr lang="en-GB" sz="1400" b="1" i="1">
                            <a:latin typeface="Cambria Math" panose="02040503050406030204" pitchFamily="18" charset="0"/>
                            <a:cs typeface="Times New Roman" panose="02020603050405020304" pitchFamily="18" charset="0"/>
                          </a:rPr>
                        </m:ctrlPr>
                      </m:fPr>
                      <m:num>
                        <m:r>
                          <a:rPr lang="en-GB" sz="1400" b="1" i="1" smtClean="0">
                            <a:latin typeface="Cambria Math" panose="02040503050406030204" pitchFamily="18" charset="0"/>
                            <a:cs typeface="Times New Roman" panose="02020603050405020304" pitchFamily="18" charset="0"/>
                          </a:rPr>
                          <m:t>𝟏</m:t>
                        </m:r>
                      </m:num>
                      <m:den>
                        <m:r>
                          <a:rPr lang="en-GB" sz="1400" b="1" i="1" smtClean="0">
                            <a:latin typeface="Cambria Math" panose="02040503050406030204" pitchFamily="18" charset="0"/>
                            <a:cs typeface="Times New Roman" panose="02020603050405020304" pitchFamily="18" charset="0"/>
                          </a:rPr>
                          <m:t>𝟏𝟎</m:t>
                        </m:r>
                      </m:den>
                    </m:f>
                    <m:r>
                      <a:rPr lang="en-GB" sz="1400" b="1" i="1">
                        <a:latin typeface="Cambria Math" panose="02040503050406030204" pitchFamily="18" charset="0"/>
                        <a:cs typeface="Times New Roman" panose="02020603050405020304" pitchFamily="18" charset="0"/>
                      </a:rPr>
                      <m:t> </m:t>
                    </m:r>
                  </m:oMath>
                </a14:m>
                <a:r>
                  <a:rPr lang="en-GB" sz="1400" dirty="0">
                    <a:effectLst/>
                    <a:ea typeface="Calibri" panose="020F0502020204030204" pitchFamily="34" charset="0"/>
                    <a:cs typeface="Times New Roman" panose="02020603050405020304" pitchFamily="18" charset="0"/>
                  </a:rPr>
                  <a:t>of the whole bar. 0.9 </a:t>
                </a:r>
                <a:r>
                  <a:rPr lang="en-GB" sz="1400" dirty="0"/>
                  <a:t>&gt;</a:t>
                </a:r>
                <a:r>
                  <a:rPr lang="en-GB" sz="1400" dirty="0">
                    <a:effectLst/>
                    <a:ea typeface="Calibri" panose="020F0502020204030204" pitchFamily="34" charset="0"/>
                    <a:cs typeface="Times New Roman" panose="02020603050405020304" pitchFamily="18" charset="0"/>
                  </a:rPr>
                  <a:t> </a:t>
                </a:r>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𝟒</m:t>
                        </m:r>
                      </m:num>
                      <m:den>
                        <m:r>
                          <a:rPr lang="en-GB" sz="1400" b="1" i="1">
                            <a:latin typeface="Cambria Math" panose="02040503050406030204" pitchFamily="18" charset="0"/>
                            <a:cs typeface="Times New Roman" panose="02020603050405020304" pitchFamily="18" charset="0"/>
                          </a:rPr>
                          <m:t>𝟓</m:t>
                        </m:r>
                      </m:den>
                    </m:f>
                  </m:oMath>
                </a14:m>
                <a:endParaRPr lang="en-GB" sz="1400" dirty="0">
                  <a:effectLst/>
                  <a:ea typeface="Calibri" panose="020F0502020204030204" pitchFamily="34" charset="0"/>
                  <a:cs typeface="Times New Roman" panose="02020603050405020304" pitchFamily="18" charset="0"/>
                </a:endParaRPr>
              </a:p>
            </p:txBody>
          </p:sp>
        </mc:Choice>
        <mc:Fallback>
          <p:sp>
            <p:nvSpPr>
              <p:cNvPr id="16" name="TextBox 15">
                <a:extLst>
                  <a:ext uri="{FF2B5EF4-FFF2-40B4-BE49-F238E27FC236}">
                    <a16:creationId xmlns:a16="http://schemas.microsoft.com/office/drawing/2014/main" id="{FE8BE849-D3C4-4DFE-889B-95D1328E64E1}"/>
                  </a:ext>
                </a:extLst>
              </p:cNvPr>
              <p:cNvSpPr txBox="1">
                <a:spLocks noRot="1" noChangeAspect="1" noMove="1" noResize="1" noEditPoints="1" noAdjustHandles="1" noChangeArrowheads="1" noChangeShapeType="1" noTextEdit="1"/>
              </p:cNvSpPr>
              <p:nvPr/>
            </p:nvSpPr>
            <p:spPr>
              <a:xfrm>
                <a:off x="3560066" y="3863784"/>
                <a:ext cx="6249239" cy="772199"/>
              </a:xfrm>
              <a:prstGeom prst="rect">
                <a:avLst/>
              </a:prstGeom>
              <a:blipFill>
                <a:blip r:embed="rId7"/>
                <a:stretch>
                  <a:fillRect l="-293"/>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335D2917-D0CB-47B6-A7ED-3D1FBFFFF5A8}"/>
                  </a:ext>
                </a:extLst>
              </p:cNvPr>
              <p:cNvSpPr txBox="1"/>
              <p:nvPr/>
            </p:nvSpPr>
            <p:spPr>
              <a:xfrm>
                <a:off x="3560066" y="2453178"/>
                <a:ext cx="2592151" cy="928524"/>
              </a:xfrm>
              <a:prstGeom prst="rect">
                <a:avLst/>
              </a:prstGeom>
              <a:solidFill>
                <a:schemeClr val="bg2"/>
              </a:solidFill>
            </p:spPr>
            <p:txBody>
              <a:bodyPr wrap="square" rtlCol="0">
                <a:spAutoFit/>
              </a:bodyPr>
              <a:lstStyle/>
              <a:p>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smtClean="0">
                            <a:latin typeface="Cambria Math" panose="02040503050406030204" pitchFamily="18" charset="0"/>
                            <a:cs typeface="Times New Roman" panose="02020603050405020304" pitchFamily="18" charset="0"/>
                          </a:rPr>
                          <m:t>𝟏</m:t>
                        </m:r>
                      </m:num>
                      <m:den>
                        <m:r>
                          <a:rPr lang="en-GB" sz="1400" b="1" i="1" smtClean="0">
                            <a:latin typeface="Cambria Math" panose="02040503050406030204" pitchFamily="18" charset="0"/>
                            <a:cs typeface="Times New Roman" panose="02020603050405020304" pitchFamily="18" charset="0"/>
                          </a:rPr>
                          <m:t>𝟐</m:t>
                        </m:r>
                      </m:den>
                    </m:f>
                  </m:oMath>
                </a14:m>
                <a:r>
                  <a:rPr lang="en-GB" sz="1400" dirty="0"/>
                  <a:t> = 50%</a:t>
                </a:r>
              </a:p>
              <a:p>
                <a:endParaRPr lang="en-GB" sz="1400" dirty="0"/>
              </a:p>
              <a:p>
                <a14:m>
                  <m:oMath xmlns:m="http://schemas.openxmlformats.org/officeDocument/2006/math">
                    <m:f>
                      <m:fPr>
                        <m:ctrlPr>
                          <a:rPr lang="en-GB" sz="1400" b="1" i="1">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𝟏</m:t>
                        </m:r>
                      </m:num>
                      <m:den>
                        <m:r>
                          <a:rPr lang="en-GB" sz="1400" b="1" i="1">
                            <a:latin typeface="Cambria Math" panose="02040503050406030204" pitchFamily="18" charset="0"/>
                            <a:cs typeface="Times New Roman" panose="02020603050405020304" pitchFamily="18" charset="0"/>
                          </a:rPr>
                          <m:t>𝟐</m:t>
                        </m:r>
                      </m:den>
                    </m:f>
                  </m:oMath>
                </a14:m>
                <a:r>
                  <a:rPr lang="en-GB" sz="1400" dirty="0">
                    <a:cs typeface="Times New Roman" panose="02020603050405020304" pitchFamily="18" charset="0"/>
                  </a:rPr>
                  <a:t> </a:t>
                </a:r>
                <a:r>
                  <a:rPr lang="en-GB" sz="1400" dirty="0">
                    <a:ea typeface="Calibri" panose="020F0502020204030204" pitchFamily="34" charset="0"/>
                    <a:cs typeface="Times New Roman" panose="02020603050405020304" pitchFamily="18" charset="0"/>
                  </a:rPr>
                  <a:t>&lt;</a:t>
                </a:r>
                <a:r>
                  <a:rPr lang="en-GB" sz="1400" dirty="0">
                    <a:cs typeface="Times New Roman" panose="02020603050405020304" pitchFamily="18" charset="0"/>
                  </a:rPr>
                  <a:t> </a:t>
                </a:r>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𝟒</m:t>
                        </m:r>
                      </m:num>
                      <m:den>
                        <m:r>
                          <a:rPr lang="en-GB" sz="1400" b="1" i="1">
                            <a:latin typeface="Cambria Math" panose="02040503050406030204" pitchFamily="18" charset="0"/>
                            <a:cs typeface="Times New Roman" panose="02020603050405020304" pitchFamily="18" charset="0"/>
                          </a:rPr>
                          <m:t>𝟓</m:t>
                        </m:r>
                      </m:den>
                    </m:f>
                  </m:oMath>
                </a14:m>
                <a:r>
                  <a:rPr lang="en-GB" sz="1400" dirty="0"/>
                  <a:t> of the whole bar</a:t>
                </a:r>
              </a:p>
            </p:txBody>
          </p:sp>
        </mc:Choice>
        <mc:Fallback>
          <p:sp>
            <p:nvSpPr>
              <p:cNvPr id="17" name="TextBox 16">
                <a:extLst>
                  <a:ext uri="{FF2B5EF4-FFF2-40B4-BE49-F238E27FC236}">
                    <a16:creationId xmlns:a16="http://schemas.microsoft.com/office/drawing/2014/main" id="{335D2917-D0CB-47B6-A7ED-3D1FBFFFF5A8}"/>
                  </a:ext>
                </a:extLst>
              </p:cNvPr>
              <p:cNvSpPr txBox="1">
                <a:spLocks noRot="1" noChangeAspect="1" noMove="1" noResize="1" noEditPoints="1" noAdjustHandles="1" noChangeArrowheads="1" noChangeShapeType="1" noTextEdit="1"/>
              </p:cNvSpPr>
              <p:nvPr/>
            </p:nvSpPr>
            <p:spPr>
              <a:xfrm>
                <a:off x="3560066" y="2453178"/>
                <a:ext cx="2592151" cy="928524"/>
              </a:xfrm>
              <a:prstGeom prst="rect">
                <a:avLst/>
              </a:prstGeom>
              <a:blipFill>
                <a:blip r:embed="rId8"/>
                <a:stretch>
                  <a:fillRect b="-654"/>
                </a:stretch>
              </a:blipFill>
            </p:spPr>
            <p:txBody>
              <a:bodyPr/>
              <a:lstStyle/>
              <a:p>
                <a:r>
                  <a:rPr lang="en-GB">
                    <a:noFill/>
                  </a:rPr>
                  <a:t> </a:t>
                </a:r>
              </a:p>
            </p:txBody>
          </p:sp>
        </mc:Fallback>
      </mc:AlternateContent>
    </p:spTree>
    <p:extLst>
      <p:ext uri="{BB962C8B-B14F-4D97-AF65-F5344CB8AC3E}">
        <p14:creationId xmlns:p14="http://schemas.microsoft.com/office/powerpoint/2010/main" val="127713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139321"/>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lvl="1"/>
            <a:r>
              <a:rPr lang="en-GB" dirty="0">
                <a:cs typeface="Times New Roman" panose="02020603050405020304" pitchFamily="18" charset="0"/>
              </a:rPr>
              <a:t>Remember there are six numbers to check.</a:t>
            </a:r>
          </a:p>
          <a:p>
            <a:pPr lvl="1"/>
            <a:endParaRPr lang="en-GB" b="1" dirty="0">
              <a:cs typeface="Times New Roman" panose="02020603050405020304" pitchFamily="18" charset="0"/>
            </a:endParaRPr>
          </a:p>
          <a:p>
            <a:pPr marL="342900" indent="-342900">
              <a:buFont typeface="+mj-lt"/>
              <a:buAutoNum type="arabicPeriod"/>
            </a:pPr>
            <a:r>
              <a:rPr lang="en-GB" b="1" dirty="0">
                <a:cs typeface="Times New Roman" panose="02020603050405020304" pitchFamily="18" charset="0"/>
              </a:rPr>
              <a:t>You could place the numbers on a number line to check </a:t>
            </a:r>
            <a:r>
              <a:rPr lang="en-GB" b="1">
                <a:cs typeface="Times New Roman" panose="02020603050405020304" pitchFamily="18" charset="0"/>
              </a:rPr>
              <a:t>your answers.</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9" name="Text Box 2">
                <a:extLst>
                  <a:ext uri="{FF2B5EF4-FFF2-40B4-BE49-F238E27FC236}">
                    <a16:creationId xmlns:a16="http://schemas.microsoft.com/office/drawing/2014/main" id="{027724D6-48BE-41F3-A18D-EE80AA01B4F3}"/>
                  </a:ext>
                </a:extLst>
              </p:cNvPr>
              <p:cNvSpPr txBox="1">
                <a:spLocks noChangeArrowheads="1"/>
              </p:cNvSpPr>
              <p:nvPr/>
            </p:nvSpPr>
            <p:spPr bwMode="auto">
              <a:xfrm>
                <a:off x="5982543" y="1668491"/>
                <a:ext cx="4766442"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107000"/>
                  </a:lnSpc>
                  <a:spcAft>
                    <a:spcPts val="800"/>
                  </a:spcAft>
                  <a:buFont typeface="Arial" charset="0"/>
                  <a:buNone/>
                </a:pPr>
                <a:r>
                  <a:rPr lang="en-GB" sz="2000" b="1" dirty="0"/>
                  <a:t>Find all the numbers that are </a:t>
                </a:r>
                <a:r>
                  <a:rPr lang="en-GB" sz="2000" b="1" dirty="0">
                    <a:cs typeface="Times New Roman" panose="02020603050405020304" pitchFamily="18" charset="0"/>
                  </a:rPr>
                  <a:t>e</a:t>
                </a:r>
                <a:r>
                  <a:rPr lang="en-GB" sz="2000" b="1" dirty="0">
                    <a:ea typeface="Calibri" panose="020F0502020204030204" pitchFamily="34" charset="0"/>
                    <a:cs typeface="Times New Roman" panose="02020603050405020304" pitchFamily="18" charset="0"/>
                  </a:rPr>
                  <a:t>qual to, or greater than </a:t>
                </a:r>
                <a14:m>
                  <m:oMath xmlns:m="http://schemas.openxmlformats.org/officeDocument/2006/math">
                    <m:f>
                      <m:fPr>
                        <m:ctrlPr>
                          <a:rPr lang="en-GB" sz="2000" b="1" i="1" smtClean="0">
                            <a:latin typeface="Cambria Math" panose="02040503050406030204" pitchFamily="18" charset="0"/>
                            <a:cs typeface="Times New Roman" panose="02020603050405020304" pitchFamily="18" charset="0"/>
                          </a:rPr>
                        </m:ctrlPr>
                      </m:fPr>
                      <m:num>
                        <m:r>
                          <a:rPr lang="en-GB" sz="2000" b="1" i="1" smtClean="0">
                            <a:latin typeface="Cambria Math" panose="02040503050406030204" pitchFamily="18" charset="0"/>
                            <a:cs typeface="Times New Roman" panose="02020603050405020304" pitchFamily="18" charset="0"/>
                          </a:rPr>
                          <m:t>𝟒</m:t>
                        </m:r>
                      </m:num>
                      <m:den>
                        <m:r>
                          <a:rPr lang="en-GB" sz="2000" b="1" i="1" smtClean="0">
                            <a:latin typeface="Cambria Math" panose="02040503050406030204" pitchFamily="18" charset="0"/>
                            <a:cs typeface="Times New Roman" panose="02020603050405020304" pitchFamily="18" charset="0"/>
                          </a:rPr>
                          <m:t>𝟓</m:t>
                        </m:r>
                      </m:den>
                    </m:f>
                    <m:r>
                      <a:rPr lang="en-GB" sz="2000" b="1" i="1" smtClean="0">
                        <a:latin typeface="Cambria Math" panose="02040503050406030204" pitchFamily="18" charset="0"/>
                        <a:cs typeface="Times New Roman" panose="02020603050405020304" pitchFamily="18" charset="0"/>
                      </a:rPr>
                      <m:t> </m:t>
                    </m:r>
                  </m:oMath>
                </a14:m>
                <a:endParaRPr lang="en-GB" sz="2000" b="1"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0.25</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80%</a:t>
                </a: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6</m:t>
                          </m:r>
                        </m:num>
                        <m:den>
                          <m:r>
                            <a:rPr lang="en-GB" sz="1600" i="1" smtClean="0">
                              <a:latin typeface="Cambria Math" panose="02040503050406030204" pitchFamily="18" charset="0"/>
                              <a:cs typeface="Times New Roman" panose="02020603050405020304" pitchFamily="18" charset="0"/>
                            </a:rPr>
                            <m:t>8</m:t>
                          </m:r>
                        </m:den>
                      </m:f>
                      <m:r>
                        <a:rPr lang="en-GB" sz="1600" i="1" smtClean="0">
                          <a:latin typeface="Cambria Math" panose="02040503050406030204" pitchFamily="18" charset="0"/>
                          <a:cs typeface="Times New Roman" panose="02020603050405020304" pitchFamily="18" charset="0"/>
                        </a:rPr>
                        <m:t> </m:t>
                      </m:r>
                    </m:oMath>
                  </m:oMathPara>
                </a14:m>
                <a:endParaRPr lang="en-GB" sz="16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1</m:t>
                          </m:r>
                        </m:num>
                        <m:den>
                          <m:r>
                            <a:rPr lang="en-GB" sz="1600" i="1" smtClean="0">
                              <a:latin typeface="Cambria Math" panose="02040503050406030204" pitchFamily="18" charset="0"/>
                              <a:cs typeface="Times New Roman" panose="02020603050405020304" pitchFamily="18" charset="0"/>
                            </a:rPr>
                            <m:t>2</m:t>
                          </m:r>
                        </m:den>
                      </m:f>
                    </m:oMath>
                  </m:oMathPara>
                </a14:m>
                <a:endParaRPr lang="en-GB" sz="20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50%</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0.9</a:t>
                </a:r>
              </a:p>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mc:Choice>
        <mc:Fallback xmlns="">
          <p:sp>
            <p:nvSpPr>
              <p:cNvPr id="9" name="Text Box 2">
                <a:extLst>
                  <a:ext uri="{FF2B5EF4-FFF2-40B4-BE49-F238E27FC236}">
                    <a16:creationId xmlns:a16="http://schemas.microsoft.com/office/drawing/2014/main" id="{027724D6-48BE-41F3-A18D-EE80AA01B4F3}"/>
                  </a:ext>
                </a:extLst>
              </p:cNvPr>
              <p:cNvSpPr txBox="1">
                <a:spLocks noRot="1" noChangeAspect="1" noMove="1" noResize="1" noEditPoints="1" noAdjustHandles="1" noChangeArrowheads="1" noChangeShapeType="1" noTextEdit="1"/>
              </p:cNvSpPr>
              <p:nvPr/>
            </p:nvSpPr>
            <p:spPr bwMode="auto">
              <a:xfrm>
                <a:off x="5982543" y="1668491"/>
                <a:ext cx="4766442" cy="3970318"/>
              </a:xfrm>
              <a:prstGeom prst="rect">
                <a:avLst/>
              </a:prstGeom>
              <a:blipFill>
                <a:blip r:embed="rId2"/>
                <a:stretch>
                  <a:fillRect t="-766" b="-3522"/>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11" name="Text Box 2">
                <a:extLst>
                  <a:ext uri="{FF2B5EF4-FFF2-40B4-BE49-F238E27FC236}">
                    <a16:creationId xmlns:a16="http://schemas.microsoft.com/office/drawing/2014/main" id="{8BFB8C42-BE6B-4F21-92A9-C75D9FA47CFD}"/>
                  </a:ext>
                </a:extLst>
              </p:cNvPr>
              <p:cNvSpPr txBox="1">
                <a:spLocks noGrp="1" noChangeArrowheads="1"/>
              </p:cNvSpPr>
              <p:nvPr>
                <p:ph idx="1"/>
              </p:nvPr>
            </p:nvSpPr>
            <p:spPr bwMode="auto">
              <a:xfrm>
                <a:off x="6592614" y="1515025"/>
                <a:ext cx="4451131" cy="3970318"/>
              </a:xfrm>
              <a:prstGeom prst="rect">
                <a:avLst/>
              </a:prstGeom>
              <a:solidFill>
                <a:schemeClr val="bg2"/>
              </a:solidFill>
              <a:ln w="9525">
                <a:solidFill>
                  <a:srgbClr val="000000"/>
                </a:solidFill>
                <a:miter lim="800000"/>
                <a:headEnd/>
                <a:tailEnd/>
              </a:ln>
            </p:spPr>
            <p:txBody>
              <a:bodyPr rot="0" vert="horz" wrap="square" lIns="91440" tIns="45720" rIns="91440" bIns="45720" anchor="t" anchorCtr="0">
                <a:noAutofit/>
              </a:bodyPr>
              <a:lstStyle/>
              <a:p>
                <a:pPr marL="400050" lvl="1" indent="0">
                  <a:lnSpc>
                    <a:spcPct val="107000"/>
                  </a:lnSpc>
                  <a:spcAft>
                    <a:spcPts val="800"/>
                  </a:spcAft>
                  <a:buNone/>
                </a:pPr>
                <a:r>
                  <a:rPr lang="en-GB" sz="2000" b="1" dirty="0"/>
                  <a:t>Find all the numbers that are </a:t>
                </a:r>
                <a:r>
                  <a:rPr lang="en-GB" sz="2000" b="1" dirty="0">
                    <a:cs typeface="Times New Roman" panose="02020603050405020304" pitchFamily="18" charset="0"/>
                  </a:rPr>
                  <a:t>e</a:t>
                </a:r>
                <a:r>
                  <a:rPr lang="en-GB" sz="2000" b="1" dirty="0">
                    <a:effectLst/>
                    <a:ea typeface="Calibri" panose="020F0502020204030204" pitchFamily="34" charset="0"/>
                    <a:cs typeface="Times New Roman" panose="02020603050405020304" pitchFamily="18" charset="0"/>
                  </a:rPr>
                  <a:t>qual to, or greater than 45%</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0.75</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60%</a:t>
                </a:r>
              </a:p>
              <a:p>
                <a:pPr marL="400050" lvl="1" indent="0">
                  <a:lnSpc>
                    <a:spcPct val="107000"/>
                  </a:lnSpc>
                  <a:spcAft>
                    <a:spcPts val="800"/>
                  </a:spcAft>
                  <a:buNone/>
                </a:pPr>
                <a14:m>
                  <m:oMath xmlns:m="http://schemas.openxmlformats.org/officeDocument/2006/math">
                    <m:f>
                      <m:fPr>
                        <m:ctrlPr>
                          <a:rPr lang="en-GB" sz="2000" i="1" dirty="0" smtClean="0">
                            <a:effectLst/>
                            <a:latin typeface="Cambria Math" panose="02040503050406030204" pitchFamily="18" charset="0"/>
                            <a:cs typeface="Times New Roman" panose="02020603050405020304" pitchFamily="18" charset="0"/>
                          </a:rPr>
                        </m:ctrlPr>
                      </m:fPr>
                      <m:num>
                        <m:r>
                          <a:rPr lang="en-GB" sz="2000" b="0" i="1" dirty="0" smtClean="0">
                            <a:effectLst/>
                            <a:latin typeface="Cambria Math" panose="02040503050406030204" pitchFamily="18" charset="0"/>
                            <a:cs typeface="Times New Roman" panose="02020603050405020304" pitchFamily="18" charset="0"/>
                          </a:rPr>
                          <m:t>1</m:t>
                        </m:r>
                      </m:num>
                      <m:den>
                        <m:r>
                          <a:rPr lang="en-GB" sz="2000" b="0" i="1" dirty="0" smtClean="0">
                            <a:effectLst/>
                            <a:latin typeface="Cambria Math" panose="02040503050406030204" pitchFamily="18" charset="0"/>
                            <a:cs typeface="Times New Roman" panose="02020603050405020304" pitchFamily="18" charset="0"/>
                          </a:rPr>
                          <m:t>4</m:t>
                        </m:r>
                      </m:den>
                    </m:f>
                  </m:oMath>
                </a14:m>
                <a:r>
                  <a:rPr lang="en-GB" sz="2000" dirty="0">
                    <a:effectLst/>
                    <a:ea typeface="Calibri" panose="020F0502020204030204" pitchFamily="34" charset="0"/>
                    <a:cs typeface="Times New Roman" panose="02020603050405020304" pitchFamily="18" charset="0"/>
                  </a:rPr>
                  <a:t> </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0.4</a:t>
                </a:r>
              </a:p>
              <a:p>
                <a:pPr marL="400050" lvl="1" indent="0">
                  <a:lnSpc>
                    <a:spcPct val="107000"/>
                  </a:lnSpc>
                  <a:spcAft>
                    <a:spcPts val="800"/>
                  </a:spcAft>
                  <a:buNone/>
                </a:pPr>
                <a:r>
                  <a:rPr lang="en-GB" sz="2000" dirty="0">
                    <a:ea typeface="Calibri" panose="020F0502020204030204" pitchFamily="34" charset="0"/>
                    <a:cs typeface="Times New Roman" panose="02020603050405020304" pitchFamily="18" charset="0"/>
                  </a:rPr>
                  <a:t>1</a:t>
                </a:r>
                <a:endParaRPr lang="en-GB"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2000" dirty="0">
                  <a:effectLst/>
                  <a:ea typeface="Calibri" panose="020F0502020204030204" pitchFamily="34" charset="0"/>
                  <a:cs typeface="Times New Roman" panose="02020603050405020304" pitchFamily="18" charset="0"/>
                </a:endParaRPr>
              </a:p>
            </p:txBody>
          </p:sp>
        </mc:Choice>
        <mc:Fallback xmlns="">
          <p:sp>
            <p:nvSpPr>
              <p:cNvPr id="11" name="Text Box 2">
                <a:extLst>
                  <a:ext uri="{FF2B5EF4-FFF2-40B4-BE49-F238E27FC236}">
                    <a16:creationId xmlns:a16="http://schemas.microsoft.com/office/drawing/2014/main" id="{8BFB8C42-BE6B-4F21-92A9-C75D9FA47CFD}"/>
                  </a:ext>
                </a:extLst>
              </p:cNvPr>
              <p:cNvSpPr txBox="1">
                <a:spLocks noGrp="1" noRot="1" noChangeAspect="1" noMove="1" noResize="1" noEditPoints="1" noAdjustHandles="1" noChangeArrowheads="1" noChangeShapeType="1" noTextEdit="1"/>
              </p:cNvSpPr>
              <p:nvPr>
                <p:ph idx="1"/>
              </p:nvPr>
            </p:nvSpPr>
            <p:spPr bwMode="auto">
              <a:xfrm>
                <a:off x="6592614" y="1515025"/>
                <a:ext cx="4451131" cy="3970318"/>
              </a:xfrm>
              <a:prstGeom prst="rect">
                <a:avLst/>
              </a:prstGeom>
              <a:blipFill>
                <a:blip r:embed="rId2"/>
                <a:stretch>
                  <a:fillRect t="-766"/>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Solving fraction and percentage problems</a:t>
            </a:r>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3388929" y="1619939"/>
                <a:ext cx="4766442"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107000"/>
                  </a:lnSpc>
                  <a:spcAft>
                    <a:spcPts val="800"/>
                  </a:spcAft>
                  <a:buFont typeface="Arial" charset="0"/>
                  <a:buNone/>
                </a:pPr>
                <a:r>
                  <a:rPr lang="en-GB" sz="2000" b="1" dirty="0"/>
                  <a:t>Find all the numbers that are </a:t>
                </a:r>
                <a:r>
                  <a:rPr lang="en-GB" sz="2000" b="1" dirty="0">
                    <a:cs typeface="Times New Roman" panose="02020603050405020304" pitchFamily="18" charset="0"/>
                  </a:rPr>
                  <a:t>e</a:t>
                </a:r>
                <a:r>
                  <a:rPr lang="en-GB" sz="2000" b="1" dirty="0">
                    <a:ea typeface="Calibri" panose="020F0502020204030204" pitchFamily="34" charset="0"/>
                    <a:cs typeface="Times New Roman" panose="02020603050405020304" pitchFamily="18" charset="0"/>
                  </a:rPr>
                  <a:t>qual to, or greater than </a:t>
                </a:r>
                <a14:m>
                  <m:oMath xmlns:m="http://schemas.openxmlformats.org/officeDocument/2006/math">
                    <m:f>
                      <m:fPr>
                        <m:ctrlPr>
                          <a:rPr lang="en-GB" sz="2000" b="1" i="1" smtClean="0">
                            <a:latin typeface="Cambria Math" panose="02040503050406030204" pitchFamily="18" charset="0"/>
                            <a:cs typeface="Times New Roman" panose="02020603050405020304" pitchFamily="18" charset="0"/>
                          </a:rPr>
                        </m:ctrlPr>
                      </m:fPr>
                      <m:num>
                        <m:r>
                          <a:rPr lang="en-GB" sz="2000" b="1" i="1" smtClean="0">
                            <a:latin typeface="Cambria Math" panose="02040503050406030204" pitchFamily="18" charset="0"/>
                            <a:cs typeface="Times New Roman" panose="02020603050405020304" pitchFamily="18" charset="0"/>
                          </a:rPr>
                          <m:t>𝟒</m:t>
                        </m:r>
                      </m:num>
                      <m:den>
                        <m:r>
                          <a:rPr lang="en-GB" sz="2000" b="1" i="1" smtClean="0">
                            <a:latin typeface="Cambria Math" panose="02040503050406030204" pitchFamily="18" charset="0"/>
                            <a:cs typeface="Times New Roman" panose="02020603050405020304" pitchFamily="18" charset="0"/>
                          </a:rPr>
                          <m:t>𝟓</m:t>
                        </m:r>
                      </m:den>
                    </m:f>
                    <m:r>
                      <a:rPr lang="en-GB" sz="2000" b="1" i="1" smtClean="0">
                        <a:latin typeface="Cambria Math" panose="02040503050406030204" pitchFamily="18" charset="0"/>
                        <a:cs typeface="Times New Roman" panose="02020603050405020304" pitchFamily="18" charset="0"/>
                      </a:rPr>
                      <m:t> </m:t>
                    </m:r>
                  </m:oMath>
                </a14:m>
                <a:endParaRPr lang="en-GB" sz="2000" b="1"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0.25</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80%</a:t>
                </a: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6</m:t>
                          </m:r>
                        </m:num>
                        <m:den>
                          <m:r>
                            <a:rPr lang="en-GB" sz="1600" i="1" smtClean="0">
                              <a:latin typeface="Cambria Math" panose="02040503050406030204" pitchFamily="18" charset="0"/>
                              <a:cs typeface="Times New Roman" panose="02020603050405020304" pitchFamily="18" charset="0"/>
                            </a:rPr>
                            <m:t>8</m:t>
                          </m:r>
                        </m:den>
                      </m:f>
                      <m:r>
                        <a:rPr lang="en-GB" sz="1600" i="1" smtClean="0">
                          <a:latin typeface="Cambria Math" panose="02040503050406030204" pitchFamily="18" charset="0"/>
                          <a:cs typeface="Times New Roman" panose="02020603050405020304" pitchFamily="18" charset="0"/>
                        </a:rPr>
                        <m:t> </m:t>
                      </m:r>
                    </m:oMath>
                  </m:oMathPara>
                </a14:m>
                <a:endParaRPr lang="en-GB" sz="16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1</m:t>
                          </m:r>
                        </m:num>
                        <m:den>
                          <m:r>
                            <a:rPr lang="en-GB" sz="1600" i="1" smtClean="0">
                              <a:latin typeface="Cambria Math" panose="02040503050406030204" pitchFamily="18" charset="0"/>
                              <a:cs typeface="Times New Roman" panose="02020603050405020304" pitchFamily="18" charset="0"/>
                            </a:rPr>
                            <m:t>2</m:t>
                          </m:r>
                        </m:den>
                      </m:f>
                    </m:oMath>
                  </m:oMathPara>
                </a14:m>
                <a:endParaRPr lang="en-GB" sz="20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50%</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0.9</a:t>
                </a:r>
              </a:p>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mc:Choice>
        <mc:Fallback xmlns="">
          <p:sp>
            <p:nvSpPr>
              <p:cNvPr id="8" name="Text Box 2">
                <a:extLst>
                  <a:ext uri="{FF2B5EF4-FFF2-40B4-BE49-F238E27FC236}">
                    <a16:creationId xmlns:a16="http://schemas.microsoft.com/office/drawing/2014/main" id="{CDBF6ADD-A40C-4876-BC77-8926013FEF6D}"/>
                  </a:ext>
                </a:extLst>
              </p:cNvPr>
              <p:cNvSpPr txBox="1">
                <a:spLocks noRot="1" noChangeAspect="1" noMove="1" noResize="1" noEditPoints="1" noAdjustHandles="1" noChangeArrowheads="1" noChangeShapeType="1" noTextEdit="1"/>
              </p:cNvSpPr>
              <p:nvPr/>
            </p:nvSpPr>
            <p:spPr bwMode="auto">
              <a:xfrm>
                <a:off x="3388929" y="1619939"/>
                <a:ext cx="4766442" cy="3970318"/>
              </a:xfrm>
              <a:prstGeom prst="rect">
                <a:avLst/>
              </a:prstGeom>
              <a:blipFill>
                <a:blip r:embed="rId2"/>
                <a:stretch>
                  <a:fillRect t="-766" b="-3522"/>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4518053" cy="3872855"/>
              </a:xfrm>
              <a:prstGeom prst="rect">
                <a:avLst/>
              </a:prstGeom>
              <a:solidFill>
                <a:schemeClr val="accent5">
                  <a:lumMod val="20000"/>
                  <a:lumOff val="80000"/>
                </a:schemeClr>
              </a:solidFill>
            </p:spPr>
            <p:txBody>
              <a:bodyPr wrap="square" rtlCol="0">
                <a:spAutoFit/>
              </a:bodyPr>
              <a:lstStyle/>
              <a:p>
                <a:r>
                  <a:rPr lang="en-GB" i="1" dirty="0"/>
                  <a:t>There are six numbers expressed as either decimals, common fractions or percentages.</a:t>
                </a:r>
              </a:p>
              <a:p>
                <a:r>
                  <a:rPr lang="en-GB" dirty="0"/>
                  <a:t>We need to decide which ones are equal to, or greater than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b="0" i="1" smtClean="0">
                            <a:latin typeface="Cambria Math" panose="02040503050406030204" pitchFamily="18" charset="0"/>
                            <a:cs typeface="Times New Roman" panose="02020603050405020304" pitchFamily="18" charset="0"/>
                          </a:rPr>
                          <m:t>4</m:t>
                        </m:r>
                      </m:num>
                      <m:den>
                        <m:r>
                          <a:rPr lang="en-GB" b="0" i="1" smtClean="0">
                            <a:latin typeface="Cambria Math" panose="02040503050406030204" pitchFamily="18" charset="0"/>
                            <a:cs typeface="Times New Roman" panose="02020603050405020304" pitchFamily="18" charset="0"/>
                          </a:rPr>
                          <m:t>5</m:t>
                        </m:r>
                      </m:den>
                    </m:f>
                    <m:r>
                      <a:rPr lang="en-GB" i="1">
                        <a:latin typeface="Cambria Math" panose="02040503050406030204" pitchFamily="18" charset="0"/>
                        <a:cs typeface="Times New Roman" panose="02020603050405020304" pitchFamily="18" charset="0"/>
                      </a:rPr>
                      <m:t> </m:t>
                    </m:r>
                  </m:oMath>
                </a14:m>
                <a:r>
                  <a:rPr lang="en-GB" dirty="0"/>
                  <a:t>and record these.</a:t>
                </a:r>
              </a:p>
              <a:p>
                <a:endParaRPr lang="en-GB" i="1" dirty="0"/>
              </a:p>
              <a:p>
                <a:r>
                  <a:rPr lang="en-GB" b="1" i="1" dirty="0"/>
                  <a:t>Key fact: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i="1">
                            <a:latin typeface="Cambria Math" panose="02040503050406030204" pitchFamily="18" charset="0"/>
                            <a:cs typeface="Times New Roman" panose="02020603050405020304" pitchFamily="18" charset="0"/>
                          </a:rPr>
                          <m:t>1</m:t>
                        </m:r>
                      </m:num>
                      <m:den>
                        <m:r>
                          <a:rPr lang="en-GB" b="0" i="1" smtClean="0">
                            <a:latin typeface="Cambria Math" panose="02040503050406030204" pitchFamily="18" charset="0"/>
                            <a:cs typeface="Times New Roman" panose="02020603050405020304" pitchFamily="18" charset="0"/>
                          </a:rPr>
                          <m:t>4</m:t>
                        </m:r>
                      </m:den>
                    </m:f>
                    <m:r>
                      <a:rPr lang="en-GB" i="1">
                        <a:latin typeface="Cambria Math" panose="02040503050406030204" pitchFamily="18" charset="0"/>
                        <a:cs typeface="Times New Roman" panose="02020603050405020304" pitchFamily="18" charset="0"/>
                      </a:rPr>
                      <m:t> </m:t>
                    </m:r>
                  </m:oMath>
                </a14:m>
                <a:r>
                  <a:rPr lang="en-GB" i="1" dirty="0"/>
                  <a:t>= 0.25 = 25%</a:t>
                </a:r>
                <a:endParaRPr lang="en-GB" dirty="0"/>
              </a:p>
              <a:p>
                <a:endParaRPr lang="en-GB" i="1" dirty="0"/>
              </a:p>
              <a:p>
                <a:r>
                  <a:rPr lang="en-GB" b="1" i="1" dirty="0"/>
                  <a:t>Key fact: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i="1">
                            <a:latin typeface="Cambria Math" panose="02040503050406030204" pitchFamily="18" charset="0"/>
                            <a:cs typeface="Times New Roman" panose="02020603050405020304" pitchFamily="18" charset="0"/>
                          </a:rPr>
                          <m:t>1</m:t>
                        </m:r>
                      </m:num>
                      <m:den>
                        <m:r>
                          <a:rPr lang="en-GB" i="1">
                            <a:latin typeface="Cambria Math" panose="02040503050406030204" pitchFamily="18" charset="0"/>
                            <a:cs typeface="Times New Roman" panose="02020603050405020304" pitchFamily="18" charset="0"/>
                          </a:rPr>
                          <m:t>2</m:t>
                        </m:r>
                      </m:den>
                    </m:f>
                  </m:oMath>
                </a14:m>
                <a:r>
                  <a:rPr lang="en-GB" i="1" dirty="0"/>
                  <a:t> = 0.5 = 50%</a:t>
                </a:r>
              </a:p>
              <a:p>
                <a:endParaRPr lang="en-GB" i="1" dirty="0"/>
              </a:p>
              <a:p>
                <a:r>
                  <a:rPr lang="en-GB" b="1" i="1" dirty="0"/>
                  <a:t>Key fact: </a:t>
                </a:r>
                <a14:m>
                  <m:oMath xmlns:m="http://schemas.openxmlformats.org/officeDocument/2006/math">
                    <m:f>
                      <m:fPr>
                        <m:ctrlPr>
                          <a:rPr lang="en-GB" i="1">
                            <a:latin typeface="Cambria Math" panose="02040503050406030204" pitchFamily="18" charset="0"/>
                            <a:cs typeface="Times New Roman" panose="02020603050405020304" pitchFamily="18" charset="0"/>
                          </a:rPr>
                        </m:ctrlPr>
                      </m:fPr>
                      <m:num>
                        <m:r>
                          <a:rPr lang="en-GB" i="1">
                            <a:latin typeface="Cambria Math" panose="02040503050406030204" pitchFamily="18" charset="0"/>
                            <a:cs typeface="Times New Roman" panose="02020603050405020304" pitchFamily="18" charset="0"/>
                          </a:rPr>
                          <m:t>1</m:t>
                        </m:r>
                      </m:num>
                      <m:den>
                        <m:r>
                          <a:rPr lang="en-GB" b="0" i="1" smtClean="0">
                            <a:latin typeface="Cambria Math" panose="02040503050406030204" pitchFamily="18" charset="0"/>
                            <a:cs typeface="Times New Roman" panose="02020603050405020304" pitchFamily="18" charset="0"/>
                          </a:rPr>
                          <m:t>1</m:t>
                        </m:r>
                      </m:den>
                    </m:f>
                  </m:oMath>
                </a14:m>
                <a:r>
                  <a:rPr lang="en-GB" i="1" dirty="0"/>
                  <a:t> = 1.0 = 100%</a:t>
                </a:r>
              </a:p>
              <a:p>
                <a:endParaRPr lang="en-GB" i="1" dirty="0"/>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90720" y="1527013"/>
                <a:ext cx="4518053" cy="3872855"/>
              </a:xfrm>
              <a:prstGeom prst="rect">
                <a:avLst/>
              </a:prstGeom>
              <a:blipFill>
                <a:blip r:embed="rId2"/>
                <a:stretch>
                  <a:fillRect l="-1215" t="-786"/>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10" name="Text Box 2">
                <a:extLst>
                  <a:ext uri="{FF2B5EF4-FFF2-40B4-BE49-F238E27FC236}">
                    <a16:creationId xmlns:a16="http://schemas.microsoft.com/office/drawing/2014/main" id="{D1CBAA49-7769-44BD-B203-582227C06D19}"/>
                  </a:ext>
                </a:extLst>
              </p:cNvPr>
              <p:cNvSpPr txBox="1">
                <a:spLocks noGrp="1" noChangeArrowheads="1"/>
              </p:cNvSpPr>
              <p:nvPr>
                <p:ph idx="1"/>
              </p:nvPr>
            </p:nvSpPr>
            <p:spPr bwMode="auto">
              <a:xfrm>
                <a:off x="5772150" y="1425730"/>
                <a:ext cx="4766442" cy="3970318"/>
              </a:xfrm>
              <a:prstGeom prst="rect">
                <a:avLst/>
              </a:prstGeom>
              <a:solidFill>
                <a:schemeClr val="bg2"/>
              </a:solidFill>
              <a:ln w="9525">
                <a:solidFill>
                  <a:srgbClr val="000000"/>
                </a:solidFill>
                <a:miter lim="800000"/>
                <a:headEnd/>
                <a:tailEnd/>
              </a:ln>
            </p:spPr>
            <p:txBody>
              <a:bodyPr rot="0" vert="horz" wrap="square" lIns="91440" tIns="45720" rIns="91440" bIns="45720" anchor="t" anchorCtr="0">
                <a:noAutofit/>
              </a:bodyPr>
              <a:lstStyle/>
              <a:p>
                <a:pPr marL="400050" lvl="1" indent="0">
                  <a:lnSpc>
                    <a:spcPct val="107000"/>
                  </a:lnSpc>
                  <a:spcAft>
                    <a:spcPts val="800"/>
                  </a:spcAft>
                  <a:buNone/>
                </a:pPr>
                <a:r>
                  <a:rPr lang="en-GB" sz="2000" b="1" dirty="0"/>
                  <a:t>Find all the numbers that are </a:t>
                </a:r>
                <a:r>
                  <a:rPr lang="en-GB" sz="2000" b="1" dirty="0">
                    <a:cs typeface="Times New Roman" panose="02020603050405020304" pitchFamily="18" charset="0"/>
                  </a:rPr>
                  <a:t>e</a:t>
                </a:r>
                <a:r>
                  <a:rPr lang="en-GB" sz="2000" b="1" dirty="0">
                    <a:effectLst/>
                    <a:ea typeface="Calibri" panose="020F0502020204030204" pitchFamily="34" charset="0"/>
                    <a:cs typeface="Times New Roman" panose="02020603050405020304" pitchFamily="18" charset="0"/>
                  </a:rPr>
                  <a:t>qual to, or greater than </a:t>
                </a:r>
                <a14:m>
                  <m:oMath xmlns:m="http://schemas.openxmlformats.org/officeDocument/2006/math">
                    <m:f>
                      <m:fPr>
                        <m:ctrlPr>
                          <a:rPr lang="en-GB" sz="2000" b="1" i="1" smtClean="0">
                            <a:effectLst/>
                            <a:latin typeface="Cambria Math" panose="02040503050406030204" pitchFamily="18" charset="0"/>
                            <a:cs typeface="Times New Roman" panose="02020603050405020304" pitchFamily="18" charset="0"/>
                          </a:rPr>
                        </m:ctrlPr>
                      </m:fPr>
                      <m:num>
                        <m:r>
                          <a:rPr lang="en-GB" sz="2000" b="1" i="1" smtClean="0">
                            <a:effectLst/>
                            <a:latin typeface="Cambria Math" panose="02040503050406030204" pitchFamily="18" charset="0"/>
                            <a:cs typeface="Times New Roman" panose="02020603050405020304" pitchFamily="18" charset="0"/>
                          </a:rPr>
                          <m:t>𝟒</m:t>
                        </m:r>
                      </m:num>
                      <m:den>
                        <m:r>
                          <a:rPr lang="en-GB" sz="2000" b="1" i="1" smtClean="0">
                            <a:effectLst/>
                            <a:latin typeface="Cambria Math" panose="02040503050406030204" pitchFamily="18" charset="0"/>
                            <a:cs typeface="Times New Roman" panose="02020603050405020304" pitchFamily="18" charset="0"/>
                          </a:rPr>
                          <m:t>𝟓</m:t>
                        </m:r>
                      </m:den>
                    </m:f>
                    <m:r>
                      <a:rPr lang="en-GB" sz="2000" b="1" i="1" smtClean="0">
                        <a:effectLst/>
                        <a:latin typeface="Cambria Math" panose="02040503050406030204" pitchFamily="18" charset="0"/>
                        <a:cs typeface="Times New Roman" panose="02020603050405020304" pitchFamily="18" charset="0"/>
                      </a:rPr>
                      <m:t> </m:t>
                    </m:r>
                  </m:oMath>
                </a14:m>
                <a:endParaRPr lang="en-GB" sz="2000" b="1"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0.25</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80%</a:t>
                </a:r>
              </a:p>
              <a:p>
                <a:pPr marL="400050" lvl="1" indent="0">
                  <a:lnSpc>
                    <a:spcPct val="107000"/>
                  </a:lnSpc>
                  <a:spcAft>
                    <a:spcPts val="800"/>
                  </a:spcAft>
                  <a:buNone/>
                </a:pPr>
                <a14:m>
                  <m:oMathPara xmlns:m="http://schemas.openxmlformats.org/officeDocument/2006/math">
                    <m:oMathParaPr>
                      <m:jc m:val="left"/>
                    </m:oMathParaPr>
                    <m:oMath xmlns:m="http://schemas.openxmlformats.org/officeDocument/2006/math">
                      <m:f>
                        <m:fPr>
                          <m:ctrlPr>
                            <a:rPr lang="en-GB" sz="1600" i="1" smtClean="0">
                              <a:effectLst/>
                              <a:latin typeface="Cambria Math" panose="02040503050406030204" pitchFamily="18" charset="0"/>
                              <a:cs typeface="Times New Roman" panose="02020603050405020304" pitchFamily="18" charset="0"/>
                            </a:rPr>
                          </m:ctrlPr>
                        </m:fPr>
                        <m:num>
                          <m:r>
                            <a:rPr lang="en-GB" sz="1600" b="0" i="1" smtClean="0">
                              <a:effectLst/>
                              <a:latin typeface="Cambria Math" panose="02040503050406030204" pitchFamily="18" charset="0"/>
                              <a:cs typeface="Times New Roman" panose="02020603050405020304" pitchFamily="18" charset="0"/>
                            </a:rPr>
                            <m:t>6</m:t>
                          </m:r>
                        </m:num>
                        <m:den>
                          <m:r>
                            <a:rPr lang="en-GB" sz="1600" b="0" i="1" smtClean="0">
                              <a:effectLst/>
                              <a:latin typeface="Cambria Math" panose="02040503050406030204" pitchFamily="18" charset="0"/>
                              <a:cs typeface="Times New Roman" panose="02020603050405020304" pitchFamily="18" charset="0"/>
                            </a:rPr>
                            <m:t>8</m:t>
                          </m:r>
                        </m:den>
                      </m:f>
                      <m:r>
                        <a:rPr lang="en-GB" sz="1600" b="0" i="1" smtClean="0">
                          <a:effectLst/>
                          <a:latin typeface="Cambria Math" panose="02040503050406030204" pitchFamily="18" charset="0"/>
                          <a:cs typeface="Times New Roman" panose="02020603050405020304" pitchFamily="18" charset="0"/>
                        </a:rPr>
                        <m:t> </m:t>
                      </m:r>
                    </m:oMath>
                  </m:oMathPara>
                </a14:m>
                <a:endParaRPr lang="en-GB" sz="1600"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14:m>
                  <m:oMathPara xmlns:m="http://schemas.openxmlformats.org/officeDocument/2006/math">
                    <m:oMathParaPr>
                      <m:jc m:val="left"/>
                    </m:oMathParaPr>
                    <m:oMath xmlns:m="http://schemas.openxmlformats.org/officeDocument/2006/math">
                      <m:f>
                        <m:fPr>
                          <m:ctrlPr>
                            <a:rPr lang="en-GB" sz="1600" i="1" smtClean="0">
                              <a:effectLst/>
                              <a:latin typeface="Cambria Math" panose="02040503050406030204" pitchFamily="18" charset="0"/>
                              <a:cs typeface="Times New Roman" panose="02020603050405020304" pitchFamily="18" charset="0"/>
                            </a:rPr>
                          </m:ctrlPr>
                        </m:fPr>
                        <m:num>
                          <m:r>
                            <a:rPr lang="en-GB" sz="1600" b="0" i="1" smtClean="0">
                              <a:effectLst/>
                              <a:latin typeface="Cambria Math" panose="02040503050406030204" pitchFamily="18" charset="0"/>
                              <a:cs typeface="Times New Roman" panose="02020603050405020304" pitchFamily="18" charset="0"/>
                            </a:rPr>
                            <m:t>1</m:t>
                          </m:r>
                        </m:num>
                        <m:den>
                          <m:r>
                            <a:rPr lang="en-GB" sz="1600" b="0" i="1" smtClean="0">
                              <a:effectLst/>
                              <a:latin typeface="Cambria Math" panose="02040503050406030204" pitchFamily="18" charset="0"/>
                              <a:cs typeface="Times New Roman" panose="02020603050405020304" pitchFamily="18" charset="0"/>
                            </a:rPr>
                            <m:t>2</m:t>
                          </m:r>
                        </m:den>
                      </m:f>
                    </m:oMath>
                  </m:oMathPara>
                </a14:m>
                <a:endParaRPr lang="en-GB" sz="2000"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50%</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0.9</a:t>
                </a:r>
              </a:p>
              <a:p>
                <a:pPr marL="0" indent="0">
                  <a:lnSpc>
                    <a:spcPct val="107000"/>
                  </a:lnSpc>
                  <a:spcAft>
                    <a:spcPts val="800"/>
                  </a:spcAft>
                  <a:buNone/>
                </a:pPr>
                <a:endParaRPr lang="en-GB" sz="2000" dirty="0">
                  <a:effectLst/>
                  <a:ea typeface="Calibri" panose="020F0502020204030204" pitchFamily="34" charset="0"/>
                  <a:cs typeface="Times New Roman" panose="02020603050405020304" pitchFamily="18" charset="0"/>
                </a:endParaRPr>
              </a:p>
            </p:txBody>
          </p:sp>
        </mc:Choice>
        <mc:Fallback xmlns="">
          <p:sp>
            <p:nvSpPr>
              <p:cNvPr id="10" name="Text Box 2">
                <a:extLst>
                  <a:ext uri="{FF2B5EF4-FFF2-40B4-BE49-F238E27FC236}">
                    <a16:creationId xmlns:a16="http://schemas.microsoft.com/office/drawing/2014/main" id="{D1CBAA49-7769-44BD-B203-582227C06D19}"/>
                  </a:ext>
                </a:extLst>
              </p:cNvPr>
              <p:cNvSpPr txBox="1">
                <a:spLocks noGrp="1" noRot="1" noChangeAspect="1" noMove="1" noResize="1" noEditPoints="1" noAdjustHandles="1" noChangeArrowheads="1" noChangeShapeType="1" noTextEdit="1"/>
              </p:cNvSpPr>
              <p:nvPr>
                <p:ph idx="1"/>
              </p:nvPr>
            </p:nvSpPr>
            <p:spPr bwMode="auto">
              <a:xfrm>
                <a:off x="5772150" y="1425730"/>
                <a:ext cx="4766442" cy="3970318"/>
              </a:xfrm>
              <a:prstGeom prst="rect">
                <a:avLst/>
              </a:prstGeom>
              <a:blipFill>
                <a:blip r:embed="rId3"/>
                <a:stretch>
                  <a:fillRect t="-766" b="-3522"/>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430226" y="1425730"/>
                <a:ext cx="4518053" cy="4414093"/>
              </a:xfrm>
              <a:prstGeom prst="rect">
                <a:avLst/>
              </a:prstGeom>
              <a:solidFill>
                <a:schemeClr val="accent5">
                  <a:lumMod val="20000"/>
                  <a:lumOff val="80000"/>
                </a:schemeClr>
              </a:solidFill>
            </p:spPr>
            <p:txBody>
              <a:bodyPr wrap="square" rtlCol="0">
                <a:spAutoFit/>
              </a:bodyPr>
              <a:lstStyle/>
              <a:p>
                <a:r>
                  <a:rPr lang="en-GB" b="1" dirty="0"/>
                  <a:t>Step 1: We need to visualise these different kinds of fractions so we can compare them accurately. </a:t>
                </a:r>
                <a:r>
                  <a:rPr lang="en-GB" b="1" dirty="0">
                    <a:cs typeface="Times New Roman" panose="02020603050405020304" pitchFamily="18" charset="0"/>
                  </a:rPr>
                  <a:t>Representing these with bar models should help us. </a:t>
                </a:r>
                <a:endParaRPr lang="en-GB" b="1" i="1" dirty="0"/>
              </a:p>
              <a:p>
                <a:endParaRPr lang="en-GB" b="1" dirty="0"/>
              </a:p>
              <a:p>
                <a:r>
                  <a:rPr lang="en-GB" b="1" dirty="0">
                    <a:cs typeface="Times New Roman" panose="02020603050405020304" pitchFamily="18" charset="0"/>
                  </a:rPr>
                  <a:t>Step 2: : We need make sure each fraction is represented using bars of the same length with the right number of equal parts.</a:t>
                </a:r>
              </a:p>
              <a:p>
                <a:endParaRPr lang="en-GB" dirty="0">
                  <a:cs typeface="Times New Roman" panose="02020603050405020304" pitchFamily="18" charset="0"/>
                </a:endParaRPr>
              </a:p>
              <a:p>
                <a:r>
                  <a:rPr lang="en-GB" b="1" dirty="0">
                    <a:cs typeface="Times New Roman" panose="02020603050405020304" pitchFamily="18" charset="0"/>
                  </a:rPr>
                  <a:t>Step 3: We can then use the diagram working systematically through the list to check which fractions are equal to, or greater than</a:t>
                </a:r>
                <a:r>
                  <a:rPr lang="en-GB" dirty="0">
                    <a:cs typeface="Times New Roman" panose="02020603050405020304" pitchFamily="18" charset="0"/>
                  </a:rPr>
                  <a:t> </a:t>
                </a:r>
                <a14:m>
                  <m:oMath xmlns:m="http://schemas.openxmlformats.org/officeDocument/2006/math">
                    <m:f>
                      <m:fPr>
                        <m:ctrlPr>
                          <a:rPr lang="en-GB" sz="2000" b="1" i="1">
                            <a:latin typeface="Cambria Math" panose="02040503050406030204" pitchFamily="18" charset="0"/>
                            <a:cs typeface="Times New Roman" panose="02020603050405020304" pitchFamily="18" charset="0"/>
                          </a:rPr>
                        </m:ctrlPr>
                      </m:fPr>
                      <m:num>
                        <m:r>
                          <a:rPr lang="en-GB" sz="2000" b="1" i="0" smtClean="0">
                            <a:latin typeface="Cambria Math" panose="02040503050406030204" pitchFamily="18" charset="0"/>
                            <a:cs typeface="Times New Roman" panose="02020603050405020304" pitchFamily="18" charset="0"/>
                          </a:rPr>
                          <m:t>𝟒</m:t>
                        </m:r>
                      </m:num>
                      <m:den>
                        <m:r>
                          <a:rPr lang="en-GB" sz="2000" b="1" i="0" smtClean="0">
                            <a:latin typeface="Cambria Math" panose="02040503050406030204" pitchFamily="18" charset="0"/>
                            <a:cs typeface="Times New Roman" panose="02020603050405020304" pitchFamily="18" charset="0"/>
                          </a:rPr>
                          <m:t>𝟓</m:t>
                        </m:r>
                      </m:den>
                    </m:f>
                  </m:oMath>
                </a14:m>
                <a:r>
                  <a:rPr lang="en-GB" b="1" dirty="0">
                    <a:cs typeface="Times New Roman" panose="02020603050405020304" pitchFamily="18" charset="0"/>
                  </a:rPr>
                  <a:t>. We should record these as we go.</a:t>
                </a:r>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430226" y="1425730"/>
                <a:ext cx="4518053" cy="4414093"/>
              </a:xfrm>
              <a:prstGeom prst="rect">
                <a:avLst/>
              </a:prstGeom>
              <a:blipFill>
                <a:blip r:embed="rId2"/>
                <a:stretch>
                  <a:fillRect l="-1215" t="-829" r="-2159" b="-1381"/>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8" name="Text Box 2">
                <a:extLst>
                  <a:ext uri="{FF2B5EF4-FFF2-40B4-BE49-F238E27FC236}">
                    <a16:creationId xmlns:a16="http://schemas.microsoft.com/office/drawing/2014/main" id="{C7456B23-44DD-4773-B8FE-35BCDB249FAB}"/>
                  </a:ext>
                </a:extLst>
              </p:cNvPr>
              <p:cNvSpPr txBox="1">
                <a:spLocks noChangeArrowheads="1"/>
              </p:cNvSpPr>
              <p:nvPr/>
            </p:nvSpPr>
            <p:spPr bwMode="auto">
              <a:xfrm>
                <a:off x="5772150" y="1425730"/>
                <a:ext cx="4766442" cy="3970318"/>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107000"/>
                  </a:lnSpc>
                  <a:spcAft>
                    <a:spcPts val="800"/>
                  </a:spcAft>
                  <a:buFont typeface="Arial" charset="0"/>
                  <a:buNone/>
                </a:pPr>
                <a:r>
                  <a:rPr lang="en-GB" sz="2000" b="1" dirty="0"/>
                  <a:t>Find all the numbers that are </a:t>
                </a:r>
                <a:r>
                  <a:rPr lang="en-GB" sz="2000" b="1" dirty="0">
                    <a:cs typeface="Times New Roman" panose="02020603050405020304" pitchFamily="18" charset="0"/>
                  </a:rPr>
                  <a:t>e</a:t>
                </a:r>
                <a:r>
                  <a:rPr lang="en-GB" sz="2000" b="1" dirty="0">
                    <a:ea typeface="Calibri" panose="020F0502020204030204" pitchFamily="34" charset="0"/>
                    <a:cs typeface="Times New Roman" panose="02020603050405020304" pitchFamily="18" charset="0"/>
                  </a:rPr>
                  <a:t>qual to, or greater than </a:t>
                </a:r>
                <a14:m>
                  <m:oMath xmlns:m="http://schemas.openxmlformats.org/officeDocument/2006/math">
                    <m:f>
                      <m:fPr>
                        <m:ctrlPr>
                          <a:rPr lang="en-GB" sz="2000" b="1" i="1" smtClean="0">
                            <a:latin typeface="Cambria Math" panose="02040503050406030204" pitchFamily="18" charset="0"/>
                            <a:cs typeface="Times New Roman" panose="02020603050405020304" pitchFamily="18" charset="0"/>
                          </a:rPr>
                        </m:ctrlPr>
                      </m:fPr>
                      <m:num>
                        <m:r>
                          <a:rPr lang="en-GB" sz="2000" b="1" i="1" smtClean="0">
                            <a:latin typeface="Cambria Math" panose="02040503050406030204" pitchFamily="18" charset="0"/>
                            <a:cs typeface="Times New Roman" panose="02020603050405020304" pitchFamily="18" charset="0"/>
                          </a:rPr>
                          <m:t>𝟒</m:t>
                        </m:r>
                      </m:num>
                      <m:den>
                        <m:r>
                          <a:rPr lang="en-GB" sz="2000" b="1" i="1" smtClean="0">
                            <a:latin typeface="Cambria Math" panose="02040503050406030204" pitchFamily="18" charset="0"/>
                            <a:cs typeface="Times New Roman" panose="02020603050405020304" pitchFamily="18" charset="0"/>
                          </a:rPr>
                          <m:t>𝟓</m:t>
                        </m:r>
                      </m:den>
                    </m:f>
                    <m:r>
                      <a:rPr lang="en-GB" sz="2000" b="1" i="1" smtClean="0">
                        <a:latin typeface="Cambria Math" panose="02040503050406030204" pitchFamily="18" charset="0"/>
                        <a:cs typeface="Times New Roman" panose="02020603050405020304" pitchFamily="18" charset="0"/>
                      </a:rPr>
                      <m:t> </m:t>
                    </m:r>
                  </m:oMath>
                </a14:m>
                <a:endParaRPr lang="en-GB" sz="2000" b="1"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0.25</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80%</a:t>
                </a: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6</m:t>
                          </m:r>
                        </m:num>
                        <m:den>
                          <m:r>
                            <a:rPr lang="en-GB" sz="1600" i="1" smtClean="0">
                              <a:latin typeface="Cambria Math" panose="02040503050406030204" pitchFamily="18" charset="0"/>
                              <a:cs typeface="Times New Roman" panose="02020603050405020304" pitchFamily="18" charset="0"/>
                            </a:rPr>
                            <m:t>8</m:t>
                          </m:r>
                        </m:den>
                      </m:f>
                      <m:r>
                        <a:rPr lang="en-GB" sz="1600" i="1" smtClean="0">
                          <a:latin typeface="Cambria Math" panose="02040503050406030204" pitchFamily="18" charset="0"/>
                          <a:cs typeface="Times New Roman" panose="02020603050405020304" pitchFamily="18" charset="0"/>
                        </a:rPr>
                        <m:t> </m:t>
                      </m:r>
                    </m:oMath>
                  </m:oMathPara>
                </a14:m>
                <a:endParaRPr lang="en-GB" sz="16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14:m>
                  <m:oMathPara xmlns:m="http://schemas.openxmlformats.org/officeDocument/2006/math">
                    <m:oMathParaPr>
                      <m:jc m:val="left"/>
                    </m:oMathParaPr>
                    <m:oMath xmlns:m="http://schemas.openxmlformats.org/officeDocument/2006/math">
                      <m:f>
                        <m:fPr>
                          <m:ctrlPr>
                            <a:rPr lang="en-GB" sz="1600" i="1" smtClean="0">
                              <a:latin typeface="Cambria Math" panose="02040503050406030204" pitchFamily="18" charset="0"/>
                              <a:cs typeface="Times New Roman" panose="02020603050405020304" pitchFamily="18" charset="0"/>
                            </a:rPr>
                          </m:ctrlPr>
                        </m:fPr>
                        <m:num>
                          <m:r>
                            <a:rPr lang="en-GB" sz="1600" i="1" smtClean="0">
                              <a:latin typeface="Cambria Math" panose="02040503050406030204" pitchFamily="18" charset="0"/>
                              <a:cs typeface="Times New Roman" panose="02020603050405020304" pitchFamily="18" charset="0"/>
                            </a:rPr>
                            <m:t>1</m:t>
                          </m:r>
                        </m:num>
                        <m:den>
                          <m:r>
                            <a:rPr lang="en-GB" sz="1600" i="1" smtClean="0">
                              <a:latin typeface="Cambria Math" panose="02040503050406030204" pitchFamily="18" charset="0"/>
                              <a:cs typeface="Times New Roman" panose="02020603050405020304" pitchFamily="18" charset="0"/>
                            </a:rPr>
                            <m:t>2</m:t>
                          </m:r>
                        </m:den>
                      </m:f>
                    </m:oMath>
                  </m:oMathPara>
                </a14:m>
                <a:endParaRPr lang="en-GB" sz="2000" dirty="0">
                  <a:ea typeface="Calibri" panose="020F0502020204030204" pitchFamily="34" charset="0"/>
                  <a:cs typeface="Times New Roman" panose="02020603050405020304" pitchFamily="18" charset="0"/>
                </a:endParaRP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50%</a:t>
                </a:r>
              </a:p>
              <a:p>
                <a:pPr marL="400050" lvl="1" indent="0">
                  <a:lnSpc>
                    <a:spcPct val="107000"/>
                  </a:lnSpc>
                  <a:spcAft>
                    <a:spcPts val="800"/>
                  </a:spcAft>
                  <a:buFont typeface="Arial" charset="0"/>
                  <a:buNone/>
                </a:pPr>
                <a:r>
                  <a:rPr lang="en-GB" sz="2000" dirty="0">
                    <a:ea typeface="Calibri" panose="020F0502020204030204" pitchFamily="34" charset="0"/>
                    <a:cs typeface="Times New Roman" panose="02020603050405020304" pitchFamily="18" charset="0"/>
                  </a:rPr>
                  <a:t>0.9</a:t>
                </a:r>
              </a:p>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mc:Choice>
        <mc:Fallback xmlns="">
          <p:sp>
            <p:nvSpPr>
              <p:cNvPr id="8" name="Text Box 2">
                <a:extLst>
                  <a:ext uri="{FF2B5EF4-FFF2-40B4-BE49-F238E27FC236}">
                    <a16:creationId xmlns:a16="http://schemas.microsoft.com/office/drawing/2014/main" id="{C7456B23-44DD-4773-B8FE-35BCDB249FAB}"/>
                  </a:ext>
                </a:extLst>
              </p:cNvPr>
              <p:cNvSpPr txBox="1">
                <a:spLocks noRot="1" noChangeAspect="1" noMove="1" noResize="1" noEditPoints="1" noAdjustHandles="1" noChangeArrowheads="1" noChangeShapeType="1" noTextEdit="1"/>
              </p:cNvSpPr>
              <p:nvPr/>
            </p:nvSpPr>
            <p:spPr bwMode="auto">
              <a:xfrm>
                <a:off x="5772150" y="1425730"/>
                <a:ext cx="4766442" cy="3970318"/>
              </a:xfrm>
              <a:prstGeom prst="rect">
                <a:avLst/>
              </a:prstGeom>
              <a:blipFill>
                <a:blip r:embed="rId3"/>
                <a:stretch>
                  <a:fillRect t="-766" b="-3522"/>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B919224-F77F-4B76-8455-E8C00C7B4B2F}"/>
              </a:ext>
            </a:extLst>
          </p:cNvPr>
          <p:cNvSpPr txBox="1"/>
          <p:nvPr/>
        </p:nvSpPr>
        <p:spPr>
          <a:xfrm>
            <a:off x="1111469" y="662152"/>
            <a:ext cx="7488621" cy="369332"/>
          </a:xfrm>
          <a:prstGeom prst="rect">
            <a:avLst/>
          </a:prstGeom>
          <a:noFill/>
        </p:spPr>
        <p:txBody>
          <a:bodyPr wrap="square" rtlCol="0">
            <a:spAutoFit/>
          </a:bodyPr>
          <a:lstStyle/>
          <a:p>
            <a:r>
              <a:rPr lang="en-GB" dirty="0"/>
              <a:t>Bar models to compare the </a:t>
            </a:r>
            <a:r>
              <a:rPr lang="en-GB"/>
              <a:t>different fractions.</a:t>
            </a:r>
            <a:endParaRPr lang="en-GB" dirty="0"/>
          </a:p>
        </p:txBody>
      </p:sp>
      <p:pic>
        <p:nvPicPr>
          <p:cNvPr id="3" name="Picture 2" descr="A picture containing building, clipart&#10;&#10;Description automatically generated">
            <a:extLst>
              <a:ext uri="{FF2B5EF4-FFF2-40B4-BE49-F238E27FC236}">
                <a16:creationId xmlns:a16="http://schemas.microsoft.com/office/drawing/2014/main" id="{0129C108-2166-43D8-98DD-559BEE38C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1469" y="1237592"/>
            <a:ext cx="8316310" cy="5423680"/>
          </a:xfrm>
          <a:prstGeom prst="rect">
            <a:avLst/>
          </a:prstGeom>
        </p:spPr>
      </p:pic>
    </p:spTree>
    <p:extLst>
      <p:ext uri="{BB962C8B-B14F-4D97-AF65-F5344CB8AC3E}">
        <p14:creationId xmlns:p14="http://schemas.microsoft.com/office/powerpoint/2010/main" val="52447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519238" y="1601732"/>
                <a:ext cx="4518053" cy="3373231"/>
              </a:xfrm>
              <a:prstGeom prst="rect">
                <a:avLst/>
              </a:prstGeom>
              <a:solidFill>
                <a:schemeClr val="accent5">
                  <a:lumMod val="20000"/>
                  <a:lumOff val="80000"/>
                </a:schemeClr>
              </a:solidFill>
            </p:spPr>
            <p:txBody>
              <a:bodyPr wrap="square" rtlCol="0">
                <a:spAutoFit/>
              </a:bodyPr>
              <a:lstStyle/>
              <a:p>
                <a:r>
                  <a:rPr lang="en-GB" sz="1600" b="1" dirty="0"/>
                  <a:t>Step 1: Draw the bar model diagram for each fraction, including </a:t>
                </a:r>
                <a14:m>
                  <m:oMath xmlns:m="http://schemas.openxmlformats.org/officeDocument/2006/math">
                    <m:f>
                      <m:fPr>
                        <m:ctrlPr>
                          <a:rPr lang="en-GB" sz="1600" b="1" i="1" smtClean="0">
                            <a:effectLst/>
                            <a:latin typeface="Cambria Math" panose="02040503050406030204" pitchFamily="18" charset="0"/>
                            <a:cs typeface="Times New Roman" panose="02020603050405020304" pitchFamily="18" charset="0"/>
                          </a:rPr>
                        </m:ctrlPr>
                      </m:fPr>
                      <m:num>
                        <m:r>
                          <a:rPr lang="en-GB" sz="1600" b="1" i="1" smtClean="0">
                            <a:effectLst/>
                            <a:latin typeface="Cambria Math" panose="02040503050406030204" pitchFamily="18" charset="0"/>
                            <a:cs typeface="Times New Roman" panose="02020603050405020304" pitchFamily="18" charset="0"/>
                          </a:rPr>
                          <m:t>𝟒</m:t>
                        </m:r>
                      </m:num>
                      <m:den>
                        <m:r>
                          <a:rPr lang="en-GB" sz="1600" b="1" i="1" smtClean="0">
                            <a:effectLst/>
                            <a:latin typeface="Cambria Math" panose="02040503050406030204" pitchFamily="18" charset="0"/>
                            <a:cs typeface="Times New Roman" panose="02020603050405020304" pitchFamily="18" charset="0"/>
                          </a:rPr>
                          <m:t>𝟓</m:t>
                        </m:r>
                      </m:den>
                    </m:f>
                    <m:r>
                      <a:rPr lang="en-GB" sz="1600" b="1" i="1" smtClean="0">
                        <a:effectLst/>
                        <a:latin typeface="Cambria Math" panose="02040503050406030204" pitchFamily="18" charset="0"/>
                        <a:cs typeface="Times New Roman" panose="02020603050405020304" pitchFamily="18" charset="0"/>
                      </a:rPr>
                      <m:t> </m:t>
                    </m:r>
                  </m:oMath>
                </a14:m>
                <a:r>
                  <a:rPr lang="en-GB" sz="1600" b="1" dirty="0"/>
                  <a:t>so you can compare all the different fractions.</a:t>
                </a:r>
              </a:p>
              <a:p>
                <a:endParaRPr lang="en-GB" sz="1600" b="1" dirty="0">
                  <a:cs typeface="Times New Roman" panose="02020603050405020304" pitchFamily="18" charset="0"/>
                </a:endParaRPr>
              </a:p>
              <a:p>
                <a:r>
                  <a:rPr lang="en-GB" sz="1600" b="1" dirty="0">
                    <a:cs typeface="Times New Roman" panose="02020603050405020304" pitchFamily="18" charset="0"/>
                  </a:rPr>
                  <a:t>Step 2: </a:t>
                </a:r>
                <a:r>
                  <a:rPr lang="en-GB" sz="1600" b="1" dirty="0"/>
                  <a:t>Work through the list systematically, comparing each fraction to </a:t>
                </a:r>
                <a14:m>
                  <m:oMath xmlns:m="http://schemas.openxmlformats.org/officeDocument/2006/math">
                    <m:f>
                      <m:fPr>
                        <m:ctrlPr>
                          <a:rPr lang="en-GB" sz="1600" b="1" i="1" smtClean="0">
                            <a:effectLst/>
                            <a:latin typeface="Cambria Math" panose="02040503050406030204" pitchFamily="18" charset="0"/>
                            <a:cs typeface="Times New Roman" panose="02020603050405020304" pitchFamily="18" charset="0"/>
                          </a:rPr>
                        </m:ctrlPr>
                      </m:fPr>
                      <m:num>
                        <m:r>
                          <a:rPr lang="en-GB" sz="1600" b="1" i="1" smtClean="0">
                            <a:effectLst/>
                            <a:latin typeface="Cambria Math" panose="02040503050406030204" pitchFamily="18" charset="0"/>
                            <a:cs typeface="Times New Roman" panose="02020603050405020304" pitchFamily="18" charset="0"/>
                          </a:rPr>
                          <m:t>𝟒</m:t>
                        </m:r>
                      </m:num>
                      <m:den>
                        <m:r>
                          <a:rPr lang="en-GB" sz="1600" b="1" i="1" smtClean="0">
                            <a:effectLst/>
                            <a:latin typeface="Cambria Math" panose="02040503050406030204" pitchFamily="18" charset="0"/>
                            <a:cs typeface="Times New Roman" panose="02020603050405020304" pitchFamily="18" charset="0"/>
                          </a:rPr>
                          <m:t>𝟓</m:t>
                        </m:r>
                      </m:den>
                    </m:f>
                  </m:oMath>
                </a14:m>
                <a:r>
                  <a:rPr lang="en-GB" sz="1600" b="1" dirty="0"/>
                  <a:t> and decide if it is equal to, or greater than</a:t>
                </a:r>
                <a:r>
                  <a:rPr lang="en-GB" sz="1600" b="1" dirty="0">
                    <a:cs typeface="Times New Roman" panose="02020603050405020304" pitchFamily="18" charset="0"/>
                  </a:rPr>
                  <a:t> </a:t>
                </a:r>
                <a14:m>
                  <m:oMath xmlns:m="http://schemas.openxmlformats.org/officeDocument/2006/math">
                    <m:f>
                      <m:fPr>
                        <m:ctrlPr>
                          <a:rPr lang="en-GB" sz="1600" b="1" i="1">
                            <a:latin typeface="Cambria Math" panose="02040503050406030204" pitchFamily="18" charset="0"/>
                            <a:cs typeface="Times New Roman" panose="02020603050405020304" pitchFamily="18" charset="0"/>
                          </a:rPr>
                        </m:ctrlPr>
                      </m:fPr>
                      <m:num>
                        <m:r>
                          <a:rPr lang="en-GB" sz="1600" b="1" i="1">
                            <a:latin typeface="Cambria Math" panose="02040503050406030204" pitchFamily="18" charset="0"/>
                            <a:cs typeface="Times New Roman" panose="02020603050405020304" pitchFamily="18" charset="0"/>
                          </a:rPr>
                          <m:t>𝟒</m:t>
                        </m:r>
                      </m:num>
                      <m:den>
                        <m:r>
                          <a:rPr lang="en-GB" sz="1600" b="1" i="1">
                            <a:latin typeface="Cambria Math" panose="02040503050406030204" pitchFamily="18" charset="0"/>
                            <a:cs typeface="Times New Roman" panose="02020603050405020304" pitchFamily="18" charset="0"/>
                          </a:rPr>
                          <m:t>𝟓</m:t>
                        </m:r>
                      </m:den>
                    </m:f>
                  </m:oMath>
                </a14:m>
                <a:r>
                  <a:rPr lang="en-GB" sz="1600" b="1" dirty="0"/>
                  <a:t>.</a:t>
                </a:r>
              </a:p>
              <a:p>
                <a:endParaRPr lang="en-GB" sz="1600" b="1" dirty="0"/>
              </a:p>
              <a:p>
                <a:r>
                  <a:rPr lang="en-GB" sz="1600" b="1" dirty="0"/>
                  <a:t> If it is record it. </a:t>
                </a:r>
              </a:p>
              <a:p>
                <a:endParaRPr lang="en-GB" sz="1600" b="1" dirty="0"/>
              </a:p>
              <a:p>
                <a:endParaRPr lang="en-GB" sz="1600" b="1" dirty="0"/>
              </a:p>
              <a:p>
                <a:endParaRPr lang="en-GB" sz="1600" b="1" dirty="0">
                  <a:cs typeface="Times New Roman" panose="02020603050405020304" pitchFamily="18" charset="0"/>
                </a:endParaRPr>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19238" y="1601732"/>
                <a:ext cx="4518053" cy="3373231"/>
              </a:xfrm>
              <a:prstGeom prst="rect">
                <a:avLst/>
              </a:prstGeom>
              <a:blipFill>
                <a:blip r:embed="rId2"/>
                <a:stretch>
                  <a:fillRect l="-675" t="-542" r="-1754"/>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6" name="Text Box 2">
                <a:extLst>
                  <a:ext uri="{FF2B5EF4-FFF2-40B4-BE49-F238E27FC236}">
                    <a16:creationId xmlns:a16="http://schemas.microsoft.com/office/drawing/2014/main" id="{B6B2FAB2-6C5E-469E-8C44-C7BF32EFBEBE}"/>
                  </a:ext>
                </a:extLst>
              </p:cNvPr>
              <p:cNvSpPr txBox="1">
                <a:spLocks noGrp="1" noChangeArrowheads="1"/>
              </p:cNvSpPr>
              <p:nvPr>
                <p:ph idx="1"/>
              </p:nvPr>
            </p:nvSpPr>
            <p:spPr bwMode="auto">
              <a:xfrm>
                <a:off x="5982543" y="1668491"/>
                <a:ext cx="4766442" cy="3970318"/>
              </a:xfrm>
              <a:prstGeom prst="rect">
                <a:avLst/>
              </a:prstGeom>
              <a:solidFill>
                <a:schemeClr val="bg2"/>
              </a:solidFill>
              <a:ln w="9525">
                <a:solidFill>
                  <a:srgbClr val="000000"/>
                </a:solidFill>
                <a:miter lim="800000"/>
                <a:headEnd/>
                <a:tailEnd/>
              </a:ln>
            </p:spPr>
            <p:txBody>
              <a:bodyPr rot="0" vert="horz" wrap="square" lIns="91440" tIns="45720" rIns="91440" bIns="45720" anchor="t" anchorCtr="0">
                <a:noAutofit/>
              </a:bodyPr>
              <a:lstStyle/>
              <a:p>
                <a:pPr marL="400050" lvl="1" indent="0">
                  <a:lnSpc>
                    <a:spcPct val="107000"/>
                  </a:lnSpc>
                  <a:spcAft>
                    <a:spcPts val="800"/>
                  </a:spcAft>
                  <a:buNone/>
                </a:pPr>
                <a:r>
                  <a:rPr lang="en-GB" sz="2000" b="1" dirty="0"/>
                  <a:t>Find all the numbers that are </a:t>
                </a:r>
                <a:r>
                  <a:rPr lang="en-GB" sz="2000" b="1" dirty="0">
                    <a:cs typeface="Times New Roman" panose="02020603050405020304" pitchFamily="18" charset="0"/>
                  </a:rPr>
                  <a:t>e</a:t>
                </a:r>
                <a:r>
                  <a:rPr lang="en-GB" sz="2000" b="1" dirty="0">
                    <a:effectLst/>
                    <a:ea typeface="Calibri" panose="020F0502020204030204" pitchFamily="34" charset="0"/>
                    <a:cs typeface="Times New Roman" panose="02020603050405020304" pitchFamily="18" charset="0"/>
                  </a:rPr>
                  <a:t>qual to, or greater than </a:t>
                </a:r>
                <a14:m>
                  <m:oMath xmlns:m="http://schemas.openxmlformats.org/officeDocument/2006/math">
                    <m:f>
                      <m:fPr>
                        <m:ctrlPr>
                          <a:rPr lang="en-GB" sz="2000" b="1" i="1" smtClean="0">
                            <a:effectLst/>
                            <a:latin typeface="Cambria Math" panose="02040503050406030204" pitchFamily="18" charset="0"/>
                            <a:cs typeface="Times New Roman" panose="02020603050405020304" pitchFamily="18" charset="0"/>
                          </a:rPr>
                        </m:ctrlPr>
                      </m:fPr>
                      <m:num>
                        <m:r>
                          <a:rPr lang="en-GB" sz="2000" b="1" i="1" smtClean="0">
                            <a:effectLst/>
                            <a:latin typeface="Cambria Math" panose="02040503050406030204" pitchFamily="18" charset="0"/>
                            <a:cs typeface="Times New Roman" panose="02020603050405020304" pitchFamily="18" charset="0"/>
                          </a:rPr>
                          <m:t>𝟒</m:t>
                        </m:r>
                      </m:num>
                      <m:den>
                        <m:r>
                          <a:rPr lang="en-GB" sz="2000" b="1" i="1" smtClean="0">
                            <a:effectLst/>
                            <a:latin typeface="Cambria Math" panose="02040503050406030204" pitchFamily="18" charset="0"/>
                            <a:cs typeface="Times New Roman" panose="02020603050405020304" pitchFamily="18" charset="0"/>
                          </a:rPr>
                          <m:t>𝟓</m:t>
                        </m:r>
                      </m:den>
                    </m:f>
                    <m:r>
                      <a:rPr lang="en-GB" sz="2000" b="1" i="1" smtClean="0">
                        <a:effectLst/>
                        <a:latin typeface="Cambria Math" panose="02040503050406030204" pitchFamily="18" charset="0"/>
                        <a:cs typeface="Times New Roman" panose="02020603050405020304" pitchFamily="18" charset="0"/>
                      </a:rPr>
                      <m:t> </m:t>
                    </m:r>
                  </m:oMath>
                </a14:m>
                <a:endParaRPr lang="en-GB" sz="2000" b="1"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0.25</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80%</a:t>
                </a:r>
              </a:p>
              <a:p>
                <a:pPr marL="400050" lvl="1" indent="0">
                  <a:lnSpc>
                    <a:spcPct val="107000"/>
                  </a:lnSpc>
                  <a:spcAft>
                    <a:spcPts val="800"/>
                  </a:spcAft>
                  <a:buNone/>
                </a:pPr>
                <a14:m>
                  <m:oMathPara xmlns:m="http://schemas.openxmlformats.org/officeDocument/2006/math">
                    <m:oMathParaPr>
                      <m:jc m:val="left"/>
                    </m:oMathParaPr>
                    <m:oMath xmlns:m="http://schemas.openxmlformats.org/officeDocument/2006/math">
                      <m:f>
                        <m:fPr>
                          <m:ctrlPr>
                            <a:rPr lang="en-GB" sz="1600" i="1" smtClean="0">
                              <a:effectLst/>
                              <a:latin typeface="Cambria Math" panose="02040503050406030204" pitchFamily="18" charset="0"/>
                              <a:cs typeface="Times New Roman" panose="02020603050405020304" pitchFamily="18" charset="0"/>
                            </a:rPr>
                          </m:ctrlPr>
                        </m:fPr>
                        <m:num>
                          <m:r>
                            <a:rPr lang="en-GB" sz="1600" b="0" i="1" smtClean="0">
                              <a:effectLst/>
                              <a:latin typeface="Cambria Math" panose="02040503050406030204" pitchFamily="18" charset="0"/>
                              <a:cs typeface="Times New Roman" panose="02020603050405020304" pitchFamily="18" charset="0"/>
                            </a:rPr>
                            <m:t>6</m:t>
                          </m:r>
                        </m:num>
                        <m:den>
                          <m:r>
                            <a:rPr lang="en-GB" sz="1600" b="0" i="1" smtClean="0">
                              <a:effectLst/>
                              <a:latin typeface="Cambria Math" panose="02040503050406030204" pitchFamily="18" charset="0"/>
                              <a:cs typeface="Times New Roman" panose="02020603050405020304" pitchFamily="18" charset="0"/>
                            </a:rPr>
                            <m:t>8</m:t>
                          </m:r>
                        </m:den>
                      </m:f>
                      <m:r>
                        <a:rPr lang="en-GB" sz="1600" b="0" i="1" smtClean="0">
                          <a:effectLst/>
                          <a:latin typeface="Cambria Math" panose="02040503050406030204" pitchFamily="18" charset="0"/>
                          <a:cs typeface="Times New Roman" panose="02020603050405020304" pitchFamily="18" charset="0"/>
                        </a:rPr>
                        <m:t> </m:t>
                      </m:r>
                    </m:oMath>
                  </m:oMathPara>
                </a14:m>
                <a:endParaRPr lang="en-GB" sz="1600"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14:m>
                  <m:oMathPara xmlns:m="http://schemas.openxmlformats.org/officeDocument/2006/math">
                    <m:oMathParaPr>
                      <m:jc m:val="left"/>
                    </m:oMathParaPr>
                    <m:oMath xmlns:m="http://schemas.openxmlformats.org/officeDocument/2006/math">
                      <m:f>
                        <m:fPr>
                          <m:ctrlPr>
                            <a:rPr lang="en-GB" sz="1600" i="1" smtClean="0">
                              <a:effectLst/>
                              <a:latin typeface="Cambria Math" panose="02040503050406030204" pitchFamily="18" charset="0"/>
                              <a:cs typeface="Times New Roman" panose="02020603050405020304" pitchFamily="18" charset="0"/>
                            </a:rPr>
                          </m:ctrlPr>
                        </m:fPr>
                        <m:num>
                          <m:r>
                            <a:rPr lang="en-GB" sz="1600" b="0" i="1" smtClean="0">
                              <a:effectLst/>
                              <a:latin typeface="Cambria Math" panose="02040503050406030204" pitchFamily="18" charset="0"/>
                              <a:cs typeface="Times New Roman" panose="02020603050405020304" pitchFamily="18" charset="0"/>
                            </a:rPr>
                            <m:t>1</m:t>
                          </m:r>
                        </m:num>
                        <m:den>
                          <m:r>
                            <a:rPr lang="en-GB" sz="1600" b="0" i="1" smtClean="0">
                              <a:effectLst/>
                              <a:latin typeface="Cambria Math" panose="02040503050406030204" pitchFamily="18" charset="0"/>
                              <a:cs typeface="Times New Roman" panose="02020603050405020304" pitchFamily="18" charset="0"/>
                            </a:rPr>
                            <m:t>2</m:t>
                          </m:r>
                        </m:den>
                      </m:f>
                    </m:oMath>
                  </m:oMathPara>
                </a14:m>
                <a:endParaRPr lang="en-GB" sz="2000" dirty="0">
                  <a:effectLst/>
                  <a:ea typeface="Calibri" panose="020F0502020204030204" pitchFamily="34" charset="0"/>
                  <a:cs typeface="Times New Roman" panose="02020603050405020304" pitchFamily="18" charset="0"/>
                </a:endParaRP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50%</a:t>
                </a:r>
              </a:p>
              <a:p>
                <a:pPr marL="400050" lvl="1" indent="0">
                  <a:lnSpc>
                    <a:spcPct val="107000"/>
                  </a:lnSpc>
                  <a:spcAft>
                    <a:spcPts val="800"/>
                  </a:spcAft>
                  <a:buNone/>
                </a:pPr>
                <a:r>
                  <a:rPr lang="en-GB" sz="2000" dirty="0">
                    <a:effectLst/>
                    <a:ea typeface="Calibri" panose="020F0502020204030204" pitchFamily="34" charset="0"/>
                    <a:cs typeface="Times New Roman" panose="02020603050405020304" pitchFamily="18" charset="0"/>
                  </a:rPr>
                  <a:t>0.9</a:t>
                </a:r>
              </a:p>
              <a:p>
                <a:pPr marL="0" indent="0">
                  <a:lnSpc>
                    <a:spcPct val="107000"/>
                  </a:lnSpc>
                  <a:spcAft>
                    <a:spcPts val="800"/>
                  </a:spcAft>
                  <a:buNone/>
                </a:pPr>
                <a:endParaRPr lang="en-GB" sz="2000" dirty="0">
                  <a:effectLst/>
                  <a:ea typeface="Calibri" panose="020F0502020204030204" pitchFamily="34" charset="0"/>
                  <a:cs typeface="Times New Roman" panose="02020603050405020304" pitchFamily="18" charset="0"/>
                </a:endParaRPr>
              </a:p>
            </p:txBody>
          </p:sp>
        </mc:Choice>
        <mc:Fallback xmlns="">
          <p:sp>
            <p:nvSpPr>
              <p:cNvPr id="6" name="Text Box 2">
                <a:extLst>
                  <a:ext uri="{FF2B5EF4-FFF2-40B4-BE49-F238E27FC236}">
                    <a16:creationId xmlns:a16="http://schemas.microsoft.com/office/drawing/2014/main" id="{B6B2FAB2-6C5E-469E-8C44-C7BF32EFBEBE}"/>
                  </a:ext>
                </a:extLst>
              </p:cNvPr>
              <p:cNvSpPr txBox="1">
                <a:spLocks noGrp="1" noRot="1" noChangeAspect="1" noMove="1" noResize="1" noEditPoints="1" noAdjustHandles="1" noChangeArrowheads="1" noChangeShapeType="1" noTextEdit="1"/>
              </p:cNvSpPr>
              <p:nvPr>
                <p:ph idx="1"/>
              </p:nvPr>
            </p:nvSpPr>
            <p:spPr bwMode="auto">
              <a:xfrm>
                <a:off x="5982543" y="1668491"/>
                <a:ext cx="4766442" cy="3970318"/>
              </a:xfrm>
              <a:prstGeom prst="rect">
                <a:avLst/>
              </a:prstGeom>
              <a:blipFill>
                <a:blip r:embed="rId3"/>
                <a:stretch>
                  <a:fillRect t="-766" b="-3522"/>
                </a:stretch>
              </a:blipFill>
              <a:ln w="9525">
                <a:solidFill>
                  <a:srgbClr val="000000"/>
                </a:solidFill>
                <a:miter lim="800000"/>
                <a:headEnd/>
                <a:tailEnd/>
              </a:ln>
            </p:spPr>
            <p:txBody>
              <a:bodyPr/>
              <a:lstStyle/>
              <a:p>
                <a:r>
                  <a:rPr lang="en-GB">
                    <a:noFill/>
                  </a:rPr>
                  <a:t> </a:t>
                </a:r>
              </a:p>
            </p:txBody>
          </p:sp>
        </mc:Fallback>
      </mc:AlternateContent>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88A4ED-9B80-4D61-97BF-ACC528D00F46}"/>
                  </a:ext>
                </a:extLst>
              </p:cNvPr>
              <p:cNvSpPr txBox="1"/>
              <p:nvPr/>
            </p:nvSpPr>
            <p:spPr>
              <a:xfrm>
                <a:off x="235762" y="374272"/>
                <a:ext cx="6216868" cy="939744"/>
              </a:xfrm>
              <a:prstGeom prst="rect">
                <a:avLst/>
              </a:prstGeom>
              <a:noFill/>
            </p:spPr>
            <p:txBody>
              <a:bodyPr wrap="square">
                <a:spAutoFit/>
              </a:bodyPr>
              <a:lstStyle/>
              <a:p>
                <a:r>
                  <a:rPr lang="en-GB" sz="1600" b="1" dirty="0">
                    <a:cs typeface="Times New Roman" panose="02020603050405020304" pitchFamily="18" charset="0"/>
                  </a:rPr>
                  <a:t>Step 3: use the diagram working systematically through the list to check which fractions are equal to, or greater than</a:t>
                </a:r>
                <a:r>
                  <a:rPr lang="en-GB" sz="1600" dirty="0">
                    <a:cs typeface="Times New Roman" panose="02020603050405020304" pitchFamily="18" charset="0"/>
                  </a:rPr>
                  <a:t> </a:t>
                </a:r>
                <a14:m>
                  <m:oMath xmlns:m="http://schemas.openxmlformats.org/officeDocument/2006/math">
                    <m:f>
                      <m:fPr>
                        <m:ctrlPr>
                          <a:rPr lang="en-GB" sz="1600" b="1" i="1">
                            <a:latin typeface="Cambria Math" panose="02040503050406030204" pitchFamily="18" charset="0"/>
                            <a:cs typeface="Times New Roman" panose="02020603050405020304" pitchFamily="18" charset="0"/>
                          </a:rPr>
                        </m:ctrlPr>
                      </m:fPr>
                      <m:num>
                        <m:r>
                          <a:rPr lang="en-GB" sz="1600" b="1" i="0" smtClean="0">
                            <a:latin typeface="Cambria Math" panose="02040503050406030204" pitchFamily="18" charset="0"/>
                            <a:cs typeface="Times New Roman" panose="02020603050405020304" pitchFamily="18" charset="0"/>
                          </a:rPr>
                          <m:t>𝟒</m:t>
                        </m:r>
                      </m:num>
                      <m:den>
                        <m:r>
                          <a:rPr lang="en-GB" sz="1600" b="1" i="0" smtClean="0">
                            <a:latin typeface="Cambria Math" panose="02040503050406030204" pitchFamily="18" charset="0"/>
                            <a:cs typeface="Times New Roman" panose="02020603050405020304" pitchFamily="18" charset="0"/>
                          </a:rPr>
                          <m:t>𝟓</m:t>
                        </m:r>
                      </m:den>
                    </m:f>
                  </m:oMath>
                </a14:m>
                <a:r>
                  <a:rPr lang="en-GB" sz="1600" b="1" dirty="0">
                    <a:cs typeface="Times New Roman" panose="02020603050405020304" pitchFamily="18" charset="0"/>
                  </a:rPr>
                  <a:t>. We should record these as we go.</a:t>
                </a:r>
              </a:p>
            </p:txBody>
          </p:sp>
        </mc:Choice>
        <mc:Fallback xmlns="">
          <p:sp>
            <p:nvSpPr>
              <p:cNvPr id="7" name="TextBox 6">
                <a:extLst>
                  <a:ext uri="{FF2B5EF4-FFF2-40B4-BE49-F238E27FC236}">
                    <a16:creationId xmlns:a16="http://schemas.microsoft.com/office/drawing/2014/main" id="{1788A4ED-9B80-4D61-97BF-ACC528D00F46}"/>
                  </a:ext>
                </a:extLst>
              </p:cNvPr>
              <p:cNvSpPr txBox="1">
                <a:spLocks noRot="1" noChangeAspect="1" noMove="1" noResize="1" noEditPoints="1" noAdjustHandles="1" noChangeArrowheads="1" noChangeShapeType="1" noTextEdit="1"/>
              </p:cNvSpPr>
              <p:nvPr/>
            </p:nvSpPr>
            <p:spPr>
              <a:xfrm>
                <a:off x="235762" y="374272"/>
                <a:ext cx="6216868" cy="939744"/>
              </a:xfrm>
              <a:prstGeom prst="rect">
                <a:avLst/>
              </a:prstGeom>
              <a:blipFill>
                <a:blip r:embed="rId3"/>
                <a:stretch>
                  <a:fillRect l="-588" t="-1935" b="-7097"/>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30DFE009-2CBF-436C-98D4-3643F797E5DC}"/>
                  </a:ext>
                </a:extLst>
              </p:cNvPr>
              <p:cNvSpPr txBox="1"/>
              <p:nvPr/>
            </p:nvSpPr>
            <p:spPr>
              <a:xfrm>
                <a:off x="3389585" y="1483499"/>
                <a:ext cx="2907847" cy="491738"/>
              </a:xfrm>
              <a:prstGeom prst="rect">
                <a:avLst/>
              </a:prstGeom>
              <a:noFill/>
            </p:spPr>
            <p:txBody>
              <a:bodyPr wrap="square">
                <a:spAutoFit/>
              </a:bodyPr>
              <a:lstStyle/>
              <a:p>
                <a:r>
                  <a:rPr lang="en-GB" b="1" dirty="0"/>
                  <a:t>This is </a:t>
                </a:r>
                <a14:m>
                  <m:oMath xmlns:m="http://schemas.openxmlformats.org/officeDocument/2006/math">
                    <m:f>
                      <m:fPr>
                        <m:ctrlPr>
                          <a:rPr lang="en-GB" b="1" i="1">
                            <a:latin typeface="Cambria Math" panose="02040503050406030204" pitchFamily="18" charset="0"/>
                            <a:cs typeface="Times New Roman" panose="02020603050405020304" pitchFamily="18" charset="0"/>
                          </a:rPr>
                        </m:ctrlPr>
                      </m:fPr>
                      <m:num>
                        <m:r>
                          <a:rPr lang="en-GB" b="1" i="1">
                            <a:latin typeface="Cambria Math" panose="02040503050406030204" pitchFamily="18" charset="0"/>
                            <a:cs typeface="Times New Roman" panose="02020603050405020304" pitchFamily="18" charset="0"/>
                          </a:rPr>
                          <m:t>𝟒</m:t>
                        </m:r>
                      </m:num>
                      <m:den>
                        <m:r>
                          <a:rPr lang="en-GB" b="1" i="1">
                            <a:latin typeface="Cambria Math" panose="02040503050406030204" pitchFamily="18" charset="0"/>
                            <a:cs typeface="Times New Roman" panose="02020603050405020304" pitchFamily="18" charset="0"/>
                          </a:rPr>
                          <m:t>𝟓</m:t>
                        </m:r>
                      </m:den>
                    </m:f>
                  </m:oMath>
                </a14:m>
                <a:r>
                  <a:rPr lang="en-GB" sz="2400" b="1" dirty="0"/>
                  <a:t> </a:t>
                </a:r>
                <a:r>
                  <a:rPr lang="en-GB" b="1" dirty="0"/>
                  <a:t>of the whole bar</a:t>
                </a:r>
              </a:p>
            </p:txBody>
          </p:sp>
        </mc:Choice>
        <mc:Fallback>
          <p:sp>
            <p:nvSpPr>
              <p:cNvPr id="10" name="TextBox 9">
                <a:extLst>
                  <a:ext uri="{FF2B5EF4-FFF2-40B4-BE49-F238E27FC236}">
                    <a16:creationId xmlns:a16="http://schemas.microsoft.com/office/drawing/2014/main" id="{30DFE009-2CBF-436C-98D4-3643F797E5DC}"/>
                  </a:ext>
                </a:extLst>
              </p:cNvPr>
              <p:cNvSpPr txBox="1">
                <a:spLocks noRot="1" noChangeAspect="1" noMove="1" noResize="1" noEditPoints="1" noAdjustHandles="1" noChangeArrowheads="1" noChangeShapeType="1" noTextEdit="1"/>
              </p:cNvSpPr>
              <p:nvPr/>
            </p:nvSpPr>
            <p:spPr>
              <a:xfrm>
                <a:off x="3389585" y="1483499"/>
                <a:ext cx="2907847" cy="491738"/>
              </a:xfrm>
              <a:prstGeom prst="rect">
                <a:avLst/>
              </a:prstGeom>
              <a:blipFill>
                <a:blip r:embed="rId4"/>
                <a:stretch>
                  <a:fillRect l="-1677" r="-1887" b="-7407"/>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3C9B2A95-C9A9-4947-BED0-D827B4BB8505}"/>
                  </a:ext>
                </a:extLst>
              </p:cNvPr>
              <p:cNvSpPr txBox="1"/>
              <p:nvPr/>
            </p:nvSpPr>
            <p:spPr>
              <a:xfrm>
                <a:off x="3560066" y="3714012"/>
                <a:ext cx="6249239" cy="655179"/>
              </a:xfrm>
              <a:prstGeom prst="rect">
                <a:avLst/>
              </a:prstGeom>
              <a:solidFill>
                <a:schemeClr val="bg2"/>
              </a:solidFill>
            </p:spPr>
            <p:txBody>
              <a:bodyPr wrap="square">
                <a:spAutoFit/>
              </a:bodyPr>
              <a:lstStyle/>
              <a:p>
                <a:pPr indent="-57150">
                  <a:lnSpc>
                    <a:spcPct val="107000"/>
                  </a:lnSpc>
                  <a:spcAft>
                    <a:spcPts val="800"/>
                  </a:spcAft>
                </a:pPr>
                <a:r>
                  <a:rPr lang="en-GB" sz="1400" dirty="0">
                    <a:effectLst/>
                    <a:ea typeface="Calibri" panose="020F0502020204030204" pitchFamily="34" charset="0"/>
                    <a:cs typeface="Times New Roman" panose="02020603050405020304" pitchFamily="18" charset="0"/>
                  </a:rPr>
                  <a:t>The bar has been divided </a:t>
                </a:r>
                <a:r>
                  <a:rPr lang="en-GB" sz="1400" dirty="0">
                    <a:ea typeface="Calibri" panose="020F0502020204030204" pitchFamily="34" charset="0"/>
                    <a:cs typeface="Times New Roman" panose="02020603050405020304" pitchFamily="18" charset="0"/>
                  </a:rPr>
                  <a:t>into 10 equal parts, so </a:t>
                </a:r>
                <a:r>
                  <a:rPr lang="en-GB" sz="1400" dirty="0">
                    <a:effectLst/>
                    <a:ea typeface="Calibri" panose="020F0502020204030204" pitchFamily="34" charset="0"/>
                    <a:cs typeface="Times New Roman" panose="02020603050405020304" pitchFamily="18" charset="0"/>
                  </a:rPr>
                  <a:t>each part is 10% of the whole bar. 80% </a:t>
                </a:r>
                <a:r>
                  <a:rPr lang="en-GB" sz="1400" dirty="0">
                    <a:ea typeface="Calibri" panose="020F0502020204030204" pitchFamily="34" charset="0"/>
                    <a:cs typeface="Times New Roman" panose="02020603050405020304" pitchFamily="18" charset="0"/>
                  </a:rPr>
                  <a:t>=</a:t>
                </a:r>
                <a:r>
                  <a:rPr lang="en-GB" sz="1400" dirty="0">
                    <a:effectLst/>
                    <a:ea typeface="Calibri" panose="020F0502020204030204" pitchFamily="34" charset="0"/>
                    <a:cs typeface="Times New Roman" panose="02020603050405020304" pitchFamily="18" charset="0"/>
                  </a:rPr>
                  <a:t> </a:t>
                </a:r>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𝟒</m:t>
                        </m:r>
                      </m:num>
                      <m:den>
                        <m:r>
                          <a:rPr lang="en-GB" sz="1400" b="1" i="1">
                            <a:latin typeface="Cambria Math" panose="02040503050406030204" pitchFamily="18" charset="0"/>
                            <a:cs typeface="Times New Roman" panose="02020603050405020304" pitchFamily="18" charset="0"/>
                          </a:rPr>
                          <m:t>𝟓</m:t>
                        </m:r>
                      </m:den>
                    </m:f>
                  </m:oMath>
                </a14:m>
                <a:endParaRPr lang="en-GB" sz="1400" dirty="0">
                  <a:effectLst/>
                  <a:ea typeface="Calibri" panose="020F0502020204030204" pitchFamily="34" charset="0"/>
                  <a:cs typeface="Times New Roman" panose="02020603050405020304" pitchFamily="18" charset="0"/>
                </a:endParaRPr>
              </a:p>
            </p:txBody>
          </p:sp>
        </mc:Choice>
        <mc:Fallback>
          <p:sp>
            <p:nvSpPr>
              <p:cNvPr id="12" name="TextBox 11">
                <a:extLst>
                  <a:ext uri="{FF2B5EF4-FFF2-40B4-BE49-F238E27FC236}">
                    <a16:creationId xmlns:a16="http://schemas.microsoft.com/office/drawing/2014/main" id="{3C9B2A95-C9A9-4947-BED0-D827B4BB8505}"/>
                  </a:ext>
                </a:extLst>
              </p:cNvPr>
              <p:cNvSpPr txBox="1">
                <a:spLocks noRot="1" noChangeAspect="1" noMove="1" noResize="1" noEditPoints="1" noAdjustHandles="1" noChangeArrowheads="1" noChangeShapeType="1" noTextEdit="1"/>
              </p:cNvSpPr>
              <p:nvPr/>
            </p:nvSpPr>
            <p:spPr>
              <a:xfrm>
                <a:off x="3560066" y="3714012"/>
                <a:ext cx="6249239" cy="655179"/>
              </a:xfrm>
              <a:prstGeom prst="rect">
                <a:avLst/>
              </a:prstGeom>
              <a:blipFill>
                <a:blip r:embed="rId5"/>
                <a:stretch>
                  <a:fillRect l="-293" t="-926" b="-1852"/>
                </a:stretch>
              </a:blipFill>
            </p:spPr>
            <p:txBody>
              <a:bodyPr/>
              <a:lstStyle/>
              <a:p>
                <a:r>
                  <a:rPr lang="en-GB">
                    <a:noFill/>
                  </a:rPr>
                  <a:t> </a:t>
                </a:r>
              </a:p>
            </p:txBody>
          </p:sp>
        </mc:Fallback>
      </mc:AlternateContent>
      <p:pic>
        <p:nvPicPr>
          <p:cNvPr id="3" name="Picture 2" descr="Shape&#10;&#10;Description automatically generated with medium confidence">
            <a:extLst>
              <a:ext uri="{FF2B5EF4-FFF2-40B4-BE49-F238E27FC236}">
                <a16:creationId xmlns:a16="http://schemas.microsoft.com/office/drawing/2014/main" id="{DC9120A9-D02A-4589-93B8-628350E289C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1869" y="1530580"/>
            <a:ext cx="2835561" cy="381597"/>
          </a:xfrm>
          <a:prstGeom prst="rect">
            <a:avLst/>
          </a:prstGeom>
        </p:spPr>
      </p:pic>
      <p:pic>
        <p:nvPicPr>
          <p:cNvPr id="13" name="Picture 12" descr="Chart, rectangle, box and whisker chart&#10;&#10;Description automatically generated">
            <a:extLst>
              <a:ext uri="{FF2B5EF4-FFF2-40B4-BE49-F238E27FC236}">
                <a16:creationId xmlns:a16="http://schemas.microsoft.com/office/drawing/2014/main" id="{DA08A442-9526-47B1-B6A5-EC3932015C3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3982" y="2442404"/>
            <a:ext cx="2824009" cy="628901"/>
          </a:xfrm>
          <a:prstGeom prst="rect">
            <a:avLst/>
          </a:prstGeom>
        </p:spPr>
      </p:pic>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BD0E7922-C8B7-409A-8FA4-A0DDCFE5D838}"/>
                  </a:ext>
                </a:extLst>
              </p:cNvPr>
              <p:cNvSpPr txBox="1"/>
              <p:nvPr/>
            </p:nvSpPr>
            <p:spPr>
              <a:xfrm>
                <a:off x="3560066" y="2456490"/>
                <a:ext cx="6249239" cy="655179"/>
              </a:xfrm>
              <a:prstGeom prst="rect">
                <a:avLst/>
              </a:prstGeom>
              <a:solidFill>
                <a:schemeClr val="bg2"/>
              </a:solidFill>
            </p:spPr>
            <p:txBody>
              <a:bodyPr wrap="square">
                <a:spAutoFit/>
              </a:bodyPr>
              <a:lstStyle/>
              <a:p>
                <a:pPr indent="-57150">
                  <a:lnSpc>
                    <a:spcPct val="107000"/>
                  </a:lnSpc>
                  <a:spcAft>
                    <a:spcPts val="800"/>
                  </a:spcAft>
                </a:pPr>
                <a:r>
                  <a:rPr lang="en-GB" sz="1400" dirty="0">
                    <a:effectLst/>
                    <a:ea typeface="Calibri" panose="020F0502020204030204" pitchFamily="34" charset="0"/>
                    <a:cs typeface="Times New Roman" panose="02020603050405020304" pitchFamily="18" charset="0"/>
                  </a:rPr>
                  <a:t>The bar has been divided into </a:t>
                </a:r>
                <a:r>
                  <a:rPr lang="en-GB" sz="1400" dirty="0">
                    <a:ea typeface="Calibri" panose="020F0502020204030204" pitchFamily="34" charset="0"/>
                    <a:cs typeface="Times New Roman" panose="02020603050405020304" pitchFamily="18" charset="0"/>
                  </a:rPr>
                  <a:t>4 equal</a:t>
                </a:r>
                <a:r>
                  <a:rPr lang="en-GB" sz="1400" dirty="0">
                    <a:effectLst/>
                    <a:ea typeface="Calibri" panose="020F0502020204030204" pitchFamily="34" charset="0"/>
                    <a:cs typeface="Times New Roman" panose="02020603050405020304" pitchFamily="18" charset="0"/>
                  </a:rPr>
                  <a:t> parts, so each part is </a:t>
                </a:r>
                <a:r>
                  <a:rPr lang="en-GB" sz="1400" dirty="0">
                    <a:ea typeface="Calibri" panose="020F0502020204030204" pitchFamily="34" charset="0"/>
                    <a:cs typeface="Times New Roman" panose="02020603050405020304" pitchFamily="18" charset="0"/>
                  </a:rPr>
                  <a:t>0.25 or ¼ or 25%</a:t>
                </a:r>
                <a:r>
                  <a:rPr lang="en-GB" sz="1400" dirty="0">
                    <a:effectLst/>
                    <a:ea typeface="Calibri" panose="020F0502020204030204" pitchFamily="34" charset="0"/>
                    <a:cs typeface="Times New Roman" panose="02020603050405020304" pitchFamily="18" charset="0"/>
                  </a:rPr>
                  <a:t> of the whole bar. </a:t>
                </a:r>
                <a:r>
                  <a:rPr lang="en-GB" sz="1400" dirty="0">
                    <a:ea typeface="Calibri" panose="020F0502020204030204" pitchFamily="34" charset="0"/>
                    <a:cs typeface="Times New Roman" panose="02020603050405020304" pitchFamily="18" charset="0"/>
                  </a:rPr>
                  <a:t>0.25 &lt; </a:t>
                </a:r>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𝟒</m:t>
                        </m:r>
                      </m:num>
                      <m:den>
                        <m:r>
                          <a:rPr lang="en-GB" sz="1400" b="1" i="1">
                            <a:latin typeface="Cambria Math" panose="02040503050406030204" pitchFamily="18" charset="0"/>
                            <a:cs typeface="Times New Roman" panose="02020603050405020304" pitchFamily="18" charset="0"/>
                          </a:rPr>
                          <m:t>𝟓</m:t>
                        </m:r>
                      </m:den>
                    </m:f>
                  </m:oMath>
                </a14:m>
                <a:endParaRPr lang="en-GB" sz="1400" dirty="0">
                  <a:effectLst/>
                  <a:ea typeface="Calibri" panose="020F0502020204030204" pitchFamily="34" charset="0"/>
                  <a:cs typeface="Times New Roman" panose="02020603050405020304" pitchFamily="18" charset="0"/>
                </a:endParaRPr>
              </a:p>
            </p:txBody>
          </p:sp>
        </mc:Choice>
        <mc:Fallback>
          <p:sp>
            <p:nvSpPr>
              <p:cNvPr id="19" name="TextBox 18">
                <a:extLst>
                  <a:ext uri="{FF2B5EF4-FFF2-40B4-BE49-F238E27FC236}">
                    <a16:creationId xmlns:a16="http://schemas.microsoft.com/office/drawing/2014/main" id="{BD0E7922-C8B7-409A-8FA4-A0DDCFE5D838}"/>
                  </a:ext>
                </a:extLst>
              </p:cNvPr>
              <p:cNvSpPr txBox="1">
                <a:spLocks noRot="1" noChangeAspect="1" noMove="1" noResize="1" noEditPoints="1" noAdjustHandles="1" noChangeArrowheads="1" noChangeShapeType="1" noTextEdit="1"/>
              </p:cNvSpPr>
              <p:nvPr/>
            </p:nvSpPr>
            <p:spPr>
              <a:xfrm>
                <a:off x="3560066" y="2456490"/>
                <a:ext cx="6249239" cy="655179"/>
              </a:xfrm>
              <a:prstGeom prst="rect">
                <a:avLst/>
              </a:prstGeom>
              <a:blipFill>
                <a:blip r:embed="rId8"/>
                <a:stretch>
                  <a:fillRect l="-293" t="-1869" r="-293" b="-1869"/>
                </a:stretch>
              </a:blipFill>
            </p:spPr>
            <p:txBody>
              <a:bodyPr/>
              <a:lstStyle/>
              <a:p>
                <a:r>
                  <a:rPr lang="en-GB">
                    <a:noFill/>
                  </a:rPr>
                  <a:t> </a:t>
                </a:r>
              </a:p>
            </p:txBody>
          </p:sp>
        </mc:Fallback>
      </mc:AlternateContent>
      <p:pic>
        <p:nvPicPr>
          <p:cNvPr id="20" name="Picture 19" descr="A picture containing building, window&#10;&#10;Description automatically generated">
            <a:extLst>
              <a:ext uri="{FF2B5EF4-FFF2-40B4-BE49-F238E27FC236}">
                <a16:creationId xmlns:a16="http://schemas.microsoft.com/office/drawing/2014/main" id="{8DFE96A4-EFE9-46E9-B6D2-3BE092F228A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94360" y="3689980"/>
            <a:ext cx="2890546" cy="643719"/>
          </a:xfrm>
          <a:prstGeom prst="rect">
            <a:avLst/>
          </a:prstGeom>
        </p:spPr>
      </p:pic>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F627CDC9-844B-407B-BF51-33F0E1AB8D92}"/>
                  </a:ext>
                </a:extLst>
              </p:cNvPr>
              <p:cNvSpPr txBox="1"/>
              <p:nvPr/>
            </p:nvSpPr>
            <p:spPr>
              <a:xfrm>
                <a:off x="3560066" y="4866607"/>
                <a:ext cx="6249239" cy="772199"/>
              </a:xfrm>
              <a:prstGeom prst="rect">
                <a:avLst/>
              </a:prstGeom>
              <a:solidFill>
                <a:schemeClr val="bg2"/>
              </a:solidFill>
            </p:spPr>
            <p:txBody>
              <a:bodyPr wrap="square">
                <a:spAutoFit/>
              </a:bodyPr>
              <a:lstStyle/>
              <a:p>
                <a:pPr indent="-57150">
                  <a:lnSpc>
                    <a:spcPct val="107000"/>
                  </a:lnSpc>
                  <a:spcAft>
                    <a:spcPts val="800"/>
                  </a:spcAft>
                </a:pPr>
                <a:r>
                  <a:rPr lang="en-GB" sz="1400" dirty="0">
                    <a:effectLst/>
                    <a:ea typeface="Calibri" panose="020F0502020204030204" pitchFamily="34" charset="0"/>
                    <a:cs typeface="Times New Roman" panose="02020603050405020304" pitchFamily="18" charset="0"/>
                  </a:rPr>
                  <a:t>The bar has been divided into </a:t>
                </a:r>
                <a:r>
                  <a:rPr lang="en-GB" sz="1400" dirty="0">
                    <a:ea typeface="Calibri" panose="020F0502020204030204" pitchFamily="34" charset="0"/>
                    <a:cs typeface="Times New Roman" panose="02020603050405020304" pitchFamily="18" charset="0"/>
                  </a:rPr>
                  <a:t>8 equal</a:t>
                </a:r>
                <a:r>
                  <a:rPr lang="en-GB" sz="1400" dirty="0">
                    <a:effectLst/>
                    <a:ea typeface="Calibri" panose="020F0502020204030204" pitchFamily="34" charset="0"/>
                    <a:cs typeface="Times New Roman" panose="02020603050405020304" pitchFamily="18" charset="0"/>
                  </a:rPr>
                  <a:t> parts, so each part is </a:t>
                </a:r>
                <a14:m>
                  <m:oMath xmlns:m="http://schemas.openxmlformats.org/officeDocument/2006/math">
                    <m:f>
                      <m:fPr>
                        <m:ctrlPr>
                          <a:rPr lang="en-GB" sz="1400" b="1" i="1">
                            <a:latin typeface="Cambria Math" panose="02040503050406030204" pitchFamily="18" charset="0"/>
                            <a:cs typeface="Times New Roman" panose="02020603050405020304" pitchFamily="18" charset="0"/>
                          </a:rPr>
                        </m:ctrlPr>
                      </m:fPr>
                      <m:num>
                        <m:r>
                          <a:rPr lang="en-GB" sz="1400" b="1" i="1" smtClean="0">
                            <a:latin typeface="Cambria Math" panose="02040503050406030204" pitchFamily="18" charset="0"/>
                            <a:cs typeface="Times New Roman" panose="02020603050405020304" pitchFamily="18" charset="0"/>
                          </a:rPr>
                          <m:t>𝟏</m:t>
                        </m:r>
                      </m:num>
                      <m:den>
                        <m:r>
                          <a:rPr lang="en-GB" sz="1400" b="1" i="1" smtClean="0">
                            <a:latin typeface="Cambria Math" panose="02040503050406030204" pitchFamily="18" charset="0"/>
                            <a:cs typeface="Times New Roman" panose="02020603050405020304" pitchFamily="18" charset="0"/>
                          </a:rPr>
                          <m:t>𝟖</m:t>
                        </m:r>
                      </m:den>
                    </m:f>
                  </m:oMath>
                </a14:m>
                <a:r>
                  <a:rPr lang="en-GB" sz="1400" dirty="0">
                    <a:effectLst/>
                    <a:ea typeface="Calibri" panose="020F0502020204030204" pitchFamily="34" charset="0"/>
                    <a:cs typeface="Times New Roman" panose="02020603050405020304" pitchFamily="18" charset="0"/>
                  </a:rPr>
                  <a:t> (one eighth) of the whole bar. </a:t>
                </a:r>
                <a14:m>
                  <m:oMath xmlns:m="http://schemas.openxmlformats.org/officeDocument/2006/math">
                    <m:f>
                      <m:fPr>
                        <m:ctrlPr>
                          <a:rPr lang="en-GB" sz="1400" b="1" i="1">
                            <a:latin typeface="Cambria Math" panose="02040503050406030204" pitchFamily="18" charset="0"/>
                            <a:cs typeface="Times New Roman" panose="02020603050405020304" pitchFamily="18" charset="0"/>
                          </a:rPr>
                        </m:ctrlPr>
                      </m:fPr>
                      <m:num>
                        <m:r>
                          <a:rPr lang="en-GB" sz="1400" b="1" i="1" smtClean="0">
                            <a:latin typeface="Cambria Math" panose="02040503050406030204" pitchFamily="18" charset="0"/>
                            <a:cs typeface="Times New Roman" panose="02020603050405020304" pitchFamily="18" charset="0"/>
                          </a:rPr>
                          <m:t>𝟔</m:t>
                        </m:r>
                      </m:num>
                      <m:den>
                        <m:r>
                          <a:rPr lang="en-GB" sz="1400" b="1" i="1">
                            <a:latin typeface="Cambria Math" panose="02040503050406030204" pitchFamily="18" charset="0"/>
                            <a:cs typeface="Times New Roman" panose="02020603050405020304" pitchFamily="18" charset="0"/>
                          </a:rPr>
                          <m:t>𝟖</m:t>
                        </m:r>
                      </m:den>
                    </m:f>
                  </m:oMath>
                </a14:m>
                <a:r>
                  <a:rPr lang="en-GB" sz="1400" dirty="0">
                    <a:effectLst/>
                    <a:ea typeface="Calibri" panose="020F0502020204030204" pitchFamily="34" charset="0"/>
                    <a:cs typeface="Times New Roman" panose="02020603050405020304" pitchFamily="18" charset="0"/>
                  </a:rPr>
                  <a:t> </a:t>
                </a:r>
                <a:r>
                  <a:rPr lang="en-GB" sz="1400" dirty="0">
                    <a:ea typeface="Calibri" panose="020F0502020204030204" pitchFamily="34" charset="0"/>
                    <a:cs typeface="Times New Roman" panose="02020603050405020304" pitchFamily="18" charset="0"/>
                  </a:rPr>
                  <a:t>&lt; </a:t>
                </a:r>
                <a14:m>
                  <m:oMath xmlns:m="http://schemas.openxmlformats.org/officeDocument/2006/math">
                    <m:f>
                      <m:fPr>
                        <m:ctrlPr>
                          <a:rPr lang="en-GB" sz="1400" b="1" i="1" smtClean="0">
                            <a:latin typeface="Cambria Math" panose="02040503050406030204" pitchFamily="18" charset="0"/>
                            <a:cs typeface="Times New Roman" panose="02020603050405020304" pitchFamily="18" charset="0"/>
                          </a:rPr>
                        </m:ctrlPr>
                      </m:fPr>
                      <m:num>
                        <m:r>
                          <a:rPr lang="en-GB" sz="1400" b="1" i="1">
                            <a:latin typeface="Cambria Math" panose="02040503050406030204" pitchFamily="18" charset="0"/>
                            <a:cs typeface="Times New Roman" panose="02020603050405020304" pitchFamily="18" charset="0"/>
                          </a:rPr>
                          <m:t>𝟒</m:t>
                        </m:r>
                      </m:num>
                      <m:den>
                        <m:r>
                          <a:rPr lang="en-GB" sz="1400" b="1" i="1">
                            <a:latin typeface="Cambria Math" panose="02040503050406030204" pitchFamily="18" charset="0"/>
                            <a:cs typeface="Times New Roman" panose="02020603050405020304" pitchFamily="18" charset="0"/>
                          </a:rPr>
                          <m:t>𝟓</m:t>
                        </m:r>
                      </m:den>
                    </m:f>
                  </m:oMath>
                </a14:m>
                <a:endParaRPr lang="en-GB" sz="1400" dirty="0">
                  <a:effectLst/>
                  <a:ea typeface="Calibri" panose="020F0502020204030204" pitchFamily="34" charset="0"/>
                  <a:cs typeface="Times New Roman" panose="02020603050405020304" pitchFamily="18" charset="0"/>
                </a:endParaRPr>
              </a:p>
            </p:txBody>
          </p:sp>
        </mc:Choice>
        <mc:Fallback>
          <p:sp>
            <p:nvSpPr>
              <p:cNvPr id="21" name="TextBox 20">
                <a:extLst>
                  <a:ext uri="{FF2B5EF4-FFF2-40B4-BE49-F238E27FC236}">
                    <a16:creationId xmlns:a16="http://schemas.microsoft.com/office/drawing/2014/main" id="{F627CDC9-844B-407B-BF51-33F0E1AB8D92}"/>
                  </a:ext>
                </a:extLst>
              </p:cNvPr>
              <p:cNvSpPr txBox="1">
                <a:spLocks noRot="1" noChangeAspect="1" noMove="1" noResize="1" noEditPoints="1" noAdjustHandles="1" noChangeArrowheads="1" noChangeShapeType="1" noTextEdit="1"/>
              </p:cNvSpPr>
              <p:nvPr/>
            </p:nvSpPr>
            <p:spPr>
              <a:xfrm>
                <a:off x="3560066" y="4866607"/>
                <a:ext cx="6249239" cy="772199"/>
              </a:xfrm>
              <a:prstGeom prst="rect">
                <a:avLst/>
              </a:prstGeom>
              <a:blipFill>
                <a:blip r:embed="rId10"/>
                <a:stretch>
                  <a:fillRect l="-293"/>
                </a:stretch>
              </a:blipFill>
            </p:spPr>
            <p:txBody>
              <a:bodyPr/>
              <a:lstStyle/>
              <a:p>
                <a:r>
                  <a:rPr lang="en-GB">
                    <a:noFill/>
                  </a:rPr>
                  <a:t> </a:t>
                </a:r>
              </a:p>
            </p:txBody>
          </p:sp>
        </mc:Fallback>
      </mc:AlternateContent>
      <p:pic>
        <p:nvPicPr>
          <p:cNvPr id="23" name="Picture 22" descr="Chart, histogram&#10;&#10;Description automatically generated">
            <a:extLst>
              <a:ext uri="{FF2B5EF4-FFF2-40B4-BE49-F238E27FC236}">
                <a16:creationId xmlns:a16="http://schemas.microsoft.com/office/drawing/2014/main" id="{B21C758C-8AC7-48B0-8594-7FA08E65A58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6228" y="4866607"/>
            <a:ext cx="2890546" cy="643719"/>
          </a:xfrm>
          <a:prstGeom prst="rect">
            <a:avLst/>
          </a:prstGeom>
        </p:spPr>
      </p:pic>
    </p:spTree>
    <p:extLst>
      <p:ext uri="{BB962C8B-B14F-4D97-AF65-F5344CB8AC3E}">
        <p14:creationId xmlns:p14="http://schemas.microsoft.com/office/powerpoint/2010/main" val="3393873692"/>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1821</TotalTime>
  <Words>1124</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 Math</vt:lpstr>
      <vt:lpstr>Symbol</vt:lpstr>
      <vt:lpstr>3_HIAS PowerPoint template</vt:lpstr>
      <vt:lpstr>Year 5</vt:lpstr>
      <vt:lpstr> HIAS Blended Learning Resource</vt:lpstr>
      <vt:lpstr>PowerPoint Presentation</vt:lpstr>
      <vt:lpstr>Solving fraction and percentage problems</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10</cp:revision>
  <cp:lastPrinted>2021-01-17T18:03:11Z</cp:lastPrinted>
  <dcterms:created xsi:type="dcterms:W3CDTF">2021-01-05T11:02:27Z</dcterms:created>
  <dcterms:modified xsi:type="dcterms:W3CDTF">2021-01-21T11:37:21Z</dcterms:modified>
</cp:coreProperties>
</file>