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53" r:id="rId3"/>
    <p:sldId id="354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2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67405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068711" y="470120"/>
            <a:ext cx="22829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 six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212354"/>
              </p:ext>
            </p:extLst>
          </p:nvPr>
        </p:nvGraphicFramePr>
        <p:xfrm>
          <a:off x="7917790" y="1641032"/>
          <a:ext cx="2820376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547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  <a:gridCol w="352547">
                  <a:extLst>
                    <a:ext uri="{9D8B030D-6E8A-4147-A177-3AD203B41FA5}">
                      <a16:colId xmlns:a16="http://schemas.microsoft.com/office/drawing/2014/main" val="361346947"/>
                    </a:ext>
                  </a:extLst>
                </a:gridCol>
                <a:gridCol w="352547">
                  <a:extLst>
                    <a:ext uri="{9D8B030D-6E8A-4147-A177-3AD203B41FA5}">
                      <a16:colId xmlns:a16="http://schemas.microsoft.com/office/drawing/2014/main" val="2278626665"/>
                    </a:ext>
                  </a:extLst>
                </a:gridCol>
                <a:gridCol w="352547">
                  <a:extLst>
                    <a:ext uri="{9D8B030D-6E8A-4147-A177-3AD203B41FA5}">
                      <a16:colId xmlns:a16="http://schemas.microsoft.com/office/drawing/2014/main" val="1508912929"/>
                    </a:ext>
                  </a:extLst>
                </a:gridCol>
                <a:gridCol w="352547">
                  <a:extLst>
                    <a:ext uri="{9D8B030D-6E8A-4147-A177-3AD203B41FA5}">
                      <a16:colId xmlns:a16="http://schemas.microsoft.com/office/drawing/2014/main" val="1043877095"/>
                    </a:ext>
                  </a:extLst>
                </a:gridCol>
                <a:gridCol w="352547">
                  <a:extLst>
                    <a:ext uri="{9D8B030D-6E8A-4147-A177-3AD203B41FA5}">
                      <a16:colId xmlns:a16="http://schemas.microsoft.com/office/drawing/2014/main" val="1365948827"/>
                    </a:ext>
                  </a:extLst>
                </a:gridCol>
                <a:gridCol w="352547">
                  <a:extLst>
                    <a:ext uri="{9D8B030D-6E8A-4147-A177-3AD203B41FA5}">
                      <a16:colId xmlns:a16="http://schemas.microsoft.com/office/drawing/2014/main" val="3850791268"/>
                    </a:ext>
                  </a:extLst>
                </a:gridCol>
                <a:gridCol w="352547">
                  <a:extLst>
                    <a:ext uri="{9D8B030D-6E8A-4147-A177-3AD203B41FA5}">
                      <a16:colId xmlns:a16="http://schemas.microsoft.com/office/drawing/2014/main" val="2591754526"/>
                    </a:ext>
                  </a:extLst>
                </a:gridCol>
              </a:tblGrid>
              <a:tr h="36303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6303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6303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6303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6303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6303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6303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83B28D8-D867-4EB9-83E7-30EC28E44FF9}"/>
              </a:ext>
            </a:extLst>
          </p:cNvPr>
          <p:cNvSpPr/>
          <p:nvPr/>
        </p:nvSpPr>
        <p:spPr>
          <a:xfrm>
            <a:off x="1589846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E5D6AD70-F281-46E1-8FCC-24BA7E67A2D7}"/>
              </a:ext>
            </a:extLst>
          </p:cNvPr>
          <p:cNvSpPr/>
          <p:nvPr/>
        </p:nvSpPr>
        <p:spPr>
          <a:xfrm>
            <a:off x="1982680" y="516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04F6E4BC-410B-4F6A-8E69-5BF9E5089C02}"/>
              </a:ext>
            </a:extLst>
          </p:cNvPr>
          <p:cNvSpPr/>
          <p:nvPr/>
        </p:nvSpPr>
        <p:spPr>
          <a:xfrm>
            <a:off x="2395490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BC3F92F-60E0-40B5-BDC3-1287029F335C}"/>
              </a:ext>
            </a:extLst>
          </p:cNvPr>
          <p:cNvSpPr/>
          <p:nvPr/>
        </p:nvSpPr>
        <p:spPr>
          <a:xfrm>
            <a:off x="2810523" y="51653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38962CF-08F5-419F-9E16-C15F3FCD9DF0}"/>
              </a:ext>
            </a:extLst>
          </p:cNvPr>
          <p:cNvSpPr/>
          <p:nvPr/>
        </p:nvSpPr>
        <p:spPr>
          <a:xfrm>
            <a:off x="3208543" y="51586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A476F8AC-1912-49B2-9079-8E4ED60F0BF9}"/>
              </a:ext>
            </a:extLst>
          </p:cNvPr>
          <p:cNvSpPr/>
          <p:nvPr/>
        </p:nvSpPr>
        <p:spPr>
          <a:xfrm>
            <a:off x="365168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D46B8F5E-6E1D-4849-8A16-020BA8FF6FA6}"/>
              </a:ext>
            </a:extLst>
          </p:cNvPr>
          <p:cNvSpPr/>
          <p:nvPr/>
        </p:nvSpPr>
        <p:spPr>
          <a:xfrm>
            <a:off x="4048213" y="517197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783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692560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068711" y="470120"/>
            <a:ext cx="32210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 three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367860"/>
              </p:ext>
            </p:extLst>
          </p:nvPr>
        </p:nvGraphicFramePr>
        <p:xfrm>
          <a:off x="7917790" y="1641032"/>
          <a:ext cx="3285828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092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  <a:gridCol w="365092">
                  <a:extLst>
                    <a:ext uri="{9D8B030D-6E8A-4147-A177-3AD203B41FA5}">
                      <a16:colId xmlns:a16="http://schemas.microsoft.com/office/drawing/2014/main" val="361346947"/>
                    </a:ext>
                  </a:extLst>
                </a:gridCol>
                <a:gridCol w="365092">
                  <a:extLst>
                    <a:ext uri="{9D8B030D-6E8A-4147-A177-3AD203B41FA5}">
                      <a16:colId xmlns:a16="http://schemas.microsoft.com/office/drawing/2014/main" val="2278626665"/>
                    </a:ext>
                  </a:extLst>
                </a:gridCol>
                <a:gridCol w="365092">
                  <a:extLst>
                    <a:ext uri="{9D8B030D-6E8A-4147-A177-3AD203B41FA5}">
                      <a16:colId xmlns:a16="http://schemas.microsoft.com/office/drawing/2014/main" val="1508912929"/>
                    </a:ext>
                  </a:extLst>
                </a:gridCol>
                <a:gridCol w="365092">
                  <a:extLst>
                    <a:ext uri="{9D8B030D-6E8A-4147-A177-3AD203B41FA5}">
                      <a16:colId xmlns:a16="http://schemas.microsoft.com/office/drawing/2014/main" val="1043877095"/>
                    </a:ext>
                  </a:extLst>
                </a:gridCol>
                <a:gridCol w="365092">
                  <a:extLst>
                    <a:ext uri="{9D8B030D-6E8A-4147-A177-3AD203B41FA5}">
                      <a16:colId xmlns:a16="http://schemas.microsoft.com/office/drawing/2014/main" val="1365948827"/>
                    </a:ext>
                  </a:extLst>
                </a:gridCol>
                <a:gridCol w="365092">
                  <a:extLst>
                    <a:ext uri="{9D8B030D-6E8A-4147-A177-3AD203B41FA5}">
                      <a16:colId xmlns:a16="http://schemas.microsoft.com/office/drawing/2014/main" val="3850791268"/>
                    </a:ext>
                  </a:extLst>
                </a:gridCol>
                <a:gridCol w="365092">
                  <a:extLst>
                    <a:ext uri="{9D8B030D-6E8A-4147-A177-3AD203B41FA5}">
                      <a16:colId xmlns:a16="http://schemas.microsoft.com/office/drawing/2014/main" val="2591754526"/>
                    </a:ext>
                  </a:extLst>
                </a:gridCol>
                <a:gridCol w="365092">
                  <a:extLst>
                    <a:ext uri="{9D8B030D-6E8A-4147-A177-3AD203B41FA5}">
                      <a16:colId xmlns:a16="http://schemas.microsoft.com/office/drawing/2014/main" val="2048934112"/>
                    </a:ext>
                  </a:extLst>
                </a:gridCol>
              </a:tblGrid>
              <a:tr h="36049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604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6049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6049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6049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6049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604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83B28D8-D867-4EB9-83E7-30EC28E44FF9}"/>
              </a:ext>
            </a:extLst>
          </p:cNvPr>
          <p:cNvSpPr/>
          <p:nvPr/>
        </p:nvSpPr>
        <p:spPr>
          <a:xfrm>
            <a:off x="1589846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E5D6AD70-F281-46E1-8FCC-24BA7E67A2D7}"/>
              </a:ext>
            </a:extLst>
          </p:cNvPr>
          <p:cNvSpPr/>
          <p:nvPr/>
        </p:nvSpPr>
        <p:spPr>
          <a:xfrm>
            <a:off x="1982680" y="516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04F6E4BC-410B-4F6A-8E69-5BF9E5089C02}"/>
              </a:ext>
            </a:extLst>
          </p:cNvPr>
          <p:cNvSpPr/>
          <p:nvPr/>
        </p:nvSpPr>
        <p:spPr>
          <a:xfrm>
            <a:off x="2395490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BC3F92F-60E0-40B5-BDC3-1287029F335C}"/>
              </a:ext>
            </a:extLst>
          </p:cNvPr>
          <p:cNvSpPr/>
          <p:nvPr/>
        </p:nvSpPr>
        <p:spPr>
          <a:xfrm>
            <a:off x="2810523" y="51653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38962CF-08F5-419F-9E16-C15F3FCD9DF0}"/>
              </a:ext>
            </a:extLst>
          </p:cNvPr>
          <p:cNvSpPr/>
          <p:nvPr/>
        </p:nvSpPr>
        <p:spPr>
          <a:xfrm>
            <a:off x="3208543" y="51586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A476F8AC-1912-49B2-9079-8E4ED60F0BF9}"/>
              </a:ext>
            </a:extLst>
          </p:cNvPr>
          <p:cNvSpPr/>
          <p:nvPr/>
        </p:nvSpPr>
        <p:spPr>
          <a:xfrm>
            <a:off x="365168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D46B8F5E-6E1D-4849-8A16-020BA8FF6FA6}"/>
              </a:ext>
            </a:extLst>
          </p:cNvPr>
          <p:cNvSpPr/>
          <p:nvPr/>
        </p:nvSpPr>
        <p:spPr>
          <a:xfrm>
            <a:off x="4048213" y="517197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B03AF750-67D6-436E-A5FA-FCF199FD3231}"/>
              </a:ext>
            </a:extLst>
          </p:cNvPr>
          <p:cNvSpPr/>
          <p:nvPr/>
        </p:nvSpPr>
        <p:spPr>
          <a:xfrm>
            <a:off x="4446233" y="51914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05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05280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330334" y="461242"/>
            <a:ext cx="24078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489113"/>
              </p:ext>
            </p:extLst>
          </p:nvPr>
        </p:nvGraphicFramePr>
        <p:xfrm>
          <a:off x="7563775" y="1641031"/>
          <a:ext cx="363985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985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  <a:gridCol w="363985">
                  <a:extLst>
                    <a:ext uri="{9D8B030D-6E8A-4147-A177-3AD203B41FA5}">
                      <a16:colId xmlns:a16="http://schemas.microsoft.com/office/drawing/2014/main" val="361346947"/>
                    </a:ext>
                  </a:extLst>
                </a:gridCol>
                <a:gridCol w="363985">
                  <a:extLst>
                    <a:ext uri="{9D8B030D-6E8A-4147-A177-3AD203B41FA5}">
                      <a16:colId xmlns:a16="http://schemas.microsoft.com/office/drawing/2014/main" val="2278626665"/>
                    </a:ext>
                  </a:extLst>
                </a:gridCol>
                <a:gridCol w="363985">
                  <a:extLst>
                    <a:ext uri="{9D8B030D-6E8A-4147-A177-3AD203B41FA5}">
                      <a16:colId xmlns:a16="http://schemas.microsoft.com/office/drawing/2014/main" val="1508912929"/>
                    </a:ext>
                  </a:extLst>
                </a:gridCol>
                <a:gridCol w="363985">
                  <a:extLst>
                    <a:ext uri="{9D8B030D-6E8A-4147-A177-3AD203B41FA5}">
                      <a16:colId xmlns:a16="http://schemas.microsoft.com/office/drawing/2014/main" val="3192464218"/>
                    </a:ext>
                  </a:extLst>
                </a:gridCol>
                <a:gridCol w="363985">
                  <a:extLst>
                    <a:ext uri="{9D8B030D-6E8A-4147-A177-3AD203B41FA5}">
                      <a16:colId xmlns:a16="http://schemas.microsoft.com/office/drawing/2014/main" val="1043877095"/>
                    </a:ext>
                  </a:extLst>
                </a:gridCol>
                <a:gridCol w="363985">
                  <a:extLst>
                    <a:ext uri="{9D8B030D-6E8A-4147-A177-3AD203B41FA5}">
                      <a16:colId xmlns:a16="http://schemas.microsoft.com/office/drawing/2014/main" val="1365948827"/>
                    </a:ext>
                  </a:extLst>
                </a:gridCol>
                <a:gridCol w="363985">
                  <a:extLst>
                    <a:ext uri="{9D8B030D-6E8A-4147-A177-3AD203B41FA5}">
                      <a16:colId xmlns:a16="http://schemas.microsoft.com/office/drawing/2014/main" val="3850791268"/>
                    </a:ext>
                  </a:extLst>
                </a:gridCol>
                <a:gridCol w="363985">
                  <a:extLst>
                    <a:ext uri="{9D8B030D-6E8A-4147-A177-3AD203B41FA5}">
                      <a16:colId xmlns:a16="http://schemas.microsoft.com/office/drawing/2014/main" val="2591754526"/>
                    </a:ext>
                  </a:extLst>
                </a:gridCol>
                <a:gridCol w="363985">
                  <a:extLst>
                    <a:ext uri="{9D8B030D-6E8A-4147-A177-3AD203B41FA5}">
                      <a16:colId xmlns:a16="http://schemas.microsoft.com/office/drawing/2014/main" val="2048934112"/>
                    </a:ext>
                  </a:extLst>
                </a:gridCol>
              </a:tblGrid>
              <a:tr h="36430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643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6430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6430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6430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6430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643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83B28D8-D867-4EB9-83E7-30EC28E44FF9}"/>
              </a:ext>
            </a:extLst>
          </p:cNvPr>
          <p:cNvSpPr/>
          <p:nvPr/>
        </p:nvSpPr>
        <p:spPr>
          <a:xfrm>
            <a:off x="1589846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E5D6AD70-F281-46E1-8FCC-24BA7E67A2D7}"/>
              </a:ext>
            </a:extLst>
          </p:cNvPr>
          <p:cNvSpPr/>
          <p:nvPr/>
        </p:nvSpPr>
        <p:spPr>
          <a:xfrm>
            <a:off x="1982680" y="516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04F6E4BC-410B-4F6A-8E69-5BF9E5089C02}"/>
              </a:ext>
            </a:extLst>
          </p:cNvPr>
          <p:cNvSpPr/>
          <p:nvPr/>
        </p:nvSpPr>
        <p:spPr>
          <a:xfrm>
            <a:off x="2395490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BC3F92F-60E0-40B5-BDC3-1287029F335C}"/>
              </a:ext>
            </a:extLst>
          </p:cNvPr>
          <p:cNvSpPr/>
          <p:nvPr/>
        </p:nvSpPr>
        <p:spPr>
          <a:xfrm>
            <a:off x="2810523" y="51653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38962CF-08F5-419F-9E16-C15F3FCD9DF0}"/>
              </a:ext>
            </a:extLst>
          </p:cNvPr>
          <p:cNvSpPr/>
          <p:nvPr/>
        </p:nvSpPr>
        <p:spPr>
          <a:xfrm>
            <a:off x="3208543" y="51586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A476F8AC-1912-49B2-9079-8E4ED60F0BF9}"/>
              </a:ext>
            </a:extLst>
          </p:cNvPr>
          <p:cNvSpPr/>
          <p:nvPr/>
        </p:nvSpPr>
        <p:spPr>
          <a:xfrm>
            <a:off x="365168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D46B8F5E-6E1D-4849-8A16-020BA8FF6FA6}"/>
              </a:ext>
            </a:extLst>
          </p:cNvPr>
          <p:cNvSpPr/>
          <p:nvPr/>
        </p:nvSpPr>
        <p:spPr>
          <a:xfrm>
            <a:off x="4048213" y="517197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B03AF750-67D6-436E-A5FA-FCF199FD3231}"/>
              </a:ext>
            </a:extLst>
          </p:cNvPr>
          <p:cNvSpPr/>
          <p:nvPr/>
        </p:nvSpPr>
        <p:spPr>
          <a:xfrm>
            <a:off x="4446233" y="51914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86E036F7-6777-4302-8C34-8C2869AEC915}"/>
              </a:ext>
            </a:extLst>
          </p:cNvPr>
          <p:cNvSpPr/>
          <p:nvPr/>
        </p:nvSpPr>
        <p:spPr>
          <a:xfrm>
            <a:off x="4803556" y="51585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240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74647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78173" y="452365"/>
            <a:ext cx="42254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seven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080452"/>
              </p:ext>
            </p:extLst>
          </p:nvPr>
        </p:nvGraphicFramePr>
        <p:xfrm>
          <a:off x="7066625" y="1615736"/>
          <a:ext cx="4136990" cy="2585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090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  <a:gridCol w="376090">
                  <a:extLst>
                    <a:ext uri="{9D8B030D-6E8A-4147-A177-3AD203B41FA5}">
                      <a16:colId xmlns:a16="http://schemas.microsoft.com/office/drawing/2014/main" val="361346947"/>
                    </a:ext>
                  </a:extLst>
                </a:gridCol>
                <a:gridCol w="376090">
                  <a:extLst>
                    <a:ext uri="{9D8B030D-6E8A-4147-A177-3AD203B41FA5}">
                      <a16:colId xmlns:a16="http://schemas.microsoft.com/office/drawing/2014/main" val="2278626665"/>
                    </a:ext>
                  </a:extLst>
                </a:gridCol>
                <a:gridCol w="376090">
                  <a:extLst>
                    <a:ext uri="{9D8B030D-6E8A-4147-A177-3AD203B41FA5}">
                      <a16:colId xmlns:a16="http://schemas.microsoft.com/office/drawing/2014/main" val="1508912929"/>
                    </a:ext>
                  </a:extLst>
                </a:gridCol>
                <a:gridCol w="376090">
                  <a:extLst>
                    <a:ext uri="{9D8B030D-6E8A-4147-A177-3AD203B41FA5}">
                      <a16:colId xmlns:a16="http://schemas.microsoft.com/office/drawing/2014/main" val="3192464218"/>
                    </a:ext>
                  </a:extLst>
                </a:gridCol>
                <a:gridCol w="376090">
                  <a:extLst>
                    <a:ext uri="{9D8B030D-6E8A-4147-A177-3AD203B41FA5}">
                      <a16:colId xmlns:a16="http://schemas.microsoft.com/office/drawing/2014/main" val="1043877095"/>
                    </a:ext>
                  </a:extLst>
                </a:gridCol>
                <a:gridCol w="376090">
                  <a:extLst>
                    <a:ext uri="{9D8B030D-6E8A-4147-A177-3AD203B41FA5}">
                      <a16:colId xmlns:a16="http://schemas.microsoft.com/office/drawing/2014/main" val="1365948827"/>
                    </a:ext>
                  </a:extLst>
                </a:gridCol>
                <a:gridCol w="376090">
                  <a:extLst>
                    <a:ext uri="{9D8B030D-6E8A-4147-A177-3AD203B41FA5}">
                      <a16:colId xmlns:a16="http://schemas.microsoft.com/office/drawing/2014/main" val="728979662"/>
                    </a:ext>
                  </a:extLst>
                </a:gridCol>
                <a:gridCol w="376090">
                  <a:extLst>
                    <a:ext uri="{9D8B030D-6E8A-4147-A177-3AD203B41FA5}">
                      <a16:colId xmlns:a16="http://schemas.microsoft.com/office/drawing/2014/main" val="3850791268"/>
                    </a:ext>
                  </a:extLst>
                </a:gridCol>
                <a:gridCol w="376090">
                  <a:extLst>
                    <a:ext uri="{9D8B030D-6E8A-4147-A177-3AD203B41FA5}">
                      <a16:colId xmlns:a16="http://schemas.microsoft.com/office/drawing/2014/main" val="2591754526"/>
                    </a:ext>
                  </a:extLst>
                </a:gridCol>
                <a:gridCol w="376090">
                  <a:extLst>
                    <a:ext uri="{9D8B030D-6E8A-4147-A177-3AD203B41FA5}">
                      <a16:colId xmlns:a16="http://schemas.microsoft.com/office/drawing/2014/main" val="2048934112"/>
                    </a:ext>
                  </a:extLst>
                </a:gridCol>
              </a:tblGrid>
              <a:tr h="3693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83B28D8-D867-4EB9-83E7-30EC28E44FF9}"/>
              </a:ext>
            </a:extLst>
          </p:cNvPr>
          <p:cNvSpPr/>
          <p:nvPr/>
        </p:nvSpPr>
        <p:spPr>
          <a:xfrm>
            <a:off x="1589846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E5D6AD70-F281-46E1-8FCC-24BA7E67A2D7}"/>
              </a:ext>
            </a:extLst>
          </p:cNvPr>
          <p:cNvSpPr/>
          <p:nvPr/>
        </p:nvSpPr>
        <p:spPr>
          <a:xfrm>
            <a:off x="1982680" y="516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04F6E4BC-410B-4F6A-8E69-5BF9E5089C02}"/>
              </a:ext>
            </a:extLst>
          </p:cNvPr>
          <p:cNvSpPr/>
          <p:nvPr/>
        </p:nvSpPr>
        <p:spPr>
          <a:xfrm>
            <a:off x="2395490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BC3F92F-60E0-40B5-BDC3-1287029F335C}"/>
              </a:ext>
            </a:extLst>
          </p:cNvPr>
          <p:cNvSpPr/>
          <p:nvPr/>
        </p:nvSpPr>
        <p:spPr>
          <a:xfrm>
            <a:off x="2810523" y="51653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38962CF-08F5-419F-9E16-C15F3FCD9DF0}"/>
              </a:ext>
            </a:extLst>
          </p:cNvPr>
          <p:cNvSpPr/>
          <p:nvPr/>
        </p:nvSpPr>
        <p:spPr>
          <a:xfrm>
            <a:off x="3208543" y="51586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A476F8AC-1912-49B2-9079-8E4ED60F0BF9}"/>
              </a:ext>
            </a:extLst>
          </p:cNvPr>
          <p:cNvSpPr/>
          <p:nvPr/>
        </p:nvSpPr>
        <p:spPr>
          <a:xfrm>
            <a:off x="365168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D46B8F5E-6E1D-4849-8A16-020BA8FF6FA6}"/>
              </a:ext>
            </a:extLst>
          </p:cNvPr>
          <p:cNvSpPr/>
          <p:nvPr/>
        </p:nvSpPr>
        <p:spPr>
          <a:xfrm>
            <a:off x="4048213" y="517197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B03AF750-67D6-436E-A5FA-FCF199FD3231}"/>
              </a:ext>
            </a:extLst>
          </p:cNvPr>
          <p:cNvSpPr/>
          <p:nvPr/>
        </p:nvSpPr>
        <p:spPr>
          <a:xfrm>
            <a:off x="4446233" y="51914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86E036F7-6777-4302-8C34-8C2869AEC915}"/>
              </a:ext>
            </a:extLst>
          </p:cNvPr>
          <p:cNvSpPr/>
          <p:nvPr/>
        </p:nvSpPr>
        <p:spPr>
          <a:xfrm>
            <a:off x="4803556" y="51585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00E02CA5-B13B-4F3C-BE18-AD45B009F6FB}"/>
              </a:ext>
            </a:extLst>
          </p:cNvPr>
          <p:cNvSpPr/>
          <p:nvPr/>
        </p:nvSpPr>
        <p:spPr>
          <a:xfrm>
            <a:off x="51771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49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2351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244503" y="452365"/>
            <a:ext cx="33225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 four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719950"/>
              </p:ext>
            </p:extLst>
          </p:nvPr>
        </p:nvGraphicFramePr>
        <p:xfrm>
          <a:off x="6791417" y="1597981"/>
          <a:ext cx="4412196" cy="2603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683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  <a:gridCol w="367683">
                  <a:extLst>
                    <a:ext uri="{9D8B030D-6E8A-4147-A177-3AD203B41FA5}">
                      <a16:colId xmlns:a16="http://schemas.microsoft.com/office/drawing/2014/main" val="361346947"/>
                    </a:ext>
                  </a:extLst>
                </a:gridCol>
                <a:gridCol w="367683">
                  <a:extLst>
                    <a:ext uri="{9D8B030D-6E8A-4147-A177-3AD203B41FA5}">
                      <a16:colId xmlns:a16="http://schemas.microsoft.com/office/drawing/2014/main" val="2278626665"/>
                    </a:ext>
                  </a:extLst>
                </a:gridCol>
                <a:gridCol w="367683">
                  <a:extLst>
                    <a:ext uri="{9D8B030D-6E8A-4147-A177-3AD203B41FA5}">
                      <a16:colId xmlns:a16="http://schemas.microsoft.com/office/drawing/2014/main" val="1508912929"/>
                    </a:ext>
                  </a:extLst>
                </a:gridCol>
                <a:gridCol w="367683">
                  <a:extLst>
                    <a:ext uri="{9D8B030D-6E8A-4147-A177-3AD203B41FA5}">
                      <a16:colId xmlns:a16="http://schemas.microsoft.com/office/drawing/2014/main" val="3192464218"/>
                    </a:ext>
                  </a:extLst>
                </a:gridCol>
                <a:gridCol w="367683">
                  <a:extLst>
                    <a:ext uri="{9D8B030D-6E8A-4147-A177-3AD203B41FA5}">
                      <a16:colId xmlns:a16="http://schemas.microsoft.com/office/drawing/2014/main" val="217921644"/>
                    </a:ext>
                  </a:extLst>
                </a:gridCol>
                <a:gridCol w="367683">
                  <a:extLst>
                    <a:ext uri="{9D8B030D-6E8A-4147-A177-3AD203B41FA5}">
                      <a16:colId xmlns:a16="http://schemas.microsoft.com/office/drawing/2014/main" val="1043877095"/>
                    </a:ext>
                  </a:extLst>
                </a:gridCol>
                <a:gridCol w="367683">
                  <a:extLst>
                    <a:ext uri="{9D8B030D-6E8A-4147-A177-3AD203B41FA5}">
                      <a16:colId xmlns:a16="http://schemas.microsoft.com/office/drawing/2014/main" val="1365948827"/>
                    </a:ext>
                  </a:extLst>
                </a:gridCol>
                <a:gridCol w="367683">
                  <a:extLst>
                    <a:ext uri="{9D8B030D-6E8A-4147-A177-3AD203B41FA5}">
                      <a16:colId xmlns:a16="http://schemas.microsoft.com/office/drawing/2014/main" val="728979662"/>
                    </a:ext>
                  </a:extLst>
                </a:gridCol>
                <a:gridCol w="367683">
                  <a:extLst>
                    <a:ext uri="{9D8B030D-6E8A-4147-A177-3AD203B41FA5}">
                      <a16:colId xmlns:a16="http://schemas.microsoft.com/office/drawing/2014/main" val="3850791268"/>
                    </a:ext>
                  </a:extLst>
                </a:gridCol>
                <a:gridCol w="367683">
                  <a:extLst>
                    <a:ext uri="{9D8B030D-6E8A-4147-A177-3AD203B41FA5}">
                      <a16:colId xmlns:a16="http://schemas.microsoft.com/office/drawing/2014/main" val="2591754526"/>
                    </a:ext>
                  </a:extLst>
                </a:gridCol>
                <a:gridCol w="367683">
                  <a:extLst>
                    <a:ext uri="{9D8B030D-6E8A-4147-A177-3AD203B41FA5}">
                      <a16:colId xmlns:a16="http://schemas.microsoft.com/office/drawing/2014/main" val="2048934112"/>
                    </a:ext>
                  </a:extLst>
                </a:gridCol>
              </a:tblGrid>
              <a:tr h="37191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83B28D8-D867-4EB9-83E7-30EC28E44FF9}"/>
              </a:ext>
            </a:extLst>
          </p:cNvPr>
          <p:cNvSpPr/>
          <p:nvPr/>
        </p:nvSpPr>
        <p:spPr>
          <a:xfrm>
            <a:off x="1589846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E5D6AD70-F281-46E1-8FCC-24BA7E67A2D7}"/>
              </a:ext>
            </a:extLst>
          </p:cNvPr>
          <p:cNvSpPr/>
          <p:nvPr/>
        </p:nvSpPr>
        <p:spPr>
          <a:xfrm>
            <a:off x="1982680" y="516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04F6E4BC-410B-4F6A-8E69-5BF9E5089C02}"/>
              </a:ext>
            </a:extLst>
          </p:cNvPr>
          <p:cNvSpPr/>
          <p:nvPr/>
        </p:nvSpPr>
        <p:spPr>
          <a:xfrm>
            <a:off x="2395490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BC3F92F-60E0-40B5-BDC3-1287029F335C}"/>
              </a:ext>
            </a:extLst>
          </p:cNvPr>
          <p:cNvSpPr/>
          <p:nvPr/>
        </p:nvSpPr>
        <p:spPr>
          <a:xfrm>
            <a:off x="2810523" y="51653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38962CF-08F5-419F-9E16-C15F3FCD9DF0}"/>
              </a:ext>
            </a:extLst>
          </p:cNvPr>
          <p:cNvSpPr/>
          <p:nvPr/>
        </p:nvSpPr>
        <p:spPr>
          <a:xfrm>
            <a:off x="3208543" y="51586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A476F8AC-1912-49B2-9079-8E4ED60F0BF9}"/>
              </a:ext>
            </a:extLst>
          </p:cNvPr>
          <p:cNvSpPr/>
          <p:nvPr/>
        </p:nvSpPr>
        <p:spPr>
          <a:xfrm>
            <a:off x="365168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Arrow: Curved Down 44">
            <a:extLst>
              <a:ext uri="{FF2B5EF4-FFF2-40B4-BE49-F238E27FC236}">
                <a16:creationId xmlns:a16="http://schemas.microsoft.com/office/drawing/2014/main" id="{D46B8F5E-6E1D-4849-8A16-020BA8FF6FA6}"/>
              </a:ext>
            </a:extLst>
          </p:cNvPr>
          <p:cNvSpPr/>
          <p:nvPr/>
        </p:nvSpPr>
        <p:spPr>
          <a:xfrm>
            <a:off x="4048213" y="517197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Arrow: Curved Down 45">
            <a:extLst>
              <a:ext uri="{FF2B5EF4-FFF2-40B4-BE49-F238E27FC236}">
                <a16:creationId xmlns:a16="http://schemas.microsoft.com/office/drawing/2014/main" id="{B03AF750-67D6-436E-A5FA-FCF199FD3231}"/>
              </a:ext>
            </a:extLst>
          </p:cNvPr>
          <p:cNvSpPr/>
          <p:nvPr/>
        </p:nvSpPr>
        <p:spPr>
          <a:xfrm>
            <a:off x="4446233" y="51914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7" name="Arrow: Curved Down 46">
            <a:extLst>
              <a:ext uri="{FF2B5EF4-FFF2-40B4-BE49-F238E27FC236}">
                <a16:creationId xmlns:a16="http://schemas.microsoft.com/office/drawing/2014/main" id="{86E036F7-6777-4302-8C34-8C2869AEC915}"/>
              </a:ext>
            </a:extLst>
          </p:cNvPr>
          <p:cNvSpPr/>
          <p:nvPr/>
        </p:nvSpPr>
        <p:spPr>
          <a:xfrm>
            <a:off x="4803556" y="51585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8" name="Arrow: Curved Down 47">
            <a:extLst>
              <a:ext uri="{FF2B5EF4-FFF2-40B4-BE49-F238E27FC236}">
                <a16:creationId xmlns:a16="http://schemas.microsoft.com/office/drawing/2014/main" id="{00E02CA5-B13B-4F3C-BE18-AD45B009F6FB}"/>
              </a:ext>
            </a:extLst>
          </p:cNvPr>
          <p:cNvSpPr/>
          <p:nvPr/>
        </p:nvSpPr>
        <p:spPr>
          <a:xfrm>
            <a:off x="517716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9" name="Arrow: Curved Down 48">
            <a:extLst>
              <a:ext uri="{FF2B5EF4-FFF2-40B4-BE49-F238E27FC236}">
                <a16:creationId xmlns:a16="http://schemas.microsoft.com/office/drawing/2014/main" id="{D3B69DDE-0A2E-4968-87D3-AA29AF9B0807}"/>
              </a:ext>
            </a:extLst>
          </p:cNvPr>
          <p:cNvSpPr/>
          <p:nvPr/>
        </p:nvSpPr>
        <p:spPr>
          <a:xfrm>
            <a:off x="5631399" y="517147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281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2088236" y="629487"/>
            <a:ext cx="80155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What is the next step of 7 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5697184-2A0C-40B8-9E44-F0504A676BB7}"/>
              </a:ext>
            </a:extLst>
          </p:cNvPr>
          <p:cNvSpPr txBox="1"/>
          <p:nvPr/>
        </p:nvSpPr>
        <p:spPr>
          <a:xfrm>
            <a:off x="3696574" y="5766848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7F9B0B72-BA6D-4EBA-855A-42436B4A8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019077"/>
              </p:ext>
            </p:extLst>
          </p:nvPr>
        </p:nvGraphicFramePr>
        <p:xfrm>
          <a:off x="3869662" y="168779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84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226071" y="692457"/>
            <a:ext cx="44147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in 7s up to 12 x 7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46547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922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132460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059253" y="551417"/>
            <a:ext cx="184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967683"/>
              </p:ext>
            </p:extLst>
          </p:nvPr>
        </p:nvGraphicFramePr>
        <p:xfrm>
          <a:off x="8663620" y="1580800"/>
          <a:ext cx="427115" cy="2709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115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</a:tblGrid>
              <a:tr h="38704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8704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8704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8704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8704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8704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8704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548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165226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615369" y="543760"/>
            <a:ext cx="26840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fourteen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25238"/>
              </p:ext>
            </p:extLst>
          </p:nvPr>
        </p:nvGraphicFramePr>
        <p:xfrm>
          <a:off x="8663620" y="1642368"/>
          <a:ext cx="595790" cy="2647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895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  <a:gridCol w="297895">
                  <a:extLst>
                    <a:ext uri="{9D8B030D-6E8A-4147-A177-3AD203B41FA5}">
                      <a16:colId xmlns:a16="http://schemas.microsoft.com/office/drawing/2014/main" val="361346947"/>
                    </a:ext>
                  </a:extLst>
                </a:gridCol>
              </a:tblGrid>
              <a:tr h="37825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782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7825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7825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7825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7825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7825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83B28D8-D867-4EB9-83E7-30EC28E44FF9}"/>
              </a:ext>
            </a:extLst>
          </p:cNvPr>
          <p:cNvSpPr/>
          <p:nvPr/>
        </p:nvSpPr>
        <p:spPr>
          <a:xfrm>
            <a:off x="1589846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880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6045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615369" y="543760"/>
            <a:ext cx="3467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one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903120"/>
              </p:ext>
            </p:extLst>
          </p:nvPr>
        </p:nvGraphicFramePr>
        <p:xfrm>
          <a:off x="8663620" y="1695634"/>
          <a:ext cx="853242" cy="2594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14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  <a:gridCol w="284414">
                  <a:extLst>
                    <a:ext uri="{9D8B030D-6E8A-4147-A177-3AD203B41FA5}">
                      <a16:colId xmlns:a16="http://schemas.microsoft.com/office/drawing/2014/main" val="361346947"/>
                    </a:ext>
                  </a:extLst>
                </a:gridCol>
                <a:gridCol w="284414">
                  <a:extLst>
                    <a:ext uri="{9D8B030D-6E8A-4147-A177-3AD203B41FA5}">
                      <a16:colId xmlns:a16="http://schemas.microsoft.com/office/drawing/2014/main" val="1043877095"/>
                    </a:ext>
                  </a:extLst>
                </a:gridCol>
              </a:tblGrid>
              <a:tr h="3706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706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706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706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706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7064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706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83B28D8-D867-4EB9-83E7-30EC28E44FF9}"/>
              </a:ext>
            </a:extLst>
          </p:cNvPr>
          <p:cNvSpPr/>
          <p:nvPr/>
        </p:nvSpPr>
        <p:spPr>
          <a:xfrm>
            <a:off x="1589846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E5D6AD70-F281-46E1-8FCC-24BA7E67A2D7}"/>
              </a:ext>
            </a:extLst>
          </p:cNvPr>
          <p:cNvSpPr/>
          <p:nvPr/>
        </p:nvSpPr>
        <p:spPr>
          <a:xfrm>
            <a:off x="1982680" y="516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457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38700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482203" y="543760"/>
            <a:ext cx="38277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eight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769501"/>
              </p:ext>
            </p:extLst>
          </p:nvPr>
        </p:nvGraphicFramePr>
        <p:xfrm>
          <a:off x="8663619" y="1686757"/>
          <a:ext cx="1217228" cy="2603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307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  <a:gridCol w="304307">
                  <a:extLst>
                    <a:ext uri="{9D8B030D-6E8A-4147-A177-3AD203B41FA5}">
                      <a16:colId xmlns:a16="http://schemas.microsoft.com/office/drawing/2014/main" val="361346947"/>
                    </a:ext>
                  </a:extLst>
                </a:gridCol>
                <a:gridCol w="304307">
                  <a:extLst>
                    <a:ext uri="{9D8B030D-6E8A-4147-A177-3AD203B41FA5}">
                      <a16:colId xmlns:a16="http://schemas.microsoft.com/office/drawing/2014/main" val="1043877095"/>
                    </a:ext>
                  </a:extLst>
                </a:gridCol>
                <a:gridCol w="304307">
                  <a:extLst>
                    <a:ext uri="{9D8B030D-6E8A-4147-A177-3AD203B41FA5}">
                      <a16:colId xmlns:a16="http://schemas.microsoft.com/office/drawing/2014/main" val="1365948827"/>
                    </a:ext>
                  </a:extLst>
                </a:gridCol>
              </a:tblGrid>
              <a:tr h="37191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7191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83B28D8-D867-4EB9-83E7-30EC28E44FF9}"/>
              </a:ext>
            </a:extLst>
          </p:cNvPr>
          <p:cNvSpPr/>
          <p:nvPr/>
        </p:nvSpPr>
        <p:spPr>
          <a:xfrm>
            <a:off x="1589846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E5D6AD70-F281-46E1-8FCC-24BA7E67A2D7}"/>
              </a:ext>
            </a:extLst>
          </p:cNvPr>
          <p:cNvSpPr/>
          <p:nvPr/>
        </p:nvSpPr>
        <p:spPr>
          <a:xfrm>
            <a:off x="1982680" y="516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04F6E4BC-410B-4F6A-8E69-5BF9E5089C02}"/>
              </a:ext>
            </a:extLst>
          </p:cNvPr>
          <p:cNvSpPr/>
          <p:nvPr/>
        </p:nvSpPr>
        <p:spPr>
          <a:xfrm>
            <a:off x="2395490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876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90130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740236" y="543760"/>
            <a:ext cx="29979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five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676091"/>
              </p:ext>
            </p:extLst>
          </p:nvPr>
        </p:nvGraphicFramePr>
        <p:xfrm>
          <a:off x="8663618" y="1651247"/>
          <a:ext cx="1563455" cy="2638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691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  <a:gridCol w="312691">
                  <a:extLst>
                    <a:ext uri="{9D8B030D-6E8A-4147-A177-3AD203B41FA5}">
                      <a16:colId xmlns:a16="http://schemas.microsoft.com/office/drawing/2014/main" val="361346947"/>
                    </a:ext>
                  </a:extLst>
                </a:gridCol>
                <a:gridCol w="312691">
                  <a:extLst>
                    <a:ext uri="{9D8B030D-6E8A-4147-A177-3AD203B41FA5}">
                      <a16:colId xmlns:a16="http://schemas.microsoft.com/office/drawing/2014/main" val="1508912929"/>
                    </a:ext>
                  </a:extLst>
                </a:gridCol>
                <a:gridCol w="312691">
                  <a:extLst>
                    <a:ext uri="{9D8B030D-6E8A-4147-A177-3AD203B41FA5}">
                      <a16:colId xmlns:a16="http://schemas.microsoft.com/office/drawing/2014/main" val="1043877095"/>
                    </a:ext>
                  </a:extLst>
                </a:gridCol>
                <a:gridCol w="312691">
                  <a:extLst>
                    <a:ext uri="{9D8B030D-6E8A-4147-A177-3AD203B41FA5}">
                      <a16:colId xmlns:a16="http://schemas.microsoft.com/office/drawing/2014/main" val="1365948827"/>
                    </a:ext>
                  </a:extLst>
                </a:gridCol>
              </a:tblGrid>
              <a:tr h="37698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7698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7698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7698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7698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7698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7698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83B28D8-D867-4EB9-83E7-30EC28E44FF9}"/>
              </a:ext>
            </a:extLst>
          </p:cNvPr>
          <p:cNvSpPr/>
          <p:nvPr/>
        </p:nvSpPr>
        <p:spPr>
          <a:xfrm>
            <a:off x="1589846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E5D6AD70-F281-46E1-8FCC-24BA7E67A2D7}"/>
              </a:ext>
            </a:extLst>
          </p:cNvPr>
          <p:cNvSpPr/>
          <p:nvPr/>
        </p:nvSpPr>
        <p:spPr>
          <a:xfrm>
            <a:off x="1982680" y="516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04F6E4BC-410B-4F6A-8E69-5BF9E5089C02}"/>
              </a:ext>
            </a:extLst>
          </p:cNvPr>
          <p:cNvSpPr/>
          <p:nvPr/>
        </p:nvSpPr>
        <p:spPr>
          <a:xfrm>
            <a:off x="2395490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BC3F92F-60E0-40B5-BDC3-1287029F335C}"/>
              </a:ext>
            </a:extLst>
          </p:cNvPr>
          <p:cNvSpPr/>
          <p:nvPr/>
        </p:nvSpPr>
        <p:spPr>
          <a:xfrm>
            <a:off x="2810523" y="51653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450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715212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740236" y="543760"/>
            <a:ext cx="28614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two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347240"/>
              </p:ext>
            </p:extLst>
          </p:nvPr>
        </p:nvGraphicFramePr>
        <p:xfrm>
          <a:off x="8175345" y="1615737"/>
          <a:ext cx="1938108" cy="2585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018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  <a:gridCol w="323018">
                  <a:extLst>
                    <a:ext uri="{9D8B030D-6E8A-4147-A177-3AD203B41FA5}">
                      <a16:colId xmlns:a16="http://schemas.microsoft.com/office/drawing/2014/main" val="361346947"/>
                    </a:ext>
                  </a:extLst>
                </a:gridCol>
                <a:gridCol w="323018">
                  <a:extLst>
                    <a:ext uri="{9D8B030D-6E8A-4147-A177-3AD203B41FA5}">
                      <a16:colId xmlns:a16="http://schemas.microsoft.com/office/drawing/2014/main" val="1508912929"/>
                    </a:ext>
                  </a:extLst>
                </a:gridCol>
                <a:gridCol w="323018">
                  <a:extLst>
                    <a:ext uri="{9D8B030D-6E8A-4147-A177-3AD203B41FA5}">
                      <a16:colId xmlns:a16="http://schemas.microsoft.com/office/drawing/2014/main" val="1043877095"/>
                    </a:ext>
                  </a:extLst>
                </a:gridCol>
                <a:gridCol w="323018">
                  <a:extLst>
                    <a:ext uri="{9D8B030D-6E8A-4147-A177-3AD203B41FA5}">
                      <a16:colId xmlns:a16="http://schemas.microsoft.com/office/drawing/2014/main" val="1365948827"/>
                    </a:ext>
                  </a:extLst>
                </a:gridCol>
                <a:gridCol w="323018">
                  <a:extLst>
                    <a:ext uri="{9D8B030D-6E8A-4147-A177-3AD203B41FA5}">
                      <a16:colId xmlns:a16="http://schemas.microsoft.com/office/drawing/2014/main" val="2591754526"/>
                    </a:ext>
                  </a:extLst>
                </a:gridCol>
              </a:tblGrid>
              <a:tr h="3693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693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83B28D8-D867-4EB9-83E7-30EC28E44FF9}"/>
              </a:ext>
            </a:extLst>
          </p:cNvPr>
          <p:cNvSpPr/>
          <p:nvPr/>
        </p:nvSpPr>
        <p:spPr>
          <a:xfrm>
            <a:off x="1589846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E5D6AD70-F281-46E1-8FCC-24BA7E67A2D7}"/>
              </a:ext>
            </a:extLst>
          </p:cNvPr>
          <p:cNvSpPr/>
          <p:nvPr/>
        </p:nvSpPr>
        <p:spPr>
          <a:xfrm>
            <a:off x="1982680" y="516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04F6E4BC-410B-4F6A-8E69-5BF9E5089C02}"/>
              </a:ext>
            </a:extLst>
          </p:cNvPr>
          <p:cNvSpPr/>
          <p:nvPr/>
        </p:nvSpPr>
        <p:spPr>
          <a:xfrm>
            <a:off x="2395490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BC3F92F-60E0-40B5-BDC3-1287029F335C}"/>
              </a:ext>
            </a:extLst>
          </p:cNvPr>
          <p:cNvSpPr/>
          <p:nvPr/>
        </p:nvSpPr>
        <p:spPr>
          <a:xfrm>
            <a:off x="2810523" y="51653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38962CF-08F5-419F-9E16-C15F3FCD9DF0}"/>
              </a:ext>
            </a:extLst>
          </p:cNvPr>
          <p:cNvSpPr/>
          <p:nvPr/>
        </p:nvSpPr>
        <p:spPr>
          <a:xfrm>
            <a:off x="3208543" y="51586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688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56638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917790" y="470120"/>
            <a:ext cx="30003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nine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B62716C-B606-4234-BB78-38141ADAFC17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C4777E3-74C3-4AD6-AA53-689DEB34D6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567B3CB-9252-44BC-B95F-D93DA68C523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9CCC8FE-6FD5-407C-BADE-72401B9CBC0D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400A22B-9FEB-4A4F-8309-3E344D96770E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48192A4-0241-430F-A4DD-256DFF9E621F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B8F00CC-74F7-4BE4-BEBC-B2F630E2D8F0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9A47B4F-11E5-466A-8C7E-76F4894425DF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865E2D7-BD3A-4314-B404-579790EFDDF5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A37A904-0432-4DCD-8F26-42B79F8D1A0A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1A97625D-4F35-4486-A5CD-68497BBA445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7090EA1-213F-4874-8692-B10212266F7B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4922E5-A62A-4AC4-A706-278E7AD76DF1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7855-361B-40A2-A55F-AE43697E592B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F340619-486D-4C6F-A8ED-EDC3267D40E5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2C03891-8F03-4F86-8159-23E77F019400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0      7     14   21   28    35   42    49  56   63   70   77    84</a:t>
              </a:r>
            </a:p>
          </p:txBody>
        </p:sp>
      </p:grp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D3687E72-C0BE-4AB9-9BB1-804193252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180087"/>
              </p:ext>
            </p:extLst>
          </p:nvPr>
        </p:nvGraphicFramePr>
        <p:xfrm>
          <a:off x="8175345" y="1641033"/>
          <a:ext cx="2562826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118">
                  <a:extLst>
                    <a:ext uri="{9D8B030D-6E8A-4147-A177-3AD203B41FA5}">
                      <a16:colId xmlns:a16="http://schemas.microsoft.com/office/drawing/2014/main" val="689914666"/>
                    </a:ext>
                  </a:extLst>
                </a:gridCol>
                <a:gridCol w="366118">
                  <a:extLst>
                    <a:ext uri="{9D8B030D-6E8A-4147-A177-3AD203B41FA5}">
                      <a16:colId xmlns:a16="http://schemas.microsoft.com/office/drawing/2014/main" val="361346947"/>
                    </a:ext>
                  </a:extLst>
                </a:gridCol>
                <a:gridCol w="366118">
                  <a:extLst>
                    <a:ext uri="{9D8B030D-6E8A-4147-A177-3AD203B41FA5}">
                      <a16:colId xmlns:a16="http://schemas.microsoft.com/office/drawing/2014/main" val="1508912929"/>
                    </a:ext>
                  </a:extLst>
                </a:gridCol>
                <a:gridCol w="366118">
                  <a:extLst>
                    <a:ext uri="{9D8B030D-6E8A-4147-A177-3AD203B41FA5}">
                      <a16:colId xmlns:a16="http://schemas.microsoft.com/office/drawing/2014/main" val="1043877095"/>
                    </a:ext>
                  </a:extLst>
                </a:gridCol>
                <a:gridCol w="366118">
                  <a:extLst>
                    <a:ext uri="{9D8B030D-6E8A-4147-A177-3AD203B41FA5}">
                      <a16:colId xmlns:a16="http://schemas.microsoft.com/office/drawing/2014/main" val="1365948827"/>
                    </a:ext>
                  </a:extLst>
                </a:gridCol>
                <a:gridCol w="366118">
                  <a:extLst>
                    <a:ext uri="{9D8B030D-6E8A-4147-A177-3AD203B41FA5}">
                      <a16:colId xmlns:a16="http://schemas.microsoft.com/office/drawing/2014/main" val="3850791268"/>
                    </a:ext>
                  </a:extLst>
                </a:gridCol>
                <a:gridCol w="366118">
                  <a:extLst>
                    <a:ext uri="{9D8B030D-6E8A-4147-A177-3AD203B41FA5}">
                      <a16:colId xmlns:a16="http://schemas.microsoft.com/office/drawing/2014/main" val="2591754526"/>
                    </a:ext>
                  </a:extLst>
                </a:gridCol>
              </a:tblGrid>
              <a:tr h="35922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774116"/>
                  </a:ext>
                </a:extLst>
              </a:tr>
              <a:tr h="3592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725601"/>
                  </a:ext>
                </a:extLst>
              </a:tr>
              <a:tr h="35922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172077"/>
                  </a:ext>
                </a:extLst>
              </a:tr>
              <a:tr h="35922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8085"/>
                  </a:ext>
                </a:extLst>
              </a:tr>
              <a:tr h="35922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60135"/>
                  </a:ext>
                </a:extLst>
              </a:tr>
              <a:tr h="35922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671633"/>
                  </a:ext>
                </a:extLst>
              </a:tr>
              <a:tr h="3592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22924"/>
                  </a:ext>
                </a:extLst>
              </a:tr>
            </a:tbl>
          </a:graphicData>
        </a:graphic>
      </p:graphicFrame>
      <p:sp>
        <p:nvSpPr>
          <p:cNvPr id="23" name="Arrow: Curved Down 22">
            <a:extLst>
              <a:ext uri="{FF2B5EF4-FFF2-40B4-BE49-F238E27FC236}">
                <a16:creationId xmlns:a16="http://schemas.microsoft.com/office/drawing/2014/main" id="{083B28D8-D867-4EB9-83E7-30EC28E44FF9}"/>
              </a:ext>
            </a:extLst>
          </p:cNvPr>
          <p:cNvSpPr/>
          <p:nvPr/>
        </p:nvSpPr>
        <p:spPr>
          <a:xfrm>
            <a:off x="1589846" y="518109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0" name="Arrow: Curved Down 39">
            <a:extLst>
              <a:ext uri="{FF2B5EF4-FFF2-40B4-BE49-F238E27FC236}">
                <a16:creationId xmlns:a16="http://schemas.microsoft.com/office/drawing/2014/main" id="{E5D6AD70-F281-46E1-8FCC-24BA7E67A2D7}"/>
              </a:ext>
            </a:extLst>
          </p:cNvPr>
          <p:cNvSpPr/>
          <p:nvPr/>
        </p:nvSpPr>
        <p:spPr>
          <a:xfrm>
            <a:off x="1982680" y="516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Arrow: Curved Down 40">
            <a:extLst>
              <a:ext uri="{FF2B5EF4-FFF2-40B4-BE49-F238E27FC236}">
                <a16:creationId xmlns:a16="http://schemas.microsoft.com/office/drawing/2014/main" id="{04F6E4BC-410B-4F6A-8E69-5BF9E5089C02}"/>
              </a:ext>
            </a:extLst>
          </p:cNvPr>
          <p:cNvSpPr/>
          <p:nvPr/>
        </p:nvSpPr>
        <p:spPr>
          <a:xfrm>
            <a:off x="2395490" y="5182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2" name="Arrow: Curved Down 41">
            <a:extLst>
              <a:ext uri="{FF2B5EF4-FFF2-40B4-BE49-F238E27FC236}">
                <a16:creationId xmlns:a16="http://schemas.microsoft.com/office/drawing/2014/main" id="{ABC3F92F-60E0-40B5-BDC3-1287029F335C}"/>
              </a:ext>
            </a:extLst>
          </p:cNvPr>
          <p:cNvSpPr/>
          <p:nvPr/>
        </p:nvSpPr>
        <p:spPr>
          <a:xfrm>
            <a:off x="2810523" y="51653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D38962CF-08F5-419F-9E16-C15F3FCD9DF0}"/>
              </a:ext>
            </a:extLst>
          </p:cNvPr>
          <p:cNvSpPr/>
          <p:nvPr/>
        </p:nvSpPr>
        <p:spPr>
          <a:xfrm>
            <a:off x="3208543" y="51586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4" name="Arrow: Curved Down 43">
            <a:extLst>
              <a:ext uri="{FF2B5EF4-FFF2-40B4-BE49-F238E27FC236}">
                <a16:creationId xmlns:a16="http://schemas.microsoft.com/office/drawing/2014/main" id="{A476F8AC-1912-49B2-9079-8E4ED60F0BF9}"/>
              </a:ext>
            </a:extLst>
          </p:cNvPr>
          <p:cNvSpPr/>
          <p:nvPr/>
        </p:nvSpPr>
        <p:spPr>
          <a:xfrm>
            <a:off x="365168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402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1708</Words>
  <Application>Microsoft Office PowerPoint</Application>
  <PresentationFormat>Widescreen</PresentationFormat>
  <Paragraphs>1464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77</cp:revision>
  <dcterms:created xsi:type="dcterms:W3CDTF">2021-02-01T13:23:24Z</dcterms:created>
  <dcterms:modified xsi:type="dcterms:W3CDTF">2021-02-03T05:31:42Z</dcterms:modified>
</cp:coreProperties>
</file>