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96" r:id="rId3"/>
    <p:sldId id="457" r:id="rId4"/>
    <p:sldId id="468" r:id="rId5"/>
    <p:sldId id="469" r:id="rId6"/>
    <p:sldId id="470" r:id="rId7"/>
    <p:sldId id="471" r:id="rId8"/>
    <p:sldId id="472" r:id="rId9"/>
    <p:sldId id="473" r:id="rId10"/>
    <p:sldId id="474" r:id="rId11"/>
    <p:sldId id="475" r:id="rId12"/>
    <p:sldId id="476" r:id="rId13"/>
    <p:sldId id="477" r:id="rId14"/>
    <p:sldId id="478" r:id="rId15"/>
    <p:sldId id="479" r:id="rId16"/>
    <p:sldId id="48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39" autoAdjust="0"/>
    <p:restoredTop sz="95226" autoAdjust="0"/>
  </p:normalViewPr>
  <p:slideViewPr>
    <p:cSldViewPr snapToGrid="0">
      <p:cViewPr varScale="1">
        <p:scale>
          <a:sx n="82" d="100"/>
          <a:sy n="82" d="100"/>
        </p:scale>
        <p:origin x="566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5141863-991F-4E49-9DEF-5BE2C031DDEE}"/>
              </a:ext>
            </a:extLst>
          </p:cNvPr>
          <p:cNvGrpSpPr/>
          <p:nvPr/>
        </p:nvGrpSpPr>
        <p:grpSpPr>
          <a:xfrm>
            <a:off x="725010" y="4815916"/>
            <a:ext cx="11218173" cy="739348"/>
            <a:chOff x="725010" y="4815916"/>
            <a:chExt cx="11218173" cy="739348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1CC162A2-4D85-4D0C-9EBE-8160FB9A0AF1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9348"/>
              <a:chOff x="920319" y="5433134"/>
              <a:chExt cx="11218173" cy="739348"/>
            </a:xfrm>
          </p:grpSpPr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CAC1B62D-D0B0-47FD-BFB9-F1FB39CF90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C9F0DCB9-F323-4CAF-A83A-DD5B414844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D66B2378-F5D5-4E1E-97F7-5F6A5275B6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7C21BF65-C245-41E1-B1CE-4858FECA43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72706569-3434-4066-83AE-ACCED09955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A5AC731A-AFC3-4E5D-8E01-C6EBCAC3DA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272738F7-6264-4A51-BBB8-E7F76F4D39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ED362518-5E2E-4D33-BABE-945BAFA2D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F4BC2C56-A1AD-4040-84F4-8D2CA2E626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4218F1D5-79E2-4E51-84A6-E40EADD962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C740D24C-5B28-4FD2-B6AA-1E6AA6E972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FB4DEFA9-E48C-476B-A1F0-A04CE1AEC0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7" name="TextBox 66">
                    <a:extLst>
                      <a:ext uri="{FF2B5EF4-FFF2-40B4-BE49-F238E27FC236}">
                        <a16:creationId xmlns:a16="http://schemas.microsoft.com/office/drawing/2014/main" id="{C764418A-96F5-41DA-BDE6-4672F7E19CD0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67" name="TextBox 66">
                    <a:extLst>
                      <a:ext uri="{FF2B5EF4-FFF2-40B4-BE49-F238E27FC236}">
                        <a16:creationId xmlns:a16="http://schemas.microsoft.com/office/drawing/2014/main" id="{C764418A-96F5-41DA-BDE6-4672F7E19CD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5C1D8093-303D-42D7-8178-CD6A70D71E6C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E70F2AD7-C07A-4150-81E0-11686F923E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332ADD51-C231-40FF-BF1A-A56E4AD336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D8C9EF7B-058F-4CBE-A1D6-6B4B7B3246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68" name="Table 12">
            <a:extLst>
              <a:ext uri="{FF2B5EF4-FFF2-40B4-BE49-F238E27FC236}">
                <a16:creationId xmlns:a16="http://schemas.microsoft.com/office/drawing/2014/main" id="{6B503354-91BC-41EB-B52C-679A8C1D23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759157"/>
              </p:ext>
            </p:extLst>
          </p:nvPr>
        </p:nvGraphicFramePr>
        <p:xfrm>
          <a:off x="2026709" y="1027023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69" name="Picture 68">
            <a:extLst>
              <a:ext uri="{FF2B5EF4-FFF2-40B4-BE49-F238E27FC236}">
                <a16:creationId xmlns:a16="http://schemas.microsoft.com/office/drawing/2014/main" id="{F9612455-2C26-459C-8847-FD47F5C3FB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104984"/>
            <a:ext cx="481080" cy="476317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EDA83DD7-9C19-4744-A891-0301264BC4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104983"/>
            <a:ext cx="481080" cy="476317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5CE43222-6FBC-4DE6-B5D5-5983BF7A3E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670513"/>
            <a:ext cx="481080" cy="476317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9B463BEB-F381-4CCF-97CC-14325EFF88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670512"/>
            <a:ext cx="481080" cy="476317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C36D333-3C1C-4959-A8D3-7C0CEFBEA1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600" y="2236042"/>
            <a:ext cx="481080" cy="476317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1D07FC17-A957-4149-AA1B-EAE359C622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382" y="2236041"/>
            <a:ext cx="481080" cy="476317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AB884162-61C2-4AB4-A1A8-68DD486FC7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600" y="2831774"/>
            <a:ext cx="481080" cy="476317"/>
          </a:xfrm>
          <a:prstGeom prst="rect">
            <a:avLst/>
          </a:prstGeom>
        </p:spPr>
      </p:pic>
      <p:sp>
        <p:nvSpPr>
          <p:cNvPr id="100" name="TextBox 99">
            <a:extLst>
              <a:ext uri="{FF2B5EF4-FFF2-40B4-BE49-F238E27FC236}">
                <a16:creationId xmlns:a16="http://schemas.microsoft.com/office/drawing/2014/main" id="{3AB4C15A-D93A-4E00-BFB5-97448242EAEE}"/>
              </a:ext>
            </a:extLst>
          </p:cNvPr>
          <p:cNvSpPr txBox="1"/>
          <p:nvPr/>
        </p:nvSpPr>
        <p:spPr>
          <a:xfrm>
            <a:off x="6091214" y="1418102"/>
            <a:ext cx="38356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 tenths</a:t>
            </a:r>
          </a:p>
        </p:txBody>
      </p:sp>
    </p:spTree>
    <p:extLst>
      <p:ext uri="{BB962C8B-B14F-4D97-AF65-F5344CB8AC3E}">
        <p14:creationId xmlns:p14="http://schemas.microsoft.com/office/powerpoint/2010/main" val="1968622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00EA7E81-5304-4C75-B26B-C9D0A4F1F78D}"/>
              </a:ext>
            </a:extLst>
          </p:cNvPr>
          <p:cNvGrpSpPr/>
          <p:nvPr/>
        </p:nvGrpSpPr>
        <p:grpSpPr>
          <a:xfrm>
            <a:off x="725010" y="4815916"/>
            <a:ext cx="11218173" cy="739348"/>
            <a:chOff x="725010" y="4815916"/>
            <a:chExt cx="11218173" cy="739348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058AE122-8E4A-4848-830A-CEFB8CB71538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9348"/>
              <a:chOff x="920319" y="5433134"/>
              <a:chExt cx="11218173" cy="739348"/>
            </a:xfrm>
          </p:grpSpPr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5C33631E-F67E-4728-A6E0-FA62C73EC1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585024DD-FBE5-4E6F-9235-D5360965F1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346FCDD-8023-40D0-802D-D6507AA61B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80D9A2EA-6491-4163-928A-E2968C3714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9C39DEFC-30E2-4ED0-BC4C-83D7ED4AD2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A25EFCA9-F1DD-4504-AD51-CED59E88CE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6CD8774F-9D1A-4EE8-A467-ED748E4668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37BBD74E-4916-4EEB-8AD0-10FE5F75FA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3C81BA15-55A1-44CA-80D7-7EE112362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01F8FBC2-E3ED-4F40-A804-07A7071DE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61C094BA-C2AD-48D5-B58F-B478ACA934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846D3D18-3359-4D9B-87C2-0502133DBC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9" name="TextBox 68">
                    <a:extLst>
                      <a:ext uri="{FF2B5EF4-FFF2-40B4-BE49-F238E27FC236}">
                        <a16:creationId xmlns:a16="http://schemas.microsoft.com/office/drawing/2014/main" id="{0BB3F037-EAFA-4892-8FA0-6F19059FD069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69" name="TextBox 68">
                    <a:extLst>
                      <a:ext uri="{FF2B5EF4-FFF2-40B4-BE49-F238E27FC236}">
                        <a16:creationId xmlns:a16="http://schemas.microsoft.com/office/drawing/2014/main" id="{0BB3F037-EAFA-4892-8FA0-6F19059FD06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3F1AA31C-1A38-45B3-AD37-384060519B49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5C0E5C29-BF3D-464C-A658-B027F282E5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1D0C81F9-37E6-44A6-B534-7A57763974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2062BA5A-0B43-4E17-8294-44ABF33E01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70" name="Table 12">
            <a:extLst>
              <a:ext uri="{FF2B5EF4-FFF2-40B4-BE49-F238E27FC236}">
                <a16:creationId xmlns:a16="http://schemas.microsoft.com/office/drawing/2014/main" id="{77D0728D-50CF-40DD-B819-ABBCCBB05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759157"/>
              </p:ext>
            </p:extLst>
          </p:nvPr>
        </p:nvGraphicFramePr>
        <p:xfrm>
          <a:off x="2026709" y="1027023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71" name="Picture 70">
            <a:extLst>
              <a:ext uri="{FF2B5EF4-FFF2-40B4-BE49-F238E27FC236}">
                <a16:creationId xmlns:a16="http://schemas.microsoft.com/office/drawing/2014/main" id="{13375274-6862-451F-A0DA-08C445E139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104984"/>
            <a:ext cx="481080" cy="476317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38DA22E1-5CA5-4D41-BD05-E1083C91DA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104983"/>
            <a:ext cx="481080" cy="476317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161ED184-39EF-408A-88F0-357733B179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670513"/>
            <a:ext cx="481080" cy="476317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247482DF-90CF-4401-947C-7262F759E0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670512"/>
            <a:ext cx="481080" cy="476317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5E95267D-FEE6-4C7E-89E7-BA2842E86B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600" y="2236042"/>
            <a:ext cx="481080" cy="476317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3E010A89-4CD1-4F56-A1D4-7B6D74B19A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382" y="2236041"/>
            <a:ext cx="481080" cy="476317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913D7ABA-A67C-439D-90FB-EC2ACE83B0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600" y="2831774"/>
            <a:ext cx="481080" cy="476317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050EE047-2CAF-4A56-9103-2DF501B555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382" y="2831773"/>
            <a:ext cx="481080" cy="476317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9165D011-4644-4BDB-AF68-D8596DF9B721}"/>
              </a:ext>
            </a:extLst>
          </p:cNvPr>
          <p:cNvSpPr txBox="1"/>
          <p:nvPr/>
        </p:nvSpPr>
        <p:spPr>
          <a:xfrm>
            <a:off x="6091214" y="1418102"/>
            <a:ext cx="36274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 tenths</a:t>
            </a:r>
          </a:p>
        </p:txBody>
      </p:sp>
    </p:spTree>
    <p:extLst>
      <p:ext uri="{BB962C8B-B14F-4D97-AF65-F5344CB8AC3E}">
        <p14:creationId xmlns:p14="http://schemas.microsoft.com/office/powerpoint/2010/main" val="3953542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55C97C8-83B4-46A6-835F-76AD4ACD8071}"/>
              </a:ext>
            </a:extLst>
          </p:cNvPr>
          <p:cNvGrpSpPr/>
          <p:nvPr/>
        </p:nvGrpSpPr>
        <p:grpSpPr>
          <a:xfrm>
            <a:off x="725010" y="4815916"/>
            <a:ext cx="11218173" cy="739348"/>
            <a:chOff x="725010" y="4815916"/>
            <a:chExt cx="11218173" cy="739348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FC4BEB8-37AD-4BB8-B8FD-78CBF82B72FE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9348"/>
              <a:chOff x="920319" y="5433134"/>
              <a:chExt cx="11218173" cy="739348"/>
            </a:xfrm>
          </p:grpSpPr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EE912929-99FF-44AF-9A1C-B57361F43B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3C73096F-5F3A-48C6-8856-1EF68F1B22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42E41D7E-DCFB-4BCC-BD58-D520D5A54D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39B47CB0-2F44-47A9-AFEA-8DB1D2837D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22271F56-7F4A-4F87-812E-DFD16480C9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BF1F9A87-FD66-4890-873F-C80063FBB2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E8F7F5A8-98FE-4D3B-9B78-0BC3390785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1D50707D-7D99-43A7-A3B1-623ED5CDF1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F1AEEF4-96A3-44D1-A842-E9AC39A679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09960986-91AD-41E0-8B59-73A04FDF9F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664849D5-6E7C-4FA4-8570-B0D36F75ED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7E9A1802-217A-41DF-83BB-A18333D40D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70" name="TextBox 69">
                    <a:extLst>
                      <a:ext uri="{FF2B5EF4-FFF2-40B4-BE49-F238E27FC236}">
                        <a16:creationId xmlns:a16="http://schemas.microsoft.com/office/drawing/2014/main" id="{30EF5289-05C5-4B3F-9030-05BE94A210B8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70" name="TextBox 69">
                    <a:extLst>
                      <a:ext uri="{FF2B5EF4-FFF2-40B4-BE49-F238E27FC236}">
                        <a16:creationId xmlns:a16="http://schemas.microsoft.com/office/drawing/2014/main" id="{30EF5289-05C5-4B3F-9030-05BE94A210B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266A7C2B-65E2-4B22-B694-D816B3BF3F57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433032A0-16C9-4226-AF47-1800A4491B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C2AE1CA0-E2FA-45D7-9A30-A4FA1F153B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54701E38-A719-474C-9781-8CA217D844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74" name="Table 12">
            <a:extLst>
              <a:ext uri="{FF2B5EF4-FFF2-40B4-BE49-F238E27FC236}">
                <a16:creationId xmlns:a16="http://schemas.microsoft.com/office/drawing/2014/main" id="{67827B4C-6917-4D59-9CC9-C411BFD8BF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461750"/>
              </p:ext>
            </p:extLst>
          </p:nvPr>
        </p:nvGraphicFramePr>
        <p:xfrm>
          <a:off x="2026709" y="1027023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75" name="Picture 74">
            <a:extLst>
              <a:ext uri="{FF2B5EF4-FFF2-40B4-BE49-F238E27FC236}">
                <a16:creationId xmlns:a16="http://schemas.microsoft.com/office/drawing/2014/main" id="{B1605AA1-984C-4EC7-A6FB-8ED51BD1A3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104984"/>
            <a:ext cx="481080" cy="476317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330C11B9-45EA-47CC-8DB5-071C4E4A4C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104983"/>
            <a:ext cx="481080" cy="476317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2E1CFB91-EC06-4762-B550-E6C5258150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670513"/>
            <a:ext cx="481080" cy="476317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D0B72487-C6CA-45B7-B712-3CCF1E788E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670512"/>
            <a:ext cx="481080" cy="476317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F12EE5A8-0F29-4697-B08F-3F2BD39DF7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600" y="2236042"/>
            <a:ext cx="481080" cy="476317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622CC889-EAC1-4CEE-9B41-556C053193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382" y="2236041"/>
            <a:ext cx="481080" cy="476317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35F4C0B6-7674-4533-B15C-B01F53991C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600" y="2831774"/>
            <a:ext cx="481080" cy="476317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145EE9AA-0ED0-4CA8-9A74-B52BBDF189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382" y="2831773"/>
            <a:ext cx="481080" cy="476317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406B1762-ADEF-4973-AFFD-FBEA0FC526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3427506"/>
            <a:ext cx="481080" cy="476317"/>
          </a:xfrm>
          <a:prstGeom prst="rect">
            <a:avLst/>
          </a:prstGeom>
        </p:spPr>
      </p:pic>
      <p:sp>
        <p:nvSpPr>
          <p:cNvPr id="115" name="TextBox 114">
            <a:extLst>
              <a:ext uri="{FF2B5EF4-FFF2-40B4-BE49-F238E27FC236}">
                <a16:creationId xmlns:a16="http://schemas.microsoft.com/office/drawing/2014/main" id="{B584D509-E4DA-4475-8DD7-7F5870444C4E}"/>
              </a:ext>
            </a:extLst>
          </p:cNvPr>
          <p:cNvSpPr txBox="1"/>
          <p:nvPr/>
        </p:nvSpPr>
        <p:spPr>
          <a:xfrm>
            <a:off x="6091214" y="1418102"/>
            <a:ext cx="34367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 tenths</a:t>
            </a:r>
          </a:p>
        </p:txBody>
      </p:sp>
    </p:spTree>
    <p:extLst>
      <p:ext uri="{BB962C8B-B14F-4D97-AF65-F5344CB8AC3E}">
        <p14:creationId xmlns:p14="http://schemas.microsoft.com/office/powerpoint/2010/main" val="1625917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732B2C2-6900-423B-A980-9FC6A1F31543}"/>
              </a:ext>
            </a:extLst>
          </p:cNvPr>
          <p:cNvSpPr/>
          <p:nvPr/>
        </p:nvSpPr>
        <p:spPr>
          <a:xfrm>
            <a:off x="8143648" y="453031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C2517C9-71B3-4CE9-BBB1-35B69AE6250B}"/>
              </a:ext>
            </a:extLst>
          </p:cNvPr>
          <p:cNvSpPr txBox="1"/>
          <p:nvPr/>
        </p:nvSpPr>
        <p:spPr>
          <a:xfrm>
            <a:off x="7300546" y="1302736"/>
            <a:ext cx="31268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ten tenths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3BAB10FE-33EF-4035-B45C-6F581ACBEDB6}"/>
              </a:ext>
            </a:extLst>
          </p:cNvPr>
          <p:cNvGrpSpPr/>
          <p:nvPr/>
        </p:nvGrpSpPr>
        <p:grpSpPr>
          <a:xfrm>
            <a:off x="725010" y="4815916"/>
            <a:ext cx="11218173" cy="739348"/>
            <a:chOff x="725010" y="4815916"/>
            <a:chExt cx="11218173" cy="739348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311037B8-D739-4DBD-A049-9C6E229D6734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9348"/>
              <a:chOff x="920319" y="5433134"/>
              <a:chExt cx="11218173" cy="739348"/>
            </a:xfrm>
          </p:grpSpPr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299BEB95-D219-4E8C-93C2-73E2072A10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7EF795FB-24C6-402F-9497-D7EA14BF87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259F7442-BECA-4F50-8E50-E462C2E537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BDB4B614-9768-44B9-AA46-4FDC7D394F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13BDAD4A-D56E-4D16-8840-3C26087B76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05C0A21A-F66B-4786-B2E3-533425946C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342C59AA-113C-4CE4-BF5E-5DE5BD2D90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8AF87AE3-0428-498A-83F5-47B3843A1E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C6610A3B-5B78-49BA-AF41-1F1F1746B0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5DE755BF-FE9F-408B-B9D4-B0B791E40F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A0EFE129-6415-44CF-8B7E-252BE58D9F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F1DDD1CD-F4F0-4D83-99CA-5381DF1853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72" name="TextBox 71">
                    <a:extLst>
                      <a:ext uri="{FF2B5EF4-FFF2-40B4-BE49-F238E27FC236}">
                        <a16:creationId xmlns:a16="http://schemas.microsoft.com/office/drawing/2014/main" id="{846067AE-9F4B-4C8B-B85B-C47FC5BA6396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72" name="TextBox 71">
                    <a:extLst>
                      <a:ext uri="{FF2B5EF4-FFF2-40B4-BE49-F238E27FC236}">
                        <a16:creationId xmlns:a16="http://schemas.microsoft.com/office/drawing/2014/main" id="{846067AE-9F4B-4C8B-B85B-C47FC5BA639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6FB19D4B-A037-458C-A37D-D8299D7FAF68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35C067D2-02AC-49AF-9832-F26ED4FB5E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F850C62B-DA9B-427D-B5CA-90D4329A13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AF413BE5-8E36-4A33-84B3-851EEF6694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76" name="Table 12">
            <a:extLst>
              <a:ext uri="{FF2B5EF4-FFF2-40B4-BE49-F238E27FC236}">
                <a16:creationId xmlns:a16="http://schemas.microsoft.com/office/drawing/2014/main" id="{D04A33C0-5CBF-489F-9929-D0AF50A460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461750"/>
              </p:ext>
            </p:extLst>
          </p:nvPr>
        </p:nvGraphicFramePr>
        <p:xfrm>
          <a:off x="2026709" y="1027023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77" name="Picture 76">
            <a:extLst>
              <a:ext uri="{FF2B5EF4-FFF2-40B4-BE49-F238E27FC236}">
                <a16:creationId xmlns:a16="http://schemas.microsoft.com/office/drawing/2014/main" id="{D46C0823-A65B-4D0D-AF69-5A7547E7A0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104984"/>
            <a:ext cx="481080" cy="476317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B71AE894-5849-431F-A0A0-57D264C94D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104983"/>
            <a:ext cx="481080" cy="476317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0F2967B6-B209-4537-8800-6DB44502E9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670513"/>
            <a:ext cx="481080" cy="476317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1CB8F31C-11D0-4106-995C-AF8084C2B3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670512"/>
            <a:ext cx="481080" cy="476317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C258F677-F4B1-44DF-8E90-C70A001C9A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600" y="2236042"/>
            <a:ext cx="481080" cy="476317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A6271BE5-29AE-4279-BE3F-9D05ED7125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382" y="2236041"/>
            <a:ext cx="481080" cy="476317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2E9DAB9D-1873-4655-ABF2-2FADD1CE8F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600" y="2831774"/>
            <a:ext cx="481080" cy="476317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B6EB6CDB-1B08-4FDE-8060-25EF059601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382" y="2831773"/>
            <a:ext cx="481080" cy="476317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F246049E-25E1-4F3B-A8FE-36AA2DC09B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3427506"/>
            <a:ext cx="481080" cy="476317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67E0FB55-0DDB-4B6B-A314-6FC11ADBCE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3427505"/>
            <a:ext cx="481080" cy="47631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8F94DB-D630-4B5C-B3EC-C28B368E3FD1}"/>
              </a:ext>
            </a:extLst>
          </p:cNvPr>
          <p:cNvSpPr txBox="1"/>
          <p:nvPr/>
        </p:nvSpPr>
        <p:spPr>
          <a:xfrm>
            <a:off x="919625" y="42238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0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FAFF9E51-3F1A-410F-87D7-FADFBB3CFFA9}"/>
              </a:ext>
            </a:extLst>
          </p:cNvPr>
          <p:cNvSpPr txBox="1"/>
          <p:nvPr/>
        </p:nvSpPr>
        <p:spPr>
          <a:xfrm>
            <a:off x="8771799" y="41698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370450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732B2C2-6900-423B-A980-9FC6A1F31543}"/>
              </a:ext>
            </a:extLst>
          </p:cNvPr>
          <p:cNvSpPr/>
          <p:nvPr/>
        </p:nvSpPr>
        <p:spPr>
          <a:xfrm>
            <a:off x="8143648" y="453031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66568AFB-7338-4595-9A51-0A9E809F6C55}"/>
              </a:ext>
            </a:extLst>
          </p:cNvPr>
          <p:cNvSpPr/>
          <p:nvPr/>
        </p:nvSpPr>
        <p:spPr>
          <a:xfrm>
            <a:off x="895315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1B854E1F-0619-445D-9EDA-ABB69E903A52}"/>
              </a:ext>
            </a:extLst>
          </p:cNvPr>
          <p:cNvGrpSpPr/>
          <p:nvPr/>
        </p:nvGrpSpPr>
        <p:grpSpPr>
          <a:xfrm>
            <a:off x="725010" y="4815916"/>
            <a:ext cx="11218173" cy="739348"/>
            <a:chOff x="725010" y="4815916"/>
            <a:chExt cx="11218173" cy="739348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D6183994-8F83-4DE8-8A13-4625CB050FAC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9348"/>
              <a:chOff x="920319" y="5433134"/>
              <a:chExt cx="11218173" cy="739348"/>
            </a:xfrm>
          </p:grpSpPr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B55C3A6C-7089-423D-B4C6-D0CD1872F4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CD501A4D-1787-4AAA-B3FF-DEF03D2E3D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5B639EE7-BA5E-481B-99C3-593DDC1EFF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F54D2DD5-0EDB-4944-AB99-67B767887E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4A55B517-A4F0-45BA-B40B-B92E4A98D4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C956EC23-1B64-47E4-A12D-41B35B1D7F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FAE5589E-0968-4F7F-8EB1-7EE187CBC1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CD7586D0-A6F8-422B-A5BE-BAAA03FAF1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2AA7F6C1-94D2-42C5-B233-78CCABE56B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43BB8743-279D-442A-927C-967D7454AC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A460038A-A890-4486-B312-BC46BA0138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34480A50-370A-44CD-AABB-9B9745CB00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74" name="TextBox 73">
                    <a:extLst>
                      <a:ext uri="{FF2B5EF4-FFF2-40B4-BE49-F238E27FC236}">
                        <a16:creationId xmlns:a16="http://schemas.microsoft.com/office/drawing/2014/main" id="{A4BE03B4-90B5-4BA5-BAC8-205473CA61A4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74" name="TextBox 73">
                    <a:extLst>
                      <a:ext uri="{FF2B5EF4-FFF2-40B4-BE49-F238E27FC236}">
                        <a16:creationId xmlns:a16="http://schemas.microsoft.com/office/drawing/2014/main" id="{A4BE03B4-90B5-4BA5-BAC8-205473CA61A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BE4631C4-D427-4361-B478-F6AF3DA64855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9EC74CF2-9A7F-4AE8-A75D-4EC8218D6A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A1F629B8-3E30-49A0-B2E1-F17BC32BEF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8C22F37C-D20F-45D0-9A2B-9D8D493FD7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75" name="Table 12">
            <a:extLst>
              <a:ext uri="{FF2B5EF4-FFF2-40B4-BE49-F238E27FC236}">
                <a16:creationId xmlns:a16="http://schemas.microsoft.com/office/drawing/2014/main" id="{E4CA4360-ECD4-4BA0-9717-2051A4EBC2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072919"/>
              </p:ext>
            </p:extLst>
          </p:nvPr>
        </p:nvGraphicFramePr>
        <p:xfrm>
          <a:off x="4987061" y="1027023"/>
          <a:ext cx="1884574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19321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graphicFrame>
        <p:nvGraphicFramePr>
          <p:cNvPr id="78" name="Table 12">
            <a:extLst>
              <a:ext uri="{FF2B5EF4-FFF2-40B4-BE49-F238E27FC236}">
                <a16:creationId xmlns:a16="http://schemas.microsoft.com/office/drawing/2014/main" id="{D9286D29-CB8C-4028-B119-37C38D96B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461750"/>
              </p:ext>
            </p:extLst>
          </p:nvPr>
        </p:nvGraphicFramePr>
        <p:xfrm>
          <a:off x="2026709" y="1027023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79" name="Picture 78">
            <a:extLst>
              <a:ext uri="{FF2B5EF4-FFF2-40B4-BE49-F238E27FC236}">
                <a16:creationId xmlns:a16="http://schemas.microsoft.com/office/drawing/2014/main" id="{6C81A77C-151E-44B8-A89A-EF3F6B2B5D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104984"/>
            <a:ext cx="481080" cy="476317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D99C64ED-932D-42E8-96B6-9C80F7E549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104983"/>
            <a:ext cx="481080" cy="476317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7CF02D96-E9C3-4608-85DB-26A3B5ABBA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670513"/>
            <a:ext cx="481080" cy="476317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0D06A838-EA38-4872-99B4-BAE8728C94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670512"/>
            <a:ext cx="481080" cy="476317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C63504DA-9C1E-41E2-BBA6-270E23E992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600" y="2236042"/>
            <a:ext cx="481080" cy="476317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2B0EC535-9ED2-4071-B3F6-5E7F7721D0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382" y="2236041"/>
            <a:ext cx="481080" cy="476317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AB868F84-8AB2-4A8D-8910-FBBB832F74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600" y="2831774"/>
            <a:ext cx="481080" cy="476317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26E9177D-5B5F-4434-8D79-2E3A5C8B70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382" y="2831773"/>
            <a:ext cx="481080" cy="476317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122F507C-F5B8-4993-8201-9DD9496510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3427506"/>
            <a:ext cx="481080" cy="476317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27008616-F179-4B1A-85F2-AD62B464A9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3427505"/>
            <a:ext cx="481080" cy="476317"/>
          </a:xfrm>
          <a:prstGeom prst="rect">
            <a:avLst/>
          </a:prstGeom>
        </p:spPr>
      </p:pic>
      <p:pic>
        <p:nvPicPr>
          <p:cNvPr id="119" name="Picture 118">
            <a:extLst>
              <a:ext uri="{FF2B5EF4-FFF2-40B4-BE49-F238E27FC236}">
                <a16:creationId xmlns:a16="http://schemas.microsoft.com/office/drawing/2014/main" id="{5C754DAB-FC7D-4F4F-8427-B7E3A88784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8320" y="1069799"/>
            <a:ext cx="481080" cy="476317"/>
          </a:xfrm>
          <a:prstGeom prst="rect">
            <a:avLst/>
          </a:prstGeom>
        </p:spPr>
      </p:pic>
      <p:sp>
        <p:nvSpPr>
          <p:cNvPr id="121" name="TextBox 120">
            <a:extLst>
              <a:ext uri="{FF2B5EF4-FFF2-40B4-BE49-F238E27FC236}">
                <a16:creationId xmlns:a16="http://schemas.microsoft.com/office/drawing/2014/main" id="{FF2D5C6C-6906-432D-9530-792D1C84FC1B}"/>
              </a:ext>
            </a:extLst>
          </p:cNvPr>
          <p:cNvSpPr txBox="1"/>
          <p:nvPr/>
        </p:nvSpPr>
        <p:spPr>
          <a:xfrm>
            <a:off x="7300546" y="1302736"/>
            <a:ext cx="40777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eleven tenths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902F4761-6399-4239-8C7F-49EFA002856A}"/>
              </a:ext>
            </a:extLst>
          </p:cNvPr>
          <p:cNvSpPr txBox="1"/>
          <p:nvPr/>
        </p:nvSpPr>
        <p:spPr>
          <a:xfrm>
            <a:off x="919625" y="42238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0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B607E73-5C0C-4631-A26E-03EDF74E048A}"/>
              </a:ext>
            </a:extLst>
          </p:cNvPr>
          <p:cNvSpPr txBox="1"/>
          <p:nvPr/>
        </p:nvSpPr>
        <p:spPr>
          <a:xfrm>
            <a:off x="8771799" y="41698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21607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732B2C2-6900-423B-A980-9FC6A1F31543}"/>
              </a:ext>
            </a:extLst>
          </p:cNvPr>
          <p:cNvSpPr/>
          <p:nvPr/>
        </p:nvSpPr>
        <p:spPr>
          <a:xfrm>
            <a:off x="8143648" y="453031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66568AFB-7338-4595-9A51-0A9E809F6C55}"/>
              </a:ext>
            </a:extLst>
          </p:cNvPr>
          <p:cNvSpPr/>
          <p:nvPr/>
        </p:nvSpPr>
        <p:spPr>
          <a:xfrm>
            <a:off x="895315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4" name="Arrow: Curved Down 73">
            <a:extLst>
              <a:ext uri="{FF2B5EF4-FFF2-40B4-BE49-F238E27FC236}">
                <a16:creationId xmlns:a16="http://schemas.microsoft.com/office/drawing/2014/main" id="{312F8CAE-8332-4822-B2AA-4AA13D1E2749}"/>
              </a:ext>
            </a:extLst>
          </p:cNvPr>
          <p:cNvSpPr/>
          <p:nvPr/>
        </p:nvSpPr>
        <p:spPr>
          <a:xfrm>
            <a:off x="9757408" y="4547259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C902CB5-FF1D-45EE-9DA2-4D7E64B569A2}"/>
              </a:ext>
            </a:extLst>
          </p:cNvPr>
          <p:cNvGrpSpPr/>
          <p:nvPr/>
        </p:nvGrpSpPr>
        <p:grpSpPr>
          <a:xfrm>
            <a:off x="725010" y="4815916"/>
            <a:ext cx="11218173" cy="739348"/>
            <a:chOff x="725010" y="4815916"/>
            <a:chExt cx="11218173" cy="739348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9BC3FC05-7AD7-459E-8610-EC70ED7226E3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9348"/>
              <a:chOff x="920319" y="5433134"/>
              <a:chExt cx="11218173" cy="739348"/>
            </a:xfrm>
          </p:grpSpPr>
          <p:cxnSp>
            <p:nvCxnSpPr>
              <p:cNvPr id="58" name="Straight Arrow Connector 57">
                <a:extLst>
                  <a:ext uri="{FF2B5EF4-FFF2-40B4-BE49-F238E27FC236}">
                    <a16:creationId xmlns:a16="http://schemas.microsoft.com/office/drawing/2014/main" id="{A4135EA4-9565-474E-BECC-BC231F01F0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2B8AE037-22DA-467A-817C-A7CEF7E02F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764818CF-5A0E-4E9D-AA4C-36A41377E1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C98B28D6-4F28-4CFA-8FBE-9075B6E274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973ADA41-E288-4E91-8C88-57C704399D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6C35741F-A79F-436E-9F94-7972318CDE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5E6E890C-5CF5-4D33-BA58-2D1B805E16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E16A341F-22ED-4A03-80CB-CF54624B9C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4FBFF0AE-07A9-4D8E-A1C0-C5C39E2CF5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DDDCD3EF-875A-4202-945B-11273A9C48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CE9486D4-EBBA-4654-82E5-61E0202ABE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BFB5C4B0-5581-43B5-B73D-5425BE1805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78" name="TextBox 77">
                    <a:extLst>
                      <a:ext uri="{FF2B5EF4-FFF2-40B4-BE49-F238E27FC236}">
                        <a16:creationId xmlns:a16="http://schemas.microsoft.com/office/drawing/2014/main" id="{43118822-41DB-4993-9731-B01D9F983DA4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78" name="TextBox 77">
                    <a:extLst>
                      <a:ext uri="{FF2B5EF4-FFF2-40B4-BE49-F238E27FC236}">
                        <a16:creationId xmlns:a16="http://schemas.microsoft.com/office/drawing/2014/main" id="{43118822-41DB-4993-9731-B01D9F983DA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C58668D3-83F9-44F3-A88D-7D058526744F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53521673-6C61-4418-907B-DCDBD13D2D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06C3A89C-9F3F-441D-97C4-525236BDDA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829859F-EF15-444C-BB1E-D3F17CF270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79" name="Table 12">
            <a:extLst>
              <a:ext uri="{FF2B5EF4-FFF2-40B4-BE49-F238E27FC236}">
                <a16:creationId xmlns:a16="http://schemas.microsoft.com/office/drawing/2014/main" id="{B0FF933D-C768-4DDD-BEB5-FEF5514010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072919"/>
              </p:ext>
            </p:extLst>
          </p:nvPr>
        </p:nvGraphicFramePr>
        <p:xfrm>
          <a:off x="4987061" y="1027023"/>
          <a:ext cx="1884574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19321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graphicFrame>
        <p:nvGraphicFramePr>
          <p:cNvPr id="82" name="Table 12">
            <a:extLst>
              <a:ext uri="{FF2B5EF4-FFF2-40B4-BE49-F238E27FC236}">
                <a16:creationId xmlns:a16="http://schemas.microsoft.com/office/drawing/2014/main" id="{702DC546-888E-4CE2-A19F-5E811CD7E4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461750"/>
              </p:ext>
            </p:extLst>
          </p:nvPr>
        </p:nvGraphicFramePr>
        <p:xfrm>
          <a:off x="2026709" y="1027023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83" name="Picture 82">
            <a:extLst>
              <a:ext uri="{FF2B5EF4-FFF2-40B4-BE49-F238E27FC236}">
                <a16:creationId xmlns:a16="http://schemas.microsoft.com/office/drawing/2014/main" id="{43388459-CB6F-4E3D-B233-9878E2860E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104984"/>
            <a:ext cx="481080" cy="476317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38A8C351-FD30-46D8-A20B-31F582A373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104983"/>
            <a:ext cx="481080" cy="476317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4A935124-349F-4642-8FFE-CFA53DA5CD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670513"/>
            <a:ext cx="481080" cy="476317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D1D1DCF4-A416-49B5-8CBF-248FA1A335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670512"/>
            <a:ext cx="481080" cy="476317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DFFF7542-A3F5-4E5F-B6C6-7A3DCAB225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600" y="2236042"/>
            <a:ext cx="481080" cy="476317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0ACB1FBB-5CA3-4368-A4E9-3F193D02C6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382" y="2236041"/>
            <a:ext cx="481080" cy="476317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9B5E259F-4FEF-46CB-A16D-B9C48FDF72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600" y="2831774"/>
            <a:ext cx="481080" cy="476317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id="{F83A05B2-6249-4FBE-8255-2BA6A9617E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382" y="2831773"/>
            <a:ext cx="481080" cy="476317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E68B8B33-52AE-47CB-A0C6-FD46E61BB3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3427506"/>
            <a:ext cx="481080" cy="476317"/>
          </a:xfrm>
          <a:prstGeom prst="rect">
            <a:avLst/>
          </a:prstGeom>
        </p:spPr>
      </p:pic>
      <p:pic>
        <p:nvPicPr>
          <p:cNvPr id="123" name="Picture 122">
            <a:extLst>
              <a:ext uri="{FF2B5EF4-FFF2-40B4-BE49-F238E27FC236}">
                <a16:creationId xmlns:a16="http://schemas.microsoft.com/office/drawing/2014/main" id="{2B37E5A4-31D5-40AD-A810-76573B9AD3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3427505"/>
            <a:ext cx="481080" cy="476317"/>
          </a:xfrm>
          <a:prstGeom prst="rect">
            <a:avLst/>
          </a:prstGeom>
        </p:spPr>
      </p:pic>
      <p:pic>
        <p:nvPicPr>
          <p:cNvPr id="124" name="Picture 123">
            <a:extLst>
              <a:ext uri="{FF2B5EF4-FFF2-40B4-BE49-F238E27FC236}">
                <a16:creationId xmlns:a16="http://schemas.microsoft.com/office/drawing/2014/main" id="{D32B7832-3E8C-4D5C-837B-7FCAA41318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8320" y="1069799"/>
            <a:ext cx="481080" cy="476317"/>
          </a:xfrm>
          <a:prstGeom prst="rect">
            <a:avLst/>
          </a:prstGeom>
        </p:spPr>
      </p:pic>
      <p:pic>
        <p:nvPicPr>
          <p:cNvPr id="125" name="Picture 124">
            <a:extLst>
              <a:ext uri="{FF2B5EF4-FFF2-40B4-BE49-F238E27FC236}">
                <a16:creationId xmlns:a16="http://schemas.microsoft.com/office/drawing/2014/main" id="{48689362-BFCF-4202-AFAB-552A1D8732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8102" y="1069798"/>
            <a:ext cx="481080" cy="476317"/>
          </a:xfrm>
          <a:prstGeom prst="rect">
            <a:avLst/>
          </a:prstGeom>
        </p:spPr>
      </p:pic>
      <p:sp>
        <p:nvSpPr>
          <p:cNvPr id="126" name="TextBox 125">
            <a:extLst>
              <a:ext uri="{FF2B5EF4-FFF2-40B4-BE49-F238E27FC236}">
                <a16:creationId xmlns:a16="http://schemas.microsoft.com/office/drawing/2014/main" id="{A9010E46-8EF2-4AC6-90A3-13839E90AAE9}"/>
              </a:ext>
            </a:extLst>
          </p:cNvPr>
          <p:cNvSpPr txBox="1"/>
          <p:nvPr/>
        </p:nvSpPr>
        <p:spPr>
          <a:xfrm>
            <a:off x="7300546" y="1302736"/>
            <a:ext cx="41126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twelve tenths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768E46B7-1636-433E-AD10-BFA4BDF66951}"/>
              </a:ext>
            </a:extLst>
          </p:cNvPr>
          <p:cNvSpPr txBox="1"/>
          <p:nvPr/>
        </p:nvSpPr>
        <p:spPr>
          <a:xfrm>
            <a:off x="919625" y="42238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0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A81ECA7-A5A9-4BB3-85C6-782E0476C0A5}"/>
              </a:ext>
            </a:extLst>
          </p:cNvPr>
          <p:cNvSpPr txBox="1"/>
          <p:nvPr/>
        </p:nvSpPr>
        <p:spPr>
          <a:xfrm>
            <a:off x="8771799" y="41698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676136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1700225" y="248602"/>
            <a:ext cx="76861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What is the next step of one tenth?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732B2C2-6900-423B-A980-9FC6A1F31543}"/>
              </a:ext>
            </a:extLst>
          </p:cNvPr>
          <p:cNvSpPr/>
          <p:nvPr/>
        </p:nvSpPr>
        <p:spPr>
          <a:xfrm>
            <a:off x="8143648" y="453031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66568AFB-7338-4595-9A51-0A9E809F6C55}"/>
              </a:ext>
            </a:extLst>
          </p:cNvPr>
          <p:cNvSpPr/>
          <p:nvPr/>
        </p:nvSpPr>
        <p:spPr>
          <a:xfrm>
            <a:off x="895315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4" name="Arrow: Curved Down 73">
            <a:extLst>
              <a:ext uri="{FF2B5EF4-FFF2-40B4-BE49-F238E27FC236}">
                <a16:creationId xmlns:a16="http://schemas.microsoft.com/office/drawing/2014/main" id="{312F8CAE-8332-4822-B2AA-4AA13D1E2749}"/>
              </a:ext>
            </a:extLst>
          </p:cNvPr>
          <p:cNvSpPr/>
          <p:nvPr/>
        </p:nvSpPr>
        <p:spPr>
          <a:xfrm>
            <a:off x="9757408" y="4547259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C3E8D29-74B9-4BA6-91FB-38E175295692}"/>
              </a:ext>
            </a:extLst>
          </p:cNvPr>
          <p:cNvSpPr txBox="1"/>
          <p:nvPr/>
        </p:nvSpPr>
        <p:spPr>
          <a:xfrm>
            <a:off x="3897045" y="5788903"/>
            <a:ext cx="35039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Keep counting !</a:t>
            </a:r>
          </a:p>
        </p:txBody>
      </p:sp>
      <p:graphicFrame>
        <p:nvGraphicFramePr>
          <p:cNvPr id="121" name="Table 12">
            <a:extLst>
              <a:ext uri="{FF2B5EF4-FFF2-40B4-BE49-F238E27FC236}">
                <a16:creationId xmlns:a16="http://schemas.microsoft.com/office/drawing/2014/main" id="{D5DD96BD-82E6-4662-97BE-45F263206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448879"/>
              </p:ext>
            </p:extLst>
          </p:nvPr>
        </p:nvGraphicFramePr>
        <p:xfrm>
          <a:off x="4987061" y="1027023"/>
          <a:ext cx="1884574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19321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sp>
        <p:nvSpPr>
          <p:cNvPr id="132" name="Oval 131">
            <a:extLst>
              <a:ext uri="{FF2B5EF4-FFF2-40B4-BE49-F238E27FC236}">
                <a16:creationId xmlns:a16="http://schemas.microsoft.com/office/drawing/2014/main" id="{8C51DAE5-577F-4EF9-BEED-6A60A7F38B8B}"/>
              </a:ext>
            </a:extLst>
          </p:cNvPr>
          <p:cNvSpPr/>
          <p:nvPr/>
        </p:nvSpPr>
        <p:spPr>
          <a:xfrm>
            <a:off x="5231180" y="1639205"/>
            <a:ext cx="485192" cy="485192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D30F197E-A891-4578-96EC-94C4E55101C8}"/>
                  </a:ext>
                </a:extLst>
              </p:cNvPr>
              <p:cNvSpPr txBox="1"/>
              <p:nvPr/>
            </p:nvSpPr>
            <p:spPr>
              <a:xfrm>
                <a:off x="5239960" y="1684383"/>
                <a:ext cx="423513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dirty="0" smtClean="0">
                              <a:latin typeface="Cambria Math" panose="02040503050406030204" pitchFamily="18" charset="0"/>
                            </a:rPr>
                            <m:t> 10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D30F197E-A891-4578-96EC-94C4E55101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9960" y="1684383"/>
                <a:ext cx="423513" cy="439223"/>
              </a:xfrm>
              <a:prstGeom prst="rect">
                <a:avLst/>
              </a:prstGeom>
              <a:blipFill>
                <a:blip r:embed="rId3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12B59181-343B-4728-B9C7-D3363CBF19EA}"/>
              </a:ext>
            </a:extLst>
          </p:cNvPr>
          <p:cNvGrpSpPr/>
          <p:nvPr/>
        </p:nvGrpSpPr>
        <p:grpSpPr>
          <a:xfrm>
            <a:off x="725010" y="4815916"/>
            <a:ext cx="11218173" cy="739348"/>
            <a:chOff x="725010" y="4815916"/>
            <a:chExt cx="11218173" cy="739348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A0D09F7D-CF42-4D9D-9396-AA7D80544B54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9348"/>
              <a:chOff x="920319" y="5433134"/>
              <a:chExt cx="11218173" cy="739348"/>
            </a:xfrm>
          </p:grpSpPr>
          <p:cxnSp>
            <p:nvCxnSpPr>
              <p:cNvPr id="89" name="Straight Arrow Connector 88">
                <a:extLst>
                  <a:ext uri="{FF2B5EF4-FFF2-40B4-BE49-F238E27FC236}">
                    <a16:creationId xmlns:a16="http://schemas.microsoft.com/office/drawing/2014/main" id="{04BF3B9D-90CB-49AE-80C1-E16D6153BD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86AEF52B-18A2-4202-9575-DC63DCF4C4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6A48DC2B-BC30-4642-8097-F335002985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B6B0AF03-C1E9-41F8-A175-CB6EFE5D9C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3C39ACB5-9A4F-4276-A93F-3C5B295D15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7C3BCBF1-144B-46DE-9A64-32BFE4C1D2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84486A3-FED5-4D4A-A12D-749FDBF69F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DA1AB2F7-691B-48CB-B26E-F4E2E4DE00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519EF5A0-9367-402E-BCDB-0AB0EFF559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0EDB1977-BDDA-46DE-BFAE-1436ACDB85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5E483994-B989-40F7-BDF2-5C4D01C602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1C63764F-AE8F-46A5-A0F1-A368EC7CEE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31" name="TextBox 130">
                    <a:extLst>
                      <a:ext uri="{FF2B5EF4-FFF2-40B4-BE49-F238E27FC236}">
                        <a16:creationId xmlns:a16="http://schemas.microsoft.com/office/drawing/2014/main" id="{4CA9D4E0-C640-46EE-A0DF-63FEABA5EC17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131" name="TextBox 130">
                    <a:extLst>
                      <a:ext uri="{FF2B5EF4-FFF2-40B4-BE49-F238E27FC236}">
                        <a16:creationId xmlns:a16="http://schemas.microsoft.com/office/drawing/2014/main" id="{4CA9D4E0-C640-46EE-A0DF-63FEABA5EC1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48AF612D-2BE4-4A24-892A-87182C036DFA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07B451BE-C391-4549-A8B9-4CA54CE861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B83287CE-E563-4CF2-B680-DD980DAF686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5C277E6-75BA-44AC-92D3-9120A8C415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134" name="Table 12">
            <a:extLst>
              <a:ext uri="{FF2B5EF4-FFF2-40B4-BE49-F238E27FC236}">
                <a16:creationId xmlns:a16="http://schemas.microsoft.com/office/drawing/2014/main" id="{41657E67-6FEE-41B3-A01D-511BA9EFA5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828271"/>
              </p:ext>
            </p:extLst>
          </p:nvPr>
        </p:nvGraphicFramePr>
        <p:xfrm>
          <a:off x="2026709" y="1027023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135" name="Picture 134">
            <a:extLst>
              <a:ext uri="{FF2B5EF4-FFF2-40B4-BE49-F238E27FC236}">
                <a16:creationId xmlns:a16="http://schemas.microsoft.com/office/drawing/2014/main" id="{3027A4DE-EADC-4341-8104-9A814A35C5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7932" y="1104984"/>
            <a:ext cx="481080" cy="476317"/>
          </a:xfrm>
          <a:prstGeom prst="rect">
            <a:avLst/>
          </a:prstGeom>
        </p:spPr>
      </p:pic>
      <p:pic>
        <p:nvPicPr>
          <p:cNvPr id="136" name="Picture 135">
            <a:extLst>
              <a:ext uri="{FF2B5EF4-FFF2-40B4-BE49-F238E27FC236}">
                <a16:creationId xmlns:a16="http://schemas.microsoft.com/office/drawing/2014/main" id="{605CFBAC-4D2E-4340-8A6F-76D444290D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7714" y="1104983"/>
            <a:ext cx="481080" cy="476317"/>
          </a:xfrm>
          <a:prstGeom prst="rect">
            <a:avLst/>
          </a:prstGeom>
        </p:spPr>
      </p:pic>
      <p:pic>
        <p:nvPicPr>
          <p:cNvPr id="137" name="Picture 136">
            <a:extLst>
              <a:ext uri="{FF2B5EF4-FFF2-40B4-BE49-F238E27FC236}">
                <a16:creationId xmlns:a16="http://schemas.microsoft.com/office/drawing/2014/main" id="{EF30C8E9-C5E9-4433-947B-9B603850C0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7932" y="1670513"/>
            <a:ext cx="481080" cy="476317"/>
          </a:xfrm>
          <a:prstGeom prst="rect">
            <a:avLst/>
          </a:prstGeom>
        </p:spPr>
      </p:pic>
      <p:pic>
        <p:nvPicPr>
          <p:cNvPr id="138" name="Picture 137">
            <a:extLst>
              <a:ext uri="{FF2B5EF4-FFF2-40B4-BE49-F238E27FC236}">
                <a16:creationId xmlns:a16="http://schemas.microsoft.com/office/drawing/2014/main" id="{3C43AB23-EFCD-40AF-9DCA-EA9A58B7EB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7714" y="1670512"/>
            <a:ext cx="481080" cy="476317"/>
          </a:xfrm>
          <a:prstGeom prst="rect">
            <a:avLst/>
          </a:prstGeom>
        </p:spPr>
      </p:pic>
      <p:pic>
        <p:nvPicPr>
          <p:cNvPr id="139" name="Picture 138">
            <a:extLst>
              <a:ext uri="{FF2B5EF4-FFF2-40B4-BE49-F238E27FC236}">
                <a16:creationId xmlns:a16="http://schemas.microsoft.com/office/drawing/2014/main" id="{B81E547F-5A7F-4961-8B11-B5E50A8C62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0600" y="2236042"/>
            <a:ext cx="481080" cy="476317"/>
          </a:xfrm>
          <a:prstGeom prst="rect">
            <a:avLst/>
          </a:prstGeom>
        </p:spPr>
      </p:pic>
      <p:pic>
        <p:nvPicPr>
          <p:cNvPr id="140" name="Picture 139">
            <a:extLst>
              <a:ext uri="{FF2B5EF4-FFF2-40B4-BE49-F238E27FC236}">
                <a16:creationId xmlns:a16="http://schemas.microsoft.com/office/drawing/2014/main" id="{319BDAA4-3A59-4298-9C84-BC6D793D70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382" y="2236041"/>
            <a:ext cx="481080" cy="476317"/>
          </a:xfrm>
          <a:prstGeom prst="rect">
            <a:avLst/>
          </a:prstGeom>
        </p:spPr>
      </p:pic>
      <p:pic>
        <p:nvPicPr>
          <p:cNvPr id="141" name="Picture 140">
            <a:extLst>
              <a:ext uri="{FF2B5EF4-FFF2-40B4-BE49-F238E27FC236}">
                <a16:creationId xmlns:a16="http://schemas.microsoft.com/office/drawing/2014/main" id="{BD231A34-D048-4B83-89AC-9D927565EF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0600" y="2831774"/>
            <a:ext cx="481080" cy="476317"/>
          </a:xfrm>
          <a:prstGeom prst="rect">
            <a:avLst/>
          </a:prstGeom>
        </p:spPr>
      </p:pic>
      <p:pic>
        <p:nvPicPr>
          <p:cNvPr id="142" name="Picture 141">
            <a:extLst>
              <a:ext uri="{FF2B5EF4-FFF2-40B4-BE49-F238E27FC236}">
                <a16:creationId xmlns:a16="http://schemas.microsoft.com/office/drawing/2014/main" id="{024E22F1-D893-4656-8E74-C169C8A877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382" y="2831773"/>
            <a:ext cx="481080" cy="476317"/>
          </a:xfrm>
          <a:prstGeom prst="rect">
            <a:avLst/>
          </a:prstGeom>
        </p:spPr>
      </p:pic>
      <p:pic>
        <p:nvPicPr>
          <p:cNvPr id="143" name="Picture 142">
            <a:extLst>
              <a:ext uri="{FF2B5EF4-FFF2-40B4-BE49-F238E27FC236}">
                <a16:creationId xmlns:a16="http://schemas.microsoft.com/office/drawing/2014/main" id="{F0BFC001-6FAF-4C46-8076-90DDC6F98F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7932" y="3427506"/>
            <a:ext cx="481080" cy="476317"/>
          </a:xfrm>
          <a:prstGeom prst="rect">
            <a:avLst/>
          </a:prstGeom>
        </p:spPr>
      </p:pic>
      <p:pic>
        <p:nvPicPr>
          <p:cNvPr id="144" name="Picture 143">
            <a:extLst>
              <a:ext uri="{FF2B5EF4-FFF2-40B4-BE49-F238E27FC236}">
                <a16:creationId xmlns:a16="http://schemas.microsoft.com/office/drawing/2014/main" id="{DDC244C1-4578-4CDA-A027-C17F00F262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7714" y="3427505"/>
            <a:ext cx="481080" cy="476317"/>
          </a:xfrm>
          <a:prstGeom prst="rect">
            <a:avLst/>
          </a:prstGeom>
        </p:spPr>
      </p:pic>
      <p:pic>
        <p:nvPicPr>
          <p:cNvPr id="145" name="Picture 144">
            <a:extLst>
              <a:ext uri="{FF2B5EF4-FFF2-40B4-BE49-F238E27FC236}">
                <a16:creationId xmlns:a16="http://schemas.microsoft.com/office/drawing/2014/main" id="{BB466786-90F5-48ED-BD72-CE65171AE8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8320" y="1069799"/>
            <a:ext cx="481080" cy="476317"/>
          </a:xfrm>
          <a:prstGeom prst="rect">
            <a:avLst/>
          </a:prstGeom>
        </p:spPr>
      </p:pic>
      <p:pic>
        <p:nvPicPr>
          <p:cNvPr id="146" name="Picture 145">
            <a:extLst>
              <a:ext uri="{FF2B5EF4-FFF2-40B4-BE49-F238E27FC236}">
                <a16:creationId xmlns:a16="http://schemas.microsoft.com/office/drawing/2014/main" id="{7A342DF8-1253-4672-BCC8-0F295C6988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8102" y="1069798"/>
            <a:ext cx="481080" cy="476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870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9F4A7E8-6E95-4550-91AB-B13DD7B7D510}"/>
                  </a:ext>
                </a:extLst>
              </p:cNvPr>
              <p:cNvSpPr txBox="1"/>
              <p:nvPr/>
            </p:nvSpPr>
            <p:spPr>
              <a:xfrm>
                <a:off x="5899204" y="1092392"/>
                <a:ext cx="4603248" cy="20005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7200" b="1" dirty="0"/>
                  <a:t>daily count</a:t>
                </a:r>
              </a:p>
              <a:p>
                <a:pPr algn="ctr"/>
                <a:r>
                  <a:rPr lang="en-GB" sz="3600" b="1" dirty="0"/>
                  <a:t>in steps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GB" sz="36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GB" sz="3600" b="1" dirty="0"/>
                  <a:t> from zero</a:t>
                </a: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9F4A7E8-6E95-4550-91AB-B13DD7B7D5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204" y="1092392"/>
                <a:ext cx="4603248" cy="2000548"/>
              </a:xfrm>
              <a:prstGeom prst="rect">
                <a:avLst/>
              </a:prstGeom>
              <a:blipFill>
                <a:blip r:embed="rId2"/>
                <a:stretch>
                  <a:fillRect l="-7682" t="-11890" r="-7550" b="-51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CA33E3B6-AB77-4673-9FA0-01E4A697554C}"/>
              </a:ext>
            </a:extLst>
          </p:cNvPr>
          <p:cNvGrpSpPr/>
          <p:nvPr/>
        </p:nvGrpSpPr>
        <p:grpSpPr>
          <a:xfrm>
            <a:off x="725010" y="4815916"/>
            <a:ext cx="11218173" cy="739348"/>
            <a:chOff x="725010" y="4815916"/>
            <a:chExt cx="11218173" cy="739348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9348"/>
              <a:chOff x="920319" y="5433134"/>
              <a:chExt cx="11218173" cy="739348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CDA276D-0325-469C-BDC1-73F84E8908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8ED66BCA-F619-47B7-8380-B331450997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1B78B1C0-CF70-4BFE-997C-EC122F6A82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C1538770-910C-410D-B097-07C2333157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99" name="TextBox 98">
                    <a:extLst>
                      <a:ext uri="{FF2B5EF4-FFF2-40B4-BE49-F238E27FC236}">
                        <a16:creationId xmlns:a16="http://schemas.microsoft.com/office/drawing/2014/main" id="{8EA23381-1149-4BE8-927E-CF6A475BB74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99" name="TextBox 98">
                    <a:extLst>
                      <a:ext uri="{FF2B5EF4-FFF2-40B4-BE49-F238E27FC236}">
                        <a16:creationId xmlns:a16="http://schemas.microsoft.com/office/drawing/2014/main" id="{8EA23381-1149-4BE8-927E-CF6A475BB74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799F79F-3850-4475-A88A-4DBB65073660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1AAECBEE-9E1E-4410-A7EF-F644A2659C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23A45EEC-F394-4C51-BF54-E01F59CC3E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BA1CD472-1084-488B-8B98-E486868DCB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4703FFB6-0093-4411-A771-F242BB0743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564297"/>
              </p:ext>
            </p:extLst>
          </p:nvPr>
        </p:nvGraphicFramePr>
        <p:xfrm>
          <a:off x="2032000" y="656187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43C76271-288E-433D-B588-BA1384189F99}"/>
              </a:ext>
            </a:extLst>
          </p:cNvPr>
          <p:cNvSpPr/>
          <p:nvPr/>
        </p:nvSpPr>
        <p:spPr>
          <a:xfrm>
            <a:off x="7699341" y="361176"/>
            <a:ext cx="849289" cy="84928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44A3641-F0EC-4462-8218-F71E4830DFCF}"/>
                  </a:ext>
                </a:extLst>
              </p:cNvPr>
              <p:cNvSpPr txBox="1"/>
              <p:nvPr/>
            </p:nvSpPr>
            <p:spPr>
              <a:xfrm>
                <a:off x="7848909" y="450536"/>
                <a:ext cx="550151" cy="6705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sz="20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GB" sz="2000" b="1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44A3641-F0EC-4462-8218-F71E4830DF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8909" y="450536"/>
                <a:ext cx="550151" cy="6705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919D9B3E-60DD-46C3-AD83-644C7B853CE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93223" y="734148"/>
            <a:ext cx="481080" cy="476317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083298BC-2002-44F9-BE3F-C5502A8F1F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3005" y="734147"/>
            <a:ext cx="481080" cy="476317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E4FEA7F1-65F9-40CE-9A97-3CC7FB769F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93223" y="1299677"/>
            <a:ext cx="481080" cy="476317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31FE2FB0-B96E-4A88-AD32-9192CA56C8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3005" y="1299676"/>
            <a:ext cx="481080" cy="476317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53591DCD-E0C5-4B5B-BF89-91CFBE3839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5891" y="1865206"/>
            <a:ext cx="481080" cy="476317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B4435C4C-7211-41B9-A3A6-244B6E5888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673" y="1865205"/>
            <a:ext cx="481080" cy="476317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8505144E-08D4-470D-9D77-50689C71C0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5891" y="2460938"/>
            <a:ext cx="481080" cy="476317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916E03AA-2117-47AF-B9BB-ADFEEC7809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673" y="2460937"/>
            <a:ext cx="481080" cy="476317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6BDE24B6-772F-4C17-A0AF-3F08E64303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93223" y="3056670"/>
            <a:ext cx="481080" cy="476317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202DAE98-6084-4B2C-8762-8BE61AB876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3005" y="3056669"/>
            <a:ext cx="481080" cy="476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161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6420689" y="648055"/>
            <a:ext cx="14057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zero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B8A7B6E-A004-4478-93F2-EDCF4225D518}"/>
              </a:ext>
            </a:extLst>
          </p:cNvPr>
          <p:cNvCxnSpPr/>
          <p:nvPr/>
        </p:nvCxnSpPr>
        <p:spPr>
          <a:xfrm>
            <a:off x="1074198" y="3722914"/>
            <a:ext cx="0" cy="110537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3" name="Table 12">
            <a:extLst>
              <a:ext uri="{FF2B5EF4-FFF2-40B4-BE49-F238E27FC236}">
                <a16:creationId xmlns:a16="http://schemas.microsoft.com/office/drawing/2014/main" id="{E18365D2-2174-48E1-8038-5D9C5261E1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958292"/>
              </p:ext>
            </p:extLst>
          </p:nvPr>
        </p:nvGraphicFramePr>
        <p:xfrm>
          <a:off x="3259659" y="900589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grpSp>
        <p:nvGrpSpPr>
          <p:cNvPr id="29" name="Group 28">
            <a:extLst>
              <a:ext uri="{FF2B5EF4-FFF2-40B4-BE49-F238E27FC236}">
                <a16:creationId xmlns:a16="http://schemas.microsoft.com/office/drawing/2014/main" id="{71F17FAD-1FA7-4A5F-9E65-408EE4E8B5BC}"/>
              </a:ext>
            </a:extLst>
          </p:cNvPr>
          <p:cNvGrpSpPr/>
          <p:nvPr/>
        </p:nvGrpSpPr>
        <p:grpSpPr>
          <a:xfrm>
            <a:off x="725010" y="4815916"/>
            <a:ext cx="11218173" cy="739348"/>
            <a:chOff x="725010" y="4815916"/>
            <a:chExt cx="11218173" cy="739348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48250EDC-646D-40B5-BD28-F5B5D63727F2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9348"/>
              <a:chOff x="920319" y="5433134"/>
              <a:chExt cx="11218173" cy="739348"/>
            </a:xfrm>
          </p:grpSpPr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EC06CEAC-5004-4D95-8FF8-F82226CC6A3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67E528D4-8CE1-48F8-BA55-494C03BA6E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4D2ED786-319E-4DB8-97CC-73362129E8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E6C3762F-1A0D-4C03-A954-52AB00B4A4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A2BB2BDB-53EF-4CD9-82CD-A2AA04ACD9F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A0F3C999-CCEA-4962-90B0-B50A322AFD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D862D293-C94A-4F82-812B-7A449C1C09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866DA201-CCB3-431C-8A5E-A1FA9A98A7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FD38B745-F7DC-42D8-94D6-95F2F52083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EC0AEEF3-8812-4831-BD6C-CA418DDB37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51AED6AB-CFC2-4D44-8626-864F16D262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6DD555C1-9A2A-4728-B832-A1ABF77A86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7" name="TextBox 66">
                    <a:extLst>
                      <a:ext uri="{FF2B5EF4-FFF2-40B4-BE49-F238E27FC236}">
                        <a16:creationId xmlns:a16="http://schemas.microsoft.com/office/drawing/2014/main" id="{767BF267-04B9-4E79-8441-2960121B93AD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67" name="TextBox 66">
                    <a:extLst>
                      <a:ext uri="{FF2B5EF4-FFF2-40B4-BE49-F238E27FC236}">
                        <a16:creationId xmlns:a16="http://schemas.microsoft.com/office/drawing/2014/main" id="{767BF267-04B9-4E79-8441-2960121B93A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3578A456-50E5-4A37-B9F7-B4C2F61FDE18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7104AEEB-06A3-40DA-8225-9E9B9E54CC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F6E2185A-34EA-4791-916D-F04EE22040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4291CC8C-8E23-4A3F-A6CD-F95A9FF332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10991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B047942-72CB-479F-BADF-C10E3C7E6340}"/>
              </a:ext>
            </a:extLst>
          </p:cNvPr>
          <p:cNvSpPr txBox="1"/>
          <p:nvPr/>
        </p:nvSpPr>
        <p:spPr>
          <a:xfrm>
            <a:off x="6091214" y="1418102"/>
            <a:ext cx="29910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tenth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6D0030A-5C8E-4ECB-A5AA-5406E30D8641}"/>
              </a:ext>
            </a:extLst>
          </p:cNvPr>
          <p:cNvGrpSpPr/>
          <p:nvPr/>
        </p:nvGrpSpPr>
        <p:grpSpPr>
          <a:xfrm>
            <a:off x="725010" y="4815916"/>
            <a:ext cx="11218173" cy="739348"/>
            <a:chOff x="725010" y="4815916"/>
            <a:chExt cx="11218173" cy="739348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0A827411-99B7-491E-985A-A0DAFAA951F1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9348"/>
              <a:chOff x="920319" y="5433134"/>
              <a:chExt cx="11218173" cy="739348"/>
            </a:xfrm>
          </p:grpSpPr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67025405-A069-4731-92C0-6C0975CFA4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C59A16AF-F77D-42FC-AD71-4DC57BD9FD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AAC29755-D93E-45F9-89D9-E4A0E88D5F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27BDE5D5-B320-44BC-9F0E-94E07841E0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85FD5A1-5E64-4996-AD9F-39BF06C6B1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C9EEA7D0-F319-4FA6-8966-E0767DB995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8B1EE0F6-D4EC-47BA-9F05-6A3765668A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0F5759F-FBB6-4E3C-AA05-A3F55E95D2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6F7305A2-F5F2-48FE-943F-56F419193B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C70B0FEC-A31D-4433-BEA4-F48450AD58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E7ECBBC7-57DB-4939-8372-7F04206862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1A401371-2879-4053-B61A-DDDC558CE2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7" name="TextBox 66">
                    <a:extLst>
                      <a:ext uri="{FF2B5EF4-FFF2-40B4-BE49-F238E27FC236}">
                        <a16:creationId xmlns:a16="http://schemas.microsoft.com/office/drawing/2014/main" id="{038DC9E2-1254-4A44-BAC1-75281655124E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67" name="TextBox 66">
                    <a:extLst>
                      <a:ext uri="{FF2B5EF4-FFF2-40B4-BE49-F238E27FC236}">
                        <a16:creationId xmlns:a16="http://schemas.microsoft.com/office/drawing/2014/main" id="{038DC9E2-1254-4A44-BAC1-75281655124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3FA4FE13-9962-4670-8FE3-AF06C7398AE0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E7384AB6-75A5-44C8-8A11-5A545919B9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6781DD19-1603-496B-901E-31ABB66D2E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9AC6D51F-E04E-46D6-87AA-D3DF1F5FC1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68" name="Table 12">
            <a:extLst>
              <a:ext uri="{FF2B5EF4-FFF2-40B4-BE49-F238E27FC236}">
                <a16:creationId xmlns:a16="http://schemas.microsoft.com/office/drawing/2014/main" id="{81E5CBE4-BCB1-40CE-9D58-C08F2B3FD4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759157"/>
              </p:ext>
            </p:extLst>
          </p:nvPr>
        </p:nvGraphicFramePr>
        <p:xfrm>
          <a:off x="2026709" y="1027023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69" name="Picture 68">
            <a:extLst>
              <a:ext uri="{FF2B5EF4-FFF2-40B4-BE49-F238E27FC236}">
                <a16:creationId xmlns:a16="http://schemas.microsoft.com/office/drawing/2014/main" id="{E9800DE4-7AC9-41A3-AD51-62207B0E82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104984"/>
            <a:ext cx="481080" cy="476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871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439F6E6D-416C-4C56-9149-C878352276B7}"/>
              </a:ext>
            </a:extLst>
          </p:cNvPr>
          <p:cNvSpPr/>
          <p:nvPr/>
        </p:nvSpPr>
        <p:spPr>
          <a:xfrm>
            <a:off x="1840637" y="4532089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2AA7F00F-3C17-4B5D-9053-E5E2AB52F594}"/>
              </a:ext>
            </a:extLst>
          </p:cNvPr>
          <p:cNvGrpSpPr/>
          <p:nvPr/>
        </p:nvGrpSpPr>
        <p:grpSpPr>
          <a:xfrm>
            <a:off x="725010" y="4815916"/>
            <a:ext cx="11218173" cy="739348"/>
            <a:chOff x="725010" y="4815916"/>
            <a:chExt cx="11218173" cy="739348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5A72C767-EE1E-48E0-9B7A-A234CADCB7AE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9348"/>
              <a:chOff x="920319" y="5433134"/>
              <a:chExt cx="11218173" cy="739348"/>
            </a:xfrm>
          </p:grpSpPr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72CA4DC2-D3F5-4C47-AD85-3683AED2EE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052F2E70-1E0B-4127-BE2C-91EDCC5B41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A84F901-7513-46AC-AD4A-EAB5E3745D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A2320A04-060F-4193-B9E2-FD9FC7204A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22166BFC-CAB4-4CDC-99C0-53DCFFB8D6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79403547-FE62-4398-AE40-A6C73D8E4A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DE2AEC05-7630-42F9-8552-805B74547B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F3594D36-DE94-4374-BF3F-4403B2FED18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29533588-5646-4FD6-BE86-D5B778C840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60A8A601-02AD-44F7-BC34-C19DA64A97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81AC8C33-F912-4CF6-AFBF-CC7BE6E416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8CE86E50-FA0A-49F6-835B-738A92EC18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918B08C8-FF99-4C64-A31D-C33EC75FB7EF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918B08C8-FF99-4C64-A31D-C33EC75FB7E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294D4EF0-7F84-4450-AC5F-BC353C5BD62E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65E3E6EB-41C7-4D22-9334-CBF20C68F1E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C19D3930-17B7-4A3C-9641-11C2CE5D0A5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09A3A01C-D3D3-4957-8FB9-BAC02098E4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64" name="Table 12">
            <a:extLst>
              <a:ext uri="{FF2B5EF4-FFF2-40B4-BE49-F238E27FC236}">
                <a16:creationId xmlns:a16="http://schemas.microsoft.com/office/drawing/2014/main" id="{F727BA70-C389-40A6-A811-76998C2282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759157"/>
              </p:ext>
            </p:extLst>
          </p:nvPr>
        </p:nvGraphicFramePr>
        <p:xfrm>
          <a:off x="2026709" y="1027023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65" name="Picture 64">
            <a:extLst>
              <a:ext uri="{FF2B5EF4-FFF2-40B4-BE49-F238E27FC236}">
                <a16:creationId xmlns:a16="http://schemas.microsoft.com/office/drawing/2014/main" id="{7DC435AC-C39A-4B5A-9EBB-6F43D6C151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104984"/>
            <a:ext cx="481080" cy="476317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820E28C-23E7-4AD8-96CF-BEFB457533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104983"/>
            <a:ext cx="481080" cy="476317"/>
          </a:xfrm>
          <a:prstGeom prst="rect">
            <a:avLst/>
          </a:prstGeom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D9823790-D1AA-42FA-94D5-D0177E724B6F}"/>
              </a:ext>
            </a:extLst>
          </p:cNvPr>
          <p:cNvSpPr txBox="1"/>
          <p:nvPr/>
        </p:nvSpPr>
        <p:spPr>
          <a:xfrm>
            <a:off x="6091214" y="1418102"/>
            <a:ext cx="32978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two tenths</a:t>
            </a:r>
          </a:p>
        </p:txBody>
      </p:sp>
    </p:spTree>
    <p:extLst>
      <p:ext uri="{BB962C8B-B14F-4D97-AF65-F5344CB8AC3E}">
        <p14:creationId xmlns:p14="http://schemas.microsoft.com/office/powerpoint/2010/main" val="4194432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7039CA8-ABD9-47E5-B8AA-AD734EDB5D11}"/>
              </a:ext>
            </a:extLst>
          </p:cNvPr>
          <p:cNvGrpSpPr/>
          <p:nvPr/>
        </p:nvGrpSpPr>
        <p:grpSpPr>
          <a:xfrm>
            <a:off x="725010" y="4815916"/>
            <a:ext cx="11218173" cy="739348"/>
            <a:chOff x="725010" y="4815916"/>
            <a:chExt cx="11218173" cy="739348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245EC6C9-1727-4393-87E0-E1C8FADF9F3A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9348"/>
              <a:chOff x="920319" y="5433134"/>
              <a:chExt cx="11218173" cy="739348"/>
            </a:xfrm>
          </p:grpSpPr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72E1720F-6102-4225-AE1B-B8046C1CA2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B19BCB8B-FBC7-42EB-A375-558D4970EB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7539962F-3309-43AE-879E-3A2EAE59B1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3D57ADCD-DCCF-4B56-A341-652810D82F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3FA89DF2-A6E5-463D-B229-BDD2D633AE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C110BE1D-FE8C-4197-AD5F-1499656822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EC9A2676-00DC-45E9-B86E-29B127EDFC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040D020B-1DCF-49AC-89F7-2C6C884059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A46AD785-B6BA-4C91-8113-7119D73808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F226912F-2474-47CC-80A1-DCF240668F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DF5BBEAD-B5D6-4220-943A-1E9F0D8F78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FD1A3C2C-7421-4813-8753-F60AEA18D8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50" name="TextBox 49">
                    <a:extLst>
                      <a:ext uri="{FF2B5EF4-FFF2-40B4-BE49-F238E27FC236}">
                        <a16:creationId xmlns:a16="http://schemas.microsoft.com/office/drawing/2014/main" id="{5C713CC0-B04C-43CD-85D8-6ADF545D3BBA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50" name="TextBox 49">
                    <a:extLst>
                      <a:ext uri="{FF2B5EF4-FFF2-40B4-BE49-F238E27FC236}">
                        <a16:creationId xmlns:a16="http://schemas.microsoft.com/office/drawing/2014/main" id="{5C713CC0-B04C-43CD-85D8-6ADF545D3BB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C1744E2-7D80-42F7-AB6C-96F59D5574DD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96480900-FB17-44DC-A2E3-895385518A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17F57716-6608-4657-9B4D-EA33282E7B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123CAC6-2092-40F4-8C20-5CA3D09BE9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51" name="Table 12">
            <a:extLst>
              <a:ext uri="{FF2B5EF4-FFF2-40B4-BE49-F238E27FC236}">
                <a16:creationId xmlns:a16="http://schemas.microsoft.com/office/drawing/2014/main" id="{B35A227F-8EAE-48A6-BD66-9647039F1A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759157"/>
              </p:ext>
            </p:extLst>
          </p:nvPr>
        </p:nvGraphicFramePr>
        <p:xfrm>
          <a:off x="2026709" y="1027023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52" name="Picture 51">
            <a:extLst>
              <a:ext uri="{FF2B5EF4-FFF2-40B4-BE49-F238E27FC236}">
                <a16:creationId xmlns:a16="http://schemas.microsoft.com/office/drawing/2014/main" id="{0A8DFCAB-5CDE-40D5-8F99-AC8D8D6A88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104984"/>
            <a:ext cx="481080" cy="476317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DB372A3B-7F86-4610-98AD-D791F00B9A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104983"/>
            <a:ext cx="481080" cy="476317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D15FC753-DD56-4A80-87E0-911ABAC916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670513"/>
            <a:ext cx="481080" cy="476317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02650156-1BD1-475C-BA03-23C0FA5237B6}"/>
              </a:ext>
            </a:extLst>
          </p:cNvPr>
          <p:cNvSpPr txBox="1"/>
          <p:nvPr/>
        </p:nvSpPr>
        <p:spPr>
          <a:xfrm>
            <a:off x="6091214" y="1418102"/>
            <a:ext cx="37223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three tenths</a:t>
            </a:r>
          </a:p>
        </p:txBody>
      </p:sp>
    </p:spTree>
    <p:extLst>
      <p:ext uri="{BB962C8B-B14F-4D97-AF65-F5344CB8AC3E}">
        <p14:creationId xmlns:p14="http://schemas.microsoft.com/office/powerpoint/2010/main" val="2409226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7BB96F9-EF39-41CA-90BB-4DCEC5A87BFF}"/>
              </a:ext>
            </a:extLst>
          </p:cNvPr>
          <p:cNvGrpSpPr/>
          <p:nvPr/>
        </p:nvGrpSpPr>
        <p:grpSpPr>
          <a:xfrm>
            <a:off x="725010" y="4815916"/>
            <a:ext cx="11218173" cy="739348"/>
            <a:chOff x="725010" y="4815916"/>
            <a:chExt cx="11218173" cy="739348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EEEDFBAF-669E-4D99-BE4F-B6134B3C0191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9348"/>
              <a:chOff x="920319" y="5433134"/>
              <a:chExt cx="11218173" cy="739348"/>
            </a:xfrm>
          </p:grpSpPr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BE3550B0-B25A-4D5B-A82E-7B4C494C7F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18C33AD2-644A-4B38-A3E7-9151EA660D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789679D-EE35-4AAE-93D6-7E63DE9D40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D4DEF067-8E8F-4208-ACB3-383F2A9258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E2845F94-220C-4E36-AAB3-DEF88B23FB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D2EE54ED-D914-4840-9368-43B653D730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9AEB5324-761C-4716-8329-F136B18822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11C887C1-0D7E-4F35-808A-3E54BC5C94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5B09060F-7D42-4207-9670-A77DD4AE02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6CF7AA67-5AF3-473A-9ABA-70403068D9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A63710C8-7681-47AB-B1FA-6BA1FF8B41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EDC4D96B-DA79-41E3-B45C-792AB574C6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5" name="TextBox 64">
                    <a:extLst>
                      <a:ext uri="{FF2B5EF4-FFF2-40B4-BE49-F238E27FC236}">
                        <a16:creationId xmlns:a16="http://schemas.microsoft.com/office/drawing/2014/main" id="{3C59FADE-008D-4C6A-9A74-E3AA8FEACDAD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65" name="TextBox 64">
                    <a:extLst>
                      <a:ext uri="{FF2B5EF4-FFF2-40B4-BE49-F238E27FC236}">
                        <a16:creationId xmlns:a16="http://schemas.microsoft.com/office/drawing/2014/main" id="{3C59FADE-008D-4C6A-9A74-E3AA8FEACDA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59DED69A-AAAA-49D9-B2E0-8862CC732FAA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BEDA2C45-627D-4232-AFF0-6760576793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191A2F14-7EAB-4F22-8C09-A5FE89E6F2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13F55CC6-14F4-4921-8D92-82DF67DC4F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66" name="Table 12">
            <a:extLst>
              <a:ext uri="{FF2B5EF4-FFF2-40B4-BE49-F238E27FC236}">
                <a16:creationId xmlns:a16="http://schemas.microsoft.com/office/drawing/2014/main" id="{79D906B1-0AC4-4C96-B7ED-702E626DA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759157"/>
              </p:ext>
            </p:extLst>
          </p:nvPr>
        </p:nvGraphicFramePr>
        <p:xfrm>
          <a:off x="2026709" y="1027023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67" name="Picture 66">
            <a:extLst>
              <a:ext uri="{FF2B5EF4-FFF2-40B4-BE49-F238E27FC236}">
                <a16:creationId xmlns:a16="http://schemas.microsoft.com/office/drawing/2014/main" id="{A92E45D8-3FC6-44D1-A520-ADCBD690AD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104984"/>
            <a:ext cx="481080" cy="476317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B7499CEE-A8B6-45DE-8544-3CFA4B6085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104983"/>
            <a:ext cx="481080" cy="476317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20E660E7-2FD0-417A-8B89-148DF20EDB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670513"/>
            <a:ext cx="481080" cy="476317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05FF3BAD-C367-42AF-B97C-EB8B2FCDBC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670512"/>
            <a:ext cx="481080" cy="476317"/>
          </a:xfrm>
          <a:prstGeom prst="rect">
            <a:avLst/>
          </a:prstGeom>
        </p:spPr>
      </p:pic>
      <p:sp>
        <p:nvSpPr>
          <p:cNvPr id="89" name="TextBox 88">
            <a:extLst>
              <a:ext uri="{FF2B5EF4-FFF2-40B4-BE49-F238E27FC236}">
                <a16:creationId xmlns:a16="http://schemas.microsoft.com/office/drawing/2014/main" id="{8739CB98-CD64-42B1-8867-C382AEA6040D}"/>
              </a:ext>
            </a:extLst>
          </p:cNvPr>
          <p:cNvSpPr txBox="1"/>
          <p:nvPr/>
        </p:nvSpPr>
        <p:spPr>
          <a:xfrm>
            <a:off x="6091214" y="1418102"/>
            <a:ext cx="33749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four tenths</a:t>
            </a:r>
          </a:p>
        </p:txBody>
      </p:sp>
    </p:spTree>
    <p:extLst>
      <p:ext uri="{BB962C8B-B14F-4D97-AF65-F5344CB8AC3E}">
        <p14:creationId xmlns:p14="http://schemas.microsoft.com/office/powerpoint/2010/main" val="1546512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6D82629-28E4-4463-8B83-412B7EF8A472}"/>
              </a:ext>
            </a:extLst>
          </p:cNvPr>
          <p:cNvGrpSpPr/>
          <p:nvPr/>
        </p:nvGrpSpPr>
        <p:grpSpPr>
          <a:xfrm>
            <a:off x="725010" y="4815916"/>
            <a:ext cx="11218173" cy="739348"/>
            <a:chOff x="725010" y="4815916"/>
            <a:chExt cx="11218173" cy="739348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B9EC9070-D7F8-4B0F-B862-88CEEE838902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9348"/>
              <a:chOff x="920319" y="5433134"/>
              <a:chExt cx="11218173" cy="739348"/>
            </a:xfrm>
          </p:grpSpPr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F4EAF6C0-C131-4BA7-AC2A-8FF75D60FE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74DAE42C-CA1E-483D-957B-51E88CFC46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5743E3C7-95F7-4DCB-8E64-6061834B59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DB36C6E0-50FE-4AF9-AEFA-A7AC21A0E1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EB7FCEE4-9738-4F22-BE06-6DE3C00807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6F95E653-EEC5-4E34-85C8-DCDBC44FDC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BA5AF54F-894E-4E71-8525-7EAF60AF55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086DABCF-18AE-436D-9488-4CAC288784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8535A366-E51D-4FB4-8D0B-9AC287ADF6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55A8AFE9-6806-4EA7-88C6-6C733BC7AC6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434E860-21DE-420F-8F09-06D54FBD63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D594DE32-81AF-4D62-AC9E-3AF0F49004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6" name="TextBox 65">
                    <a:extLst>
                      <a:ext uri="{FF2B5EF4-FFF2-40B4-BE49-F238E27FC236}">
                        <a16:creationId xmlns:a16="http://schemas.microsoft.com/office/drawing/2014/main" id="{9F40E30E-7029-487B-B249-9CBDA8C280EF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66" name="TextBox 65">
                    <a:extLst>
                      <a:ext uri="{FF2B5EF4-FFF2-40B4-BE49-F238E27FC236}">
                        <a16:creationId xmlns:a16="http://schemas.microsoft.com/office/drawing/2014/main" id="{9F40E30E-7029-487B-B249-9CBDA8C280E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36260949-8025-46FF-926C-302C69F50E87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389ECE10-C47F-4866-8F67-575E67624D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EFA825B4-26A6-4B83-B48D-E4A763FDCE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2A2D1B5F-5A66-4582-AAB4-C1AC9FA946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67" name="Table 12">
            <a:extLst>
              <a:ext uri="{FF2B5EF4-FFF2-40B4-BE49-F238E27FC236}">
                <a16:creationId xmlns:a16="http://schemas.microsoft.com/office/drawing/2014/main" id="{846D5629-809F-42CC-998D-6401C8FA2E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759157"/>
              </p:ext>
            </p:extLst>
          </p:nvPr>
        </p:nvGraphicFramePr>
        <p:xfrm>
          <a:off x="2026709" y="1027023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68" name="Picture 67">
            <a:extLst>
              <a:ext uri="{FF2B5EF4-FFF2-40B4-BE49-F238E27FC236}">
                <a16:creationId xmlns:a16="http://schemas.microsoft.com/office/drawing/2014/main" id="{34E290CC-3D54-4D6B-86C2-CFF2045C55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104984"/>
            <a:ext cx="481080" cy="476317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1913217A-5325-4F91-8E78-07AF14B43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104983"/>
            <a:ext cx="481080" cy="476317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1A71D0D2-ACF9-40E1-8852-88CF74777E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670513"/>
            <a:ext cx="481080" cy="476317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3C3EEA5F-4F8A-4E40-98A4-847E61292B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670512"/>
            <a:ext cx="481080" cy="476317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252A7856-F8BD-4BB2-A193-D966A925D5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600" y="2236042"/>
            <a:ext cx="481080" cy="476317"/>
          </a:xfrm>
          <a:prstGeom prst="rect">
            <a:avLst/>
          </a:prstGeom>
        </p:spPr>
      </p:pic>
      <p:sp>
        <p:nvSpPr>
          <p:cNvPr id="93" name="TextBox 92">
            <a:extLst>
              <a:ext uri="{FF2B5EF4-FFF2-40B4-BE49-F238E27FC236}">
                <a16:creationId xmlns:a16="http://schemas.microsoft.com/office/drawing/2014/main" id="{AE261BAA-4270-4313-8BBF-CDFAE5C2BA55}"/>
              </a:ext>
            </a:extLst>
          </p:cNvPr>
          <p:cNvSpPr txBox="1"/>
          <p:nvPr/>
        </p:nvSpPr>
        <p:spPr>
          <a:xfrm>
            <a:off x="6091214" y="1418102"/>
            <a:ext cx="32331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five tenths</a:t>
            </a:r>
          </a:p>
        </p:txBody>
      </p:sp>
    </p:spTree>
    <p:extLst>
      <p:ext uri="{BB962C8B-B14F-4D97-AF65-F5344CB8AC3E}">
        <p14:creationId xmlns:p14="http://schemas.microsoft.com/office/powerpoint/2010/main" val="3145791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FEAFCAC-2DD5-41F3-A9EF-2A06E416F168}"/>
              </a:ext>
            </a:extLst>
          </p:cNvPr>
          <p:cNvGrpSpPr/>
          <p:nvPr/>
        </p:nvGrpSpPr>
        <p:grpSpPr>
          <a:xfrm>
            <a:off x="725010" y="4815916"/>
            <a:ext cx="11218173" cy="739348"/>
            <a:chOff x="725010" y="4815916"/>
            <a:chExt cx="11218173" cy="739348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AB1BB03D-C244-4D0B-AAF2-29592F08CD4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9348"/>
              <a:chOff x="920319" y="5433134"/>
              <a:chExt cx="11218173" cy="739348"/>
            </a:xfrm>
          </p:grpSpPr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9D21819B-A813-4E5B-91BD-E46281829C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6E4D311A-A123-4205-8435-F63491C35C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12F21873-D8DB-44D0-99C9-97E6E08863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44D655A6-DA03-4A37-B7FE-DB3A71E0E1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62CE518C-F920-4B8C-9413-7567D85C5F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9C062F87-B864-4CA5-8344-39587A3E10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5D82D979-03B8-4DF0-90F4-06FDCCEEB0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A34ACF7A-09CC-4498-B101-6F7C31F499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610D4E39-259D-4F74-9D06-61CE08EFE9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3967606D-C022-4976-ABDB-874AABF335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BFE68433-FB47-429E-B874-C6C23DC475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1DD10C84-2621-457E-8DD0-799417E4F5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6" name="TextBox 65">
                    <a:extLst>
                      <a:ext uri="{FF2B5EF4-FFF2-40B4-BE49-F238E27FC236}">
                        <a16:creationId xmlns:a16="http://schemas.microsoft.com/office/drawing/2014/main" id="{14284864-342B-4FB2-B276-7C2B9F4131AF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66" name="TextBox 65">
                    <a:extLst>
                      <a:ext uri="{FF2B5EF4-FFF2-40B4-BE49-F238E27FC236}">
                        <a16:creationId xmlns:a16="http://schemas.microsoft.com/office/drawing/2014/main" id="{14284864-342B-4FB2-B276-7C2B9F4131A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9686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15EB7FCF-ACE7-4318-A3AB-79B9B2E876E4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2795FD87-084B-44CC-95D5-4257178D2B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A0ABB5F1-0B6B-4B08-9B15-D9B6A7AC41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0CD24C6F-A629-4DEC-884D-B2C27115A2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67" name="Table 12">
            <a:extLst>
              <a:ext uri="{FF2B5EF4-FFF2-40B4-BE49-F238E27FC236}">
                <a16:creationId xmlns:a16="http://schemas.microsoft.com/office/drawing/2014/main" id="{05D86E92-6C31-4309-8C68-9B28788E67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759157"/>
              </p:ext>
            </p:extLst>
          </p:nvPr>
        </p:nvGraphicFramePr>
        <p:xfrm>
          <a:off x="2026709" y="1027023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68" name="Picture 67">
            <a:extLst>
              <a:ext uri="{FF2B5EF4-FFF2-40B4-BE49-F238E27FC236}">
                <a16:creationId xmlns:a16="http://schemas.microsoft.com/office/drawing/2014/main" id="{FA94342E-6938-4D36-9965-B8EE5EA051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104984"/>
            <a:ext cx="481080" cy="476317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1FF9A136-78EA-49C4-9CA4-E02F073F2F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104983"/>
            <a:ext cx="481080" cy="476317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32B9EA1F-85A0-4081-8C2B-E0A9EF925B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932" y="1670513"/>
            <a:ext cx="481080" cy="476317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5A71FE72-F2BB-4BC1-8FDC-DCF35953D8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14" y="1670512"/>
            <a:ext cx="481080" cy="476317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FB1090E1-A8EE-4792-BEBA-FC2EC57601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600" y="2236042"/>
            <a:ext cx="481080" cy="476317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292AEAC4-5AE3-44CD-94A7-1257EAE1F3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382" y="2236041"/>
            <a:ext cx="481080" cy="476317"/>
          </a:xfrm>
          <a:prstGeom prst="rect">
            <a:avLst/>
          </a:prstGeom>
        </p:spPr>
      </p:pic>
      <p:sp>
        <p:nvSpPr>
          <p:cNvPr id="97" name="TextBox 96">
            <a:extLst>
              <a:ext uri="{FF2B5EF4-FFF2-40B4-BE49-F238E27FC236}">
                <a16:creationId xmlns:a16="http://schemas.microsoft.com/office/drawing/2014/main" id="{CC310D55-6FC0-402B-B8BB-F7357330E4DD}"/>
              </a:ext>
            </a:extLst>
          </p:cNvPr>
          <p:cNvSpPr txBox="1"/>
          <p:nvPr/>
        </p:nvSpPr>
        <p:spPr>
          <a:xfrm>
            <a:off x="6091214" y="1418102"/>
            <a:ext cx="29381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 tenths</a:t>
            </a:r>
          </a:p>
        </p:txBody>
      </p:sp>
    </p:spTree>
    <p:extLst>
      <p:ext uri="{BB962C8B-B14F-4D97-AF65-F5344CB8AC3E}">
        <p14:creationId xmlns:p14="http://schemas.microsoft.com/office/powerpoint/2010/main" val="3563690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361</Words>
  <Application>Microsoft Office PowerPoint</Application>
  <PresentationFormat>Widescreen</PresentationFormat>
  <Paragraphs>75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75</cp:revision>
  <dcterms:created xsi:type="dcterms:W3CDTF">2021-02-01T13:23:24Z</dcterms:created>
  <dcterms:modified xsi:type="dcterms:W3CDTF">2021-02-04T21:01:51Z</dcterms:modified>
</cp:coreProperties>
</file>