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643" r:id="rId3"/>
    <p:sldId id="2645" r:id="rId4"/>
    <p:sldId id="262" r:id="rId5"/>
    <p:sldId id="273" r:id="rId6"/>
    <p:sldId id="2637" r:id="rId7"/>
    <p:sldId id="2638" r:id="rId8"/>
    <p:sldId id="2639" r:id="rId9"/>
    <p:sldId id="2644" r:id="rId10"/>
    <p:sldId id="2641" r:id="rId11"/>
    <p:sldId id="264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60BF97-7F83-4AAA-B081-6320EE0196ED}" v="11" dt="2021-02-08T14:15:39.5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8" autoAdjust="0"/>
    <p:restoredTop sz="94660"/>
  </p:normalViewPr>
  <p:slideViewPr>
    <p:cSldViewPr snapToGrid="0">
      <p:cViewPr varScale="1">
        <p:scale>
          <a:sx n="62" d="100"/>
          <a:sy n="62" d="100"/>
        </p:scale>
        <p:origin x="2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son, Brenda (Childrens Services)" userId="e4ec4a61-d09a-45d7-a132-c7b62ae23168" providerId="ADAL" clId="{1360BF97-7F83-4AAA-B081-6320EE0196ED}"/>
    <pc:docChg chg="custSel modSld">
      <pc:chgData name="Robertson, Brenda (Childrens Services)" userId="e4ec4a61-d09a-45d7-a132-c7b62ae23168" providerId="ADAL" clId="{1360BF97-7F83-4AAA-B081-6320EE0196ED}" dt="2021-02-08T14:16:34.560" v="2850" actId="207"/>
      <pc:docMkLst>
        <pc:docMk/>
      </pc:docMkLst>
      <pc:sldChg chg="addSp modSp mod">
        <pc:chgData name="Robertson, Brenda (Childrens Services)" userId="e4ec4a61-d09a-45d7-a132-c7b62ae23168" providerId="ADAL" clId="{1360BF97-7F83-4AAA-B081-6320EE0196ED}" dt="2021-02-08T14:16:34.560" v="2850" actId="207"/>
        <pc:sldMkLst>
          <pc:docMk/>
          <pc:sldMk cId="4061990253" sldId="262"/>
        </pc:sldMkLst>
        <pc:spChg chg="mod">
          <ac:chgData name="Robertson, Brenda (Childrens Services)" userId="e4ec4a61-d09a-45d7-a132-c7b62ae23168" providerId="ADAL" clId="{1360BF97-7F83-4AAA-B081-6320EE0196ED}" dt="2021-01-27T11:19:51.090" v="92" actId="20577"/>
          <ac:spMkLst>
            <pc:docMk/>
            <pc:sldMk cId="4061990253" sldId="262"/>
            <ac:spMk id="2" creationId="{7E4AB234-D801-4FC2-BB72-FAB9C8B21463}"/>
          </ac:spMkLst>
        </pc:spChg>
        <pc:spChg chg="add mod">
          <ac:chgData name="Robertson, Brenda (Childrens Services)" userId="e4ec4a61-d09a-45d7-a132-c7b62ae23168" providerId="ADAL" clId="{1360BF97-7F83-4AAA-B081-6320EE0196ED}" dt="2021-02-08T14:16:34.560" v="2850" actId="207"/>
          <ac:spMkLst>
            <pc:docMk/>
            <pc:sldMk cId="4061990253" sldId="262"/>
            <ac:spMk id="3" creationId="{2F2F1D7E-A590-479C-8CEC-4C6E30D6D8EC}"/>
          </ac:spMkLst>
        </pc:spChg>
        <pc:spChg chg="add mod">
          <ac:chgData name="Robertson, Brenda (Childrens Services)" userId="e4ec4a61-d09a-45d7-a132-c7b62ae23168" providerId="ADAL" clId="{1360BF97-7F83-4AAA-B081-6320EE0196ED}" dt="2021-02-05T20:26:14.501" v="2637" actId="1076"/>
          <ac:spMkLst>
            <pc:docMk/>
            <pc:sldMk cId="4061990253" sldId="262"/>
            <ac:spMk id="5" creationId="{44DE8EDD-BD12-4309-80A4-5D3ED8E8AA3B}"/>
          </ac:spMkLst>
        </pc:spChg>
        <pc:spChg chg="mod">
          <ac:chgData name="Robertson, Brenda (Childrens Services)" userId="e4ec4a61-d09a-45d7-a132-c7b62ae23168" providerId="ADAL" clId="{1360BF97-7F83-4AAA-B081-6320EE0196ED}" dt="2021-02-05T20:24:59.202" v="2617" actId="1076"/>
          <ac:spMkLst>
            <pc:docMk/>
            <pc:sldMk cId="4061990253" sldId="262"/>
            <ac:spMk id="10" creationId="{2AB31DD9-8E2E-46DD-AF29-7B4D41EA3658}"/>
          </ac:spMkLst>
        </pc:spChg>
        <pc:picChg chg="add mod">
          <ac:chgData name="Robertson, Brenda (Childrens Services)" userId="e4ec4a61-d09a-45d7-a132-c7b62ae23168" providerId="ADAL" clId="{1360BF97-7F83-4AAA-B081-6320EE0196ED}" dt="2021-01-27T11:26:41.989" v="99" actId="1076"/>
          <ac:picMkLst>
            <pc:docMk/>
            <pc:sldMk cId="4061990253" sldId="262"/>
            <ac:picMk id="4" creationId="{8A31D811-28A7-406E-925F-4F400AEDA374}"/>
          </ac:picMkLst>
        </pc:picChg>
      </pc:sldChg>
      <pc:sldChg chg="modSp mod">
        <pc:chgData name="Robertson, Brenda (Childrens Services)" userId="e4ec4a61-d09a-45d7-a132-c7b62ae23168" providerId="ADAL" clId="{1360BF97-7F83-4AAA-B081-6320EE0196ED}" dt="2021-02-05T20:29:27.312" v="2754" actId="6549"/>
        <pc:sldMkLst>
          <pc:docMk/>
          <pc:sldMk cId="2712933264" sldId="263"/>
        </pc:sldMkLst>
        <pc:spChg chg="mod">
          <ac:chgData name="Robertson, Brenda (Childrens Services)" userId="e4ec4a61-d09a-45d7-a132-c7b62ae23168" providerId="ADAL" clId="{1360BF97-7F83-4AAA-B081-6320EE0196ED}" dt="2021-02-05T20:29:27.312" v="2754" actId="6549"/>
          <ac:spMkLst>
            <pc:docMk/>
            <pc:sldMk cId="2712933264" sldId="263"/>
            <ac:spMk id="3" creationId="{37315FA5-D23A-4E53-9E19-A45B7DE6E9B2}"/>
          </ac:spMkLst>
        </pc:spChg>
      </pc:sldChg>
      <pc:sldChg chg="modSp mod">
        <pc:chgData name="Robertson, Brenda (Childrens Services)" userId="e4ec4a61-d09a-45d7-a132-c7b62ae23168" providerId="ADAL" clId="{1360BF97-7F83-4AAA-B081-6320EE0196ED}" dt="2021-02-08T11:59:43.215" v="2755" actId="1036"/>
        <pc:sldMkLst>
          <pc:docMk/>
          <pc:sldMk cId="4284245350" sldId="272"/>
        </pc:sldMkLst>
        <pc:spChg chg="mod">
          <ac:chgData name="Robertson, Brenda (Childrens Services)" userId="e4ec4a61-d09a-45d7-a132-c7b62ae23168" providerId="ADAL" clId="{1360BF97-7F83-4AAA-B081-6320EE0196ED}" dt="2021-01-27T11:18:54.391" v="2" actId="20577"/>
          <ac:spMkLst>
            <pc:docMk/>
            <pc:sldMk cId="4284245350" sldId="272"/>
            <ac:spMk id="2" creationId="{00000000-0000-0000-0000-000000000000}"/>
          </ac:spMkLst>
        </pc:spChg>
        <pc:spChg chg="mod">
          <ac:chgData name="Robertson, Brenda (Childrens Services)" userId="e4ec4a61-d09a-45d7-a132-c7b62ae23168" providerId="ADAL" clId="{1360BF97-7F83-4AAA-B081-6320EE0196ED}" dt="2021-01-27T11:19:02.627" v="34" actId="20577"/>
          <ac:spMkLst>
            <pc:docMk/>
            <pc:sldMk cId="4284245350" sldId="272"/>
            <ac:spMk id="3" creationId="{00000000-0000-0000-0000-000000000000}"/>
          </ac:spMkLst>
        </pc:spChg>
        <pc:picChg chg="mod">
          <ac:chgData name="Robertson, Brenda (Childrens Services)" userId="e4ec4a61-d09a-45d7-a132-c7b62ae23168" providerId="ADAL" clId="{1360BF97-7F83-4AAA-B081-6320EE0196ED}" dt="2021-02-08T11:59:43.215" v="2755" actId="1036"/>
          <ac:picMkLst>
            <pc:docMk/>
            <pc:sldMk cId="4284245350" sldId="272"/>
            <ac:picMk id="1026" creationId="{00000000-0000-0000-0000-000000000000}"/>
          </ac:picMkLst>
        </pc:picChg>
      </pc:sldChg>
      <pc:sldChg chg="addSp modSp mod">
        <pc:chgData name="Robertson, Brenda (Childrens Services)" userId="e4ec4a61-d09a-45d7-a132-c7b62ae23168" providerId="ADAL" clId="{1360BF97-7F83-4AAA-B081-6320EE0196ED}" dt="2021-02-05T20:10:19.368" v="2035" actId="20577"/>
        <pc:sldMkLst>
          <pc:docMk/>
          <pc:sldMk cId="564609733" sldId="273"/>
        </pc:sldMkLst>
        <pc:spChg chg="mod">
          <ac:chgData name="Robertson, Brenda (Childrens Services)" userId="e4ec4a61-d09a-45d7-a132-c7b62ae23168" providerId="ADAL" clId="{1360BF97-7F83-4AAA-B081-6320EE0196ED}" dt="2021-01-27T11:34:48.870" v="161" actId="20577"/>
          <ac:spMkLst>
            <pc:docMk/>
            <pc:sldMk cId="564609733" sldId="273"/>
            <ac:spMk id="7" creationId="{34170844-A6DB-4EF5-B64A-949EEFBE6AEA}"/>
          </ac:spMkLst>
        </pc:spChg>
        <pc:spChg chg="mod">
          <ac:chgData name="Robertson, Brenda (Childrens Services)" userId="e4ec4a61-d09a-45d7-a132-c7b62ae23168" providerId="ADAL" clId="{1360BF97-7F83-4AAA-B081-6320EE0196ED}" dt="2021-02-05T20:10:19.368" v="2035" actId="20577"/>
          <ac:spMkLst>
            <pc:docMk/>
            <pc:sldMk cId="564609733" sldId="273"/>
            <ac:spMk id="10" creationId="{4354E2B1-015F-49CE-9770-4DDD36444C69}"/>
          </ac:spMkLst>
        </pc:spChg>
        <pc:picChg chg="add mod">
          <ac:chgData name="Robertson, Brenda (Childrens Services)" userId="e4ec4a61-d09a-45d7-a132-c7b62ae23168" providerId="ADAL" clId="{1360BF97-7F83-4AAA-B081-6320EE0196ED}" dt="2021-01-27T11:34:45.490" v="157" actId="14100"/>
          <ac:picMkLst>
            <pc:docMk/>
            <pc:sldMk cId="564609733" sldId="273"/>
            <ac:picMk id="4" creationId="{9F055446-F5E6-4C6B-B8A5-DD2A01802693}"/>
          </ac:picMkLst>
        </pc:picChg>
      </pc:sldChg>
      <pc:sldChg chg="addSp modSp mod">
        <pc:chgData name="Robertson, Brenda (Childrens Services)" userId="e4ec4a61-d09a-45d7-a132-c7b62ae23168" providerId="ADAL" clId="{1360BF97-7F83-4AAA-B081-6320EE0196ED}" dt="2021-02-05T20:11:10.722" v="2038" actId="20577"/>
        <pc:sldMkLst>
          <pc:docMk/>
          <pc:sldMk cId="2483527723" sldId="2637"/>
        </pc:sldMkLst>
        <pc:spChg chg="mod">
          <ac:chgData name="Robertson, Brenda (Childrens Services)" userId="e4ec4a61-d09a-45d7-a132-c7b62ae23168" providerId="ADAL" clId="{1360BF97-7F83-4AAA-B081-6320EE0196ED}" dt="2021-02-05T20:11:10.722" v="2038" actId="20577"/>
          <ac:spMkLst>
            <pc:docMk/>
            <pc:sldMk cId="2483527723" sldId="2637"/>
            <ac:spMk id="3" creationId="{C108D53A-CBF5-4B0E-8282-15120F8F0D36}"/>
          </ac:spMkLst>
        </pc:spChg>
        <pc:spChg chg="mod">
          <ac:chgData name="Robertson, Brenda (Childrens Services)" userId="e4ec4a61-d09a-45d7-a132-c7b62ae23168" providerId="ADAL" clId="{1360BF97-7F83-4AAA-B081-6320EE0196ED}" dt="2021-01-27T11:42:22.757" v="646" actId="20577"/>
          <ac:spMkLst>
            <pc:docMk/>
            <pc:sldMk cId="2483527723" sldId="2637"/>
            <ac:spMk id="8" creationId="{C14DEFC3-0C95-497B-AFFA-CBC417195164}"/>
          </ac:spMkLst>
        </pc:spChg>
        <pc:picChg chg="add mod">
          <ac:chgData name="Robertson, Brenda (Childrens Services)" userId="e4ec4a61-d09a-45d7-a132-c7b62ae23168" providerId="ADAL" clId="{1360BF97-7F83-4AAA-B081-6320EE0196ED}" dt="2021-01-27T11:42:29.443" v="648" actId="1076"/>
          <ac:picMkLst>
            <pc:docMk/>
            <pc:sldMk cId="2483527723" sldId="2637"/>
            <ac:picMk id="5" creationId="{4EF3824C-9DE2-4DEF-BF49-E9F63E8F04EB}"/>
          </ac:picMkLst>
        </pc:picChg>
      </pc:sldChg>
      <pc:sldChg chg="addSp delSp modSp mod">
        <pc:chgData name="Robertson, Brenda (Childrens Services)" userId="e4ec4a61-d09a-45d7-a132-c7b62ae23168" providerId="ADAL" clId="{1360BF97-7F83-4AAA-B081-6320EE0196ED}" dt="2021-02-08T12:07:41.426" v="2796" actId="20577"/>
        <pc:sldMkLst>
          <pc:docMk/>
          <pc:sldMk cId="3387439793" sldId="2638"/>
        </pc:sldMkLst>
        <pc:spChg chg="del mod">
          <ac:chgData name="Robertson, Brenda (Childrens Services)" userId="e4ec4a61-d09a-45d7-a132-c7b62ae23168" providerId="ADAL" clId="{1360BF97-7F83-4AAA-B081-6320EE0196ED}" dt="2021-01-27T16:30:26.630" v="1182" actId="478"/>
          <ac:spMkLst>
            <pc:docMk/>
            <pc:sldMk cId="3387439793" sldId="2638"/>
            <ac:spMk id="2" creationId="{B4718B10-2DAF-4E11-9FD0-7BA96F20A1A1}"/>
          </ac:spMkLst>
        </pc:spChg>
        <pc:spChg chg="add mod">
          <ac:chgData name="Robertson, Brenda (Childrens Services)" userId="e4ec4a61-d09a-45d7-a132-c7b62ae23168" providerId="ADAL" clId="{1360BF97-7F83-4AAA-B081-6320EE0196ED}" dt="2021-02-08T12:07:41.426" v="2796" actId="20577"/>
          <ac:spMkLst>
            <pc:docMk/>
            <pc:sldMk cId="3387439793" sldId="2638"/>
            <ac:spMk id="10" creationId="{D4C67A0E-8547-434E-9B06-6D1C6DB11F60}"/>
          </ac:spMkLst>
        </pc:spChg>
        <pc:picChg chg="add mod">
          <ac:chgData name="Robertson, Brenda (Childrens Services)" userId="e4ec4a61-d09a-45d7-a132-c7b62ae23168" providerId="ADAL" clId="{1360BF97-7F83-4AAA-B081-6320EE0196ED}" dt="2021-02-08T12:05:20.200" v="2758" actId="1076"/>
          <ac:picMkLst>
            <pc:docMk/>
            <pc:sldMk cId="3387439793" sldId="2638"/>
            <ac:picMk id="3" creationId="{3DD758E1-626B-4D1A-8A60-D066A325D143}"/>
          </ac:picMkLst>
        </pc:picChg>
        <pc:picChg chg="add del mod">
          <ac:chgData name="Robertson, Brenda (Childrens Services)" userId="e4ec4a61-d09a-45d7-a132-c7b62ae23168" providerId="ADAL" clId="{1360BF97-7F83-4AAA-B081-6320EE0196ED}" dt="2021-02-08T12:05:15.827" v="2756" actId="478"/>
          <ac:picMkLst>
            <pc:docMk/>
            <pc:sldMk cId="3387439793" sldId="2638"/>
            <ac:picMk id="4" creationId="{3A8875F6-DD5E-4AA9-B423-22A03A2BE809}"/>
          </ac:picMkLst>
        </pc:picChg>
        <pc:picChg chg="add del mod">
          <ac:chgData name="Robertson, Brenda (Childrens Services)" userId="e4ec4a61-d09a-45d7-a132-c7b62ae23168" providerId="ADAL" clId="{1360BF97-7F83-4AAA-B081-6320EE0196ED}" dt="2021-02-08T12:06:31.279" v="2759" actId="478"/>
          <ac:picMkLst>
            <pc:docMk/>
            <pc:sldMk cId="3387439793" sldId="2638"/>
            <ac:picMk id="6" creationId="{824C403D-680F-41AB-B813-B823F45DFC10}"/>
          </ac:picMkLst>
        </pc:picChg>
        <pc:picChg chg="add mod">
          <ac:chgData name="Robertson, Brenda (Childrens Services)" userId="e4ec4a61-d09a-45d7-a132-c7b62ae23168" providerId="ADAL" clId="{1360BF97-7F83-4AAA-B081-6320EE0196ED}" dt="2021-02-08T12:06:37.637" v="2761" actId="1076"/>
          <ac:picMkLst>
            <pc:docMk/>
            <pc:sldMk cId="3387439793" sldId="2638"/>
            <ac:picMk id="7" creationId="{C6A84CBC-F330-4ABF-AC34-EFDC63F56F3D}"/>
          </ac:picMkLst>
        </pc:picChg>
        <pc:picChg chg="add mod">
          <ac:chgData name="Robertson, Brenda (Childrens Services)" userId="e4ec4a61-d09a-45d7-a132-c7b62ae23168" providerId="ADAL" clId="{1360BF97-7F83-4AAA-B081-6320EE0196ED}" dt="2021-02-08T12:06:59.206" v="2763" actId="1076"/>
          <ac:picMkLst>
            <pc:docMk/>
            <pc:sldMk cId="3387439793" sldId="2638"/>
            <ac:picMk id="9" creationId="{A71B717C-ACDD-4701-AC02-8CC8CAFAE17D}"/>
          </ac:picMkLst>
        </pc:picChg>
      </pc:sldChg>
      <pc:sldChg chg="addSp modSp mod">
        <pc:chgData name="Robertson, Brenda (Childrens Services)" userId="e4ec4a61-d09a-45d7-a132-c7b62ae23168" providerId="ADAL" clId="{1360BF97-7F83-4AAA-B081-6320EE0196ED}" dt="2021-02-08T12:08:11.068" v="2803" actId="20577"/>
        <pc:sldMkLst>
          <pc:docMk/>
          <pc:sldMk cId="3415331786" sldId="2639"/>
        </pc:sldMkLst>
        <pc:spChg chg="mod">
          <ac:chgData name="Robertson, Brenda (Childrens Services)" userId="e4ec4a61-d09a-45d7-a132-c7b62ae23168" providerId="ADAL" clId="{1360BF97-7F83-4AAA-B081-6320EE0196ED}" dt="2021-02-08T12:08:11.068" v="2803" actId="20577"/>
          <ac:spMkLst>
            <pc:docMk/>
            <pc:sldMk cId="3415331786" sldId="2639"/>
            <ac:spMk id="7" creationId="{9C2C7A72-7C4A-4506-8DEE-575441380A26}"/>
          </ac:spMkLst>
        </pc:spChg>
        <pc:spChg chg="mod">
          <ac:chgData name="Robertson, Brenda (Childrens Services)" userId="e4ec4a61-d09a-45d7-a132-c7b62ae23168" providerId="ADAL" clId="{1360BF97-7F83-4AAA-B081-6320EE0196ED}" dt="2021-01-27T16:33:49.575" v="1188" actId="6549"/>
          <ac:spMkLst>
            <pc:docMk/>
            <pc:sldMk cId="3415331786" sldId="2639"/>
            <ac:spMk id="11" creationId="{2AF30C61-9CD0-4747-81DE-2CB5C4DE6B4D}"/>
          </ac:spMkLst>
        </pc:spChg>
        <pc:picChg chg="add mod">
          <ac:chgData name="Robertson, Brenda (Childrens Services)" userId="e4ec4a61-d09a-45d7-a132-c7b62ae23168" providerId="ADAL" clId="{1360BF97-7F83-4AAA-B081-6320EE0196ED}" dt="2021-01-27T16:34:02.820" v="1190" actId="1076"/>
          <ac:picMkLst>
            <pc:docMk/>
            <pc:sldMk cId="3415331786" sldId="2639"/>
            <ac:picMk id="6" creationId="{7C8DA859-7C1A-4C6B-88EB-EA44AD07E768}"/>
          </ac:picMkLst>
        </pc:picChg>
      </pc:sldChg>
      <pc:sldChg chg="addSp modSp mod">
        <pc:chgData name="Robertson, Brenda (Childrens Services)" userId="e4ec4a61-d09a-45d7-a132-c7b62ae23168" providerId="ADAL" clId="{1360BF97-7F83-4AAA-B081-6320EE0196ED}" dt="2021-02-08T12:09:52.085" v="2810" actId="20577"/>
        <pc:sldMkLst>
          <pc:docMk/>
          <pc:sldMk cId="2384819719" sldId="2641"/>
        </pc:sldMkLst>
        <pc:spChg chg="mod">
          <ac:chgData name="Robertson, Brenda (Childrens Services)" userId="e4ec4a61-d09a-45d7-a132-c7b62ae23168" providerId="ADAL" clId="{1360BF97-7F83-4AAA-B081-6320EE0196ED}" dt="2021-02-05T20:21:40.180" v="2430" actId="20577"/>
          <ac:spMkLst>
            <pc:docMk/>
            <pc:sldMk cId="2384819719" sldId="2641"/>
            <ac:spMk id="6" creationId="{00BF20FB-1925-4104-B0A4-127381A90FBC}"/>
          </ac:spMkLst>
        </pc:spChg>
        <pc:spChg chg="mod">
          <ac:chgData name="Robertson, Brenda (Childrens Services)" userId="e4ec4a61-d09a-45d7-a132-c7b62ae23168" providerId="ADAL" clId="{1360BF97-7F83-4AAA-B081-6320EE0196ED}" dt="2021-02-08T12:09:52.085" v="2810" actId="20577"/>
          <ac:spMkLst>
            <pc:docMk/>
            <pc:sldMk cId="2384819719" sldId="2641"/>
            <ac:spMk id="7" creationId="{82B95C2A-ABE7-40E7-8C98-4D1427C073AA}"/>
          </ac:spMkLst>
        </pc:spChg>
        <pc:picChg chg="add mod">
          <ac:chgData name="Robertson, Brenda (Childrens Services)" userId="e4ec4a61-d09a-45d7-a132-c7b62ae23168" providerId="ADAL" clId="{1360BF97-7F83-4AAA-B081-6320EE0196ED}" dt="2021-02-05T20:21:46.150" v="2432" actId="1076"/>
          <ac:picMkLst>
            <pc:docMk/>
            <pc:sldMk cId="2384819719" sldId="2641"/>
            <ac:picMk id="8" creationId="{156E5E3D-D5E7-4FFA-929A-D1A84F1ECC09}"/>
          </ac:picMkLst>
        </pc:picChg>
      </pc:sldChg>
      <pc:sldChg chg="addSp modSp mod">
        <pc:chgData name="Robertson, Brenda (Childrens Services)" userId="e4ec4a61-d09a-45d7-a132-c7b62ae23168" providerId="ADAL" clId="{1360BF97-7F83-4AAA-B081-6320EE0196ED}" dt="2021-02-05T20:29:10.481" v="2753" actId="113"/>
        <pc:sldMkLst>
          <pc:docMk/>
          <pc:sldMk cId="3123064864" sldId="2642"/>
        </pc:sldMkLst>
        <pc:spChg chg="add mod">
          <ac:chgData name="Robertson, Brenda (Childrens Services)" userId="e4ec4a61-d09a-45d7-a132-c7b62ae23168" providerId="ADAL" clId="{1360BF97-7F83-4AAA-B081-6320EE0196ED}" dt="2021-02-05T20:27:44.242" v="2686" actId="207"/>
          <ac:spMkLst>
            <pc:docMk/>
            <pc:sldMk cId="3123064864" sldId="2642"/>
            <ac:spMk id="5" creationId="{E1296087-0674-4372-B337-B7B0CCD2C39B}"/>
          </ac:spMkLst>
        </pc:spChg>
        <pc:spChg chg="mod">
          <ac:chgData name="Robertson, Brenda (Childrens Services)" userId="e4ec4a61-d09a-45d7-a132-c7b62ae23168" providerId="ADAL" clId="{1360BF97-7F83-4AAA-B081-6320EE0196ED}" dt="2021-02-05T20:25:40.158" v="2635" actId="20577"/>
          <ac:spMkLst>
            <pc:docMk/>
            <pc:sldMk cId="3123064864" sldId="2642"/>
            <ac:spMk id="6" creationId="{1678FD38-1421-43FD-A6FF-C882039887D2}"/>
          </ac:spMkLst>
        </pc:spChg>
        <pc:spChg chg="add mod">
          <ac:chgData name="Robertson, Brenda (Childrens Services)" userId="e4ec4a61-d09a-45d7-a132-c7b62ae23168" providerId="ADAL" clId="{1360BF97-7F83-4AAA-B081-6320EE0196ED}" dt="2021-02-05T20:29:10.481" v="2753" actId="113"/>
          <ac:spMkLst>
            <pc:docMk/>
            <pc:sldMk cId="3123064864" sldId="2642"/>
            <ac:spMk id="13" creationId="{328C5859-EAE7-4A98-8157-8CEFBB6D4E02}"/>
          </ac:spMkLst>
        </pc:spChg>
        <pc:picChg chg="add mod">
          <ac:chgData name="Robertson, Brenda (Childrens Services)" userId="e4ec4a61-d09a-45d7-a132-c7b62ae23168" providerId="ADAL" clId="{1360BF97-7F83-4AAA-B081-6320EE0196ED}" dt="2021-02-05T20:25:46.215" v="2636" actId="1076"/>
          <ac:picMkLst>
            <pc:docMk/>
            <pc:sldMk cId="3123064864" sldId="2642"/>
            <ac:picMk id="4" creationId="{D5A51410-FC0D-47AA-A177-2BFB022467E9}"/>
          </ac:picMkLst>
        </pc:picChg>
        <pc:cxnChg chg="add mod">
          <ac:chgData name="Robertson, Brenda (Childrens Services)" userId="e4ec4a61-d09a-45d7-a132-c7b62ae23168" providerId="ADAL" clId="{1360BF97-7F83-4AAA-B081-6320EE0196ED}" dt="2021-02-05T20:28:16.817" v="2691" actId="1076"/>
          <ac:cxnSpMkLst>
            <pc:docMk/>
            <pc:sldMk cId="3123064864" sldId="2642"/>
            <ac:cxnSpMk id="10" creationId="{55C575CB-7516-4DBF-B77E-EBC29EA50645}"/>
          </ac:cxnSpMkLst>
        </pc:cxnChg>
      </pc:sldChg>
      <pc:sldChg chg="modSp mod">
        <pc:chgData name="Robertson, Brenda (Childrens Services)" userId="e4ec4a61-d09a-45d7-a132-c7b62ae23168" providerId="ADAL" clId="{1360BF97-7F83-4AAA-B081-6320EE0196ED}" dt="2021-02-05T20:08:35.495" v="2007" actId="20577"/>
        <pc:sldMkLst>
          <pc:docMk/>
          <pc:sldMk cId="1287721433" sldId="2643"/>
        </pc:sldMkLst>
        <pc:spChg chg="mod">
          <ac:chgData name="Robertson, Brenda (Childrens Services)" userId="e4ec4a61-d09a-45d7-a132-c7b62ae23168" providerId="ADAL" clId="{1360BF97-7F83-4AAA-B081-6320EE0196ED}" dt="2021-02-05T20:08:35.495" v="2007" actId="20577"/>
          <ac:spMkLst>
            <pc:docMk/>
            <pc:sldMk cId="1287721433" sldId="2643"/>
            <ac:spMk id="3" creationId="{B1B08BC7-3958-4725-9814-E8937628E8C6}"/>
          </ac:spMkLst>
        </pc:spChg>
      </pc:sldChg>
      <pc:sldChg chg="addSp delSp modSp mod">
        <pc:chgData name="Robertson, Brenda (Childrens Services)" userId="e4ec4a61-d09a-45d7-a132-c7b62ae23168" providerId="ADAL" clId="{1360BF97-7F83-4AAA-B081-6320EE0196ED}" dt="2021-02-05T20:20:49.742" v="2424" actId="255"/>
        <pc:sldMkLst>
          <pc:docMk/>
          <pc:sldMk cId="2895142760" sldId="2644"/>
        </pc:sldMkLst>
        <pc:spChg chg="add mod">
          <ac:chgData name="Robertson, Brenda (Childrens Services)" userId="e4ec4a61-d09a-45d7-a132-c7b62ae23168" providerId="ADAL" clId="{1360BF97-7F83-4AAA-B081-6320EE0196ED}" dt="2021-02-05T20:20:49.742" v="2424" actId="255"/>
          <ac:spMkLst>
            <pc:docMk/>
            <pc:sldMk cId="2895142760" sldId="2644"/>
            <ac:spMk id="2" creationId="{EF286CE3-EF88-4784-8CEB-7E286E40E3D1}"/>
          </ac:spMkLst>
        </pc:spChg>
        <pc:spChg chg="add mod">
          <ac:chgData name="Robertson, Brenda (Childrens Services)" userId="e4ec4a61-d09a-45d7-a132-c7b62ae23168" providerId="ADAL" clId="{1360BF97-7F83-4AAA-B081-6320EE0196ED}" dt="2021-02-05T20:19:55.748" v="2416" actId="20577"/>
          <ac:spMkLst>
            <pc:docMk/>
            <pc:sldMk cId="2895142760" sldId="2644"/>
            <ac:spMk id="3" creationId="{107F39E4-1D73-446D-9E30-7DAB6F4060A7}"/>
          </ac:spMkLst>
        </pc:spChg>
        <pc:spChg chg="del mod">
          <ac:chgData name="Robertson, Brenda (Childrens Services)" userId="e4ec4a61-d09a-45d7-a132-c7b62ae23168" providerId="ADAL" clId="{1360BF97-7F83-4AAA-B081-6320EE0196ED}" dt="2021-02-05T20:15:48.577" v="2199"/>
          <ac:spMkLst>
            <pc:docMk/>
            <pc:sldMk cId="2895142760" sldId="2644"/>
            <ac:spMk id="4" creationId="{182FFEBF-284E-4F50-B4BC-CCACE4AA902E}"/>
          </ac:spMkLst>
        </pc:spChg>
        <pc:spChg chg="add mod">
          <ac:chgData name="Robertson, Brenda (Childrens Services)" userId="e4ec4a61-d09a-45d7-a132-c7b62ae23168" providerId="ADAL" clId="{1360BF97-7F83-4AAA-B081-6320EE0196ED}" dt="2021-02-05T20:20:34.105" v="2423" actId="255"/>
          <ac:spMkLst>
            <pc:docMk/>
            <pc:sldMk cId="2895142760" sldId="2644"/>
            <ac:spMk id="5" creationId="{9107296E-E6CA-4861-A621-008AC4505473}"/>
          </ac:spMkLst>
        </pc:spChg>
        <pc:spChg chg="add mod">
          <ac:chgData name="Robertson, Brenda (Childrens Services)" userId="e4ec4a61-d09a-45d7-a132-c7b62ae23168" providerId="ADAL" clId="{1360BF97-7F83-4AAA-B081-6320EE0196ED}" dt="2021-02-05T20:20:13.095" v="2420" actId="20577"/>
          <ac:spMkLst>
            <pc:docMk/>
            <pc:sldMk cId="2895142760" sldId="2644"/>
            <ac:spMk id="6" creationId="{D451695A-093E-4E86-BF46-0B115E76A52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o.Lees@hants.gov.uk" TargetMode="External"/><Relationship Id="rId2" Type="http://schemas.openxmlformats.org/officeDocument/2006/relationships/hyperlink" Target="mailto:Jacqui.clifft@hants.gov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9786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Year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rmAutofit/>
          </a:bodyPr>
          <a:lstStyle/>
          <a:p>
            <a:pPr algn="l"/>
            <a:r>
              <a:rPr lang="en-GB" sz="2400" dirty="0">
                <a:solidFill>
                  <a:schemeClr val="tx1"/>
                </a:solidFill>
              </a:rPr>
              <a:t>Addition and Subtraction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F7241127-A1E3-4953-ACD2-C403C58C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105" y="982672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47397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Go through the steps you took  and check for errors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	</a:t>
            </a:r>
            <a:r>
              <a:rPr lang="en-GB" sz="1600" dirty="0">
                <a:cs typeface="Times New Roman" panose="02020603050405020304" pitchFamily="18" charset="0"/>
              </a:rPr>
              <a:t>Remember the question is about adding together two 2-digit numbers to make a multiple of 10. 	</a:t>
            </a:r>
          </a:p>
          <a:p>
            <a:pPr marL="342900" indent="-342900">
              <a:buAutoNum type="arabicPeriod"/>
            </a:pPr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Try to solve the calculation a different way and see if you get the same answer. </a:t>
            </a:r>
            <a:r>
              <a:rPr lang="en-GB" dirty="0">
                <a:cs typeface="Times New Roman" panose="02020603050405020304" pitchFamily="18" charset="0"/>
              </a:rPr>
              <a:t>I could systematically try all of the other pairs to check if they make a multiple of five.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ED770C60-640C-4B6F-953B-DF120EE6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00BF20FB-1925-4104-B0A4-127381A90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668" y="1765879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56E5E3D-D5E7-4FFA-929A-D1A84F1ECC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298" y="2034283"/>
            <a:ext cx="6188590" cy="3152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AAB0834-6429-4AC1-A84A-DB2DD63D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678FD38-1421-43FD-A6FF-C8820398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747" y="1515025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A51410-FC0D-47AA-A177-2BFB022467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9984" y="1919378"/>
            <a:ext cx="5667375" cy="24193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1296087-0674-4372-B337-B7B0CCD2C39B}"/>
              </a:ext>
            </a:extLst>
          </p:cNvPr>
          <p:cNvSpPr txBox="1"/>
          <p:nvPr/>
        </p:nvSpPr>
        <p:spPr>
          <a:xfrm>
            <a:off x="8599470" y="4743081"/>
            <a:ext cx="2505814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dirty="0"/>
              <a:t>The answer is in the 2 </a:t>
            </a:r>
          </a:p>
          <a:p>
            <a:r>
              <a:rPr lang="en-GB" dirty="0"/>
              <a:t>times table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5C575CB-7516-4DBF-B77E-EBC29EA50645}"/>
              </a:ext>
            </a:extLst>
          </p:cNvPr>
          <p:cNvCxnSpPr>
            <a:cxnSpLocks/>
          </p:cNvCxnSpPr>
          <p:nvPr/>
        </p:nvCxnSpPr>
        <p:spPr>
          <a:xfrm flipH="1" flipV="1">
            <a:off x="9461959" y="4338729"/>
            <a:ext cx="390418" cy="4043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28C5859-EAE7-4A98-8157-8CEFBB6D4E02}"/>
              </a:ext>
            </a:extLst>
          </p:cNvPr>
          <p:cNvSpPr txBox="1"/>
          <p:nvPr/>
        </p:nvSpPr>
        <p:spPr>
          <a:xfrm>
            <a:off x="5830062" y="4813547"/>
            <a:ext cx="25827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b="1" dirty="0"/>
              <a:t>Do it in different ways</a:t>
            </a:r>
          </a:p>
        </p:txBody>
      </p:sp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to maths, please contact either of the team leads:</a:t>
            </a:r>
          </a:p>
          <a:p>
            <a:pPr marL="0" indent="0">
              <a:buNone/>
            </a:pPr>
            <a:r>
              <a:rPr lang="en-GB" sz="1800" dirty="0"/>
              <a:t>	Jacqui Clifft : </a:t>
            </a:r>
            <a:r>
              <a:rPr lang="en-GB" sz="1800" dirty="0">
                <a:hlinkClick r:id="rId2"/>
              </a:rPr>
              <a:t>Jacqui.clifft@hants.gov.uk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Jo Lees: </a:t>
            </a:r>
            <a:r>
              <a:rPr lang="en-GB" sz="1800" dirty="0">
                <a:hlinkClick r:id="rId3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1B487DCA-45D9-4B74-AC20-F64217D74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in your class.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their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pupils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Maths focus – solving problems involving addition and subtraction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B31DD9-8E2E-46DD-AF29-7B4D41EA3658}"/>
              </a:ext>
            </a:extLst>
          </p:cNvPr>
          <p:cNvSpPr txBox="1"/>
          <p:nvPr/>
        </p:nvSpPr>
        <p:spPr>
          <a:xfrm>
            <a:off x="2427943" y="2296319"/>
            <a:ext cx="834423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31D811-28A7-406E-925F-4F400AEDA3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7313" y="1836891"/>
            <a:ext cx="5909673" cy="3726179"/>
          </a:xfrm>
          <a:prstGeom prst="rect">
            <a:avLst/>
          </a:prstGeom>
        </p:spPr>
      </p:pic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44DE8EDD-BD12-4309-80A4-5D3ED8E8AA3B}"/>
              </a:ext>
            </a:extLst>
          </p:cNvPr>
          <p:cNvSpPr/>
          <p:nvPr/>
        </p:nvSpPr>
        <p:spPr>
          <a:xfrm>
            <a:off x="7886367" y="3823269"/>
            <a:ext cx="2459978" cy="153748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How many different solutions can you find?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2F1D7E-A590-479C-8CEC-4C6E30D6D8EC}"/>
              </a:ext>
            </a:extLst>
          </p:cNvPr>
          <p:cNvSpPr txBox="1"/>
          <p:nvPr/>
        </p:nvSpPr>
        <p:spPr>
          <a:xfrm>
            <a:off x="4256411" y="6028566"/>
            <a:ext cx="3805914" cy="369332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GB" dirty="0"/>
              <a:t>Task from “I See Reasoning – KS1”</a:t>
            </a:r>
          </a:p>
        </p:txBody>
      </p:sp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16" y="895018"/>
            <a:ext cx="4816110" cy="409461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70844-A6DB-4EF5-B64A-949EEFBE6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337" y="1218892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54E2B1-015F-49CE-9770-4DDD36444C69}"/>
              </a:ext>
            </a:extLst>
          </p:cNvPr>
          <p:cNvSpPr txBox="1"/>
          <p:nvPr/>
        </p:nvSpPr>
        <p:spPr>
          <a:xfrm>
            <a:off x="456325" y="1606023"/>
            <a:ext cx="4976122" cy="3416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I need to find two single-digit numbers (from the set 0 - 9) that add together to make a two-digit number. I need to make sure the answer to the calculation is a multiple of 5.</a:t>
            </a:r>
          </a:p>
          <a:p>
            <a:endParaRPr lang="en-GB" sz="1600" i="1" dirty="0"/>
          </a:p>
          <a:p>
            <a:endParaRPr lang="en-GB" sz="1600" i="1" dirty="0"/>
          </a:p>
          <a:p>
            <a:r>
              <a:rPr lang="en-GB" sz="1600" i="1" dirty="0"/>
              <a:t>Things to think about: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Multiples of 5 will have a “0” or a “5” in the ones place.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The largest number I can make is 17 (9+8)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The sum of the two single digits must be a two-digit number.</a:t>
            </a:r>
          </a:p>
          <a:p>
            <a:endParaRPr lang="en-GB" sz="2400" i="1" dirty="0"/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712F957F-6A38-42C6-B2CC-C148604E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055446-F5E6-4C6B-B8A5-DD2A018026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893537"/>
            <a:ext cx="5817711" cy="2963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60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446410" y="1425730"/>
            <a:ext cx="4518053" cy="4801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I will make and cut out a set of digit cards.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 I will try putting different single digits in to find a sum that is a multiple of 5. 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 I will see how many different ways I can find.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E2E1DF6-EBEE-4FA9-AD9A-6A698225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C14DEFC3-0C95-497B-AFFA-CBC41719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9864" y="1425730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F3824C-9DE2-4DEF-BF49-E9F63E8F04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5389" y="1836893"/>
            <a:ext cx="5810201" cy="295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DD758E1-626B-4D1A-8A60-D066A325D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504" y="1191774"/>
            <a:ext cx="7058025" cy="14001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6A84CBC-F330-4ABF-AC34-EFDC63F56F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4975" y="2902989"/>
            <a:ext cx="5495925" cy="25812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71B717C-ACDD-4701-AC02-8CC8CAFAE1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4975" y="5609566"/>
            <a:ext cx="2438400" cy="3714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4C67A0E-8547-434E-9B06-6D1C6DB11F60}"/>
              </a:ext>
            </a:extLst>
          </p:cNvPr>
          <p:cNvSpPr txBox="1"/>
          <p:nvPr/>
        </p:nvSpPr>
        <p:spPr>
          <a:xfrm>
            <a:off x="6668814" y="5656803"/>
            <a:ext cx="18325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(Must be a multiple of 5)</a:t>
            </a:r>
          </a:p>
        </p:txBody>
      </p:sp>
    </p:spTree>
    <p:extLst>
      <p:ext uri="{BB962C8B-B14F-4D97-AF65-F5344CB8AC3E}">
        <p14:creationId xmlns:p14="http://schemas.microsoft.com/office/powerpoint/2010/main" val="3387439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2C7A72-7C4A-4506-8DEE-575441380A26}"/>
              </a:ext>
            </a:extLst>
          </p:cNvPr>
          <p:cNvSpPr txBox="1"/>
          <p:nvPr/>
        </p:nvSpPr>
        <p:spPr>
          <a:xfrm>
            <a:off x="276478" y="1328626"/>
            <a:ext cx="4518053" cy="52937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</a:t>
            </a:r>
            <a:r>
              <a:rPr lang="en-GB" sz="1600" dirty="0"/>
              <a:t>I made a set of digit cards – I can only use each number once as there is only one of each number (so I can’t have, for example 5 + 5) </a:t>
            </a:r>
          </a:p>
          <a:p>
            <a:endParaRPr lang="en-GB" sz="1600" dirty="0">
              <a:cs typeface="Times New Roman" panose="02020603050405020304" pitchFamily="18" charset="0"/>
            </a:endParaRPr>
          </a:p>
          <a:p>
            <a:r>
              <a:rPr lang="en-GB" sz="1600" b="1" dirty="0">
                <a:cs typeface="Times New Roman" panose="02020603050405020304" pitchFamily="18" charset="0"/>
              </a:rPr>
              <a:t>Step 2: </a:t>
            </a:r>
            <a:r>
              <a:rPr lang="en-GB" sz="1600" dirty="0">
                <a:cs typeface="Times New Roman" panose="02020603050405020304" pitchFamily="18" charset="0"/>
              </a:rPr>
              <a:t>I know that the largest 2-digit number I can make is 17 (because the largest single-digit numbers are 9 and 8, which total 17). The answer must be 10 or 15, which are the only two digit multiples of five under 17. So I found all combinations that make a total of 10 or 15.   </a:t>
            </a:r>
          </a:p>
          <a:p>
            <a:endParaRPr lang="en-GB" sz="1600" dirty="0">
              <a:cs typeface="Times New Roman" panose="02020603050405020304" pitchFamily="18" charset="0"/>
            </a:endParaRPr>
          </a:p>
          <a:p>
            <a:r>
              <a:rPr lang="en-GB" sz="1600" b="1" dirty="0">
                <a:cs typeface="Times New Roman" panose="02020603050405020304" pitchFamily="18" charset="0"/>
              </a:rPr>
              <a:t>Step 3: </a:t>
            </a:r>
            <a:r>
              <a:rPr lang="en-GB" sz="1600" dirty="0">
                <a:cs typeface="Times New Roman" panose="02020603050405020304" pitchFamily="18" charset="0"/>
              </a:rPr>
              <a:t>I worked systematically to find them all. I found  2+8, 3+7, 4+6. (I could also have 8+2, 7+3, 6+4 because addition is commutative.) I could not have 1 + 9 or 9 + 1 as I would need two “1” digits to make the calculation and the answer.)  </a:t>
            </a:r>
          </a:p>
          <a:p>
            <a:r>
              <a:rPr lang="en-GB" sz="1600" dirty="0">
                <a:cs typeface="Times New Roman" panose="02020603050405020304" pitchFamily="18" charset="0"/>
              </a:rPr>
              <a:t>I also found 9 + 6 and 6 + 9, 8 + 7 and 7 + 8. I am sure these are the only solutions as there are no more pairs that add to 10 or 15.</a:t>
            </a:r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D775A32F-6EE0-4238-AD7B-00A6AE70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2AF30C61-9CD0-4747-81DE-2CB5C4DE6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4208" y="1801733"/>
            <a:ext cx="6419850" cy="362560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C8DA859-7C1A-4C6B-88EB-EA44AD07E7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9032" y="2134580"/>
            <a:ext cx="5810201" cy="295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286CE3-EF88-4784-8CEB-7E286E40E3D1}"/>
              </a:ext>
            </a:extLst>
          </p:cNvPr>
          <p:cNvSpPr txBox="1"/>
          <p:nvPr/>
        </p:nvSpPr>
        <p:spPr>
          <a:xfrm>
            <a:off x="2430066" y="2250924"/>
            <a:ext cx="1803699" cy="2677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800" dirty="0"/>
              <a:t>2 + 8 = 10</a:t>
            </a:r>
          </a:p>
          <a:p>
            <a:r>
              <a:rPr lang="en-GB" sz="2800" dirty="0"/>
              <a:t>8 + 2 = 10</a:t>
            </a:r>
          </a:p>
          <a:p>
            <a:r>
              <a:rPr lang="en-GB" sz="2800" dirty="0"/>
              <a:t>7 + 3 = 10</a:t>
            </a:r>
          </a:p>
          <a:p>
            <a:r>
              <a:rPr lang="en-GB" sz="2800" dirty="0"/>
              <a:t>3 + 7 = 10</a:t>
            </a:r>
          </a:p>
          <a:p>
            <a:r>
              <a:rPr lang="en-GB" sz="2800" dirty="0"/>
              <a:t>6 + 4 =10</a:t>
            </a:r>
          </a:p>
          <a:p>
            <a:r>
              <a:rPr lang="en-GB" sz="2800" dirty="0"/>
              <a:t>4 + 6 =10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07296E-E6CA-4861-A621-008AC4505473}"/>
              </a:ext>
            </a:extLst>
          </p:cNvPr>
          <p:cNvSpPr txBox="1"/>
          <p:nvPr/>
        </p:nvSpPr>
        <p:spPr>
          <a:xfrm>
            <a:off x="7581522" y="2389423"/>
            <a:ext cx="1803699" cy="20928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800" dirty="0"/>
              <a:t>9 + 6 =15</a:t>
            </a:r>
          </a:p>
          <a:p>
            <a:r>
              <a:rPr lang="en-GB" sz="2800" dirty="0"/>
              <a:t>6 + 9 = 15</a:t>
            </a:r>
          </a:p>
          <a:p>
            <a:r>
              <a:rPr lang="en-GB" sz="2800" dirty="0"/>
              <a:t>8 + 7 = 15</a:t>
            </a:r>
          </a:p>
          <a:p>
            <a:r>
              <a:rPr lang="en-GB" sz="2800" dirty="0"/>
              <a:t>7 + 8 = 15</a:t>
            </a:r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7F39E4-1D73-446D-9E30-7DAB6F4060A7}"/>
              </a:ext>
            </a:extLst>
          </p:cNvPr>
          <p:cNvSpPr txBox="1"/>
          <p:nvPr/>
        </p:nvSpPr>
        <p:spPr>
          <a:xfrm>
            <a:off x="1479479" y="1510301"/>
            <a:ext cx="3506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These are the pairs that total 10: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51695A-093E-4E86-BF46-0B115E76A525}"/>
              </a:ext>
            </a:extLst>
          </p:cNvPr>
          <p:cNvSpPr txBox="1"/>
          <p:nvPr/>
        </p:nvSpPr>
        <p:spPr>
          <a:xfrm>
            <a:off x="6440184" y="1510301"/>
            <a:ext cx="3506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These are the pairs that total 15:</a:t>
            </a:r>
          </a:p>
        </p:txBody>
      </p:sp>
    </p:spTree>
    <p:extLst>
      <p:ext uri="{BB962C8B-B14F-4D97-AF65-F5344CB8AC3E}">
        <p14:creationId xmlns:p14="http://schemas.microsoft.com/office/powerpoint/2010/main" val="2895142760"/>
      </p:ext>
    </p:extLst>
  </p:cSld>
  <p:clrMapOvr>
    <a:masterClrMapping/>
  </p:clrMapOvr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1004</Words>
  <Application>Microsoft Office PowerPoint</Application>
  <PresentationFormat>Widescreen</PresentationFormat>
  <Paragraphs>144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Symbol</vt:lpstr>
      <vt:lpstr>3_HIAS PowerPoint template</vt:lpstr>
      <vt:lpstr>Year 2</vt:lpstr>
      <vt:lpstr> HIAS Blended Learning Resource</vt:lpstr>
      <vt:lpstr>PowerPoint Presentation</vt:lpstr>
      <vt:lpstr>Maths focus – solving problems involving addition and subtraction</vt:lpstr>
      <vt:lpstr>Understand the problem</vt:lpstr>
      <vt:lpstr>Make a Plan</vt:lpstr>
      <vt:lpstr>PowerPoint Presentation</vt:lpstr>
      <vt:lpstr>Carry out your plan: show your reasoning</vt:lpstr>
      <vt:lpstr>PowerPoint Presentation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Robertson, Brenda (Childrens Services)</cp:lastModifiedBy>
  <cp:revision>10</cp:revision>
  <dcterms:created xsi:type="dcterms:W3CDTF">2021-01-05T11:02:27Z</dcterms:created>
  <dcterms:modified xsi:type="dcterms:W3CDTF">2021-02-08T14:16:41Z</dcterms:modified>
</cp:coreProperties>
</file>