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46" r:id="rId8"/>
    <p:sldId id="2647" r:id="rId9"/>
    <p:sldId id="2639"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A33752-E88D-45AE-9D5D-AB0C716BEF56}" v="13" dt="2021-02-24T07:33:38.5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t, Jacqui" userId="e081c27f-f45d-4bac-b4a7-d1871eea1aad" providerId="ADAL" clId="{A9A33752-E88D-45AE-9D5D-AB0C716BEF56}"/>
    <pc:docChg chg="custSel modSld">
      <pc:chgData name="Clifft, Jacqui" userId="e081c27f-f45d-4bac-b4a7-d1871eea1aad" providerId="ADAL" clId="{A9A33752-E88D-45AE-9D5D-AB0C716BEF56}" dt="2021-02-24T07:33:44.051" v="61" actId="14100"/>
      <pc:docMkLst>
        <pc:docMk/>
      </pc:docMkLst>
      <pc:sldChg chg="modSp mod">
        <pc:chgData name="Clifft, Jacqui" userId="e081c27f-f45d-4bac-b4a7-d1871eea1aad" providerId="ADAL" clId="{A9A33752-E88D-45AE-9D5D-AB0C716BEF56}" dt="2021-02-24T07:30:32.325" v="10" actId="1076"/>
        <pc:sldMkLst>
          <pc:docMk/>
          <pc:sldMk cId="4061990253" sldId="262"/>
        </pc:sldMkLst>
        <pc:spChg chg="mod">
          <ac:chgData name="Clifft, Jacqui" userId="e081c27f-f45d-4bac-b4a7-d1871eea1aad" providerId="ADAL" clId="{A9A33752-E88D-45AE-9D5D-AB0C716BEF56}" dt="2021-02-24T07:30:25.305" v="7" actId="1076"/>
          <ac:spMkLst>
            <pc:docMk/>
            <pc:sldMk cId="4061990253" sldId="262"/>
            <ac:spMk id="2" creationId="{7E4AB234-D801-4FC2-BB72-FAB9C8B21463}"/>
          </ac:spMkLst>
        </pc:spChg>
        <pc:spChg chg="mod">
          <ac:chgData name="Clifft, Jacqui" userId="e081c27f-f45d-4bac-b4a7-d1871eea1aad" providerId="ADAL" clId="{A9A33752-E88D-45AE-9D5D-AB0C716BEF56}" dt="2021-02-24T07:30:15.899" v="5" actId="20577"/>
          <ac:spMkLst>
            <pc:docMk/>
            <pc:sldMk cId="4061990253" sldId="262"/>
            <ac:spMk id="10" creationId="{2AB31DD9-8E2E-46DD-AF29-7B4D41EA3658}"/>
          </ac:spMkLst>
        </pc:spChg>
        <pc:picChg chg="mod">
          <ac:chgData name="Clifft, Jacqui" userId="e081c27f-f45d-4bac-b4a7-d1871eea1aad" providerId="ADAL" clId="{A9A33752-E88D-45AE-9D5D-AB0C716BEF56}" dt="2021-02-24T07:30:29.609" v="9" actId="1076"/>
          <ac:picMkLst>
            <pc:docMk/>
            <pc:sldMk cId="4061990253" sldId="262"/>
            <ac:picMk id="5" creationId="{381163C2-7DAD-4152-8AB0-9C870FCEA5A1}"/>
          </ac:picMkLst>
        </pc:picChg>
        <pc:picChg chg="mod">
          <ac:chgData name="Clifft, Jacqui" userId="e081c27f-f45d-4bac-b4a7-d1871eea1aad" providerId="ADAL" clId="{A9A33752-E88D-45AE-9D5D-AB0C716BEF56}" dt="2021-02-24T07:30:32.325" v="10" actId="1076"/>
          <ac:picMkLst>
            <pc:docMk/>
            <pc:sldMk cId="4061990253" sldId="262"/>
            <ac:picMk id="9" creationId="{A3CC2771-2C39-45A8-9837-29F5D4EA5300}"/>
          </ac:picMkLst>
        </pc:picChg>
      </pc:sldChg>
      <pc:sldChg chg="modSp mod">
        <pc:chgData name="Clifft, Jacqui" userId="e081c27f-f45d-4bac-b4a7-d1871eea1aad" providerId="ADAL" clId="{A9A33752-E88D-45AE-9D5D-AB0C716BEF56}" dt="2021-02-24T07:31:02.592" v="18" actId="1076"/>
        <pc:sldMkLst>
          <pc:docMk/>
          <pc:sldMk cId="2483527723" sldId="2637"/>
        </pc:sldMkLst>
        <pc:spChg chg="mod">
          <ac:chgData name="Clifft, Jacqui" userId="e081c27f-f45d-4bac-b4a7-d1871eea1aad" providerId="ADAL" clId="{A9A33752-E88D-45AE-9D5D-AB0C716BEF56}" dt="2021-02-24T07:31:02.592" v="18" actId="1076"/>
          <ac:spMkLst>
            <pc:docMk/>
            <pc:sldMk cId="2483527723" sldId="2637"/>
            <ac:spMk id="3" creationId="{C108D53A-CBF5-4B0E-8282-15120F8F0D36}"/>
          </ac:spMkLst>
        </pc:spChg>
        <pc:spChg chg="mod">
          <ac:chgData name="Clifft, Jacqui" userId="e081c27f-f45d-4bac-b4a7-d1871eea1aad" providerId="ADAL" clId="{A9A33752-E88D-45AE-9D5D-AB0C716BEF56}" dt="2021-02-24T07:30:56.091" v="16" actId="14100"/>
          <ac:spMkLst>
            <pc:docMk/>
            <pc:sldMk cId="2483527723" sldId="2637"/>
            <ac:spMk id="8" creationId="{C14DEFC3-0C95-497B-AFFA-CBC417195164}"/>
          </ac:spMkLst>
        </pc:spChg>
        <pc:picChg chg="mod">
          <ac:chgData name="Clifft, Jacqui" userId="e081c27f-f45d-4bac-b4a7-d1871eea1aad" providerId="ADAL" clId="{A9A33752-E88D-45AE-9D5D-AB0C716BEF56}" dt="2021-02-24T07:30:51.630" v="14" actId="1076"/>
          <ac:picMkLst>
            <pc:docMk/>
            <pc:sldMk cId="2483527723" sldId="2637"/>
            <ac:picMk id="9" creationId="{6025CFB0-6D51-49CD-B64A-661AA10A436A}"/>
          </ac:picMkLst>
        </pc:picChg>
        <pc:picChg chg="mod">
          <ac:chgData name="Clifft, Jacqui" userId="e081c27f-f45d-4bac-b4a7-d1871eea1aad" providerId="ADAL" clId="{A9A33752-E88D-45AE-9D5D-AB0C716BEF56}" dt="2021-02-24T07:30:50.613" v="13" actId="1076"/>
          <ac:picMkLst>
            <pc:docMk/>
            <pc:sldMk cId="2483527723" sldId="2637"/>
            <ac:picMk id="10" creationId="{0039AC5F-094B-4DD3-B0EC-1F725885CE98}"/>
          </ac:picMkLst>
        </pc:picChg>
      </pc:sldChg>
      <pc:sldChg chg="modSp mod">
        <pc:chgData name="Clifft, Jacqui" userId="e081c27f-f45d-4bac-b4a7-d1871eea1aad" providerId="ADAL" clId="{A9A33752-E88D-45AE-9D5D-AB0C716BEF56}" dt="2021-02-24T07:33:09.990" v="49" actId="20577"/>
        <pc:sldMkLst>
          <pc:docMk/>
          <pc:sldMk cId="3415331786" sldId="2639"/>
        </pc:sldMkLst>
        <pc:spChg chg="mod">
          <ac:chgData name="Clifft, Jacqui" userId="e081c27f-f45d-4bac-b4a7-d1871eea1aad" providerId="ADAL" clId="{A9A33752-E88D-45AE-9D5D-AB0C716BEF56}" dt="2021-02-24T07:33:09.990" v="49" actId="20577"/>
          <ac:spMkLst>
            <pc:docMk/>
            <pc:sldMk cId="3415331786" sldId="2639"/>
            <ac:spMk id="7" creationId="{9C2C7A72-7C4A-4506-8DEE-575441380A26}"/>
          </ac:spMkLst>
        </pc:spChg>
        <pc:spChg chg="mod">
          <ac:chgData name="Clifft, Jacqui" userId="e081c27f-f45d-4bac-b4a7-d1871eea1aad" providerId="ADAL" clId="{A9A33752-E88D-45AE-9D5D-AB0C716BEF56}" dt="2021-02-24T07:33:01.854" v="47" actId="14100"/>
          <ac:spMkLst>
            <pc:docMk/>
            <pc:sldMk cId="3415331786" sldId="2639"/>
            <ac:spMk id="11" creationId="{2AF30C61-9CD0-4747-81DE-2CB5C4DE6B4D}"/>
          </ac:spMkLst>
        </pc:spChg>
        <pc:picChg chg="mod">
          <ac:chgData name="Clifft, Jacqui" userId="e081c27f-f45d-4bac-b4a7-d1871eea1aad" providerId="ADAL" clId="{A9A33752-E88D-45AE-9D5D-AB0C716BEF56}" dt="2021-02-24T07:32:41.842" v="40" actId="1076"/>
          <ac:picMkLst>
            <pc:docMk/>
            <pc:sldMk cId="3415331786" sldId="2639"/>
            <ac:picMk id="9" creationId="{81A60EEE-062A-473B-B8C2-C46BB7153746}"/>
          </ac:picMkLst>
        </pc:picChg>
        <pc:picChg chg="mod">
          <ac:chgData name="Clifft, Jacqui" userId="e081c27f-f45d-4bac-b4a7-d1871eea1aad" providerId="ADAL" clId="{A9A33752-E88D-45AE-9D5D-AB0C716BEF56}" dt="2021-02-24T07:32:46.110" v="43" actId="1076"/>
          <ac:picMkLst>
            <pc:docMk/>
            <pc:sldMk cId="3415331786" sldId="2639"/>
            <ac:picMk id="10" creationId="{2BBB0311-4193-4550-BA26-BF2A9ED5BF7C}"/>
          </ac:picMkLst>
        </pc:picChg>
      </pc:sldChg>
      <pc:sldChg chg="modSp mod">
        <pc:chgData name="Clifft, Jacqui" userId="e081c27f-f45d-4bac-b4a7-d1871eea1aad" providerId="ADAL" clId="{A9A33752-E88D-45AE-9D5D-AB0C716BEF56}" dt="2021-02-24T07:33:44.051" v="61" actId="14100"/>
        <pc:sldMkLst>
          <pc:docMk/>
          <pc:sldMk cId="2384819719" sldId="2641"/>
        </pc:sldMkLst>
        <pc:spChg chg="mod">
          <ac:chgData name="Clifft, Jacqui" userId="e081c27f-f45d-4bac-b4a7-d1871eea1aad" providerId="ADAL" clId="{A9A33752-E88D-45AE-9D5D-AB0C716BEF56}" dt="2021-02-24T07:33:38.586" v="60" actId="14100"/>
          <ac:spMkLst>
            <pc:docMk/>
            <pc:sldMk cId="2384819719" sldId="2641"/>
            <ac:spMk id="6" creationId="{00BF20FB-1925-4104-B0A4-127381A90FBC}"/>
          </ac:spMkLst>
        </pc:spChg>
        <pc:spChg chg="mod">
          <ac:chgData name="Clifft, Jacqui" userId="e081c27f-f45d-4bac-b4a7-d1871eea1aad" providerId="ADAL" clId="{A9A33752-E88D-45AE-9D5D-AB0C716BEF56}" dt="2021-02-24T07:33:44.051" v="61" actId="14100"/>
          <ac:spMkLst>
            <pc:docMk/>
            <pc:sldMk cId="2384819719" sldId="2641"/>
            <ac:spMk id="7" creationId="{82B95C2A-ABE7-40E7-8C98-4D1427C073AA}"/>
          </ac:spMkLst>
        </pc:spChg>
        <pc:picChg chg="mod">
          <ac:chgData name="Clifft, Jacqui" userId="e081c27f-f45d-4bac-b4a7-d1871eea1aad" providerId="ADAL" clId="{A9A33752-E88D-45AE-9D5D-AB0C716BEF56}" dt="2021-02-24T07:33:36.280" v="59" actId="1076"/>
          <ac:picMkLst>
            <pc:docMk/>
            <pc:sldMk cId="2384819719" sldId="2641"/>
            <ac:picMk id="8" creationId="{8538FAAF-2AEB-44F0-A8D0-7B62D56F3A2E}"/>
          </ac:picMkLst>
        </pc:picChg>
        <pc:picChg chg="mod">
          <ac:chgData name="Clifft, Jacqui" userId="e081c27f-f45d-4bac-b4a7-d1871eea1aad" providerId="ADAL" clId="{A9A33752-E88D-45AE-9D5D-AB0C716BEF56}" dt="2021-02-24T07:33:34.796" v="58" actId="1076"/>
          <ac:picMkLst>
            <pc:docMk/>
            <pc:sldMk cId="2384819719" sldId="2641"/>
            <ac:picMk id="10" creationId="{CE24FBEB-D388-4E18-9779-7ADB610BC405}"/>
          </ac:picMkLst>
        </pc:picChg>
      </pc:sldChg>
      <pc:sldChg chg="addSp delSp modSp mod modAnim">
        <pc:chgData name="Clifft, Jacqui" userId="e081c27f-f45d-4bac-b4a7-d1871eea1aad" providerId="ADAL" clId="{A9A33752-E88D-45AE-9D5D-AB0C716BEF56}" dt="2021-02-24T07:31:46.160" v="30" actId="1076"/>
        <pc:sldMkLst>
          <pc:docMk/>
          <pc:sldMk cId="3494521200" sldId="2646"/>
        </pc:sldMkLst>
        <pc:spChg chg="del">
          <ac:chgData name="Clifft, Jacqui" userId="e081c27f-f45d-4bac-b4a7-d1871eea1aad" providerId="ADAL" clId="{A9A33752-E88D-45AE-9D5D-AB0C716BEF56}" dt="2021-02-24T07:31:10.240" v="19" actId="478"/>
          <ac:spMkLst>
            <pc:docMk/>
            <pc:sldMk cId="3494521200" sldId="2646"/>
            <ac:spMk id="3" creationId="{1B12FF61-4D73-4457-823E-5D8C3F9E8920}"/>
          </ac:spMkLst>
        </pc:spChg>
        <pc:spChg chg="mod">
          <ac:chgData name="Clifft, Jacqui" userId="e081c27f-f45d-4bac-b4a7-d1871eea1aad" providerId="ADAL" clId="{A9A33752-E88D-45AE-9D5D-AB0C716BEF56}" dt="2021-02-24T07:31:22.520" v="23" actId="1076"/>
          <ac:spMkLst>
            <pc:docMk/>
            <pc:sldMk cId="3494521200" sldId="2646"/>
            <ac:spMk id="27" creationId="{BC55CD09-FBA4-4F8C-84C9-0CF301EB6016}"/>
          </ac:spMkLst>
        </pc:spChg>
        <pc:spChg chg="mod">
          <ac:chgData name="Clifft, Jacqui" userId="e081c27f-f45d-4bac-b4a7-d1871eea1aad" providerId="ADAL" clId="{A9A33752-E88D-45AE-9D5D-AB0C716BEF56}" dt="2021-02-24T07:31:40.273" v="28" actId="1076"/>
          <ac:spMkLst>
            <pc:docMk/>
            <pc:sldMk cId="3494521200" sldId="2646"/>
            <ac:spMk id="47" creationId="{970B985E-D71B-4B6E-9F79-8E54DE3C71EC}"/>
          </ac:spMkLst>
        </pc:spChg>
        <pc:grpChg chg="add mod">
          <ac:chgData name="Clifft, Jacqui" userId="e081c27f-f45d-4bac-b4a7-d1871eea1aad" providerId="ADAL" clId="{A9A33752-E88D-45AE-9D5D-AB0C716BEF56}" dt="2021-02-24T07:31:46.160" v="30" actId="1076"/>
          <ac:grpSpMkLst>
            <pc:docMk/>
            <pc:sldMk cId="3494521200" sldId="2646"/>
            <ac:grpSpMk id="2" creationId="{234A11C4-7BCA-4F4F-B369-EC6FD0EEABED}"/>
          </ac:grpSpMkLst>
        </pc:grpChg>
        <pc:picChg chg="mod">
          <ac:chgData name="Clifft, Jacqui" userId="e081c27f-f45d-4bac-b4a7-d1871eea1aad" providerId="ADAL" clId="{A9A33752-E88D-45AE-9D5D-AB0C716BEF56}" dt="2021-02-24T07:31:35.500" v="26" actId="164"/>
          <ac:picMkLst>
            <pc:docMk/>
            <pc:sldMk cId="3494521200" sldId="2646"/>
            <ac:picMk id="7" creationId="{20102748-5F90-400A-8FA0-EE9A25F50FA9}"/>
          </ac:picMkLst>
        </pc:picChg>
        <pc:picChg chg="mod">
          <ac:chgData name="Clifft, Jacqui" userId="e081c27f-f45d-4bac-b4a7-d1871eea1aad" providerId="ADAL" clId="{A9A33752-E88D-45AE-9D5D-AB0C716BEF56}" dt="2021-02-24T07:31:35.500" v="26" actId="164"/>
          <ac:picMkLst>
            <pc:docMk/>
            <pc:sldMk cId="3494521200" sldId="2646"/>
            <ac:picMk id="35" creationId="{6FEF899C-8BEC-4347-AA30-667CFF0DEF69}"/>
          </ac:picMkLst>
        </pc:picChg>
        <pc:picChg chg="mod">
          <ac:chgData name="Clifft, Jacqui" userId="e081c27f-f45d-4bac-b4a7-d1871eea1aad" providerId="ADAL" clId="{A9A33752-E88D-45AE-9D5D-AB0C716BEF56}" dt="2021-02-24T07:31:35.500" v="26" actId="164"/>
          <ac:picMkLst>
            <pc:docMk/>
            <pc:sldMk cId="3494521200" sldId="2646"/>
            <ac:picMk id="37" creationId="{17884EFD-1220-4D1F-A2DF-72D77F7CF173}"/>
          </ac:picMkLst>
        </pc:picChg>
        <pc:picChg chg="mod">
          <ac:chgData name="Clifft, Jacqui" userId="e081c27f-f45d-4bac-b4a7-d1871eea1aad" providerId="ADAL" clId="{A9A33752-E88D-45AE-9D5D-AB0C716BEF56}" dt="2021-02-24T07:31:35.500" v="26" actId="164"/>
          <ac:picMkLst>
            <pc:docMk/>
            <pc:sldMk cId="3494521200" sldId="2646"/>
            <ac:picMk id="39" creationId="{63E335B9-6AA3-4AF5-B4E9-4192541E5FFE}"/>
          </ac:picMkLst>
        </pc:picChg>
        <pc:picChg chg="mod">
          <ac:chgData name="Clifft, Jacqui" userId="e081c27f-f45d-4bac-b4a7-d1871eea1aad" providerId="ADAL" clId="{A9A33752-E88D-45AE-9D5D-AB0C716BEF56}" dt="2021-02-24T07:31:35.500" v="26" actId="164"/>
          <ac:picMkLst>
            <pc:docMk/>
            <pc:sldMk cId="3494521200" sldId="2646"/>
            <ac:picMk id="41" creationId="{8D3B1726-C380-4B26-92FF-B52BA5E42064}"/>
          </ac:picMkLst>
        </pc:picChg>
        <pc:picChg chg="mod">
          <ac:chgData name="Clifft, Jacqui" userId="e081c27f-f45d-4bac-b4a7-d1871eea1aad" providerId="ADAL" clId="{A9A33752-E88D-45AE-9D5D-AB0C716BEF56}" dt="2021-02-24T07:31:35.500" v="26" actId="164"/>
          <ac:picMkLst>
            <pc:docMk/>
            <pc:sldMk cId="3494521200" sldId="2646"/>
            <ac:picMk id="43" creationId="{12CA6BFC-7605-48C8-BD53-FEF74DC4A215}"/>
          </ac:picMkLst>
        </pc:picChg>
        <pc:picChg chg="mod">
          <ac:chgData name="Clifft, Jacqui" userId="e081c27f-f45d-4bac-b4a7-d1871eea1aad" providerId="ADAL" clId="{A9A33752-E88D-45AE-9D5D-AB0C716BEF56}" dt="2021-02-24T07:31:35.500" v="26" actId="164"/>
          <ac:picMkLst>
            <pc:docMk/>
            <pc:sldMk cId="3494521200" sldId="2646"/>
            <ac:picMk id="45" creationId="{68FAB0D1-6F39-45DE-960D-BD3B665BA613}"/>
          </ac:picMkLst>
        </pc:picChg>
      </pc:sldChg>
      <pc:sldChg chg="addSp modSp mod modAnim">
        <pc:chgData name="Clifft, Jacqui" userId="e081c27f-f45d-4bac-b4a7-d1871eea1aad" providerId="ADAL" clId="{A9A33752-E88D-45AE-9D5D-AB0C716BEF56}" dt="2021-02-24T07:32:17.697" v="39" actId="207"/>
        <pc:sldMkLst>
          <pc:docMk/>
          <pc:sldMk cId="3385361489" sldId="2647"/>
        </pc:sldMkLst>
        <pc:spChg chg="mod">
          <ac:chgData name="Clifft, Jacqui" userId="e081c27f-f45d-4bac-b4a7-d1871eea1aad" providerId="ADAL" clId="{A9A33752-E88D-45AE-9D5D-AB0C716BEF56}" dt="2021-02-24T07:31:59.198" v="33" actId="1076"/>
          <ac:spMkLst>
            <pc:docMk/>
            <pc:sldMk cId="3385361489" sldId="2647"/>
            <ac:spMk id="19" creationId="{A29DE10B-E15E-41CD-AB8D-10DDDAEC95AE}"/>
          </ac:spMkLst>
        </pc:spChg>
        <pc:spChg chg="mod">
          <ac:chgData name="Clifft, Jacqui" userId="e081c27f-f45d-4bac-b4a7-d1871eea1aad" providerId="ADAL" clId="{A9A33752-E88D-45AE-9D5D-AB0C716BEF56}" dt="2021-02-24T07:32:17.697" v="39" actId="207"/>
          <ac:spMkLst>
            <pc:docMk/>
            <pc:sldMk cId="3385361489" sldId="2647"/>
            <ac:spMk id="22" creationId="{E82619BC-1D73-44AE-B515-838F13EE5C39}"/>
          </ac:spMkLst>
        </pc:spChg>
        <pc:grpChg chg="add mod">
          <ac:chgData name="Clifft, Jacqui" userId="e081c27f-f45d-4bac-b4a7-d1871eea1aad" providerId="ADAL" clId="{A9A33752-E88D-45AE-9D5D-AB0C716BEF56}" dt="2021-02-24T07:32:08.293" v="35" actId="1076"/>
          <ac:grpSpMkLst>
            <pc:docMk/>
            <pc:sldMk cId="3385361489" sldId="2647"/>
            <ac:grpSpMk id="18" creationId="{480339A9-BCBD-44BF-9C46-64CE9F924F2D}"/>
          </ac:grpSpMkLst>
        </pc:grpChg>
        <pc:picChg chg="mod">
          <ac:chgData name="Clifft, Jacqui" userId="e081c27f-f45d-4bac-b4a7-d1871eea1aad" providerId="ADAL" clId="{A9A33752-E88D-45AE-9D5D-AB0C716BEF56}" dt="2021-02-24T07:32:06.432" v="34" actId="164"/>
          <ac:picMkLst>
            <pc:docMk/>
            <pc:sldMk cId="3385361489" sldId="2647"/>
            <ac:picMk id="2" creationId="{E85209AE-95EC-4E46-B875-4007C84B66E9}"/>
          </ac:picMkLst>
        </pc:picChg>
        <pc:picChg chg="mod">
          <ac:chgData name="Clifft, Jacqui" userId="e081c27f-f45d-4bac-b4a7-d1871eea1aad" providerId="ADAL" clId="{A9A33752-E88D-45AE-9D5D-AB0C716BEF56}" dt="2021-02-24T07:32:06.432" v="34" actId="164"/>
          <ac:picMkLst>
            <pc:docMk/>
            <pc:sldMk cId="3385361489" sldId="2647"/>
            <ac:picMk id="3" creationId="{72A31FF4-CC9C-410A-8A54-BB96B967EAD3}"/>
          </ac:picMkLst>
        </pc:picChg>
        <pc:picChg chg="mod">
          <ac:chgData name="Clifft, Jacqui" userId="e081c27f-f45d-4bac-b4a7-d1871eea1aad" providerId="ADAL" clId="{A9A33752-E88D-45AE-9D5D-AB0C716BEF56}" dt="2021-02-24T07:32:06.432" v="34" actId="164"/>
          <ac:picMkLst>
            <pc:docMk/>
            <pc:sldMk cId="3385361489" sldId="2647"/>
            <ac:picMk id="4" creationId="{F97944EC-234E-4BEB-AD7E-4A2DAD80933F}"/>
          </ac:picMkLst>
        </pc:picChg>
        <pc:picChg chg="mod">
          <ac:chgData name="Clifft, Jacqui" userId="e081c27f-f45d-4bac-b4a7-d1871eea1aad" providerId="ADAL" clId="{A9A33752-E88D-45AE-9D5D-AB0C716BEF56}" dt="2021-02-24T07:32:06.432" v="34" actId="164"/>
          <ac:picMkLst>
            <pc:docMk/>
            <pc:sldMk cId="3385361489" sldId="2647"/>
            <ac:picMk id="5" creationId="{BDABA323-D627-4A0B-BA16-C6451AA8C02B}"/>
          </ac:picMkLst>
        </pc:picChg>
        <pc:picChg chg="mod">
          <ac:chgData name="Clifft, Jacqui" userId="e081c27f-f45d-4bac-b4a7-d1871eea1aad" providerId="ADAL" clId="{A9A33752-E88D-45AE-9D5D-AB0C716BEF56}" dt="2021-02-24T07:32:06.432" v="34" actId="164"/>
          <ac:picMkLst>
            <pc:docMk/>
            <pc:sldMk cId="3385361489" sldId="2647"/>
            <ac:picMk id="6" creationId="{708B8185-FC85-4EEC-B288-0119602DFF4C}"/>
          </ac:picMkLst>
        </pc:picChg>
        <pc:picChg chg="mod">
          <ac:chgData name="Clifft, Jacqui" userId="e081c27f-f45d-4bac-b4a7-d1871eea1aad" providerId="ADAL" clId="{A9A33752-E88D-45AE-9D5D-AB0C716BEF56}" dt="2021-02-24T07:32:06.432" v="34" actId="164"/>
          <ac:picMkLst>
            <pc:docMk/>
            <pc:sldMk cId="3385361489" sldId="2647"/>
            <ac:picMk id="7" creationId="{6F723516-9B6C-44B1-A692-DC848C7A6643}"/>
          </ac:picMkLst>
        </pc:picChg>
        <pc:picChg chg="mod">
          <ac:chgData name="Clifft, Jacqui" userId="e081c27f-f45d-4bac-b4a7-d1871eea1aad" providerId="ADAL" clId="{A9A33752-E88D-45AE-9D5D-AB0C716BEF56}" dt="2021-02-24T07:32:06.432" v="34" actId="164"/>
          <ac:picMkLst>
            <pc:docMk/>
            <pc:sldMk cId="3385361489" sldId="2647"/>
            <ac:picMk id="8" creationId="{549C7321-B702-4A78-8729-752D204721E5}"/>
          </ac:picMkLst>
        </pc:picChg>
        <pc:picChg chg="mod">
          <ac:chgData name="Clifft, Jacqui" userId="e081c27f-f45d-4bac-b4a7-d1871eea1aad" providerId="ADAL" clId="{A9A33752-E88D-45AE-9D5D-AB0C716BEF56}" dt="2021-02-24T07:32:06.432" v="34" actId="164"/>
          <ac:picMkLst>
            <pc:docMk/>
            <pc:sldMk cId="3385361489" sldId="2647"/>
            <ac:picMk id="9" creationId="{23FE2A7D-C453-4242-B6DE-930FC126A5F1}"/>
          </ac:picMkLst>
        </pc:picChg>
        <pc:picChg chg="mod">
          <ac:chgData name="Clifft, Jacqui" userId="e081c27f-f45d-4bac-b4a7-d1871eea1aad" providerId="ADAL" clId="{A9A33752-E88D-45AE-9D5D-AB0C716BEF56}" dt="2021-02-24T07:32:06.432" v="34" actId="164"/>
          <ac:picMkLst>
            <pc:docMk/>
            <pc:sldMk cId="3385361489" sldId="2647"/>
            <ac:picMk id="10" creationId="{BF0846F7-FD28-467E-AFA7-52BB9D65ACA0}"/>
          </ac:picMkLst>
        </pc:picChg>
        <pc:picChg chg="mod">
          <ac:chgData name="Clifft, Jacqui" userId="e081c27f-f45d-4bac-b4a7-d1871eea1aad" providerId="ADAL" clId="{A9A33752-E88D-45AE-9D5D-AB0C716BEF56}" dt="2021-02-24T07:32:06.432" v="34" actId="164"/>
          <ac:picMkLst>
            <pc:docMk/>
            <pc:sldMk cId="3385361489" sldId="2647"/>
            <ac:picMk id="11" creationId="{A8B364EC-DB0F-47F8-A2BA-EBEA47BCA514}"/>
          </ac:picMkLst>
        </pc:picChg>
        <pc:picChg chg="mod">
          <ac:chgData name="Clifft, Jacqui" userId="e081c27f-f45d-4bac-b4a7-d1871eea1aad" providerId="ADAL" clId="{A9A33752-E88D-45AE-9D5D-AB0C716BEF56}" dt="2021-02-24T07:32:06.432" v="34" actId="164"/>
          <ac:picMkLst>
            <pc:docMk/>
            <pc:sldMk cId="3385361489" sldId="2647"/>
            <ac:picMk id="12" creationId="{83B81B5D-45EC-4751-B926-C747484058A7}"/>
          </ac:picMkLst>
        </pc:picChg>
        <pc:picChg chg="mod">
          <ac:chgData name="Clifft, Jacqui" userId="e081c27f-f45d-4bac-b4a7-d1871eea1aad" providerId="ADAL" clId="{A9A33752-E88D-45AE-9D5D-AB0C716BEF56}" dt="2021-02-24T07:32:06.432" v="34" actId="164"/>
          <ac:picMkLst>
            <pc:docMk/>
            <pc:sldMk cId="3385361489" sldId="2647"/>
            <ac:picMk id="13" creationId="{CFD6DF3C-C198-42F9-97B2-F45C471EC452}"/>
          </ac:picMkLst>
        </pc:picChg>
        <pc:picChg chg="mod">
          <ac:chgData name="Clifft, Jacqui" userId="e081c27f-f45d-4bac-b4a7-d1871eea1aad" providerId="ADAL" clId="{A9A33752-E88D-45AE-9D5D-AB0C716BEF56}" dt="2021-02-24T07:32:06.432" v="34" actId="164"/>
          <ac:picMkLst>
            <pc:docMk/>
            <pc:sldMk cId="3385361489" sldId="2647"/>
            <ac:picMk id="14" creationId="{179C4B0F-D8E0-447F-B077-8878A0185496}"/>
          </ac:picMkLst>
        </pc:picChg>
        <pc:picChg chg="mod">
          <ac:chgData name="Clifft, Jacqui" userId="e081c27f-f45d-4bac-b4a7-d1871eea1aad" providerId="ADAL" clId="{A9A33752-E88D-45AE-9D5D-AB0C716BEF56}" dt="2021-02-24T07:32:06.432" v="34" actId="164"/>
          <ac:picMkLst>
            <pc:docMk/>
            <pc:sldMk cId="3385361489" sldId="2647"/>
            <ac:picMk id="15" creationId="{DE75B3F4-2A37-4C69-9348-503E6E8C8B69}"/>
          </ac:picMkLst>
        </pc:picChg>
        <pc:picChg chg="mod">
          <ac:chgData name="Clifft, Jacqui" userId="e081c27f-f45d-4bac-b4a7-d1871eea1aad" providerId="ADAL" clId="{A9A33752-E88D-45AE-9D5D-AB0C716BEF56}" dt="2021-02-24T07:32:06.432" v="34" actId="164"/>
          <ac:picMkLst>
            <pc:docMk/>
            <pc:sldMk cId="3385361489" sldId="2647"/>
            <ac:picMk id="16" creationId="{863432F4-C930-476A-A8F5-F4D433B2A52B}"/>
          </ac:picMkLst>
        </pc:picChg>
        <pc:picChg chg="mod">
          <ac:chgData name="Clifft, Jacqui" userId="e081c27f-f45d-4bac-b4a7-d1871eea1aad" providerId="ADAL" clId="{A9A33752-E88D-45AE-9D5D-AB0C716BEF56}" dt="2021-02-24T07:32:06.432" v="34" actId="164"/>
          <ac:picMkLst>
            <pc:docMk/>
            <pc:sldMk cId="3385361489" sldId="2647"/>
            <ac:picMk id="17" creationId="{8B9A4200-6470-4D80-B217-B80B01BE872C}"/>
          </ac:picMkLst>
        </pc:picChg>
      </pc:sldChg>
    </pc:docChg>
  </pc:docChgLst>
  <pc:docChgLst>
    <pc:chgData name="Natalie Ivey" userId="9a726589543c3241" providerId="LiveId" clId="{2659547D-E671-4C98-81D9-482E98A5FBC8}"/>
    <pc:docChg chg="undo custSel modSld">
      <pc:chgData name="Natalie Ivey" userId="9a726589543c3241" providerId="LiveId" clId="{2659547D-E671-4C98-81D9-482E98A5FBC8}" dt="2021-02-12T13:43:57.997" v="1236" actId="113"/>
      <pc:docMkLst>
        <pc:docMk/>
      </pc:docMkLst>
      <pc:sldChg chg="modSp mod">
        <pc:chgData name="Natalie Ivey" userId="9a726589543c3241" providerId="LiveId" clId="{2659547D-E671-4C98-81D9-482E98A5FBC8}" dt="2021-02-12T13:18:27.771" v="175" actId="20577"/>
        <pc:sldMkLst>
          <pc:docMk/>
          <pc:sldMk cId="564609733" sldId="273"/>
        </pc:sldMkLst>
        <pc:spChg chg="mod">
          <ac:chgData name="Natalie Ivey" userId="9a726589543c3241" providerId="LiveId" clId="{2659547D-E671-4C98-81D9-482E98A5FBC8}" dt="2021-02-12T13:18:27.771" v="175" actId="20577"/>
          <ac:spMkLst>
            <pc:docMk/>
            <pc:sldMk cId="564609733" sldId="273"/>
            <ac:spMk id="10" creationId="{4354E2B1-015F-49CE-9770-4DDD36444C69}"/>
          </ac:spMkLst>
        </pc:spChg>
        <pc:picChg chg="mod">
          <ac:chgData name="Natalie Ivey" userId="9a726589543c3241" providerId="LiveId" clId="{2659547D-E671-4C98-81D9-482E98A5FBC8}" dt="2021-02-12T13:17:14.914" v="2" actId="1076"/>
          <ac:picMkLst>
            <pc:docMk/>
            <pc:sldMk cId="564609733" sldId="273"/>
            <ac:picMk id="9" creationId="{2793665A-67D7-4D99-90EB-89C6A8172B82}"/>
          </ac:picMkLst>
        </pc:picChg>
      </pc:sldChg>
      <pc:sldChg chg="addSp modSp mod">
        <pc:chgData name="Natalie Ivey" userId="9a726589543c3241" providerId="LiveId" clId="{2659547D-E671-4C98-81D9-482E98A5FBC8}" dt="2021-02-12T13:26:02.934" v="565" actId="20577"/>
        <pc:sldMkLst>
          <pc:docMk/>
          <pc:sldMk cId="2483527723" sldId="2637"/>
        </pc:sldMkLst>
        <pc:spChg chg="mod">
          <ac:chgData name="Natalie Ivey" userId="9a726589543c3241" providerId="LiveId" clId="{2659547D-E671-4C98-81D9-482E98A5FBC8}" dt="2021-02-12T13:26:02.934" v="565" actId="20577"/>
          <ac:spMkLst>
            <pc:docMk/>
            <pc:sldMk cId="2483527723" sldId="2637"/>
            <ac:spMk id="3" creationId="{C108D53A-CBF5-4B0E-8282-15120F8F0D36}"/>
          </ac:spMkLst>
        </pc:spChg>
        <pc:picChg chg="add mod">
          <ac:chgData name="Natalie Ivey" userId="9a726589543c3241" providerId="LiveId" clId="{2659547D-E671-4C98-81D9-482E98A5FBC8}" dt="2021-02-12T13:18:42.813" v="176"/>
          <ac:picMkLst>
            <pc:docMk/>
            <pc:sldMk cId="2483527723" sldId="2637"/>
            <ac:picMk id="9" creationId="{6025CFB0-6D51-49CD-B64A-661AA10A436A}"/>
          </ac:picMkLst>
        </pc:picChg>
      </pc:sldChg>
      <pc:sldChg chg="addSp modSp mod">
        <pc:chgData name="Natalie Ivey" userId="9a726589543c3241" providerId="LiveId" clId="{2659547D-E671-4C98-81D9-482E98A5FBC8}" dt="2021-02-12T13:41:38.351" v="1008" actId="20577"/>
        <pc:sldMkLst>
          <pc:docMk/>
          <pc:sldMk cId="3415331786" sldId="2639"/>
        </pc:sldMkLst>
        <pc:spChg chg="mod">
          <ac:chgData name="Natalie Ivey" userId="9a726589543c3241" providerId="LiveId" clId="{2659547D-E671-4C98-81D9-482E98A5FBC8}" dt="2021-02-12T13:41:38.351" v="1008" actId="20577"/>
          <ac:spMkLst>
            <pc:docMk/>
            <pc:sldMk cId="3415331786" sldId="2639"/>
            <ac:spMk id="7" creationId="{9C2C7A72-7C4A-4506-8DEE-575441380A26}"/>
          </ac:spMkLst>
        </pc:spChg>
        <pc:picChg chg="add mod">
          <ac:chgData name="Natalie Ivey" userId="9a726589543c3241" providerId="LiveId" clId="{2659547D-E671-4C98-81D9-482E98A5FBC8}" dt="2021-02-12T13:39:57.036" v="840" actId="1076"/>
          <ac:picMkLst>
            <pc:docMk/>
            <pc:sldMk cId="3415331786" sldId="2639"/>
            <ac:picMk id="9" creationId="{81A60EEE-062A-473B-B8C2-C46BB7153746}"/>
          </ac:picMkLst>
        </pc:picChg>
      </pc:sldChg>
      <pc:sldChg chg="addSp modSp mod">
        <pc:chgData name="Natalie Ivey" userId="9a726589543c3241" providerId="LiveId" clId="{2659547D-E671-4C98-81D9-482E98A5FBC8}" dt="2021-02-12T13:42:19.605" v="1117" actId="20577"/>
        <pc:sldMkLst>
          <pc:docMk/>
          <pc:sldMk cId="2384819719" sldId="2641"/>
        </pc:sldMkLst>
        <pc:spChg chg="mod">
          <ac:chgData name="Natalie Ivey" userId="9a726589543c3241" providerId="LiveId" clId="{2659547D-E671-4C98-81D9-482E98A5FBC8}" dt="2021-02-12T13:42:19.605" v="1117" actId="20577"/>
          <ac:spMkLst>
            <pc:docMk/>
            <pc:sldMk cId="2384819719" sldId="2641"/>
            <ac:spMk id="7" creationId="{82B95C2A-ABE7-40E7-8C98-4D1427C073AA}"/>
          </ac:spMkLst>
        </pc:spChg>
        <pc:picChg chg="add mod">
          <ac:chgData name="Natalie Ivey" userId="9a726589543c3241" providerId="LiveId" clId="{2659547D-E671-4C98-81D9-482E98A5FBC8}" dt="2021-02-12T13:40:00.939" v="842" actId="1076"/>
          <ac:picMkLst>
            <pc:docMk/>
            <pc:sldMk cId="2384819719" sldId="2641"/>
            <ac:picMk id="8" creationId="{8538FAAF-2AEB-44F0-A8D0-7B62D56F3A2E}"/>
          </ac:picMkLst>
        </pc:picChg>
      </pc:sldChg>
      <pc:sldChg chg="addSp modSp mod">
        <pc:chgData name="Natalie Ivey" userId="9a726589543c3241" providerId="LiveId" clId="{2659547D-E671-4C98-81D9-482E98A5FBC8}" dt="2021-02-12T13:43:57.997" v="1236" actId="113"/>
        <pc:sldMkLst>
          <pc:docMk/>
          <pc:sldMk cId="3123064864" sldId="2642"/>
        </pc:sldMkLst>
        <pc:spChg chg="add mod">
          <ac:chgData name="Natalie Ivey" userId="9a726589543c3241" providerId="LiveId" clId="{2659547D-E671-4C98-81D9-482E98A5FBC8}" dt="2021-02-12T13:43:57.997" v="1236" actId="113"/>
          <ac:spMkLst>
            <pc:docMk/>
            <pc:sldMk cId="3123064864" sldId="2642"/>
            <ac:spMk id="3" creationId="{9C8015A0-74A7-491A-B85B-99DEFE645CB4}"/>
          </ac:spMkLst>
        </pc:spChg>
        <pc:spChg chg="add mod">
          <ac:chgData name="Natalie Ivey" userId="9a726589543c3241" providerId="LiveId" clId="{2659547D-E671-4C98-81D9-482E98A5FBC8}" dt="2021-02-12T13:43:46.817" v="1235" actId="207"/>
          <ac:spMkLst>
            <pc:docMk/>
            <pc:sldMk cId="3123064864" sldId="2642"/>
            <ac:spMk id="4" creationId="{366CA0AB-5695-4EF2-BB08-007AF5822BDB}"/>
          </ac:spMkLst>
        </pc:spChg>
        <pc:spChg chg="mod">
          <ac:chgData name="Natalie Ivey" userId="9a726589543c3241" providerId="LiveId" clId="{2659547D-E671-4C98-81D9-482E98A5FBC8}" dt="2021-02-12T13:43:13.659" v="1163" actId="207"/>
          <ac:spMkLst>
            <pc:docMk/>
            <pc:sldMk cId="3123064864" sldId="2642"/>
            <ac:spMk id="6" creationId="{1678FD38-1421-43FD-A6FF-C882039887D2}"/>
          </ac:spMkLst>
        </pc:spChg>
        <pc:picChg chg="add mod">
          <ac:chgData name="Natalie Ivey" userId="9a726589543c3241" providerId="LiveId" clId="{2659547D-E671-4C98-81D9-482E98A5FBC8}" dt="2021-02-12T13:40:05.732" v="844" actId="1076"/>
          <ac:picMkLst>
            <pc:docMk/>
            <pc:sldMk cId="3123064864" sldId="2642"/>
            <ac:picMk id="9" creationId="{56DF0207-3B6B-46D1-B1EF-6252FAED00A0}"/>
          </ac:picMkLst>
        </pc:picChg>
      </pc:sldChg>
      <pc:sldChg chg="addSp delSp modSp mod modAnim">
        <pc:chgData name="Natalie Ivey" userId="9a726589543c3241" providerId="LiveId" clId="{2659547D-E671-4C98-81D9-482E98A5FBC8}" dt="2021-02-12T13:30:35.460" v="634" actId="21"/>
        <pc:sldMkLst>
          <pc:docMk/>
          <pc:sldMk cId="3494521200" sldId="2646"/>
        </pc:sldMkLst>
        <pc:spChg chg="mod">
          <ac:chgData name="Natalie Ivey" userId="9a726589543c3241" providerId="LiveId" clId="{2659547D-E671-4C98-81D9-482E98A5FBC8}" dt="2021-02-12T13:26:33.972" v="570" actId="1076"/>
          <ac:spMkLst>
            <pc:docMk/>
            <pc:sldMk cId="3494521200" sldId="2646"/>
            <ac:spMk id="3" creationId="{1B12FF61-4D73-4457-823E-5D8C3F9E8920}"/>
          </ac:spMkLst>
        </pc:spChg>
        <pc:spChg chg="add mod">
          <ac:chgData name="Natalie Ivey" userId="9a726589543c3241" providerId="LiveId" clId="{2659547D-E671-4C98-81D9-482E98A5FBC8}" dt="2021-02-12T13:26:24.807" v="567" actId="1076"/>
          <ac:spMkLst>
            <pc:docMk/>
            <pc:sldMk cId="3494521200" sldId="2646"/>
            <ac:spMk id="27" creationId="{BC55CD09-FBA4-4F8C-84C9-0CF301EB6016}"/>
          </ac:spMkLst>
        </pc:spChg>
        <pc:spChg chg="add mod">
          <ac:chgData name="Natalie Ivey" userId="9a726589543c3241" providerId="LiveId" clId="{2659547D-E671-4C98-81D9-482E98A5FBC8}" dt="2021-02-12T13:30:15.812" v="631" actId="1076"/>
          <ac:spMkLst>
            <pc:docMk/>
            <pc:sldMk cId="3494521200" sldId="2646"/>
            <ac:spMk id="47" creationId="{970B985E-D71B-4B6E-9F79-8E54DE3C71EC}"/>
          </ac:spMkLst>
        </pc:spChg>
        <pc:graphicFrameChg chg="add del mod modGraphic">
          <ac:chgData name="Natalie Ivey" userId="9a726589543c3241" providerId="LiveId" clId="{2659547D-E671-4C98-81D9-482E98A5FBC8}" dt="2021-02-12T13:20:01.992" v="354" actId="21"/>
          <ac:graphicFrameMkLst>
            <pc:docMk/>
            <pc:sldMk cId="3494521200" sldId="2646"/>
            <ac:graphicFrameMk id="2" creationId="{68BD90E4-8871-483C-91A2-9CB858B4C89D}"/>
          </ac:graphicFrameMkLst>
        </pc:graphicFrameChg>
        <pc:picChg chg="add mod">
          <ac:chgData name="Natalie Ivey" userId="9a726589543c3241" providerId="LiveId" clId="{2659547D-E671-4C98-81D9-482E98A5FBC8}" dt="2021-02-12T13:26:31.381" v="569" actId="14100"/>
          <ac:picMkLst>
            <pc:docMk/>
            <pc:sldMk cId="3494521200" sldId="2646"/>
            <ac:picMk id="5" creationId="{2306341C-AB96-4680-9825-9AF7DDFC5283}"/>
          </ac:picMkLst>
        </pc:picChg>
        <pc:picChg chg="add mod">
          <ac:chgData name="Natalie Ivey" userId="9a726589543c3241" providerId="LiveId" clId="{2659547D-E671-4C98-81D9-482E98A5FBC8}" dt="2021-02-12T13:27:30.007" v="591" actId="1076"/>
          <ac:picMkLst>
            <pc:docMk/>
            <pc:sldMk cId="3494521200" sldId="2646"/>
            <ac:picMk id="7" creationId="{20102748-5F90-400A-8FA0-EE9A25F50FA9}"/>
          </ac:picMkLst>
        </pc:picChg>
        <pc:picChg chg="add del mod">
          <ac:chgData name="Natalie Ivey" userId="9a726589543c3241" providerId="LiveId" clId="{2659547D-E671-4C98-81D9-482E98A5FBC8}" dt="2021-02-12T13:30:35.460" v="634" actId="21"/>
          <ac:picMkLst>
            <pc:docMk/>
            <pc:sldMk cId="3494521200" sldId="2646"/>
            <ac:picMk id="9" creationId="{3EF4B268-3507-4EEC-94B4-5DA104DAA7DA}"/>
          </ac:picMkLst>
        </pc:picChg>
        <pc:picChg chg="add del mod">
          <ac:chgData name="Natalie Ivey" userId="9a726589543c3241" providerId="LiveId" clId="{2659547D-E671-4C98-81D9-482E98A5FBC8}" dt="2021-02-12T13:30:35.460" v="634" actId="21"/>
          <ac:picMkLst>
            <pc:docMk/>
            <pc:sldMk cId="3494521200" sldId="2646"/>
            <ac:picMk id="11" creationId="{C8BD861A-D4FB-4FF2-BB33-602B81916A5B}"/>
          </ac:picMkLst>
        </pc:picChg>
        <pc:picChg chg="add del mod">
          <ac:chgData name="Natalie Ivey" userId="9a726589543c3241" providerId="LiveId" clId="{2659547D-E671-4C98-81D9-482E98A5FBC8}" dt="2021-02-12T13:30:35.460" v="634" actId="21"/>
          <ac:picMkLst>
            <pc:docMk/>
            <pc:sldMk cId="3494521200" sldId="2646"/>
            <ac:picMk id="12" creationId="{8EDB00AA-6649-4A2C-AAF7-27AD78ED3AF4}"/>
          </ac:picMkLst>
        </pc:picChg>
        <pc:picChg chg="add del mod">
          <ac:chgData name="Natalie Ivey" userId="9a726589543c3241" providerId="LiveId" clId="{2659547D-E671-4C98-81D9-482E98A5FBC8}" dt="2021-02-12T13:30:35.460" v="634" actId="21"/>
          <ac:picMkLst>
            <pc:docMk/>
            <pc:sldMk cId="3494521200" sldId="2646"/>
            <ac:picMk id="13" creationId="{4CCF16BF-BC48-417C-8F4C-CF7148DB9412}"/>
          </ac:picMkLst>
        </pc:picChg>
        <pc:picChg chg="add del mod">
          <ac:chgData name="Natalie Ivey" userId="9a726589543c3241" providerId="LiveId" clId="{2659547D-E671-4C98-81D9-482E98A5FBC8}" dt="2021-02-12T13:30:35.460" v="634" actId="21"/>
          <ac:picMkLst>
            <pc:docMk/>
            <pc:sldMk cId="3494521200" sldId="2646"/>
            <ac:picMk id="14" creationId="{0DDBF7D3-AF37-4162-A878-26219AC254C8}"/>
          </ac:picMkLst>
        </pc:picChg>
        <pc:picChg chg="add del mod">
          <ac:chgData name="Natalie Ivey" userId="9a726589543c3241" providerId="LiveId" clId="{2659547D-E671-4C98-81D9-482E98A5FBC8}" dt="2021-02-12T13:30:35.460" v="634" actId="21"/>
          <ac:picMkLst>
            <pc:docMk/>
            <pc:sldMk cId="3494521200" sldId="2646"/>
            <ac:picMk id="15" creationId="{EB4E4198-34B8-431F-AB01-6B431A4A2838}"/>
          </ac:picMkLst>
        </pc:picChg>
        <pc:picChg chg="add del mod">
          <ac:chgData name="Natalie Ivey" userId="9a726589543c3241" providerId="LiveId" clId="{2659547D-E671-4C98-81D9-482E98A5FBC8}" dt="2021-02-12T13:30:35.460" v="634" actId="21"/>
          <ac:picMkLst>
            <pc:docMk/>
            <pc:sldMk cId="3494521200" sldId="2646"/>
            <ac:picMk id="16" creationId="{B3A605EC-5F11-492F-BE05-1834DE5AC09F}"/>
          </ac:picMkLst>
        </pc:picChg>
        <pc:picChg chg="add del mod">
          <ac:chgData name="Natalie Ivey" userId="9a726589543c3241" providerId="LiveId" clId="{2659547D-E671-4C98-81D9-482E98A5FBC8}" dt="2021-02-12T13:30:35.460" v="634" actId="21"/>
          <ac:picMkLst>
            <pc:docMk/>
            <pc:sldMk cId="3494521200" sldId="2646"/>
            <ac:picMk id="17" creationId="{230E4E16-FB68-4612-9567-9B1C47968918}"/>
          </ac:picMkLst>
        </pc:picChg>
        <pc:picChg chg="add del mod">
          <ac:chgData name="Natalie Ivey" userId="9a726589543c3241" providerId="LiveId" clId="{2659547D-E671-4C98-81D9-482E98A5FBC8}" dt="2021-02-12T13:30:35.460" v="634" actId="21"/>
          <ac:picMkLst>
            <pc:docMk/>
            <pc:sldMk cId="3494521200" sldId="2646"/>
            <ac:picMk id="18" creationId="{CD1997B1-2999-407E-A1D5-8A9BFC96E38E}"/>
          </ac:picMkLst>
        </pc:picChg>
        <pc:picChg chg="add del mod">
          <ac:chgData name="Natalie Ivey" userId="9a726589543c3241" providerId="LiveId" clId="{2659547D-E671-4C98-81D9-482E98A5FBC8}" dt="2021-02-12T13:30:35.460" v="634" actId="21"/>
          <ac:picMkLst>
            <pc:docMk/>
            <pc:sldMk cId="3494521200" sldId="2646"/>
            <ac:picMk id="19" creationId="{86C968C2-A08D-4ACE-85D9-25D829332F47}"/>
          </ac:picMkLst>
        </pc:picChg>
        <pc:picChg chg="add del mod">
          <ac:chgData name="Natalie Ivey" userId="9a726589543c3241" providerId="LiveId" clId="{2659547D-E671-4C98-81D9-482E98A5FBC8}" dt="2021-02-12T13:30:35.460" v="634" actId="21"/>
          <ac:picMkLst>
            <pc:docMk/>
            <pc:sldMk cId="3494521200" sldId="2646"/>
            <ac:picMk id="20" creationId="{5A8ED580-2F28-42F9-BC34-BEA6DD36D82A}"/>
          </ac:picMkLst>
        </pc:picChg>
        <pc:picChg chg="add del mod">
          <ac:chgData name="Natalie Ivey" userId="9a726589543c3241" providerId="LiveId" clId="{2659547D-E671-4C98-81D9-482E98A5FBC8}" dt="2021-02-12T13:30:35.460" v="634" actId="21"/>
          <ac:picMkLst>
            <pc:docMk/>
            <pc:sldMk cId="3494521200" sldId="2646"/>
            <ac:picMk id="21" creationId="{72299B9E-D0C8-44FB-A08F-CAB11271D117}"/>
          </ac:picMkLst>
        </pc:picChg>
        <pc:picChg chg="add del mod">
          <ac:chgData name="Natalie Ivey" userId="9a726589543c3241" providerId="LiveId" clId="{2659547D-E671-4C98-81D9-482E98A5FBC8}" dt="2021-02-12T13:30:35.460" v="634" actId="21"/>
          <ac:picMkLst>
            <pc:docMk/>
            <pc:sldMk cId="3494521200" sldId="2646"/>
            <ac:picMk id="22" creationId="{B8742C58-729E-435A-BAC4-8C602A2B4B96}"/>
          </ac:picMkLst>
        </pc:picChg>
        <pc:picChg chg="add del mod">
          <ac:chgData name="Natalie Ivey" userId="9a726589543c3241" providerId="LiveId" clId="{2659547D-E671-4C98-81D9-482E98A5FBC8}" dt="2021-02-12T13:30:35.460" v="634" actId="21"/>
          <ac:picMkLst>
            <pc:docMk/>
            <pc:sldMk cId="3494521200" sldId="2646"/>
            <ac:picMk id="23" creationId="{6E5F3F19-A906-46C2-8AC7-C92D0440E610}"/>
          </ac:picMkLst>
        </pc:picChg>
        <pc:picChg chg="add del mod">
          <ac:chgData name="Natalie Ivey" userId="9a726589543c3241" providerId="LiveId" clId="{2659547D-E671-4C98-81D9-482E98A5FBC8}" dt="2021-02-12T13:30:35.460" v="634" actId="21"/>
          <ac:picMkLst>
            <pc:docMk/>
            <pc:sldMk cId="3494521200" sldId="2646"/>
            <ac:picMk id="24" creationId="{3826ABAD-ACF6-49EC-87D8-F7352CC2FFB3}"/>
          </ac:picMkLst>
        </pc:picChg>
        <pc:picChg chg="add del mod">
          <ac:chgData name="Natalie Ivey" userId="9a726589543c3241" providerId="LiveId" clId="{2659547D-E671-4C98-81D9-482E98A5FBC8}" dt="2021-02-12T13:30:35.460" v="634" actId="21"/>
          <ac:picMkLst>
            <pc:docMk/>
            <pc:sldMk cId="3494521200" sldId="2646"/>
            <ac:picMk id="25" creationId="{20483FF4-9ED3-4C08-8AB4-9951060C19CF}"/>
          </ac:picMkLst>
        </pc:picChg>
        <pc:picChg chg="add mod">
          <ac:chgData name="Natalie Ivey" userId="9a726589543c3241" providerId="LiveId" clId="{2659547D-E671-4C98-81D9-482E98A5FBC8}" dt="2021-02-12T13:27:22.952" v="588" actId="1076"/>
          <ac:picMkLst>
            <pc:docMk/>
            <pc:sldMk cId="3494521200" sldId="2646"/>
            <ac:picMk id="29" creationId="{758BD90A-1D80-4F87-B191-8ECC394513FC}"/>
          </ac:picMkLst>
        </pc:picChg>
        <pc:picChg chg="add mod">
          <ac:chgData name="Natalie Ivey" userId="9a726589543c3241" providerId="LiveId" clId="{2659547D-E671-4C98-81D9-482E98A5FBC8}" dt="2021-02-12T13:27:24.639" v="589" actId="1076"/>
          <ac:picMkLst>
            <pc:docMk/>
            <pc:sldMk cId="3494521200" sldId="2646"/>
            <ac:picMk id="31" creationId="{8CE3599F-6B05-4EC4-9BBA-4D32AB7B0153}"/>
          </ac:picMkLst>
        </pc:picChg>
        <pc:picChg chg="add mod">
          <ac:chgData name="Natalie Ivey" userId="9a726589543c3241" providerId="LiveId" clId="{2659547D-E671-4C98-81D9-482E98A5FBC8}" dt="2021-02-12T13:27:21.152" v="587" actId="1076"/>
          <ac:picMkLst>
            <pc:docMk/>
            <pc:sldMk cId="3494521200" sldId="2646"/>
            <ac:picMk id="33" creationId="{E08CDC4E-584A-4F63-B6FA-D2D4E2696830}"/>
          </ac:picMkLst>
        </pc:picChg>
        <pc:picChg chg="add mod">
          <ac:chgData name="Natalie Ivey" userId="9a726589543c3241" providerId="LiveId" clId="{2659547D-E671-4C98-81D9-482E98A5FBC8}" dt="2021-02-12T13:27:57.434" v="593" actId="1076"/>
          <ac:picMkLst>
            <pc:docMk/>
            <pc:sldMk cId="3494521200" sldId="2646"/>
            <ac:picMk id="35" creationId="{6FEF899C-8BEC-4347-AA30-667CFF0DEF69}"/>
          </ac:picMkLst>
        </pc:picChg>
        <pc:picChg chg="add mod">
          <ac:chgData name="Natalie Ivey" userId="9a726589543c3241" providerId="LiveId" clId="{2659547D-E671-4C98-81D9-482E98A5FBC8}" dt="2021-02-12T13:28:01.963" v="595" actId="1076"/>
          <ac:picMkLst>
            <pc:docMk/>
            <pc:sldMk cId="3494521200" sldId="2646"/>
            <ac:picMk id="37" creationId="{17884EFD-1220-4D1F-A2DF-72D77F7CF173}"/>
          </ac:picMkLst>
        </pc:picChg>
        <pc:picChg chg="add mod">
          <ac:chgData name="Natalie Ivey" userId="9a726589543c3241" providerId="LiveId" clId="{2659547D-E671-4C98-81D9-482E98A5FBC8}" dt="2021-02-12T13:28:12.639" v="599" actId="1076"/>
          <ac:picMkLst>
            <pc:docMk/>
            <pc:sldMk cId="3494521200" sldId="2646"/>
            <ac:picMk id="39" creationId="{63E335B9-6AA3-4AF5-B4E9-4192541E5FFE}"/>
          </ac:picMkLst>
        </pc:picChg>
        <pc:picChg chg="add mod">
          <ac:chgData name="Natalie Ivey" userId="9a726589543c3241" providerId="LiveId" clId="{2659547D-E671-4C98-81D9-482E98A5FBC8}" dt="2021-02-12T13:28:16.569" v="601" actId="1076"/>
          <ac:picMkLst>
            <pc:docMk/>
            <pc:sldMk cId="3494521200" sldId="2646"/>
            <ac:picMk id="41" creationId="{8D3B1726-C380-4B26-92FF-B52BA5E42064}"/>
          </ac:picMkLst>
        </pc:picChg>
        <pc:picChg chg="add mod">
          <ac:chgData name="Natalie Ivey" userId="9a726589543c3241" providerId="LiveId" clId="{2659547D-E671-4C98-81D9-482E98A5FBC8}" dt="2021-02-12T13:28:19.789" v="603" actId="1076"/>
          <ac:picMkLst>
            <pc:docMk/>
            <pc:sldMk cId="3494521200" sldId="2646"/>
            <ac:picMk id="43" creationId="{12CA6BFC-7605-48C8-BD53-FEF74DC4A215}"/>
          </ac:picMkLst>
        </pc:picChg>
        <pc:picChg chg="add mod">
          <ac:chgData name="Natalie Ivey" userId="9a726589543c3241" providerId="LiveId" clId="{2659547D-E671-4C98-81D9-482E98A5FBC8}" dt="2021-02-12T13:28:23.017" v="605" actId="1076"/>
          <ac:picMkLst>
            <pc:docMk/>
            <pc:sldMk cId="3494521200" sldId="2646"/>
            <ac:picMk id="45" creationId="{68FAB0D1-6F39-45DE-960D-BD3B665BA613}"/>
          </ac:picMkLst>
        </pc:picChg>
      </pc:sldChg>
      <pc:sldChg chg="addSp delSp modSp mod modAnim">
        <pc:chgData name="Natalie Ivey" userId="9a726589543c3241" providerId="LiveId" clId="{2659547D-E671-4C98-81D9-482E98A5FBC8}" dt="2021-02-12T13:39:41.446" v="838"/>
        <pc:sldMkLst>
          <pc:docMk/>
          <pc:sldMk cId="3385361489" sldId="2647"/>
        </pc:sldMkLst>
        <pc:spChg chg="add mod">
          <ac:chgData name="Natalie Ivey" userId="9a726589543c3241" providerId="LiveId" clId="{2659547D-E671-4C98-81D9-482E98A5FBC8}" dt="2021-02-12T13:31:18.336" v="643" actId="1076"/>
          <ac:spMkLst>
            <pc:docMk/>
            <pc:sldMk cId="3385361489" sldId="2647"/>
            <ac:spMk id="19" creationId="{A29DE10B-E15E-41CD-AB8D-10DDDAEC95AE}"/>
          </ac:spMkLst>
        </pc:spChg>
        <pc:spChg chg="add del mod">
          <ac:chgData name="Natalie Ivey" userId="9a726589543c3241" providerId="LiveId" clId="{2659547D-E671-4C98-81D9-482E98A5FBC8}" dt="2021-02-12T13:31:36.457" v="646"/>
          <ac:spMkLst>
            <pc:docMk/>
            <pc:sldMk cId="3385361489" sldId="2647"/>
            <ac:spMk id="20" creationId="{4F7E0736-D893-45D4-8552-482FF2C88AD7}"/>
          </ac:spMkLst>
        </pc:spChg>
        <pc:spChg chg="add mod">
          <ac:chgData name="Natalie Ivey" userId="9a726589543c3241" providerId="LiveId" clId="{2659547D-E671-4C98-81D9-482E98A5FBC8}" dt="2021-02-12T13:31:46.395" v="648" actId="1076"/>
          <ac:spMkLst>
            <pc:docMk/>
            <pc:sldMk cId="3385361489" sldId="2647"/>
            <ac:spMk id="22" creationId="{E82619BC-1D73-44AE-B515-838F13EE5C39}"/>
          </ac:spMkLst>
        </pc:spChg>
        <pc:spChg chg="add del mod">
          <ac:chgData name="Natalie Ivey" userId="9a726589543c3241" providerId="LiveId" clId="{2659547D-E671-4C98-81D9-482E98A5FBC8}" dt="2021-02-12T13:31:54.640" v="651"/>
          <ac:spMkLst>
            <pc:docMk/>
            <pc:sldMk cId="3385361489" sldId="2647"/>
            <ac:spMk id="23" creationId="{65A9CFFB-42BF-4333-9771-E7E8D96A91A7}"/>
          </ac:spMkLst>
        </pc:spChg>
        <pc:spChg chg="add mod">
          <ac:chgData name="Natalie Ivey" userId="9a726589543c3241" providerId="LiveId" clId="{2659547D-E671-4C98-81D9-482E98A5FBC8}" dt="2021-02-12T13:38:42.802" v="828" actId="20577"/>
          <ac:spMkLst>
            <pc:docMk/>
            <pc:sldMk cId="3385361489" sldId="2647"/>
            <ac:spMk id="24" creationId="{76D4C18D-D226-4AD2-9758-F29F48D46F07}"/>
          </ac:spMkLst>
        </pc:spChg>
        <pc:spChg chg="add mod">
          <ac:chgData name="Natalie Ivey" userId="9a726589543c3241" providerId="LiveId" clId="{2659547D-E671-4C98-81D9-482E98A5FBC8}" dt="2021-02-12T13:38:20.576" v="808" actId="1076"/>
          <ac:spMkLst>
            <pc:docMk/>
            <pc:sldMk cId="3385361489" sldId="2647"/>
            <ac:spMk id="29" creationId="{301EE9EF-8780-4692-B879-EEDD7E8C4FD0}"/>
          </ac:spMkLst>
        </pc:spChg>
        <pc:spChg chg="add mod">
          <ac:chgData name="Natalie Ivey" userId="9a726589543c3241" providerId="LiveId" clId="{2659547D-E671-4C98-81D9-482E98A5FBC8}" dt="2021-02-12T13:38:48.853" v="833" actId="20577"/>
          <ac:spMkLst>
            <pc:docMk/>
            <pc:sldMk cId="3385361489" sldId="2647"/>
            <ac:spMk id="31" creationId="{4D3AAD3D-C198-4370-93AA-1442D1B7D5D9}"/>
          </ac:spMkLst>
        </pc:spChg>
        <pc:grpChg chg="add mod">
          <ac:chgData name="Natalie Ivey" userId="9a726589543c3241" providerId="LiveId" clId="{2659547D-E671-4C98-81D9-482E98A5FBC8}" dt="2021-02-12T13:38:33.309" v="811" actId="20577"/>
          <ac:grpSpMkLst>
            <pc:docMk/>
            <pc:sldMk cId="3385361489" sldId="2647"/>
            <ac:grpSpMk id="30" creationId="{F1521DDD-FE8A-4BAA-AFE9-C3E3F6127E23}"/>
          </ac:grpSpMkLst>
        </pc:grpChg>
        <pc:grpChg chg="add mod">
          <ac:chgData name="Natalie Ivey" userId="9a726589543c3241" providerId="LiveId" clId="{2659547D-E671-4C98-81D9-482E98A5FBC8}" dt="2021-02-12T13:38:55.335" v="835" actId="1076"/>
          <ac:grpSpMkLst>
            <pc:docMk/>
            <pc:sldMk cId="3385361489" sldId="2647"/>
            <ac:grpSpMk id="34" creationId="{AF40B8E6-F540-4961-9404-3F5D56D38145}"/>
          </ac:grpSpMkLst>
        </pc:grpChg>
        <pc:picChg chg="add mod">
          <ac:chgData name="Natalie Ivey" userId="9a726589543c3241" providerId="LiveId" clId="{2659547D-E671-4C98-81D9-482E98A5FBC8}" dt="2021-02-12T13:31:01.915" v="640" actId="14100"/>
          <ac:picMkLst>
            <pc:docMk/>
            <pc:sldMk cId="3385361489" sldId="2647"/>
            <ac:picMk id="2" creationId="{E85209AE-95EC-4E46-B875-4007C84B66E9}"/>
          </ac:picMkLst>
        </pc:picChg>
        <pc:picChg chg="add mod">
          <ac:chgData name="Natalie Ivey" userId="9a726589543c3241" providerId="LiveId" clId="{2659547D-E671-4C98-81D9-482E98A5FBC8}" dt="2021-02-12T13:31:03.116" v="641" actId="14100"/>
          <ac:picMkLst>
            <pc:docMk/>
            <pc:sldMk cId="3385361489" sldId="2647"/>
            <ac:picMk id="3" creationId="{72A31FF4-CC9C-410A-8A54-BB96B967EAD3}"/>
          </ac:picMkLst>
        </pc:picChg>
        <pc:picChg chg="add mod">
          <ac:chgData name="Natalie Ivey" userId="9a726589543c3241" providerId="LiveId" clId="{2659547D-E671-4C98-81D9-482E98A5FBC8}" dt="2021-02-12T13:31:03.116" v="641" actId="14100"/>
          <ac:picMkLst>
            <pc:docMk/>
            <pc:sldMk cId="3385361489" sldId="2647"/>
            <ac:picMk id="4" creationId="{F97944EC-234E-4BEB-AD7E-4A2DAD80933F}"/>
          </ac:picMkLst>
        </pc:picChg>
        <pc:picChg chg="add mod">
          <ac:chgData name="Natalie Ivey" userId="9a726589543c3241" providerId="LiveId" clId="{2659547D-E671-4C98-81D9-482E98A5FBC8}" dt="2021-02-12T13:31:03.116" v="641" actId="14100"/>
          <ac:picMkLst>
            <pc:docMk/>
            <pc:sldMk cId="3385361489" sldId="2647"/>
            <ac:picMk id="5" creationId="{BDABA323-D627-4A0B-BA16-C6451AA8C02B}"/>
          </ac:picMkLst>
        </pc:picChg>
        <pc:picChg chg="add mod">
          <ac:chgData name="Natalie Ivey" userId="9a726589543c3241" providerId="LiveId" clId="{2659547D-E671-4C98-81D9-482E98A5FBC8}" dt="2021-02-12T13:31:03.116" v="641" actId="14100"/>
          <ac:picMkLst>
            <pc:docMk/>
            <pc:sldMk cId="3385361489" sldId="2647"/>
            <ac:picMk id="6" creationId="{708B8185-FC85-4EEC-B288-0119602DFF4C}"/>
          </ac:picMkLst>
        </pc:picChg>
        <pc:picChg chg="add mod">
          <ac:chgData name="Natalie Ivey" userId="9a726589543c3241" providerId="LiveId" clId="{2659547D-E671-4C98-81D9-482E98A5FBC8}" dt="2021-02-12T13:31:03.116" v="641" actId="14100"/>
          <ac:picMkLst>
            <pc:docMk/>
            <pc:sldMk cId="3385361489" sldId="2647"/>
            <ac:picMk id="7" creationId="{6F723516-9B6C-44B1-A692-DC848C7A6643}"/>
          </ac:picMkLst>
        </pc:picChg>
        <pc:picChg chg="add mod">
          <ac:chgData name="Natalie Ivey" userId="9a726589543c3241" providerId="LiveId" clId="{2659547D-E671-4C98-81D9-482E98A5FBC8}" dt="2021-02-12T13:31:03.116" v="641" actId="14100"/>
          <ac:picMkLst>
            <pc:docMk/>
            <pc:sldMk cId="3385361489" sldId="2647"/>
            <ac:picMk id="8" creationId="{549C7321-B702-4A78-8729-752D204721E5}"/>
          </ac:picMkLst>
        </pc:picChg>
        <pc:picChg chg="add mod">
          <ac:chgData name="Natalie Ivey" userId="9a726589543c3241" providerId="LiveId" clId="{2659547D-E671-4C98-81D9-482E98A5FBC8}" dt="2021-02-12T13:31:03.116" v="641" actId="14100"/>
          <ac:picMkLst>
            <pc:docMk/>
            <pc:sldMk cId="3385361489" sldId="2647"/>
            <ac:picMk id="9" creationId="{23FE2A7D-C453-4242-B6DE-930FC126A5F1}"/>
          </ac:picMkLst>
        </pc:picChg>
        <pc:picChg chg="add mod">
          <ac:chgData name="Natalie Ivey" userId="9a726589543c3241" providerId="LiveId" clId="{2659547D-E671-4C98-81D9-482E98A5FBC8}" dt="2021-02-12T13:31:03.116" v="641" actId="14100"/>
          <ac:picMkLst>
            <pc:docMk/>
            <pc:sldMk cId="3385361489" sldId="2647"/>
            <ac:picMk id="10" creationId="{BF0846F7-FD28-467E-AFA7-52BB9D65ACA0}"/>
          </ac:picMkLst>
        </pc:picChg>
        <pc:picChg chg="add mod">
          <ac:chgData name="Natalie Ivey" userId="9a726589543c3241" providerId="LiveId" clId="{2659547D-E671-4C98-81D9-482E98A5FBC8}" dt="2021-02-12T13:31:03.116" v="641" actId="14100"/>
          <ac:picMkLst>
            <pc:docMk/>
            <pc:sldMk cId="3385361489" sldId="2647"/>
            <ac:picMk id="11" creationId="{A8B364EC-DB0F-47F8-A2BA-EBEA47BCA514}"/>
          </ac:picMkLst>
        </pc:picChg>
        <pc:picChg chg="add mod">
          <ac:chgData name="Natalie Ivey" userId="9a726589543c3241" providerId="LiveId" clId="{2659547D-E671-4C98-81D9-482E98A5FBC8}" dt="2021-02-12T13:31:03.116" v="641" actId="14100"/>
          <ac:picMkLst>
            <pc:docMk/>
            <pc:sldMk cId="3385361489" sldId="2647"/>
            <ac:picMk id="12" creationId="{83B81B5D-45EC-4751-B926-C747484058A7}"/>
          </ac:picMkLst>
        </pc:picChg>
        <pc:picChg chg="add mod">
          <ac:chgData name="Natalie Ivey" userId="9a726589543c3241" providerId="LiveId" clId="{2659547D-E671-4C98-81D9-482E98A5FBC8}" dt="2021-02-12T13:31:03.116" v="641" actId="14100"/>
          <ac:picMkLst>
            <pc:docMk/>
            <pc:sldMk cId="3385361489" sldId="2647"/>
            <ac:picMk id="13" creationId="{CFD6DF3C-C198-42F9-97B2-F45C471EC452}"/>
          </ac:picMkLst>
        </pc:picChg>
        <pc:picChg chg="add mod">
          <ac:chgData name="Natalie Ivey" userId="9a726589543c3241" providerId="LiveId" clId="{2659547D-E671-4C98-81D9-482E98A5FBC8}" dt="2021-02-12T13:31:03.116" v="641" actId="14100"/>
          <ac:picMkLst>
            <pc:docMk/>
            <pc:sldMk cId="3385361489" sldId="2647"/>
            <ac:picMk id="14" creationId="{179C4B0F-D8E0-447F-B077-8878A0185496}"/>
          </ac:picMkLst>
        </pc:picChg>
        <pc:picChg chg="add mod">
          <ac:chgData name="Natalie Ivey" userId="9a726589543c3241" providerId="LiveId" clId="{2659547D-E671-4C98-81D9-482E98A5FBC8}" dt="2021-02-12T13:31:03.116" v="641" actId="14100"/>
          <ac:picMkLst>
            <pc:docMk/>
            <pc:sldMk cId="3385361489" sldId="2647"/>
            <ac:picMk id="15" creationId="{DE75B3F4-2A37-4C69-9348-503E6E8C8B69}"/>
          </ac:picMkLst>
        </pc:picChg>
        <pc:picChg chg="add mod">
          <ac:chgData name="Natalie Ivey" userId="9a726589543c3241" providerId="LiveId" clId="{2659547D-E671-4C98-81D9-482E98A5FBC8}" dt="2021-02-12T13:31:03.116" v="641" actId="14100"/>
          <ac:picMkLst>
            <pc:docMk/>
            <pc:sldMk cId="3385361489" sldId="2647"/>
            <ac:picMk id="16" creationId="{863432F4-C930-476A-A8F5-F4D433B2A52B}"/>
          </ac:picMkLst>
        </pc:picChg>
        <pc:picChg chg="add mod">
          <ac:chgData name="Natalie Ivey" userId="9a726589543c3241" providerId="LiveId" clId="{2659547D-E671-4C98-81D9-482E98A5FBC8}" dt="2021-02-12T13:31:03.116" v="641" actId="14100"/>
          <ac:picMkLst>
            <pc:docMk/>
            <pc:sldMk cId="3385361489" sldId="2647"/>
            <ac:picMk id="17" creationId="{8B9A4200-6470-4D80-B217-B80B01BE872C}"/>
          </ac:picMkLst>
        </pc:picChg>
        <pc:picChg chg="add mod">
          <ac:chgData name="Natalie Ivey" userId="9a726589543c3241" providerId="LiveId" clId="{2659547D-E671-4C98-81D9-482E98A5FBC8}" dt="2021-02-12T13:38:40.717" v="823" actId="1076"/>
          <ac:picMkLst>
            <pc:docMk/>
            <pc:sldMk cId="3385361489" sldId="2647"/>
            <ac:picMk id="25" creationId="{37B35871-789F-4128-B62D-10BB30367E05}"/>
          </ac:picMkLst>
        </pc:picChg>
        <pc:picChg chg="add mod">
          <ac:chgData name="Natalie Ivey" userId="9a726589543c3241" providerId="LiveId" clId="{2659547D-E671-4C98-81D9-482E98A5FBC8}" dt="2021-02-12T13:38:26.969" v="809" actId="1076"/>
          <ac:picMkLst>
            <pc:docMk/>
            <pc:sldMk cId="3385361489" sldId="2647"/>
            <ac:picMk id="27" creationId="{44B50A1B-55BC-4529-A660-C4B546DE09C5}"/>
          </ac:picMkLst>
        </pc:picChg>
        <pc:picChg chg="add mod">
          <ac:chgData name="Natalie Ivey" userId="9a726589543c3241" providerId="LiveId" clId="{2659547D-E671-4C98-81D9-482E98A5FBC8}" dt="2021-02-12T13:38:52.231" v="834" actId="1076"/>
          <ac:picMkLst>
            <pc:docMk/>
            <pc:sldMk cId="3385361489" sldId="2647"/>
            <ac:picMk id="33" creationId="{4FAB4505-18DE-4DFA-95F6-4A54F0058F5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a:t>Year 1</a:t>
            </a:r>
            <a:endParaRPr lang="en-GB" b="1" dirty="0"/>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1.8 Money- Counting in 2s, 5s, 10s</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245020" y="2148934"/>
            <a:ext cx="5691837" cy="2862322"/>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r>
              <a:rPr lang="en-GB" dirty="0">
                <a:cs typeface="Times New Roman" panose="02020603050405020304" pitchFamily="18" charset="0"/>
              </a:rPr>
              <a:t>Check by carefully counting again in steps of 2, 5, 10. </a:t>
            </a:r>
          </a:p>
          <a:p>
            <a:endParaRPr lang="en-GB" dirty="0">
              <a:cs typeface="Times New Roman" panose="02020603050405020304" pitchFamily="18" charset="0"/>
            </a:endParaRPr>
          </a:p>
          <a:p>
            <a:r>
              <a:rPr lang="en-GB" dirty="0">
                <a:cs typeface="Times New Roman" panose="02020603050405020304" pitchFamily="18" charset="0"/>
              </a:rPr>
              <a:t>Touch each coin as you count to keep track.</a:t>
            </a:r>
          </a:p>
          <a:p>
            <a:pPr marL="342900" indent="-342900">
              <a:buAutoNum type="arabicPeriod"/>
            </a:pPr>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6255143" y="1765879"/>
            <a:ext cx="5013332"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CE24FBEB-D388-4E18-9779-7ADB610BC405}"/>
              </a:ext>
            </a:extLst>
          </p:cNvPr>
          <p:cNvPicPr>
            <a:picLocks noChangeAspect="1"/>
          </p:cNvPicPr>
          <p:nvPr/>
        </p:nvPicPr>
        <p:blipFill>
          <a:blip r:embed="rId2"/>
          <a:stretch>
            <a:fillRect/>
          </a:stretch>
        </p:blipFill>
        <p:spPr>
          <a:xfrm>
            <a:off x="10251788" y="4950117"/>
            <a:ext cx="647700" cy="676275"/>
          </a:xfrm>
          <a:prstGeom prst="rect">
            <a:avLst/>
          </a:prstGeom>
        </p:spPr>
      </p:pic>
      <p:pic>
        <p:nvPicPr>
          <p:cNvPr id="8" name="Picture 7">
            <a:extLst>
              <a:ext uri="{FF2B5EF4-FFF2-40B4-BE49-F238E27FC236}">
                <a16:creationId xmlns:a16="http://schemas.microsoft.com/office/drawing/2014/main" id="{8538FAAF-2AEB-44F0-A8D0-7B62D56F3A2E}"/>
              </a:ext>
            </a:extLst>
          </p:cNvPr>
          <p:cNvPicPr>
            <a:picLocks noChangeAspect="1"/>
          </p:cNvPicPr>
          <p:nvPr/>
        </p:nvPicPr>
        <p:blipFill>
          <a:blip r:embed="rId3"/>
          <a:stretch>
            <a:fillRect/>
          </a:stretch>
        </p:blipFill>
        <p:spPr>
          <a:xfrm>
            <a:off x="7644968" y="1919378"/>
            <a:ext cx="2527877" cy="3707015"/>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56DF0207-3B6B-46D1-B1EF-6252FAED00A0}"/>
              </a:ext>
            </a:extLst>
          </p:cNvPr>
          <p:cNvPicPr>
            <a:picLocks noChangeAspect="1"/>
          </p:cNvPicPr>
          <p:nvPr/>
        </p:nvPicPr>
        <p:blipFill>
          <a:blip r:embed="rId2"/>
          <a:stretch>
            <a:fillRect/>
          </a:stretch>
        </p:blipFill>
        <p:spPr>
          <a:xfrm>
            <a:off x="8133124" y="1575492"/>
            <a:ext cx="2527877" cy="3707015"/>
          </a:xfrm>
          <a:prstGeom prst="rect">
            <a:avLst/>
          </a:prstGeom>
        </p:spPr>
      </p:pic>
      <p:sp>
        <p:nvSpPr>
          <p:cNvPr id="3" name="TextBox 2">
            <a:extLst>
              <a:ext uri="{FF2B5EF4-FFF2-40B4-BE49-F238E27FC236}">
                <a16:creationId xmlns:a16="http://schemas.microsoft.com/office/drawing/2014/main" id="{9C8015A0-74A7-491A-B85B-99DEFE645CB4}"/>
              </a:ext>
            </a:extLst>
          </p:cNvPr>
          <p:cNvSpPr txBox="1"/>
          <p:nvPr/>
        </p:nvSpPr>
        <p:spPr>
          <a:xfrm>
            <a:off x="8142973" y="2146434"/>
            <a:ext cx="2521819" cy="461665"/>
          </a:xfrm>
          <a:prstGeom prst="rect">
            <a:avLst/>
          </a:prstGeom>
          <a:solidFill>
            <a:schemeClr val="bg1"/>
          </a:solidFill>
        </p:spPr>
        <p:txBody>
          <a:bodyPr wrap="square" rtlCol="0">
            <a:spAutoFit/>
          </a:bodyPr>
          <a:lstStyle/>
          <a:p>
            <a:r>
              <a:rPr lang="en-GB" sz="1200" dirty="0"/>
              <a:t>How many </a:t>
            </a:r>
            <a:r>
              <a:rPr lang="en-GB" sz="1200" b="1" dirty="0"/>
              <a:t>different</a:t>
            </a:r>
            <a:r>
              <a:rPr lang="en-GB" sz="1200" dirty="0"/>
              <a:t> ways can you make 20p?</a:t>
            </a:r>
          </a:p>
        </p:txBody>
      </p:sp>
      <p:sp>
        <p:nvSpPr>
          <p:cNvPr id="4" name="TextBox 3">
            <a:extLst>
              <a:ext uri="{FF2B5EF4-FFF2-40B4-BE49-F238E27FC236}">
                <a16:creationId xmlns:a16="http://schemas.microsoft.com/office/drawing/2014/main" id="{366CA0AB-5695-4EF2-BB08-007AF5822BDB}"/>
              </a:ext>
            </a:extLst>
          </p:cNvPr>
          <p:cNvSpPr txBox="1"/>
          <p:nvPr/>
        </p:nvSpPr>
        <p:spPr>
          <a:xfrm>
            <a:off x="5399771" y="4912326"/>
            <a:ext cx="4119613" cy="646331"/>
          </a:xfrm>
          <a:prstGeom prst="rect">
            <a:avLst/>
          </a:prstGeom>
          <a:solidFill>
            <a:schemeClr val="bg1"/>
          </a:solidFill>
        </p:spPr>
        <p:txBody>
          <a:bodyPr wrap="square" rtlCol="0">
            <a:spAutoFit/>
          </a:bodyPr>
          <a:lstStyle/>
          <a:p>
            <a:r>
              <a:rPr lang="en-GB" dirty="0"/>
              <a:t>Record carefully. Change 1 coin type and swap for other at a time.</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07131" y="788005"/>
            <a:ext cx="8229600" cy="580926"/>
          </a:xfrm>
        </p:spPr>
        <p:txBody>
          <a:bodyPr>
            <a:noAutofit/>
          </a:bodyPr>
          <a:lstStyle/>
          <a:p>
            <a:pPr algn="l"/>
            <a:r>
              <a:rPr lang="en-GB" sz="2400" b="1" dirty="0"/>
              <a:t>Maths focus: Counting in 2s, 5s, 10s in money context</a:t>
            </a:r>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1981200" y="1836891"/>
            <a:ext cx="8344237" cy="397031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9" name="Picture 8">
            <a:extLst>
              <a:ext uri="{FF2B5EF4-FFF2-40B4-BE49-F238E27FC236}">
                <a16:creationId xmlns:a16="http://schemas.microsoft.com/office/drawing/2014/main" id="{A3CC2771-2C39-45A8-9837-29F5D4EA5300}"/>
              </a:ext>
            </a:extLst>
          </p:cNvPr>
          <p:cNvPicPr>
            <a:picLocks noChangeAspect="1"/>
          </p:cNvPicPr>
          <p:nvPr/>
        </p:nvPicPr>
        <p:blipFill>
          <a:blip r:embed="rId2"/>
          <a:stretch>
            <a:fillRect/>
          </a:stretch>
        </p:blipFill>
        <p:spPr>
          <a:xfrm>
            <a:off x="7262894" y="5932334"/>
            <a:ext cx="647700" cy="676275"/>
          </a:xfrm>
          <a:prstGeom prst="rect">
            <a:avLst/>
          </a:prstGeom>
        </p:spPr>
      </p:pic>
      <p:pic>
        <p:nvPicPr>
          <p:cNvPr id="5" name="Picture 4">
            <a:extLst>
              <a:ext uri="{FF2B5EF4-FFF2-40B4-BE49-F238E27FC236}">
                <a16:creationId xmlns:a16="http://schemas.microsoft.com/office/drawing/2014/main" id="{381163C2-7DAD-4152-8AB0-9C870FCEA5A1}"/>
              </a:ext>
            </a:extLst>
          </p:cNvPr>
          <p:cNvPicPr>
            <a:picLocks noChangeAspect="1"/>
          </p:cNvPicPr>
          <p:nvPr/>
        </p:nvPicPr>
        <p:blipFill>
          <a:blip r:embed="rId3"/>
          <a:stretch>
            <a:fillRect/>
          </a:stretch>
        </p:blipFill>
        <p:spPr>
          <a:xfrm>
            <a:off x="3782794" y="1611881"/>
            <a:ext cx="3371488" cy="4944131"/>
          </a:xfrm>
          <a:prstGeom prst="rect">
            <a:avLst/>
          </a:prstGeom>
          <a:ln w="3175">
            <a:solidFill>
              <a:schemeClr val="tx1"/>
            </a:solidFill>
          </a:ln>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97602" y="1597634"/>
            <a:ext cx="4976122" cy="3539430"/>
          </a:xfrm>
          <a:prstGeom prst="rect">
            <a:avLst/>
          </a:prstGeom>
          <a:solidFill>
            <a:schemeClr val="accent5">
              <a:lumMod val="20000"/>
              <a:lumOff val="80000"/>
            </a:schemeClr>
          </a:solidFill>
        </p:spPr>
        <p:txBody>
          <a:bodyPr wrap="square" rtlCol="0">
            <a:spAutoFit/>
          </a:bodyPr>
          <a:lstStyle/>
          <a:p>
            <a:r>
              <a:rPr lang="en-GB" sz="1600" i="1" dirty="0"/>
              <a:t>Count in 2 s until 30</a:t>
            </a:r>
          </a:p>
          <a:p>
            <a:endParaRPr lang="en-GB" sz="1600" i="1" dirty="0"/>
          </a:p>
          <a:p>
            <a:r>
              <a:rPr lang="en-GB" sz="1600" i="1" dirty="0"/>
              <a:t>Count in 5s until 30</a:t>
            </a:r>
          </a:p>
          <a:p>
            <a:endParaRPr lang="en-GB" sz="1600" i="1" dirty="0"/>
          </a:p>
          <a:p>
            <a:r>
              <a:rPr lang="en-GB" sz="1600" i="1" dirty="0"/>
              <a:t>Count in 10s until you get to 30</a:t>
            </a:r>
          </a:p>
          <a:p>
            <a:endParaRPr lang="en-GB" sz="1600" i="1" dirty="0"/>
          </a:p>
          <a:p>
            <a:endParaRPr lang="en-GB" sz="1600" i="1" dirty="0"/>
          </a:p>
          <a:p>
            <a:endParaRPr lang="en-GB" sz="1600" i="1" dirty="0"/>
          </a:p>
          <a:p>
            <a:r>
              <a:rPr lang="en-GB" sz="1600" i="1" dirty="0"/>
              <a:t>2, 4, 6, 8, 10, 12, 14, 16, 18, 20, 22, 24, 26, 28, 30</a:t>
            </a:r>
          </a:p>
          <a:p>
            <a:endParaRPr lang="en-GB" sz="1600" i="1" dirty="0"/>
          </a:p>
          <a:p>
            <a:r>
              <a:rPr lang="en-GB" sz="1600" i="1" dirty="0"/>
              <a:t>5, 10, 15, 20, 25, 30</a:t>
            </a:r>
          </a:p>
          <a:p>
            <a:endParaRPr lang="en-GB" sz="1600" i="1" dirty="0"/>
          </a:p>
          <a:p>
            <a:r>
              <a:rPr lang="en-GB" sz="1600" i="1" dirty="0"/>
              <a:t>10, 20, 30</a:t>
            </a:r>
          </a:p>
          <a:p>
            <a:endParaRPr lang="en-GB" sz="16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Picture 7">
            <a:extLst>
              <a:ext uri="{FF2B5EF4-FFF2-40B4-BE49-F238E27FC236}">
                <a16:creationId xmlns:a16="http://schemas.microsoft.com/office/drawing/2014/main" id="{E2B5824E-FC2D-4D8F-9099-55B1EDC5D8C9}"/>
              </a:ext>
            </a:extLst>
          </p:cNvPr>
          <p:cNvPicPr>
            <a:picLocks noChangeAspect="1"/>
          </p:cNvPicPr>
          <p:nvPr/>
        </p:nvPicPr>
        <p:blipFill>
          <a:blip r:embed="rId2"/>
          <a:stretch>
            <a:fillRect/>
          </a:stretch>
        </p:blipFill>
        <p:spPr>
          <a:xfrm>
            <a:off x="9455522" y="4113380"/>
            <a:ext cx="647700" cy="676275"/>
          </a:xfrm>
          <a:prstGeom prst="rect">
            <a:avLst/>
          </a:prstGeom>
        </p:spPr>
      </p:pic>
      <p:pic>
        <p:nvPicPr>
          <p:cNvPr id="9" name="Picture 8">
            <a:extLst>
              <a:ext uri="{FF2B5EF4-FFF2-40B4-BE49-F238E27FC236}">
                <a16:creationId xmlns:a16="http://schemas.microsoft.com/office/drawing/2014/main" id="{2793665A-67D7-4D99-90EB-89C6A8172B82}"/>
              </a:ext>
            </a:extLst>
          </p:cNvPr>
          <p:cNvPicPr>
            <a:picLocks noChangeAspect="1"/>
          </p:cNvPicPr>
          <p:nvPr/>
        </p:nvPicPr>
        <p:blipFill>
          <a:blip r:embed="rId3"/>
          <a:stretch>
            <a:fillRect/>
          </a:stretch>
        </p:blipFill>
        <p:spPr>
          <a:xfrm>
            <a:off x="6804838" y="1496435"/>
            <a:ext cx="2527877" cy="3707015"/>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382078" y="1598085"/>
            <a:ext cx="5649590" cy="3970318"/>
          </a:xfrm>
          <a:prstGeom prst="rect">
            <a:avLst/>
          </a:prstGeom>
          <a:solidFill>
            <a:schemeClr val="accent5">
              <a:lumMod val="20000"/>
              <a:lumOff val="80000"/>
            </a:schemeClr>
          </a:solidFill>
        </p:spPr>
        <p:txBody>
          <a:bodyPr wrap="square" rtlCol="0">
            <a:spAutoFit/>
          </a:bodyPr>
          <a:lstStyle/>
          <a:p>
            <a:r>
              <a:rPr lang="en-GB" b="1" dirty="0"/>
              <a:t>Step 1: Start with 1 coin. E.g. 10p. Count in 10s until you get to 30 keeping track on a number line.</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a:t>
            </a:r>
            <a:r>
              <a:rPr lang="en-GB" b="1" dirty="0"/>
              <a:t> Count in 5s until you get to 30 keeping track on a number line.</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3: </a:t>
            </a:r>
            <a:r>
              <a:rPr lang="en-GB" b="1" dirty="0"/>
              <a:t>Count in 2s until you get to 30 keeping track on a number line.</a:t>
            </a:r>
          </a:p>
          <a:p>
            <a:endParaRPr lang="en-GB" b="1" dirty="0"/>
          </a:p>
          <a:p>
            <a:r>
              <a:rPr lang="en-GB" b="1" dirty="0"/>
              <a:t>Step 4</a:t>
            </a:r>
          </a:p>
          <a:p>
            <a:r>
              <a:rPr lang="en-GB" b="1" dirty="0"/>
              <a:t>The number of coins you counted tells you how many of each type of coin is needed.</a:t>
            </a: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6392708" y="1425730"/>
            <a:ext cx="4965813"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0039AC5F-094B-4DD3-B0EC-1F725885CE98}"/>
              </a:ext>
            </a:extLst>
          </p:cNvPr>
          <p:cNvPicPr>
            <a:picLocks noChangeAspect="1"/>
          </p:cNvPicPr>
          <p:nvPr/>
        </p:nvPicPr>
        <p:blipFill>
          <a:blip r:embed="rId2"/>
          <a:stretch>
            <a:fillRect/>
          </a:stretch>
        </p:blipFill>
        <p:spPr>
          <a:xfrm>
            <a:off x="10519142" y="4465713"/>
            <a:ext cx="647700" cy="676275"/>
          </a:xfrm>
          <a:prstGeom prst="rect">
            <a:avLst/>
          </a:prstGeom>
        </p:spPr>
      </p:pic>
      <p:pic>
        <p:nvPicPr>
          <p:cNvPr id="9" name="Picture 8">
            <a:extLst>
              <a:ext uri="{FF2B5EF4-FFF2-40B4-BE49-F238E27FC236}">
                <a16:creationId xmlns:a16="http://schemas.microsoft.com/office/drawing/2014/main" id="{6025CFB0-6D51-49CD-B64A-661AA10A436A}"/>
              </a:ext>
            </a:extLst>
          </p:cNvPr>
          <p:cNvPicPr>
            <a:picLocks noChangeAspect="1"/>
          </p:cNvPicPr>
          <p:nvPr/>
        </p:nvPicPr>
        <p:blipFill>
          <a:blip r:embed="rId3"/>
          <a:stretch>
            <a:fillRect/>
          </a:stretch>
        </p:blipFill>
        <p:spPr>
          <a:xfrm>
            <a:off x="7630225" y="1643558"/>
            <a:ext cx="2527877" cy="3707015"/>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306341C-AB96-4680-9825-9AF7DDFC5283}"/>
              </a:ext>
            </a:extLst>
          </p:cNvPr>
          <p:cNvPicPr>
            <a:picLocks noChangeAspect="1"/>
          </p:cNvPicPr>
          <p:nvPr/>
        </p:nvPicPr>
        <p:blipFill>
          <a:blip r:embed="rId2"/>
          <a:stretch>
            <a:fillRect/>
          </a:stretch>
        </p:blipFill>
        <p:spPr>
          <a:xfrm>
            <a:off x="1486249" y="1404197"/>
            <a:ext cx="7551490" cy="944254"/>
          </a:xfrm>
          <a:prstGeom prst="rect">
            <a:avLst/>
          </a:prstGeom>
        </p:spPr>
      </p:pic>
      <p:sp>
        <p:nvSpPr>
          <p:cNvPr id="27" name="TextBox 26">
            <a:extLst>
              <a:ext uri="{FF2B5EF4-FFF2-40B4-BE49-F238E27FC236}">
                <a16:creationId xmlns:a16="http://schemas.microsoft.com/office/drawing/2014/main" id="{BC55CD09-FBA4-4F8C-84C9-0CF301EB6016}"/>
              </a:ext>
            </a:extLst>
          </p:cNvPr>
          <p:cNvSpPr txBox="1"/>
          <p:nvPr/>
        </p:nvSpPr>
        <p:spPr>
          <a:xfrm>
            <a:off x="278463" y="252054"/>
            <a:ext cx="8393439" cy="646331"/>
          </a:xfrm>
          <a:prstGeom prst="rect">
            <a:avLst/>
          </a:prstGeom>
          <a:solidFill>
            <a:schemeClr val="bg2"/>
          </a:solidFill>
        </p:spPr>
        <p:txBody>
          <a:bodyPr wrap="square">
            <a:spAutoFit/>
          </a:bodyPr>
          <a:lstStyle/>
          <a:p>
            <a:r>
              <a:rPr lang="en-GB" b="1" dirty="0"/>
              <a:t>Step 1: Start with 1 coin. E.g. 10p. Count in 10s until you get to 30 keeping track on a number line.</a:t>
            </a:r>
          </a:p>
        </p:txBody>
      </p:sp>
      <p:pic>
        <p:nvPicPr>
          <p:cNvPr id="29" name="Picture 28">
            <a:extLst>
              <a:ext uri="{FF2B5EF4-FFF2-40B4-BE49-F238E27FC236}">
                <a16:creationId xmlns:a16="http://schemas.microsoft.com/office/drawing/2014/main" id="{758BD90A-1D80-4F87-B191-8ECC394513FC}"/>
              </a:ext>
            </a:extLst>
          </p:cNvPr>
          <p:cNvPicPr>
            <a:picLocks noChangeAspect="1"/>
          </p:cNvPicPr>
          <p:nvPr/>
        </p:nvPicPr>
        <p:blipFill>
          <a:blip r:embed="rId3"/>
          <a:stretch>
            <a:fillRect/>
          </a:stretch>
        </p:blipFill>
        <p:spPr>
          <a:xfrm>
            <a:off x="3705027" y="2049754"/>
            <a:ext cx="686968" cy="608006"/>
          </a:xfrm>
          <a:prstGeom prst="rect">
            <a:avLst/>
          </a:prstGeom>
        </p:spPr>
      </p:pic>
      <p:pic>
        <p:nvPicPr>
          <p:cNvPr id="31" name="Picture 30">
            <a:extLst>
              <a:ext uri="{FF2B5EF4-FFF2-40B4-BE49-F238E27FC236}">
                <a16:creationId xmlns:a16="http://schemas.microsoft.com/office/drawing/2014/main" id="{8CE3599F-6B05-4EC4-9BBA-4D32AB7B0153}"/>
              </a:ext>
            </a:extLst>
          </p:cNvPr>
          <p:cNvPicPr>
            <a:picLocks noChangeAspect="1"/>
          </p:cNvPicPr>
          <p:nvPr/>
        </p:nvPicPr>
        <p:blipFill>
          <a:blip r:embed="rId3"/>
          <a:stretch>
            <a:fillRect/>
          </a:stretch>
        </p:blipFill>
        <p:spPr>
          <a:xfrm>
            <a:off x="6125522" y="2049754"/>
            <a:ext cx="638980" cy="565534"/>
          </a:xfrm>
          <a:prstGeom prst="rect">
            <a:avLst/>
          </a:prstGeom>
        </p:spPr>
      </p:pic>
      <p:pic>
        <p:nvPicPr>
          <p:cNvPr id="33" name="Picture 32">
            <a:extLst>
              <a:ext uri="{FF2B5EF4-FFF2-40B4-BE49-F238E27FC236}">
                <a16:creationId xmlns:a16="http://schemas.microsoft.com/office/drawing/2014/main" id="{E08CDC4E-584A-4F63-B6FA-D2D4E2696830}"/>
              </a:ext>
            </a:extLst>
          </p:cNvPr>
          <p:cNvPicPr>
            <a:picLocks noChangeAspect="1"/>
          </p:cNvPicPr>
          <p:nvPr/>
        </p:nvPicPr>
        <p:blipFill>
          <a:blip r:embed="rId3"/>
          <a:stretch>
            <a:fillRect/>
          </a:stretch>
        </p:blipFill>
        <p:spPr>
          <a:xfrm>
            <a:off x="8559939" y="2049754"/>
            <a:ext cx="606807" cy="537059"/>
          </a:xfrm>
          <a:prstGeom prst="rect">
            <a:avLst/>
          </a:prstGeom>
        </p:spPr>
      </p:pic>
      <p:grpSp>
        <p:nvGrpSpPr>
          <p:cNvPr id="2" name="Group 1">
            <a:extLst>
              <a:ext uri="{FF2B5EF4-FFF2-40B4-BE49-F238E27FC236}">
                <a16:creationId xmlns:a16="http://schemas.microsoft.com/office/drawing/2014/main" id="{234A11C4-7BCA-4F4F-B369-EC6FD0EEABED}"/>
              </a:ext>
            </a:extLst>
          </p:cNvPr>
          <p:cNvGrpSpPr/>
          <p:nvPr/>
        </p:nvGrpSpPr>
        <p:grpSpPr>
          <a:xfrm>
            <a:off x="1410335" y="4623041"/>
            <a:ext cx="7784356" cy="1357272"/>
            <a:chOff x="1443045" y="3326934"/>
            <a:chExt cx="7784356" cy="1357272"/>
          </a:xfrm>
        </p:grpSpPr>
        <p:pic>
          <p:nvPicPr>
            <p:cNvPr id="7" name="Picture 6">
              <a:extLst>
                <a:ext uri="{FF2B5EF4-FFF2-40B4-BE49-F238E27FC236}">
                  <a16:creationId xmlns:a16="http://schemas.microsoft.com/office/drawing/2014/main" id="{20102748-5F90-400A-8FA0-EE9A25F50FA9}"/>
                </a:ext>
              </a:extLst>
            </p:cNvPr>
            <p:cNvPicPr>
              <a:picLocks noChangeAspect="1"/>
            </p:cNvPicPr>
            <p:nvPr/>
          </p:nvPicPr>
          <p:blipFill>
            <a:blip r:embed="rId4"/>
            <a:stretch>
              <a:fillRect/>
            </a:stretch>
          </p:blipFill>
          <p:spPr>
            <a:xfrm>
              <a:off x="1443045" y="3326934"/>
              <a:ext cx="7650760" cy="944254"/>
            </a:xfrm>
            <a:prstGeom prst="rect">
              <a:avLst/>
            </a:prstGeom>
          </p:spPr>
        </p:pic>
        <p:pic>
          <p:nvPicPr>
            <p:cNvPr id="35" name="Picture 34">
              <a:extLst>
                <a:ext uri="{FF2B5EF4-FFF2-40B4-BE49-F238E27FC236}">
                  <a16:creationId xmlns:a16="http://schemas.microsoft.com/office/drawing/2014/main" id="{6FEF899C-8BEC-4347-AA30-667CFF0DEF69}"/>
                </a:ext>
              </a:extLst>
            </p:cNvPr>
            <p:cNvPicPr>
              <a:picLocks noChangeAspect="1"/>
            </p:cNvPicPr>
            <p:nvPr/>
          </p:nvPicPr>
          <p:blipFill>
            <a:blip r:embed="rId5"/>
            <a:stretch>
              <a:fillRect/>
            </a:stretch>
          </p:blipFill>
          <p:spPr>
            <a:xfrm>
              <a:off x="2614335" y="4030874"/>
              <a:ext cx="571500" cy="561975"/>
            </a:xfrm>
            <a:prstGeom prst="rect">
              <a:avLst/>
            </a:prstGeom>
          </p:spPr>
        </p:pic>
        <p:pic>
          <p:nvPicPr>
            <p:cNvPr id="37" name="Picture 36">
              <a:extLst>
                <a:ext uri="{FF2B5EF4-FFF2-40B4-BE49-F238E27FC236}">
                  <a16:creationId xmlns:a16="http://schemas.microsoft.com/office/drawing/2014/main" id="{17884EFD-1220-4D1F-A2DF-72D77F7CF173}"/>
                </a:ext>
              </a:extLst>
            </p:cNvPr>
            <p:cNvPicPr>
              <a:picLocks noChangeAspect="1"/>
            </p:cNvPicPr>
            <p:nvPr/>
          </p:nvPicPr>
          <p:blipFill>
            <a:blip r:embed="rId5"/>
            <a:stretch>
              <a:fillRect/>
            </a:stretch>
          </p:blipFill>
          <p:spPr>
            <a:xfrm>
              <a:off x="3791218" y="4030873"/>
              <a:ext cx="571500" cy="561975"/>
            </a:xfrm>
            <a:prstGeom prst="rect">
              <a:avLst/>
            </a:prstGeom>
          </p:spPr>
        </p:pic>
        <p:pic>
          <p:nvPicPr>
            <p:cNvPr id="39" name="Picture 38">
              <a:extLst>
                <a:ext uri="{FF2B5EF4-FFF2-40B4-BE49-F238E27FC236}">
                  <a16:creationId xmlns:a16="http://schemas.microsoft.com/office/drawing/2014/main" id="{63E335B9-6AA3-4AF5-B4E9-4192541E5FFE}"/>
                </a:ext>
              </a:extLst>
            </p:cNvPr>
            <p:cNvPicPr>
              <a:picLocks noChangeAspect="1"/>
            </p:cNvPicPr>
            <p:nvPr/>
          </p:nvPicPr>
          <p:blipFill>
            <a:blip r:embed="rId5"/>
            <a:stretch>
              <a:fillRect/>
            </a:stretch>
          </p:blipFill>
          <p:spPr>
            <a:xfrm>
              <a:off x="4968101" y="4061171"/>
              <a:ext cx="571500" cy="561975"/>
            </a:xfrm>
            <a:prstGeom prst="rect">
              <a:avLst/>
            </a:prstGeom>
          </p:spPr>
        </p:pic>
        <p:pic>
          <p:nvPicPr>
            <p:cNvPr id="41" name="Picture 40">
              <a:extLst>
                <a:ext uri="{FF2B5EF4-FFF2-40B4-BE49-F238E27FC236}">
                  <a16:creationId xmlns:a16="http://schemas.microsoft.com/office/drawing/2014/main" id="{8D3B1726-C380-4B26-92FF-B52BA5E42064}"/>
                </a:ext>
              </a:extLst>
            </p:cNvPr>
            <p:cNvPicPr>
              <a:picLocks noChangeAspect="1"/>
            </p:cNvPicPr>
            <p:nvPr/>
          </p:nvPicPr>
          <p:blipFill>
            <a:blip r:embed="rId5"/>
            <a:stretch>
              <a:fillRect/>
            </a:stretch>
          </p:blipFill>
          <p:spPr>
            <a:xfrm>
              <a:off x="6176861" y="4040371"/>
              <a:ext cx="571500" cy="561975"/>
            </a:xfrm>
            <a:prstGeom prst="rect">
              <a:avLst/>
            </a:prstGeom>
          </p:spPr>
        </p:pic>
        <p:pic>
          <p:nvPicPr>
            <p:cNvPr id="43" name="Picture 42">
              <a:extLst>
                <a:ext uri="{FF2B5EF4-FFF2-40B4-BE49-F238E27FC236}">
                  <a16:creationId xmlns:a16="http://schemas.microsoft.com/office/drawing/2014/main" id="{12CA6BFC-7605-48C8-BD53-FEF74DC4A215}"/>
                </a:ext>
              </a:extLst>
            </p:cNvPr>
            <p:cNvPicPr>
              <a:picLocks noChangeAspect="1"/>
            </p:cNvPicPr>
            <p:nvPr/>
          </p:nvPicPr>
          <p:blipFill>
            <a:blip r:embed="rId5"/>
            <a:stretch>
              <a:fillRect/>
            </a:stretch>
          </p:blipFill>
          <p:spPr>
            <a:xfrm>
              <a:off x="7416381" y="4053654"/>
              <a:ext cx="571500" cy="561975"/>
            </a:xfrm>
            <a:prstGeom prst="rect">
              <a:avLst/>
            </a:prstGeom>
          </p:spPr>
        </p:pic>
        <p:pic>
          <p:nvPicPr>
            <p:cNvPr id="45" name="Picture 44">
              <a:extLst>
                <a:ext uri="{FF2B5EF4-FFF2-40B4-BE49-F238E27FC236}">
                  <a16:creationId xmlns:a16="http://schemas.microsoft.com/office/drawing/2014/main" id="{68FAB0D1-6F39-45DE-960D-BD3B665BA613}"/>
                </a:ext>
              </a:extLst>
            </p:cNvPr>
            <p:cNvPicPr>
              <a:picLocks noChangeAspect="1"/>
            </p:cNvPicPr>
            <p:nvPr/>
          </p:nvPicPr>
          <p:blipFill>
            <a:blip r:embed="rId5"/>
            <a:stretch>
              <a:fillRect/>
            </a:stretch>
          </p:blipFill>
          <p:spPr>
            <a:xfrm>
              <a:off x="8655901" y="4122231"/>
              <a:ext cx="571500" cy="561975"/>
            </a:xfrm>
            <a:prstGeom prst="rect">
              <a:avLst/>
            </a:prstGeom>
          </p:spPr>
        </p:pic>
      </p:grpSp>
      <p:sp>
        <p:nvSpPr>
          <p:cNvPr id="47" name="TextBox 46">
            <a:extLst>
              <a:ext uri="{FF2B5EF4-FFF2-40B4-BE49-F238E27FC236}">
                <a16:creationId xmlns:a16="http://schemas.microsoft.com/office/drawing/2014/main" id="{970B985E-D71B-4B6E-9F79-8E54DE3C71EC}"/>
              </a:ext>
            </a:extLst>
          </p:cNvPr>
          <p:cNvSpPr txBox="1"/>
          <p:nvPr/>
        </p:nvSpPr>
        <p:spPr>
          <a:xfrm>
            <a:off x="470628" y="3695059"/>
            <a:ext cx="8549948" cy="369332"/>
          </a:xfrm>
          <a:prstGeom prst="rect">
            <a:avLst/>
          </a:prstGeom>
          <a:solidFill>
            <a:schemeClr val="bg2"/>
          </a:solidFill>
        </p:spPr>
        <p:txBody>
          <a:bodyPr wrap="square">
            <a:spAutoFit/>
          </a:bodyPr>
          <a:lstStyle/>
          <a:p>
            <a:r>
              <a:rPr lang="en-GB" b="1" dirty="0">
                <a:cs typeface="Times New Roman" panose="02020603050405020304" pitchFamily="18" charset="0"/>
              </a:rPr>
              <a:t>Step 2: </a:t>
            </a:r>
            <a:r>
              <a:rPr lang="en-GB" b="1" dirty="0"/>
              <a:t> Count in 5s until you get to 30 keeping track on a number line.</a:t>
            </a:r>
          </a:p>
        </p:txBody>
      </p:sp>
    </p:spTree>
    <p:extLst>
      <p:ext uri="{BB962C8B-B14F-4D97-AF65-F5344CB8AC3E}">
        <p14:creationId xmlns:p14="http://schemas.microsoft.com/office/powerpoint/2010/main" val="349452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480339A9-BCBD-44BF-9C46-64CE9F924F2D}"/>
              </a:ext>
            </a:extLst>
          </p:cNvPr>
          <p:cNvGrpSpPr/>
          <p:nvPr/>
        </p:nvGrpSpPr>
        <p:grpSpPr>
          <a:xfrm>
            <a:off x="1014646" y="1670732"/>
            <a:ext cx="7525452" cy="1188408"/>
            <a:chOff x="1354512" y="2240592"/>
            <a:chExt cx="7525452" cy="1188408"/>
          </a:xfrm>
        </p:grpSpPr>
        <p:pic>
          <p:nvPicPr>
            <p:cNvPr id="2" name="Picture 1">
              <a:extLst>
                <a:ext uri="{FF2B5EF4-FFF2-40B4-BE49-F238E27FC236}">
                  <a16:creationId xmlns:a16="http://schemas.microsoft.com/office/drawing/2014/main" id="{E85209AE-95EC-4E46-B875-4007C84B66E9}"/>
                </a:ext>
              </a:extLst>
            </p:cNvPr>
            <p:cNvPicPr>
              <a:picLocks noChangeAspect="1"/>
            </p:cNvPicPr>
            <p:nvPr/>
          </p:nvPicPr>
          <p:blipFill>
            <a:blip r:embed="rId2"/>
            <a:stretch>
              <a:fillRect/>
            </a:stretch>
          </p:blipFill>
          <p:spPr>
            <a:xfrm>
              <a:off x="1354512" y="2240592"/>
              <a:ext cx="7452220" cy="1046462"/>
            </a:xfrm>
            <a:prstGeom prst="rect">
              <a:avLst/>
            </a:prstGeom>
          </p:spPr>
        </p:pic>
        <p:pic>
          <p:nvPicPr>
            <p:cNvPr id="3" name="Picture 2">
              <a:extLst>
                <a:ext uri="{FF2B5EF4-FFF2-40B4-BE49-F238E27FC236}">
                  <a16:creationId xmlns:a16="http://schemas.microsoft.com/office/drawing/2014/main" id="{72A31FF4-CC9C-410A-8A54-BB96B967EAD3}"/>
                </a:ext>
              </a:extLst>
            </p:cNvPr>
            <p:cNvPicPr>
              <a:picLocks noChangeAspect="1"/>
            </p:cNvPicPr>
            <p:nvPr/>
          </p:nvPicPr>
          <p:blipFill>
            <a:blip r:embed="rId3"/>
            <a:stretch>
              <a:fillRect/>
            </a:stretch>
          </p:blipFill>
          <p:spPr>
            <a:xfrm>
              <a:off x="1850430" y="3014663"/>
              <a:ext cx="395287" cy="414337"/>
            </a:xfrm>
            <a:prstGeom prst="rect">
              <a:avLst/>
            </a:prstGeom>
          </p:spPr>
        </p:pic>
        <p:pic>
          <p:nvPicPr>
            <p:cNvPr id="4" name="Picture 3">
              <a:extLst>
                <a:ext uri="{FF2B5EF4-FFF2-40B4-BE49-F238E27FC236}">
                  <a16:creationId xmlns:a16="http://schemas.microsoft.com/office/drawing/2014/main" id="{F97944EC-234E-4BEB-AD7E-4A2DAD80933F}"/>
                </a:ext>
              </a:extLst>
            </p:cNvPr>
            <p:cNvPicPr>
              <a:picLocks noChangeAspect="1"/>
            </p:cNvPicPr>
            <p:nvPr/>
          </p:nvPicPr>
          <p:blipFill>
            <a:blip r:embed="rId3"/>
            <a:stretch>
              <a:fillRect/>
            </a:stretch>
          </p:blipFill>
          <p:spPr>
            <a:xfrm>
              <a:off x="2284865" y="3014662"/>
              <a:ext cx="395287" cy="414337"/>
            </a:xfrm>
            <a:prstGeom prst="rect">
              <a:avLst/>
            </a:prstGeom>
          </p:spPr>
        </p:pic>
        <p:pic>
          <p:nvPicPr>
            <p:cNvPr id="5" name="Picture 4">
              <a:extLst>
                <a:ext uri="{FF2B5EF4-FFF2-40B4-BE49-F238E27FC236}">
                  <a16:creationId xmlns:a16="http://schemas.microsoft.com/office/drawing/2014/main" id="{BDABA323-D627-4A0B-BA16-C6451AA8C02B}"/>
                </a:ext>
              </a:extLst>
            </p:cNvPr>
            <p:cNvPicPr>
              <a:picLocks noChangeAspect="1"/>
            </p:cNvPicPr>
            <p:nvPr/>
          </p:nvPicPr>
          <p:blipFill>
            <a:blip r:embed="rId3"/>
            <a:stretch>
              <a:fillRect/>
            </a:stretch>
          </p:blipFill>
          <p:spPr>
            <a:xfrm>
              <a:off x="2766837" y="3014661"/>
              <a:ext cx="395287" cy="414337"/>
            </a:xfrm>
            <a:prstGeom prst="rect">
              <a:avLst/>
            </a:prstGeom>
          </p:spPr>
        </p:pic>
        <p:pic>
          <p:nvPicPr>
            <p:cNvPr id="6" name="Picture 5">
              <a:extLst>
                <a:ext uri="{FF2B5EF4-FFF2-40B4-BE49-F238E27FC236}">
                  <a16:creationId xmlns:a16="http://schemas.microsoft.com/office/drawing/2014/main" id="{708B8185-FC85-4EEC-B288-0119602DFF4C}"/>
                </a:ext>
              </a:extLst>
            </p:cNvPr>
            <p:cNvPicPr>
              <a:picLocks noChangeAspect="1"/>
            </p:cNvPicPr>
            <p:nvPr/>
          </p:nvPicPr>
          <p:blipFill>
            <a:blip r:embed="rId3"/>
            <a:stretch>
              <a:fillRect/>
            </a:stretch>
          </p:blipFill>
          <p:spPr>
            <a:xfrm>
              <a:off x="3286165" y="3014663"/>
              <a:ext cx="395287" cy="414337"/>
            </a:xfrm>
            <a:prstGeom prst="rect">
              <a:avLst/>
            </a:prstGeom>
          </p:spPr>
        </p:pic>
        <p:pic>
          <p:nvPicPr>
            <p:cNvPr id="7" name="Picture 6">
              <a:extLst>
                <a:ext uri="{FF2B5EF4-FFF2-40B4-BE49-F238E27FC236}">
                  <a16:creationId xmlns:a16="http://schemas.microsoft.com/office/drawing/2014/main" id="{6F723516-9B6C-44B1-A692-DC848C7A6643}"/>
                </a:ext>
              </a:extLst>
            </p:cNvPr>
            <p:cNvPicPr>
              <a:picLocks noChangeAspect="1"/>
            </p:cNvPicPr>
            <p:nvPr/>
          </p:nvPicPr>
          <p:blipFill>
            <a:blip r:embed="rId3"/>
            <a:stretch>
              <a:fillRect/>
            </a:stretch>
          </p:blipFill>
          <p:spPr>
            <a:xfrm>
              <a:off x="3720600" y="3014662"/>
              <a:ext cx="395287" cy="414337"/>
            </a:xfrm>
            <a:prstGeom prst="rect">
              <a:avLst/>
            </a:prstGeom>
          </p:spPr>
        </p:pic>
        <p:pic>
          <p:nvPicPr>
            <p:cNvPr id="8" name="Picture 7">
              <a:extLst>
                <a:ext uri="{FF2B5EF4-FFF2-40B4-BE49-F238E27FC236}">
                  <a16:creationId xmlns:a16="http://schemas.microsoft.com/office/drawing/2014/main" id="{549C7321-B702-4A78-8729-752D204721E5}"/>
                </a:ext>
              </a:extLst>
            </p:cNvPr>
            <p:cNvPicPr>
              <a:picLocks noChangeAspect="1"/>
            </p:cNvPicPr>
            <p:nvPr/>
          </p:nvPicPr>
          <p:blipFill>
            <a:blip r:embed="rId3"/>
            <a:stretch>
              <a:fillRect/>
            </a:stretch>
          </p:blipFill>
          <p:spPr>
            <a:xfrm>
              <a:off x="4202572" y="3014661"/>
              <a:ext cx="395287" cy="414337"/>
            </a:xfrm>
            <a:prstGeom prst="rect">
              <a:avLst/>
            </a:prstGeom>
          </p:spPr>
        </p:pic>
        <p:pic>
          <p:nvPicPr>
            <p:cNvPr id="9" name="Picture 8">
              <a:extLst>
                <a:ext uri="{FF2B5EF4-FFF2-40B4-BE49-F238E27FC236}">
                  <a16:creationId xmlns:a16="http://schemas.microsoft.com/office/drawing/2014/main" id="{23FE2A7D-C453-4242-B6DE-930FC126A5F1}"/>
                </a:ext>
              </a:extLst>
            </p:cNvPr>
            <p:cNvPicPr>
              <a:picLocks noChangeAspect="1"/>
            </p:cNvPicPr>
            <p:nvPr/>
          </p:nvPicPr>
          <p:blipFill>
            <a:blip r:embed="rId3"/>
            <a:stretch>
              <a:fillRect/>
            </a:stretch>
          </p:blipFill>
          <p:spPr>
            <a:xfrm>
              <a:off x="4734089" y="3014662"/>
              <a:ext cx="395287" cy="414337"/>
            </a:xfrm>
            <a:prstGeom prst="rect">
              <a:avLst/>
            </a:prstGeom>
          </p:spPr>
        </p:pic>
        <p:pic>
          <p:nvPicPr>
            <p:cNvPr id="10" name="Picture 9">
              <a:extLst>
                <a:ext uri="{FF2B5EF4-FFF2-40B4-BE49-F238E27FC236}">
                  <a16:creationId xmlns:a16="http://schemas.microsoft.com/office/drawing/2014/main" id="{BF0846F7-FD28-467E-AFA7-52BB9D65ACA0}"/>
                </a:ext>
              </a:extLst>
            </p:cNvPr>
            <p:cNvPicPr>
              <a:picLocks noChangeAspect="1"/>
            </p:cNvPicPr>
            <p:nvPr/>
          </p:nvPicPr>
          <p:blipFill>
            <a:blip r:embed="rId3"/>
            <a:stretch>
              <a:fillRect/>
            </a:stretch>
          </p:blipFill>
          <p:spPr>
            <a:xfrm>
              <a:off x="5168524" y="3014661"/>
              <a:ext cx="395287" cy="414337"/>
            </a:xfrm>
            <a:prstGeom prst="rect">
              <a:avLst/>
            </a:prstGeom>
          </p:spPr>
        </p:pic>
        <p:pic>
          <p:nvPicPr>
            <p:cNvPr id="11" name="Picture 10">
              <a:extLst>
                <a:ext uri="{FF2B5EF4-FFF2-40B4-BE49-F238E27FC236}">
                  <a16:creationId xmlns:a16="http://schemas.microsoft.com/office/drawing/2014/main" id="{A8B364EC-DB0F-47F8-A2BA-EBEA47BCA514}"/>
                </a:ext>
              </a:extLst>
            </p:cNvPr>
            <p:cNvPicPr>
              <a:picLocks noChangeAspect="1"/>
            </p:cNvPicPr>
            <p:nvPr/>
          </p:nvPicPr>
          <p:blipFill>
            <a:blip r:embed="rId3"/>
            <a:stretch>
              <a:fillRect/>
            </a:stretch>
          </p:blipFill>
          <p:spPr>
            <a:xfrm>
              <a:off x="5650496" y="3014660"/>
              <a:ext cx="395287" cy="414337"/>
            </a:xfrm>
            <a:prstGeom prst="rect">
              <a:avLst/>
            </a:prstGeom>
          </p:spPr>
        </p:pic>
        <p:pic>
          <p:nvPicPr>
            <p:cNvPr id="12" name="Picture 11">
              <a:extLst>
                <a:ext uri="{FF2B5EF4-FFF2-40B4-BE49-F238E27FC236}">
                  <a16:creationId xmlns:a16="http://schemas.microsoft.com/office/drawing/2014/main" id="{83B81B5D-45EC-4751-B926-C747484058A7}"/>
                </a:ext>
              </a:extLst>
            </p:cNvPr>
            <p:cNvPicPr>
              <a:picLocks noChangeAspect="1"/>
            </p:cNvPicPr>
            <p:nvPr/>
          </p:nvPicPr>
          <p:blipFill>
            <a:blip r:embed="rId3"/>
            <a:stretch>
              <a:fillRect/>
            </a:stretch>
          </p:blipFill>
          <p:spPr>
            <a:xfrm>
              <a:off x="6169824" y="3014662"/>
              <a:ext cx="395287" cy="414337"/>
            </a:xfrm>
            <a:prstGeom prst="rect">
              <a:avLst/>
            </a:prstGeom>
          </p:spPr>
        </p:pic>
        <p:pic>
          <p:nvPicPr>
            <p:cNvPr id="13" name="Picture 12">
              <a:extLst>
                <a:ext uri="{FF2B5EF4-FFF2-40B4-BE49-F238E27FC236}">
                  <a16:creationId xmlns:a16="http://schemas.microsoft.com/office/drawing/2014/main" id="{CFD6DF3C-C198-42F9-97B2-F45C471EC452}"/>
                </a:ext>
              </a:extLst>
            </p:cNvPr>
            <p:cNvPicPr>
              <a:picLocks noChangeAspect="1"/>
            </p:cNvPicPr>
            <p:nvPr/>
          </p:nvPicPr>
          <p:blipFill>
            <a:blip r:embed="rId3"/>
            <a:stretch>
              <a:fillRect/>
            </a:stretch>
          </p:blipFill>
          <p:spPr>
            <a:xfrm>
              <a:off x="6604259" y="3014661"/>
              <a:ext cx="395287" cy="414337"/>
            </a:xfrm>
            <a:prstGeom prst="rect">
              <a:avLst/>
            </a:prstGeom>
          </p:spPr>
        </p:pic>
        <p:pic>
          <p:nvPicPr>
            <p:cNvPr id="14" name="Picture 13">
              <a:extLst>
                <a:ext uri="{FF2B5EF4-FFF2-40B4-BE49-F238E27FC236}">
                  <a16:creationId xmlns:a16="http://schemas.microsoft.com/office/drawing/2014/main" id="{179C4B0F-D8E0-447F-B077-8878A0185496}"/>
                </a:ext>
              </a:extLst>
            </p:cNvPr>
            <p:cNvPicPr>
              <a:picLocks noChangeAspect="1"/>
            </p:cNvPicPr>
            <p:nvPr/>
          </p:nvPicPr>
          <p:blipFill>
            <a:blip r:embed="rId3"/>
            <a:stretch>
              <a:fillRect/>
            </a:stretch>
          </p:blipFill>
          <p:spPr>
            <a:xfrm>
              <a:off x="7086231" y="3014660"/>
              <a:ext cx="395287" cy="414337"/>
            </a:xfrm>
            <a:prstGeom prst="rect">
              <a:avLst/>
            </a:prstGeom>
          </p:spPr>
        </p:pic>
        <p:pic>
          <p:nvPicPr>
            <p:cNvPr id="15" name="Picture 14">
              <a:extLst>
                <a:ext uri="{FF2B5EF4-FFF2-40B4-BE49-F238E27FC236}">
                  <a16:creationId xmlns:a16="http://schemas.microsoft.com/office/drawing/2014/main" id="{DE75B3F4-2A37-4C69-9348-503E6E8C8B69}"/>
                </a:ext>
              </a:extLst>
            </p:cNvPr>
            <p:cNvPicPr>
              <a:picLocks noChangeAspect="1"/>
            </p:cNvPicPr>
            <p:nvPr/>
          </p:nvPicPr>
          <p:blipFill>
            <a:blip r:embed="rId3"/>
            <a:stretch>
              <a:fillRect/>
            </a:stretch>
          </p:blipFill>
          <p:spPr>
            <a:xfrm>
              <a:off x="7568270" y="3014660"/>
              <a:ext cx="395287" cy="414337"/>
            </a:xfrm>
            <a:prstGeom prst="rect">
              <a:avLst/>
            </a:prstGeom>
          </p:spPr>
        </p:pic>
        <p:pic>
          <p:nvPicPr>
            <p:cNvPr id="16" name="Picture 15">
              <a:extLst>
                <a:ext uri="{FF2B5EF4-FFF2-40B4-BE49-F238E27FC236}">
                  <a16:creationId xmlns:a16="http://schemas.microsoft.com/office/drawing/2014/main" id="{863432F4-C930-476A-A8F5-F4D433B2A52B}"/>
                </a:ext>
              </a:extLst>
            </p:cNvPr>
            <p:cNvPicPr>
              <a:picLocks noChangeAspect="1"/>
            </p:cNvPicPr>
            <p:nvPr/>
          </p:nvPicPr>
          <p:blipFill>
            <a:blip r:embed="rId3"/>
            <a:stretch>
              <a:fillRect/>
            </a:stretch>
          </p:blipFill>
          <p:spPr>
            <a:xfrm>
              <a:off x="8002705" y="3014659"/>
              <a:ext cx="395287" cy="414337"/>
            </a:xfrm>
            <a:prstGeom prst="rect">
              <a:avLst/>
            </a:prstGeom>
          </p:spPr>
        </p:pic>
        <p:pic>
          <p:nvPicPr>
            <p:cNvPr id="17" name="Picture 16">
              <a:extLst>
                <a:ext uri="{FF2B5EF4-FFF2-40B4-BE49-F238E27FC236}">
                  <a16:creationId xmlns:a16="http://schemas.microsoft.com/office/drawing/2014/main" id="{8B9A4200-6470-4D80-B217-B80B01BE872C}"/>
                </a:ext>
              </a:extLst>
            </p:cNvPr>
            <p:cNvPicPr>
              <a:picLocks noChangeAspect="1"/>
            </p:cNvPicPr>
            <p:nvPr/>
          </p:nvPicPr>
          <p:blipFill>
            <a:blip r:embed="rId3"/>
            <a:stretch>
              <a:fillRect/>
            </a:stretch>
          </p:blipFill>
          <p:spPr>
            <a:xfrm>
              <a:off x="8484677" y="3014658"/>
              <a:ext cx="395287" cy="414337"/>
            </a:xfrm>
            <a:prstGeom prst="rect">
              <a:avLst/>
            </a:prstGeom>
          </p:spPr>
        </p:pic>
      </p:grpSp>
      <p:sp>
        <p:nvSpPr>
          <p:cNvPr id="19" name="TextBox 18">
            <a:extLst>
              <a:ext uri="{FF2B5EF4-FFF2-40B4-BE49-F238E27FC236}">
                <a16:creationId xmlns:a16="http://schemas.microsoft.com/office/drawing/2014/main" id="{A29DE10B-E15E-41CD-AB8D-10DDDAEC95AE}"/>
              </a:ext>
            </a:extLst>
          </p:cNvPr>
          <p:cNvSpPr txBox="1"/>
          <p:nvPr/>
        </p:nvSpPr>
        <p:spPr>
          <a:xfrm>
            <a:off x="477679" y="685161"/>
            <a:ext cx="8195092" cy="369332"/>
          </a:xfrm>
          <a:prstGeom prst="rect">
            <a:avLst/>
          </a:prstGeom>
          <a:solidFill>
            <a:schemeClr val="bg2"/>
          </a:solidFill>
        </p:spPr>
        <p:txBody>
          <a:bodyPr wrap="square">
            <a:spAutoFit/>
          </a:bodyPr>
          <a:lstStyle/>
          <a:p>
            <a:r>
              <a:rPr lang="en-GB" b="1" dirty="0">
                <a:cs typeface="Times New Roman" panose="02020603050405020304" pitchFamily="18" charset="0"/>
              </a:rPr>
              <a:t>Step 3: </a:t>
            </a:r>
            <a:r>
              <a:rPr lang="en-GB" b="1" dirty="0"/>
              <a:t>Count in 2s until you get to 30 keeping track on a number line.</a:t>
            </a:r>
          </a:p>
        </p:txBody>
      </p:sp>
      <p:sp>
        <p:nvSpPr>
          <p:cNvPr id="22" name="TextBox 21">
            <a:extLst>
              <a:ext uri="{FF2B5EF4-FFF2-40B4-BE49-F238E27FC236}">
                <a16:creationId xmlns:a16="http://schemas.microsoft.com/office/drawing/2014/main" id="{E82619BC-1D73-44AE-B515-838F13EE5C39}"/>
              </a:ext>
            </a:extLst>
          </p:cNvPr>
          <p:cNvSpPr txBox="1"/>
          <p:nvPr/>
        </p:nvSpPr>
        <p:spPr>
          <a:xfrm>
            <a:off x="370442" y="3772117"/>
            <a:ext cx="9880376" cy="646331"/>
          </a:xfrm>
          <a:prstGeom prst="rect">
            <a:avLst/>
          </a:prstGeom>
          <a:solidFill>
            <a:schemeClr val="bg2"/>
          </a:solidFill>
        </p:spPr>
        <p:txBody>
          <a:bodyPr wrap="square">
            <a:spAutoFit/>
          </a:bodyPr>
          <a:lstStyle/>
          <a:p>
            <a:r>
              <a:rPr lang="en-GB" b="1" dirty="0"/>
              <a:t>Step 4</a:t>
            </a:r>
          </a:p>
          <a:p>
            <a:r>
              <a:rPr lang="en-GB" b="1" dirty="0"/>
              <a:t>The number of coins you counted tells you how many of each type of coin is needed.</a:t>
            </a:r>
          </a:p>
        </p:txBody>
      </p:sp>
      <p:grpSp>
        <p:nvGrpSpPr>
          <p:cNvPr id="30" name="Group 29">
            <a:extLst>
              <a:ext uri="{FF2B5EF4-FFF2-40B4-BE49-F238E27FC236}">
                <a16:creationId xmlns:a16="http://schemas.microsoft.com/office/drawing/2014/main" id="{F1521DDD-FE8A-4BAA-AFE9-C3E3F6127E23}"/>
              </a:ext>
            </a:extLst>
          </p:cNvPr>
          <p:cNvGrpSpPr/>
          <p:nvPr/>
        </p:nvGrpSpPr>
        <p:grpSpPr>
          <a:xfrm>
            <a:off x="5946177" y="4560391"/>
            <a:ext cx="3937468" cy="626877"/>
            <a:chOff x="6155261" y="4853633"/>
            <a:chExt cx="3293975" cy="626877"/>
          </a:xfrm>
        </p:grpSpPr>
        <p:sp>
          <p:nvSpPr>
            <p:cNvPr id="24" name="TextBox 23">
              <a:extLst>
                <a:ext uri="{FF2B5EF4-FFF2-40B4-BE49-F238E27FC236}">
                  <a16:creationId xmlns:a16="http://schemas.microsoft.com/office/drawing/2014/main" id="{76D4C18D-D226-4AD2-9758-F29F48D46F07}"/>
                </a:ext>
              </a:extLst>
            </p:cNvPr>
            <p:cNvSpPr txBox="1"/>
            <p:nvPr/>
          </p:nvSpPr>
          <p:spPr>
            <a:xfrm>
              <a:off x="6155261" y="5023076"/>
              <a:ext cx="3293975" cy="369332"/>
            </a:xfrm>
            <a:prstGeom prst="rect">
              <a:avLst/>
            </a:prstGeom>
            <a:noFill/>
          </p:spPr>
          <p:txBody>
            <a:bodyPr wrap="square" rtlCol="0">
              <a:spAutoFit/>
            </a:bodyPr>
            <a:lstStyle/>
            <a:p>
              <a:r>
                <a:rPr lang="en-GB" dirty="0"/>
                <a:t>There are 15           coins.</a:t>
              </a:r>
            </a:p>
          </p:txBody>
        </p:sp>
        <p:pic>
          <p:nvPicPr>
            <p:cNvPr id="25" name="Picture 24">
              <a:extLst>
                <a:ext uri="{FF2B5EF4-FFF2-40B4-BE49-F238E27FC236}">
                  <a16:creationId xmlns:a16="http://schemas.microsoft.com/office/drawing/2014/main" id="{37B35871-789F-4128-B62D-10BB30367E05}"/>
                </a:ext>
              </a:extLst>
            </p:cNvPr>
            <p:cNvPicPr>
              <a:picLocks noChangeAspect="1"/>
            </p:cNvPicPr>
            <p:nvPr/>
          </p:nvPicPr>
          <p:blipFill>
            <a:blip r:embed="rId3"/>
            <a:stretch>
              <a:fillRect/>
            </a:stretch>
          </p:blipFill>
          <p:spPr>
            <a:xfrm>
              <a:off x="7323980" y="4853633"/>
              <a:ext cx="563206" cy="626877"/>
            </a:xfrm>
            <a:prstGeom prst="rect">
              <a:avLst/>
            </a:prstGeom>
          </p:spPr>
        </p:pic>
      </p:grpSp>
      <p:pic>
        <p:nvPicPr>
          <p:cNvPr id="27" name="Picture 26">
            <a:extLst>
              <a:ext uri="{FF2B5EF4-FFF2-40B4-BE49-F238E27FC236}">
                <a16:creationId xmlns:a16="http://schemas.microsoft.com/office/drawing/2014/main" id="{44B50A1B-55BC-4529-A660-C4B546DE09C5}"/>
              </a:ext>
            </a:extLst>
          </p:cNvPr>
          <p:cNvPicPr>
            <a:picLocks noChangeAspect="1"/>
          </p:cNvPicPr>
          <p:nvPr/>
        </p:nvPicPr>
        <p:blipFill>
          <a:blip r:embed="rId4"/>
          <a:stretch>
            <a:fillRect/>
          </a:stretch>
        </p:blipFill>
        <p:spPr>
          <a:xfrm>
            <a:off x="7351705" y="5142692"/>
            <a:ext cx="563206" cy="553819"/>
          </a:xfrm>
          <a:prstGeom prst="rect">
            <a:avLst/>
          </a:prstGeom>
        </p:spPr>
      </p:pic>
      <p:sp>
        <p:nvSpPr>
          <p:cNvPr id="29" name="TextBox 28">
            <a:extLst>
              <a:ext uri="{FF2B5EF4-FFF2-40B4-BE49-F238E27FC236}">
                <a16:creationId xmlns:a16="http://schemas.microsoft.com/office/drawing/2014/main" id="{301EE9EF-8780-4692-B879-EEDD7E8C4FD0}"/>
              </a:ext>
            </a:extLst>
          </p:cNvPr>
          <p:cNvSpPr txBox="1"/>
          <p:nvPr/>
        </p:nvSpPr>
        <p:spPr>
          <a:xfrm>
            <a:off x="5974080" y="5197831"/>
            <a:ext cx="6217920" cy="369332"/>
          </a:xfrm>
          <a:prstGeom prst="rect">
            <a:avLst/>
          </a:prstGeom>
          <a:noFill/>
        </p:spPr>
        <p:txBody>
          <a:bodyPr wrap="square">
            <a:spAutoFit/>
          </a:bodyPr>
          <a:lstStyle/>
          <a:p>
            <a:r>
              <a:rPr lang="en-GB" dirty="0"/>
              <a:t>There are  6          coins</a:t>
            </a:r>
          </a:p>
        </p:txBody>
      </p:sp>
      <p:grpSp>
        <p:nvGrpSpPr>
          <p:cNvPr id="34" name="Group 33">
            <a:extLst>
              <a:ext uri="{FF2B5EF4-FFF2-40B4-BE49-F238E27FC236}">
                <a16:creationId xmlns:a16="http://schemas.microsoft.com/office/drawing/2014/main" id="{AF40B8E6-F540-4961-9404-3F5D56D38145}"/>
              </a:ext>
            </a:extLst>
          </p:cNvPr>
          <p:cNvGrpSpPr/>
          <p:nvPr/>
        </p:nvGrpSpPr>
        <p:grpSpPr>
          <a:xfrm>
            <a:off x="5974080" y="5720476"/>
            <a:ext cx="6217920" cy="535394"/>
            <a:chOff x="6131004" y="5698618"/>
            <a:chExt cx="6217920" cy="535394"/>
          </a:xfrm>
        </p:grpSpPr>
        <p:sp>
          <p:nvSpPr>
            <p:cNvPr id="31" name="TextBox 30">
              <a:extLst>
                <a:ext uri="{FF2B5EF4-FFF2-40B4-BE49-F238E27FC236}">
                  <a16:creationId xmlns:a16="http://schemas.microsoft.com/office/drawing/2014/main" id="{4D3AAD3D-C198-4370-93AA-1442D1B7D5D9}"/>
                </a:ext>
              </a:extLst>
            </p:cNvPr>
            <p:cNvSpPr txBox="1"/>
            <p:nvPr/>
          </p:nvSpPr>
          <p:spPr>
            <a:xfrm>
              <a:off x="6131004" y="5781649"/>
              <a:ext cx="6217920" cy="369332"/>
            </a:xfrm>
            <a:prstGeom prst="rect">
              <a:avLst/>
            </a:prstGeom>
            <a:noFill/>
          </p:spPr>
          <p:txBody>
            <a:bodyPr wrap="square">
              <a:spAutoFit/>
            </a:bodyPr>
            <a:lstStyle/>
            <a:p>
              <a:r>
                <a:rPr lang="en-GB" dirty="0"/>
                <a:t>There are  3           coins</a:t>
              </a:r>
            </a:p>
          </p:txBody>
        </p:sp>
        <p:pic>
          <p:nvPicPr>
            <p:cNvPr id="33" name="Picture 32">
              <a:extLst>
                <a:ext uri="{FF2B5EF4-FFF2-40B4-BE49-F238E27FC236}">
                  <a16:creationId xmlns:a16="http://schemas.microsoft.com/office/drawing/2014/main" id="{4FAB4505-18DE-4DFA-95F6-4A54F0058F5F}"/>
                </a:ext>
              </a:extLst>
            </p:cNvPr>
            <p:cNvPicPr>
              <a:picLocks noChangeAspect="1"/>
            </p:cNvPicPr>
            <p:nvPr/>
          </p:nvPicPr>
          <p:blipFill>
            <a:blip r:embed="rId5"/>
            <a:stretch>
              <a:fillRect/>
            </a:stretch>
          </p:blipFill>
          <p:spPr>
            <a:xfrm>
              <a:off x="7500385" y="5698618"/>
              <a:ext cx="563207" cy="535394"/>
            </a:xfrm>
            <a:prstGeom prst="rect">
              <a:avLst/>
            </a:prstGeom>
          </p:spPr>
        </p:pic>
      </p:grpSp>
    </p:spTree>
    <p:extLst>
      <p:ext uri="{BB962C8B-B14F-4D97-AF65-F5344CB8AC3E}">
        <p14:creationId xmlns:p14="http://schemas.microsoft.com/office/powerpoint/2010/main" val="338536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269639" y="1539019"/>
            <a:ext cx="5928860" cy="4801314"/>
          </a:xfrm>
          <a:prstGeom prst="rect">
            <a:avLst/>
          </a:prstGeom>
          <a:solidFill>
            <a:schemeClr val="accent5">
              <a:lumMod val="20000"/>
              <a:lumOff val="80000"/>
            </a:schemeClr>
          </a:solidFill>
        </p:spPr>
        <p:txBody>
          <a:bodyPr wrap="square" rtlCol="0">
            <a:spAutoFit/>
          </a:bodyPr>
          <a:lstStyle/>
          <a:p>
            <a:r>
              <a:rPr lang="en-GB" b="1" dirty="0"/>
              <a:t>Step 1: </a:t>
            </a:r>
            <a:r>
              <a:rPr lang="en-GB" i="1" dirty="0"/>
              <a:t>10, 20, 30  </a:t>
            </a:r>
          </a:p>
          <a:p>
            <a:r>
              <a:rPr lang="en-GB" i="1" dirty="0"/>
              <a:t>This is 3 coins</a:t>
            </a:r>
          </a:p>
          <a:p>
            <a:r>
              <a:rPr lang="en-GB" i="1" dirty="0"/>
              <a:t>3 groups of 10 = 30</a:t>
            </a:r>
          </a:p>
          <a:p>
            <a:endParaRPr lang="en-GB" dirty="0">
              <a:cs typeface="Times New Roman" panose="02020603050405020304" pitchFamily="18" charset="0"/>
            </a:endParaRPr>
          </a:p>
          <a:p>
            <a:r>
              <a:rPr lang="en-GB" b="1" dirty="0">
                <a:cs typeface="Times New Roman" panose="02020603050405020304" pitchFamily="18" charset="0"/>
              </a:rPr>
              <a:t>Step 2: </a:t>
            </a:r>
            <a:r>
              <a:rPr lang="en-GB" i="1" dirty="0"/>
              <a:t>5, 10, 15, 20, 25, 30</a:t>
            </a:r>
          </a:p>
          <a:p>
            <a:endParaRPr lang="en-GB" i="1" dirty="0"/>
          </a:p>
          <a:p>
            <a:r>
              <a:rPr lang="en-GB" i="1" dirty="0"/>
              <a:t>This is 6 coins</a:t>
            </a:r>
          </a:p>
          <a:p>
            <a:r>
              <a:rPr lang="en-GB" i="1" dirty="0"/>
              <a:t>6 groups of 5= 30</a:t>
            </a:r>
          </a:p>
          <a:p>
            <a:endParaRPr lang="en-GB" dirty="0">
              <a:cs typeface="Times New Roman" panose="02020603050405020304" pitchFamily="18" charset="0"/>
            </a:endParaRPr>
          </a:p>
          <a:p>
            <a:r>
              <a:rPr lang="en-GB" b="1" dirty="0">
                <a:cs typeface="Times New Roman" panose="02020603050405020304" pitchFamily="18" charset="0"/>
              </a:rPr>
              <a:t>Step 3: </a:t>
            </a:r>
            <a:r>
              <a:rPr lang="en-GB" i="1" dirty="0">
                <a:cs typeface="Times New Roman" panose="02020603050405020304" pitchFamily="18" charset="0"/>
              </a:rPr>
              <a:t>2 </a:t>
            </a:r>
            <a:r>
              <a:rPr lang="en-GB" i="1" dirty="0"/>
              <a:t>, 4, 6, 8, 10, 12, 14, 16, 18, 20, 22, 24, 26, 28, 30</a:t>
            </a:r>
          </a:p>
          <a:p>
            <a:endParaRPr lang="en-GB" i="1" dirty="0"/>
          </a:p>
          <a:p>
            <a:r>
              <a:rPr lang="en-GB" i="1" dirty="0"/>
              <a:t>This is 15 coins</a:t>
            </a:r>
          </a:p>
          <a:p>
            <a:r>
              <a:rPr lang="en-GB" i="1" dirty="0"/>
              <a:t>15 groups of 2 = 30</a:t>
            </a:r>
          </a:p>
          <a:p>
            <a:endParaRPr lang="en-GB" i="1" dirty="0"/>
          </a:p>
          <a:p>
            <a:r>
              <a:rPr lang="en-GB" b="1" i="1" dirty="0"/>
              <a:t>Step 4: Record the answer for each coin.</a:t>
            </a:r>
          </a:p>
          <a:p>
            <a:endParaRPr lang="en-GB" b="1" i="1" dirty="0">
              <a:cs typeface="Times New Roman" panose="02020603050405020304" pitchFamily="18" charset="0"/>
            </a:endParaRP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6384616" y="1801731"/>
            <a:ext cx="4839037"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2BBB0311-4193-4550-BA26-BF2A9ED5BF7C}"/>
              </a:ext>
            </a:extLst>
          </p:cNvPr>
          <p:cNvPicPr>
            <a:picLocks noChangeAspect="1"/>
          </p:cNvPicPr>
          <p:nvPr/>
        </p:nvPicPr>
        <p:blipFill>
          <a:blip r:embed="rId2"/>
          <a:stretch>
            <a:fillRect/>
          </a:stretch>
        </p:blipFill>
        <p:spPr>
          <a:xfrm>
            <a:off x="10272002" y="5050301"/>
            <a:ext cx="647700" cy="676275"/>
          </a:xfrm>
          <a:prstGeom prst="rect">
            <a:avLst/>
          </a:prstGeom>
        </p:spPr>
      </p:pic>
      <p:pic>
        <p:nvPicPr>
          <p:cNvPr id="9" name="Picture 8">
            <a:extLst>
              <a:ext uri="{FF2B5EF4-FFF2-40B4-BE49-F238E27FC236}">
                <a16:creationId xmlns:a16="http://schemas.microsoft.com/office/drawing/2014/main" id="{81A60EEE-062A-473B-B8C2-C46BB7153746}"/>
              </a:ext>
            </a:extLst>
          </p:cNvPr>
          <p:cNvPicPr>
            <a:picLocks noChangeAspect="1"/>
          </p:cNvPicPr>
          <p:nvPr/>
        </p:nvPicPr>
        <p:blipFill>
          <a:blip r:embed="rId3"/>
          <a:stretch>
            <a:fillRect/>
          </a:stretch>
        </p:blipFill>
        <p:spPr>
          <a:xfrm>
            <a:off x="7682014" y="2019561"/>
            <a:ext cx="2527877" cy="3707015"/>
          </a:xfrm>
          <a:prstGeom prst="rect">
            <a:avLst/>
          </a:prstGeom>
        </p:spPr>
      </p:pic>
    </p:spTree>
    <p:extLst>
      <p:ext uri="{BB962C8B-B14F-4D97-AF65-F5344CB8AC3E}">
        <p14:creationId xmlns:p14="http://schemas.microsoft.com/office/powerpoint/2010/main" val="341533178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942</Words>
  <Application>Microsoft Office PowerPoint</Application>
  <PresentationFormat>Widescreen</PresentationFormat>
  <Paragraphs>155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1</vt:lpstr>
      <vt:lpstr> HIAS Blended Learning Resource</vt:lpstr>
      <vt:lpstr>PowerPoint Presentation</vt:lpstr>
      <vt:lpstr>Maths focus: Counting in 2s, 5s, 10s in money context</vt:lpstr>
      <vt:lpstr>Understand the problem</vt:lpstr>
      <vt:lpstr>Make a Plan</vt:lpstr>
      <vt:lpstr>PowerPoint Presentation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Clifft, Jacqui</cp:lastModifiedBy>
  <cp:revision>13</cp:revision>
  <dcterms:created xsi:type="dcterms:W3CDTF">2021-01-05T11:02:27Z</dcterms:created>
  <dcterms:modified xsi:type="dcterms:W3CDTF">2021-02-24T07:33:51Z</dcterms:modified>
</cp:coreProperties>
</file>