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53" r:id="rId3"/>
    <p:sldId id="354" r:id="rId4"/>
    <p:sldId id="429" r:id="rId5"/>
    <p:sldId id="430" r:id="rId6"/>
    <p:sldId id="431" r:id="rId7"/>
    <p:sldId id="432" r:id="rId8"/>
    <p:sldId id="433" r:id="rId9"/>
    <p:sldId id="434" r:id="rId10"/>
    <p:sldId id="435" r:id="rId11"/>
    <p:sldId id="436" r:id="rId12"/>
    <p:sldId id="437" r:id="rId13"/>
    <p:sldId id="438" r:id="rId14"/>
    <p:sldId id="439" r:id="rId15"/>
    <p:sldId id="42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1640889" y="346935"/>
            <a:ext cx="29306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ninety six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2D018-7AF9-470F-A9E7-9346ECF17C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51030" y="1561587"/>
            <a:ext cx="1731145" cy="930105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9236C5AF-DB07-46E9-8B74-1AD080DC3ACD}"/>
              </a:ext>
            </a:extLst>
          </p:cNvPr>
          <p:cNvGrpSpPr/>
          <p:nvPr/>
        </p:nvGrpSpPr>
        <p:grpSpPr>
          <a:xfrm>
            <a:off x="867053" y="5372775"/>
            <a:ext cx="5549980" cy="634965"/>
            <a:chOff x="920319" y="5417163"/>
            <a:chExt cx="5549980" cy="634965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37B9A7C8-DEFF-4B2D-855C-BF81BBF965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D78686-C7C5-4AC3-BF45-482D5B885E13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2FFABCF-993C-4904-B9E5-700498F3FCF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7838345-19AF-4B0C-95D9-604599E5CA36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D16CF8F-DE34-4582-8AA0-326F8BBD81F5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EFB8841-7265-42F2-B31C-DB16E6EB776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59796CD-BE01-46F2-80FF-B7831C60775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119F179A-94B0-4A3F-819D-7A5085FFF8CE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EC8F6F2-6E2B-4315-8C7A-51AA0E156BB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0CD3B5F-5974-4D38-A1B1-D6F317C4497C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8216479-714B-4144-9616-840E312E4200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64E09EF-31E4-4231-A6B3-CBA2D1B08A7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D8290EEC-6FDC-46AA-8193-53B3AF348A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779E10A-8BAF-4A95-A88E-E5801CF5701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8A5E018-8A6F-40EB-B5BA-91DB364DB457}"/>
                </a:ext>
              </a:extLst>
            </p:cNvPr>
            <p:cNvSpPr txBox="1"/>
            <p:nvPr/>
          </p:nvSpPr>
          <p:spPr>
            <a:xfrm>
              <a:off x="1093506" y="5682796"/>
              <a:ext cx="53767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0     12   24   36    48   60    72   84   96  108 120 132  144</a:t>
              </a:r>
            </a:p>
          </p:txBody>
        </p:sp>
      </p:grpSp>
      <p:graphicFrame>
        <p:nvGraphicFramePr>
          <p:cNvPr id="82" name="Table 2">
            <a:extLst>
              <a:ext uri="{FF2B5EF4-FFF2-40B4-BE49-F238E27FC236}">
                <a16:creationId xmlns:a16="http://schemas.microsoft.com/office/drawing/2014/main" id="{BE9B96C7-E911-4B26-8956-8CCE728E0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128030"/>
              </p:ext>
            </p:extLst>
          </p:nvPr>
        </p:nvGraphicFramePr>
        <p:xfrm>
          <a:off x="7016319" y="375716"/>
          <a:ext cx="4492100" cy="5136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691471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5E5570C0-EE66-4C79-A3BD-5613F82D08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15339" y="1561587"/>
            <a:ext cx="1731145" cy="930105"/>
          </a:xfrm>
          <a:prstGeom prst="rect">
            <a:avLst/>
          </a:prstGeom>
        </p:spPr>
      </p:pic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DE2BF839-8561-433B-8C1A-9C80C7130577}"/>
              </a:ext>
            </a:extLst>
          </p:cNvPr>
          <p:cNvSpPr/>
          <p:nvPr/>
        </p:nvSpPr>
        <p:spPr>
          <a:xfrm>
            <a:off x="1609818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306C407-B869-41C4-8573-CC43528509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27862" y="1561587"/>
            <a:ext cx="1731145" cy="930105"/>
          </a:xfrm>
          <a:prstGeom prst="rect">
            <a:avLst/>
          </a:prstGeom>
        </p:spPr>
      </p:pic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4C7A16D2-DB04-438F-99CA-5FA2BDFF5A7D}"/>
              </a:ext>
            </a:extLst>
          </p:cNvPr>
          <p:cNvSpPr/>
          <p:nvPr/>
        </p:nvSpPr>
        <p:spPr>
          <a:xfrm>
            <a:off x="200339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8B45465-A699-4FAA-B5A5-FC35AB6139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85060" y="2491692"/>
            <a:ext cx="1731145" cy="930105"/>
          </a:xfrm>
          <a:prstGeom prst="rect">
            <a:avLst/>
          </a:prstGeom>
        </p:spPr>
      </p:pic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B097DBBA-E935-47E2-B7E8-BFE241619CB6}"/>
              </a:ext>
            </a:extLst>
          </p:cNvPr>
          <p:cNvSpPr/>
          <p:nvPr/>
        </p:nvSpPr>
        <p:spPr>
          <a:xfrm>
            <a:off x="2413249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701728E-405A-46A3-B311-E22DF1767B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50110" y="2476156"/>
            <a:ext cx="1731145" cy="930105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233A4BA5-D4B0-40B3-8FF2-592F5A6BBE08}"/>
              </a:ext>
            </a:extLst>
          </p:cNvPr>
          <p:cNvSpPr/>
          <p:nvPr/>
        </p:nvSpPr>
        <p:spPr>
          <a:xfrm>
            <a:off x="2828282" y="515722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6EE7483-C83D-49B0-B480-46F6353199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79648" y="2476155"/>
            <a:ext cx="1731145" cy="930105"/>
          </a:xfrm>
          <a:prstGeom prst="rect">
            <a:avLst/>
          </a:prstGeom>
        </p:spPr>
      </p:pic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A6426685-7D5B-423B-BA7B-AEB7775FC1B4}"/>
              </a:ext>
            </a:extLst>
          </p:cNvPr>
          <p:cNvSpPr/>
          <p:nvPr/>
        </p:nvSpPr>
        <p:spPr>
          <a:xfrm>
            <a:off x="3241092" y="517619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3EAFE1BA-813A-45FC-B341-D3B3DA0468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85059" y="3436204"/>
            <a:ext cx="1731145" cy="930105"/>
          </a:xfrm>
          <a:prstGeom prst="rect">
            <a:avLst/>
          </a:prstGeom>
        </p:spPr>
      </p:pic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0229B225-91E5-4173-BD04-083B5FBD9DB6}"/>
              </a:ext>
            </a:extLst>
          </p:cNvPr>
          <p:cNvSpPr/>
          <p:nvPr/>
        </p:nvSpPr>
        <p:spPr>
          <a:xfrm>
            <a:off x="3651682" y="51787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CC3ACC1-B8F4-4CD7-966B-299A6753AD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50110" y="3467181"/>
            <a:ext cx="1731145" cy="930105"/>
          </a:xfrm>
          <a:prstGeom prst="rect">
            <a:avLst/>
          </a:prstGeom>
        </p:spPr>
      </p:pic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BA61A09F-8D40-4D01-AA3A-111E1B8D9AE8}"/>
              </a:ext>
            </a:extLst>
          </p:cNvPr>
          <p:cNvSpPr/>
          <p:nvPr/>
        </p:nvSpPr>
        <p:spPr>
          <a:xfrm>
            <a:off x="4043779" y="516974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9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97652" y="263132"/>
            <a:ext cx="50360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/>
              <a:t>one hundred and eight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2D018-7AF9-470F-A9E7-9346ECF17C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33277" y="1085922"/>
            <a:ext cx="1731145" cy="930105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9236C5AF-DB07-46E9-8B74-1AD080DC3ACD}"/>
              </a:ext>
            </a:extLst>
          </p:cNvPr>
          <p:cNvGrpSpPr/>
          <p:nvPr/>
        </p:nvGrpSpPr>
        <p:grpSpPr>
          <a:xfrm>
            <a:off x="867053" y="5372775"/>
            <a:ext cx="5549980" cy="634965"/>
            <a:chOff x="920319" y="5417163"/>
            <a:chExt cx="5549980" cy="634965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37B9A7C8-DEFF-4B2D-855C-BF81BBF965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D78686-C7C5-4AC3-BF45-482D5B885E13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2FFABCF-993C-4904-B9E5-700498F3FCF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7838345-19AF-4B0C-95D9-604599E5CA36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D16CF8F-DE34-4582-8AA0-326F8BBD81F5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EFB8841-7265-42F2-B31C-DB16E6EB776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59796CD-BE01-46F2-80FF-B7831C60775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119F179A-94B0-4A3F-819D-7A5085FFF8CE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EC8F6F2-6E2B-4315-8C7A-51AA0E156BB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0CD3B5F-5974-4D38-A1B1-D6F317C4497C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8216479-714B-4144-9616-840E312E4200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64E09EF-31E4-4231-A6B3-CBA2D1B08A7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D8290EEC-6FDC-46AA-8193-53B3AF348A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779E10A-8BAF-4A95-A88E-E5801CF5701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8A5E018-8A6F-40EB-B5BA-91DB364DB457}"/>
                </a:ext>
              </a:extLst>
            </p:cNvPr>
            <p:cNvSpPr txBox="1"/>
            <p:nvPr/>
          </p:nvSpPr>
          <p:spPr>
            <a:xfrm>
              <a:off x="1093506" y="5682796"/>
              <a:ext cx="53767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0     12   24   36    48   60    72   84   96  108 120 132  144</a:t>
              </a:r>
            </a:p>
          </p:txBody>
        </p:sp>
      </p:grpSp>
      <p:graphicFrame>
        <p:nvGraphicFramePr>
          <p:cNvPr id="82" name="Table 2">
            <a:extLst>
              <a:ext uri="{FF2B5EF4-FFF2-40B4-BE49-F238E27FC236}">
                <a16:creationId xmlns:a16="http://schemas.microsoft.com/office/drawing/2014/main" id="{BE9B96C7-E911-4B26-8956-8CCE728E0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229400"/>
              </p:ext>
            </p:extLst>
          </p:nvPr>
        </p:nvGraphicFramePr>
        <p:xfrm>
          <a:off x="7016319" y="375716"/>
          <a:ext cx="4492100" cy="5136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691471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5E5570C0-EE66-4C79-A3BD-5613F82D08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497586" y="1085922"/>
            <a:ext cx="1731145" cy="930105"/>
          </a:xfrm>
          <a:prstGeom prst="rect">
            <a:avLst/>
          </a:prstGeom>
        </p:spPr>
      </p:pic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DE2BF839-8561-433B-8C1A-9C80C7130577}"/>
              </a:ext>
            </a:extLst>
          </p:cNvPr>
          <p:cNvSpPr/>
          <p:nvPr/>
        </p:nvSpPr>
        <p:spPr>
          <a:xfrm>
            <a:off x="1609818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306C407-B869-41C4-8573-CC43528509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10109" y="1085922"/>
            <a:ext cx="1731145" cy="930105"/>
          </a:xfrm>
          <a:prstGeom prst="rect">
            <a:avLst/>
          </a:prstGeom>
        </p:spPr>
      </p:pic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4C7A16D2-DB04-438F-99CA-5FA2BDFF5A7D}"/>
              </a:ext>
            </a:extLst>
          </p:cNvPr>
          <p:cNvSpPr/>
          <p:nvPr/>
        </p:nvSpPr>
        <p:spPr>
          <a:xfrm>
            <a:off x="200339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8B45465-A699-4FAA-B5A5-FC35AB6139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67307" y="2016027"/>
            <a:ext cx="1731145" cy="930105"/>
          </a:xfrm>
          <a:prstGeom prst="rect">
            <a:avLst/>
          </a:prstGeom>
        </p:spPr>
      </p:pic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B097DBBA-E935-47E2-B7E8-BFE241619CB6}"/>
              </a:ext>
            </a:extLst>
          </p:cNvPr>
          <p:cNvSpPr/>
          <p:nvPr/>
        </p:nvSpPr>
        <p:spPr>
          <a:xfrm>
            <a:off x="2413249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701728E-405A-46A3-B311-E22DF1767B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32357" y="2000491"/>
            <a:ext cx="1731145" cy="930105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233A4BA5-D4B0-40B3-8FF2-592F5A6BBE08}"/>
              </a:ext>
            </a:extLst>
          </p:cNvPr>
          <p:cNvSpPr/>
          <p:nvPr/>
        </p:nvSpPr>
        <p:spPr>
          <a:xfrm>
            <a:off x="2828282" y="515722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6EE7483-C83D-49B0-B480-46F6353199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61895" y="2000490"/>
            <a:ext cx="1731145" cy="930105"/>
          </a:xfrm>
          <a:prstGeom prst="rect">
            <a:avLst/>
          </a:prstGeom>
        </p:spPr>
      </p:pic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A6426685-7D5B-423B-BA7B-AEB7775FC1B4}"/>
              </a:ext>
            </a:extLst>
          </p:cNvPr>
          <p:cNvSpPr/>
          <p:nvPr/>
        </p:nvSpPr>
        <p:spPr>
          <a:xfrm>
            <a:off x="3241092" y="517619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3EAFE1BA-813A-45FC-B341-D3B3DA0468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67306" y="2960539"/>
            <a:ext cx="1731145" cy="930105"/>
          </a:xfrm>
          <a:prstGeom prst="rect">
            <a:avLst/>
          </a:prstGeom>
        </p:spPr>
      </p:pic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0229B225-91E5-4173-BD04-083B5FBD9DB6}"/>
              </a:ext>
            </a:extLst>
          </p:cNvPr>
          <p:cNvSpPr/>
          <p:nvPr/>
        </p:nvSpPr>
        <p:spPr>
          <a:xfrm>
            <a:off x="3651682" y="51787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CC3ACC1-B8F4-4CD7-966B-299A6753AD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32357" y="2991516"/>
            <a:ext cx="1731145" cy="930105"/>
          </a:xfrm>
          <a:prstGeom prst="rect">
            <a:avLst/>
          </a:prstGeom>
        </p:spPr>
      </p:pic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BA61A09F-8D40-4D01-AA3A-111E1B8D9AE8}"/>
              </a:ext>
            </a:extLst>
          </p:cNvPr>
          <p:cNvSpPr/>
          <p:nvPr/>
        </p:nvSpPr>
        <p:spPr>
          <a:xfrm>
            <a:off x="4043779" y="516974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078F73FD-6C6D-4D1C-91B1-7400D49482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61895" y="2957436"/>
            <a:ext cx="1731145" cy="930105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AF084842-F239-4A20-A8A0-167BFBF4AD7B}"/>
              </a:ext>
            </a:extLst>
          </p:cNvPr>
          <p:cNvSpPr/>
          <p:nvPr/>
        </p:nvSpPr>
        <p:spPr>
          <a:xfrm>
            <a:off x="4434396" y="517204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437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97652" y="263132"/>
            <a:ext cx="54648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/>
              <a:t>one hundred and twenty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2D018-7AF9-470F-A9E7-9346ECF17C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33277" y="1085922"/>
            <a:ext cx="1731145" cy="930105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9236C5AF-DB07-46E9-8B74-1AD080DC3ACD}"/>
              </a:ext>
            </a:extLst>
          </p:cNvPr>
          <p:cNvGrpSpPr/>
          <p:nvPr/>
        </p:nvGrpSpPr>
        <p:grpSpPr>
          <a:xfrm>
            <a:off x="867053" y="5372775"/>
            <a:ext cx="5549980" cy="634965"/>
            <a:chOff x="920319" y="5417163"/>
            <a:chExt cx="5549980" cy="634965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37B9A7C8-DEFF-4B2D-855C-BF81BBF965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D78686-C7C5-4AC3-BF45-482D5B885E13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2FFABCF-993C-4904-B9E5-700498F3FCF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7838345-19AF-4B0C-95D9-604599E5CA36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D16CF8F-DE34-4582-8AA0-326F8BBD81F5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EFB8841-7265-42F2-B31C-DB16E6EB776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59796CD-BE01-46F2-80FF-B7831C60775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119F179A-94B0-4A3F-819D-7A5085FFF8CE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EC8F6F2-6E2B-4315-8C7A-51AA0E156BB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0CD3B5F-5974-4D38-A1B1-D6F317C4497C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8216479-714B-4144-9616-840E312E4200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64E09EF-31E4-4231-A6B3-CBA2D1B08A7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D8290EEC-6FDC-46AA-8193-53B3AF348A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779E10A-8BAF-4A95-A88E-E5801CF5701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8A5E018-8A6F-40EB-B5BA-91DB364DB457}"/>
                </a:ext>
              </a:extLst>
            </p:cNvPr>
            <p:cNvSpPr txBox="1"/>
            <p:nvPr/>
          </p:nvSpPr>
          <p:spPr>
            <a:xfrm>
              <a:off x="1093506" y="5682796"/>
              <a:ext cx="53767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0     12   24   36    48   60    72   84   96  108 120 132  144</a:t>
              </a:r>
            </a:p>
          </p:txBody>
        </p:sp>
      </p:grpSp>
      <p:graphicFrame>
        <p:nvGraphicFramePr>
          <p:cNvPr id="82" name="Table 2">
            <a:extLst>
              <a:ext uri="{FF2B5EF4-FFF2-40B4-BE49-F238E27FC236}">
                <a16:creationId xmlns:a16="http://schemas.microsoft.com/office/drawing/2014/main" id="{BE9B96C7-E911-4B26-8956-8CCE728E0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851242"/>
              </p:ext>
            </p:extLst>
          </p:nvPr>
        </p:nvGraphicFramePr>
        <p:xfrm>
          <a:off x="7016319" y="375716"/>
          <a:ext cx="4492100" cy="5136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691471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5E5570C0-EE66-4C79-A3BD-5613F82D08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497586" y="1085922"/>
            <a:ext cx="1731145" cy="930105"/>
          </a:xfrm>
          <a:prstGeom prst="rect">
            <a:avLst/>
          </a:prstGeom>
        </p:spPr>
      </p:pic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DE2BF839-8561-433B-8C1A-9C80C7130577}"/>
              </a:ext>
            </a:extLst>
          </p:cNvPr>
          <p:cNvSpPr/>
          <p:nvPr/>
        </p:nvSpPr>
        <p:spPr>
          <a:xfrm>
            <a:off x="1609818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306C407-B869-41C4-8573-CC43528509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10109" y="1085922"/>
            <a:ext cx="1731145" cy="930105"/>
          </a:xfrm>
          <a:prstGeom prst="rect">
            <a:avLst/>
          </a:prstGeom>
        </p:spPr>
      </p:pic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4C7A16D2-DB04-438F-99CA-5FA2BDFF5A7D}"/>
              </a:ext>
            </a:extLst>
          </p:cNvPr>
          <p:cNvSpPr/>
          <p:nvPr/>
        </p:nvSpPr>
        <p:spPr>
          <a:xfrm>
            <a:off x="200339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8B45465-A699-4FAA-B5A5-FC35AB6139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67307" y="2016027"/>
            <a:ext cx="1731145" cy="930105"/>
          </a:xfrm>
          <a:prstGeom prst="rect">
            <a:avLst/>
          </a:prstGeom>
        </p:spPr>
      </p:pic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B097DBBA-E935-47E2-B7E8-BFE241619CB6}"/>
              </a:ext>
            </a:extLst>
          </p:cNvPr>
          <p:cNvSpPr/>
          <p:nvPr/>
        </p:nvSpPr>
        <p:spPr>
          <a:xfrm>
            <a:off x="2413249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701728E-405A-46A3-B311-E22DF1767B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32357" y="2000491"/>
            <a:ext cx="1731145" cy="930105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233A4BA5-D4B0-40B3-8FF2-592F5A6BBE08}"/>
              </a:ext>
            </a:extLst>
          </p:cNvPr>
          <p:cNvSpPr/>
          <p:nvPr/>
        </p:nvSpPr>
        <p:spPr>
          <a:xfrm>
            <a:off x="2828282" y="515722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6EE7483-C83D-49B0-B480-46F6353199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61895" y="2000490"/>
            <a:ext cx="1731145" cy="930105"/>
          </a:xfrm>
          <a:prstGeom prst="rect">
            <a:avLst/>
          </a:prstGeom>
        </p:spPr>
      </p:pic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A6426685-7D5B-423B-BA7B-AEB7775FC1B4}"/>
              </a:ext>
            </a:extLst>
          </p:cNvPr>
          <p:cNvSpPr/>
          <p:nvPr/>
        </p:nvSpPr>
        <p:spPr>
          <a:xfrm>
            <a:off x="3241092" y="517619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3EAFE1BA-813A-45FC-B341-D3B3DA0468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67307" y="2957436"/>
            <a:ext cx="1731145" cy="930105"/>
          </a:xfrm>
          <a:prstGeom prst="rect">
            <a:avLst/>
          </a:prstGeom>
        </p:spPr>
      </p:pic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0229B225-91E5-4173-BD04-083B5FBD9DB6}"/>
              </a:ext>
            </a:extLst>
          </p:cNvPr>
          <p:cNvSpPr/>
          <p:nvPr/>
        </p:nvSpPr>
        <p:spPr>
          <a:xfrm>
            <a:off x="3651682" y="51787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CC3ACC1-B8F4-4CD7-966B-299A6753AD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32357" y="2991516"/>
            <a:ext cx="1731145" cy="930105"/>
          </a:xfrm>
          <a:prstGeom prst="rect">
            <a:avLst/>
          </a:prstGeom>
        </p:spPr>
      </p:pic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BA61A09F-8D40-4D01-AA3A-111E1B8D9AE8}"/>
              </a:ext>
            </a:extLst>
          </p:cNvPr>
          <p:cNvSpPr/>
          <p:nvPr/>
        </p:nvSpPr>
        <p:spPr>
          <a:xfrm>
            <a:off x="4043779" y="516974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078F73FD-6C6D-4D1C-91B1-7400D49482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61895" y="2957436"/>
            <a:ext cx="1731145" cy="930105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AF084842-F239-4A20-A8A0-167BFBF4AD7B}"/>
              </a:ext>
            </a:extLst>
          </p:cNvPr>
          <p:cNvSpPr/>
          <p:nvPr/>
        </p:nvSpPr>
        <p:spPr>
          <a:xfrm>
            <a:off x="4434396" y="517204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025C4DF2-4A55-4D0E-A422-84E6C950E5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51030" y="3852787"/>
            <a:ext cx="1731145" cy="930105"/>
          </a:xfrm>
          <a:prstGeom prst="rect">
            <a:avLst/>
          </a:prstGeom>
        </p:spPr>
      </p:pic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4AFCDAED-CA23-4B83-8260-0432958D8236}"/>
              </a:ext>
            </a:extLst>
          </p:cNvPr>
          <p:cNvSpPr/>
          <p:nvPr/>
        </p:nvSpPr>
        <p:spPr>
          <a:xfrm>
            <a:off x="4790983" y="517204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748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464936" y="253205"/>
            <a:ext cx="60897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/>
              <a:t>one hundred and thirty two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2D018-7AF9-470F-A9E7-9346ECF17C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33277" y="1085922"/>
            <a:ext cx="1731145" cy="930105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9236C5AF-DB07-46E9-8B74-1AD080DC3ACD}"/>
              </a:ext>
            </a:extLst>
          </p:cNvPr>
          <p:cNvGrpSpPr/>
          <p:nvPr/>
        </p:nvGrpSpPr>
        <p:grpSpPr>
          <a:xfrm>
            <a:off x="867053" y="5372775"/>
            <a:ext cx="5549980" cy="634965"/>
            <a:chOff x="920319" y="5417163"/>
            <a:chExt cx="5549980" cy="634965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37B9A7C8-DEFF-4B2D-855C-BF81BBF965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D78686-C7C5-4AC3-BF45-482D5B885E13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2FFABCF-993C-4904-B9E5-700498F3FCF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7838345-19AF-4B0C-95D9-604599E5CA36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D16CF8F-DE34-4582-8AA0-326F8BBD81F5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EFB8841-7265-42F2-B31C-DB16E6EB776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59796CD-BE01-46F2-80FF-B7831C60775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119F179A-94B0-4A3F-819D-7A5085FFF8CE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EC8F6F2-6E2B-4315-8C7A-51AA0E156BB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0CD3B5F-5974-4D38-A1B1-D6F317C4497C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8216479-714B-4144-9616-840E312E4200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64E09EF-31E4-4231-A6B3-CBA2D1B08A7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D8290EEC-6FDC-46AA-8193-53B3AF348A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779E10A-8BAF-4A95-A88E-E5801CF5701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8A5E018-8A6F-40EB-B5BA-91DB364DB457}"/>
                </a:ext>
              </a:extLst>
            </p:cNvPr>
            <p:cNvSpPr txBox="1"/>
            <p:nvPr/>
          </p:nvSpPr>
          <p:spPr>
            <a:xfrm>
              <a:off x="1093506" y="5682796"/>
              <a:ext cx="53767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0     12   24   36    48   60    72   84   96  108 120 132  144</a:t>
              </a:r>
            </a:p>
          </p:txBody>
        </p:sp>
      </p:grpSp>
      <p:graphicFrame>
        <p:nvGraphicFramePr>
          <p:cNvPr id="82" name="Table 2">
            <a:extLst>
              <a:ext uri="{FF2B5EF4-FFF2-40B4-BE49-F238E27FC236}">
                <a16:creationId xmlns:a16="http://schemas.microsoft.com/office/drawing/2014/main" id="{BE9B96C7-E911-4B26-8956-8CCE728E0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198231"/>
              </p:ext>
            </p:extLst>
          </p:nvPr>
        </p:nvGraphicFramePr>
        <p:xfrm>
          <a:off x="7016319" y="375716"/>
          <a:ext cx="4492100" cy="5136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691471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5E5570C0-EE66-4C79-A3BD-5613F82D08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497586" y="1085922"/>
            <a:ext cx="1731145" cy="930105"/>
          </a:xfrm>
          <a:prstGeom prst="rect">
            <a:avLst/>
          </a:prstGeom>
        </p:spPr>
      </p:pic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DE2BF839-8561-433B-8C1A-9C80C7130577}"/>
              </a:ext>
            </a:extLst>
          </p:cNvPr>
          <p:cNvSpPr/>
          <p:nvPr/>
        </p:nvSpPr>
        <p:spPr>
          <a:xfrm>
            <a:off x="1609818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306C407-B869-41C4-8573-CC43528509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10109" y="1085922"/>
            <a:ext cx="1731145" cy="930105"/>
          </a:xfrm>
          <a:prstGeom prst="rect">
            <a:avLst/>
          </a:prstGeom>
        </p:spPr>
      </p:pic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4C7A16D2-DB04-438F-99CA-5FA2BDFF5A7D}"/>
              </a:ext>
            </a:extLst>
          </p:cNvPr>
          <p:cNvSpPr/>
          <p:nvPr/>
        </p:nvSpPr>
        <p:spPr>
          <a:xfrm>
            <a:off x="200339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8B45465-A699-4FAA-B5A5-FC35AB6139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67307" y="2016027"/>
            <a:ext cx="1731145" cy="930105"/>
          </a:xfrm>
          <a:prstGeom prst="rect">
            <a:avLst/>
          </a:prstGeom>
        </p:spPr>
      </p:pic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B097DBBA-E935-47E2-B7E8-BFE241619CB6}"/>
              </a:ext>
            </a:extLst>
          </p:cNvPr>
          <p:cNvSpPr/>
          <p:nvPr/>
        </p:nvSpPr>
        <p:spPr>
          <a:xfrm>
            <a:off x="2413249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701728E-405A-46A3-B311-E22DF1767B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32357" y="2000491"/>
            <a:ext cx="1731145" cy="930105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233A4BA5-D4B0-40B3-8FF2-592F5A6BBE08}"/>
              </a:ext>
            </a:extLst>
          </p:cNvPr>
          <p:cNvSpPr/>
          <p:nvPr/>
        </p:nvSpPr>
        <p:spPr>
          <a:xfrm>
            <a:off x="2828282" y="515722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6EE7483-C83D-49B0-B480-46F6353199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61895" y="2000490"/>
            <a:ext cx="1731145" cy="930105"/>
          </a:xfrm>
          <a:prstGeom prst="rect">
            <a:avLst/>
          </a:prstGeom>
        </p:spPr>
      </p:pic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A6426685-7D5B-423B-BA7B-AEB7775FC1B4}"/>
              </a:ext>
            </a:extLst>
          </p:cNvPr>
          <p:cNvSpPr/>
          <p:nvPr/>
        </p:nvSpPr>
        <p:spPr>
          <a:xfrm>
            <a:off x="3241092" y="517619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3EAFE1BA-813A-45FC-B341-D3B3DA0468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67307" y="2957436"/>
            <a:ext cx="1731145" cy="930105"/>
          </a:xfrm>
          <a:prstGeom prst="rect">
            <a:avLst/>
          </a:prstGeom>
        </p:spPr>
      </p:pic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0229B225-91E5-4173-BD04-083B5FBD9DB6}"/>
              </a:ext>
            </a:extLst>
          </p:cNvPr>
          <p:cNvSpPr/>
          <p:nvPr/>
        </p:nvSpPr>
        <p:spPr>
          <a:xfrm>
            <a:off x="3651682" y="51787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CC3ACC1-B8F4-4CD7-966B-299A6753AD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32357" y="2991516"/>
            <a:ext cx="1731145" cy="930105"/>
          </a:xfrm>
          <a:prstGeom prst="rect">
            <a:avLst/>
          </a:prstGeom>
        </p:spPr>
      </p:pic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BA61A09F-8D40-4D01-AA3A-111E1B8D9AE8}"/>
              </a:ext>
            </a:extLst>
          </p:cNvPr>
          <p:cNvSpPr/>
          <p:nvPr/>
        </p:nvSpPr>
        <p:spPr>
          <a:xfrm>
            <a:off x="4043779" y="516974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078F73FD-6C6D-4D1C-91B1-7400D49482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61895" y="2957436"/>
            <a:ext cx="1731145" cy="930105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AF084842-F239-4A20-A8A0-167BFBF4AD7B}"/>
              </a:ext>
            </a:extLst>
          </p:cNvPr>
          <p:cNvSpPr/>
          <p:nvPr/>
        </p:nvSpPr>
        <p:spPr>
          <a:xfrm>
            <a:off x="4434396" y="517204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025C4DF2-4A55-4D0E-A422-84E6C950E5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51030" y="3852787"/>
            <a:ext cx="1731145" cy="930105"/>
          </a:xfrm>
          <a:prstGeom prst="rect">
            <a:avLst/>
          </a:prstGeom>
        </p:spPr>
      </p:pic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4AFCDAED-CA23-4B83-8260-0432958D8236}"/>
              </a:ext>
            </a:extLst>
          </p:cNvPr>
          <p:cNvSpPr/>
          <p:nvPr/>
        </p:nvSpPr>
        <p:spPr>
          <a:xfrm>
            <a:off x="4790983" y="517204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4D6371DC-E109-495D-85CC-140F505D2C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32357" y="3887541"/>
            <a:ext cx="1731145" cy="930105"/>
          </a:xfrm>
          <a:prstGeom prst="rect">
            <a:avLst/>
          </a:prstGeom>
        </p:spPr>
      </p:pic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BB344F1B-91AF-42DA-9474-C3C2053E8E49}"/>
              </a:ext>
            </a:extLst>
          </p:cNvPr>
          <p:cNvSpPr/>
          <p:nvPr/>
        </p:nvSpPr>
        <p:spPr>
          <a:xfrm>
            <a:off x="5209715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426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464936" y="253205"/>
            <a:ext cx="59967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/>
              <a:t>one hundred and forty four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2D018-7AF9-470F-A9E7-9346ECF17C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33277" y="1085922"/>
            <a:ext cx="1731145" cy="930105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9236C5AF-DB07-46E9-8B74-1AD080DC3ACD}"/>
              </a:ext>
            </a:extLst>
          </p:cNvPr>
          <p:cNvGrpSpPr/>
          <p:nvPr/>
        </p:nvGrpSpPr>
        <p:grpSpPr>
          <a:xfrm>
            <a:off x="867053" y="5372775"/>
            <a:ext cx="5549980" cy="634965"/>
            <a:chOff x="920319" y="5417163"/>
            <a:chExt cx="5549980" cy="634965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37B9A7C8-DEFF-4B2D-855C-BF81BBF965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D78686-C7C5-4AC3-BF45-482D5B885E13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2FFABCF-993C-4904-B9E5-700498F3FCF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7838345-19AF-4B0C-95D9-604599E5CA36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D16CF8F-DE34-4582-8AA0-326F8BBD81F5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EFB8841-7265-42F2-B31C-DB16E6EB776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59796CD-BE01-46F2-80FF-B7831C60775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119F179A-94B0-4A3F-819D-7A5085FFF8CE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EC8F6F2-6E2B-4315-8C7A-51AA0E156BB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0CD3B5F-5974-4D38-A1B1-D6F317C4497C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8216479-714B-4144-9616-840E312E4200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64E09EF-31E4-4231-A6B3-CBA2D1B08A7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D8290EEC-6FDC-46AA-8193-53B3AF348A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779E10A-8BAF-4A95-A88E-E5801CF5701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8A5E018-8A6F-40EB-B5BA-91DB364DB457}"/>
                </a:ext>
              </a:extLst>
            </p:cNvPr>
            <p:cNvSpPr txBox="1"/>
            <p:nvPr/>
          </p:nvSpPr>
          <p:spPr>
            <a:xfrm>
              <a:off x="1093506" y="5682796"/>
              <a:ext cx="53767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0     12   24   36    48   60    72   84   96  108 120 132  144</a:t>
              </a:r>
            </a:p>
          </p:txBody>
        </p:sp>
      </p:grpSp>
      <p:graphicFrame>
        <p:nvGraphicFramePr>
          <p:cNvPr id="82" name="Table 2">
            <a:extLst>
              <a:ext uri="{FF2B5EF4-FFF2-40B4-BE49-F238E27FC236}">
                <a16:creationId xmlns:a16="http://schemas.microsoft.com/office/drawing/2014/main" id="{BE9B96C7-E911-4B26-8956-8CCE728E0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985134"/>
              </p:ext>
            </p:extLst>
          </p:nvPr>
        </p:nvGraphicFramePr>
        <p:xfrm>
          <a:off x="7016319" y="375716"/>
          <a:ext cx="4492100" cy="5136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691471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5E5570C0-EE66-4C79-A3BD-5613F82D08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497586" y="1085922"/>
            <a:ext cx="1731145" cy="930105"/>
          </a:xfrm>
          <a:prstGeom prst="rect">
            <a:avLst/>
          </a:prstGeom>
        </p:spPr>
      </p:pic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DE2BF839-8561-433B-8C1A-9C80C7130577}"/>
              </a:ext>
            </a:extLst>
          </p:cNvPr>
          <p:cNvSpPr/>
          <p:nvPr/>
        </p:nvSpPr>
        <p:spPr>
          <a:xfrm>
            <a:off x="1609818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306C407-B869-41C4-8573-CC43528509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10109" y="1085922"/>
            <a:ext cx="1731145" cy="930105"/>
          </a:xfrm>
          <a:prstGeom prst="rect">
            <a:avLst/>
          </a:prstGeom>
        </p:spPr>
      </p:pic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4C7A16D2-DB04-438F-99CA-5FA2BDFF5A7D}"/>
              </a:ext>
            </a:extLst>
          </p:cNvPr>
          <p:cNvSpPr/>
          <p:nvPr/>
        </p:nvSpPr>
        <p:spPr>
          <a:xfrm>
            <a:off x="200339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8B45465-A699-4FAA-B5A5-FC35AB6139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67307" y="2016027"/>
            <a:ext cx="1731145" cy="930105"/>
          </a:xfrm>
          <a:prstGeom prst="rect">
            <a:avLst/>
          </a:prstGeom>
        </p:spPr>
      </p:pic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B097DBBA-E935-47E2-B7E8-BFE241619CB6}"/>
              </a:ext>
            </a:extLst>
          </p:cNvPr>
          <p:cNvSpPr/>
          <p:nvPr/>
        </p:nvSpPr>
        <p:spPr>
          <a:xfrm>
            <a:off x="2413249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701728E-405A-46A3-B311-E22DF1767B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32357" y="2000491"/>
            <a:ext cx="1731145" cy="930105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233A4BA5-D4B0-40B3-8FF2-592F5A6BBE08}"/>
              </a:ext>
            </a:extLst>
          </p:cNvPr>
          <p:cNvSpPr/>
          <p:nvPr/>
        </p:nvSpPr>
        <p:spPr>
          <a:xfrm>
            <a:off x="2828282" y="515722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6EE7483-C83D-49B0-B480-46F6353199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61895" y="2000490"/>
            <a:ext cx="1731145" cy="930105"/>
          </a:xfrm>
          <a:prstGeom prst="rect">
            <a:avLst/>
          </a:prstGeom>
        </p:spPr>
      </p:pic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A6426685-7D5B-423B-BA7B-AEB7775FC1B4}"/>
              </a:ext>
            </a:extLst>
          </p:cNvPr>
          <p:cNvSpPr/>
          <p:nvPr/>
        </p:nvSpPr>
        <p:spPr>
          <a:xfrm>
            <a:off x="3241092" y="517619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3EAFE1BA-813A-45FC-B341-D3B3DA0468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67307" y="2957436"/>
            <a:ext cx="1731145" cy="930105"/>
          </a:xfrm>
          <a:prstGeom prst="rect">
            <a:avLst/>
          </a:prstGeom>
        </p:spPr>
      </p:pic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0229B225-91E5-4173-BD04-083B5FBD9DB6}"/>
              </a:ext>
            </a:extLst>
          </p:cNvPr>
          <p:cNvSpPr/>
          <p:nvPr/>
        </p:nvSpPr>
        <p:spPr>
          <a:xfrm>
            <a:off x="3651682" y="51787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CC3ACC1-B8F4-4CD7-966B-299A6753AD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32357" y="2991516"/>
            <a:ext cx="1731145" cy="930105"/>
          </a:xfrm>
          <a:prstGeom prst="rect">
            <a:avLst/>
          </a:prstGeom>
        </p:spPr>
      </p:pic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BA61A09F-8D40-4D01-AA3A-111E1B8D9AE8}"/>
              </a:ext>
            </a:extLst>
          </p:cNvPr>
          <p:cNvSpPr/>
          <p:nvPr/>
        </p:nvSpPr>
        <p:spPr>
          <a:xfrm>
            <a:off x="4043779" y="516974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078F73FD-6C6D-4D1C-91B1-7400D49482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61895" y="2957436"/>
            <a:ext cx="1731145" cy="930105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AF084842-F239-4A20-A8A0-167BFBF4AD7B}"/>
              </a:ext>
            </a:extLst>
          </p:cNvPr>
          <p:cNvSpPr/>
          <p:nvPr/>
        </p:nvSpPr>
        <p:spPr>
          <a:xfrm>
            <a:off x="4434396" y="517204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025C4DF2-4A55-4D0E-A422-84E6C950E5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51030" y="3852787"/>
            <a:ext cx="1731145" cy="930105"/>
          </a:xfrm>
          <a:prstGeom prst="rect">
            <a:avLst/>
          </a:prstGeom>
        </p:spPr>
      </p:pic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4AFCDAED-CA23-4B83-8260-0432958D8236}"/>
              </a:ext>
            </a:extLst>
          </p:cNvPr>
          <p:cNvSpPr/>
          <p:nvPr/>
        </p:nvSpPr>
        <p:spPr>
          <a:xfrm>
            <a:off x="4790983" y="517204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4D6371DC-E109-495D-85CC-140F505D2C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32357" y="3887541"/>
            <a:ext cx="1731145" cy="930105"/>
          </a:xfrm>
          <a:prstGeom prst="rect">
            <a:avLst/>
          </a:prstGeom>
        </p:spPr>
      </p:pic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BB344F1B-91AF-42DA-9474-C3C2053E8E49}"/>
              </a:ext>
            </a:extLst>
          </p:cNvPr>
          <p:cNvSpPr/>
          <p:nvPr/>
        </p:nvSpPr>
        <p:spPr>
          <a:xfrm>
            <a:off x="5209715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3C5FC17F-2FB7-45C6-AED5-6D1E712EB8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413684" y="3895693"/>
            <a:ext cx="1731145" cy="930105"/>
          </a:xfrm>
          <a:prstGeom prst="rect">
            <a:avLst/>
          </a:prstGeom>
        </p:spPr>
      </p:pic>
      <p:sp>
        <p:nvSpPr>
          <p:cNvPr id="48" name="Arrow: Curved Down 47">
            <a:extLst>
              <a:ext uri="{FF2B5EF4-FFF2-40B4-BE49-F238E27FC236}">
                <a16:creationId xmlns:a16="http://schemas.microsoft.com/office/drawing/2014/main" id="{B6772467-0D3C-4888-AB94-12714A7BD434}"/>
              </a:ext>
            </a:extLst>
          </p:cNvPr>
          <p:cNvSpPr/>
          <p:nvPr/>
        </p:nvSpPr>
        <p:spPr>
          <a:xfrm>
            <a:off x="5584058" y="517619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967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5283379" y="781043"/>
            <a:ext cx="68498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What is the next step of 12 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5697184-2A0C-40B8-9E44-F0504A676BB7}"/>
              </a:ext>
            </a:extLst>
          </p:cNvPr>
          <p:cNvSpPr txBox="1"/>
          <p:nvPr/>
        </p:nvSpPr>
        <p:spPr>
          <a:xfrm>
            <a:off x="6902443" y="2002715"/>
            <a:ext cx="3835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Keep counting !</a:t>
            </a:r>
          </a:p>
        </p:txBody>
      </p:sp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699F146E-75FB-4EDD-AF91-54BA02778F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825487"/>
              </p:ext>
            </p:extLst>
          </p:nvPr>
        </p:nvGraphicFramePr>
        <p:xfrm>
          <a:off x="580008" y="203658"/>
          <a:ext cx="4492100" cy="5467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69147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4406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84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328904" y="707501"/>
            <a:ext cx="441473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in 12s up to 12 x 12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283270"/>
              </p:ext>
            </p:extLst>
          </p:nvPr>
        </p:nvGraphicFramePr>
        <p:xfrm>
          <a:off x="7016319" y="375716"/>
          <a:ext cx="4492100" cy="5136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691471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67053" y="5372775"/>
            <a:ext cx="5549980" cy="634965"/>
            <a:chOff x="920319" y="5417163"/>
            <a:chExt cx="5549980" cy="634965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53767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0     12   24   36    48   60    72   84   96  108 120 132  144</a:t>
              </a: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908987C9-29AE-45CA-88F0-E9F00FA50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4449" y="2904814"/>
            <a:ext cx="1073942" cy="104837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1B9544F-16A8-406F-AF27-2BBE96CE9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7985" y="2888529"/>
            <a:ext cx="1073942" cy="104837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D0B274A-E450-4BDC-9985-DC6727757840}"/>
              </a:ext>
            </a:extLst>
          </p:cNvPr>
          <p:cNvSpPr/>
          <p:nvPr/>
        </p:nvSpPr>
        <p:spPr>
          <a:xfrm>
            <a:off x="2130640" y="2634885"/>
            <a:ext cx="3160451" cy="155364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225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2189333" y="666827"/>
            <a:ext cx="21221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twelve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2D018-7AF9-470F-A9E7-9346ECF17C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1216241" y="2332398"/>
            <a:ext cx="3510688" cy="1886213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9236C5AF-DB07-46E9-8B74-1AD080DC3ACD}"/>
              </a:ext>
            </a:extLst>
          </p:cNvPr>
          <p:cNvGrpSpPr/>
          <p:nvPr/>
        </p:nvGrpSpPr>
        <p:grpSpPr>
          <a:xfrm>
            <a:off x="867053" y="5372775"/>
            <a:ext cx="5549980" cy="634965"/>
            <a:chOff x="920319" y="5417163"/>
            <a:chExt cx="5549980" cy="634965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37B9A7C8-DEFF-4B2D-855C-BF81BBF965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D78686-C7C5-4AC3-BF45-482D5B885E13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2FFABCF-993C-4904-B9E5-700498F3FCF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7838345-19AF-4B0C-95D9-604599E5CA36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D16CF8F-DE34-4582-8AA0-326F8BBD81F5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EFB8841-7265-42F2-B31C-DB16E6EB776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59796CD-BE01-46F2-80FF-B7831C60775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119F179A-94B0-4A3F-819D-7A5085FFF8CE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EC8F6F2-6E2B-4315-8C7A-51AA0E156BB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0CD3B5F-5974-4D38-A1B1-D6F317C4497C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8216479-714B-4144-9616-840E312E4200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64E09EF-31E4-4231-A6B3-CBA2D1B08A7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D8290EEC-6FDC-46AA-8193-53B3AF348A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779E10A-8BAF-4A95-A88E-E5801CF5701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8A5E018-8A6F-40EB-B5BA-91DB364DB457}"/>
                </a:ext>
              </a:extLst>
            </p:cNvPr>
            <p:cNvSpPr txBox="1"/>
            <p:nvPr/>
          </p:nvSpPr>
          <p:spPr>
            <a:xfrm>
              <a:off x="1093506" y="5682796"/>
              <a:ext cx="53767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0     12   24   36    48   60    72   84   96  108 120 132  144</a:t>
              </a:r>
            </a:p>
          </p:txBody>
        </p:sp>
      </p:grpSp>
      <p:graphicFrame>
        <p:nvGraphicFramePr>
          <p:cNvPr id="82" name="Table 2">
            <a:extLst>
              <a:ext uri="{FF2B5EF4-FFF2-40B4-BE49-F238E27FC236}">
                <a16:creationId xmlns:a16="http://schemas.microsoft.com/office/drawing/2014/main" id="{BE9B96C7-E911-4B26-8956-8CCE728E0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104378"/>
              </p:ext>
            </p:extLst>
          </p:nvPr>
        </p:nvGraphicFramePr>
        <p:xfrm>
          <a:off x="7016319" y="375716"/>
          <a:ext cx="4492100" cy="5136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691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54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1183980" y="576543"/>
            <a:ext cx="35752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four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2D018-7AF9-470F-A9E7-9346ECF17C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1133384" y="1749535"/>
            <a:ext cx="1731145" cy="930105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9236C5AF-DB07-46E9-8B74-1AD080DC3ACD}"/>
              </a:ext>
            </a:extLst>
          </p:cNvPr>
          <p:cNvGrpSpPr/>
          <p:nvPr/>
        </p:nvGrpSpPr>
        <p:grpSpPr>
          <a:xfrm>
            <a:off x="867053" y="5372775"/>
            <a:ext cx="5549980" cy="634965"/>
            <a:chOff x="920319" y="5417163"/>
            <a:chExt cx="5549980" cy="634965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37B9A7C8-DEFF-4B2D-855C-BF81BBF965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D78686-C7C5-4AC3-BF45-482D5B885E13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2FFABCF-993C-4904-B9E5-700498F3FCF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7838345-19AF-4B0C-95D9-604599E5CA36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D16CF8F-DE34-4582-8AA0-326F8BBD81F5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EFB8841-7265-42F2-B31C-DB16E6EB776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59796CD-BE01-46F2-80FF-B7831C60775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119F179A-94B0-4A3F-819D-7A5085FFF8CE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EC8F6F2-6E2B-4315-8C7A-51AA0E156BB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0CD3B5F-5974-4D38-A1B1-D6F317C4497C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8216479-714B-4144-9616-840E312E4200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64E09EF-31E4-4231-A6B3-CBA2D1B08A7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D8290EEC-6FDC-46AA-8193-53B3AF348A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779E10A-8BAF-4A95-A88E-E5801CF5701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8A5E018-8A6F-40EB-B5BA-91DB364DB457}"/>
                </a:ext>
              </a:extLst>
            </p:cNvPr>
            <p:cNvSpPr txBox="1"/>
            <p:nvPr/>
          </p:nvSpPr>
          <p:spPr>
            <a:xfrm>
              <a:off x="1093506" y="5682796"/>
              <a:ext cx="53767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0     12   24   36    48   60    72   84   96  108 120 132  144</a:t>
              </a:r>
            </a:p>
          </p:txBody>
        </p:sp>
      </p:grpSp>
      <p:graphicFrame>
        <p:nvGraphicFramePr>
          <p:cNvPr id="82" name="Table 2">
            <a:extLst>
              <a:ext uri="{FF2B5EF4-FFF2-40B4-BE49-F238E27FC236}">
                <a16:creationId xmlns:a16="http://schemas.microsoft.com/office/drawing/2014/main" id="{BE9B96C7-E911-4B26-8956-8CCE728E0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053236"/>
              </p:ext>
            </p:extLst>
          </p:nvPr>
        </p:nvGraphicFramePr>
        <p:xfrm>
          <a:off x="7016319" y="375716"/>
          <a:ext cx="4492100" cy="5136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691471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5E5570C0-EE66-4C79-A3BD-5613F82D08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3028044" y="1749534"/>
            <a:ext cx="1731145" cy="930105"/>
          </a:xfrm>
          <a:prstGeom prst="rect">
            <a:avLst/>
          </a:prstGeom>
        </p:spPr>
      </p:pic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DE2BF839-8561-433B-8C1A-9C80C7130577}"/>
              </a:ext>
            </a:extLst>
          </p:cNvPr>
          <p:cNvSpPr/>
          <p:nvPr/>
        </p:nvSpPr>
        <p:spPr>
          <a:xfrm>
            <a:off x="1609818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921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1609818" y="388595"/>
            <a:ext cx="27029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 six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2D018-7AF9-470F-A9E7-9346ECF17C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51030" y="1561587"/>
            <a:ext cx="1731145" cy="930105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9236C5AF-DB07-46E9-8B74-1AD080DC3ACD}"/>
              </a:ext>
            </a:extLst>
          </p:cNvPr>
          <p:cNvGrpSpPr/>
          <p:nvPr/>
        </p:nvGrpSpPr>
        <p:grpSpPr>
          <a:xfrm>
            <a:off x="867053" y="5372775"/>
            <a:ext cx="5549980" cy="634965"/>
            <a:chOff x="920319" y="5417163"/>
            <a:chExt cx="5549980" cy="634965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37B9A7C8-DEFF-4B2D-855C-BF81BBF965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D78686-C7C5-4AC3-BF45-482D5B885E13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2FFABCF-993C-4904-B9E5-700498F3FCF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7838345-19AF-4B0C-95D9-604599E5CA36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D16CF8F-DE34-4582-8AA0-326F8BBD81F5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EFB8841-7265-42F2-B31C-DB16E6EB776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59796CD-BE01-46F2-80FF-B7831C60775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119F179A-94B0-4A3F-819D-7A5085FFF8CE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EC8F6F2-6E2B-4315-8C7A-51AA0E156BB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0CD3B5F-5974-4D38-A1B1-D6F317C4497C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8216479-714B-4144-9616-840E312E4200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64E09EF-31E4-4231-A6B3-CBA2D1B08A7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D8290EEC-6FDC-46AA-8193-53B3AF348A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779E10A-8BAF-4A95-A88E-E5801CF5701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8A5E018-8A6F-40EB-B5BA-91DB364DB457}"/>
                </a:ext>
              </a:extLst>
            </p:cNvPr>
            <p:cNvSpPr txBox="1"/>
            <p:nvPr/>
          </p:nvSpPr>
          <p:spPr>
            <a:xfrm>
              <a:off x="1093506" y="5682796"/>
              <a:ext cx="53767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0     12   24   36    48   60    72   84   96  108 120 132  144</a:t>
              </a:r>
            </a:p>
          </p:txBody>
        </p:sp>
      </p:grpSp>
      <p:graphicFrame>
        <p:nvGraphicFramePr>
          <p:cNvPr id="82" name="Table 2">
            <a:extLst>
              <a:ext uri="{FF2B5EF4-FFF2-40B4-BE49-F238E27FC236}">
                <a16:creationId xmlns:a16="http://schemas.microsoft.com/office/drawing/2014/main" id="{BE9B96C7-E911-4B26-8956-8CCE728E0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061051"/>
              </p:ext>
            </p:extLst>
          </p:nvPr>
        </p:nvGraphicFramePr>
        <p:xfrm>
          <a:off x="7016319" y="375716"/>
          <a:ext cx="4492100" cy="5136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691471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5E5570C0-EE66-4C79-A3BD-5613F82D08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15339" y="1561587"/>
            <a:ext cx="1731145" cy="930105"/>
          </a:xfrm>
          <a:prstGeom prst="rect">
            <a:avLst/>
          </a:prstGeom>
        </p:spPr>
      </p:pic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DE2BF839-8561-433B-8C1A-9C80C7130577}"/>
              </a:ext>
            </a:extLst>
          </p:cNvPr>
          <p:cNvSpPr/>
          <p:nvPr/>
        </p:nvSpPr>
        <p:spPr>
          <a:xfrm>
            <a:off x="1609818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306C407-B869-41C4-8573-CC43528509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27862" y="1561587"/>
            <a:ext cx="1731145" cy="930105"/>
          </a:xfrm>
          <a:prstGeom prst="rect">
            <a:avLst/>
          </a:prstGeom>
        </p:spPr>
      </p:pic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4C7A16D2-DB04-438F-99CA-5FA2BDFF5A7D}"/>
              </a:ext>
            </a:extLst>
          </p:cNvPr>
          <p:cNvSpPr/>
          <p:nvPr/>
        </p:nvSpPr>
        <p:spPr>
          <a:xfrm>
            <a:off x="200339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37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1609818" y="388595"/>
            <a:ext cx="31910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 eight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2D018-7AF9-470F-A9E7-9346ECF17C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51030" y="1561587"/>
            <a:ext cx="1731145" cy="930105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9236C5AF-DB07-46E9-8B74-1AD080DC3ACD}"/>
              </a:ext>
            </a:extLst>
          </p:cNvPr>
          <p:cNvGrpSpPr/>
          <p:nvPr/>
        </p:nvGrpSpPr>
        <p:grpSpPr>
          <a:xfrm>
            <a:off x="867053" y="5372775"/>
            <a:ext cx="5549980" cy="634965"/>
            <a:chOff x="920319" y="5417163"/>
            <a:chExt cx="5549980" cy="634965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37B9A7C8-DEFF-4B2D-855C-BF81BBF965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D78686-C7C5-4AC3-BF45-482D5B885E13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2FFABCF-993C-4904-B9E5-700498F3FCF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7838345-19AF-4B0C-95D9-604599E5CA36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D16CF8F-DE34-4582-8AA0-326F8BBD81F5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EFB8841-7265-42F2-B31C-DB16E6EB776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59796CD-BE01-46F2-80FF-B7831C60775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119F179A-94B0-4A3F-819D-7A5085FFF8CE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EC8F6F2-6E2B-4315-8C7A-51AA0E156BB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0CD3B5F-5974-4D38-A1B1-D6F317C4497C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8216479-714B-4144-9616-840E312E4200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64E09EF-31E4-4231-A6B3-CBA2D1B08A7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D8290EEC-6FDC-46AA-8193-53B3AF348A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779E10A-8BAF-4A95-A88E-E5801CF5701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8A5E018-8A6F-40EB-B5BA-91DB364DB457}"/>
                </a:ext>
              </a:extLst>
            </p:cNvPr>
            <p:cNvSpPr txBox="1"/>
            <p:nvPr/>
          </p:nvSpPr>
          <p:spPr>
            <a:xfrm>
              <a:off x="1093506" y="5682796"/>
              <a:ext cx="53767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0     12   24   36    48   60    72   84   96  108 120 132  144</a:t>
              </a:r>
            </a:p>
          </p:txBody>
        </p:sp>
      </p:grpSp>
      <p:graphicFrame>
        <p:nvGraphicFramePr>
          <p:cNvPr id="82" name="Table 2">
            <a:extLst>
              <a:ext uri="{FF2B5EF4-FFF2-40B4-BE49-F238E27FC236}">
                <a16:creationId xmlns:a16="http://schemas.microsoft.com/office/drawing/2014/main" id="{BE9B96C7-E911-4B26-8956-8CCE728E0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38506"/>
              </p:ext>
            </p:extLst>
          </p:nvPr>
        </p:nvGraphicFramePr>
        <p:xfrm>
          <a:off x="7016319" y="375716"/>
          <a:ext cx="4492100" cy="5136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691471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5E5570C0-EE66-4C79-A3BD-5613F82D08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15339" y="1561587"/>
            <a:ext cx="1731145" cy="930105"/>
          </a:xfrm>
          <a:prstGeom prst="rect">
            <a:avLst/>
          </a:prstGeom>
        </p:spPr>
      </p:pic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DE2BF839-8561-433B-8C1A-9C80C7130577}"/>
              </a:ext>
            </a:extLst>
          </p:cNvPr>
          <p:cNvSpPr/>
          <p:nvPr/>
        </p:nvSpPr>
        <p:spPr>
          <a:xfrm>
            <a:off x="1609818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306C407-B869-41C4-8573-CC43528509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27862" y="1561587"/>
            <a:ext cx="1731145" cy="930105"/>
          </a:xfrm>
          <a:prstGeom prst="rect">
            <a:avLst/>
          </a:prstGeom>
        </p:spPr>
      </p:pic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4C7A16D2-DB04-438F-99CA-5FA2BDFF5A7D}"/>
              </a:ext>
            </a:extLst>
          </p:cNvPr>
          <p:cNvSpPr/>
          <p:nvPr/>
        </p:nvSpPr>
        <p:spPr>
          <a:xfrm>
            <a:off x="200339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8B45465-A699-4FAA-B5A5-FC35AB6139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85060" y="2491692"/>
            <a:ext cx="1731145" cy="930105"/>
          </a:xfrm>
          <a:prstGeom prst="rect">
            <a:avLst/>
          </a:prstGeom>
        </p:spPr>
      </p:pic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B097DBBA-E935-47E2-B7E8-BFE241619CB6}"/>
              </a:ext>
            </a:extLst>
          </p:cNvPr>
          <p:cNvSpPr/>
          <p:nvPr/>
        </p:nvSpPr>
        <p:spPr>
          <a:xfrm>
            <a:off x="2413249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657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2003395" y="358672"/>
            <a:ext cx="15167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2D018-7AF9-470F-A9E7-9346ECF17C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51030" y="1561587"/>
            <a:ext cx="1731145" cy="930105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9236C5AF-DB07-46E9-8B74-1AD080DC3ACD}"/>
              </a:ext>
            </a:extLst>
          </p:cNvPr>
          <p:cNvGrpSpPr/>
          <p:nvPr/>
        </p:nvGrpSpPr>
        <p:grpSpPr>
          <a:xfrm>
            <a:off x="867053" y="5372775"/>
            <a:ext cx="5549980" cy="634965"/>
            <a:chOff x="920319" y="5417163"/>
            <a:chExt cx="5549980" cy="634965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37B9A7C8-DEFF-4B2D-855C-BF81BBF965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D78686-C7C5-4AC3-BF45-482D5B885E13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2FFABCF-993C-4904-B9E5-700498F3FCF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7838345-19AF-4B0C-95D9-604599E5CA36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D16CF8F-DE34-4582-8AA0-326F8BBD81F5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EFB8841-7265-42F2-B31C-DB16E6EB776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59796CD-BE01-46F2-80FF-B7831C60775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119F179A-94B0-4A3F-819D-7A5085FFF8CE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EC8F6F2-6E2B-4315-8C7A-51AA0E156BB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0CD3B5F-5974-4D38-A1B1-D6F317C4497C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8216479-714B-4144-9616-840E312E4200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64E09EF-31E4-4231-A6B3-CBA2D1B08A7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D8290EEC-6FDC-46AA-8193-53B3AF348A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779E10A-8BAF-4A95-A88E-E5801CF5701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8A5E018-8A6F-40EB-B5BA-91DB364DB457}"/>
                </a:ext>
              </a:extLst>
            </p:cNvPr>
            <p:cNvSpPr txBox="1"/>
            <p:nvPr/>
          </p:nvSpPr>
          <p:spPr>
            <a:xfrm>
              <a:off x="1093506" y="5682796"/>
              <a:ext cx="53767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0     12   24   36    48   60    72   84   96  108 120 132  144</a:t>
              </a:r>
            </a:p>
          </p:txBody>
        </p:sp>
      </p:grpSp>
      <p:graphicFrame>
        <p:nvGraphicFramePr>
          <p:cNvPr id="82" name="Table 2">
            <a:extLst>
              <a:ext uri="{FF2B5EF4-FFF2-40B4-BE49-F238E27FC236}">
                <a16:creationId xmlns:a16="http://schemas.microsoft.com/office/drawing/2014/main" id="{BE9B96C7-E911-4B26-8956-8CCE728E0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555995"/>
              </p:ext>
            </p:extLst>
          </p:nvPr>
        </p:nvGraphicFramePr>
        <p:xfrm>
          <a:off x="7016319" y="375716"/>
          <a:ext cx="4492100" cy="5136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691471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5E5570C0-EE66-4C79-A3BD-5613F82D08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15339" y="1561587"/>
            <a:ext cx="1731145" cy="930105"/>
          </a:xfrm>
          <a:prstGeom prst="rect">
            <a:avLst/>
          </a:prstGeom>
        </p:spPr>
      </p:pic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DE2BF839-8561-433B-8C1A-9C80C7130577}"/>
              </a:ext>
            </a:extLst>
          </p:cNvPr>
          <p:cNvSpPr/>
          <p:nvPr/>
        </p:nvSpPr>
        <p:spPr>
          <a:xfrm>
            <a:off x="1609818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306C407-B869-41C4-8573-CC43528509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27862" y="1561587"/>
            <a:ext cx="1731145" cy="930105"/>
          </a:xfrm>
          <a:prstGeom prst="rect">
            <a:avLst/>
          </a:prstGeom>
        </p:spPr>
      </p:pic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4C7A16D2-DB04-438F-99CA-5FA2BDFF5A7D}"/>
              </a:ext>
            </a:extLst>
          </p:cNvPr>
          <p:cNvSpPr/>
          <p:nvPr/>
        </p:nvSpPr>
        <p:spPr>
          <a:xfrm>
            <a:off x="200339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8B45465-A699-4FAA-B5A5-FC35AB6139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85060" y="2491692"/>
            <a:ext cx="1731145" cy="930105"/>
          </a:xfrm>
          <a:prstGeom prst="rect">
            <a:avLst/>
          </a:prstGeom>
        </p:spPr>
      </p:pic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B097DBBA-E935-47E2-B7E8-BFE241619CB6}"/>
              </a:ext>
            </a:extLst>
          </p:cNvPr>
          <p:cNvSpPr/>
          <p:nvPr/>
        </p:nvSpPr>
        <p:spPr>
          <a:xfrm>
            <a:off x="2413249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701728E-405A-46A3-B311-E22DF1767B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50110" y="2476156"/>
            <a:ext cx="1731145" cy="930105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233A4BA5-D4B0-40B3-8FF2-592F5A6BBE08}"/>
              </a:ext>
            </a:extLst>
          </p:cNvPr>
          <p:cNvSpPr/>
          <p:nvPr/>
        </p:nvSpPr>
        <p:spPr>
          <a:xfrm>
            <a:off x="2828282" y="515722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796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2003395" y="358672"/>
            <a:ext cx="36876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 two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2D018-7AF9-470F-A9E7-9346ECF17C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51030" y="1561587"/>
            <a:ext cx="1731145" cy="930105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9236C5AF-DB07-46E9-8B74-1AD080DC3ACD}"/>
              </a:ext>
            </a:extLst>
          </p:cNvPr>
          <p:cNvGrpSpPr/>
          <p:nvPr/>
        </p:nvGrpSpPr>
        <p:grpSpPr>
          <a:xfrm>
            <a:off x="867053" y="5372775"/>
            <a:ext cx="5549980" cy="634965"/>
            <a:chOff x="920319" y="5417163"/>
            <a:chExt cx="5549980" cy="634965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37B9A7C8-DEFF-4B2D-855C-BF81BBF965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D78686-C7C5-4AC3-BF45-482D5B885E13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2FFABCF-993C-4904-B9E5-700498F3FCF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7838345-19AF-4B0C-95D9-604599E5CA36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D16CF8F-DE34-4582-8AA0-326F8BBD81F5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EFB8841-7265-42F2-B31C-DB16E6EB776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59796CD-BE01-46F2-80FF-B7831C60775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119F179A-94B0-4A3F-819D-7A5085FFF8CE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EC8F6F2-6E2B-4315-8C7A-51AA0E156BB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0CD3B5F-5974-4D38-A1B1-D6F317C4497C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8216479-714B-4144-9616-840E312E4200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64E09EF-31E4-4231-A6B3-CBA2D1B08A7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D8290EEC-6FDC-46AA-8193-53B3AF348A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779E10A-8BAF-4A95-A88E-E5801CF5701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8A5E018-8A6F-40EB-B5BA-91DB364DB457}"/>
                </a:ext>
              </a:extLst>
            </p:cNvPr>
            <p:cNvSpPr txBox="1"/>
            <p:nvPr/>
          </p:nvSpPr>
          <p:spPr>
            <a:xfrm>
              <a:off x="1093506" y="5682796"/>
              <a:ext cx="53767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0     12   24   36    48   60    72   84   96  108 120 132  144</a:t>
              </a:r>
            </a:p>
          </p:txBody>
        </p:sp>
      </p:grpSp>
      <p:graphicFrame>
        <p:nvGraphicFramePr>
          <p:cNvPr id="82" name="Table 2">
            <a:extLst>
              <a:ext uri="{FF2B5EF4-FFF2-40B4-BE49-F238E27FC236}">
                <a16:creationId xmlns:a16="http://schemas.microsoft.com/office/drawing/2014/main" id="{BE9B96C7-E911-4B26-8956-8CCE728E0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12975"/>
              </p:ext>
            </p:extLst>
          </p:nvPr>
        </p:nvGraphicFramePr>
        <p:xfrm>
          <a:off x="7016319" y="375716"/>
          <a:ext cx="4492100" cy="5136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691471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5E5570C0-EE66-4C79-A3BD-5613F82D08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15339" y="1561587"/>
            <a:ext cx="1731145" cy="930105"/>
          </a:xfrm>
          <a:prstGeom prst="rect">
            <a:avLst/>
          </a:prstGeom>
        </p:spPr>
      </p:pic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DE2BF839-8561-433B-8C1A-9C80C7130577}"/>
              </a:ext>
            </a:extLst>
          </p:cNvPr>
          <p:cNvSpPr/>
          <p:nvPr/>
        </p:nvSpPr>
        <p:spPr>
          <a:xfrm>
            <a:off x="1609818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306C407-B869-41C4-8573-CC43528509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27862" y="1561587"/>
            <a:ext cx="1731145" cy="930105"/>
          </a:xfrm>
          <a:prstGeom prst="rect">
            <a:avLst/>
          </a:prstGeom>
        </p:spPr>
      </p:pic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4C7A16D2-DB04-438F-99CA-5FA2BDFF5A7D}"/>
              </a:ext>
            </a:extLst>
          </p:cNvPr>
          <p:cNvSpPr/>
          <p:nvPr/>
        </p:nvSpPr>
        <p:spPr>
          <a:xfrm>
            <a:off x="200339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8B45465-A699-4FAA-B5A5-FC35AB6139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85060" y="2491692"/>
            <a:ext cx="1731145" cy="930105"/>
          </a:xfrm>
          <a:prstGeom prst="rect">
            <a:avLst/>
          </a:prstGeom>
        </p:spPr>
      </p:pic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B097DBBA-E935-47E2-B7E8-BFE241619CB6}"/>
              </a:ext>
            </a:extLst>
          </p:cNvPr>
          <p:cNvSpPr/>
          <p:nvPr/>
        </p:nvSpPr>
        <p:spPr>
          <a:xfrm>
            <a:off x="2413249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701728E-405A-46A3-B311-E22DF1767B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50110" y="2476156"/>
            <a:ext cx="1731145" cy="930105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233A4BA5-D4B0-40B3-8FF2-592F5A6BBE08}"/>
              </a:ext>
            </a:extLst>
          </p:cNvPr>
          <p:cNvSpPr/>
          <p:nvPr/>
        </p:nvSpPr>
        <p:spPr>
          <a:xfrm>
            <a:off x="2828282" y="515722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6EE7483-C83D-49B0-B480-46F6353199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79648" y="2476155"/>
            <a:ext cx="1731145" cy="930105"/>
          </a:xfrm>
          <a:prstGeom prst="rect">
            <a:avLst/>
          </a:prstGeom>
        </p:spPr>
      </p:pic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A6426685-7D5B-423B-BA7B-AEB7775FC1B4}"/>
              </a:ext>
            </a:extLst>
          </p:cNvPr>
          <p:cNvSpPr/>
          <p:nvPr/>
        </p:nvSpPr>
        <p:spPr>
          <a:xfrm>
            <a:off x="3241092" y="517619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039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1640889" y="346935"/>
            <a:ext cx="33225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eighty four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2D018-7AF9-470F-A9E7-9346ECF17C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51030" y="1561587"/>
            <a:ext cx="1731145" cy="930105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9236C5AF-DB07-46E9-8B74-1AD080DC3ACD}"/>
              </a:ext>
            </a:extLst>
          </p:cNvPr>
          <p:cNvGrpSpPr/>
          <p:nvPr/>
        </p:nvGrpSpPr>
        <p:grpSpPr>
          <a:xfrm>
            <a:off x="867053" y="5372775"/>
            <a:ext cx="5549980" cy="634965"/>
            <a:chOff x="920319" y="5417163"/>
            <a:chExt cx="5549980" cy="634965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37B9A7C8-DEFF-4B2D-855C-BF81BBF965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D78686-C7C5-4AC3-BF45-482D5B885E13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2FFABCF-993C-4904-B9E5-700498F3FCF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7838345-19AF-4B0C-95D9-604599E5CA36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D16CF8F-DE34-4582-8AA0-326F8BBD81F5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EFB8841-7265-42F2-B31C-DB16E6EB776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59796CD-BE01-46F2-80FF-B7831C60775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119F179A-94B0-4A3F-819D-7A5085FFF8CE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EC8F6F2-6E2B-4315-8C7A-51AA0E156BB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0CD3B5F-5974-4D38-A1B1-D6F317C4497C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8216479-714B-4144-9616-840E312E4200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64E09EF-31E4-4231-A6B3-CBA2D1B08A7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D8290EEC-6FDC-46AA-8193-53B3AF348A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779E10A-8BAF-4A95-A88E-E5801CF5701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8A5E018-8A6F-40EB-B5BA-91DB364DB457}"/>
                </a:ext>
              </a:extLst>
            </p:cNvPr>
            <p:cNvSpPr txBox="1"/>
            <p:nvPr/>
          </p:nvSpPr>
          <p:spPr>
            <a:xfrm>
              <a:off x="1093506" y="5682796"/>
              <a:ext cx="53767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0     12   24   36    48   60    72   84   96  108 120 132  144</a:t>
              </a:r>
            </a:p>
          </p:txBody>
        </p:sp>
      </p:grpSp>
      <p:graphicFrame>
        <p:nvGraphicFramePr>
          <p:cNvPr id="82" name="Table 2">
            <a:extLst>
              <a:ext uri="{FF2B5EF4-FFF2-40B4-BE49-F238E27FC236}">
                <a16:creationId xmlns:a16="http://schemas.microsoft.com/office/drawing/2014/main" id="{BE9B96C7-E911-4B26-8956-8CCE728E0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145347"/>
              </p:ext>
            </p:extLst>
          </p:nvPr>
        </p:nvGraphicFramePr>
        <p:xfrm>
          <a:off x="7016319" y="375716"/>
          <a:ext cx="4492100" cy="5136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691471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5E5570C0-EE66-4C79-A3BD-5613F82D08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15339" y="1561587"/>
            <a:ext cx="1731145" cy="930105"/>
          </a:xfrm>
          <a:prstGeom prst="rect">
            <a:avLst/>
          </a:prstGeom>
        </p:spPr>
      </p:pic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DE2BF839-8561-433B-8C1A-9C80C7130577}"/>
              </a:ext>
            </a:extLst>
          </p:cNvPr>
          <p:cNvSpPr/>
          <p:nvPr/>
        </p:nvSpPr>
        <p:spPr>
          <a:xfrm>
            <a:off x="1609818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306C407-B869-41C4-8573-CC43528509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27862" y="1561587"/>
            <a:ext cx="1731145" cy="930105"/>
          </a:xfrm>
          <a:prstGeom prst="rect">
            <a:avLst/>
          </a:prstGeom>
        </p:spPr>
      </p:pic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4C7A16D2-DB04-438F-99CA-5FA2BDFF5A7D}"/>
              </a:ext>
            </a:extLst>
          </p:cNvPr>
          <p:cNvSpPr/>
          <p:nvPr/>
        </p:nvSpPr>
        <p:spPr>
          <a:xfrm>
            <a:off x="200339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8B45465-A699-4FAA-B5A5-FC35AB6139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85060" y="2491692"/>
            <a:ext cx="1731145" cy="930105"/>
          </a:xfrm>
          <a:prstGeom prst="rect">
            <a:avLst/>
          </a:prstGeom>
        </p:spPr>
      </p:pic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B097DBBA-E935-47E2-B7E8-BFE241619CB6}"/>
              </a:ext>
            </a:extLst>
          </p:cNvPr>
          <p:cNvSpPr/>
          <p:nvPr/>
        </p:nvSpPr>
        <p:spPr>
          <a:xfrm>
            <a:off x="2413249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701728E-405A-46A3-B311-E22DF1767B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2550110" y="2476156"/>
            <a:ext cx="1731145" cy="930105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233A4BA5-D4B0-40B3-8FF2-592F5A6BBE08}"/>
              </a:ext>
            </a:extLst>
          </p:cNvPr>
          <p:cNvSpPr/>
          <p:nvPr/>
        </p:nvSpPr>
        <p:spPr>
          <a:xfrm>
            <a:off x="2828282" y="515722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6EE7483-C83D-49B0-B480-46F6353199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4379648" y="2476155"/>
            <a:ext cx="1731145" cy="930105"/>
          </a:xfrm>
          <a:prstGeom prst="rect">
            <a:avLst/>
          </a:prstGeom>
        </p:spPr>
      </p:pic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A6426685-7D5B-423B-BA7B-AEB7775FC1B4}"/>
              </a:ext>
            </a:extLst>
          </p:cNvPr>
          <p:cNvSpPr/>
          <p:nvPr/>
        </p:nvSpPr>
        <p:spPr>
          <a:xfrm>
            <a:off x="3241092" y="517619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3EAFE1BA-813A-45FC-B341-D3B3DA0468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"/>
          <a:stretch/>
        </p:blipFill>
        <p:spPr>
          <a:xfrm>
            <a:off x="685059" y="3436204"/>
            <a:ext cx="1731145" cy="930105"/>
          </a:xfrm>
          <a:prstGeom prst="rect">
            <a:avLst/>
          </a:prstGeom>
        </p:spPr>
      </p:pic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0229B225-91E5-4173-BD04-083B5FBD9DB6}"/>
              </a:ext>
            </a:extLst>
          </p:cNvPr>
          <p:cNvSpPr/>
          <p:nvPr/>
        </p:nvSpPr>
        <p:spPr>
          <a:xfrm>
            <a:off x="3651682" y="51787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617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2429</Words>
  <Application>Microsoft Office PowerPoint</Application>
  <PresentationFormat>Widescreen</PresentationFormat>
  <Paragraphs>2174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120</cp:revision>
  <dcterms:created xsi:type="dcterms:W3CDTF">2021-02-01T13:23:24Z</dcterms:created>
  <dcterms:modified xsi:type="dcterms:W3CDTF">2021-02-03T20:55:18Z</dcterms:modified>
</cp:coreProperties>
</file>