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53" r:id="rId3"/>
    <p:sldId id="354" r:id="rId4"/>
    <p:sldId id="429" r:id="rId5"/>
    <p:sldId id="430" r:id="rId6"/>
    <p:sldId id="431" r:id="rId7"/>
    <p:sldId id="432" r:id="rId8"/>
    <p:sldId id="433" r:id="rId9"/>
    <p:sldId id="434" r:id="rId10"/>
    <p:sldId id="435" r:id="rId11"/>
    <p:sldId id="436" r:id="rId12"/>
    <p:sldId id="437" r:id="rId13"/>
    <p:sldId id="438" r:id="rId14"/>
    <p:sldId id="439" r:id="rId15"/>
    <p:sldId id="42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B593-480B-4608-9F9C-FDCBEBE4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03A7A-EB1B-47E7-8556-AFB78413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2DB-F5E0-407A-AC30-35BFAF5B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967AE-52D2-492F-8154-7C51077D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EE67F-55D8-4B86-B74F-0DA6E5EB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D1D28-540B-4DD8-8E80-669E99FD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E8AD-5E41-4983-8EAC-B672B4DDF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0F3F-417D-4F76-A261-44331A2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E5B4-842F-4939-A5C8-A406E98D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33D-849D-407F-B6C2-F567B39B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57E3D-647A-4649-9B38-1814D7D81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DEAD1-CD39-4232-B72C-855D30717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BFCB-B47E-47D8-8E6B-B3E2898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DA93-A73C-4817-B122-8480C046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92BD-7F33-4EB1-8AA7-56D3BEFC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A4E4-8D4A-467B-B8F0-380A36C9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74B7-11C9-4C76-BF49-BD1F7DE7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15A0-92D6-4283-BDE1-5BB1C168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A179-0A1F-42AE-88A4-7C06F75D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3A54-8B06-4D45-8D9C-7F0F15E4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02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BBF8-D7DC-49C1-BDC1-C4AF7F5A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50E7-6C61-467C-A104-AFF9DD433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F5D-5FCF-4502-BD87-8EF5DBF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A822-EDB0-466C-9937-E53955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990B-BCEC-4C15-9967-91CB8B9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2A48-D512-40EE-A79A-9B464241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DC3C-2BE6-4F45-B330-D16161512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0417F-CCE9-4D5D-9F66-BCA8AE227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E34B5-5452-447B-935E-3A4D37B7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0BC8-02E8-4186-9D7A-EA82C6AB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A3124-3CA6-49A7-BFCE-92D5276C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1569-ABFA-486D-BD92-BCE4B997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B8E9-98B3-4932-8246-C7CE2D75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5B0B-3BE0-43E9-AD23-83ED8C2C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55158-A6DD-47C3-A65D-1402F36E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D4B33-6A94-4AA9-A00E-8CF3CDC6E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BA1C6-1A80-4E21-A938-A8355EB4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DE55E9-005A-4147-81A1-9A0BDF21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2BDB5-5AE6-46E0-97D3-854ECDF3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4098-FFF6-46F0-836F-7DF35AC6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7B47-2681-4BEA-BD4C-62025114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F97F9F-3D70-4108-BEFC-8375E8EB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784BD-3FEC-47C5-BFFA-201C0578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4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01E3A-F545-4F54-9B39-E75F1130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C771C-F136-4EF6-AF39-6F331380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DD8E2-387E-4B7D-88F3-4B9D432B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7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691F-BD10-4B36-B6BF-BF1B277E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776D-9E16-40D0-A523-B96B54D4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DC091-18D1-4FCF-9305-1DC1921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2AFD-349F-4550-B4BE-641A61D6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E58DF-27BD-4DFE-8703-5E8C4FC6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DD2D-A88B-4E03-A821-E4B13B50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5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3670C-B10A-47F1-A334-C9E0D51B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B9338-3114-47CE-862E-E958E55D6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25434-505D-4EDA-AB3B-5134828CC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CA0A-1CA2-4910-A6CA-98A998D7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4EF49-CAB6-4F54-813A-6C6B70CE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B3A39-9341-4E31-AC06-66DABDE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0602-6945-4B83-8A8B-758D8EF9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00283-0689-4BAB-A23C-2283B95B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877AF-FDE2-46C2-AF1C-A6527DE44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BB6B-40CD-44BD-8F5C-21DB4AC9E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27A-0285-4FF6-BBC9-4C1DB863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3593873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31444" y="479394"/>
            <a:ext cx="441473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0AE4D-979E-4795-8C5F-8990879EE725}"/>
              </a:ext>
            </a:extLst>
          </p:cNvPr>
          <p:cNvSpPr txBox="1"/>
          <p:nvPr/>
        </p:nvSpPr>
        <p:spPr>
          <a:xfrm>
            <a:off x="1418296" y="2061639"/>
            <a:ext cx="9829999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The following slides are intended to support collaborative or group counting</a:t>
            </a:r>
          </a:p>
          <a:p>
            <a:r>
              <a:rPr lang="en-GB" dirty="0"/>
              <a:t>Teachers should adapt to suit the needs of their learners, including further examples or different images</a:t>
            </a:r>
          </a:p>
          <a:p>
            <a:r>
              <a:rPr lang="en-GB" dirty="0"/>
              <a:t>Teachers may wish to record a voice-over so that pupils can hear the sound of each number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2298DEB-832F-4F53-9AF6-5782B055C2B4}"/>
              </a:ext>
            </a:extLst>
          </p:cNvPr>
          <p:cNvGraphicFramePr>
            <a:graphicFrameLocks noGrp="1"/>
          </p:cNvGraphicFramePr>
          <p:nvPr/>
        </p:nvGraphicFramePr>
        <p:xfrm>
          <a:off x="226035" y="4430057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2AA92E8-9142-400D-81BA-62F8A7A11846}"/>
              </a:ext>
            </a:extLst>
          </p:cNvPr>
          <p:cNvGrpSpPr/>
          <p:nvPr/>
        </p:nvGrpSpPr>
        <p:grpSpPr>
          <a:xfrm>
            <a:off x="1369273" y="5360239"/>
            <a:ext cx="9368900" cy="618994"/>
            <a:chOff x="920319" y="5433134"/>
            <a:chExt cx="9368900" cy="61899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985F77-2DBA-4234-86B6-822B2996DE2C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A75780-A523-4D5A-B7C1-AD036ED3A79C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4A8AE60-C6BE-4E25-94BB-ADE8568A1BC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144E57B-050C-442F-B097-5FF26BEE04F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61F66-8835-4B76-9C25-65A6C697D3B1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569BBE-CBF3-4DC9-94CF-E8BF548D6DB7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B60CDC6-232A-4675-B521-191262BD675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B7F649-49CF-476F-9482-E927F717648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754FA7-AE4F-468E-ADC8-D6DA7B07AF1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F090D43-71A7-4146-84EF-B0EB7491B9F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2BD2CF-4894-4CF7-9068-4B973F84B76A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7C1DEA-E846-4128-989D-A0AF34AE8EA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F7ED884-9B94-4FBB-89CE-661651F5F4D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2B0930-D1B3-4AA0-97EE-849F89992E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FA86B1-26FF-4A14-BB30-043E827AEAE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10F935-65BA-4F93-8727-95B6BDBB2621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44EE5-60C7-449C-971D-A40C352F837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0833D4-A4CE-4BE1-8517-7D029B6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E5B145-0E0A-463D-8078-E4AF655F60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AF5DBC-8DDC-4DF0-BEE5-C2E236327CEE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653501-ABFB-4E8A-9431-F0A9318B2128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947E28A-F9F1-450C-9AEB-816F99F22B85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F9A175D-6B8F-4EBF-91CD-DBB9FCDED23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8610CAE-1385-4EB2-AAF5-D616BB5D8549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64EDDD1-8936-472A-8CB5-BEAE71AAB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53" y="383953"/>
            <a:ext cx="1783642" cy="135610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8448DC8-635F-4742-8568-0A673CCD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7605" y="348173"/>
            <a:ext cx="1783642" cy="13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4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1640889" y="346935"/>
            <a:ext cx="29306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ninety six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72D018-7AF9-470F-A9E7-9346ECF17C6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51030" y="1561587"/>
            <a:ext cx="1731145" cy="930105"/>
          </a:xfrm>
          <a:prstGeom prst="rect">
            <a:avLst/>
          </a:prstGeo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9236C5AF-DB07-46E9-8B74-1AD080DC3ACD}"/>
              </a:ext>
            </a:extLst>
          </p:cNvPr>
          <p:cNvGrpSpPr/>
          <p:nvPr/>
        </p:nvGrpSpPr>
        <p:grpSpPr>
          <a:xfrm>
            <a:off x="867053" y="5372775"/>
            <a:ext cx="5549980" cy="634965"/>
            <a:chOff x="920319" y="5417163"/>
            <a:chExt cx="5549980" cy="634965"/>
          </a:xfrm>
        </p:grpSpPr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37B9A7C8-DEFF-4B2D-855C-BF81BBF965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D78686-C7C5-4AC3-BF45-482D5B885E13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02FFABCF-993C-4904-B9E5-700498F3FCF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47838345-19AF-4B0C-95D9-604599E5CA36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D16CF8F-DE34-4582-8AA0-326F8BBD81F5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CEFB8841-7265-42F2-B31C-DB16E6EB776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59796CD-BE01-46F2-80FF-B7831C60775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19F179A-94B0-4A3F-819D-7A5085FFF8CE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FEC8F6F2-6E2B-4315-8C7A-51AA0E156BB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C0CD3B5F-5974-4D38-A1B1-D6F317C4497C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28216479-714B-4144-9616-840E312E4200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764E09EF-31E4-4231-A6B3-CBA2D1B08A7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D8290EEC-6FDC-46AA-8193-53B3AF348A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779E10A-8BAF-4A95-A88E-E5801CF5701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98A5E018-8A6F-40EB-B5BA-91DB364DB457}"/>
                </a:ext>
              </a:extLst>
            </p:cNvPr>
            <p:cNvSpPr txBox="1"/>
            <p:nvPr/>
          </p:nvSpPr>
          <p:spPr>
            <a:xfrm>
              <a:off x="1093506" y="5682796"/>
              <a:ext cx="53767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0     12   24   36    48   60    72   84   96  108 120 132  144</a:t>
              </a:r>
            </a:p>
          </p:txBody>
        </p:sp>
      </p:grpSp>
      <p:graphicFrame>
        <p:nvGraphicFramePr>
          <p:cNvPr id="82" name="Table 2">
            <a:extLst>
              <a:ext uri="{FF2B5EF4-FFF2-40B4-BE49-F238E27FC236}">
                <a16:creationId xmlns:a16="http://schemas.microsoft.com/office/drawing/2014/main" id="{BE9B96C7-E911-4B26-8956-8CCE728E07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128030"/>
              </p:ext>
            </p:extLst>
          </p:nvPr>
        </p:nvGraphicFramePr>
        <p:xfrm>
          <a:off x="7016319" y="375716"/>
          <a:ext cx="4492100" cy="5136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91471"/>
                  </a:ext>
                </a:extLst>
              </a:tr>
            </a:tbl>
          </a:graphicData>
        </a:graphic>
      </p:graphicFrame>
      <p:pic>
        <p:nvPicPr>
          <p:cNvPr id="23" name="Picture 22">
            <a:extLst>
              <a:ext uri="{FF2B5EF4-FFF2-40B4-BE49-F238E27FC236}">
                <a16:creationId xmlns:a16="http://schemas.microsoft.com/office/drawing/2014/main" id="{5E5570C0-EE66-4C79-A3BD-5613F82D087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15339" y="1561587"/>
            <a:ext cx="1731145" cy="930105"/>
          </a:xfrm>
          <a:prstGeom prst="rect">
            <a:avLst/>
          </a:prstGeom>
        </p:spPr>
      </p:pic>
      <p:sp>
        <p:nvSpPr>
          <p:cNvPr id="24" name="Arrow: Curved Down 23">
            <a:extLst>
              <a:ext uri="{FF2B5EF4-FFF2-40B4-BE49-F238E27FC236}">
                <a16:creationId xmlns:a16="http://schemas.microsoft.com/office/drawing/2014/main" id="{DE2BF839-8561-433B-8C1A-9C80C7130577}"/>
              </a:ext>
            </a:extLst>
          </p:cNvPr>
          <p:cNvSpPr/>
          <p:nvPr/>
        </p:nvSpPr>
        <p:spPr>
          <a:xfrm>
            <a:off x="1609818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306C407-B869-41C4-8573-CC435285096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27862" y="1561587"/>
            <a:ext cx="1731145" cy="930105"/>
          </a:xfrm>
          <a:prstGeom prst="rect">
            <a:avLst/>
          </a:prstGeom>
        </p:spPr>
      </p:pic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4C7A16D2-DB04-438F-99CA-5FA2BDFF5A7D}"/>
              </a:ext>
            </a:extLst>
          </p:cNvPr>
          <p:cNvSpPr/>
          <p:nvPr/>
        </p:nvSpPr>
        <p:spPr>
          <a:xfrm>
            <a:off x="2003395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8B45465-A699-4FAA-B5A5-FC35AB6139F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85060" y="2491692"/>
            <a:ext cx="1731145" cy="930105"/>
          </a:xfrm>
          <a:prstGeom prst="rect">
            <a:avLst/>
          </a:prstGeom>
        </p:spPr>
      </p:pic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B097DBBA-E935-47E2-B7E8-BFE241619CB6}"/>
              </a:ext>
            </a:extLst>
          </p:cNvPr>
          <p:cNvSpPr/>
          <p:nvPr/>
        </p:nvSpPr>
        <p:spPr>
          <a:xfrm>
            <a:off x="2413249" y="5182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3701728E-405A-46A3-B311-E22DF1767B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50110" y="2476156"/>
            <a:ext cx="1731145" cy="930105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233A4BA5-D4B0-40B3-8FF2-592F5A6BBE08}"/>
              </a:ext>
            </a:extLst>
          </p:cNvPr>
          <p:cNvSpPr/>
          <p:nvPr/>
        </p:nvSpPr>
        <p:spPr>
          <a:xfrm>
            <a:off x="2828282" y="515722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96EE7483-C83D-49B0-B480-46F63531990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79648" y="2476155"/>
            <a:ext cx="1731145" cy="930105"/>
          </a:xfrm>
          <a:prstGeom prst="rect">
            <a:avLst/>
          </a:prstGeom>
        </p:spPr>
      </p:pic>
      <p:sp>
        <p:nvSpPr>
          <p:cNvPr id="32" name="Arrow: Curved Down 31">
            <a:extLst>
              <a:ext uri="{FF2B5EF4-FFF2-40B4-BE49-F238E27FC236}">
                <a16:creationId xmlns:a16="http://schemas.microsoft.com/office/drawing/2014/main" id="{A6426685-7D5B-423B-BA7B-AEB7775FC1B4}"/>
              </a:ext>
            </a:extLst>
          </p:cNvPr>
          <p:cNvSpPr/>
          <p:nvPr/>
        </p:nvSpPr>
        <p:spPr>
          <a:xfrm>
            <a:off x="3241092" y="517619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3EAFE1BA-813A-45FC-B341-D3B3DA0468F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85059" y="3436204"/>
            <a:ext cx="1731145" cy="930105"/>
          </a:xfrm>
          <a:prstGeom prst="rect">
            <a:avLst/>
          </a:prstGeom>
        </p:spPr>
      </p:pic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0229B225-91E5-4173-BD04-083B5FBD9DB6}"/>
              </a:ext>
            </a:extLst>
          </p:cNvPr>
          <p:cNvSpPr/>
          <p:nvPr/>
        </p:nvSpPr>
        <p:spPr>
          <a:xfrm>
            <a:off x="3651682" y="51787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2CC3ACC1-B8F4-4CD7-966B-299A6753AD7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50110" y="3467181"/>
            <a:ext cx="1731145" cy="930105"/>
          </a:xfrm>
          <a:prstGeom prst="rect">
            <a:avLst/>
          </a:prstGeom>
        </p:spPr>
      </p:pic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BA61A09F-8D40-4D01-AA3A-111E1B8D9AE8}"/>
              </a:ext>
            </a:extLst>
          </p:cNvPr>
          <p:cNvSpPr/>
          <p:nvPr/>
        </p:nvSpPr>
        <p:spPr>
          <a:xfrm>
            <a:off x="4043779" y="516974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9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97652" y="263132"/>
            <a:ext cx="50360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one hundred and eight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72D018-7AF9-470F-A9E7-9346ECF17C6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33277" y="1085922"/>
            <a:ext cx="1731145" cy="930105"/>
          </a:xfrm>
          <a:prstGeom prst="rect">
            <a:avLst/>
          </a:prstGeo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9236C5AF-DB07-46E9-8B74-1AD080DC3ACD}"/>
              </a:ext>
            </a:extLst>
          </p:cNvPr>
          <p:cNvGrpSpPr/>
          <p:nvPr/>
        </p:nvGrpSpPr>
        <p:grpSpPr>
          <a:xfrm>
            <a:off x="867053" y="5372775"/>
            <a:ext cx="5549980" cy="634965"/>
            <a:chOff x="920319" y="5417163"/>
            <a:chExt cx="5549980" cy="634965"/>
          </a:xfrm>
        </p:grpSpPr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37B9A7C8-DEFF-4B2D-855C-BF81BBF965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D78686-C7C5-4AC3-BF45-482D5B885E13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02FFABCF-993C-4904-B9E5-700498F3FCF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47838345-19AF-4B0C-95D9-604599E5CA36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D16CF8F-DE34-4582-8AA0-326F8BBD81F5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CEFB8841-7265-42F2-B31C-DB16E6EB776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59796CD-BE01-46F2-80FF-B7831C60775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19F179A-94B0-4A3F-819D-7A5085FFF8CE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FEC8F6F2-6E2B-4315-8C7A-51AA0E156BB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C0CD3B5F-5974-4D38-A1B1-D6F317C4497C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28216479-714B-4144-9616-840E312E4200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764E09EF-31E4-4231-A6B3-CBA2D1B08A7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D8290EEC-6FDC-46AA-8193-53B3AF348A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779E10A-8BAF-4A95-A88E-E5801CF5701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98A5E018-8A6F-40EB-B5BA-91DB364DB457}"/>
                </a:ext>
              </a:extLst>
            </p:cNvPr>
            <p:cNvSpPr txBox="1"/>
            <p:nvPr/>
          </p:nvSpPr>
          <p:spPr>
            <a:xfrm>
              <a:off x="1093506" y="5682796"/>
              <a:ext cx="53767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0     12   24   36    48   60    72   84   96  108 120 132  144</a:t>
              </a:r>
            </a:p>
          </p:txBody>
        </p:sp>
      </p:grpSp>
      <p:graphicFrame>
        <p:nvGraphicFramePr>
          <p:cNvPr id="82" name="Table 2">
            <a:extLst>
              <a:ext uri="{FF2B5EF4-FFF2-40B4-BE49-F238E27FC236}">
                <a16:creationId xmlns:a16="http://schemas.microsoft.com/office/drawing/2014/main" id="{BE9B96C7-E911-4B26-8956-8CCE728E07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229400"/>
              </p:ext>
            </p:extLst>
          </p:nvPr>
        </p:nvGraphicFramePr>
        <p:xfrm>
          <a:off x="7016319" y="375716"/>
          <a:ext cx="4492100" cy="5136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91471"/>
                  </a:ext>
                </a:extLst>
              </a:tr>
            </a:tbl>
          </a:graphicData>
        </a:graphic>
      </p:graphicFrame>
      <p:pic>
        <p:nvPicPr>
          <p:cNvPr id="23" name="Picture 22">
            <a:extLst>
              <a:ext uri="{FF2B5EF4-FFF2-40B4-BE49-F238E27FC236}">
                <a16:creationId xmlns:a16="http://schemas.microsoft.com/office/drawing/2014/main" id="{5E5570C0-EE66-4C79-A3BD-5613F82D087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497586" y="1085922"/>
            <a:ext cx="1731145" cy="930105"/>
          </a:xfrm>
          <a:prstGeom prst="rect">
            <a:avLst/>
          </a:prstGeom>
        </p:spPr>
      </p:pic>
      <p:sp>
        <p:nvSpPr>
          <p:cNvPr id="24" name="Arrow: Curved Down 23">
            <a:extLst>
              <a:ext uri="{FF2B5EF4-FFF2-40B4-BE49-F238E27FC236}">
                <a16:creationId xmlns:a16="http://schemas.microsoft.com/office/drawing/2014/main" id="{DE2BF839-8561-433B-8C1A-9C80C7130577}"/>
              </a:ext>
            </a:extLst>
          </p:cNvPr>
          <p:cNvSpPr/>
          <p:nvPr/>
        </p:nvSpPr>
        <p:spPr>
          <a:xfrm>
            <a:off x="1609818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306C407-B869-41C4-8573-CC435285096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10109" y="1085922"/>
            <a:ext cx="1731145" cy="930105"/>
          </a:xfrm>
          <a:prstGeom prst="rect">
            <a:avLst/>
          </a:prstGeom>
        </p:spPr>
      </p:pic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4C7A16D2-DB04-438F-99CA-5FA2BDFF5A7D}"/>
              </a:ext>
            </a:extLst>
          </p:cNvPr>
          <p:cNvSpPr/>
          <p:nvPr/>
        </p:nvSpPr>
        <p:spPr>
          <a:xfrm>
            <a:off x="2003395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8B45465-A699-4FAA-B5A5-FC35AB6139F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67307" y="2016027"/>
            <a:ext cx="1731145" cy="930105"/>
          </a:xfrm>
          <a:prstGeom prst="rect">
            <a:avLst/>
          </a:prstGeom>
        </p:spPr>
      </p:pic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B097DBBA-E935-47E2-B7E8-BFE241619CB6}"/>
              </a:ext>
            </a:extLst>
          </p:cNvPr>
          <p:cNvSpPr/>
          <p:nvPr/>
        </p:nvSpPr>
        <p:spPr>
          <a:xfrm>
            <a:off x="2413249" y="5182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3701728E-405A-46A3-B311-E22DF1767B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32357" y="2000491"/>
            <a:ext cx="1731145" cy="930105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233A4BA5-D4B0-40B3-8FF2-592F5A6BBE08}"/>
              </a:ext>
            </a:extLst>
          </p:cNvPr>
          <p:cNvSpPr/>
          <p:nvPr/>
        </p:nvSpPr>
        <p:spPr>
          <a:xfrm>
            <a:off x="2828282" y="515722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96EE7483-C83D-49B0-B480-46F63531990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61895" y="2000490"/>
            <a:ext cx="1731145" cy="930105"/>
          </a:xfrm>
          <a:prstGeom prst="rect">
            <a:avLst/>
          </a:prstGeom>
        </p:spPr>
      </p:pic>
      <p:sp>
        <p:nvSpPr>
          <p:cNvPr id="32" name="Arrow: Curved Down 31">
            <a:extLst>
              <a:ext uri="{FF2B5EF4-FFF2-40B4-BE49-F238E27FC236}">
                <a16:creationId xmlns:a16="http://schemas.microsoft.com/office/drawing/2014/main" id="{A6426685-7D5B-423B-BA7B-AEB7775FC1B4}"/>
              </a:ext>
            </a:extLst>
          </p:cNvPr>
          <p:cNvSpPr/>
          <p:nvPr/>
        </p:nvSpPr>
        <p:spPr>
          <a:xfrm>
            <a:off x="3241092" y="517619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3EAFE1BA-813A-45FC-B341-D3B3DA0468F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67306" y="2960539"/>
            <a:ext cx="1731145" cy="930105"/>
          </a:xfrm>
          <a:prstGeom prst="rect">
            <a:avLst/>
          </a:prstGeom>
        </p:spPr>
      </p:pic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0229B225-91E5-4173-BD04-083B5FBD9DB6}"/>
              </a:ext>
            </a:extLst>
          </p:cNvPr>
          <p:cNvSpPr/>
          <p:nvPr/>
        </p:nvSpPr>
        <p:spPr>
          <a:xfrm>
            <a:off x="3651682" y="51787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2CC3ACC1-B8F4-4CD7-966B-299A6753AD7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32357" y="2991516"/>
            <a:ext cx="1731145" cy="930105"/>
          </a:xfrm>
          <a:prstGeom prst="rect">
            <a:avLst/>
          </a:prstGeom>
        </p:spPr>
      </p:pic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BA61A09F-8D40-4D01-AA3A-111E1B8D9AE8}"/>
              </a:ext>
            </a:extLst>
          </p:cNvPr>
          <p:cNvSpPr/>
          <p:nvPr/>
        </p:nvSpPr>
        <p:spPr>
          <a:xfrm>
            <a:off x="4043779" y="516974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078F73FD-6C6D-4D1C-91B1-7400D494828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61895" y="2957436"/>
            <a:ext cx="1731145" cy="930105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AF084842-F239-4A20-A8A0-167BFBF4AD7B}"/>
              </a:ext>
            </a:extLst>
          </p:cNvPr>
          <p:cNvSpPr/>
          <p:nvPr/>
        </p:nvSpPr>
        <p:spPr>
          <a:xfrm>
            <a:off x="4434396" y="517204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437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97652" y="263132"/>
            <a:ext cx="54648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one hundred and twenty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72D018-7AF9-470F-A9E7-9346ECF17C6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33277" y="1085922"/>
            <a:ext cx="1731145" cy="930105"/>
          </a:xfrm>
          <a:prstGeom prst="rect">
            <a:avLst/>
          </a:prstGeo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9236C5AF-DB07-46E9-8B74-1AD080DC3ACD}"/>
              </a:ext>
            </a:extLst>
          </p:cNvPr>
          <p:cNvGrpSpPr/>
          <p:nvPr/>
        </p:nvGrpSpPr>
        <p:grpSpPr>
          <a:xfrm>
            <a:off x="867053" y="5372775"/>
            <a:ext cx="5549980" cy="634965"/>
            <a:chOff x="920319" y="5417163"/>
            <a:chExt cx="5549980" cy="634965"/>
          </a:xfrm>
        </p:grpSpPr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37B9A7C8-DEFF-4B2D-855C-BF81BBF965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D78686-C7C5-4AC3-BF45-482D5B885E13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02FFABCF-993C-4904-B9E5-700498F3FCF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47838345-19AF-4B0C-95D9-604599E5CA36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D16CF8F-DE34-4582-8AA0-326F8BBD81F5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CEFB8841-7265-42F2-B31C-DB16E6EB776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59796CD-BE01-46F2-80FF-B7831C60775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19F179A-94B0-4A3F-819D-7A5085FFF8CE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FEC8F6F2-6E2B-4315-8C7A-51AA0E156BB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C0CD3B5F-5974-4D38-A1B1-D6F317C4497C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28216479-714B-4144-9616-840E312E4200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764E09EF-31E4-4231-A6B3-CBA2D1B08A7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D8290EEC-6FDC-46AA-8193-53B3AF348A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779E10A-8BAF-4A95-A88E-E5801CF5701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98A5E018-8A6F-40EB-B5BA-91DB364DB457}"/>
                </a:ext>
              </a:extLst>
            </p:cNvPr>
            <p:cNvSpPr txBox="1"/>
            <p:nvPr/>
          </p:nvSpPr>
          <p:spPr>
            <a:xfrm>
              <a:off x="1093506" y="5682796"/>
              <a:ext cx="53767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0     12   24   36    48   60    72   84   96  108 120 132  144</a:t>
              </a:r>
            </a:p>
          </p:txBody>
        </p:sp>
      </p:grpSp>
      <p:graphicFrame>
        <p:nvGraphicFramePr>
          <p:cNvPr id="82" name="Table 2">
            <a:extLst>
              <a:ext uri="{FF2B5EF4-FFF2-40B4-BE49-F238E27FC236}">
                <a16:creationId xmlns:a16="http://schemas.microsoft.com/office/drawing/2014/main" id="{BE9B96C7-E911-4B26-8956-8CCE728E07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851242"/>
              </p:ext>
            </p:extLst>
          </p:nvPr>
        </p:nvGraphicFramePr>
        <p:xfrm>
          <a:off x="7016319" y="375716"/>
          <a:ext cx="4492100" cy="5136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91471"/>
                  </a:ext>
                </a:extLst>
              </a:tr>
            </a:tbl>
          </a:graphicData>
        </a:graphic>
      </p:graphicFrame>
      <p:pic>
        <p:nvPicPr>
          <p:cNvPr id="23" name="Picture 22">
            <a:extLst>
              <a:ext uri="{FF2B5EF4-FFF2-40B4-BE49-F238E27FC236}">
                <a16:creationId xmlns:a16="http://schemas.microsoft.com/office/drawing/2014/main" id="{5E5570C0-EE66-4C79-A3BD-5613F82D087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497586" y="1085922"/>
            <a:ext cx="1731145" cy="930105"/>
          </a:xfrm>
          <a:prstGeom prst="rect">
            <a:avLst/>
          </a:prstGeom>
        </p:spPr>
      </p:pic>
      <p:sp>
        <p:nvSpPr>
          <p:cNvPr id="24" name="Arrow: Curved Down 23">
            <a:extLst>
              <a:ext uri="{FF2B5EF4-FFF2-40B4-BE49-F238E27FC236}">
                <a16:creationId xmlns:a16="http://schemas.microsoft.com/office/drawing/2014/main" id="{DE2BF839-8561-433B-8C1A-9C80C7130577}"/>
              </a:ext>
            </a:extLst>
          </p:cNvPr>
          <p:cNvSpPr/>
          <p:nvPr/>
        </p:nvSpPr>
        <p:spPr>
          <a:xfrm>
            <a:off x="1609818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306C407-B869-41C4-8573-CC435285096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10109" y="1085922"/>
            <a:ext cx="1731145" cy="930105"/>
          </a:xfrm>
          <a:prstGeom prst="rect">
            <a:avLst/>
          </a:prstGeom>
        </p:spPr>
      </p:pic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4C7A16D2-DB04-438F-99CA-5FA2BDFF5A7D}"/>
              </a:ext>
            </a:extLst>
          </p:cNvPr>
          <p:cNvSpPr/>
          <p:nvPr/>
        </p:nvSpPr>
        <p:spPr>
          <a:xfrm>
            <a:off x="2003395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8B45465-A699-4FAA-B5A5-FC35AB6139F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67307" y="2016027"/>
            <a:ext cx="1731145" cy="930105"/>
          </a:xfrm>
          <a:prstGeom prst="rect">
            <a:avLst/>
          </a:prstGeom>
        </p:spPr>
      </p:pic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B097DBBA-E935-47E2-B7E8-BFE241619CB6}"/>
              </a:ext>
            </a:extLst>
          </p:cNvPr>
          <p:cNvSpPr/>
          <p:nvPr/>
        </p:nvSpPr>
        <p:spPr>
          <a:xfrm>
            <a:off x="2413249" y="5182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3701728E-405A-46A3-B311-E22DF1767B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32357" y="2000491"/>
            <a:ext cx="1731145" cy="930105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233A4BA5-D4B0-40B3-8FF2-592F5A6BBE08}"/>
              </a:ext>
            </a:extLst>
          </p:cNvPr>
          <p:cNvSpPr/>
          <p:nvPr/>
        </p:nvSpPr>
        <p:spPr>
          <a:xfrm>
            <a:off x="2828282" y="515722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96EE7483-C83D-49B0-B480-46F63531990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61895" y="2000490"/>
            <a:ext cx="1731145" cy="930105"/>
          </a:xfrm>
          <a:prstGeom prst="rect">
            <a:avLst/>
          </a:prstGeom>
        </p:spPr>
      </p:pic>
      <p:sp>
        <p:nvSpPr>
          <p:cNvPr id="32" name="Arrow: Curved Down 31">
            <a:extLst>
              <a:ext uri="{FF2B5EF4-FFF2-40B4-BE49-F238E27FC236}">
                <a16:creationId xmlns:a16="http://schemas.microsoft.com/office/drawing/2014/main" id="{A6426685-7D5B-423B-BA7B-AEB7775FC1B4}"/>
              </a:ext>
            </a:extLst>
          </p:cNvPr>
          <p:cNvSpPr/>
          <p:nvPr/>
        </p:nvSpPr>
        <p:spPr>
          <a:xfrm>
            <a:off x="3241092" y="517619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3EAFE1BA-813A-45FC-B341-D3B3DA0468F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67307" y="2957436"/>
            <a:ext cx="1731145" cy="930105"/>
          </a:xfrm>
          <a:prstGeom prst="rect">
            <a:avLst/>
          </a:prstGeom>
        </p:spPr>
      </p:pic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0229B225-91E5-4173-BD04-083B5FBD9DB6}"/>
              </a:ext>
            </a:extLst>
          </p:cNvPr>
          <p:cNvSpPr/>
          <p:nvPr/>
        </p:nvSpPr>
        <p:spPr>
          <a:xfrm>
            <a:off x="3651682" y="51787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2CC3ACC1-B8F4-4CD7-966B-299A6753AD7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32357" y="2991516"/>
            <a:ext cx="1731145" cy="930105"/>
          </a:xfrm>
          <a:prstGeom prst="rect">
            <a:avLst/>
          </a:prstGeom>
        </p:spPr>
      </p:pic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BA61A09F-8D40-4D01-AA3A-111E1B8D9AE8}"/>
              </a:ext>
            </a:extLst>
          </p:cNvPr>
          <p:cNvSpPr/>
          <p:nvPr/>
        </p:nvSpPr>
        <p:spPr>
          <a:xfrm>
            <a:off x="4043779" y="516974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078F73FD-6C6D-4D1C-91B1-7400D494828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61895" y="2957436"/>
            <a:ext cx="1731145" cy="930105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AF084842-F239-4A20-A8A0-167BFBF4AD7B}"/>
              </a:ext>
            </a:extLst>
          </p:cNvPr>
          <p:cNvSpPr/>
          <p:nvPr/>
        </p:nvSpPr>
        <p:spPr>
          <a:xfrm>
            <a:off x="4434396" y="517204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025C4DF2-4A55-4D0E-A422-84E6C950E5A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51030" y="3852787"/>
            <a:ext cx="1731145" cy="930105"/>
          </a:xfrm>
          <a:prstGeom prst="rect">
            <a:avLst/>
          </a:prstGeom>
        </p:spPr>
      </p:pic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4AFCDAED-CA23-4B83-8260-0432958D8236}"/>
              </a:ext>
            </a:extLst>
          </p:cNvPr>
          <p:cNvSpPr/>
          <p:nvPr/>
        </p:nvSpPr>
        <p:spPr>
          <a:xfrm>
            <a:off x="4790983" y="517204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748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464936" y="253205"/>
            <a:ext cx="60897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one hundred and thirty two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72D018-7AF9-470F-A9E7-9346ECF17C6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33277" y="1085922"/>
            <a:ext cx="1731145" cy="930105"/>
          </a:xfrm>
          <a:prstGeom prst="rect">
            <a:avLst/>
          </a:prstGeo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9236C5AF-DB07-46E9-8B74-1AD080DC3ACD}"/>
              </a:ext>
            </a:extLst>
          </p:cNvPr>
          <p:cNvGrpSpPr/>
          <p:nvPr/>
        </p:nvGrpSpPr>
        <p:grpSpPr>
          <a:xfrm>
            <a:off x="867053" y="5372775"/>
            <a:ext cx="5549980" cy="634965"/>
            <a:chOff x="920319" y="5417163"/>
            <a:chExt cx="5549980" cy="634965"/>
          </a:xfrm>
        </p:grpSpPr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37B9A7C8-DEFF-4B2D-855C-BF81BBF965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D78686-C7C5-4AC3-BF45-482D5B885E13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02FFABCF-993C-4904-B9E5-700498F3FCF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47838345-19AF-4B0C-95D9-604599E5CA36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D16CF8F-DE34-4582-8AA0-326F8BBD81F5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CEFB8841-7265-42F2-B31C-DB16E6EB776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59796CD-BE01-46F2-80FF-B7831C60775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19F179A-94B0-4A3F-819D-7A5085FFF8CE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FEC8F6F2-6E2B-4315-8C7A-51AA0E156BB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C0CD3B5F-5974-4D38-A1B1-D6F317C4497C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28216479-714B-4144-9616-840E312E4200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764E09EF-31E4-4231-A6B3-CBA2D1B08A7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D8290EEC-6FDC-46AA-8193-53B3AF348A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779E10A-8BAF-4A95-A88E-E5801CF5701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98A5E018-8A6F-40EB-B5BA-91DB364DB457}"/>
                </a:ext>
              </a:extLst>
            </p:cNvPr>
            <p:cNvSpPr txBox="1"/>
            <p:nvPr/>
          </p:nvSpPr>
          <p:spPr>
            <a:xfrm>
              <a:off x="1093506" y="5682796"/>
              <a:ext cx="53767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0     12   24   36    48   60    72   84   96  108 120 132  144</a:t>
              </a:r>
            </a:p>
          </p:txBody>
        </p:sp>
      </p:grpSp>
      <p:graphicFrame>
        <p:nvGraphicFramePr>
          <p:cNvPr id="82" name="Table 2">
            <a:extLst>
              <a:ext uri="{FF2B5EF4-FFF2-40B4-BE49-F238E27FC236}">
                <a16:creationId xmlns:a16="http://schemas.microsoft.com/office/drawing/2014/main" id="{BE9B96C7-E911-4B26-8956-8CCE728E07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198231"/>
              </p:ext>
            </p:extLst>
          </p:nvPr>
        </p:nvGraphicFramePr>
        <p:xfrm>
          <a:off x="7016319" y="375716"/>
          <a:ext cx="4492100" cy="5136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91471"/>
                  </a:ext>
                </a:extLst>
              </a:tr>
            </a:tbl>
          </a:graphicData>
        </a:graphic>
      </p:graphicFrame>
      <p:pic>
        <p:nvPicPr>
          <p:cNvPr id="23" name="Picture 22">
            <a:extLst>
              <a:ext uri="{FF2B5EF4-FFF2-40B4-BE49-F238E27FC236}">
                <a16:creationId xmlns:a16="http://schemas.microsoft.com/office/drawing/2014/main" id="{5E5570C0-EE66-4C79-A3BD-5613F82D087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497586" y="1085922"/>
            <a:ext cx="1731145" cy="930105"/>
          </a:xfrm>
          <a:prstGeom prst="rect">
            <a:avLst/>
          </a:prstGeom>
        </p:spPr>
      </p:pic>
      <p:sp>
        <p:nvSpPr>
          <p:cNvPr id="24" name="Arrow: Curved Down 23">
            <a:extLst>
              <a:ext uri="{FF2B5EF4-FFF2-40B4-BE49-F238E27FC236}">
                <a16:creationId xmlns:a16="http://schemas.microsoft.com/office/drawing/2014/main" id="{DE2BF839-8561-433B-8C1A-9C80C7130577}"/>
              </a:ext>
            </a:extLst>
          </p:cNvPr>
          <p:cNvSpPr/>
          <p:nvPr/>
        </p:nvSpPr>
        <p:spPr>
          <a:xfrm>
            <a:off x="1609818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306C407-B869-41C4-8573-CC435285096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10109" y="1085922"/>
            <a:ext cx="1731145" cy="930105"/>
          </a:xfrm>
          <a:prstGeom prst="rect">
            <a:avLst/>
          </a:prstGeom>
        </p:spPr>
      </p:pic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4C7A16D2-DB04-438F-99CA-5FA2BDFF5A7D}"/>
              </a:ext>
            </a:extLst>
          </p:cNvPr>
          <p:cNvSpPr/>
          <p:nvPr/>
        </p:nvSpPr>
        <p:spPr>
          <a:xfrm>
            <a:off x="2003395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8B45465-A699-4FAA-B5A5-FC35AB6139F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67307" y="2016027"/>
            <a:ext cx="1731145" cy="930105"/>
          </a:xfrm>
          <a:prstGeom prst="rect">
            <a:avLst/>
          </a:prstGeom>
        </p:spPr>
      </p:pic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B097DBBA-E935-47E2-B7E8-BFE241619CB6}"/>
              </a:ext>
            </a:extLst>
          </p:cNvPr>
          <p:cNvSpPr/>
          <p:nvPr/>
        </p:nvSpPr>
        <p:spPr>
          <a:xfrm>
            <a:off x="2413249" y="5182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3701728E-405A-46A3-B311-E22DF1767B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32357" y="2000491"/>
            <a:ext cx="1731145" cy="930105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233A4BA5-D4B0-40B3-8FF2-592F5A6BBE08}"/>
              </a:ext>
            </a:extLst>
          </p:cNvPr>
          <p:cNvSpPr/>
          <p:nvPr/>
        </p:nvSpPr>
        <p:spPr>
          <a:xfrm>
            <a:off x="2828282" y="515722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96EE7483-C83D-49B0-B480-46F63531990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61895" y="2000490"/>
            <a:ext cx="1731145" cy="930105"/>
          </a:xfrm>
          <a:prstGeom prst="rect">
            <a:avLst/>
          </a:prstGeom>
        </p:spPr>
      </p:pic>
      <p:sp>
        <p:nvSpPr>
          <p:cNvPr id="32" name="Arrow: Curved Down 31">
            <a:extLst>
              <a:ext uri="{FF2B5EF4-FFF2-40B4-BE49-F238E27FC236}">
                <a16:creationId xmlns:a16="http://schemas.microsoft.com/office/drawing/2014/main" id="{A6426685-7D5B-423B-BA7B-AEB7775FC1B4}"/>
              </a:ext>
            </a:extLst>
          </p:cNvPr>
          <p:cNvSpPr/>
          <p:nvPr/>
        </p:nvSpPr>
        <p:spPr>
          <a:xfrm>
            <a:off x="3241092" y="517619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3EAFE1BA-813A-45FC-B341-D3B3DA0468F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67307" y="2957436"/>
            <a:ext cx="1731145" cy="930105"/>
          </a:xfrm>
          <a:prstGeom prst="rect">
            <a:avLst/>
          </a:prstGeom>
        </p:spPr>
      </p:pic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0229B225-91E5-4173-BD04-083B5FBD9DB6}"/>
              </a:ext>
            </a:extLst>
          </p:cNvPr>
          <p:cNvSpPr/>
          <p:nvPr/>
        </p:nvSpPr>
        <p:spPr>
          <a:xfrm>
            <a:off x="3651682" y="51787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2CC3ACC1-B8F4-4CD7-966B-299A6753AD7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32357" y="2991516"/>
            <a:ext cx="1731145" cy="930105"/>
          </a:xfrm>
          <a:prstGeom prst="rect">
            <a:avLst/>
          </a:prstGeom>
        </p:spPr>
      </p:pic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BA61A09F-8D40-4D01-AA3A-111E1B8D9AE8}"/>
              </a:ext>
            </a:extLst>
          </p:cNvPr>
          <p:cNvSpPr/>
          <p:nvPr/>
        </p:nvSpPr>
        <p:spPr>
          <a:xfrm>
            <a:off x="4043779" y="516974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078F73FD-6C6D-4D1C-91B1-7400D494828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61895" y="2957436"/>
            <a:ext cx="1731145" cy="930105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AF084842-F239-4A20-A8A0-167BFBF4AD7B}"/>
              </a:ext>
            </a:extLst>
          </p:cNvPr>
          <p:cNvSpPr/>
          <p:nvPr/>
        </p:nvSpPr>
        <p:spPr>
          <a:xfrm>
            <a:off x="4434396" y="517204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025C4DF2-4A55-4D0E-A422-84E6C950E5A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51030" y="3852787"/>
            <a:ext cx="1731145" cy="930105"/>
          </a:xfrm>
          <a:prstGeom prst="rect">
            <a:avLst/>
          </a:prstGeom>
        </p:spPr>
      </p:pic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4AFCDAED-CA23-4B83-8260-0432958D8236}"/>
              </a:ext>
            </a:extLst>
          </p:cNvPr>
          <p:cNvSpPr/>
          <p:nvPr/>
        </p:nvSpPr>
        <p:spPr>
          <a:xfrm>
            <a:off x="4790983" y="517204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4D6371DC-E109-495D-85CC-140F505D2C3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32357" y="3887541"/>
            <a:ext cx="1731145" cy="930105"/>
          </a:xfrm>
          <a:prstGeom prst="rect">
            <a:avLst/>
          </a:prstGeom>
        </p:spPr>
      </p:pic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BB344F1B-91AF-42DA-9474-C3C2053E8E49}"/>
              </a:ext>
            </a:extLst>
          </p:cNvPr>
          <p:cNvSpPr/>
          <p:nvPr/>
        </p:nvSpPr>
        <p:spPr>
          <a:xfrm>
            <a:off x="5209715" y="5182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426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464936" y="253205"/>
            <a:ext cx="59967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one hundred and forty four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72D018-7AF9-470F-A9E7-9346ECF17C6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33277" y="1085922"/>
            <a:ext cx="1731145" cy="930105"/>
          </a:xfrm>
          <a:prstGeom prst="rect">
            <a:avLst/>
          </a:prstGeo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9236C5AF-DB07-46E9-8B74-1AD080DC3ACD}"/>
              </a:ext>
            </a:extLst>
          </p:cNvPr>
          <p:cNvGrpSpPr/>
          <p:nvPr/>
        </p:nvGrpSpPr>
        <p:grpSpPr>
          <a:xfrm>
            <a:off x="867053" y="5372775"/>
            <a:ext cx="5549980" cy="634965"/>
            <a:chOff x="920319" y="5417163"/>
            <a:chExt cx="5549980" cy="634965"/>
          </a:xfrm>
        </p:grpSpPr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37B9A7C8-DEFF-4B2D-855C-BF81BBF965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D78686-C7C5-4AC3-BF45-482D5B885E13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02FFABCF-993C-4904-B9E5-700498F3FCF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47838345-19AF-4B0C-95D9-604599E5CA36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D16CF8F-DE34-4582-8AA0-326F8BBD81F5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CEFB8841-7265-42F2-B31C-DB16E6EB776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59796CD-BE01-46F2-80FF-B7831C60775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19F179A-94B0-4A3F-819D-7A5085FFF8CE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FEC8F6F2-6E2B-4315-8C7A-51AA0E156BB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C0CD3B5F-5974-4D38-A1B1-D6F317C4497C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28216479-714B-4144-9616-840E312E4200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764E09EF-31E4-4231-A6B3-CBA2D1B08A7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D8290EEC-6FDC-46AA-8193-53B3AF348A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779E10A-8BAF-4A95-A88E-E5801CF5701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98A5E018-8A6F-40EB-B5BA-91DB364DB457}"/>
                </a:ext>
              </a:extLst>
            </p:cNvPr>
            <p:cNvSpPr txBox="1"/>
            <p:nvPr/>
          </p:nvSpPr>
          <p:spPr>
            <a:xfrm>
              <a:off x="1093506" y="5682796"/>
              <a:ext cx="53767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0     12   24   36    48   60    72   84   96  108 120 132  144</a:t>
              </a:r>
            </a:p>
          </p:txBody>
        </p:sp>
      </p:grpSp>
      <p:graphicFrame>
        <p:nvGraphicFramePr>
          <p:cNvPr id="82" name="Table 2">
            <a:extLst>
              <a:ext uri="{FF2B5EF4-FFF2-40B4-BE49-F238E27FC236}">
                <a16:creationId xmlns:a16="http://schemas.microsoft.com/office/drawing/2014/main" id="{BE9B96C7-E911-4B26-8956-8CCE728E07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985134"/>
              </p:ext>
            </p:extLst>
          </p:nvPr>
        </p:nvGraphicFramePr>
        <p:xfrm>
          <a:off x="7016319" y="375716"/>
          <a:ext cx="4492100" cy="5136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91471"/>
                  </a:ext>
                </a:extLst>
              </a:tr>
            </a:tbl>
          </a:graphicData>
        </a:graphic>
      </p:graphicFrame>
      <p:pic>
        <p:nvPicPr>
          <p:cNvPr id="23" name="Picture 22">
            <a:extLst>
              <a:ext uri="{FF2B5EF4-FFF2-40B4-BE49-F238E27FC236}">
                <a16:creationId xmlns:a16="http://schemas.microsoft.com/office/drawing/2014/main" id="{5E5570C0-EE66-4C79-A3BD-5613F82D087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497586" y="1085922"/>
            <a:ext cx="1731145" cy="930105"/>
          </a:xfrm>
          <a:prstGeom prst="rect">
            <a:avLst/>
          </a:prstGeom>
        </p:spPr>
      </p:pic>
      <p:sp>
        <p:nvSpPr>
          <p:cNvPr id="24" name="Arrow: Curved Down 23">
            <a:extLst>
              <a:ext uri="{FF2B5EF4-FFF2-40B4-BE49-F238E27FC236}">
                <a16:creationId xmlns:a16="http://schemas.microsoft.com/office/drawing/2014/main" id="{DE2BF839-8561-433B-8C1A-9C80C7130577}"/>
              </a:ext>
            </a:extLst>
          </p:cNvPr>
          <p:cNvSpPr/>
          <p:nvPr/>
        </p:nvSpPr>
        <p:spPr>
          <a:xfrm>
            <a:off x="1609818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306C407-B869-41C4-8573-CC435285096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10109" y="1085922"/>
            <a:ext cx="1731145" cy="930105"/>
          </a:xfrm>
          <a:prstGeom prst="rect">
            <a:avLst/>
          </a:prstGeom>
        </p:spPr>
      </p:pic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4C7A16D2-DB04-438F-99CA-5FA2BDFF5A7D}"/>
              </a:ext>
            </a:extLst>
          </p:cNvPr>
          <p:cNvSpPr/>
          <p:nvPr/>
        </p:nvSpPr>
        <p:spPr>
          <a:xfrm>
            <a:off x="2003395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8B45465-A699-4FAA-B5A5-FC35AB6139F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67307" y="2016027"/>
            <a:ext cx="1731145" cy="930105"/>
          </a:xfrm>
          <a:prstGeom prst="rect">
            <a:avLst/>
          </a:prstGeom>
        </p:spPr>
      </p:pic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B097DBBA-E935-47E2-B7E8-BFE241619CB6}"/>
              </a:ext>
            </a:extLst>
          </p:cNvPr>
          <p:cNvSpPr/>
          <p:nvPr/>
        </p:nvSpPr>
        <p:spPr>
          <a:xfrm>
            <a:off x="2413249" y="5182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3701728E-405A-46A3-B311-E22DF1767B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32357" y="2000491"/>
            <a:ext cx="1731145" cy="930105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233A4BA5-D4B0-40B3-8FF2-592F5A6BBE08}"/>
              </a:ext>
            </a:extLst>
          </p:cNvPr>
          <p:cNvSpPr/>
          <p:nvPr/>
        </p:nvSpPr>
        <p:spPr>
          <a:xfrm>
            <a:off x="2828282" y="515722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96EE7483-C83D-49B0-B480-46F63531990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61895" y="2000490"/>
            <a:ext cx="1731145" cy="930105"/>
          </a:xfrm>
          <a:prstGeom prst="rect">
            <a:avLst/>
          </a:prstGeom>
        </p:spPr>
      </p:pic>
      <p:sp>
        <p:nvSpPr>
          <p:cNvPr id="32" name="Arrow: Curved Down 31">
            <a:extLst>
              <a:ext uri="{FF2B5EF4-FFF2-40B4-BE49-F238E27FC236}">
                <a16:creationId xmlns:a16="http://schemas.microsoft.com/office/drawing/2014/main" id="{A6426685-7D5B-423B-BA7B-AEB7775FC1B4}"/>
              </a:ext>
            </a:extLst>
          </p:cNvPr>
          <p:cNvSpPr/>
          <p:nvPr/>
        </p:nvSpPr>
        <p:spPr>
          <a:xfrm>
            <a:off x="3241092" y="517619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3EAFE1BA-813A-45FC-B341-D3B3DA0468F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67307" y="2957436"/>
            <a:ext cx="1731145" cy="930105"/>
          </a:xfrm>
          <a:prstGeom prst="rect">
            <a:avLst/>
          </a:prstGeom>
        </p:spPr>
      </p:pic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0229B225-91E5-4173-BD04-083B5FBD9DB6}"/>
              </a:ext>
            </a:extLst>
          </p:cNvPr>
          <p:cNvSpPr/>
          <p:nvPr/>
        </p:nvSpPr>
        <p:spPr>
          <a:xfrm>
            <a:off x="3651682" y="51787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2CC3ACC1-B8F4-4CD7-966B-299A6753AD7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32357" y="2991516"/>
            <a:ext cx="1731145" cy="930105"/>
          </a:xfrm>
          <a:prstGeom prst="rect">
            <a:avLst/>
          </a:prstGeom>
        </p:spPr>
      </p:pic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BA61A09F-8D40-4D01-AA3A-111E1B8D9AE8}"/>
              </a:ext>
            </a:extLst>
          </p:cNvPr>
          <p:cNvSpPr/>
          <p:nvPr/>
        </p:nvSpPr>
        <p:spPr>
          <a:xfrm>
            <a:off x="4043779" y="516974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078F73FD-6C6D-4D1C-91B1-7400D494828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61895" y="2957436"/>
            <a:ext cx="1731145" cy="930105"/>
          </a:xfrm>
          <a:prstGeom prst="rect">
            <a:avLst/>
          </a:prstGeom>
        </p:spPr>
      </p:pic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AF084842-F239-4A20-A8A0-167BFBF4AD7B}"/>
              </a:ext>
            </a:extLst>
          </p:cNvPr>
          <p:cNvSpPr/>
          <p:nvPr/>
        </p:nvSpPr>
        <p:spPr>
          <a:xfrm>
            <a:off x="4434396" y="517204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025C4DF2-4A55-4D0E-A422-84E6C950E5A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51030" y="3852787"/>
            <a:ext cx="1731145" cy="930105"/>
          </a:xfrm>
          <a:prstGeom prst="rect">
            <a:avLst/>
          </a:prstGeom>
        </p:spPr>
      </p:pic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4AFCDAED-CA23-4B83-8260-0432958D8236}"/>
              </a:ext>
            </a:extLst>
          </p:cNvPr>
          <p:cNvSpPr/>
          <p:nvPr/>
        </p:nvSpPr>
        <p:spPr>
          <a:xfrm>
            <a:off x="4790983" y="517204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4D6371DC-E109-495D-85CC-140F505D2C3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32357" y="3887541"/>
            <a:ext cx="1731145" cy="930105"/>
          </a:xfrm>
          <a:prstGeom prst="rect">
            <a:avLst/>
          </a:prstGeom>
        </p:spPr>
      </p:pic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BB344F1B-91AF-42DA-9474-C3C2053E8E49}"/>
              </a:ext>
            </a:extLst>
          </p:cNvPr>
          <p:cNvSpPr/>
          <p:nvPr/>
        </p:nvSpPr>
        <p:spPr>
          <a:xfrm>
            <a:off x="5209715" y="5182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3C5FC17F-2FB7-45C6-AED5-6D1E712EB8F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413684" y="3895693"/>
            <a:ext cx="1731145" cy="930105"/>
          </a:xfrm>
          <a:prstGeom prst="rect">
            <a:avLst/>
          </a:prstGeom>
        </p:spPr>
      </p:pic>
      <p:sp>
        <p:nvSpPr>
          <p:cNvPr id="48" name="Arrow: Curved Down 47">
            <a:extLst>
              <a:ext uri="{FF2B5EF4-FFF2-40B4-BE49-F238E27FC236}">
                <a16:creationId xmlns:a16="http://schemas.microsoft.com/office/drawing/2014/main" id="{B6772467-0D3C-4888-AB94-12714A7BD434}"/>
              </a:ext>
            </a:extLst>
          </p:cNvPr>
          <p:cNvSpPr/>
          <p:nvPr/>
        </p:nvSpPr>
        <p:spPr>
          <a:xfrm>
            <a:off x="5584058" y="517619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9676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5283379" y="781043"/>
            <a:ext cx="684988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What is the next step of 12 ?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5697184-2A0C-40B8-9E44-F0504A676BB7}"/>
              </a:ext>
            </a:extLst>
          </p:cNvPr>
          <p:cNvSpPr txBox="1"/>
          <p:nvPr/>
        </p:nvSpPr>
        <p:spPr>
          <a:xfrm>
            <a:off x="6902443" y="2002715"/>
            <a:ext cx="38357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Keep counting !</a:t>
            </a:r>
          </a:p>
        </p:txBody>
      </p:sp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699F146E-75FB-4EDD-AF91-54BA02778F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825487"/>
              </p:ext>
            </p:extLst>
          </p:nvPr>
        </p:nvGraphicFramePr>
        <p:xfrm>
          <a:off x="580008" y="203658"/>
          <a:ext cx="4492100" cy="5467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9147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4406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84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1328904" y="707501"/>
            <a:ext cx="441473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in 12s up to 12 x 12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283270"/>
              </p:ext>
            </p:extLst>
          </p:nvPr>
        </p:nvGraphicFramePr>
        <p:xfrm>
          <a:off x="7016319" y="375716"/>
          <a:ext cx="4492100" cy="5136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91471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67053" y="5372775"/>
            <a:ext cx="5549980" cy="634965"/>
            <a:chOff x="920319" y="5417163"/>
            <a:chExt cx="5549980" cy="634965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53767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0     12   24   36    48   60    72   84   96  108 120 132  144</a:t>
              </a:r>
            </a:p>
          </p:txBody>
        </p:sp>
      </p:grpSp>
      <p:pic>
        <p:nvPicPr>
          <p:cNvPr id="46" name="Picture 45">
            <a:extLst>
              <a:ext uri="{FF2B5EF4-FFF2-40B4-BE49-F238E27FC236}">
                <a16:creationId xmlns:a16="http://schemas.microsoft.com/office/drawing/2014/main" id="{908987C9-29AE-45CA-88F0-E9F00FA509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4449" y="2904814"/>
            <a:ext cx="1073942" cy="1048372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91B9544F-16A8-406F-AF27-2BBE96CE97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7985" y="2888529"/>
            <a:ext cx="1073942" cy="1048372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DD0B274A-E450-4BDC-9985-DC6727757840}"/>
              </a:ext>
            </a:extLst>
          </p:cNvPr>
          <p:cNvSpPr/>
          <p:nvPr/>
        </p:nvSpPr>
        <p:spPr>
          <a:xfrm>
            <a:off x="2130640" y="2634885"/>
            <a:ext cx="3160451" cy="155364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225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2189333" y="666827"/>
            <a:ext cx="21221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twelve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72D018-7AF9-470F-A9E7-9346ECF17C6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1216241" y="2332398"/>
            <a:ext cx="3510688" cy="1886213"/>
          </a:xfrm>
          <a:prstGeom prst="rect">
            <a:avLst/>
          </a:prstGeo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9236C5AF-DB07-46E9-8B74-1AD080DC3ACD}"/>
              </a:ext>
            </a:extLst>
          </p:cNvPr>
          <p:cNvGrpSpPr/>
          <p:nvPr/>
        </p:nvGrpSpPr>
        <p:grpSpPr>
          <a:xfrm>
            <a:off x="867053" y="5372775"/>
            <a:ext cx="5549980" cy="634965"/>
            <a:chOff x="920319" y="5417163"/>
            <a:chExt cx="5549980" cy="634965"/>
          </a:xfrm>
        </p:grpSpPr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37B9A7C8-DEFF-4B2D-855C-BF81BBF965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D78686-C7C5-4AC3-BF45-482D5B885E13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02FFABCF-993C-4904-B9E5-700498F3FCF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47838345-19AF-4B0C-95D9-604599E5CA36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D16CF8F-DE34-4582-8AA0-326F8BBD81F5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CEFB8841-7265-42F2-B31C-DB16E6EB776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59796CD-BE01-46F2-80FF-B7831C60775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19F179A-94B0-4A3F-819D-7A5085FFF8CE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FEC8F6F2-6E2B-4315-8C7A-51AA0E156BB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C0CD3B5F-5974-4D38-A1B1-D6F317C4497C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28216479-714B-4144-9616-840E312E4200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764E09EF-31E4-4231-A6B3-CBA2D1B08A7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D8290EEC-6FDC-46AA-8193-53B3AF348A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779E10A-8BAF-4A95-A88E-E5801CF5701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98A5E018-8A6F-40EB-B5BA-91DB364DB457}"/>
                </a:ext>
              </a:extLst>
            </p:cNvPr>
            <p:cNvSpPr txBox="1"/>
            <p:nvPr/>
          </p:nvSpPr>
          <p:spPr>
            <a:xfrm>
              <a:off x="1093506" y="5682796"/>
              <a:ext cx="53767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0     12   24   36    48   60    72   84   96  108 120 132  144</a:t>
              </a:r>
            </a:p>
          </p:txBody>
        </p:sp>
      </p:grpSp>
      <p:graphicFrame>
        <p:nvGraphicFramePr>
          <p:cNvPr id="82" name="Table 2">
            <a:extLst>
              <a:ext uri="{FF2B5EF4-FFF2-40B4-BE49-F238E27FC236}">
                <a16:creationId xmlns:a16="http://schemas.microsoft.com/office/drawing/2014/main" id="{BE9B96C7-E911-4B26-8956-8CCE728E07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104378"/>
              </p:ext>
            </p:extLst>
          </p:nvPr>
        </p:nvGraphicFramePr>
        <p:xfrm>
          <a:off x="7016319" y="375716"/>
          <a:ext cx="4492100" cy="5136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91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9548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1183980" y="576543"/>
            <a:ext cx="35752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 four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72D018-7AF9-470F-A9E7-9346ECF17C6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1133384" y="1749535"/>
            <a:ext cx="1731145" cy="930105"/>
          </a:xfrm>
          <a:prstGeom prst="rect">
            <a:avLst/>
          </a:prstGeo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9236C5AF-DB07-46E9-8B74-1AD080DC3ACD}"/>
              </a:ext>
            </a:extLst>
          </p:cNvPr>
          <p:cNvGrpSpPr/>
          <p:nvPr/>
        </p:nvGrpSpPr>
        <p:grpSpPr>
          <a:xfrm>
            <a:off x="867053" y="5372775"/>
            <a:ext cx="5549980" cy="634965"/>
            <a:chOff x="920319" y="5417163"/>
            <a:chExt cx="5549980" cy="634965"/>
          </a:xfrm>
        </p:grpSpPr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37B9A7C8-DEFF-4B2D-855C-BF81BBF965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D78686-C7C5-4AC3-BF45-482D5B885E13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02FFABCF-993C-4904-B9E5-700498F3FCF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47838345-19AF-4B0C-95D9-604599E5CA36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D16CF8F-DE34-4582-8AA0-326F8BBD81F5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CEFB8841-7265-42F2-B31C-DB16E6EB776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59796CD-BE01-46F2-80FF-B7831C60775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19F179A-94B0-4A3F-819D-7A5085FFF8CE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FEC8F6F2-6E2B-4315-8C7A-51AA0E156BB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C0CD3B5F-5974-4D38-A1B1-D6F317C4497C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28216479-714B-4144-9616-840E312E4200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764E09EF-31E4-4231-A6B3-CBA2D1B08A7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D8290EEC-6FDC-46AA-8193-53B3AF348A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779E10A-8BAF-4A95-A88E-E5801CF5701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98A5E018-8A6F-40EB-B5BA-91DB364DB457}"/>
                </a:ext>
              </a:extLst>
            </p:cNvPr>
            <p:cNvSpPr txBox="1"/>
            <p:nvPr/>
          </p:nvSpPr>
          <p:spPr>
            <a:xfrm>
              <a:off x="1093506" y="5682796"/>
              <a:ext cx="53767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0     12   24   36    48   60    72   84   96  108 120 132  144</a:t>
              </a:r>
            </a:p>
          </p:txBody>
        </p:sp>
      </p:grpSp>
      <p:graphicFrame>
        <p:nvGraphicFramePr>
          <p:cNvPr id="82" name="Table 2">
            <a:extLst>
              <a:ext uri="{FF2B5EF4-FFF2-40B4-BE49-F238E27FC236}">
                <a16:creationId xmlns:a16="http://schemas.microsoft.com/office/drawing/2014/main" id="{BE9B96C7-E911-4B26-8956-8CCE728E07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053236"/>
              </p:ext>
            </p:extLst>
          </p:nvPr>
        </p:nvGraphicFramePr>
        <p:xfrm>
          <a:off x="7016319" y="375716"/>
          <a:ext cx="4492100" cy="5136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91471"/>
                  </a:ext>
                </a:extLst>
              </a:tr>
            </a:tbl>
          </a:graphicData>
        </a:graphic>
      </p:graphicFrame>
      <p:pic>
        <p:nvPicPr>
          <p:cNvPr id="23" name="Picture 22">
            <a:extLst>
              <a:ext uri="{FF2B5EF4-FFF2-40B4-BE49-F238E27FC236}">
                <a16:creationId xmlns:a16="http://schemas.microsoft.com/office/drawing/2014/main" id="{5E5570C0-EE66-4C79-A3BD-5613F82D087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3028044" y="1749534"/>
            <a:ext cx="1731145" cy="930105"/>
          </a:xfrm>
          <a:prstGeom prst="rect">
            <a:avLst/>
          </a:prstGeom>
        </p:spPr>
      </p:pic>
      <p:sp>
        <p:nvSpPr>
          <p:cNvPr id="24" name="Arrow: Curved Down 23">
            <a:extLst>
              <a:ext uri="{FF2B5EF4-FFF2-40B4-BE49-F238E27FC236}">
                <a16:creationId xmlns:a16="http://schemas.microsoft.com/office/drawing/2014/main" id="{DE2BF839-8561-433B-8C1A-9C80C7130577}"/>
              </a:ext>
            </a:extLst>
          </p:cNvPr>
          <p:cNvSpPr/>
          <p:nvPr/>
        </p:nvSpPr>
        <p:spPr>
          <a:xfrm>
            <a:off x="1609818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921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1609818" y="388595"/>
            <a:ext cx="27029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thirty six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72D018-7AF9-470F-A9E7-9346ECF17C6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51030" y="1561587"/>
            <a:ext cx="1731145" cy="930105"/>
          </a:xfrm>
          <a:prstGeom prst="rect">
            <a:avLst/>
          </a:prstGeo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9236C5AF-DB07-46E9-8B74-1AD080DC3ACD}"/>
              </a:ext>
            </a:extLst>
          </p:cNvPr>
          <p:cNvGrpSpPr/>
          <p:nvPr/>
        </p:nvGrpSpPr>
        <p:grpSpPr>
          <a:xfrm>
            <a:off x="867053" y="5372775"/>
            <a:ext cx="5549980" cy="634965"/>
            <a:chOff x="920319" y="5417163"/>
            <a:chExt cx="5549980" cy="634965"/>
          </a:xfrm>
        </p:grpSpPr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37B9A7C8-DEFF-4B2D-855C-BF81BBF965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D78686-C7C5-4AC3-BF45-482D5B885E13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02FFABCF-993C-4904-B9E5-700498F3FCF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47838345-19AF-4B0C-95D9-604599E5CA36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D16CF8F-DE34-4582-8AA0-326F8BBD81F5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CEFB8841-7265-42F2-B31C-DB16E6EB776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59796CD-BE01-46F2-80FF-B7831C60775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19F179A-94B0-4A3F-819D-7A5085FFF8CE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FEC8F6F2-6E2B-4315-8C7A-51AA0E156BB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C0CD3B5F-5974-4D38-A1B1-D6F317C4497C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28216479-714B-4144-9616-840E312E4200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764E09EF-31E4-4231-A6B3-CBA2D1B08A7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D8290EEC-6FDC-46AA-8193-53B3AF348A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779E10A-8BAF-4A95-A88E-E5801CF5701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98A5E018-8A6F-40EB-B5BA-91DB364DB457}"/>
                </a:ext>
              </a:extLst>
            </p:cNvPr>
            <p:cNvSpPr txBox="1"/>
            <p:nvPr/>
          </p:nvSpPr>
          <p:spPr>
            <a:xfrm>
              <a:off x="1093506" y="5682796"/>
              <a:ext cx="53767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0     12   24   36    48   60    72   84   96  108 120 132  144</a:t>
              </a:r>
            </a:p>
          </p:txBody>
        </p:sp>
      </p:grpSp>
      <p:graphicFrame>
        <p:nvGraphicFramePr>
          <p:cNvPr id="82" name="Table 2">
            <a:extLst>
              <a:ext uri="{FF2B5EF4-FFF2-40B4-BE49-F238E27FC236}">
                <a16:creationId xmlns:a16="http://schemas.microsoft.com/office/drawing/2014/main" id="{BE9B96C7-E911-4B26-8956-8CCE728E07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061051"/>
              </p:ext>
            </p:extLst>
          </p:nvPr>
        </p:nvGraphicFramePr>
        <p:xfrm>
          <a:off x="7016319" y="375716"/>
          <a:ext cx="4492100" cy="5136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91471"/>
                  </a:ext>
                </a:extLst>
              </a:tr>
            </a:tbl>
          </a:graphicData>
        </a:graphic>
      </p:graphicFrame>
      <p:pic>
        <p:nvPicPr>
          <p:cNvPr id="23" name="Picture 22">
            <a:extLst>
              <a:ext uri="{FF2B5EF4-FFF2-40B4-BE49-F238E27FC236}">
                <a16:creationId xmlns:a16="http://schemas.microsoft.com/office/drawing/2014/main" id="{5E5570C0-EE66-4C79-A3BD-5613F82D087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15339" y="1561587"/>
            <a:ext cx="1731145" cy="930105"/>
          </a:xfrm>
          <a:prstGeom prst="rect">
            <a:avLst/>
          </a:prstGeom>
        </p:spPr>
      </p:pic>
      <p:sp>
        <p:nvSpPr>
          <p:cNvPr id="24" name="Arrow: Curved Down 23">
            <a:extLst>
              <a:ext uri="{FF2B5EF4-FFF2-40B4-BE49-F238E27FC236}">
                <a16:creationId xmlns:a16="http://schemas.microsoft.com/office/drawing/2014/main" id="{DE2BF839-8561-433B-8C1A-9C80C7130577}"/>
              </a:ext>
            </a:extLst>
          </p:cNvPr>
          <p:cNvSpPr/>
          <p:nvPr/>
        </p:nvSpPr>
        <p:spPr>
          <a:xfrm>
            <a:off x="1609818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306C407-B869-41C4-8573-CC435285096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27862" y="1561587"/>
            <a:ext cx="1731145" cy="930105"/>
          </a:xfrm>
          <a:prstGeom prst="rect">
            <a:avLst/>
          </a:prstGeom>
        </p:spPr>
      </p:pic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4C7A16D2-DB04-438F-99CA-5FA2BDFF5A7D}"/>
              </a:ext>
            </a:extLst>
          </p:cNvPr>
          <p:cNvSpPr/>
          <p:nvPr/>
        </p:nvSpPr>
        <p:spPr>
          <a:xfrm>
            <a:off x="2003395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37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1609818" y="388595"/>
            <a:ext cx="31910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forty eight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72D018-7AF9-470F-A9E7-9346ECF17C6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51030" y="1561587"/>
            <a:ext cx="1731145" cy="930105"/>
          </a:xfrm>
          <a:prstGeom prst="rect">
            <a:avLst/>
          </a:prstGeo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9236C5AF-DB07-46E9-8B74-1AD080DC3ACD}"/>
              </a:ext>
            </a:extLst>
          </p:cNvPr>
          <p:cNvGrpSpPr/>
          <p:nvPr/>
        </p:nvGrpSpPr>
        <p:grpSpPr>
          <a:xfrm>
            <a:off x="867053" y="5372775"/>
            <a:ext cx="5549980" cy="634965"/>
            <a:chOff x="920319" y="5417163"/>
            <a:chExt cx="5549980" cy="634965"/>
          </a:xfrm>
        </p:grpSpPr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37B9A7C8-DEFF-4B2D-855C-BF81BBF965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D78686-C7C5-4AC3-BF45-482D5B885E13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02FFABCF-993C-4904-B9E5-700498F3FCF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47838345-19AF-4B0C-95D9-604599E5CA36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D16CF8F-DE34-4582-8AA0-326F8BBD81F5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CEFB8841-7265-42F2-B31C-DB16E6EB776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59796CD-BE01-46F2-80FF-B7831C60775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19F179A-94B0-4A3F-819D-7A5085FFF8CE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FEC8F6F2-6E2B-4315-8C7A-51AA0E156BB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C0CD3B5F-5974-4D38-A1B1-D6F317C4497C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28216479-714B-4144-9616-840E312E4200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764E09EF-31E4-4231-A6B3-CBA2D1B08A7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D8290EEC-6FDC-46AA-8193-53B3AF348A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779E10A-8BAF-4A95-A88E-E5801CF5701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98A5E018-8A6F-40EB-B5BA-91DB364DB457}"/>
                </a:ext>
              </a:extLst>
            </p:cNvPr>
            <p:cNvSpPr txBox="1"/>
            <p:nvPr/>
          </p:nvSpPr>
          <p:spPr>
            <a:xfrm>
              <a:off x="1093506" y="5682796"/>
              <a:ext cx="53767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0     12   24   36    48   60    72   84   96  108 120 132  144</a:t>
              </a:r>
            </a:p>
          </p:txBody>
        </p:sp>
      </p:grpSp>
      <p:graphicFrame>
        <p:nvGraphicFramePr>
          <p:cNvPr id="82" name="Table 2">
            <a:extLst>
              <a:ext uri="{FF2B5EF4-FFF2-40B4-BE49-F238E27FC236}">
                <a16:creationId xmlns:a16="http://schemas.microsoft.com/office/drawing/2014/main" id="{BE9B96C7-E911-4B26-8956-8CCE728E07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238506"/>
              </p:ext>
            </p:extLst>
          </p:nvPr>
        </p:nvGraphicFramePr>
        <p:xfrm>
          <a:off x="7016319" y="375716"/>
          <a:ext cx="4492100" cy="5136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91471"/>
                  </a:ext>
                </a:extLst>
              </a:tr>
            </a:tbl>
          </a:graphicData>
        </a:graphic>
      </p:graphicFrame>
      <p:pic>
        <p:nvPicPr>
          <p:cNvPr id="23" name="Picture 22">
            <a:extLst>
              <a:ext uri="{FF2B5EF4-FFF2-40B4-BE49-F238E27FC236}">
                <a16:creationId xmlns:a16="http://schemas.microsoft.com/office/drawing/2014/main" id="{5E5570C0-EE66-4C79-A3BD-5613F82D087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15339" y="1561587"/>
            <a:ext cx="1731145" cy="930105"/>
          </a:xfrm>
          <a:prstGeom prst="rect">
            <a:avLst/>
          </a:prstGeom>
        </p:spPr>
      </p:pic>
      <p:sp>
        <p:nvSpPr>
          <p:cNvPr id="24" name="Arrow: Curved Down 23">
            <a:extLst>
              <a:ext uri="{FF2B5EF4-FFF2-40B4-BE49-F238E27FC236}">
                <a16:creationId xmlns:a16="http://schemas.microsoft.com/office/drawing/2014/main" id="{DE2BF839-8561-433B-8C1A-9C80C7130577}"/>
              </a:ext>
            </a:extLst>
          </p:cNvPr>
          <p:cNvSpPr/>
          <p:nvPr/>
        </p:nvSpPr>
        <p:spPr>
          <a:xfrm>
            <a:off x="1609818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306C407-B869-41C4-8573-CC435285096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27862" y="1561587"/>
            <a:ext cx="1731145" cy="930105"/>
          </a:xfrm>
          <a:prstGeom prst="rect">
            <a:avLst/>
          </a:prstGeom>
        </p:spPr>
      </p:pic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4C7A16D2-DB04-438F-99CA-5FA2BDFF5A7D}"/>
              </a:ext>
            </a:extLst>
          </p:cNvPr>
          <p:cNvSpPr/>
          <p:nvPr/>
        </p:nvSpPr>
        <p:spPr>
          <a:xfrm>
            <a:off x="2003395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8B45465-A699-4FAA-B5A5-FC35AB6139F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85060" y="2491692"/>
            <a:ext cx="1731145" cy="930105"/>
          </a:xfrm>
          <a:prstGeom prst="rect">
            <a:avLst/>
          </a:prstGeom>
        </p:spPr>
      </p:pic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B097DBBA-E935-47E2-B7E8-BFE241619CB6}"/>
              </a:ext>
            </a:extLst>
          </p:cNvPr>
          <p:cNvSpPr/>
          <p:nvPr/>
        </p:nvSpPr>
        <p:spPr>
          <a:xfrm>
            <a:off x="2413249" y="5182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657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2003395" y="358672"/>
            <a:ext cx="15167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sixty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72D018-7AF9-470F-A9E7-9346ECF17C6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51030" y="1561587"/>
            <a:ext cx="1731145" cy="930105"/>
          </a:xfrm>
          <a:prstGeom prst="rect">
            <a:avLst/>
          </a:prstGeo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9236C5AF-DB07-46E9-8B74-1AD080DC3ACD}"/>
              </a:ext>
            </a:extLst>
          </p:cNvPr>
          <p:cNvGrpSpPr/>
          <p:nvPr/>
        </p:nvGrpSpPr>
        <p:grpSpPr>
          <a:xfrm>
            <a:off x="867053" y="5372775"/>
            <a:ext cx="5549980" cy="634965"/>
            <a:chOff x="920319" y="5417163"/>
            <a:chExt cx="5549980" cy="634965"/>
          </a:xfrm>
        </p:grpSpPr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37B9A7C8-DEFF-4B2D-855C-BF81BBF965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D78686-C7C5-4AC3-BF45-482D5B885E13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02FFABCF-993C-4904-B9E5-700498F3FCF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47838345-19AF-4B0C-95D9-604599E5CA36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D16CF8F-DE34-4582-8AA0-326F8BBD81F5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CEFB8841-7265-42F2-B31C-DB16E6EB776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59796CD-BE01-46F2-80FF-B7831C60775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19F179A-94B0-4A3F-819D-7A5085FFF8CE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FEC8F6F2-6E2B-4315-8C7A-51AA0E156BB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C0CD3B5F-5974-4D38-A1B1-D6F317C4497C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28216479-714B-4144-9616-840E312E4200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764E09EF-31E4-4231-A6B3-CBA2D1B08A7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D8290EEC-6FDC-46AA-8193-53B3AF348A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779E10A-8BAF-4A95-A88E-E5801CF5701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98A5E018-8A6F-40EB-B5BA-91DB364DB457}"/>
                </a:ext>
              </a:extLst>
            </p:cNvPr>
            <p:cNvSpPr txBox="1"/>
            <p:nvPr/>
          </p:nvSpPr>
          <p:spPr>
            <a:xfrm>
              <a:off x="1093506" y="5682796"/>
              <a:ext cx="53767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0     12   24   36    48   60    72   84   96  108 120 132  144</a:t>
              </a:r>
            </a:p>
          </p:txBody>
        </p:sp>
      </p:grpSp>
      <p:graphicFrame>
        <p:nvGraphicFramePr>
          <p:cNvPr id="82" name="Table 2">
            <a:extLst>
              <a:ext uri="{FF2B5EF4-FFF2-40B4-BE49-F238E27FC236}">
                <a16:creationId xmlns:a16="http://schemas.microsoft.com/office/drawing/2014/main" id="{BE9B96C7-E911-4B26-8956-8CCE728E07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555995"/>
              </p:ext>
            </p:extLst>
          </p:nvPr>
        </p:nvGraphicFramePr>
        <p:xfrm>
          <a:off x="7016319" y="375716"/>
          <a:ext cx="4492100" cy="5136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91471"/>
                  </a:ext>
                </a:extLst>
              </a:tr>
            </a:tbl>
          </a:graphicData>
        </a:graphic>
      </p:graphicFrame>
      <p:pic>
        <p:nvPicPr>
          <p:cNvPr id="23" name="Picture 22">
            <a:extLst>
              <a:ext uri="{FF2B5EF4-FFF2-40B4-BE49-F238E27FC236}">
                <a16:creationId xmlns:a16="http://schemas.microsoft.com/office/drawing/2014/main" id="{5E5570C0-EE66-4C79-A3BD-5613F82D087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15339" y="1561587"/>
            <a:ext cx="1731145" cy="930105"/>
          </a:xfrm>
          <a:prstGeom prst="rect">
            <a:avLst/>
          </a:prstGeom>
        </p:spPr>
      </p:pic>
      <p:sp>
        <p:nvSpPr>
          <p:cNvPr id="24" name="Arrow: Curved Down 23">
            <a:extLst>
              <a:ext uri="{FF2B5EF4-FFF2-40B4-BE49-F238E27FC236}">
                <a16:creationId xmlns:a16="http://schemas.microsoft.com/office/drawing/2014/main" id="{DE2BF839-8561-433B-8C1A-9C80C7130577}"/>
              </a:ext>
            </a:extLst>
          </p:cNvPr>
          <p:cNvSpPr/>
          <p:nvPr/>
        </p:nvSpPr>
        <p:spPr>
          <a:xfrm>
            <a:off x="1609818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306C407-B869-41C4-8573-CC435285096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27862" y="1561587"/>
            <a:ext cx="1731145" cy="930105"/>
          </a:xfrm>
          <a:prstGeom prst="rect">
            <a:avLst/>
          </a:prstGeom>
        </p:spPr>
      </p:pic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4C7A16D2-DB04-438F-99CA-5FA2BDFF5A7D}"/>
              </a:ext>
            </a:extLst>
          </p:cNvPr>
          <p:cNvSpPr/>
          <p:nvPr/>
        </p:nvSpPr>
        <p:spPr>
          <a:xfrm>
            <a:off x="2003395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8B45465-A699-4FAA-B5A5-FC35AB6139F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85060" y="2491692"/>
            <a:ext cx="1731145" cy="930105"/>
          </a:xfrm>
          <a:prstGeom prst="rect">
            <a:avLst/>
          </a:prstGeom>
        </p:spPr>
      </p:pic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B097DBBA-E935-47E2-B7E8-BFE241619CB6}"/>
              </a:ext>
            </a:extLst>
          </p:cNvPr>
          <p:cNvSpPr/>
          <p:nvPr/>
        </p:nvSpPr>
        <p:spPr>
          <a:xfrm>
            <a:off x="2413249" y="5182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3701728E-405A-46A3-B311-E22DF1767B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50110" y="2476156"/>
            <a:ext cx="1731145" cy="930105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233A4BA5-D4B0-40B3-8FF2-592F5A6BBE08}"/>
              </a:ext>
            </a:extLst>
          </p:cNvPr>
          <p:cNvSpPr/>
          <p:nvPr/>
        </p:nvSpPr>
        <p:spPr>
          <a:xfrm>
            <a:off x="2828282" y="515722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796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2003395" y="358672"/>
            <a:ext cx="36876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seventy two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72D018-7AF9-470F-A9E7-9346ECF17C6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51030" y="1561587"/>
            <a:ext cx="1731145" cy="930105"/>
          </a:xfrm>
          <a:prstGeom prst="rect">
            <a:avLst/>
          </a:prstGeo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9236C5AF-DB07-46E9-8B74-1AD080DC3ACD}"/>
              </a:ext>
            </a:extLst>
          </p:cNvPr>
          <p:cNvGrpSpPr/>
          <p:nvPr/>
        </p:nvGrpSpPr>
        <p:grpSpPr>
          <a:xfrm>
            <a:off x="867053" y="5372775"/>
            <a:ext cx="5549980" cy="634965"/>
            <a:chOff x="920319" y="5417163"/>
            <a:chExt cx="5549980" cy="634965"/>
          </a:xfrm>
        </p:grpSpPr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37B9A7C8-DEFF-4B2D-855C-BF81BBF965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D78686-C7C5-4AC3-BF45-482D5B885E13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02FFABCF-993C-4904-B9E5-700498F3FCF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47838345-19AF-4B0C-95D9-604599E5CA36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D16CF8F-DE34-4582-8AA0-326F8BBD81F5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CEFB8841-7265-42F2-B31C-DB16E6EB776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59796CD-BE01-46F2-80FF-B7831C60775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19F179A-94B0-4A3F-819D-7A5085FFF8CE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FEC8F6F2-6E2B-4315-8C7A-51AA0E156BB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C0CD3B5F-5974-4D38-A1B1-D6F317C4497C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28216479-714B-4144-9616-840E312E4200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764E09EF-31E4-4231-A6B3-CBA2D1B08A7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D8290EEC-6FDC-46AA-8193-53B3AF348A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779E10A-8BAF-4A95-A88E-E5801CF5701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98A5E018-8A6F-40EB-B5BA-91DB364DB457}"/>
                </a:ext>
              </a:extLst>
            </p:cNvPr>
            <p:cNvSpPr txBox="1"/>
            <p:nvPr/>
          </p:nvSpPr>
          <p:spPr>
            <a:xfrm>
              <a:off x="1093506" y="5682796"/>
              <a:ext cx="53767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0     12   24   36    48   60    72   84   96  108 120 132  144</a:t>
              </a:r>
            </a:p>
          </p:txBody>
        </p:sp>
      </p:grpSp>
      <p:graphicFrame>
        <p:nvGraphicFramePr>
          <p:cNvPr id="82" name="Table 2">
            <a:extLst>
              <a:ext uri="{FF2B5EF4-FFF2-40B4-BE49-F238E27FC236}">
                <a16:creationId xmlns:a16="http://schemas.microsoft.com/office/drawing/2014/main" id="{BE9B96C7-E911-4B26-8956-8CCE728E07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12975"/>
              </p:ext>
            </p:extLst>
          </p:nvPr>
        </p:nvGraphicFramePr>
        <p:xfrm>
          <a:off x="7016319" y="375716"/>
          <a:ext cx="4492100" cy="5136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91471"/>
                  </a:ext>
                </a:extLst>
              </a:tr>
            </a:tbl>
          </a:graphicData>
        </a:graphic>
      </p:graphicFrame>
      <p:pic>
        <p:nvPicPr>
          <p:cNvPr id="23" name="Picture 22">
            <a:extLst>
              <a:ext uri="{FF2B5EF4-FFF2-40B4-BE49-F238E27FC236}">
                <a16:creationId xmlns:a16="http://schemas.microsoft.com/office/drawing/2014/main" id="{5E5570C0-EE66-4C79-A3BD-5613F82D087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15339" y="1561587"/>
            <a:ext cx="1731145" cy="930105"/>
          </a:xfrm>
          <a:prstGeom prst="rect">
            <a:avLst/>
          </a:prstGeom>
        </p:spPr>
      </p:pic>
      <p:sp>
        <p:nvSpPr>
          <p:cNvPr id="24" name="Arrow: Curved Down 23">
            <a:extLst>
              <a:ext uri="{FF2B5EF4-FFF2-40B4-BE49-F238E27FC236}">
                <a16:creationId xmlns:a16="http://schemas.microsoft.com/office/drawing/2014/main" id="{DE2BF839-8561-433B-8C1A-9C80C7130577}"/>
              </a:ext>
            </a:extLst>
          </p:cNvPr>
          <p:cNvSpPr/>
          <p:nvPr/>
        </p:nvSpPr>
        <p:spPr>
          <a:xfrm>
            <a:off x="1609818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306C407-B869-41C4-8573-CC435285096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27862" y="1561587"/>
            <a:ext cx="1731145" cy="930105"/>
          </a:xfrm>
          <a:prstGeom prst="rect">
            <a:avLst/>
          </a:prstGeom>
        </p:spPr>
      </p:pic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4C7A16D2-DB04-438F-99CA-5FA2BDFF5A7D}"/>
              </a:ext>
            </a:extLst>
          </p:cNvPr>
          <p:cNvSpPr/>
          <p:nvPr/>
        </p:nvSpPr>
        <p:spPr>
          <a:xfrm>
            <a:off x="2003395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8B45465-A699-4FAA-B5A5-FC35AB6139F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85060" y="2491692"/>
            <a:ext cx="1731145" cy="930105"/>
          </a:xfrm>
          <a:prstGeom prst="rect">
            <a:avLst/>
          </a:prstGeom>
        </p:spPr>
      </p:pic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B097DBBA-E935-47E2-B7E8-BFE241619CB6}"/>
              </a:ext>
            </a:extLst>
          </p:cNvPr>
          <p:cNvSpPr/>
          <p:nvPr/>
        </p:nvSpPr>
        <p:spPr>
          <a:xfrm>
            <a:off x="2413249" y="5182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3701728E-405A-46A3-B311-E22DF1767B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50110" y="2476156"/>
            <a:ext cx="1731145" cy="930105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233A4BA5-D4B0-40B3-8FF2-592F5A6BBE08}"/>
              </a:ext>
            </a:extLst>
          </p:cNvPr>
          <p:cNvSpPr/>
          <p:nvPr/>
        </p:nvSpPr>
        <p:spPr>
          <a:xfrm>
            <a:off x="2828282" y="515722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96EE7483-C83D-49B0-B480-46F63531990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79648" y="2476155"/>
            <a:ext cx="1731145" cy="930105"/>
          </a:xfrm>
          <a:prstGeom prst="rect">
            <a:avLst/>
          </a:prstGeom>
        </p:spPr>
      </p:pic>
      <p:sp>
        <p:nvSpPr>
          <p:cNvPr id="32" name="Arrow: Curved Down 31">
            <a:extLst>
              <a:ext uri="{FF2B5EF4-FFF2-40B4-BE49-F238E27FC236}">
                <a16:creationId xmlns:a16="http://schemas.microsoft.com/office/drawing/2014/main" id="{A6426685-7D5B-423B-BA7B-AEB7775FC1B4}"/>
              </a:ext>
            </a:extLst>
          </p:cNvPr>
          <p:cNvSpPr/>
          <p:nvPr/>
        </p:nvSpPr>
        <p:spPr>
          <a:xfrm>
            <a:off x="3241092" y="517619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039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1640889" y="346935"/>
            <a:ext cx="33225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eighty four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72D018-7AF9-470F-A9E7-9346ECF17C6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51030" y="1561587"/>
            <a:ext cx="1731145" cy="930105"/>
          </a:xfrm>
          <a:prstGeom prst="rect">
            <a:avLst/>
          </a:prstGeo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9236C5AF-DB07-46E9-8B74-1AD080DC3ACD}"/>
              </a:ext>
            </a:extLst>
          </p:cNvPr>
          <p:cNvGrpSpPr/>
          <p:nvPr/>
        </p:nvGrpSpPr>
        <p:grpSpPr>
          <a:xfrm>
            <a:off x="867053" y="5372775"/>
            <a:ext cx="5549980" cy="634965"/>
            <a:chOff x="920319" y="5417163"/>
            <a:chExt cx="5549980" cy="634965"/>
          </a:xfrm>
        </p:grpSpPr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37B9A7C8-DEFF-4B2D-855C-BF81BBF965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D78686-C7C5-4AC3-BF45-482D5B885E13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02FFABCF-993C-4904-B9E5-700498F3FCF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47838345-19AF-4B0C-95D9-604599E5CA36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D16CF8F-DE34-4582-8AA0-326F8BBD81F5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CEFB8841-7265-42F2-B31C-DB16E6EB7765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59796CD-BE01-46F2-80FF-B7831C607750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19F179A-94B0-4A3F-819D-7A5085FFF8CE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FEC8F6F2-6E2B-4315-8C7A-51AA0E156BB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C0CD3B5F-5974-4D38-A1B1-D6F317C4497C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28216479-714B-4144-9616-840E312E4200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764E09EF-31E4-4231-A6B3-CBA2D1B08A7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D8290EEC-6FDC-46AA-8193-53B3AF348A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779E10A-8BAF-4A95-A88E-E5801CF57018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98A5E018-8A6F-40EB-B5BA-91DB364DB457}"/>
                </a:ext>
              </a:extLst>
            </p:cNvPr>
            <p:cNvSpPr txBox="1"/>
            <p:nvPr/>
          </p:nvSpPr>
          <p:spPr>
            <a:xfrm>
              <a:off x="1093506" y="5682796"/>
              <a:ext cx="53767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0     12   24   36    48   60    72   84   96  108 120 132  144</a:t>
              </a:r>
            </a:p>
          </p:txBody>
        </p:sp>
      </p:grpSp>
      <p:graphicFrame>
        <p:nvGraphicFramePr>
          <p:cNvPr id="82" name="Table 2">
            <a:extLst>
              <a:ext uri="{FF2B5EF4-FFF2-40B4-BE49-F238E27FC236}">
                <a16:creationId xmlns:a16="http://schemas.microsoft.com/office/drawing/2014/main" id="{BE9B96C7-E911-4B26-8956-8CCE728E07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145347"/>
              </p:ext>
            </p:extLst>
          </p:nvPr>
        </p:nvGraphicFramePr>
        <p:xfrm>
          <a:off x="7016319" y="375716"/>
          <a:ext cx="4492100" cy="5136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691471"/>
                  </a:ext>
                </a:extLst>
              </a:tr>
            </a:tbl>
          </a:graphicData>
        </a:graphic>
      </p:graphicFrame>
      <p:pic>
        <p:nvPicPr>
          <p:cNvPr id="23" name="Picture 22">
            <a:extLst>
              <a:ext uri="{FF2B5EF4-FFF2-40B4-BE49-F238E27FC236}">
                <a16:creationId xmlns:a16="http://schemas.microsoft.com/office/drawing/2014/main" id="{5E5570C0-EE66-4C79-A3BD-5613F82D087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15339" y="1561587"/>
            <a:ext cx="1731145" cy="930105"/>
          </a:xfrm>
          <a:prstGeom prst="rect">
            <a:avLst/>
          </a:prstGeom>
        </p:spPr>
      </p:pic>
      <p:sp>
        <p:nvSpPr>
          <p:cNvPr id="24" name="Arrow: Curved Down 23">
            <a:extLst>
              <a:ext uri="{FF2B5EF4-FFF2-40B4-BE49-F238E27FC236}">
                <a16:creationId xmlns:a16="http://schemas.microsoft.com/office/drawing/2014/main" id="{DE2BF839-8561-433B-8C1A-9C80C7130577}"/>
              </a:ext>
            </a:extLst>
          </p:cNvPr>
          <p:cNvSpPr/>
          <p:nvPr/>
        </p:nvSpPr>
        <p:spPr>
          <a:xfrm>
            <a:off x="1609818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306C407-B869-41C4-8573-CC435285096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27862" y="1561587"/>
            <a:ext cx="1731145" cy="930105"/>
          </a:xfrm>
          <a:prstGeom prst="rect">
            <a:avLst/>
          </a:prstGeom>
        </p:spPr>
      </p:pic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4C7A16D2-DB04-438F-99CA-5FA2BDFF5A7D}"/>
              </a:ext>
            </a:extLst>
          </p:cNvPr>
          <p:cNvSpPr/>
          <p:nvPr/>
        </p:nvSpPr>
        <p:spPr>
          <a:xfrm>
            <a:off x="2003395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8B45465-A699-4FAA-B5A5-FC35AB6139F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85060" y="2491692"/>
            <a:ext cx="1731145" cy="930105"/>
          </a:xfrm>
          <a:prstGeom prst="rect">
            <a:avLst/>
          </a:prstGeom>
        </p:spPr>
      </p:pic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B097DBBA-E935-47E2-B7E8-BFE241619CB6}"/>
              </a:ext>
            </a:extLst>
          </p:cNvPr>
          <p:cNvSpPr/>
          <p:nvPr/>
        </p:nvSpPr>
        <p:spPr>
          <a:xfrm>
            <a:off x="2413249" y="5182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3701728E-405A-46A3-B311-E22DF1767B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2550110" y="2476156"/>
            <a:ext cx="1731145" cy="930105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233A4BA5-D4B0-40B3-8FF2-592F5A6BBE08}"/>
              </a:ext>
            </a:extLst>
          </p:cNvPr>
          <p:cNvSpPr/>
          <p:nvPr/>
        </p:nvSpPr>
        <p:spPr>
          <a:xfrm>
            <a:off x="2828282" y="515722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96EE7483-C83D-49B0-B480-46F63531990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4379648" y="2476155"/>
            <a:ext cx="1731145" cy="930105"/>
          </a:xfrm>
          <a:prstGeom prst="rect">
            <a:avLst/>
          </a:prstGeom>
        </p:spPr>
      </p:pic>
      <p:sp>
        <p:nvSpPr>
          <p:cNvPr id="32" name="Arrow: Curved Down 31">
            <a:extLst>
              <a:ext uri="{FF2B5EF4-FFF2-40B4-BE49-F238E27FC236}">
                <a16:creationId xmlns:a16="http://schemas.microsoft.com/office/drawing/2014/main" id="{A6426685-7D5B-423B-BA7B-AEB7775FC1B4}"/>
              </a:ext>
            </a:extLst>
          </p:cNvPr>
          <p:cNvSpPr/>
          <p:nvPr/>
        </p:nvSpPr>
        <p:spPr>
          <a:xfrm>
            <a:off x="3241092" y="517619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3EAFE1BA-813A-45FC-B341-D3B3DA0468F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4"/>
          <a:stretch/>
        </p:blipFill>
        <p:spPr>
          <a:xfrm>
            <a:off x="685059" y="3436204"/>
            <a:ext cx="1731145" cy="930105"/>
          </a:xfrm>
          <a:prstGeom prst="rect">
            <a:avLst/>
          </a:prstGeom>
        </p:spPr>
      </p:pic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0229B225-91E5-4173-BD04-083B5FBD9DB6}"/>
              </a:ext>
            </a:extLst>
          </p:cNvPr>
          <p:cNvSpPr/>
          <p:nvPr/>
        </p:nvSpPr>
        <p:spPr>
          <a:xfrm>
            <a:off x="3651682" y="51787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617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2429</Words>
  <Application>Microsoft Office PowerPoint</Application>
  <PresentationFormat>Widescreen</PresentationFormat>
  <Paragraphs>2174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Lees</dc:creator>
  <cp:lastModifiedBy>JO Lees</cp:lastModifiedBy>
  <cp:revision>120</cp:revision>
  <dcterms:created xsi:type="dcterms:W3CDTF">2021-02-01T13:23:24Z</dcterms:created>
  <dcterms:modified xsi:type="dcterms:W3CDTF">2021-02-03T20:55:18Z</dcterms:modified>
</cp:coreProperties>
</file>