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45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5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2212F4-4501-4DF3-94EC-85436B570775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3C9747E-0778-43B8-A0D8-D8BACA9F6FD9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75592B46-255D-4745-B2D7-B1FA0C8224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7FED1B0-D4A8-4682-B4E5-466955D553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8B2C795-4A0B-41CA-8663-F1382A1E60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4FA38282-E07C-412B-BE0A-37873383DA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F78F70E-100D-41C2-8AC2-6A7DE17F90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E2CA3D8-098D-4333-B1CD-0E187B0E42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A39E881C-26DF-4465-9630-1C4FC2CCBE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BCEC3C09-56D7-4C88-BD99-1611DAD4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73AE7503-0C5B-4D71-A441-3031B5146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E200F85-DF54-43C8-AB42-9B13681CD8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B97882-7CE6-431A-A9AE-7A205DAC7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A769F963-BF2A-467B-AD6A-B60A22B32F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5C805F44-FB93-4C42-9156-125517623CA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5C805F44-FB93-4C42-9156-125517623C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C89CE77-9F61-4957-A293-9C4AF2F1748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83898A8-84E3-42E8-80B8-089969E572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D3BF057-CA3B-47BD-883F-48B760B14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4ADEBD0-AC5C-499E-A70C-E744EC0E82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8385AFBC-4FC1-40DD-9C00-09E00D7CF325}"/>
              </a:ext>
            </a:extLst>
          </p:cNvPr>
          <p:cNvSpPr txBox="1"/>
          <p:nvPr/>
        </p:nvSpPr>
        <p:spPr>
          <a:xfrm>
            <a:off x="5944894" y="1235456"/>
            <a:ext cx="5729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seven</a:t>
            </a:r>
          </a:p>
        </p:txBody>
      </p:sp>
      <p:graphicFrame>
        <p:nvGraphicFramePr>
          <p:cNvPr id="93" name="Table 12">
            <a:extLst>
              <a:ext uri="{FF2B5EF4-FFF2-40B4-BE49-F238E27FC236}">
                <a16:creationId xmlns:a16="http://schemas.microsoft.com/office/drawing/2014/main" id="{ACFB617F-D373-4551-BD91-EA24DC0A0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94" name="Picture 93">
            <a:extLst>
              <a:ext uri="{FF2B5EF4-FFF2-40B4-BE49-F238E27FC236}">
                <a16:creationId xmlns:a16="http://schemas.microsoft.com/office/drawing/2014/main" id="{5B0B472A-C7E0-49E4-93CD-D3CD6D337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0682EBCD-A244-41C7-9998-7A3F124A1C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EA719F89-A609-4BD0-B4D0-C7101E70F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DDB7F8FD-1E88-4D5E-9B76-9E89A0CE7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ED9005D4-5044-4DBB-876D-F8DE346F2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076435"/>
            <a:ext cx="535347" cy="529994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FAAFCF7F-569E-4638-B3F8-47227CA9C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135" y="2100352"/>
            <a:ext cx="535347" cy="529994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9CB73F63-A8D7-466A-BC96-71400405D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659746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2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F303536-0D9D-4904-8466-1A0A8B266FB1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C883FFE-0630-453B-B1A8-1A50E46075DB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7A5EFED2-6951-4B59-AAFE-111B46F00C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F0B623BF-97A4-4B0F-9B71-6DF1167D7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AA0EC644-86AE-4EAC-A87F-310BF9DF45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08AF3491-69BC-4AA6-B94F-59F52CF445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BE4BBE7-7354-44D7-91B5-79DCA78B9F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5FBDDD7-FF83-4B2F-AF95-C5A3DD980E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C279D72-DFA3-48F9-8177-BA63A534B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FE09D67C-316F-4E68-8B34-5A277FE5B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5352178C-C659-46F3-A089-51FDC33BF3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BD1971E-04A9-43A0-8962-D104F050AD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2C4397F2-0E11-4C6B-9234-2EC6D5C178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7E75F31-E0B0-40F9-BEC1-3A3386FD2D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FE48E119-7948-4D7E-A65C-783E2876A22B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FE48E119-7948-4D7E-A65C-783E2876A22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3170D89-AF7A-4992-9527-8076FF8CBAB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8012502-221F-4600-8B88-5CFF5D630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3E8A05A-8BC5-40F0-98DC-2A622D6AC7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840E7B7-2C62-460F-B12A-1C682A383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DD21ADF4-E614-4C3D-902E-DBE69E9EB35C}"/>
              </a:ext>
            </a:extLst>
          </p:cNvPr>
          <p:cNvSpPr txBox="1"/>
          <p:nvPr/>
        </p:nvSpPr>
        <p:spPr>
          <a:xfrm>
            <a:off x="5929348" y="1118754"/>
            <a:ext cx="5521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eight</a:t>
            </a:r>
          </a:p>
        </p:txBody>
      </p:sp>
      <p:graphicFrame>
        <p:nvGraphicFramePr>
          <p:cNvPr id="97" name="Table 12">
            <a:extLst>
              <a:ext uri="{FF2B5EF4-FFF2-40B4-BE49-F238E27FC236}">
                <a16:creationId xmlns:a16="http://schemas.microsoft.com/office/drawing/2014/main" id="{F2364445-B2C4-43E6-8CFC-4CC9B3A76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98" name="Picture 97">
            <a:extLst>
              <a:ext uri="{FF2B5EF4-FFF2-40B4-BE49-F238E27FC236}">
                <a16:creationId xmlns:a16="http://schemas.microsoft.com/office/drawing/2014/main" id="{469ADC43-BF6E-4954-B24D-869A4A250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DB56194C-3C45-4AAE-9449-AEEAEFC774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BEB41DA4-AEDA-4E21-8766-1B522E20B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A77A208-5805-41A1-8441-0B912FAE5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496067CA-32DC-47C1-A377-BE52F77F11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076435"/>
            <a:ext cx="535347" cy="529994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E0B1148C-9316-4B9E-8C12-37BEC0983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135" y="2100352"/>
            <a:ext cx="535347" cy="529994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98139441-4E94-4FB8-A0D0-8708800473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5464" y="2662042"/>
            <a:ext cx="535347" cy="529994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3BC07D09-FE47-445E-B4F3-EFB4D6985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659746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0F51906-0F82-4502-BF50-A28E3DE46ED5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3798564-82E0-4674-AA7C-12EF62537378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C0C774AB-C73E-46DD-898E-777AFBA9AE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A93FC2B7-BFC7-4387-B734-488FA1E2D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7C7B2E11-F714-4269-9188-00BE0836AC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4BE060DD-83C7-4BE0-8268-32F58347EE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D5CFA519-8F06-44CF-B498-9DFDEABC5E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78215AE3-35ED-4984-A356-DD32FAE4F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CFE4FA-FBFC-4191-9807-D9AE60C982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A401580C-94FF-4DD0-A302-87DE8F2591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47FD1A0-B3FE-45B1-B5DA-5695F199D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1FEAC589-F863-4BDB-8063-88747E585C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93F32D8C-7A85-4820-A96C-5F12A9ADA4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0EB02395-D1DD-4088-BB34-3FABE4A333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0" name="TextBox 99">
                    <a:extLst>
                      <a:ext uri="{FF2B5EF4-FFF2-40B4-BE49-F238E27FC236}">
                        <a16:creationId xmlns:a16="http://schemas.microsoft.com/office/drawing/2014/main" id="{758DC02F-FBFD-48C9-BF4D-DE1268557D43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100" name="TextBox 99">
                    <a:extLst>
                      <a:ext uri="{FF2B5EF4-FFF2-40B4-BE49-F238E27FC236}">
                        <a16:creationId xmlns:a16="http://schemas.microsoft.com/office/drawing/2014/main" id="{758DC02F-FBFD-48C9-BF4D-DE1268557D4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875CA02B-55B7-4EF4-919A-C40171313ADF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5EDD8869-58A9-41C7-9F18-B02FAB8314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E7C43E8-3571-4CB8-91B1-986F4D5EC7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4F5CB5-C094-4A02-AF5B-E60A0A0C53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E28BC689-3635-44AD-A315-0B35E0FC25E0}"/>
              </a:ext>
            </a:extLst>
          </p:cNvPr>
          <p:cNvSpPr txBox="1"/>
          <p:nvPr/>
        </p:nvSpPr>
        <p:spPr>
          <a:xfrm>
            <a:off x="6254276" y="1311979"/>
            <a:ext cx="5330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nine</a:t>
            </a:r>
          </a:p>
        </p:txBody>
      </p:sp>
      <p:graphicFrame>
        <p:nvGraphicFramePr>
          <p:cNvPr id="102" name="Table 12">
            <a:extLst>
              <a:ext uri="{FF2B5EF4-FFF2-40B4-BE49-F238E27FC236}">
                <a16:creationId xmlns:a16="http://schemas.microsoft.com/office/drawing/2014/main" id="{D5E7E73B-FD38-4E35-9BDD-4E58355BE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03" name="Picture 102">
            <a:extLst>
              <a:ext uri="{FF2B5EF4-FFF2-40B4-BE49-F238E27FC236}">
                <a16:creationId xmlns:a16="http://schemas.microsoft.com/office/drawing/2014/main" id="{2027194B-DC59-4C4D-AFAA-D05C5E615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72814937-C65B-42E2-B6B4-0E2396DEB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7CFBC246-6145-4836-A946-FF921CD98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0F112374-5C86-4E5E-AC81-0F9F6645E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D836724F-6052-4BEA-AE44-4C80F8FFA5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076435"/>
            <a:ext cx="535347" cy="529994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F63DD838-26CF-4527-B378-99F8D1D2C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135" y="2100352"/>
            <a:ext cx="535347" cy="529994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1B051B7C-16BD-42E3-A2D1-2A2664AB5B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5464" y="2662042"/>
            <a:ext cx="535347" cy="529994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8D8C1983-B526-4B7C-8928-F896FC9CA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4" y="3237365"/>
            <a:ext cx="535347" cy="529994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4B426C69-8A34-4884-A4D9-2898C5947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659746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1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C2517C9-71B3-4CE9-BBB1-35B69AE6250B}"/>
              </a:ext>
            </a:extLst>
          </p:cNvPr>
          <p:cNvSpPr txBox="1"/>
          <p:nvPr/>
        </p:nvSpPr>
        <p:spPr>
          <a:xfrm>
            <a:off x="7967089" y="1250698"/>
            <a:ext cx="1276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D5F61E7-5136-43B0-90B1-C6AC7179DB21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B34A121-DD46-415A-99AF-CB01793D39D5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E003C735-039D-4509-9CBC-0FAE5575B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944924F5-B0B0-472D-A9CF-A8397873CF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AAD9F029-95B4-4540-8CA2-0A35CAEFDD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CE9E64F3-FB86-4ED1-A1C3-A09CF86A65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A4C842F-BDFB-4CD3-A554-D5753A36C9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7185805C-CB68-4CF8-A042-7E0B8A7454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C475E432-C152-4293-8CD2-C65AB7D36E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33A381CF-42A4-4FC1-B01C-1B7650E1DB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06D4878F-BC78-41CD-9725-D3F83B84CA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52B43BC-82A5-4912-81CE-ADDF46A82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EB0CABD4-C700-45E5-961D-CACA4485F2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4FAB50F9-8524-49B2-9267-5CA7124AAB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CF6B57CD-1CD4-4376-BC50-FC74960C195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CF6B57CD-1CD4-4376-BC50-FC74960C195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C9610E3-C286-4B01-A302-E39D9E870AE5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C3F8127-D19C-4676-8C64-D6C2992CEF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0B063222-5157-49A4-BA4B-DA803E0646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DCB3D8-DE3D-4594-9F01-5B0CC8EBD3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5" name="Table 12">
            <a:extLst>
              <a:ext uri="{FF2B5EF4-FFF2-40B4-BE49-F238E27FC236}">
                <a16:creationId xmlns:a16="http://schemas.microsoft.com/office/drawing/2014/main" id="{E9A15DB2-1E4D-4E36-8CBB-81EC0282F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27975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06" name="Picture 105">
            <a:extLst>
              <a:ext uri="{FF2B5EF4-FFF2-40B4-BE49-F238E27FC236}">
                <a16:creationId xmlns:a16="http://schemas.microsoft.com/office/drawing/2014/main" id="{18DCA092-E289-4618-A2D3-0355583D6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4A4FC00C-40B2-48D5-9731-44817284D9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4D7E5BD9-6A83-4BDC-BD44-342141801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827D5A7-7BFF-41E7-8BA4-B79F414114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7640088D-EA3D-437B-A483-B85E34A18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076435"/>
            <a:ext cx="535347" cy="529994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A7ED8892-1D28-4E57-83A8-B51F55C42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135" y="2100352"/>
            <a:ext cx="535347" cy="529994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6681F611-95FD-44C4-94DA-23DB8A80EE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5464" y="2662042"/>
            <a:ext cx="535347" cy="529994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6B3C056-9F77-4937-BC48-A581542B9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136" y="3261050"/>
            <a:ext cx="535347" cy="529994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067016F7-1BEF-4778-9012-6353B9DCE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4" y="3237365"/>
            <a:ext cx="535347" cy="529994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A52CDEF6-762D-4DCC-9385-01FB49D42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659746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45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7113339" y="1380178"/>
            <a:ext cx="4201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point one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273C49D-ABC4-4499-B3A9-8211E93B2E01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E435316-3085-4AA7-83DA-1AD2E2A58D46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12337BF2-275E-4CDF-95BD-4AB8C2D166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6B3B224-EC4B-4187-AC0A-98786C612F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688647DF-9ECA-4C94-A850-95F9762015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FB90149D-CA4E-4AEC-8AEF-D78399D1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22A4465D-17EC-4AEE-A03A-7E4BFD9F04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6C3A7F39-8E12-4463-A840-94652CD2DB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CCA17B2-1810-4E73-B704-822BF3902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C6BCCB3F-6DCE-4CD7-9F66-97593152C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0EED03A2-B640-4729-9E3A-DDB97A7558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B37A84F-A88F-455B-B813-93C04C698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CDBB4D9D-BB4F-49D8-8023-D4713B4F90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D478361-B294-4AFF-81D9-3573CF1484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7BD2E3EB-D37B-4297-9417-2161EAD3DABB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7BD2E3EB-D37B-4297-9417-2161EAD3DA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7DC318FE-4F48-4DDA-A126-FFFDA197EA88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B86A7A5-0624-43AA-8503-C37214C4BB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E9B33880-89CE-4E95-AE4C-6138F527D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74E92B5-21C5-4AC0-B186-10836E59E1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6" name="Table 12">
            <a:extLst>
              <a:ext uri="{FF2B5EF4-FFF2-40B4-BE49-F238E27FC236}">
                <a16:creationId xmlns:a16="http://schemas.microsoft.com/office/drawing/2014/main" id="{55504C28-8319-4F03-8268-D02C49190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9150"/>
              </p:ext>
            </p:extLst>
          </p:nvPr>
        </p:nvGraphicFramePr>
        <p:xfrm>
          <a:off x="1966539" y="1087200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07" name="Picture 106">
            <a:extLst>
              <a:ext uri="{FF2B5EF4-FFF2-40B4-BE49-F238E27FC236}">
                <a16:creationId xmlns:a16="http://schemas.microsoft.com/office/drawing/2014/main" id="{7CE40C9F-050C-4F44-AAF4-DCAC21E6E6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6" y="1111484"/>
            <a:ext cx="535347" cy="529994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DC9AFA37-8BDB-4262-AE9D-A4E3FC25F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765" y="1111484"/>
            <a:ext cx="535347" cy="529994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8E306421-71CA-41B6-8AEC-73AA37C98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6834" y="1687955"/>
            <a:ext cx="535347" cy="529994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EF43B758-3716-4F82-B663-729B48B42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5" y="1679735"/>
            <a:ext cx="535347" cy="529994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02755366-0F5F-4669-9C0C-4CF1B0D0D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88" y="2263046"/>
            <a:ext cx="535347" cy="529994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7D755CB5-EBE5-4BE7-9953-64554B19C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015" y="2286963"/>
            <a:ext cx="535347" cy="529994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E6873727-12D0-4704-BFEA-D3CB672E8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344" y="2848653"/>
            <a:ext cx="535347" cy="529994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A6E02528-B1D7-4595-B835-D160FFCAC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016" y="3447661"/>
            <a:ext cx="535347" cy="529994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0D88AA02-2512-40E4-9FE9-00C482FBB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4" y="3423976"/>
            <a:ext cx="535347" cy="529994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BD1D3BCA-966C-42C4-B237-F2C7DE5B0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88" y="2846357"/>
            <a:ext cx="535347" cy="529994"/>
          </a:xfrm>
          <a:prstGeom prst="rect">
            <a:avLst/>
          </a:prstGeom>
        </p:spPr>
      </p:pic>
      <p:graphicFrame>
        <p:nvGraphicFramePr>
          <p:cNvPr id="117" name="Table 12">
            <a:extLst>
              <a:ext uri="{FF2B5EF4-FFF2-40B4-BE49-F238E27FC236}">
                <a16:creationId xmlns:a16="http://schemas.microsoft.com/office/drawing/2014/main" id="{042F1418-5C69-40BE-A092-716626547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61579"/>
              </p:ext>
            </p:extLst>
          </p:nvPr>
        </p:nvGraphicFramePr>
        <p:xfrm>
          <a:off x="4964095" y="1063260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18" name="Picture 117">
            <a:extLst>
              <a:ext uri="{FF2B5EF4-FFF2-40B4-BE49-F238E27FC236}">
                <a16:creationId xmlns:a16="http://schemas.microsoft.com/office/drawing/2014/main" id="{0FA755CF-1252-47B8-B148-6DF3E49C07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5932" y="1087544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0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3E6E18F-5582-4694-BA39-00F7C9E0ACAB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E5298971-28CB-408C-B607-2F56A19EEFDD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A465E3D7-ADCC-4815-9041-D8B108F2A7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1BA56541-CA01-45AC-AEB3-EDAD3F006D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44FA48E4-16E3-4B1D-88EE-F3F4D5C849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1CD4132B-0260-4D05-9F82-C7583CFB94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0293BD2C-B3FF-4C61-BB64-E66EF7888A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F228FB36-30E5-4871-A14E-C402C227AD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DFB1872D-35EE-4746-8338-701DB9B8F0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FCAF4A17-FC8A-47A4-9084-DEB8AD5C0E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7B2A4218-656D-4B5B-8753-9987FDF39D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5472BE98-43E6-467F-82D7-A580C4F5A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F735F68E-8203-4C4D-B6F1-E1CCC16651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1E0EA2D-1F9F-444C-9628-3E7DB1ED4B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A3F32DF4-F7B1-408A-8805-12AEBE93CCBE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A3F32DF4-F7B1-408A-8805-12AEBE93CC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8E05535-1EBD-4E41-804B-95BC1EAAFD0F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663E2A8B-3E4D-4E9A-BEB0-E10844B8EA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28A54B2A-806E-4CA5-AA69-C72C584104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719A66D1-F69D-40D7-ACB8-DA2B48CBB6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96ACF650-0042-4EB2-A59A-BEB1DA9E5BFE}"/>
              </a:ext>
            </a:extLst>
          </p:cNvPr>
          <p:cNvSpPr txBox="1"/>
          <p:nvPr/>
        </p:nvSpPr>
        <p:spPr>
          <a:xfrm>
            <a:off x="7113339" y="1380178"/>
            <a:ext cx="4232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point two</a:t>
            </a:r>
          </a:p>
        </p:txBody>
      </p:sp>
      <p:graphicFrame>
        <p:nvGraphicFramePr>
          <p:cNvPr id="109" name="Table 12">
            <a:extLst>
              <a:ext uri="{FF2B5EF4-FFF2-40B4-BE49-F238E27FC236}">
                <a16:creationId xmlns:a16="http://schemas.microsoft.com/office/drawing/2014/main" id="{535AD634-C25E-4242-B253-6AC892532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9150"/>
              </p:ext>
            </p:extLst>
          </p:nvPr>
        </p:nvGraphicFramePr>
        <p:xfrm>
          <a:off x="1966539" y="1087200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10" name="Picture 109">
            <a:extLst>
              <a:ext uri="{FF2B5EF4-FFF2-40B4-BE49-F238E27FC236}">
                <a16:creationId xmlns:a16="http://schemas.microsoft.com/office/drawing/2014/main" id="{A019E401-5D4F-4F29-8917-AC1464D1C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6" y="1111484"/>
            <a:ext cx="535347" cy="529994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692D64AE-3B9B-4CB8-8958-B65ED11D1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765" y="1111484"/>
            <a:ext cx="535347" cy="529994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B4D42CD2-F5BE-4B31-939A-0C459FC0A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6834" y="1687955"/>
            <a:ext cx="535347" cy="529994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A5D89588-0A6E-4D99-8059-0F4227790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5" y="1679735"/>
            <a:ext cx="535347" cy="529994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82DB57A-D1C7-403A-B682-DA212591C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88" y="2263046"/>
            <a:ext cx="535347" cy="529994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54F13FC5-13B8-411D-8073-B3CBA3814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015" y="2286963"/>
            <a:ext cx="535347" cy="529994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0D84D5E4-8798-42A1-B94C-C713FD6FB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344" y="2848653"/>
            <a:ext cx="535347" cy="529994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3BEBB43E-D3C9-47C0-A652-B13E56FEA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016" y="3447661"/>
            <a:ext cx="535347" cy="529994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54A5C9EE-1F04-4759-8BF7-276A08BB1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4" y="3423976"/>
            <a:ext cx="535347" cy="529994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15EE6CD2-0FD7-48F6-9F50-6A09B22396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88" y="2846357"/>
            <a:ext cx="535347" cy="529994"/>
          </a:xfrm>
          <a:prstGeom prst="rect">
            <a:avLst/>
          </a:prstGeom>
        </p:spPr>
      </p:pic>
      <p:graphicFrame>
        <p:nvGraphicFramePr>
          <p:cNvPr id="120" name="Table 12">
            <a:extLst>
              <a:ext uri="{FF2B5EF4-FFF2-40B4-BE49-F238E27FC236}">
                <a16:creationId xmlns:a16="http://schemas.microsoft.com/office/drawing/2014/main" id="{8B119640-155C-4EE6-92FE-DBAC1B787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61579"/>
              </p:ext>
            </p:extLst>
          </p:nvPr>
        </p:nvGraphicFramePr>
        <p:xfrm>
          <a:off x="4964095" y="1063260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21" name="Picture 120">
            <a:extLst>
              <a:ext uri="{FF2B5EF4-FFF2-40B4-BE49-F238E27FC236}">
                <a16:creationId xmlns:a16="http://schemas.microsoft.com/office/drawing/2014/main" id="{EC332DB9-3FC5-480E-B6C6-4AB8D4F151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5932" y="1087544"/>
            <a:ext cx="535347" cy="529994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C7700867-BDD5-4B1B-9689-142A15C3D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321" y="1087544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36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1263374" y="279079"/>
            <a:ext cx="929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What is the next step of nought point one?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C3E8D29-74B9-4BA6-91FB-38E175295692}"/>
              </a:ext>
            </a:extLst>
          </p:cNvPr>
          <p:cNvSpPr txBox="1"/>
          <p:nvPr/>
        </p:nvSpPr>
        <p:spPr>
          <a:xfrm>
            <a:off x="3897045" y="5788903"/>
            <a:ext cx="35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Keep counting !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C99D666-0F10-493E-940C-95D07E941980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AD6AF84-7758-46F8-92C1-49B1DA58877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D77E4CE5-047C-43FA-97D5-F5C3A2BFB8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73BDAE8-5D21-4312-BDB8-09E44701B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CD5D62ED-073D-43E6-AF17-518E3AD794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06B12323-E08F-4051-BE5C-149A721B08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DAE9E919-97B5-4A8F-A766-DA53574F2C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7EB1DF4-C58F-4975-B2B2-C7E74BAB9E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7AB64324-079C-4E57-865E-DAA7ED6D6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F3A36AF-9A39-4F76-A3E7-F0C4150A1F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99BB6156-42BE-4919-BC9A-3967B41165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80B08CE5-F4CA-4A75-9D60-9F9C8E4ADE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704416F5-4023-476E-A650-3FECE812A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070E1E3-F9DD-4F1A-B77A-F15BB07FB1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9" name="TextBox 108">
                    <a:extLst>
                      <a:ext uri="{FF2B5EF4-FFF2-40B4-BE49-F238E27FC236}">
                        <a16:creationId xmlns:a16="http://schemas.microsoft.com/office/drawing/2014/main" id="{FDA451C0-6C29-4B2D-82A3-4147A0EED996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109" name="TextBox 108">
                    <a:extLst>
                      <a:ext uri="{FF2B5EF4-FFF2-40B4-BE49-F238E27FC236}">
                        <a16:creationId xmlns:a16="http://schemas.microsoft.com/office/drawing/2014/main" id="{FDA451C0-6C29-4B2D-82A3-4147A0EED9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E42CDF1-F1DF-4535-B7CE-82CC495C3704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8DE5CC8-C5F2-43B5-A313-9EB826455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80FBC56F-6572-43AF-A8E7-8BEF01BBF1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3FBC0F1A-4BE9-4FC5-A0A7-A3FC59341B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10" name="Table 12">
            <a:extLst>
              <a:ext uri="{FF2B5EF4-FFF2-40B4-BE49-F238E27FC236}">
                <a16:creationId xmlns:a16="http://schemas.microsoft.com/office/drawing/2014/main" id="{7DB886C2-54C7-43ED-A091-B09E41B09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21802"/>
              </p:ext>
            </p:extLst>
          </p:nvPr>
        </p:nvGraphicFramePr>
        <p:xfrm>
          <a:off x="1966539" y="1087200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11" name="Picture 110">
            <a:extLst>
              <a:ext uri="{FF2B5EF4-FFF2-40B4-BE49-F238E27FC236}">
                <a16:creationId xmlns:a16="http://schemas.microsoft.com/office/drawing/2014/main" id="{75353AE1-EA9D-43E3-96AD-F1856EE5D4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6" y="1111484"/>
            <a:ext cx="535347" cy="529994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C4A8186A-82DB-41CF-ACE1-7EAE9CEF9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765" y="1111484"/>
            <a:ext cx="535347" cy="529994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5BD105E9-5F0F-4710-A8A2-8B278FB91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6834" y="1687955"/>
            <a:ext cx="535347" cy="529994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BD072B29-77B5-42A2-BD6D-D42D4D3A3E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5" y="1679735"/>
            <a:ext cx="535347" cy="529994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93CC613B-0AF3-4814-91AE-EE73D7D32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88" y="2263046"/>
            <a:ext cx="535347" cy="529994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7D2F00D7-5A72-4781-8670-FD5360F55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015" y="2286963"/>
            <a:ext cx="535347" cy="529994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6879D80-9A6C-4CDC-80E5-167912E57B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344" y="2848653"/>
            <a:ext cx="535347" cy="529994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DBBEB01F-D28C-4529-A36B-6483946937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016" y="3447661"/>
            <a:ext cx="535347" cy="529994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AAE57D13-4579-44C7-BC08-2450DEA92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74" y="3423976"/>
            <a:ext cx="535347" cy="529994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3068B1CA-EBF4-4DD9-98C4-1032DE837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88" y="2846357"/>
            <a:ext cx="535347" cy="529994"/>
          </a:xfrm>
          <a:prstGeom prst="rect">
            <a:avLst/>
          </a:prstGeom>
        </p:spPr>
      </p:pic>
      <p:graphicFrame>
        <p:nvGraphicFramePr>
          <p:cNvPr id="121" name="Table 12">
            <a:extLst>
              <a:ext uri="{FF2B5EF4-FFF2-40B4-BE49-F238E27FC236}">
                <a16:creationId xmlns:a16="http://schemas.microsoft.com/office/drawing/2014/main" id="{D5DD96BD-82E6-4662-97BE-45F263206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698715"/>
              </p:ext>
            </p:extLst>
          </p:nvPr>
        </p:nvGraphicFramePr>
        <p:xfrm>
          <a:off x="4964095" y="1063260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122" name="Picture 121">
            <a:extLst>
              <a:ext uri="{FF2B5EF4-FFF2-40B4-BE49-F238E27FC236}">
                <a16:creationId xmlns:a16="http://schemas.microsoft.com/office/drawing/2014/main" id="{2362AEF7-4AC5-4458-AE52-2EDA92C3D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5932" y="1087544"/>
            <a:ext cx="535347" cy="529994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6F019DDC-C91C-428E-8D66-5429A54219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321" y="1087544"/>
            <a:ext cx="535347" cy="529994"/>
          </a:xfrm>
          <a:prstGeom prst="rect">
            <a:avLst/>
          </a:prstGeom>
        </p:spPr>
      </p:pic>
      <p:sp>
        <p:nvSpPr>
          <p:cNvPr id="132" name="Oval 131">
            <a:extLst>
              <a:ext uri="{FF2B5EF4-FFF2-40B4-BE49-F238E27FC236}">
                <a16:creationId xmlns:a16="http://schemas.microsoft.com/office/drawing/2014/main" id="{8C51DAE5-577F-4EF9-BEED-6A60A7F38B8B}"/>
              </a:ext>
            </a:extLst>
          </p:cNvPr>
          <p:cNvSpPr/>
          <p:nvPr/>
        </p:nvSpPr>
        <p:spPr>
          <a:xfrm>
            <a:off x="5208214" y="1675442"/>
            <a:ext cx="485192" cy="485192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30F197E-A891-4578-96EC-94C4E55101C8}"/>
              </a:ext>
            </a:extLst>
          </p:cNvPr>
          <p:cNvSpPr txBox="1"/>
          <p:nvPr/>
        </p:nvSpPr>
        <p:spPr>
          <a:xfrm>
            <a:off x="5216994" y="17206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4478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993461" y="1092392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0.1s from zero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A33E3B6-AB77-4673-9FA0-01E4A697554C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CDA276D-0325-469C-BDC1-73F84E890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D66BCA-F619-47B7-8380-B33145099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1B78B1C0-CF70-4BFE-997C-EC122F6A82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1538770-910C-410D-B097-07C233315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99F79F-3850-4475-A88A-4DBB65073660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AAECBEE-9E1E-4410-A7EF-F644A2659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3A45EEC-F394-4C51-BF54-E01F59CC3E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BA1CD472-1084-488B-8B98-E486868DC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4703FFB6-0093-4411-A771-F242BB074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64297"/>
              </p:ext>
            </p:extLst>
          </p:nvPr>
        </p:nvGraphicFramePr>
        <p:xfrm>
          <a:off x="2032000" y="656187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43C76271-288E-433D-B588-BA1384189F99}"/>
              </a:ext>
            </a:extLst>
          </p:cNvPr>
          <p:cNvSpPr/>
          <p:nvPr/>
        </p:nvSpPr>
        <p:spPr>
          <a:xfrm>
            <a:off x="7699341" y="361176"/>
            <a:ext cx="849289" cy="84928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A3641-F0EC-4462-8218-F71E4830DFCF}"/>
              </a:ext>
            </a:extLst>
          </p:cNvPr>
          <p:cNvSpPr txBox="1"/>
          <p:nvPr/>
        </p:nvSpPr>
        <p:spPr>
          <a:xfrm>
            <a:off x="7800819" y="524210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0.1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06556E3-526C-41B0-8A28-37239AC6C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837" y="680471"/>
            <a:ext cx="535347" cy="52999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02FDAD4-B3C4-4907-8169-EFD0A2E3B0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0226" y="680471"/>
            <a:ext cx="535347" cy="52999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CD947D0-240C-425A-A21A-954EC4EDA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2295" y="1256942"/>
            <a:ext cx="535347" cy="52999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017A70D-E0AF-469A-8E4E-A27B8275D9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836" y="1248722"/>
            <a:ext cx="535347" cy="52999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38BD051-C18F-4323-8DAE-B9616643BC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749" y="1832033"/>
            <a:ext cx="535347" cy="52999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516A037-1D8E-4BA6-ADE7-AE32D9DB1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4476" y="1855950"/>
            <a:ext cx="535347" cy="52999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335AEAD-C7C8-4EE9-BB6C-DB3BD5C1F7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7805" y="2417640"/>
            <a:ext cx="535347" cy="52999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63787F1-DFEA-4DAB-BEE5-DB2CC22A9A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4477" y="3016648"/>
            <a:ext cx="535347" cy="52999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54714CF-FF10-42E6-862E-8C0A43385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835" y="2992963"/>
            <a:ext cx="535347" cy="52999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BD5C914-2786-472F-960D-B7AB43B5B5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749" y="2415344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420689" y="648055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8A7B6E-A004-4478-93F2-EDCF4225D518}"/>
              </a:ext>
            </a:extLst>
          </p:cNvPr>
          <p:cNvCxnSpPr/>
          <p:nvPr/>
        </p:nvCxnSpPr>
        <p:spPr>
          <a:xfrm>
            <a:off x="1074198" y="3722914"/>
            <a:ext cx="0" cy="11053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34EEB2D-C59D-4A7A-800D-8CDBDF10DAD6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299A741-BBD7-4BB9-B8E3-7603DD67BDAA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E6D65812-F20F-43AB-A1F0-67BAD93B6A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2B081A8-EAE4-420B-9BE9-6D6342CE5D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82A78B4-52B8-441D-9FF5-3009F2F9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672798D6-7B3C-4AF7-A873-DCFA288DC1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42A6B45-6457-4855-A8CE-DBB721ECE8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D091D205-7D95-4452-A36E-F7747AD888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69E342F-4F95-45D8-8510-8FBF492105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62EE979-9B35-482B-A494-A391257BC4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B2C2B96-18C8-4C69-A44E-AFBB42B50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F8BC37E-8113-4A84-8BFA-BF1C9AF39E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0781FFFA-B7F3-4CD0-AEF2-CAAC73FD8E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AD68FD5F-1A3F-40D8-A9E8-084F637E68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25BD3A43-44C8-4819-8632-845BE95644BE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25BD3A43-44C8-4819-8632-845BE95644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6029FBF-EF53-4F1F-B9A8-926C04B3A00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DFA84D4-8903-4CD3-BF25-E667FCFB3F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97830BE-DF2C-4D40-B51D-5310D6999B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416858E-CC74-46B6-A589-1376A208BB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3" name="Table 12">
            <a:extLst>
              <a:ext uri="{FF2B5EF4-FFF2-40B4-BE49-F238E27FC236}">
                <a16:creationId xmlns:a16="http://schemas.microsoft.com/office/drawing/2014/main" id="{E18365D2-2174-48E1-8038-5D9C5261E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99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047942-72CB-479F-BADF-C10E3C7E6340}"/>
              </a:ext>
            </a:extLst>
          </p:cNvPr>
          <p:cNvSpPr txBox="1"/>
          <p:nvPr/>
        </p:nvSpPr>
        <p:spPr>
          <a:xfrm>
            <a:off x="6091214" y="1418102"/>
            <a:ext cx="5160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FF8133B-3E79-42B8-A623-E23EA87C05CF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D7D715C-5CD2-4833-A2A0-6B17D2DC983F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C2FB9AC4-6B09-4081-B149-CB6A5A8C5E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B128CE54-1A56-4AF3-A5AE-926D5EF18A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B90A992-77F8-4CFC-AF3D-4D5E2D26EF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8D3B03D-82BF-4B0F-91C4-2068C3F3D5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7CA01768-E8AF-46AA-AD73-E56A0DA2C3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43B74EB5-7E96-4308-8042-36446929F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50F66E6-F639-4926-8842-C53FD2378A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419BD5F-8EA1-451F-8688-B7733D52A6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5EB265-7341-485C-9C51-E1B22A341A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785A422-81C7-4C0C-8F41-D5A65AC8E7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5E32AD9A-8620-45D8-B4EA-936D9BD0F1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EE107128-EF37-48C2-8D2D-C2A199A13F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79C0C7E5-8522-4725-BBF7-C4A0AD60F565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79C0C7E5-8522-4725-BBF7-C4A0AD60F56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462F908-AA1E-4ACD-A127-987087DFA836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94B8110-5794-474E-B181-804FFE147C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A89888-B608-4D72-A1AF-EAD5BBD3B0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7BC9B31-A068-4037-B400-1878EDEF3B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5" name="Table 12">
            <a:extLst>
              <a:ext uri="{FF2B5EF4-FFF2-40B4-BE49-F238E27FC236}">
                <a16:creationId xmlns:a16="http://schemas.microsoft.com/office/drawing/2014/main" id="{52BC2924-25F5-4D07-8E1D-782B54C7F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4A0AD8F4-FD22-4885-AE11-C00DA2BC6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7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439F6E6D-416C-4C56-9149-C878352276B7}"/>
              </a:ext>
            </a:extLst>
          </p:cNvPr>
          <p:cNvSpPr/>
          <p:nvPr/>
        </p:nvSpPr>
        <p:spPr>
          <a:xfrm>
            <a:off x="1840637" y="453208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49A235B-6D9F-44FE-8D48-62B8F0945982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19715D2-31EC-4222-B251-41D9860BCAA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0B883F14-1657-4A6D-8685-AF74C750F9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3F173C2-C9C1-48A7-891C-26E29A58A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A527F363-7CF4-4927-8B63-C72C55B32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990DD08F-7948-4ECF-B9E6-C389A5032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E85F1DF-037E-46EA-9CEB-87F07E5C01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B671B3F-A915-4304-9691-20BA06990C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76DAC67-E1E6-418D-B179-261C773F3C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F712AE0-90D7-4847-923F-A585F02164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6A4BCED-7DC4-4CB9-A480-98E9A126B8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143E3BBB-3AAD-416F-BB77-710A9AB822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6151599-C3E1-4B46-B29E-0152050F9B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7E92C15-77DB-4E86-9B65-14B291041A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56F21445-294A-4823-B4C7-84245C25BB27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56F21445-294A-4823-B4C7-84245C25BB2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31B7B47-AEFA-46DF-9702-CE0BB9468E3E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8305DF4-CAD3-44D2-871C-502CC3FECC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BDB32A77-EA66-410A-8D66-E99AB73AF8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92F45C2-2DF4-4FCF-AD99-5E0E5FAB0A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8643AC80-3BE9-451B-A614-1E986DFCB9DC}"/>
              </a:ext>
            </a:extLst>
          </p:cNvPr>
          <p:cNvSpPr txBox="1"/>
          <p:nvPr/>
        </p:nvSpPr>
        <p:spPr>
          <a:xfrm>
            <a:off x="5962533" y="1304676"/>
            <a:ext cx="5191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two</a:t>
            </a:r>
          </a:p>
        </p:txBody>
      </p:sp>
      <p:graphicFrame>
        <p:nvGraphicFramePr>
          <p:cNvPr id="71" name="Table 12">
            <a:extLst>
              <a:ext uri="{FF2B5EF4-FFF2-40B4-BE49-F238E27FC236}">
                <a16:creationId xmlns:a16="http://schemas.microsoft.com/office/drawing/2014/main" id="{AF3DD33F-E633-4D6F-86A2-BF66F99B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72" name="Picture 71">
            <a:extLst>
              <a:ext uri="{FF2B5EF4-FFF2-40B4-BE49-F238E27FC236}">
                <a16:creationId xmlns:a16="http://schemas.microsoft.com/office/drawing/2014/main" id="{BB69E1B4-1A4B-4FBD-B4BB-09770D843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B0A47C1F-CCB5-4ECF-A5AB-451217DDCB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43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A9050AE-229F-4400-AC12-C867B677ABFC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152CBD4-2867-4425-BFD9-39D569E11D8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EFC5ED5D-5F91-477C-83C4-A04A7976C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B28BAB74-80DF-4359-A478-BBF2654535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CD9CB87C-09BD-4B0F-9E44-F513B5DBA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8784DAE-AB27-4F8C-AED3-F11D2D8F74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3EAC9D88-A15E-41A8-8B6C-0562ACCD94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3F1E9E24-D5B6-45AE-B852-511F200C5E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AD282B12-C685-42DC-BE45-306B1A8519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77CD61B-D9DE-4654-8B33-C12F7D4117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25A112C-FDD7-4DF0-A08B-1BE41E9867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020C7191-7E98-4F3D-A94C-9FA66193EB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858E55C-6EE2-4F8D-9416-5BB166A44D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A1C4F993-0376-4DB8-9037-E1A7F3EE69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036F3C4D-3D17-4B04-A1BB-CBA60B3ECB99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036F3C4D-3D17-4B04-A1BB-CBA60B3ECB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43E594BA-F7B2-41BA-9433-67C2772D74C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3FA86719-4E73-4436-97F8-4B2DDFA13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8D0B3E22-E5FE-4F7B-89CE-DE9918BD3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7FEF2F0-1B75-4CB3-A05F-18D377572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BD554020-EDF2-412C-9A9B-EDD7C7EE5DAA}"/>
              </a:ext>
            </a:extLst>
          </p:cNvPr>
          <p:cNvSpPr txBox="1"/>
          <p:nvPr/>
        </p:nvSpPr>
        <p:spPr>
          <a:xfrm>
            <a:off x="5738598" y="1296456"/>
            <a:ext cx="5615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three</a:t>
            </a:r>
          </a:p>
        </p:txBody>
      </p:sp>
      <p:graphicFrame>
        <p:nvGraphicFramePr>
          <p:cNvPr id="92" name="Table 12">
            <a:extLst>
              <a:ext uri="{FF2B5EF4-FFF2-40B4-BE49-F238E27FC236}">
                <a16:creationId xmlns:a16="http://schemas.microsoft.com/office/drawing/2014/main" id="{2F506A8D-2354-4438-B6F2-539A613D7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93" name="Picture 92">
            <a:extLst>
              <a:ext uri="{FF2B5EF4-FFF2-40B4-BE49-F238E27FC236}">
                <a16:creationId xmlns:a16="http://schemas.microsoft.com/office/drawing/2014/main" id="{4A6E826A-5ABF-4229-A96F-C5648D1F3A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D4EC3C60-45DB-4D6F-8C6E-9141ADAE5E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780D78DD-51CE-434B-ADDA-63C5C2707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2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10849CB-D30C-454B-A041-64F1744CF8C0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D969356-049F-412A-AD0F-AF5AADC7823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3390F0AD-E976-42EC-82E1-3D193397B9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7DF86A5-3188-4FFB-902A-BAFFD53BDF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5C1DA268-983B-4A73-8B7B-09BB88D054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303DF4A-03E0-4774-B6E5-E4BEF912C4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F12A8EB-54A5-427D-ABF0-1D0B60D83A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2201427-F1B1-439C-BA35-75AA8EED18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D656504-E934-456A-A260-196F8BD18C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950C116F-47A1-43F2-A598-61387B6FAC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885A53E-B2E4-414F-99F4-F80E5F7ECC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764990A-2A71-43BB-88FC-C95F6276B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B298E44F-859E-45C1-8C44-3D5AAECF5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DEE5CF3F-1EA0-4C3D-83A1-8934CEF1F1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081224EB-6D99-4A3B-A5E0-7B4F3200E15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081224EB-6D99-4A3B-A5E0-7B4F3200E15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94888AA-3720-466C-99D5-77FCCF001F9F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B4584BF-1781-4896-8914-3321AF80E6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CFD6388-92FA-4F53-A57D-0B71980DAC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94AB981-CF36-4709-A088-D72D5EC045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9A859187-519C-48E6-A017-95B281A07EC0}"/>
              </a:ext>
            </a:extLst>
          </p:cNvPr>
          <p:cNvSpPr txBox="1"/>
          <p:nvPr/>
        </p:nvSpPr>
        <p:spPr>
          <a:xfrm>
            <a:off x="5726836" y="1418102"/>
            <a:ext cx="5268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four</a:t>
            </a:r>
          </a:p>
        </p:txBody>
      </p:sp>
      <p:graphicFrame>
        <p:nvGraphicFramePr>
          <p:cNvPr id="79" name="Table 12">
            <a:extLst>
              <a:ext uri="{FF2B5EF4-FFF2-40B4-BE49-F238E27FC236}">
                <a16:creationId xmlns:a16="http://schemas.microsoft.com/office/drawing/2014/main" id="{21602226-FDD3-451B-AFCE-E3174F0AE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80" name="Picture 79">
            <a:extLst>
              <a:ext uri="{FF2B5EF4-FFF2-40B4-BE49-F238E27FC236}">
                <a16:creationId xmlns:a16="http://schemas.microsoft.com/office/drawing/2014/main" id="{4896DF39-0BFD-4FB6-BB96-44F98795A3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0B008CED-9D51-4906-8288-B0C6FA066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E188A88B-C3F6-477A-8633-9C426DD36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8E80ACAB-6EB2-42B0-8C49-88A557F1D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1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985B5D8-9075-490E-A72B-DCCA329D25FD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F9AE37D-91EB-4916-A790-BBB01AA9CA46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D27627CF-7C6F-4076-AF2E-BB964AE193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5EA6A2B-F9F2-47E4-B15C-93D1291812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AFC2FAF-9AF3-4E19-8FCD-25CE2E4D3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790890A-7BE8-4654-B433-5E847CDCDB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AFC7A23-686C-4380-8BBC-10CBE5D5F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F12F4F6E-BEDF-45DA-8B70-DE8EA76A65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50502E0D-F728-4893-A7DB-C7AC8E124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8171BDF-719E-4BB3-A3A5-DF96F4413D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ADB2C1D5-EFED-4B51-9360-5E1EFD6F80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BCD618DB-8007-46D9-B54D-23B9988C40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D740D0A-7378-44E2-B346-0D455DDB73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F7563D1-F5A1-437D-AB8A-BBB8B34E0C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DC4F8C85-F808-4F66-BA41-151396E06BC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DC4F8C85-F808-4F66-BA41-151396E06BC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9F1A2C8-6BFA-4CD2-898A-A347A3E24312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6AA32A3-44CF-4E5B-BAF2-85E995FC60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030A908-E3E0-42E2-B548-D9FD1254C8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B0468011-76B4-425C-B356-CD8A043430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2AA9EFDA-C271-4F57-B6FE-C06A3E21AA22}"/>
              </a:ext>
            </a:extLst>
          </p:cNvPr>
          <p:cNvSpPr txBox="1"/>
          <p:nvPr/>
        </p:nvSpPr>
        <p:spPr>
          <a:xfrm>
            <a:off x="5660087" y="1274658"/>
            <a:ext cx="5126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five</a:t>
            </a:r>
          </a:p>
        </p:txBody>
      </p:sp>
      <p:graphicFrame>
        <p:nvGraphicFramePr>
          <p:cNvPr id="83" name="Table 12">
            <a:extLst>
              <a:ext uri="{FF2B5EF4-FFF2-40B4-BE49-F238E27FC236}">
                <a16:creationId xmlns:a16="http://schemas.microsoft.com/office/drawing/2014/main" id="{9DE01874-1F93-478B-B537-5B0FDBF09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84" name="Picture 83">
            <a:extLst>
              <a:ext uri="{FF2B5EF4-FFF2-40B4-BE49-F238E27FC236}">
                <a16:creationId xmlns:a16="http://schemas.microsoft.com/office/drawing/2014/main" id="{15F585C4-F5F2-48CA-B11E-D64849D52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3EC9DDE-3208-454A-B275-4B0054B1B7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C7EC2C43-5E63-4155-96BA-01F1004EAE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EBD27B31-F68C-487A-BC5F-6ACB1E72C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A450B43-ED62-48AE-9BBC-4C24A2A13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076435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9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219AAEC-CE3A-464E-9B76-11BDADEC7E20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8626272-E03B-4E0B-9D5C-1A3AE80E6AF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71D8A81E-5F26-42A4-9703-FDA09E478F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8C6442F9-724E-411B-991E-F9ED83FBA2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FF6BC229-6EAA-43BD-8456-73A548B1FB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5D875BEC-AF48-44A5-A836-E53EDDAA44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1D72EBA2-E203-48A0-ADAF-BE661BBF94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99BD86E-BED1-470E-9768-0A433E21FA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E24C7045-5B39-4E1F-86A7-5664A2F10C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CF53677-77B5-418C-B39D-6EE096E807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02ABAC74-96E7-42A7-81F3-50CC1BEBB8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EA475D4-F32A-469C-AD62-B5617F7C4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0E874C9-E910-456C-9809-03A3961C22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2B96466-3DC4-46D4-BADD-72E585A50C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24A0BA15-D7CA-4DE9-AA9B-82D1EB255C1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0           0.1     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       0.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3      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oMath>
                    </a14:m>
                    <a:r>
                      <a:rPr lang="en-GB" dirty="0"/>
                      <a:t>       0.5             0.6        0.7          0.8        0.9          1.0          1.1          1.2        1.3                         </a:t>
                    </a:r>
                  </a:p>
                </p:txBody>
              </p:sp>
            </mc:Choice>
            <mc:Fallback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24A0BA15-D7CA-4DE9-AA9B-82D1EB255C1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5022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86E5CF0-D578-49E4-AF7E-AA36A631ED6D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E824A65-6690-4402-A012-B30FDFB56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CBF0450-F168-4DDB-9C70-0C5DF04D9B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24BF314-8805-4373-B542-8369E25D90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BF776C68-6E49-405F-B317-003EB695C760}"/>
              </a:ext>
            </a:extLst>
          </p:cNvPr>
          <p:cNvSpPr txBox="1"/>
          <p:nvPr/>
        </p:nvSpPr>
        <p:spPr>
          <a:xfrm>
            <a:off x="6266477" y="1228125"/>
            <a:ext cx="4831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six</a:t>
            </a:r>
          </a:p>
        </p:txBody>
      </p:sp>
      <p:graphicFrame>
        <p:nvGraphicFramePr>
          <p:cNvPr id="89" name="Table 12">
            <a:extLst>
              <a:ext uri="{FF2B5EF4-FFF2-40B4-BE49-F238E27FC236}">
                <a16:creationId xmlns:a16="http://schemas.microsoft.com/office/drawing/2014/main" id="{A1AAADBC-8DC4-481D-B102-727CD3B76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58292"/>
              </p:ext>
            </p:extLst>
          </p:nvPr>
        </p:nvGraphicFramePr>
        <p:xfrm>
          <a:off x="3259659" y="900589"/>
          <a:ext cx="1930506" cy="291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53">
                  <a:extLst>
                    <a:ext uri="{9D8B030D-6E8A-4147-A177-3AD203B41FA5}">
                      <a16:colId xmlns:a16="http://schemas.microsoft.com/office/drawing/2014/main" val="3918749094"/>
                    </a:ext>
                  </a:extLst>
                </a:gridCol>
                <a:gridCol w="965253">
                  <a:extLst>
                    <a:ext uri="{9D8B030D-6E8A-4147-A177-3AD203B41FA5}">
                      <a16:colId xmlns:a16="http://schemas.microsoft.com/office/drawing/2014/main" val="2912207265"/>
                    </a:ext>
                  </a:extLst>
                </a:gridCol>
              </a:tblGrid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9017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268564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27611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93303"/>
                  </a:ext>
                </a:extLst>
              </a:tr>
              <a:tr h="582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746692"/>
                  </a:ext>
                </a:extLst>
              </a:tr>
            </a:tbl>
          </a:graphicData>
        </a:graphic>
      </p:graphicFrame>
      <p:pic>
        <p:nvPicPr>
          <p:cNvPr id="90" name="Picture 89">
            <a:extLst>
              <a:ext uri="{FF2B5EF4-FFF2-40B4-BE49-F238E27FC236}">
                <a16:creationId xmlns:a16="http://schemas.microsoft.com/office/drawing/2014/main" id="{2DF01425-1736-42C0-B951-0767718C6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6" y="924873"/>
            <a:ext cx="535347" cy="529994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3EEC5A65-9900-47B1-8DB6-B3A94D24C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885" y="924873"/>
            <a:ext cx="535347" cy="529994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8A4B36FC-C451-45D0-B0A1-07AA6510C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54" y="1501344"/>
            <a:ext cx="535347" cy="529994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31EE89D6-B632-420D-8659-7CD49ECF6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495" y="1493124"/>
            <a:ext cx="535347" cy="5299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42EA8858-F9A3-4720-AA32-AC4BDEF49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408" y="2076435"/>
            <a:ext cx="535347" cy="52999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7D444EC7-2EEC-4591-8661-EEEF76DE6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135" y="2100352"/>
            <a:ext cx="535347" cy="5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9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394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72</cp:revision>
  <dcterms:created xsi:type="dcterms:W3CDTF">2021-02-01T13:23:24Z</dcterms:created>
  <dcterms:modified xsi:type="dcterms:W3CDTF">2021-02-04T20:42:45Z</dcterms:modified>
</cp:coreProperties>
</file>