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72" r:id="rId2"/>
    <p:sldId id="2643" r:id="rId3"/>
    <p:sldId id="2645" r:id="rId4"/>
    <p:sldId id="262" r:id="rId5"/>
    <p:sldId id="273" r:id="rId6"/>
    <p:sldId id="2637" r:id="rId7"/>
    <p:sldId id="2646" r:id="rId8"/>
    <p:sldId id="2639" r:id="rId9"/>
    <p:sldId id="2638" r:id="rId10"/>
    <p:sldId id="2641" r:id="rId11"/>
    <p:sldId id="2642" r:id="rId12"/>
    <p:sldId id="263"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71C5789-539C-49AB-B84A-C469F9362C4B}" v="4" dt="2021-02-04T13:04:53.84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108" autoAdjust="0"/>
    <p:restoredTop sz="94660"/>
  </p:normalViewPr>
  <p:slideViewPr>
    <p:cSldViewPr snapToGrid="0">
      <p:cViewPr varScale="1">
        <p:scale>
          <a:sx n="81" d="100"/>
          <a:sy n="81" d="100"/>
        </p:scale>
        <p:origin x="40" y="9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ickers, Rebecca" userId="1cb76ec0-54a9-4a5f-862a-b37e527c4408" providerId="ADAL" clId="{19CD070C-2E5E-4B1F-B4CD-55C11953BEDA}"/>
    <pc:docChg chg="custSel modSld">
      <pc:chgData name="Vickers, Rebecca" userId="1cb76ec0-54a9-4a5f-862a-b37e527c4408" providerId="ADAL" clId="{19CD070C-2E5E-4B1F-B4CD-55C11953BEDA}" dt="2021-02-04T13:18:43.250" v="55" actId="20577"/>
      <pc:docMkLst>
        <pc:docMk/>
      </pc:docMkLst>
      <pc:sldChg chg="modSp mod">
        <pc:chgData name="Vickers, Rebecca" userId="1cb76ec0-54a9-4a5f-862a-b37e527c4408" providerId="ADAL" clId="{19CD070C-2E5E-4B1F-B4CD-55C11953BEDA}" dt="2021-02-04T13:15:01.915" v="29" actId="12"/>
        <pc:sldMkLst>
          <pc:docMk/>
          <pc:sldMk cId="4284245350" sldId="272"/>
        </pc:sldMkLst>
        <pc:spChg chg="mod">
          <ac:chgData name="Vickers, Rebecca" userId="1cb76ec0-54a9-4a5f-862a-b37e527c4408" providerId="ADAL" clId="{19CD070C-2E5E-4B1F-B4CD-55C11953BEDA}" dt="2021-02-04T13:15:01.915" v="29" actId="12"/>
          <ac:spMkLst>
            <pc:docMk/>
            <pc:sldMk cId="4284245350" sldId="272"/>
            <ac:spMk id="3" creationId="{00000000-0000-0000-0000-000000000000}"/>
          </ac:spMkLst>
        </pc:spChg>
      </pc:sldChg>
      <pc:sldChg chg="modSp mod">
        <pc:chgData name="Vickers, Rebecca" userId="1cb76ec0-54a9-4a5f-862a-b37e527c4408" providerId="ADAL" clId="{19CD070C-2E5E-4B1F-B4CD-55C11953BEDA}" dt="2021-02-04T13:15:54.680" v="30" actId="20577"/>
        <pc:sldMkLst>
          <pc:docMk/>
          <pc:sldMk cId="2483527723" sldId="2637"/>
        </pc:sldMkLst>
        <pc:spChg chg="mod">
          <ac:chgData name="Vickers, Rebecca" userId="1cb76ec0-54a9-4a5f-862a-b37e527c4408" providerId="ADAL" clId="{19CD070C-2E5E-4B1F-B4CD-55C11953BEDA}" dt="2021-02-04T13:15:54.680" v="30" actId="20577"/>
          <ac:spMkLst>
            <pc:docMk/>
            <pc:sldMk cId="2483527723" sldId="2637"/>
            <ac:spMk id="3" creationId="{C108D53A-CBF5-4B0E-8282-15120F8F0D36}"/>
          </ac:spMkLst>
        </pc:spChg>
      </pc:sldChg>
      <pc:sldChg chg="modSp mod">
        <pc:chgData name="Vickers, Rebecca" userId="1cb76ec0-54a9-4a5f-862a-b37e527c4408" providerId="ADAL" clId="{19CD070C-2E5E-4B1F-B4CD-55C11953BEDA}" dt="2021-02-04T13:18:19.980" v="32" actId="20577"/>
        <pc:sldMkLst>
          <pc:docMk/>
          <pc:sldMk cId="3387439793" sldId="2638"/>
        </pc:sldMkLst>
        <pc:spChg chg="mod">
          <ac:chgData name="Vickers, Rebecca" userId="1cb76ec0-54a9-4a5f-862a-b37e527c4408" providerId="ADAL" clId="{19CD070C-2E5E-4B1F-B4CD-55C11953BEDA}" dt="2021-02-04T13:18:19.980" v="32" actId="20577"/>
          <ac:spMkLst>
            <pc:docMk/>
            <pc:sldMk cId="3387439793" sldId="2638"/>
            <ac:spMk id="54" creationId="{DBF9F9C4-B48C-4F40-8DB9-3E54FA9940E0}"/>
          </ac:spMkLst>
        </pc:spChg>
      </pc:sldChg>
      <pc:sldChg chg="modSp mod">
        <pc:chgData name="Vickers, Rebecca" userId="1cb76ec0-54a9-4a5f-862a-b37e527c4408" providerId="ADAL" clId="{19CD070C-2E5E-4B1F-B4CD-55C11953BEDA}" dt="2021-02-04T13:18:43.250" v="55" actId="20577"/>
        <pc:sldMkLst>
          <pc:docMk/>
          <pc:sldMk cId="2384819719" sldId="2641"/>
        </pc:sldMkLst>
        <pc:spChg chg="mod">
          <ac:chgData name="Vickers, Rebecca" userId="1cb76ec0-54a9-4a5f-862a-b37e527c4408" providerId="ADAL" clId="{19CD070C-2E5E-4B1F-B4CD-55C11953BEDA}" dt="2021-02-04T13:18:43.250" v="55" actId="20577"/>
          <ac:spMkLst>
            <pc:docMk/>
            <pc:sldMk cId="2384819719" sldId="2641"/>
            <ac:spMk id="7" creationId="{82B95C2A-ABE7-40E7-8C98-4D1427C073AA}"/>
          </ac:spMkLst>
        </pc:spChg>
      </pc:sldChg>
    </pc:docChg>
  </pc:docChgLst>
  <pc:docChgLst>
    <pc:chgData name="Clifft, Jacqui" userId="e081c27f-f45d-4bac-b4a7-d1871eea1aad" providerId="ADAL" clId="{A71C5789-539C-49AB-B84A-C469F9362C4B}"/>
    <pc:docChg chg="custSel modSld">
      <pc:chgData name="Clifft, Jacqui" userId="e081c27f-f45d-4bac-b4a7-d1871eea1aad" providerId="ADAL" clId="{A71C5789-539C-49AB-B84A-C469F9362C4B}" dt="2021-02-04T13:09:49.515" v="276" actId="27636"/>
      <pc:docMkLst>
        <pc:docMk/>
      </pc:docMkLst>
      <pc:sldChg chg="modSp mod">
        <pc:chgData name="Clifft, Jacqui" userId="e081c27f-f45d-4bac-b4a7-d1871eea1aad" providerId="ADAL" clId="{A71C5789-539C-49AB-B84A-C469F9362C4B}" dt="2021-02-04T13:09:49.515" v="276" actId="27636"/>
        <pc:sldMkLst>
          <pc:docMk/>
          <pc:sldMk cId="4284245350" sldId="272"/>
        </pc:sldMkLst>
        <pc:spChg chg="mod">
          <ac:chgData name="Clifft, Jacqui" userId="e081c27f-f45d-4bac-b4a7-d1871eea1aad" providerId="ADAL" clId="{A71C5789-539C-49AB-B84A-C469F9362C4B}" dt="2021-02-04T13:09:23.651" v="263" actId="20577"/>
          <ac:spMkLst>
            <pc:docMk/>
            <pc:sldMk cId="4284245350" sldId="272"/>
            <ac:spMk id="2" creationId="{00000000-0000-0000-0000-000000000000}"/>
          </ac:spMkLst>
        </pc:spChg>
        <pc:spChg chg="mod">
          <ac:chgData name="Clifft, Jacqui" userId="e081c27f-f45d-4bac-b4a7-d1871eea1aad" providerId="ADAL" clId="{A71C5789-539C-49AB-B84A-C469F9362C4B}" dt="2021-02-04T13:09:49.515" v="276" actId="27636"/>
          <ac:spMkLst>
            <pc:docMk/>
            <pc:sldMk cId="4284245350" sldId="272"/>
            <ac:spMk id="3" creationId="{00000000-0000-0000-0000-000000000000}"/>
          </ac:spMkLst>
        </pc:spChg>
      </pc:sldChg>
      <pc:sldChg chg="modSp mod">
        <pc:chgData name="Clifft, Jacqui" userId="e081c27f-f45d-4bac-b4a7-d1871eea1aad" providerId="ADAL" clId="{A71C5789-539C-49AB-B84A-C469F9362C4B}" dt="2021-02-04T13:03:05.907" v="163" actId="20577"/>
        <pc:sldMkLst>
          <pc:docMk/>
          <pc:sldMk cId="3387439793" sldId="2638"/>
        </pc:sldMkLst>
        <pc:spChg chg="mod">
          <ac:chgData name="Clifft, Jacqui" userId="e081c27f-f45d-4bac-b4a7-d1871eea1aad" providerId="ADAL" clId="{A71C5789-539C-49AB-B84A-C469F9362C4B}" dt="2021-02-04T13:03:05.907" v="163" actId="20577"/>
          <ac:spMkLst>
            <pc:docMk/>
            <pc:sldMk cId="3387439793" sldId="2638"/>
            <ac:spMk id="48" creationId="{5B76722C-3065-4CD7-AFDD-DCB1744EAF60}"/>
          </ac:spMkLst>
        </pc:spChg>
        <pc:spChg chg="mod">
          <ac:chgData name="Clifft, Jacqui" userId="e081c27f-f45d-4bac-b4a7-d1871eea1aad" providerId="ADAL" clId="{A71C5789-539C-49AB-B84A-C469F9362C4B}" dt="2021-02-04T13:01:43.708" v="158" actId="1076"/>
          <ac:spMkLst>
            <pc:docMk/>
            <pc:sldMk cId="3387439793" sldId="2638"/>
            <ac:spMk id="54" creationId="{DBF9F9C4-B48C-4F40-8DB9-3E54FA9940E0}"/>
          </ac:spMkLst>
        </pc:spChg>
        <pc:spChg chg="mod">
          <ac:chgData name="Clifft, Jacqui" userId="e081c27f-f45d-4bac-b4a7-d1871eea1aad" providerId="ADAL" clId="{A71C5789-539C-49AB-B84A-C469F9362C4B}" dt="2021-02-04T13:00:27.409" v="153" actId="404"/>
          <ac:spMkLst>
            <pc:docMk/>
            <pc:sldMk cId="3387439793" sldId="2638"/>
            <ac:spMk id="55" creationId="{A5D372BD-4322-4D71-912A-F0B153B522CE}"/>
          </ac:spMkLst>
        </pc:spChg>
        <pc:spChg chg="mod">
          <ac:chgData name="Clifft, Jacqui" userId="e081c27f-f45d-4bac-b4a7-d1871eea1aad" providerId="ADAL" clId="{A71C5789-539C-49AB-B84A-C469F9362C4B}" dt="2021-02-04T13:03:03.625" v="162" actId="1076"/>
          <ac:spMkLst>
            <pc:docMk/>
            <pc:sldMk cId="3387439793" sldId="2638"/>
            <ac:spMk id="58" creationId="{AF475490-BAB1-4CF3-9CEF-63B5938146DB}"/>
          </ac:spMkLst>
        </pc:spChg>
        <pc:picChg chg="mod">
          <ac:chgData name="Clifft, Jacqui" userId="e081c27f-f45d-4bac-b4a7-d1871eea1aad" providerId="ADAL" clId="{A71C5789-539C-49AB-B84A-C469F9362C4B}" dt="2021-02-04T13:01:51.143" v="159" actId="1076"/>
          <ac:picMkLst>
            <pc:docMk/>
            <pc:sldMk cId="3387439793" sldId="2638"/>
            <ac:picMk id="57" creationId="{F64AFC0F-EAE2-44F5-AA6B-3AC8BFBC9827}"/>
          </ac:picMkLst>
        </pc:picChg>
      </pc:sldChg>
      <pc:sldChg chg="modSp mod">
        <pc:chgData name="Clifft, Jacqui" userId="e081c27f-f45d-4bac-b4a7-d1871eea1aad" providerId="ADAL" clId="{A71C5789-539C-49AB-B84A-C469F9362C4B}" dt="2021-02-04T13:08:46.693" v="255" actId="20577"/>
        <pc:sldMkLst>
          <pc:docMk/>
          <pc:sldMk cId="2384819719" sldId="2641"/>
        </pc:sldMkLst>
        <pc:spChg chg="mod">
          <ac:chgData name="Clifft, Jacqui" userId="e081c27f-f45d-4bac-b4a7-d1871eea1aad" providerId="ADAL" clId="{A71C5789-539C-49AB-B84A-C469F9362C4B}" dt="2021-02-04T13:08:46.693" v="255" actId="20577"/>
          <ac:spMkLst>
            <pc:docMk/>
            <pc:sldMk cId="2384819719" sldId="2641"/>
            <ac:spMk id="7" creationId="{82B95C2A-ABE7-40E7-8C98-4D1427C073AA}"/>
          </ac:spMkLst>
        </pc:spChg>
      </pc:sldChg>
      <pc:sldChg chg="addSp modSp mod">
        <pc:chgData name="Clifft, Jacqui" userId="e081c27f-f45d-4bac-b4a7-d1871eea1aad" providerId="ADAL" clId="{A71C5789-539C-49AB-B84A-C469F9362C4B}" dt="2021-02-04T13:05:04.793" v="172" actId="1076"/>
        <pc:sldMkLst>
          <pc:docMk/>
          <pc:sldMk cId="3123064864" sldId="2642"/>
        </pc:sldMkLst>
        <pc:spChg chg="mod">
          <ac:chgData name="Clifft, Jacqui" userId="e081c27f-f45d-4bac-b4a7-d1871eea1aad" providerId="ADAL" clId="{A71C5789-539C-49AB-B84A-C469F9362C4B}" dt="2021-02-04T13:04:25.346" v="169" actId="20577"/>
          <ac:spMkLst>
            <pc:docMk/>
            <pc:sldMk cId="3123064864" sldId="2642"/>
            <ac:spMk id="9" creationId="{B32AD77D-F447-48A7-9709-E6E55097F4A8}"/>
          </ac:spMkLst>
        </pc:spChg>
        <pc:picChg chg="add mod">
          <ac:chgData name="Clifft, Jacqui" userId="e081c27f-f45d-4bac-b4a7-d1871eea1aad" providerId="ADAL" clId="{A71C5789-539C-49AB-B84A-C469F9362C4B}" dt="2021-02-04T13:05:04.793" v="172" actId="1076"/>
          <ac:picMkLst>
            <pc:docMk/>
            <pc:sldMk cId="3123064864" sldId="2642"/>
            <ac:picMk id="10" creationId="{F5EED1FA-F590-4E98-B178-B1D792019406}"/>
          </ac:picMkLst>
        </pc:picChg>
      </pc:sldChg>
      <pc:sldChg chg="addSp delSp modSp mod">
        <pc:chgData name="Clifft, Jacqui" userId="e081c27f-f45d-4bac-b4a7-d1871eea1aad" providerId="ADAL" clId="{A71C5789-539C-49AB-B84A-C469F9362C4B}" dt="2021-02-04T13:09:06.534" v="260" actId="5793"/>
        <pc:sldMkLst>
          <pc:docMk/>
          <pc:sldMk cId="1782419674" sldId="2646"/>
        </pc:sldMkLst>
        <pc:spChg chg="add mod">
          <ac:chgData name="Clifft, Jacqui" userId="e081c27f-f45d-4bac-b4a7-d1871eea1aad" providerId="ADAL" clId="{A71C5789-539C-49AB-B84A-C469F9362C4B}" dt="2021-02-04T12:57:35.293" v="134" actId="1076"/>
          <ac:spMkLst>
            <pc:docMk/>
            <pc:sldMk cId="1782419674" sldId="2646"/>
            <ac:spMk id="2" creationId="{A9125CF7-6B09-41B3-98D7-F17CFCDADDA0}"/>
          </ac:spMkLst>
        </pc:spChg>
        <pc:spChg chg="add mod">
          <ac:chgData name="Clifft, Jacqui" userId="e081c27f-f45d-4bac-b4a7-d1871eea1aad" providerId="ADAL" clId="{A71C5789-539C-49AB-B84A-C469F9362C4B}" dt="2021-02-04T13:09:06.534" v="260" actId="5793"/>
          <ac:spMkLst>
            <pc:docMk/>
            <pc:sldMk cId="1782419674" sldId="2646"/>
            <ac:spMk id="4" creationId="{12D7D7C5-A8D0-4FA8-8C17-1829B53D4ADF}"/>
          </ac:spMkLst>
        </pc:spChg>
        <pc:spChg chg="mod">
          <ac:chgData name="Clifft, Jacqui" userId="e081c27f-f45d-4bac-b4a7-d1871eea1aad" providerId="ADAL" clId="{A71C5789-539C-49AB-B84A-C469F9362C4B}" dt="2021-02-04T12:56:36.591" v="98" actId="164"/>
          <ac:spMkLst>
            <pc:docMk/>
            <pc:sldMk cId="1782419674" sldId="2646"/>
            <ac:spMk id="39" creationId="{32307E56-3732-437E-9AE3-AB7D3BFCBF4F}"/>
          </ac:spMkLst>
        </pc:spChg>
        <pc:spChg chg="mod">
          <ac:chgData name="Clifft, Jacqui" userId="e081c27f-f45d-4bac-b4a7-d1871eea1aad" providerId="ADAL" clId="{A71C5789-539C-49AB-B84A-C469F9362C4B}" dt="2021-02-04T12:59:25.387" v="149" actId="20577"/>
          <ac:spMkLst>
            <pc:docMk/>
            <pc:sldMk cId="1782419674" sldId="2646"/>
            <ac:spMk id="40" creationId="{8A68DA35-357F-4291-AFA1-979773CB538C}"/>
          </ac:spMkLst>
        </pc:spChg>
        <pc:spChg chg="mod">
          <ac:chgData name="Clifft, Jacqui" userId="e081c27f-f45d-4bac-b4a7-d1871eea1aad" providerId="ADAL" clId="{A71C5789-539C-49AB-B84A-C469F9362C4B}" dt="2021-02-04T12:59:18.661" v="145" actId="20577"/>
          <ac:spMkLst>
            <pc:docMk/>
            <pc:sldMk cId="1782419674" sldId="2646"/>
            <ac:spMk id="41" creationId="{688A7CD6-157E-48F0-9166-D104E890DDE9}"/>
          </ac:spMkLst>
        </pc:spChg>
        <pc:spChg chg="mod">
          <ac:chgData name="Clifft, Jacqui" userId="e081c27f-f45d-4bac-b4a7-d1871eea1aad" providerId="ADAL" clId="{A71C5789-539C-49AB-B84A-C469F9362C4B}" dt="2021-02-04T12:56:36.591" v="98" actId="164"/>
          <ac:spMkLst>
            <pc:docMk/>
            <pc:sldMk cId="1782419674" sldId="2646"/>
            <ac:spMk id="42" creationId="{FB04844D-32F5-47B3-8ECE-B4AFCD0CC209}"/>
          </ac:spMkLst>
        </pc:spChg>
        <pc:spChg chg="del mod">
          <ac:chgData name="Clifft, Jacqui" userId="e081c27f-f45d-4bac-b4a7-d1871eea1aad" providerId="ADAL" clId="{A71C5789-539C-49AB-B84A-C469F9362C4B}" dt="2021-02-04T12:59:13.287" v="143" actId="478"/>
          <ac:spMkLst>
            <pc:docMk/>
            <pc:sldMk cId="1782419674" sldId="2646"/>
            <ac:spMk id="43" creationId="{CE7910F1-7A80-4926-B01D-CE3F291FBE4D}"/>
          </ac:spMkLst>
        </pc:spChg>
        <pc:spChg chg="mod">
          <ac:chgData name="Clifft, Jacqui" userId="e081c27f-f45d-4bac-b4a7-d1871eea1aad" providerId="ADAL" clId="{A71C5789-539C-49AB-B84A-C469F9362C4B}" dt="2021-02-04T12:59:22.385" v="147" actId="20577"/>
          <ac:spMkLst>
            <pc:docMk/>
            <pc:sldMk cId="1782419674" sldId="2646"/>
            <ac:spMk id="44" creationId="{97098CCE-A3BF-4D1A-9D3C-0B7F0A38C3CE}"/>
          </ac:spMkLst>
        </pc:spChg>
        <pc:spChg chg="mod">
          <ac:chgData name="Clifft, Jacqui" userId="e081c27f-f45d-4bac-b4a7-d1871eea1aad" providerId="ADAL" clId="{A71C5789-539C-49AB-B84A-C469F9362C4B}" dt="2021-02-04T12:58:28.121" v="139" actId="207"/>
          <ac:spMkLst>
            <pc:docMk/>
            <pc:sldMk cId="1782419674" sldId="2646"/>
            <ac:spMk id="48" creationId="{5B76722C-3065-4CD7-AFDD-DCB1744EAF60}"/>
          </ac:spMkLst>
        </pc:spChg>
        <pc:spChg chg="del">
          <ac:chgData name="Clifft, Jacqui" userId="e081c27f-f45d-4bac-b4a7-d1871eea1aad" providerId="ADAL" clId="{A71C5789-539C-49AB-B84A-C469F9362C4B}" dt="2021-02-04T12:56:03.787" v="88" actId="478"/>
          <ac:spMkLst>
            <pc:docMk/>
            <pc:sldMk cId="1782419674" sldId="2646"/>
            <ac:spMk id="54" creationId="{DBF9F9C4-B48C-4F40-8DB9-3E54FA9940E0}"/>
          </ac:spMkLst>
        </pc:spChg>
        <pc:spChg chg="del">
          <ac:chgData name="Clifft, Jacqui" userId="e081c27f-f45d-4bac-b4a7-d1871eea1aad" providerId="ADAL" clId="{A71C5789-539C-49AB-B84A-C469F9362C4B}" dt="2021-02-04T12:56:19.237" v="95" actId="478"/>
          <ac:spMkLst>
            <pc:docMk/>
            <pc:sldMk cId="1782419674" sldId="2646"/>
            <ac:spMk id="58" creationId="{AF475490-BAB1-4CF3-9CEF-63B5938146DB}"/>
          </ac:spMkLst>
        </pc:spChg>
        <pc:grpChg chg="add mod">
          <ac:chgData name="Clifft, Jacqui" userId="e081c27f-f45d-4bac-b4a7-d1871eea1aad" providerId="ADAL" clId="{A71C5789-539C-49AB-B84A-C469F9362C4B}" dt="2021-02-04T12:58:45.817" v="140" actId="1076"/>
          <ac:grpSpMkLst>
            <pc:docMk/>
            <pc:sldMk cId="1782419674" sldId="2646"/>
            <ac:grpSpMk id="3" creationId="{531DA21F-9FEA-4EB5-8EEA-B17321E2D63B}"/>
          </ac:grpSpMkLst>
        </pc:grpChg>
        <pc:grpChg chg="mod">
          <ac:chgData name="Clifft, Jacqui" userId="e081c27f-f45d-4bac-b4a7-d1871eea1aad" providerId="ADAL" clId="{A71C5789-539C-49AB-B84A-C469F9362C4B}" dt="2021-02-04T12:56:36.591" v="98" actId="164"/>
          <ac:grpSpMkLst>
            <pc:docMk/>
            <pc:sldMk cId="1782419674" sldId="2646"/>
            <ac:grpSpMk id="23" creationId="{E6570A0E-8104-4451-9317-F774DB6129A7}"/>
          </ac:grpSpMkLst>
        </pc:grpChg>
        <pc:picChg chg="mod">
          <ac:chgData name="Clifft, Jacqui" userId="e081c27f-f45d-4bac-b4a7-d1871eea1aad" providerId="ADAL" clId="{A71C5789-539C-49AB-B84A-C469F9362C4B}" dt="2021-02-04T12:58:53.870" v="142" actId="14100"/>
          <ac:picMkLst>
            <pc:docMk/>
            <pc:sldMk cId="1782419674" sldId="2646"/>
            <ac:picMk id="45" creationId="{2AFDB919-38E5-4F6D-9917-0F4F5198F283}"/>
          </ac:picMkLst>
        </pc:picChg>
        <pc:picChg chg="mod">
          <ac:chgData name="Clifft, Jacqui" userId="e081c27f-f45d-4bac-b4a7-d1871eea1aad" providerId="ADAL" clId="{A71C5789-539C-49AB-B84A-C469F9362C4B}" dt="2021-02-04T12:56:36.591" v="98" actId="164"/>
          <ac:picMkLst>
            <pc:docMk/>
            <pc:sldMk cId="1782419674" sldId="2646"/>
            <ac:picMk id="46" creationId="{59B9377D-4986-40A3-B79D-10D1070A4911}"/>
          </ac:picMkLst>
        </pc:picChg>
        <pc:picChg chg="mod">
          <ac:chgData name="Clifft, Jacqui" userId="e081c27f-f45d-4bac-b4a7-d1871eea1aad" providerId="ADAL" clId="{A71C5789-539C-49AB-B84A-C469F9362C4B}" dt="2021-02-04T12:56:36.591" v="98" actId="164"/>
          <ac:picMkLst>
            <pc:docMk/>
            <pc:sldMk cId="1782419674" sldId="2646"/>
            <ac:picMk id="47" creationId="{30BEDCD9-BFA9-4FE6-9B12-C3075D9F8FC1}"/>
          </ac:picMkLst>
        </pc:picChg>
        <pc:picChg chg="mod">
          <ac:chgData name="Clifft, Jacqui" userId="e081c27f-f45d-4bac-b4a7-d1871eea1aad" providerId="ADAL" clId="{A71C5789-539C-49AB-B84A-C469F9362C4B}" dt="2021-02-04T12:56:36.591" v="98" actId="164"/>
          <ac:picMkLst>
            <pc:docMk/>
            <pc:sldMk cId="1782419674" sldId="2646"/>
            <ac:picMk id="49" creationId="{BC154CCA-9AA6-400E-B11E-A7D2624015C9}"/>
          </ac:picMkLst>
        </pc:picChg>
        <pc:picChg chg="mod">
          <ac:chgData name="Clifft, Jacqui" userId="e081c27f-f45d-4bac-b4a7-d1871eea1aad" providerId="ADAL" clId="{A71C5789-539C-49AB-B84A-C469F9362C4B}" dt="2021-02-04T12:56:36.591" v="98" actId="164"/>
          <ac:picMkLst>
            <pc:docMk/>
            <pc:sldMk cId="1782419674" sldId="2646"/>
            <ac:picMk id="50" creationId="{BB2054FC-44C0-4B91-BA76-73625D449EB6}"/>
          </ac:picMkLst>
        </pc:picChg>
        <pc:picChg chg="mod">
          <ac:chgData name="Clifft, Jacqui" userId="e081c27f-f45d-4bac-b4a7-d1871eea1aad" providerId="ADAL" clId="{A71C5789-539C-49AB-B84A-C469F9362C4B}" dt="2021-02-04T12:56:36.591" v="98" actId="164"/>
          <ac:picMkLst>
            <pc:docMk/>
            <pc:sldMk cId="1782419674" sldId="2646"/>
            <ac:picMk id="51" creationId="{C72CF748-7C9F-4FFF-B932-31718F812F17}"/>
          </ac:picMkLst>
        </pc:picChg>
        <pc:picChg chg="del">
          <ac:chgData name="Clifft, Jacqui" userId="e081c27f-f45d-4bac-b4a7-d1871eea1aad" providerId="ADAL" clId="{A71C5789-539C-49AB-B84A-C469F9362C4B}" dt="2021-02-04T12:53:38.293" v="2" actId="478"/>
          <ac:picMkLst>
            <pc:docMk/>
            <pc:sldMk cId="1782419674" sldId="2646"/>
            <ac:picMk id="59" creationId="{69BE667A-D7E0-4F0E-87BE-45FAD6EE9181}"/>
          </ac:picMkLst>
        </pc:picChg>
        <pc:picChg chg="del mod">
          <ac:chgData name="Clifft, Jacqui" userId="e081c27f-f45d-4bac-b4a7-d1871eea1aad" providerId="ADAL" clId="{A71C5789-539C-49AB-B84A-C469F9362C4B}" dt="2021-02-04T12:53:40.863" v="4" actId="478"/>
          <ac:picMkLst>
            <pc:docMk/>
            <pc:sldMk cId="1782419674" sldId="2646"/>
            <ac:picMk id="60" creationId="{302C3BB2-F1E1-4DA2-A92E-6D9D57951275}"/>
          </ac:picMkLst>
        </pc:picChg>
        <pc:picChg chg="del">
          <ac:chgData name="Clifft, Jacqui" userId="e081c27f-f45d-4bac-b4a7-d1871eea1aad" providerId="ADAL" clId="{A71C5789-539C-49AB-B84A-C469F9362C4B}" dt="2021-02-04T12:53:46.702" v="6" actId="478"/>
          <ac:picMkLst>
            <pc:docMk/>
            <pc:sldMk cId="1782419674" sldId="2646"/>
            <ac:picMk id="61" creationId="{0C163E7D-563F-4B09-A28B-A8DED727A585}"/>
          </ac:picMkLst>
        </pc:picChg>
        <pc:picChg chg="del">
          <ac:chgData name="Clifft, Jacqui" userId="e081c27f-f45d-4bac-b4a7-d1871eea1aad" providerId="ADAL" clId="{A71C5789-539C-49AB-B84A-C469F9362C4B}" dt="2021-02-04T12:53:48.664" v="7" actId="478"/>
          <ac:picMkLst>
            <pc:docMk/>
            <pc:sldMk cId="1782419674" sldId="2646"/>
            <ac:picMk id="62" creationId="{8DFD5C9E-891D-4142-8E77-A80D90A65523}"/>
          </ac:picMkLst>
        </pc:picChg>
        <pc:picChg chg="del">
          <ac:chgData name="Clifft, Jacqui" userId="e081c27f-f45d-4bac-b4a7-d1871eea1aad" providerId="ADAL" clId="{A71C5789-539C-49AB-B84A-C469F9362C4B}" dt="2021-02-04T12:53:50.309" v="8" actId="478"/>
          <ac:picMkLst>
            <pc:docMk/>
            <pc:sldMk cId="1782419674" sldId="2646"/>
            <ac:picMk id="63" creationId="{B4EC8DE3-B4DA-40AC-A7AA-3FC4961D38BF}"/>
          </ac:picMkLst>
        </pc:picChg>
        <pc:picChg chg="del">
          <ac:chgData name="Clifft, Jacqui" userId="e081c27f-f45d-4bac-b4a7-d1871eea1aad" providerId="ADAL" clId="{A71C5789-539C-49AB-B84A-C469F9362C4B}" dt="2021-02-04T12:53:42.856" v="5" actId="478"/>
          <ac:picMkLst>
            <pc:docMk/>
            <pc:sldMk cId="1782419674" sldId="2646"/>
            <ac:picMk id="64" creationId="{E79184BB-8486-4A31-BF6B-FB8E0A47037E}"/>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D0AFF3-C104-4FF2-9246-46F3E7242363}" type="datetimeFigureOut">
              <a:rPr lang="en-GB" smtClean="0"/>
              <a:t>04/02/2021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929179-DAC7-4087-8034-1DBDA8E953E7}" type="slidenum">
              <a:rPr lang="en-GB" smtClean="0"/>
              <a:t>‹#›</a:t>
            </a:fld>
            <a:endParaRPr lang="en-GB"/>
          </a:p>
        </p:txBody>
      </p:sp>
    </p:spTree>
    <p:extLst>
      <p:ext uri="{BB962C8B-B14F-4D97-AF65-F5344CB8AC3E}">
        <p14:creationId xmlns:p14="http://schemas.microsoft.com/office/powerpoint/2010/main" val="2017584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Tree>
    <p:extLst>
      <p:ext uri="{BB962C8B-B14F-4D97-AF65-F5344CB8AC3E}">
        <p14:creationId xmlns:p14="http://schemas.microsoft.com/office/powerpoint/2010/main" val="3328298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566484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3200996"/>
            <a:ext cx="10363200" cy="1362075"/>
          </a:xfrm>
        </p:spPr>
        <p:txBody>
          <a:bodyPr anchor="t"/>
          <a:lstStyle>
            <a:lvl1pPr algn="l">
              <a:defRPr sz="4000" b="1" cap="all">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Text Placeholder 2"/>
          <p:cNvSpPr>
            <a:spLocks noGrp="1"/>
          </p:cNvSpPr>
          <p:nvPr>
            <p:ph type="body" idx="1"/>
          </p:nvPr>
        </p:nvSpPr>
        <p:spPr>
          <a:xfrm>
            <a:off x="963084" y="1700809"/>
            <a:ext cx="10363200" cy="1500187"/>
          </a:xfrm>
        </p:spPr>
        <p:txBody>
          <a:bodyPr anchor="b"/>
          <a:lstStyle>
            <a:lvl1pPr marL="0" indent="0">
              <a:buNone/>
              <a:defRPr sz="2000">
                <a:solidFill>
                  <a:schemeClr val="tx1">
                    <a:tint val="75000"/>
                  </a:schemeClr>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720676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sz="half" idx="1"/>
          </p:nvPr>
        </p:nvSpPr>
        <p:spPr>
          <a:xfrm>
            <a:off x="609600" y="1600201"/>
            <a:ext cx="5384800" cy="4349079"/>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6197600" y="1600201"/>
            <a:ext cx="5384800" cy="4349079"/>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088569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dirty="0"/>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6"/>
            <a:ext cx="5386917" cy="3774405"/>
          </a:xfrm>
        </p:spPr>
        <p:txBody>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baseline="0">
                <a:latin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6"/>
            <a:ext cx="5389033" cy="3774405"/>
          </a:xfrm>
        </p:spPr>
        <p:txBody>
          <a:bodyPr/>
          <a:lstStyle>
            <a:lvl1pPr>
              <a:defRPr sz="2400" baseline="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631757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Tree>
    <p:extLst>
      <p:ext uri="{BB962C8B-B14F-4D97-AF65-F5344CB8AC3E}">
        <p14:creationId xmlns:p14="http://schemas.microsoft.com/office/powerpoint/2010/main" val="1547072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74567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970434" y="188913"/>
            <a:ext cx="3119967"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1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9601" y="273050"/>
            <a:ext cx="4011084" cy="1162050"/>
          </a:xfrm>
        </p:spPr>
        <p:txBody>
          <a:bodyPr anchor="b"/>
          <a:lstStyle>
            <a:lvl1pPr algn="l">
              <a:defRPr sz="2000" b="1">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a:xfrm>
            <a:off x="4766733" y="1484785"/>
            <a:ext cx="6815667" cy="4464496"/>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Text Placeholder 3"/>
          <p:cNvSpPr>
            <a:spLocks noGrp="1"/>
          </p:cNvSpPr>
          <p:nvPr>
            <p:ph type="body" sz="half" idx="2"/>
          </p:nvPr>
        </p:nvSpPr>
        <p:spPr>
          <a:xfrm>
            <a:off x="609601" y="1484785"/>
            <a:ext cx="4011084" cy="4462603"/>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82905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970434" y="188913"/>
            <a:ext cx="3119967"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1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5003" y="4800600"/>
            <a:ext cx="7315200" cy="566738"/>
          </a:xfrm>
        </p:spPr>
        <p:txBody>
          <a:bodyPr anchor="b"/>
          <a:lstStyle>
            <a:lvl1pPr algn="l">
              <a:defRPr sz="2000" b="1" baseline="0">
                <a:latin typeface="Arial" panose="020B0604020202020204" pitchFamily="34" charset="0"/>
              </a:defRPr>
            </a:lvl1pPr>
          </a:lstStyle>
          <a:p>
            <a:r>
              <a:rPr lang="en-US"/>
              <a:t>Click to edit Master title style</a:t>
            </a:r>
            <a:endParaRPr lang="en-GB" dirty="0"/>
          </a:p>
        </p:txBody>
      </p:sp>
      <p:sp>
        <p:nvSpPr>
          <p:cNvPr id="3" name="Picture Placeholder 2"/>
          <p:cNvSpPr>
            <a:spLocks noGrp="1"/>
          </p:cNvSpPr>
          <p:nvPr>
            <p:ph type="pic" idx="1"/>
          </p:nvPr>
        </p:nvSpPr>
        <p:spPr>
          <a:xfrm>
            <a:off x="605003" y="612775"/>
            <a:ext cx="7315200" cy="4114800"/>
          </a:xfrm>
        </p:spPr>
        <p:txBody>
          <a:bodyPr rtlCol="0">
            <a:normAutofit/>
          </a:bodyPr>
          <a:lstStyle>
            <a:lvl1pPr marL="0" indent="0">
              <a:buNone/>
              <a:defRPr sz="32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dirty="0"/>
          </a:p>
        </p:txBody>
      </p:sp>
      <p:sp>
        <p:nvSpPr>
          <p:cNvPr id="4" name="Text Placeholder 3"/>
          <p:cNvSpPr>
            <a:spLocks noGrp="1"/>
          </p:cNvSpPr>
          <p:nvPr>
            <p:ph type="body" sz="half" idx="2"/>
          </p:nvPr>
        </p:nvSpPr>
        <p:spPr>
          <a:xfrm>
            <a:off x="605003" y="5367338"/>
            <a:ext cx="7315200" cy="509934"/>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357495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609601" y="274638"/>
            <a:ext cx="817456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2051" name="Text Placeholder 2"/>
          <p:cNvSpPr>
            <a:spLocks noGrp="1"/>
          </p:cNvSpPr>
          <p:nvPr>
            <p:ph type="body" idx="1"/>
          </p:nvPr>
        </p:nvSpPr>
        <p:spPr bwMode="auto">
          <a:xfrm>
            <a:off x="609600" y="1600200"/>
            <a:ext cx="10972800" cy="434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pic>
        <p:nvPicPr>
          <p:cNvPr id="2052" name="Picture 2"/>
          <p:cNvPicPr>
            <a:picLocks noChangeAspect="1" noChangeArrowheads="1"/>
          </p:cNvPicPr>
          <p:nvPr/>
        </p:nvPicPr>
        <p:blipFill>
          <a:blip r:embed="rId11">
            <a:extLst>
              <a:ext uri="{28A0092B-C50C-407E-A947-70E740481C1C}">
                <a14:useLocalDpi xmlns:a14="http://schemas.microsoft.com/office/drawing/2010/main" val="0"/>
              </a:ext>
            </a:extLst>
          </a:blip>
          <a:srcRect r="81207" b="43192"/>
          <a:stretch>
            <a:fillRect/>
          </a:stretch>
        </p:blipFill>
        <p:spPr bwMode="auto">
          <a:xfrm>
            <a:off x="9914468" y="4652964"/>
            <a:ext cx="2518833" cy="2219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3" name="Picture 8"/>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Picture 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215967" y="260350"/>
            <a:ext cx="2641600" cy="7699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184136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xStyles>
    <p:titleStyle>
      <a:lvl1pPr algn="ctr" rtl="0" eaLnBrk="0" fontAlgn="base" hangingPunct="0">
        <a:spcBef>
          <a:spcPct val="0"/>
        </a:spcBef>
        <a:spcAft>
          <a:spcPct val="0"/>
        </a:spcAft>
        <a:defRPr sz="3200" kern="1200">
          <a:solidFill>
            <a:schemeClr val="tx1"/>
          </a:solidFill>
          <a:latin typeface="Arial" panose="020B0604020202020204" pitchFamily="34" charset="0"/>
          <a:ea typeface="+mj-ea"/>
          <a:cs typeface="Arial" panose="020B0604020202020204" pitchFamily="34" charset="0"/>
        </a:defRPr>
      </a:lvl1pPr>
      <a:lvl2pPr algn="ctr" rtl="0" eaLnBrk="0" fontAlgn="base" hangingPunct="0">
        <a:spcBef>
          <a:spcPct val="0"/>
        </a:spcBef>
        <a:spcAft>
          <a:spcPct val="0"/>
        </a:spcAft>
        <a:defRPr sz="3200">
          <a:solidFill>
            <a:schemeClr val="tx1"/>
          </a:solidFill>
          <a:latin typeface="Arial" pitchFamily="34" charset="0"/>
          <a:cs typeface="Arial" pitchFamily="34" charset="0"/>
        </a:defRPr>
      </a:lvl2pPr>
      <a:lvl3pPr algn="ctr" rtl="0" eaLnBrk="0" fontAlgn="base" hangingPunct="0">
        <a:spcBef>
          <a:spcPct val="0"/>
        </a:spcBef>
        <a:spcAft>
          <a:spcPct val="0"/>
        </a:spcAft>
        <a:defRPr sz="3200">
          <a:solidFill>
            <a:schemeClr val="tx1"/>
          </a:solidFill>
          <a:latin typeface="Arial" pitchFamily="34" charset="0"/>
          <a:cs typeface="Arial" pitchFamily="34" charset="0"/>
        </a:defRPr>
      </a:lvl3pPr>
      <a:lvl4pPr algn="ctr" rtl="0" eaLnBrk="0" fontAlgn="base" hangingPunct="0">
        <a:spcBef>
          <a:spcPct val="0"/>
        </a:spcBef>
        <a:spcAft>
          <a:spcPct val="0"/>
        </a:spcAft>
        <a:defRPr sz="3200">
          <a:solidFill>
            <a:schemeClr val="tx1"/>
          </a:solidFill>
          <a:latin typeface="Arial" pitchFamily="34" charset="0"/>
          <a:cs typeface="Arial" pitchFamily="34" charset="0"/>
        </a:defRPr>
      </a:lvl4pPr>
      <a:lvl5pPr algn="ctr" rtl="0" eaLnBrk="0" fontAlgn="base" hangingPunct="0">
        <a:spcBef>
          <a:spcPct val="0"/>
        </a:spcBef>
        <a:spcAft>
          <a:spcPct val="0"/>
        </a:spcAft>
        <a:defRPr sz="3200">
          <a:solidFill>
            <a:schemeClr val="tx1"/>
          </a:solidFill>
          <a:latin typeface="Arial" pitchFamily="34" charset="0"/>
          <a:cs typeface="Arial" pitchFamily="34" charset="0"/>
        </a:defRPr>
      </a:lvl5pPr>
      <a:lvl6pPr marL="457200" algn="ctr" rtl="0" fontAlgn="base">
        <a:spcBef>
          <a:spcPct val="0"/>
        </a:spcBef>
        <a:spcAft>
          <a:spcPct val="0"/>
        </a:spcAft>
        <a:defRPr sz="3200">
          <a:solidFill>
            <a:schemeClr val="tx1"/>
          </a:solidFill>
          <a:latin typeface="Arial" pitchFamily="34" charset="0"/>
          <a:cs typeface="Arial" pitchFamily="34" charset="0"/>
        </a:defRPr>
      </a:lvl6pPr>
      <a:lvl7pPr marL="914400" algn="ctr" rtl="0" fontAlgn="base">
        <a:spcBef>
          <a:spcPct val="0"/>
        </a:spcBef>
        <a:spcAft>
          <a:spcPct val="0"/>
        </a:spcAft>
        <a:defRPr sz="3200">
          <a:solidFill>
            <a:schemeClr val="tx1"/>
          </a:solidFill>
          <a:latin typeface="Arial" pitchFamily="34" charset="0"/>
          <a:cs typeface="Arial" pitchFamily="34" charset="0"/>
        </a:defRPr>
      </a:lvl7pPr>
      <a:lvl8pPr marL="1371600" algn="ctr" rtl="0" fontAlgn="base">
        <a:spcBef>
          <a:spcPct val="0"/>
        </a:spcBef>
        <a:spcAft>
          <a:spcPct val="0"/>
        </a:spcAft>
        <a:defRPr sz="3200">
          <a:solidFill>
            <a:schemeClr val="tx1"/>
          </a:solidFill>
          <a:latin typeface="Arial" pitchFamily="34" charset="0"/>
          <a:cs typeface="Arial" pitchFamily="34" charset="0"/>
        </a:defRPr>
      </a:lvl8pPr>
      <a:lvl9pPr marL="1828800" algn="ctr" rtl="0" fontAlgn="base">
        <a:spcBef>
          <a:spcPct val="0"/>
        </a:spcBef>
        <a:spcAft>
          <a:spcPct val="0"/>
        </a:spcAft>
        <a:defRPr sz="3200">
          <a:solidFill>
            <a:schemeClr val="tx1"/>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Jo.Lees@hants.gov.uk" TargetMode="External"/><Relationship Id="rId2" Type="http://schemas.openxmlformats.org/officeDocument/2006/relationships/hyperlink" Target="mailto:Jacqui.clifft@hants.gov.uk" TargetMode="External"/><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7.png"/><Relationship Id="rId4" Type="http://schemas.openxmlformats.org/officeDocument/2006/relationships/hyperlink" Target="mailto:hias.enquiries@hants.gov.uk"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0.png"/><Relationship Id="rId1" Type="http://schemas.openxmlformats.org/officeDocument/2006/relationships/slideLayout" Target="../slideLayouts/slideLayout7.xml"/><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85" t="1016" r="535"/>
          <a:stretch/>
        </p:blipFill>
        <p:spPr bwMode="auto">
          <a:xfrm>
            <a:off x="472664" y="171903"/>
            <a:ext cx="10163596" cy="65141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847528" y="1628801"/>
            <a:ext cx="7772400" cy="1470025"/>
          </a:xfrm>
        </p:spPr>
        <p:txBody>
          <a:bodyPr>
            <a:normAutofit/>
          </a:bodyPr>
          <a:lstStyle/>
          <a:p>
            <a:pPr algn="l"/>
            <a:r>
              <a:rPr lang="en-GB" b="1" dirty="0"/>
              <a:t>Year 4</a:t>
            </a:r>
          </a:p>
        </p:txBody>
      </p:sp>
      <p:sp>
        <p:nvSpPr>
          <p:cNvPr id="3" name="Subtitle 2"/>
          <p:cNvSpPr>
            <a:spLocks noGrp="1"/>
          </p:cNvSpPr>
          <p:nvPr>
            <p:ph type="subTitle" idx="1"/>
          </p:nvPr>
        </p:nvSpPr>
        <p:spPr>
          <a:xfrm>
            <a:off x="1847528" y="3068960"/>
            <a:ext cx="7776864" cy="622920"/>
          </a:xfrm>
        </p:spPr>
        <p:txBody>
          <a:bodyPr>
            <a:normAutofit fontScale="77500" lnSpcReduction="20000"/>
          </a:bodyPr>
          <a:lstStyle/>
          <a:p>
            <a:pPr algn="l"/>
            <a:r>
              <a:rPr lang="en-GB" sz="2400" b="1" dirty="0">
                <a:solidFill>
                  <a:schemeClr val="tx1"/>
                </a:solidFill>
              </a:rPr>
              <a:t>Multiplication and Division</a:t>
            </a:r>
          </a:p>
          <a:p>
            <a:pPr marL="342900" indent="-342900" algn="l">
              <a:buFont typeface="Arial" panose="020B0604020202020204" pitchFamily="34" charset="0"/>
              <a:buChar char="•"/>
            </a:pPr>
            <a:r>
              <a:rPr lang="en-GB" sz="2400" b="1" dirty="0">
                <a:solidFill>
                  <a:schemeClr val="tx1"/>
                </a:solidFill>
              </a:rPr>
              <a:t>Solve problems involving multiplication and division 2</a:t>
            </a:r>
            <a:endParaRPr lang="en-GB" sz="2400" dirty="0">
              <a:solidFill>
                <a:schemeClr val="tx1"/>
              </a:solidFill>
            </a:endParaRPr>
          </a:p>
          <a:p>
            <a:pPr algn="l"/>
            <a:endParaRPr lang="en-GB" sz="2400" dirty="0">
              <a:solidFill>
                <a:schemeClr val="tx1"/>
              </a:solidFill>
            </a:endParaRPr>
          </a:p>
        </p:txBody>
      </p:sp>
      <p:sp>
        <p:nvSpPr>
          <p:cNvPr id="4" name="Subtitle 2"/>
          <p:cNvSpPr txBox="1">
            <a:spLocks/>
          </p:cNvSpPr>
          <p:nvPr/>
        </p:nvSpPr>
        <p:spPr>
          <a:xfrm>
            <a:off x="1883718" y="4797152"/>
            <a:ext cx="7776864" cy="1126976"/>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GB" sz="1200" dirty="0">
                <a:solidFill>
                  <a:schemeClr val="tx1"/>
                </a:solidFill>
                <a:latin typeface="Arial" panose="020B0604020202020204" pitchFamily="34" charset="0"/>
                <a:cs typeface="Arial" panose="020B0604020202020204" pitchFamily="34" charset="0"/>
              </a:rPr>
              <a:t>HIAS maths  Team</a:t>
            </a:r>
          </a:p>
          <a:p>
            <a:pPr algn="l"/>
            <a:r>
              <a:rPr lang="en-GB" sz="1200" dirty="0">
                <a:solidFill>
                  <a:schemeClr val="tx1"/>
                </a:solidFill>
                <a:latin typeface="Arial" panose="020B0604020202020204" pitchFamily="34" charset="0"/>
                <a:cs typeface="Arial" panose="020B0604020202020204" pitchFamily="34" charset="0"/>
              </a:rPr>
              <a:t>Spring 2021</a:t>
            </a:r>
          </a:p>
          <a:p>
            <a:pPr algn="l"/>
            <a:r>
              <a:rPr lang="en-GB" sz="1200" dirty="0">
                <a:solidFill>
                  <a:schemeClr val="tx1"/>
                </a:solidFill>
                <a:latin typeface="Arial" panose="020B0604020202020204" pitchFamily="34" charset="0"/>
                <a:cs typeface="Arial" panose="020B0604020202020204" pitchFamily="34" charset="0"/>
              </a:rPr>
              <a:t>Final version</a:t>
            </a:r>
          </a:p>
          <a:p>
            <a:pPr algn="l"/>
            <a:endParaRPr lang="en-GB" sz="1400" dirty="0">
              <a:solidFill>
                <a:schemeClr val="tx1"/>
              </a:solidFill>
              <a:latin typeface="Arial" panose="020B0604020202020204" pitchFamily="34" charset="0"/>
              <a:cs typeface="Arial" panose="020B0604020202020204" pitchFamily="34" charset="0"/>
            </a:endParaRPr>
          </a:p>
          <a:p>
            <a:pPr algn="l"/>
            <a:r>
              <a:rPr lang="en-GB" sz="1200" dirty="0">
                <a:solidFill>
                  <a:schemeClr val="tx1"/>
                </a:solidFill>
                <a:latin typeface="Arial" panose="020B0604020202020204" pitchFamily="34" charset="0"/>
                <a:cs typeface="Arial" panose="020B0604020202020204" pitchFamily="34" charset="0"/>
              </a:rPr>
              <a:t>© Hampshire County Council</a:t>
            </a:r>
          </a:p>
          <a:p>
            <a:pPr algn="l"/>
            <a:endParaRPr lang="en-GB" sz="1400" dirty="0">
              <a:solidFill>
                <a:schemeClr val="tx1"/>
              </a:solidFill>
              <a:latin typeface="Arial" panose="020B0604020202020204" pitchFamily="34" charset="0"/>
              <a:cs typeface="Arial" panose="020B0604020202020204" pitchFamily="34" charset="0"/>
            </a:endParaRPr>
          </a:p>
        </p:txBody>
      </p:sp>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9789537" y="323225"/>
            <a:ext cx="2139950" cy="835025"/>
          </a:xfrm>
          <a:prstGeom prst="rect">
            <a:avLst/>
          </a:prstGeom>
          <a:noFill/>
        </p:spPr>
      </p:pic>
      <p:pic>
        <p:nvPicPr>
          <p:cNvPr id="7" name="Picture 6"/>
          <p:cNvPicPr/>
          <p:nvPr/>
        </p:nvPicPr>
        <p:blipFill>
          <a:blip r:embed="rId4">
            <a:extLst>
              <a:ext uri="{28A0092B-C50C-407E-A947-70E740481C1C}">
                <a14:useLocalDpi xmlns:a14="http://schemas.microsoft.com/office/drawing/2010/main" val="0"/>
              </a:ext>
            </a:extLst>
          </a:blip>
          <a:srcRect/>
          <a:stretch>
            <a:fillRect/>
          </a:stretch>
        </p:blipFill>
        <p:spPr bwMode="auto">
          <a:xfrm>
            <a:off x="8355841" y="6052700"/>
            <a:ext cx="1951355" cy="504825"/>
          </a:xfrm>
          <a:prstGeom prst="rect">
            <a:avLst/>
          </a:prstGeom>
          <a:noFill/>
          <a:ln>
            <a:noFill/>
          </a:ln>
        </p:spPr>
      </p:pic>
      <p:sp>
        <p:nvSpPr>
          <p:cNvPr id="9" name="Text Box 2">
            <a:extLst>
              <a:ext uri="{FF2B5EF4-FFF2-40B4-BE49-F238E27FC236}">
                <a16:creationId xmlns:a16="http://schemas.microsoft.com/office/drawing/2014/main" id="{F7241127-A1E3-4953-ACD2-C403C58C0D98}"/>
              </a:ext>
            </a:extLst>
          </p:cNvPr>
          <p:cNvSpPr txBox="1">
            <a:spLocks noChangeArrowheads="1"/>
          </p:cNvSpPr>
          <p:nvPr/>
        </p:nvSpPr>
        <p:spPr bwMode="auto">
          <a:xfrm>
            <a:off x="1621105" y="982672"/>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42842453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Autofit/>
          </a:bodyPr>
          <a:lstStyle/>
          <a:p>
            <a:pPr algn="l"/>
            <a:r>
              <a:rPr lang="en-GB" sz="2000" b="1" dirty="0"/>
              <a:t>Review your solution: does it seem reasonable?</a:t>
            </a:r>
            <a:br>
              <a:rPr lang="en-GB" sz="2000" b="1" dirty="0"/>
            </a:br>
            <a:r>
              <a:rPr lang="en-GB" sz="2000" b="1" dirty="0"/>
              <a:t>Which steps/ parts did you find easy and which harder?</a:t>
            </a:r>
          </a:p>
        </p:txBody>
      </p:sp>
      <p:sp>
        <p:nvSpPr>
          <p:cNvPr id="7" name="TextBox 6">
            <a:extLst>
              <a:ext uri="{FF2B5EF4-FFF2-40B4-BE49-F238E27FC236}">
                <a16:creationId xmlns:a16="http://schemas.microsoft.com/office/drawing/2014/main" id="{82B95C2A-ABE7-40E7-8C98-4D1427C073AA}"/>
              </a:ext>
            </a:extLst>
          </p:cNvPr>
          <p:cNvSpPr txBox="1"/>
          <p:nvPr/>
        </p:nvSpPr>
        <p:spPr>
          <a:xfrm>
            <a:off x="535422" y="1765879"/>
            <a:ext cx="4518053" cy="3847207"/>
          </a:xfrm>
          <a:prstGeom prst="rect">
            <a:avLst/>
          </a:prstGeom>
          <a:solidFill>
            <a:schemeClr val="accent5">
              <a:lumMod val="20000"/>
              <a:lumOff val="80000"/>
            </a:schemeClr>
          </a:solidFill>
        </p:spPr>
        <p:txBody>
          <a:bodyPr wrap="square" rtlCol="0">
            <a:spAutoFit/>
          </a:bodyPr>
          <a:lstStyle/>
          <a:p>
            <a:r>
              <a:rPr lang="en-GB" b="1" dirty="0">
                <a:cs typeface="Times New Roman" panose="02020603050405020304" pitchFamily="18" charset="0"/>
              </a:rPr>
              <a:t>How could you check?</a:t>
            </a:r>
          </a:p>
          <a:p>
            <a:endParaRPr lang="en-GB" b="1" dirty="0">
              <a:cs typeface="Times New Roman" panose="02020603050405020304" pitchFamily="18" charset="0"/>
            </a:endParaRPr>
          </a:p>
          <a:p>
            <a:pPr marL="342900" indent="-342900">
              <a:buAutoNum type="arabicPeriod"/>
            </a:pPr>
            <a:r>
              <a:rPr lang="en-GB" b="1" dirty="0">
                <a:cs typeface="Times New Roman" panose="02020603050405020304" pitchFamily="18" charset="0"/>
              </a:rPr>
              <a:t>Go through the steps you took  and check for errors</a:t>
            </a:r>
          </a:p>
          <a:p>
            <a:r>
              <a:rPr lang="en-GB" sz="1600" b="1" dirty="0">
                <a:cs typeface="Times New Roman" panose="02020603050405020304" pitchFamily="18" charset="0"/>
              </a:rPr>
              <a:t>      </a:t>
            </a:r>
            <a:r>
              <a:rPr lang="en-GB" sz="1600" dirty="0">
                <a:cs typeface="Times New Roman" panose="02020603050405020304" pitchFamily="18" charset="0"/>
              </a:rPr>
              <a:t>Remember the question is about how many </a:t>
            </a:r>
          </a:p>
          <a:p>
            <a:r>
              <a:rPr lang="en-GB" sz="1600" dirty="0">
                <a:cs typeface="Times New Roman" panose="02020603050405020304" pitchFamily="18" charset="0"/>
              </a:rPr>
              <a:t>      minibuses are needed and how many spare </a:t>
            </a:r>
          </a:p>
          <a:p>
            <a:r>
              <a:rPr lang="en-GB" sz="1600" dirty="0">
                <a:cs typeface="Times New Roman" panose="02020603050405020304" pitchFamily="18" charset="0"/>
              </a:rPr>
              <a:t>      seats </a:t>
            </a:r>
          </a:p>
          <a:p>
            <a:r>
              <a:rPr lang="en-GB" sz="1600" dirty="0">
                <a:cs typeface="Times New Roman" panose="02020603050405020304" pitchFamily="18" charset="0"/>
              </a:rPr>
              <a:t>	</a:t>
            </a:r>
          </a:p>
          <a:p>
            <a:r>
              <a:rPr lang="en-GB" b="1" dirty="0">
                <a:cs typeface="Times New Roman" panose="02020603050405020304" pitchFamily="18" charset="0"/>
              </a:rPr>
              <a:t>2.Try to solve the calculation a different way and see if you get the same answer</a:t>
            </a: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p:txBody>
      </p:sp>
      <p:sp>
        <p:nvSpPr>
          <p:cNvPr id="9" name="Text Box 2">
            <a:extLst>
              <a:ext uri="{FF2B5EF4-FFF2-40B4-BE49-F238E27FC236}">
                <a16:creationId xmlns:a16="http://schemas.microsoft.com/office/drawing/2014/main" id="{ED770C60-640C-4B6F-953B-DF120EE66415}"/>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6" name="Content Placeholder 6">
            <a:extLst>
              <a:ext uri="{FF2B5EF4-FFF2-40B4-BE49-F238E27FC236}">
                <a16:creationId xmlns:a16="http://schemas.microsoft.com/office/drawing/2014/main" id="{00BF20FB-1925-4104-B0A4-127381A90FBC}"/>
              </a:ext>
            </a:extLst>
          </p:cNvPr>
          <p:cNvSpPr>
            <a:spLocks noGrp="1"/>
          </p:cNvSpPr>
          <p:nvPr>
            <p:ph idx="1"/>
          </p:nvPr>
        </p:nvSpPr>
        <p:spPr>
          <a:xfrm>
            <a:off x="5384668" y="1765879"/>
            <a:ext cx="6419850" cy="4142673"/>
          </a:xfrm>
          <a:prstGeom prst="rect">
            <a:avLst/>
          </a:prstGeom>
          <a:solidFill>
            <a:schemeClr val="bg2"/>
          </a:solidFill>
        </p:spPr>
        <p:txBody>
          <a:bodyPr wrap="square">
            <a:spAutoFit/>
          </a:bodyPr>
          <a:lstStyle/>
          <a:p>
            <a:pPr marL="0" indent="0">
              <a:buNone/>
            </a:pPr>
            <a:r>
              <a:rPr lang="en-US" dirty="0">
                <a:latin typeface="+mn-lt"/>
                <a:ea typeface="Bariol" charset="0"/>
                <a:cs typeface="Bariol" charset="0"/>
              </a:rPr>
              <a:t>TASK</a:t>
            </a: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pic>
        <p:nvPicPr>
          <p:cNvPr id="4" name="Picture 3">
            <a:extLst>
              <a:ext uri="{FF2B5EF4-FFF2-40B4-BE49-F238E27FC236}">
                <a16:creationId xmlns:a16="http://schemas.microsoft.com/office/drawing/2014/main" id="{67A5704C-E059-4895-8BD0-81C787AAE774}"/>
              </a:ext>
            </a:extLst>
          </p:cNvPr>
          <p:cNvPicPr>
            <a:picLocks noChangeAspect="1"/>
          </p:cNvPicPr>
          <p:nvPr/>
        </p:nvPicPr>
        <p:blipFill>
          <a:blip r:embed="rId2"/>
          <a:stretch>
            <a:fillRect/>
          </a:stretch>
        </p:blipFill>
        <p:spPr>
          <a:xfrm>
            <a:off x="5771749" y="2648271"/>
            <a:ext cx="5645687" cy="2174756"/>
          </a:xfrm>
          <a:prstGeom prst="rect">
            <a:avLst/>
          </a:prstGeom>
        </p:spPr>
      </p:pic>
    </p:spTree>
    <p:extLst>
      <p:ext uri="{BB962C8B-B14F-4D97-AF65-F5344CB8AC3E}">
        <p14:creationId xmlns:p14="http://schemas.microsoft.com/office/powerpoint/2010/main" val="23848197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Autofit/>
          </a:bodyPr>
          <a:lstStyle/>
          <a:p>
            <a:pPr algn="l"/>
            <a:r>
              <a:rPr lang="en-GB" sz="2800" b="1" dirty="0"/>
              <a:t>Now try this one</a:t>
            </a:r>
          </a:p>
        </p:txBody>
      </p:sp>
      <p:sp>
        <p:nvSpPr>
          <p:cNvPr id="7" name="TextBox 6">
            <a:extLst>
              <a:ext uri="{FF2B5EF4-FFF2-40B4-BE49-F238E27FC236}">
                <a16:creationId xmlns:a16="http://schemas.microsoft.com/office/drawing/2014/main" id="{82B95C2A-ABE7-40E7-8C98-4D1427C073AA}"/>
              </a:ext>
            </a:extLst>
          </p:cNvPr>
          <p:cNvSpPr txBox="1"/>
          <p:nvPr/>
        </p:nvSpPr>
        <p:spPr>
          <a:xfrm>
            <a:off x="373581" y="1515025"/>
            <a:ext cx="4518053" cy="3970318"/>
          </a:xfrm>
          <a:prstGeom prst="rect">
            <a:avLst/>
          </a:prstGeom>
          <a:solidFill>
            <a:schemeClr val="accent5">
              <a:lumMod val="20000"/>
              <a:lumOff val="80000"/>
            </a:schemeClr>
          </a:solidFill>
        </p:spPr>
        <p:txBody>
          <a:bodyPr wrap="square" rtlCol="0">
            <a:spAutoFit/>
          </a:bodyPr>
          <a:lstStyle/>
          <a:p>
            <a:r>
              <a:rPr lang="en-GB" b="1" dirty="0">
                <a:cs typeface="Times New Roman" panose="02020603050405020304" pitchFamily="18" charset="0"/>
              </a:rPr>
              <a:t>Understand the problem</a:t>
            </a:r>
          </a:p>
          <a:p>
            <a:endParaRPr lang="en-GB" b="1" dirty="0">
              <a:cs typeface="Times New Roman" panose="02020603050405020304" pitchFamily="18" charset="0"/>
            </a:endParaRPr>
          </a:p>
          <a:p>
            <a:r>
              <a:rPr lang="en-GB" b="1" dirty="0">
                <a:cs typeface="Times New Roman" panose="02020603050405020304" pitchFamily="18" charset="0"/>
              </a:rPr>
              <a:t>Make a plan</a:t>
            </a:r>
          </a:p>
          <a:p>
            <a:endParaRPr lang="en-GB" b="1" dirty="0">
              <a:cs typeface="Times New Roman" panose="02020603050405020304" pitchFamily="18" charset="0"/>
            </a:endParaRPr>
          </a:p>
          <a:p>
            <a:r>
              <a:rPr lang="en-GB" b="1" dirty="0">
                <a:cs typeface="Times New Roman" panose="02020603050405020304" pitchFamily="18" charset="0"/>
              </a:rPr>
              <a:t>Carry out your plan: show your reasoning </a:t>
            </a:r>
          </a:p>
          <a:p>
            <a:endParaRPr lang="en-GB" b="1" dirty="0">
              <a:cs typeface="Times New Roman" panose="02020603050405020304" pitchFamily="18" charset="0"/>
            </a:endParaRPr>
          </a:p>
          <a:p>
            <a:r>
              <a:rPr lang="en-GB" b="1" dirty="0">
                <a:cs typeface="Times New Roman" panose="02020603050405020304" pitchFamily="18" charset="0"/>
              </a:rPr>
              <a:t>Review your solution: does it seem reasonable?</a:t>
            </a:r>
          </a:p>
          <a:p>
            <a:endParaRPr lang="en-GB" b="1" dirty="0">
              <a:cs typeface="Times New Roman" panose="02020603050405020304" pitchFamily="18" charset="0"/>
            </a:endParaRPr>
          </a:p>
          <a:p>
            <a:r>
              <a:rPr lang="en-GB" b="1" dirty="0">
                <a:cs typeface="Times New Roman" panose="02020603050405020304" pitchFamily="18" charset="0"/>
              </a:rPr>
              <a:t>Think about your learning: which parts of the problem did you find easy and which parts did you find harder?</a:t>
            </a:r>
          </a:p>
          <a:p>
            <a:endParaRPr lang="en-GB" b="1" dirty="0">
              <a:cs typeface="Times New Roman" panose="02020603050405020304" pitchFamily="18" charset="0"/>
            </a:endParaRPr>
          </a:p>
        </p:txBody>
      </p:sp>
      <p:sp>
        <p:nvSpPr>
          <p:cNvPr id="8" name="Text Box 2">
            <a:extLst>
              <a:ext uri="{FF2B5EF4-FFF2-40B4-BE49-F238E27FC236}">
                <a16:creationId xmlns:a16="http://schemas.microsoft.com/office/drawing/2014/main" id="{6AAB0834-6429-4AC1-A84A-DB2DD63D2D79}"/>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6" name="Content Placeholder 6">
            <a:extLst>
              <a:ext uri="{FF2B5EF4-FFF2-40B4-BE49-F238E27FC236}">
                <a16:creationId xmlns:a16="http://schemas.microsoft.com/office/drawing/2014/main" id="{1678FD38-1421-43FD-A6FF-C882039887D2}"/>
              </a:ext>
            </a:extLst>
          </p:cNvPr>
          <p:cNvSpPr>
            <a:spLocks noGrp="1"/>
          </p:cNvSpPr>
          <p:nvPr>
            <p:ph idx="1"/>
          </p:nvPr>
        </p:nvSpPr>
        <p:spPr>
          <a:xfrm>
            <a:off x="5303747" y="1515025"/>
            <a:ext cx="6419850" cy="4142673"/>
          </a:xfrm>
          <a:prstGeom prst="rect">
            <a:avLst/>
          </a:prstGeom>
          <a:solidFill>
            <a:schemeClr val="bg2"/>
          </a:solidFill>
        </p:spPr>
        <p:txBody>
          <a:bodyPr wrap="square">
            <a:spAutoFit/>
          </a:bodyPr>
          <a:lstStyle/>
          <a:p>
            <a:pPr marL="0" indent="0">
              <a:buNone/>
            </a:pPr>
            <a:r>
              <a:rPr lang="en-US" dirty="0">
                <a:latin typeface="+mn-lt"/>
                <a:ea typeface="Bariol" charset="0"/>
                <a:cs typeface="Bariol" charset="0"/>
              </a:rPr>
              <a:t>TASK variation</a:t>
            </a: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sp>
        <p:nvSpPr>
          <p:cNvPr id="9" name="TextBox 8">
            <a:extLst>
              <a:ext uri="{FF2B5EF4-FFF2-40B4-BE49-F238E27FC236}">
                <a16:creationId xmlns:a16="http://schemas.microsoft.com/office/drawing/2014/main" id="{B32AD77D-F447-48A7-9709-E6E55097F4A8}"/>
              </a:ext>
            </a:extLst>
          </p:cNvPr>
          <p:cNvSpPr txBox="1"/>
          <p:nvPr/>
        </p:nvSpPr>
        <p:spPr>
          <a:xfrm>
            <a:off x="5508915" y="2207522"/>
            <a:ext cx="6214682" cy="2585323"/>
          </a:xfrm>
          <a:prstGeom prst="rect">
            <a:avLst/>
          </a:prstGeom>
          <a:solidFill>
            <a:schemeClr val="bg1"/>
          </a:solidFill>
        </p:spPr>
        <p:txBody>
          <a:bodyPr wrap="square">
            <a:spAutoFit/>
          </a:bodyPr>
          <a:lstStyle/>
          <a:p>
            <a:pPr algn="l"/>
            <a:r>
              <a:rPr lang="en-GB" sz="1800" b="1" i="0" u="none" strike="noStrike" baseline="0" dirty="0"/>
              <a:t>A class of </a:t>
            </a:r>
            <a:r>
              <a:rPr lang="en-GB" b="1" dirty="0"/>
              <a:t>30</a:t>
            </a:r>
            <a:r>
              <a:rPr lang="en-GB" sz="1800" b="1" i="0" u="none" strike="noStrike" baseline="0" dirty="0"/>
              <a:t> children are travelling to an ‘outdoor’ pursuit centre together.</a:t>
            </a:r>
          </a:p>
          <a:p>
            <a:pPr algn="l"/>
            <a:r>
              <a:rPr lang="en-GB" sz="1800" b="1" i="0" u="none" strike="noStrike" baseline="0" dirty="0"/>
              <a:t>They travel by mini bus. Each mini bus will hold 8 passengers. </a:t>
            </a:r>
          </a:p>
          <a:p>
            <a:pPr algn="l"/>
            <a:r>
              <a:rPr lang="en-GB" b="1" dirty="0"/>
              <a:t>5</a:t>
            </a:r>
            <a:r>
              <a:rPr lang="en-GB" sz="1800" b="1" i="0" u="none" strike="noStrike" baseline="0" dirty="0"/>
              <a:t> adults will be accompanying the children.</a:t>
            </a:r>
          </a:p>
          <a:p>
            <a:pPr algn="l"/>
            <a:endParaRPr lang="en-GB" sz="1800" b="1" i="0" u="none" strike="noStrike" baseline="0" dirty="0"/>
          </a:p>
          <a:p>
            <a:pPr algn="l"/>
            <a:r>
              <a:rPr lang="en-GB" sz="1800" b="1" i="0" u="none" strike="noStrike" baseline="0" dirty="0"/>
              <a:t>How many minibuses are needed?</a:t>
            </a:r>
          </a:p>
          <a:p>
            <a:pPr algn="l"/>
            <a:endParaRPr lang="en-GB" sz="1800" b="1" i="0" u="none" strike="noStrike" baseline="0" dirty="0"/>
          </a:p>
          <a:p>
            <a:pPr algn="l"/>
            <a:r>
              <a:rPr lang="en-GB" sz="1800" b="1" i="0" u="none" strike="noStrike" baseline="0" dirty="0"/>
              <a:t>How many spare seats will there be?</a:t>
            </a:r>
            <a:endParaRPr lang="en-GB" sz="1800" dirty="0"/>
          </a:p>
        </p:txBody>
      </p:sp>
      <p:pic>
        <p:nvPicPr>
          <p:cNvPr id="10" name="Picture 9" descr="A picture containing icon&#10;&#10;Description automatically generated">
            <a:extLst>
              <a:ext uri="{FF2B5EF4-FFF2-40B4-BE49-F238E27FC236}">
                <a16:creationId xmlns:a16="http://schemas.microsoft.com/office/drawing/2014/main" id="{F5EED1FA-F590-4E98-B178-B1D792019406}"/>
              </a:ext>
            </a:extLst>
          </p:cNvPr>
          <p:cNvPicPr>
            <a:picLocks noChangeAspect="1"/>
          </p:cNvPicPr>
          <p:nvPr/>
        </p:nvPicPr>
        <p:blipFill rotWithShape="1">
          <a:blip r:embed="rId2">
            <a:extLst>
              <a:ext uri="{BEBA8EAE-BF5A-486C-A8C5-ECC9F3942E4B}">
                <a14:imgProps xmlns:a14="http://schemas.microsoft.com/office/drawing/2010/main">
                  <a14:imgLayer r:embed="rId3">
                    <a14:imgEffect>
                      <a14:brightnessContrast bright="20000" contrast="-20000"/>
                    </a14:imgEffect>
                  </a14:imgLayer>
                </a14:imgProps>
              </a:ext>
              <a:ext uri="{28A0092B-C50C-407E-A947-70E740481C1C}">
                <a14:useLocalDpi xmlns:a14="http://schemas.microsoft.com/office/drawing/2010/main" val="0"/>
              </a:ext>
            </a:extLst>
          </a:blip>
          <a:srcRect l="17080" t="31386" r="17037" b="37581"/>
          <a:stretch/>
        </p:blipFill>
        <p:spPr>
          <a:xfrm>
            <a:off x="9920835" y="3932507"/>
            <a:ext cx="1691235" cy="860338"/>
          </a:xfrm>
          <a:prstGeom prst="rect">
            <a:avLst/>
          </a:prstGeom>
        </p:spPr>
      </p:pic>
    </p:spTree>
    <p:extLst>
      <p:ext uri="{BB962C8B-B14F-4D97-AF65-F5344CB8AC3E}">
        <p14:creationId xmlns:p14="http://schemas.microsoft.com/office/powerpoint/2010/main" val="31230648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981200" y="836712"/>
            <a:ext cx="8229600" cy="580926"/>
          </a:xfrm>
        </p:spPr>
        <p:txBody>
          <a:bodyPr>
            <a:normAutofit/>
          </a:bodyPr>
          <a:lstStyle/>
          <a:p>
            <a:pPr algn="l"/>
            <a:r>
              <a:rPr lang="en-GB" sz="2800" b="1" dirty="0"/>
              <a:t>HIAS Maths team</a:t>
            </a:r>
          </a:p>
        </p:txBody>
      </p:sp>
      <p:sp>
        <p:nvSpPr>
          <p:cNvPr id="3" name="Content Placeholder 2">
            <a:extLst>
              <a:ext uri="{FF2B5EF4-FFF2-40B4-BE49-F238E27FC236}">
                <a16:creationId xmlns:a16="http://schemas.microsoft.com/office/drawing/2014/main" id="{37315FA5-D23A-4E53-9E19-A45B7DE6E9B2}"/>
              </a:ext>
            </a:extLst>
          </p:cNvPr>
          <p:cNvSpPr>
            <a:spLocks noGrp="1"/>
          </p:cNvSpPr>
          <p:nvPr>
            <p:ph idx="1"/>
          </p:nvPr>
        </p:nvSpPr>
        <p:spPr>
          <a:xfrm>
            <a:off x="1981200" y="1600201"/>
            <a:ext cx="8229600" cy="4061047"/>
          </a:xfrm>
        </p:spPr>
        <p:txBody>
          <a:bodyPr>
            <a:noAutofit/>
          </a:bodyPr>
          <a:lstStyle/>
          <a:p>
            <a:pPr marL="0" indent="0">
              <a:buNone/>
            </a:pPr>
            <a:r>
              <a:rPr lang="en-GB" sz="1800" dirty="0"/>
              <a:t>The HIAS maths team offer a wide range of high-quality services to support schools in improving outcomes for learners, including courses, bespoke consultancy and in-house training.  </a:t>
            </a:r>
          </a:p>
          <a:p>
            <a:pPr marL="0" indent="0">
              <a:buNone/>
            </a:pPr>
            <a:endParaRPr lang="en-GB" sz="1800" dirty="0"/>
          </a:p>
          <a:p>
            <a:pPr marL="0" indent="0">
              <a:buNone/>
            </a:pPr>
            <a:r>
              <a:rPr lang="en-GB" sz="1800" dirty="0"/>
              <a:t>For further details referring </a:t>
            </a:r>
            <a:r>
              <a:rPr lang="en-GB" sz="1800"/>
              <a:t>to maths, </a:t>
            </a:r>
            <a:r>
              <a:rPr lang="en-GB" sz="1800" dirty="0"/>
              <a:t>please contact either of the team leads:</a:t>
            </a:r>
          </a:p>
          <a:p>
            <a:pPr marL="0" indent="0">
              <a:buNone/>
            </a:pPr>
            <a:r>
              <a:rPr lang="en-GB" sz="1800" dirty="0"/>
              <a:t>	Jacqui Clifft : </a:t>
            </a:r>
            <a:r>
              <a:rPr lang="en-GB" sz="1800" dirty="0">
                <a:hlinkClick r:id="rId2"/>
              </a:rPr>
              <a:t>Jacqui.clifft@hants.gov.uk</a:t>
            </a:r>
            <a:endParaRPr lang="en-GB" sz="1800" dirty="0"/>
          </a:p>
          <a:p>
            <a:pPr marL="0" indent="0">
              <a:buNone/>
            </a:pPr>
            <a:r>
              <a:rPr lang="en-GB" sz="1800" dirty="0"/>
              <a:t>	Jo Lees: </a:t>
            </a:r>
            <a:r>
              <a:rPr lang="en-GB" sz="1800" dirty="0">
                <a:hlinkClick r:id="rId3"/>
              </a:rPr>
              <a:t>Jo.Lees@hants.gov.uk</a:t>
            </a:r>
            <a:endParaRPr lang="en-GB" sz="1800" dirty="0"/>
          </a:p>
          <a:p>
            <a:pPr marL="0" indent="0">
              <a:buNone/>
            </a:pPr>
            <a:endParaRPr lang="en-GB" sz="1800" dirty="0"/>
          </a:p>
          <a:p>
            <a:pPr marL="0" indent="0">
              <a:buNone/>
            </a:pPr>
            <a:r>
              <a:rPr lang="en-GB" sz="1800" dirty="0"/>
              <a:t>For further details on the full range of services available please contact us using the following details:</a:t>
            </a:r>
          </a:p>
          <a:p>
            <a:pPr marL="0" indent="0">
              <a:buNone/>
            </a:pPr>
            <a:r>
              <a:rPr lang="en-GB" sz="1800" dirty="0"/>
              <a:t> </a:t>
            </a:r>
          </a:p>
          <a:p>
            <a:pPr marL="0" indent="0">
              <a:buNone/>
            </a:pPr>
            <a:r>
              <a:rPr lang="en-GB" sz="1800" dirty="0"/>
              <a:t>Tel: 01962 874820 or email: hias.enquiries@hants.gov.uk </a:t>
            </a:r>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r>
              <a:rPr lang="en-GB" sz="2000" dirty="0"/>
              <a:t>For further details on the full range of services available please contact us using the following details:</a:t>
            </a:r>
          </a:p>
          <a:p>
            <a:pPr marL="0" indent="0">
              <a:buNone/>
            </a:pPr>
            <a:r>
              <a:rPr lang="en-GB" sz="2000" dirty="0"/>
              <a:t> </a:t>
            </a:r>
          </a:p>
          <a:p>
            <a:pPr marL="0" indent="0">
              <a:buNone/>
            </a:pPr>
            <a:r>
              <a:rPr lang="en-GB" sz="2000" dirty="0"/>
              <a:t>Tel: 01962 874820 or email: </a:t>
            </a:r>
            <a:r>
              <a:rPr lang="en-GB" sz="2000" u="sng" dirty="0">
                <a:hlinkClick r:id="rId4"/>
              </a:rPr>
              <a:t>hias.enquiries@hants.gov.uk</a:t>
            </a:r>
            <a:r>
              <a:rPr lang="en-GB" sz="2000" dirty="0"/>
              <a:t> </a:t>
            </a:r>
          </a:p>
        </p:txBody>
      </p:sp>
      <p:pic>
        <p:nvPicPr>
          <p:cNvPr id="4" name="Picture 3">
            <a:extLst>
              <a:ext uri="{FF2B5EF4-FFF2-40B4-BE49-F238E27FC236}">
                <a16:creationId xmlns:a16="http://schemas.microsoft.com/office/drawing/2014/main" id="{EF9214C5-B01F-45DC-B050-A3009F4A4ED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554578" y="6353176"/>
            <a:ext cx="1951355" cy="504825"/>
          </a:xfrm>
          <a:prstGeom prst="rect">
            <a:avLst/>
          </a:prstGeom>
          <a:noFill/>
          <a:ln>
            <a:noFill/>
          </a:ln>
        </p:spPr>
      </p:pic>
      <p:pic>
        <p:nvPicPr>
          <p:cNvPr id="7" name="Picture 2" descr="image001">
            <a:extLst>
              <a:ext uri="{FF2B5EF4-FFF2-40B4-BE49-F238E27FC236}">
                <a16:creationId xmlns:a16="http://schemas.microsoft.com/office/drawing/2014/main" id="{A1225777-4001-4A53-9C8C-6F01F7A2524C}"/>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l="25046" t="17177" r="11766" b="27104"/>
          <a:stretch/>
        </p:blipFill>
        <p:spPr bwMode="auto">
          <a:xfrm>
            <a:off x="9112668" y="5517232"/>
            <a:ext cx="1555333" cy="1340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2">
            <a:extLst>
              <a:ext uri="{FF2B5EF4-FFF2-40B4-BE49-F238E27FC236}">
                <a16:creationId xmlns:a16="http://schemas.microsoft.com/office/drawing/2014/main" id="{1B487DCA-45D9-4B74-AC20-F64217D74BE1}"/>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2712933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08BC7-3958-4725-9814-E8937628E8C6}"/>
              </a:ext>
            </a:extLst>
          </p:cNvPr>
          <p:cNvSpPr>
            <a:spLocks noGrp="1"/>
          </p:cNvSpPr>
          <p:nvPr>
            <p:ph idx="1"/>
          </p:nvPr>
        </p:nvSpPr>
        <p:spPr/>
        <p:txBody>
          <a:bodyPr/>
          <a:lstStyle/>
          <a:p>
            <a:pPr marL="0" indent="0">
              <a:buNone/>
            </a:pPr>
            <a:r>
              <a:rPr lang="en-GB" sz="1800" dirty="0">
                <a:effectLst/>
                <a:latin typeface="Calibri" panose="020F0502020204030204" pitchFamily="34" charset="0"/>
                <a:ea typeface="Calibri" panose="020F0502020204030204" pitchFamily="34" charset="0"/>
              </a:rPr>
              <a:t>These slides are intended to support teachers and pupils with a blended approach to learning, either in-class or online. The tasks are intended to form part of a learning journey and could be the basis of either one lesson or a short sequence of connected lessons. </a:t>
            </a:r>
          </a:p>
          <a:p>
            <a:pPr marL="0" indent="0">
              <a:buNone/>
            </a:pPr>
            <a:r>
              <a:rPr lang="en-GB" sz="1800" dirty="0">
                <a:effectLst/>
                <a:latin typeface="Calibri" panose="020F0502020204030204" pitchFamily="34" charset="0"/>
                <a:ea typeface="Calibri" panose="020F0502020204030204" pitchFamily="34" charset="0"/>
              </a:rPr>
              <a:t>The 4-step </a:t>
            </a:r>
            <a:r>
              <a:rPr lang="en-GB" sz="1800" dirty="0" err="1">
                <a:effectLst/>
                <a:latin typeface="Calibri" panose="020F0502020204030204" pitchFamily="34" charset="0"/>
                <a:ea typeface="Calibri" panose="020F0502020204030204" pitchFamily="34" charset="0"/>
              </a:rPr>
              <a:t>Polya</a:t>
            </a:r>
            <a:r>
              <a:rPr lang="en-GB" sz="1800" dirty="0">
                <a:effectLst/>
                <a:latin typeface="Calibri" panose="020F0502020204030204" pitchFamily="34" charset="0"/>
                <a:ea typeface="Calibri" panose="020F0502020204030204" pitchFamily="34" charset="0"/>
              </a:rPr>
              <a:t> model for problem solving has been used to provide a structure to support reasoning. Teachers may need to use more or fewer steps to support the range of learners in </a:t>
            </a:r>
            <a:r>
              <a:rPr lang="en-GB" sz="1800" dirty="0">
                <a:latin typeface="Calibri" panose="020F0502020204030204" pitchFamily="34" charset="0"/>
                <a:ea typeface="Calibri" panose="020F0502020204030204" pitchFamily="34" charset="0"/>
              </a:rPr>
              <a:t>their</a:t>
            </a:r>
            <a:r>
              <a:rPr lang="en-GB" sz="1800" dirty="0">
                <a:effectLst/>
                <a:latin typeface="Calibri" panose="020F0502020204030204" pitchFamily="34" charset="0"/>
                <a:ea typeface="Calibri" panose="020F0502020204030204" pitchFamily="34" charset="0"/>
              </a:rPr>
              <a:t> class.</a:t>
            </a:r>
          </a:p>
          <a:p>
            <a:pPr marL="0" indent="0">
              <a:buNone/>
            </a:pPr>
            <a:r>
              <a:rPr lang="en-GB" sz="1800" dirty="0">
                <a:effectLst/>
                <a:latin typeface="Calibri" panose="020F0502020204030204" pitchFamily="34" charset="0"/>
                <a:ea typeface="Calibri" panose="020F0502020204030204" pitchFamily="34" charset="0"/>
              </a:rPr>
              <a:t>Teachers should delete, change and add slides to suit the needs of their pupils. Extra slides with personalised prompts and appropriate examples based on previous teaching may be suitable. When changing the slide-deck, teachers should consider:</a:t>
            </a:r>
          </a:p>
          <a:p>
            <a:pPr marL="742950" lvl="1" indent="-285750">
              <a:buSzPts val="1000"/>
              <a:buFont typeface="Symbol" panose="05050102010706020507" pitchFamily="18" charset="2"/>
              <a:buChar char=""/>
              <a:tabLst>
                <a:tab pos="914400" algn="l"/>
              </a:tabLst>
            </a:pPr>
            <a:r>
              <a:rPr lang="en-GB" sz="1800" dirty="0">
                <a:effectLst/>
                <a:latin typeface="Calibri" panose="020F0502020204030204" pitchFamily="34" charset="0"/>
                <a:ea typeface="Times New Roman" panose="02020603050405020304" pitchFamily="18" charset="0"/>
              </a:rPr>
              <a:t>Their expectations for the use of representations such as bar models, number lines, arrays and  diagrams.</a:t>
            </a:r>
            <a:endParaRPr lang="en-GB" sz="1800" dirty="0">
              <a:effectLst/>
              <a:latin typeface="Calibri" panose="020F0502020204030204" pitchFamily="34" charset="0"/>
              <a:ea typeface="Calibri" panose="020F0502020204030204" pitchFamily="34" charset="0"/>
            </a:endParaRPr>
          </a:p>
          <a:p>
            <a:pPr marL="742950" lvl="1" indent="-285750">
              <a:buSzPts val="1000"/>
              <a:buFont typeface="Symbol" panose="05050102010706020507" pitchFamily="18" charset="2"/>
              <a:buChar char=""/>
              <a:tabLst>
                <a:tab pos="914400" algn="l"/>
              </a:tabLst>
            </a:pPr>
            <a:r>
              <a:rPr lang="en-GB" sz="1800" dirty="0">
                <a:effectLst/>
                <a:latin typeface="Calibri" panose="020F0502020204030204" pitchFamily="34" charset="0"/>
                <a:ea typeface="Times New Roman" panose="02020603050405020304" pitchFamily="18" charset="0"/>
              </a:rPr>
              <a:t>Which strategies and methods pupils should use and record when solving problems or identifying solutions. This could include a range of informal jottings and diagrams, the use of tables to record solutions systematically and formal or informal calculation methods.</a:t>
            </a:r>
            <a:endParaRPr lang="en-GB" sz="1800" dirty="0">
              <a:effectLst/>
              <a:latin typeface="Calibri" panose="020F0502020204030204" pitchFamily="34" charset="0"/>
              <a:ea typeface="Calibri" panose="020F0502020204030204" pitchFamily="34" charset="0"/>
            </a:endParaRPr>
          </a:p>
          <a:p>
            <a:pPr marL="0" indent="0">
              <a:buNone/>
            </a:pPr>
            <a:r>
              <a:rPr lang="en-GB" sz="1800" dirty="0">
                <a:effectLst/>
                <a:latin typeface="Calibri" panose="020F0502020204030204" pitchFamily="34" charset="0"/>
                <a:ea typeface="Calibri" panose="020F0502020204030204" pitchFamily="34" charset="0"/>
              </a:rPr>
              <a:t>Teachers may also wish to record a ‘voice over’ to talk pupils through the slides.</a:t>
            </a:r>
          </a:p>
        </p:txBody>
      </p:sp>
      <p:sp>
        <p:nvSpPr>
          <p:cNvPr id="4" name="Text Box 2">
            <a:extLst>
              <a:ext uri="{FF2B5EF4-FFF2-40B4-BE49-F238E27FC236}">
                <a16:creationId xmlns:a16="http://schemas.microsoft.com/office/drawing/2014/main" id="{8AD1D9EC-C89D-4E25-B8F7-4B64D4F88E52}"/>
              </a:ext>
            </a:extLst>
          </p:cNvPr>
          <p:cNvSpPr txBox="1">
            <a:spLocks noGrp="1" noChangeArrowheads="1"/>
          </p:cNvSpPr>
          <p:nvPr>
            <p:ph type="title"/>
          </p:nvPr>
        </p:nvSpPr>
        <p:spPr bwMode="auto">
          <a:xfrm>
            <a:off x="609600" y="274638"/>
            <a:ext cx="8174038" cy="1143000"/>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hangingPunct="0">
              <a:spcBef>
                <a:spcPts val="700"/>
              </a:spcBef>
            </a:pPr>
            <a:br>
              <a:rPr lang="en-GB" kern="0" dirty="0">
                <a:solidFill>
                  <a:srgbClr val="FFFFFF"/>
                </a:solidFill>
                <a:latin typeface="Arial"/>
                <a:ea typeface="Times New Roman"/>
              </a:rPr>
            </a:b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12877214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7865E9A0-6519-4C34-A90D-9DC1AB003847}"/>
              </a:ext>
            </a:extLst>
          </p:cNvPr>
          <p:cNvSpPr txBox="1">
            <a:spLocks noChangeArrowheads="1"/>
          </p:cNvSpPr>
          <p:nvPr/>
        </p:nvSpPr>
        <p:spPr bwMode="auto">
          <a:xfrm>
            <a:off x="130206" y="506029"/>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pic>
        <p:nvPicPr>
          <p:cNvPr id="3" name="Picture 2">
            <a:extLst>
              <a:ext uri="{FF2B5EF4-FFF2-40B4-BE49-F238E27FC236}">
                <a16:creationId xmlns:a16="http://schemas.microsoft.com/office/drawing/2014/main" id="{FF8794BD-7A56-4ADD-AB22-E23ACB844076}"/>
              </a:ext>
            </a:extLst>
          </p:cNvPr>
          <p:cNvPicPr>
            <a:picLocks noChangeAspect="1"/>
          </p:cNvPicPr>
          <p:nvPr/>
        </p:nvPicPr>
        <p:blipFill>
          <a:blip r:embed="rId2"/>
          <a:stretch>
            <a:fillRect/>
          </a:stretch>
        </p:blipFill>
        <p:spPr>
          <a:xfrm>
            <a:off x="3904944" y="1142681"/>
            <a:ext cx="4382112" cy="4572638"/>
          </a:xfrm>
          <a:prstGeom prst="rect">
            <a:avLst/>
          </a:prstGeom>
        </p:spPr>
      </p:pic>
      <p:sp>
        <p:nvSpPr>
          <p:cNvPr id="4" name="TextBox 3">
            <a:extLst>
              <a:ext uri="{FF2B5EF4-FFF2-40B4-BE49-F238E27FC236}">
                <a16:creationId xmlns:a16="http://schemas.microsoft.com/office/drawing/2014/main" id="{AB8F265A-7D5C-42F1-84B4-D2C743825212}"/>
              </a:ext>
            </a:extLst>
          </p:cNvPr>
          <p:cNvSpPr txBox="1"/>
          <p:nvPr/>
        </p:nvSpPr>
        <p:spPr>
          <a:xfrm>
            <a:off x="3681876" y="5922740"/>
            <a:ext cx="6295604" cy="461665"/>
          </a:xfrm>
          <a:prstGeom prst="rect">
            <a:avLst/>
          </a:prstGeom>
          <a:noFill/>
        </p:spPr>
        <p:txBody>
          <a:bodyPr wrap="square" rtlCol="0">
            <a:spAutoFit/>
          </a:bodyPr>
          <a:lstStyle/>
          <a:p>
            <a:r>
              <a:rPr lang="en-GB" sz="1200" dirty="0"/>
              <a:t>1945 George </a:t>
            </a:r>
            <a:r>
              <a:rPr lang="en-GB" sz="1200" dirty="0" err="1"/>
              <a:t>Polya</a:t>
            </a:r>
            <a:r>
              <a:rPr lang="en-GB" sz="1200" dirty="0"/>
              <a:t> published  ‘How To Solve It’ 2nd ed., Princeton University Press, 1957, ISBN 0-691-08097-6.</a:t>
            </a:r>
          </a:p>
        </p:txBody>
      </p:sp>
    </p:spTree>
    <p:extLst>
      <p:ext uri="{BB962C8B-B14F-4D97-AF65-F5344CB8AC3E}">
        <p14:creationId xmlns:p14="http://schemas.microsoft.com/office/powerpoint/2010/main" val="3998971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981200" y="836712"/>
            <a:ext cx="8229600" cy="580926"/>
          </a:xfrm>
        </p:spPr>
        <p:txBody>
          <a:bodyPr>
            <a:normAutofit fontScale="90000"/>
          </a:bodyPr>
          <a:lstStyle/>
          <a:p>
            <a:pPr algn="l"/>
            <a:r>
              <a:rPr lang="en-GB" sz="2800" b="1" dirty="0"/>
              <a:t>Solve problems involving multiplication and division</a:t>
            </a:r>
          </a:p>
        </p:txBody>
      </p:sp>
      <p:sp>
        <p:nvSpPr>
          <p:cNvPr id="6" name="Text Box 2">
            <a:extLst>
              <a:ext uri="{FF2B5EF4-FFF2-40B4-BE49-F238E27FC236}">
                <a16:creationId xmlns:a16="http://schemas.microsoft.com/office/drawing/2014/main" id="{7865E9A0-6519-4C34-A90D-9DC1AB003847}"/>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10" name="TextBox 9">
            <a:extLst>
              <a:ext uri="{FF2B5EF4-FFF2-40B4-BE49-F238E27FC236}">
                <a16:creationId xmlns:a16="http://schemas.microsoft.com/office/drawing/2014/main" id="{2AB31DD9-8E2E-46DD-AF29-7B4D41EA3658}"/>
              </a:ext>
            </a:extLst>
          </p:cNvPr>
          <p:cNvSpPr txBox="1"/>
          <p:nvPr/>
        </p:nvSpPr>
        <p:spPr>
          <a:xfrm>
            <a:off x="1699328" y="1836891"/>
            <a:ext cx="8229599" cy="2554545"/>
          </a:xfrm>
          <a:prstGeom prst="rect">
            <a:avLst/>
          </a:prstGeom>
          <a:solidFill>
            <a:schemeClr val="accent4">
              <a:lumMod val="40000"/>
              <a:lumOff val="60000"/>
            </a:schemeClr>
          </a:solidFill>
        </p:spPr>
        <p:txBody>
          <a:bodyPr wrap="square" rtlCol="0">
            <a:spAutoFit/>
          </a:bodyPr>
          <a:lstStyle/>
          <a:p>
            <a:pPr algn="l"/>
            <a:r>
              <a:rPr lang="en-GB" sz="2000" b="1" i="0" u="none" strike="noStrike" baseline="0" dirty="0"/>
              <a:t>A class of 36 children are travelling to an ‘outdoor’ pursuit centre together.</a:t>
            </a:r>
          </a:p>
          <a:p>
            <a:pPr algn="l"/>
            <a:r>
              <a:rPr lang="en-GB" sz="2000" b="1" i="0" u="none" strike="noStrike" baseline="0" dirty="0"/>
              <a:t>They travel by mini bus. Each mini bus will hold 8 passengers. </a:t>
            </a:r>
          </a:p>
          <a:p>
            <a:pPr algn="l"/>
            <a:r>
              <a:rPr lang="en-GB" sz="2000" b="1" i="0" u="none" strike="noStrike" baseline="0" dirty="0"/>
              <a:t>6 adults will be accompanying the children.</a:t>
            </a:r>
          </a:p>
          <a:p>
            <a:pPr algn="l"/>
            <a:endParaRPr lang="en-GB" sz="2000" b="1" i="0" u="none" strike="noStrike" baseline="0" dirty="0"/>
          </a:p>
          <a:p>
            <a:pPr algn="l"/>
            <a:r>
              <a:rPr lang="en-GB" sz="2000" b="1" i="0" u="none" strike="noStrike" baseline="0" dirty="0"/>
              <a:t>How many minibuses are needed?</a:t>
            </a:r>
          </a:p>
          <a:p>
            <a:pPr algn="l"/>
            <a:endParaRPr lang="en-GB" sz="2000" b="1" i="0" u="none" strike="noStrike" baseline="0" dirty="0"/>
          </a:p>
          <a:p>
            <a:pPr algn="l"/>
            <a:r>
              <a:rPr lang="en-GB" sz="2000" b="1" i="0" u="none" strike="noStrike" baseline="0" dirty="0"/>
              <a:t>How many spare seats will there be?</a:t>
            </a:r>
            <a:endParaRPr lang="en-GB" sz="2000" dirty="0"/>
          </a:p>
        </p:txBody>
      </p:sp>
      <p:pic>
        <p:nvPicPr>
          <p:cNvPr id="5" name="Picture 4">
            <a:extLst>
              <a:ext uri="{FF2B5EF4-FFF2-40B4-BE49-F238E27FC236}">
                <a16:creationId xmlns:a16="http://schemas.microsoft.com/office/drawing/2014/main" id="{5DE9D8DD-61A6-47D5-8314-9BBCEAB48F76}"/>
              </a:ext>
            </a:extLst>
          </p:cNvPr>
          <p:cNvPicPr>
            <a:picLocks noChangeAspect="1"/>
          </p:cNvPicPr>
          <p:nvPr/>
        </p:nvPicPr>
        <p:blipFill>
          <a:blip r:embed="rId2"/>
          <a:stretch>
            <a:fillRect/>
          </a:stretch>
        </p:blipFill>
        <p:spPr>
          <a:xfrm>
            <a:off x="1618407" y="5046853"/>
            <a:ext cx="593828" cy="414299"/>
          </a:xfrm>
          <a:prstGeom prst="rect">
            <a:avLst/>
          </a:prstGeom>
        </p:spPr>
      </p:pic>
      <p:sp>
        <p:nvSpPr>
          <p:cNvPr id="7" name="TextBox 6">
            <a:extLst>
              <a:ext uri="{FF2B5EF4-FFF2-40B4-BE49-F238E27FC236}">
                <a16:creationId xmlns:a16="http://schemas.microsoft.com/office/drawing/2014/main" id="{5EEA6B02-574E-4A6E-A6A3-65FF0FBE63E7}"/>
              </a:ext>
            </a:extLst>
          </p:cNvPr>
          <p:cNvSpPr txBox="1"/>
          <p:nvPr/>
        </p:nvSpPr>
        <p:spPr>
          <a:xfrm>
            <a:off x="2363575" y="5080229"/>
            <a:ext cx="2989786" cy="338554"/>
          </a:xfrm>
          <a:prstGeom prst="rect">
            <a:avLst/>
          </a:prstGeom>
          <a:noFill/>
        </p:spPr>
        <p:txBody>
          <a:bodyPr wrap="square">
            <a:spAutoFit/>
          </a:bodyPr>
          <a:lstStyle/>
          <a:p>
            <a:r>
              <a:rPr lang="en-GB" sz="1600" dirty="0"/>
              <a:t>Adapted from ‘Dip and Pick</a:t>
            </a:r>
          </a:p>
        </p:txBody>
      </p:sp>
      <p:pic>
        <p:nvPicPr>
          <p:cNvPr id="4" name="Picture 3" descr="A picture containing icon&#10;&#10;Description automatically generated">
            <a:extLst>
              <a:ext uri="{FF2B5EF4-FFF2-40B4-BE49-F238E27FC236}">
                <a16:creationId xmlns:a16="http://schemas.microsoft.com/office/drawing/2014/main" id="{851785ED-8859-455E-A197-19F9AD575271}"/>
              </a:ext>
            </a:extLst>
          </p:cNvPr>
          <p:cNvPicPr>
            <a:picLocks noChangeAspect="1"/>
          </p:cNvPicPr>
          <p:nvPr/>
        </p:nvPicPr>
        <p:blipFill rotWithShape="1">
          <a:blip r:embed="rId3">
            <a:extLst>
              <a:ext uri="{BEBA8EAE-BF5A-486C-A8C5-ECC9F3942E4B}">
                <a14:imgProps xmlns:a14="http://schemas.microsoft.com/office/drawing/2010/main">
                  <a14:imgLayer r:embed="rId4">
                    <a14:imgEffect>
                      <a14:brightnessContrast bright="20000" contrast="-20000"/>
                    </a14:imgEffect>
                  </a14:imgLayer>
                </a14:imgProps>
              </a:ext>
              <a:ext uri="{28A0092B-C50C-407E-A947-70E740481C1C}">
                <a14:useLocalDpi xmlns:a14="http://schemas.microsoft.com/office/drawing/2010/main" val="0"/>
              </a:ext>
            </a:extLst>
          </a:blip>
          <a:srcRect l="17080" t="31386" r="17037" b="37581"/>
          <a:stretch/>
        </p:blipFill>
        <p:spPr>
          <a:xfrm>
            <a:off x="7172072" y="4465462"/>
            <a:ext cx="2416990" cy="1229533"/>
          </a:xfrm>
          <a:prstGeom prst="rect">
            <a:avLst/>
          </a:prstGeom>
        </p:spPr>
      </p:pic>
    </p:spTree>
    <p:extLst>
      <p:ext uri="{BB962C8B-B14F-4D97-AF65-F5344CB8AC3E}">
        <p14:creationId xmlns:p14="http://schemas.microsoft.com/office/powerpoint/2010/main" val="40619902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050616" y="895018"/>
            <a:ext cx="4816110" cy="409461"/>
          </a:xfrm>
        </p:spPr>
        <p:txBody>
          <a:bodyPr>
            <a:normAutofit fontScale="90000"/>
          </a:bodyPr>
          <a:lstStyle/>
          <a:p>
            <a:pPr algn="l"/>
            <a:r>
              <a:rPr lang="en-GB" sz="2800" b="1" dirty="0"/>
              <a:t>Understand the problem</a:t>
            </a:r>
          </a:p>
        </p:txBody>
      </p:sp>
      <p:sp>
        <p:nvSpPr>
          <p:cNvPr id="7" name="Content Placeholder 6">
            <a:extLst>
              <a:ext uri="{FF2B5EF4-FFF2-40B4-BE49-F238E27FC236}">
                <a16:creationId xmlns:a16="http://schemas.microsoft.com/office/drawing/2014/main" id="{34170844-A6DB-4EF5-B64A-949EEFBE6AEA}"/>
              </a:ext>
            </a:extLst>
          </p:cNvPr>
          <p:cNvSpPr>
            <a:spLocks noGrp="1"/>
          </p:cNvSpPr>
          <p:nvPr>
            <p:ph idx="1"/>
          </p:nvPr>
        </p:nvSpPr>
        <p:spPr>
          <a:xfrm>
            <a:off x="5619337" y="1218892"/>
            <a:ext cx="6419850" cy="4142673"/>
          </a:xfrm>
          <a:prstGeom prst="rect">
            <a:avLst/>
          </a:prstGeom>
          <a:solidFill>
            <a:schemeClr val="bg2"/>
          </a:solidFill>
        </p:spPr>
        <p:txBody>
          <a:bodyPr wrap="square">
            <a:spAutoFit/>
          </a:bodyPr>
          <a:lstStyle/>
          <a:p>
            <a:pPr marL="0" indent="0">
              <a:buNone/>
            </a:pPr>
            <a:r>
              <a:rPr lang="en-US" dirty="0">
                <a:latin typeface="+mn-lt"/>
                <a:ea typeface="Bariol" charset="0"/>
                <a:cs typeface="Bariol" charset="0"/>
              </a:rPr>
              <a:t>TASK</a:t>
            </a: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sp>
        <p:nvSpPr>
          <p:cNvPr id="10" name="TextBox 9">
            <a:extLst>
              <a:ext uri="{FF2B5EF4-FFF2-40B4-BE49-F238E27FC236}">
                <a16:creationId xmlns:a16="http://schemas.microsoft.com/office/drawing/2014/main" id="{4354E2B1-015F-49CE-9770-4DDD36444C69}"/>
              </a:ext>
            </a:extLst>
          </p:cNvPr>
          <p:cNvSpPr txBox="1"/>
          <p:nvPr/>
        </p:nvSpPr>
        <p:spPr>
          <a:xfrm>
            <a:off x="432049" y="1304479"/>
            <a:ext cx="4976122" cy="4401205"/>
          </a:xfrm>
          <a:prstGeom prst="rect">
            <a:avLst/>
          </a:prstGeom>
          <a:solidFill>
            <a:schemeClr val="accent5">
              <a:lumMod val="20000"/>
              <a:lumOff val="80000"/>
            </a:schemeClr>
          </a:solidFill>
        </p:spPr>
        <p:txBody>
          <a:bodyPr wrap="square" rtlCol="0">
            <a:spAutoFit/>
          </a:bodyPr>
          <a:lstStyle/>
          <a:p>
            <a:endParaRPr lang="en-GB" sz="2000" i="1" dirty="0"/>
          </a:p>
          <a:p>
            <a:r>
              <a:rPr lang="en-GB" sz="2000" i="1" dirty="0"/>
              <a:t>Some children and adults are travelling by mini bus to an ‘outdoor’ pursuit centre.</a:t>
            </a:r>
          </a:p>
          <a:p>
            <a:endParaRPr lang="en-GB" sz="2000" i="1" dirty="0"/>
          </a:p>
          <a:p>
            <a:r>
              <a:rPr lang="en-GB" sz="2000" b="1" i="1" dirty="0"/>
              <a:t>Key fact: a minibus holds 8 passengers</a:t>
            </a:r>
          </a:p>
          <a:p>
            <a:endParaRPr lang="en-GB" sz="2000" b="1" i="1" dirty="0"/>
          </a:p>
          <a:p>
            <a:r>
              <a:rPr lang="en-GB" sz="2000" i="1" dirty="0"/>
              <a:t>We need to work out how many mini buses are needed to take everyone. We can’t leave anyone behind.</a:t>
            </a:r>
          </a:p>
          <a:p>
            <a:endParaRPr lang="en-GB" sz="2000" i="1" dirty="0"/>
          </a:p>
          <a:p>
            <a:r>
              <a:rPr lang="en-GB" sz="2000" i="1" dirty="0"/>
              <a:t>We have to calculate in groups of 8 seats. We may have some empty seats in one mini bus.</a:t>
            </a:r>
          </a:p>
          <a:p>
            <a:endParaRPr lang="en-GB" sz="2000" i="1" dirty="0"/>
          </a:p>
        </p:txBody>
      </p:sp>
      <p:sp>
        <p:nvSpPr>
          <p:cNvPr id="11" name="Text Box 2">
            <a:extLst>
              <a:ext uri="{FF2B5EF4-FFF2-40B4-BE49-F238E27FC236}">
                <a16:creationId xmlns:a16="http://schemas.microsoft.com/office/drawing/2014/main" id="{712F957F-6A38-42C6-B2CC-C148604EF375}"/>
              </a:ext>
            </a:extLst>
          </p:cNvPr>
          <p:cNvSpPr txBox="1">
            <a:spLocks noChangeArrowheads="1"/>
          </p:cNvSpPr>
          <p:nvPr/>
        </p:nvSpPr>
        <p:spPr bwMode="auto">
          <a:xfrm>
            <a:off x="1676400" y="15240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pic>
        <p:nvPicPr>
          <p:cNvPr id="4" name="Picture 3">
            <a:extLst>
              <a:ext uri="{FF2B5EF4-FFF2-40B4-BE49-F238E27FC236}">
                <a16:creationId xmlns:a16="http://schemas.microsoft.com/office/drawing/2014/main" id="{5A6F90FE-BDE5-41C8-A8F9-5E37AB8AA4E1}"/>
              </a:ext>
            </a:extLst>
          </p:cNvPr>
          <p:cNvPicPr>
            <a:picLocks noChangeAspect="1"/>
          </p:cNvPicPr>
          <p:nvPr/>
        </p:nvPicPr>
        <p:blipFill>
          <a:blip r:embed="rId2"/>
          <a:stretch>
            <a:fillRect/>
          </a:stretch>
        </p:blipFill>
        <p:spPr>
          <a:xfrm>
            <a:off x="5764811" y="2152575"/>
            <a:ext cx="6128902" cy="2360893"/>
          </a:xfrm>
          <a:prstGeom prst="rect">
            <a:avLst/>
          </a:prstGeom>
        </p:spPr>
      </p:pic>
    </p:spTree>
    <p:extLst>
      <p:ext uri="{BB962C8B-B14F-4D97-AF65-F5344CB8AC3E}">
        <p14:creationId xmlns:p14="http://schemas.microsoft.com/office/powerpoint/2010/main" val="5646097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rmAutofit/>
          </a:bodyPr>
          <a:lstStyle/>
          <a:p>
            <a:pPr algn="l"/>
            <a:r>
              <a:rPr lang="en-GB" sz="2800" b="1" dirty="0"/>
              <a:t>Make a Plan</a:t>
            </a:r>
          </a:p>
        </p:txBody>
      </p:sp>
      <p:sp>
        <p:nvSpPr>
          <p:cNvPr id="3" name="TextBox 2">
            <a:extLst>
              <a:ext uri="{FF2B5EF4-FFF2-40B4-BE49-F238E27FC236}">
                <a16:creationId xmlns:a16="http://schemas.microsoft.com/office/drawing/2014/main" id="{C108D53A-CBF5-4B0E-8282-15120F8F0D36}"/>
              </a:ext>
            </a:extLst>
          </p:cNvPr>
          <p:cNvSpPr txBox="1"/>
          <p:nvPr/>
        </p:nvSpPr>
        <p:spPr>
          <a:xfrm>
            <a:off x="446410" y="1425730"/>
            <a:ext cx="4518053" cy="4524315"/>
          </a:xfrm>
          <a:prstGeom prst="rect">
            <a:avLst/>
          </a:prstGeom>
          <a:solidFill>
            <a:schemeClr val="accent5">
              <a:lumMod val="20000"/>
              <a:lumOff val="80000"/>
            </a:schemeClr>
          </a:solidFill>
        </p:spPr>
        <p:txBody>
          <a:bodyPr wrap="square" rtlCol="0">
            <a:spAutoFit/>
          </a:bodyPr>
          <a:lstStyle/>
          <a:p>
            <a:r>
              <a:rPr lang="en-GB" b="1" dirty="0"/>
              <a:t>Step 1:</a:t>
            </a:r>
          </a:p>
          <a:p>
            <a:r>
              <a:rPr lang="en-GB" b="1" dirty="0"/>
              <a:t>Work out how many people (children and adults ) need to travel to the ’outdoor’ pursuit centre.</a:t>
            </a:r>
          </a:p>
          <a:p>
            <a:endParaRPr lang="en-GB" b="1" dirty="0">
              <a:cs typeface="Times New Roman" panose="02020603050405020304" pitchFamily="18" charset="0"/>
            </a:endParaRPr>
          </a:p>
          <a:p>
            <a:endParaRPr lang="en-GB" dirty="0">
              <a:cs typeface="Times New Roman" panose="02020603050405020304" pitchFamily="18" charset="0"/>
            </a:endParaRPr>
          </a:p>
          <a:p>
            <a:r>
              <a:rPr lang="en-GB" b="1" dirty="0">
                <a:cs typeface="Times New Roman" panose="02020603050405020304" pitchFamily="18" charset="0"/>
              </a:rPr>
              <a:t>Step 2:</a:t>
            </a:r>
          </a:p>
          <a:p>
            <a:r>
              <a:rPr lang="en-GB" b="1" dirty="0">
                <a:cs typeface="Times New Roman" panose="02020603050405020304" pitchFamily="18" charset="0"/>
              </a:rPr>
              <a:t>Work out how many groups of 8 this is. Each group of 8 people will fill a mini bus.</a:t>
            </a:r>
          </a:p>
          <a:p>
            <a:endParaRPr lang="en-GB" b="1" dirty="0">
              <a:cs typeface="Times New Roman" panose="02020603050405020304" pitchFamily="18" charset="0"/>
            </a:endParaRPr>
          </a:p>
          <a:p>
            <a:endParaRPr lang="en-GB" dirty="0">
              <a:cs typeface="Times New Roman" panose="02020603050405020304" pitchFamily="18" charset="0"/>
            </a:endParaRPr>
          </a:p>
          <a:p>
            <a:r>
              <a:rPr lang="en-GB" b="1" dirty="0">
                <a:cs typeface="Times New Roman" panose="02020603050405020304" pitchFamily="18" charset="0"/>
              </a:rPr>
              <a:t>Step 3:</a:t>
            </a:r>
          </a:p>
          <a:p>
            <a:r>
              <a:rPr lang="en-GB" b="1" dirty="0">
                <a:cs typeface="Times New Roman" panose="02020603050405020304" pitchFamily="18" charset="0"/>
              </a:rPr>
              <a:t>Work out how many spare seats there will be.</a:t>
            </a:r>
          </a:p>
          <a:p>
            <a:endParaRPr lang="en-GB" b="1" dirty="0">
              <a:cs typeface="Times New Roman" panose="02020603050405020304" pitchFamily="18" charset="0"/>
            </a:endParaRPr>
          </a:p>
        </p:txBody>
      </p:sp>
      <p:sp>
        <p:nvSpPr>
          <p:cNvPr id="7" name="Text Box 2">
            <a:extLst>
              <a:ext uri="{FF2B5EF4-FFF2-40B4-BE49-F238E27FC236}">
                <a16:creationId xmlns:a16="http://schemas.microsoft.com/office/drawing/2014/main" id="{7E2E1DF6-EBEE-4FA9-AD9A-6A698225B309}"/>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8" name="Content Placeholder 6">
            <a:extLst>
              <a:ext uri="{FF2B5EF4-FFF2-40B4-BE49-F238E27FC236}">
                <a16:creationId xmlns:a16="http://schemas.microsoft.com/office/drawing/2014/main" id="{C14DEFC3-0C95-497B-AFFA-CBC417195164}"/>
              </a:ext>
            </a:extLst>
          </p:cNvPr>
          <p:cNvSpPr>
            <a:spLocks noGrp="1"/>
          </p:cNvSpPr>
          <p:nvPr>
            <p:ph idx="1"/>
          </p:nvPr>
        </p:nvSpPr>
        <p:spPr>
          <a:xfrm>
            <a:off x="5489864" y="1425730"/>
            <a:ext cx="6419850" cy="4142673"/>
          </a:xfrm>
          <a:prstGeom prst="rect">
            <a:avLst/>
          </a:prstGeom>
          <a:solidFill>
            <a:schemeClr val="bg2"/>
          </a:solidFill>
        </p:spPr>
        <p:txBody>
          <a:bodyPr wrap="square">
            <a:spAutoFit/>
          </a:bodyPr>
          <a:lstStyle/>
          <a:p>
            <a:pPr marL="0" indent="0">
              <a:buNone/>
            </a:pPr>
            <a:r>
              <a:rPr lang="en-US" dirty="0">
                <a:latin typeface="+mn-lt"/>
                <a:ea typeface="Bariol" charset="0"/>
                <a:cs typeface="Bariol" charset="0"/>
              </a:rPr>
              <a:t>TASK</a:t>
            </a: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pic>
        <p:nvPicPr>
          <p:cNvPr id="5" name="Picture 4">
            <a:extLst>
              <a:ext uri="{FF2B5EF4-FFF2-40B4-BE49-F238E27FC236}">
                <a16:creationId xmlns:a16="http://schemas.microsoft.com/office/drawing/2014/main" id="{40389430-91C2-4032-A20A-A4EC4A3C52A4}"/>
              </a:ext>
            </a:extLst>
          </p:cNvPr>
          <p:cNvPicPr>
            <a:picLocks noChangeAspect="1"/>
          </p:cNvPicPr>
          <p:nvPr/>
        </p:nvPicPr>
        <p:blipFill>
          <a:blip r:embed="rId2"/>
          <a:stretch>
            <a:fillRect/>
          </a:stretch>
        </p:blipFill>
        <p:spPr>
          <a:xfrm>
            <a:off x="5687855" y="2336849"/>
            <a:ext cx="6023867" cy="2320433"/>
          </a:xfrm>
          <a:prstGeom prst="rect">
            <a:avLst/>
          </a:prstGeom>
        </p:spPr>
      </p:pic>
    </p:spTree>
    <p:extLst>
      <p:ext uri="{BB962C8B-B14F-4D97-AF65-F5344CB8AC3E}">
        <p14:creationId xmlns:p14="http://schemas.microsoft.com/office/powerpoint/2010/main" val="2483527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TextBox 47">
            <a:extLst>
              <a:ext uri="{FF2B5EF4-FFF2-40B4-BE49-F238E27FC236}">
                <a16:creationId xmlns:a16="http://schemas.microsoft.com/office/drawing/2014/main" id="{5B76722C-3065-4CD7-AFDD-DCB1744EAF60}"/>
              </a:ext>
            </a:extLst>
          </p:cNvPr>
          <p:cNvSpPr txBox="1"/>
          <p:nvPr/>
        </p:nvSpPr>
        <p:spPr>
          <a:xfrm>
            <a:off x="565350" y="279015"/>
            <a:ext cx="4882923" cy="2308324"/>
          </a:xfrm>
          <a:prstGeom prst="rect">
            <a:avLst/>
          </a:prstGeom>
          <a:solidFill>
            <a:schemeClr val="bg1"/>
          </a:solidFill>
        </p:spPr>
        <p:txBody>
          <a:bodyPr wrap="square" rtlCol="0">
            <a:spAutoFit/>
          </a:bodyPr>
          <a:lstStyle/>
          <a:p>
            <a:r>
              <a:rPr lang="en-GB" b="1" dirty="0"/>
              <a:t>There are 42 people</a:t>
            </a:r>
          </a:p>
          <a:p>
            <a:r>
              <a:rPr lang="en-GB" b="1" dirty="0"/>
              <a:t>This is not a multiple of 8</a:t>
            </a:r>
          </a:p>
          <a:p>
            <a:endParaRPr lang="en-GB" b="1" dirty="0"/>
          </a:p>
          <a:p>
            <a:r>
              <a:rPr lang="en-GB" b="1" dirty="0">
                <a:solidFill>
                  <a:srgbClr val="00B0F0"/>
                </a:solidFill>
              </a:rPr>
              <a:t>There are ? full mini buses </a:t>
            </a:r>
          </a:p>
          <a:p>
            <a:endParaRPr lang="en-GB" b="1" dirty="0">
              <a:solidFill>
                <a:srgbClr val="00B0F0"/>
              </a:solidFill>
            </a:endParaRPr>
          </a:p>
          <a:p>
            <a:r>
              <a:rPr lang="en-GB" b="1" dirty="0">
                <a:solidFill>
                  <a:srgbClr val="00B0F0"/>
                </a:solidFill>
              </a:rPr>
              <a:t>? people left to go in another mini bus</a:t>
            </a:r>
          </a:p>
          <a:p>
            <a:r>
              <a:rPr lang="en-GB" dirty="0"/>
              <a:t> </a:t>
            </a:r>
          </a:p>
          <a:p>
            <a:endParaRPr lang="en-GB" dirty="0"/>
          </a:p>
        </p:txBody>
      </p:sp>
      <p:grpSp>
        <p:nvGrpSpPr>
          <p:cNvPr id="3" name="Group 2">
            <a:extLst>
              <a:ext uri="{FF2B5EF4-FFF2-40B4-BE49-F238E27FC236}">
                <a16:creationId xmlns:a16="http://schemas.microsoft.com/office/drawing/2014/main" id="{531DA21F-9FEA-4EB5-8EEA-B17321E2D63B}"/>
              </a:ext>
            </a:extLst>
          </p:cNvPr>
          <p:cNvGrpSpPr/>
          <p:nvPr/>
        </p:nvGrpSpPr>
        <p:grpSpPr>
          <a:xfrm>
            <a:off x="1718070" y="2274838"/>
            <a:ext cx="8089475" cy="2308323"/>
            <a:chOff x="421710" y="759581"/>
            <a:chExt cx="5577482" cy="1544822"/>
          </a:xfrm>
        </p:grpSpPr>
        <p:grpSp>
          <p:nvGrpSpPr>
            <p:cNvPr id="23" name="Group 22">
              <a:extLst>
                <a:ext uri="{FF2B5EF4-FFF2-40B4-BE49-F238E27FC236}">
                  <a16:creationId xmlns:a16="http://schemas.microsoft.com/office/drawing/2014/main" id="{E6570A0E-8104-4451-9317-F774DB6129A7}"/>
                </a:ext>
              </a:extLst>
            </p:cNvPr>
            <p:cNvGrpSpPr/>
            <p:nvPr/>
          </p:nvGrpSpPr>
          <p:grpSpPr>
            <a:xfrm>
              <a:off x="421710" y="759581"/>
              <a:ext cx="5501034" cy="1050073"/>
              <a:chOff x="1051406" y="4775105"/>
              <a:chExt cx="5501034" cy="1050073"/>
            </a:xfrm>
          </p:grpSpPr>
          <p:grpSp>
            <p:nvGrpSpPr>
              <p:cNvPr id="24" name="Group 23">
                <a:extLst>
                  <a:ext uri="{FF2B5EF4-FFF2-40B4-BE49-F238E27FC236}">
                    <a16:creationId xmlns:a16="http://schemas.microsoft.com/office/drawing/2014/main" id="{558E2377-E959-41AC-BDAE-80E7D59E46D9}"/>
                  </a:ext>
                </a:extLst>
              </p:cNvPr>
              <p:cNvGrpSpPr/>
              <p:nvPr/>
            </p:nvGrpSpPr>
            <p:grpSpPr>
              <a:xfrm>
                <a:off x="1172049" y="4775105"/>
                <a:ext cx="5229545" cy="621978"/>
                <a:chOff x="1099335" y="4902230"/>
                <a:chExt cx="4119582" cy="485837"/>
              </a:xfrm>
            </p:grpSpPr>
            <p:sp>
              <p:nvSpPr>
                <p:cNvPr id="32" name="Arrow: Curved Down 31">
                  <a:extLst>
                    <a:ext uri="{FF2B5EF4-FFF2-40B4-BE49-F238E27FC236}">
                      <a16:creationId xmlns:a16="http://schemas.microsoft.com/office/drawing/2014/main" id="{A80C9360-D1F5-45D3-BECF-F547FADEFDC7}"/>
                    </a:ext>
                  </a:extLst>
                </p:cNvPr>
                <p:cNvSpPr/>
                <p:nvPr/>
              </p:nvSpPr>
              <p:spPr>
                <a:xfrm>
                  <a:off x="4385743" y="4904196"/>
                  <a:ext cx="833174" cy="446927"/>
                </a:xfrm>
                <a:prstGeom prst="curvedDown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33" name="Arrow: Curved Down 32">
                  <a:extLst>
                    <a:ext uri="{FF2B5EF4-FFF2-40B4-BE49-F238E27FC236}">
                      <a16:creationId xmlns:a16="http://schemas.microsoft.com/office/drawing/2014/main" id="{BE2EE253-03CC-4BCC-968C-DD79CC65AA4D}"/>
                    </a:ext>
                  </a:extLst>
                </p:cNvPr>
                <p:cNvSpPr/>
                <p:nvPr/>
              </p:nvSpPr>
              <p:spPr>
                <a:xfrm>
                  <a:off x="3714108" y="4902230"/>
                  <a:ext cx="833174" cy="446927"/>
                </a:xfrm>
                <a:prstGeom prst="curvedDown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34" name="Arrow: Curved Down 33">
                  <a:extLst>
                    <a:ext uri="{FF2B5EF4-FFF2-40B4-BE49-F238E27FC236}">
                      <a16:creationId xmlns:a16="http://schemas.microsoft.com/office/drawing/2014/main" id="{49AA6961-1D89-44AE-BAA6-01E7E5236CBD}"/>
                    </a:ext>
                  </a:extLst>
                </p:cNvPr>
                <p:cNvSpPr/>
                <p:nvPr/>
              </p:nvSpPr>
              <p:spPr>
                <a:xfrm>
                  <a:off x="3049679" y="4926457"/>
                  <a:ext cx="833174" cy="446927"/>
                </a:xfrm>
                <a:prstGeom prst="curvedDown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35" name="Arrow: Curved Down 34">
                  <a:extLst>
                    <a:ext uri="{FF2B5EF4-FFF2-40B4-BE49-F238E27FC236}">
                      <a16:creationId xmlns:a16="http://schemas.microsoft.com/office/drawing/2014/main" id="{B51F7EC4-B333-4514-846A-9956F31B8650}"/>
                    </a:ext>
                  </a:extLst>
                </p:cNvPr>
                <p:cNvSpPr/>
                <p:nvPr/>
              </p:nvSpPr>
              <p:spPr>
                <a:xfrm>
                  <a:off x="2426636" y="4941140"/>
                  <a:ext cx="833174" cy="446927"/>
                </a:xfrm>
                <a:prstGeom prst="curvedDown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36" name="Arrow: Curved Down 35">
                  <a:extLst>
                    <a:ext uri="{FF2B5EF4-FFF2-40B4-BE49-F238E27FC236}">
                      <a16:creationId xmlns:a16="http://schemas.microsoft.com/office/drawing/2014/main" id="{7327010E-38A1-49B3-8814-D82D2AFCD6C8}"/>
                    </a:ext>
                  </a:extLst>
                </p:cNvPr>
                <p:cNvSpPr/>
                <p:nvPr/>
              </p:nvSpPr>
              <p:spPr>
                <a:xfrm>
                  <a:off x="1768834" y="4926458"/>
                  <a:ext cx="833174" cy="446927"/>
                </a:xfrm>
                <a:prstGeom prst="curvedDown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37" name="Arrow: Curved Down 36">
                  <a:extLst>
                    <a:ext uri="{FF2B5EF4-FFF2-40B4-BE49-F238E27FC236}">
                      <a16:creationId xmlns:a16="http://schemas.microsoft.com/office/drawing/2014/main" id="{1A69EC7A-9141-44C1-9827-2B0C5CDA84D3}"/>
                    </a:ext>
                  </a:extLst>
                </p:cNvPr>
                <p:cNvSpPr/>
                <p:nvPr/>
              </p:nvSpPr>
              <p:spPr>
                <a:xfrm>
                  <a:off x="1099335" y="4936731"/>
                  <a:ext cx="833174" cy="446927"/>
                </a:xfrm>
                <a:prstGeom prst="curvedDown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grpSp>
          <p:sp>
            <p:nvSpPr>
              <p:cNvPr id="25" name="TextBox 24">
                <a:extLst>
                  <a:ext uri="{FF2B5EF4-FFF2-40B4-BE49-F238E27FC236}">
                    <a16:creationId xmlns:a16="http://schemas.microsoft.com/office/drawing/2014/main" id="{AE0D5DFE-622A-4223-B09C-4D04D19C804F}"/>
                  </a:ext>
                </a:extLst>
              </p:cNvPr>
              <p:cNvSpPr txBox="1"/>
              <p:nvPr/>
            </p:nvSpPr>
            <p:spPr>
              <a:xfrm>
                <a:off x="1051406" y="5445303"/>
                <a:ext cx="472611" cy="369332"/>
              </a:xfrm>
              <a:prstGeom prst="rect">
                <a:avLst/>
              </a:prstGeom>
              <a:noFill/>
              <a:ln w="15875">
                <a:solidFill>
                  <a:schemeClr val="accent1">
                    <a:shade val="50000"/>
                  </a:schemeClr>
                </a:solidFill>
              </a:ln>
            </p:spPr>
            <p:txBody>
              <a:bodyPr wrap="square" rtlCol="0">
                <a:spAutoFit/>
              </a:bodyPr>
              <a:lstStyle/>
              <a:p>
                <a:pPr algn="ctr"/>
                <a:r>
                  <a:rPr lang="en-GB" b="1" dirty="0"/>
                  <a:t>0</a:t>
                </a:r>
              </a:p>
            </p:txBody>
          </p:sp>
          <p:sp>
            <p:nvSpPr>
              <p:cNvPr id="26" name="TextBox 25">
                <a:extLst>
                  <a:ext uri="{FF2B5EF4-FFF2-40B4-BE49-F238E27FC236}">
                    <a16:creationId xmlns:a16="http://schemas.microsoft.com/office/drawing/2014/main" id="{AD5A9119-17FF-4CB7-920B-A05115C42565}"/>
                  </a:ext>
                </a:extLst>
              </p:cNvPr>
              <p:cNvSpPr txBox="1"/>
              <p:nvPr/>
            </p:nvSpPr>
            <p:spPr>
              <a:xfrm>
                <a:off x="1877509" y="5445034"/>
                <a:ext cx="472611" cy="369332"/>
              </a:xfrm>
              <a:prstGeom prst="rect">
                <a:avLst/>
              </a:prstGeom>
              <a:noFill/>
              <a:ln w="15875">
                <a:solidFill>
                  <a:schemeClr val="accent1">
                    <a:shade val="50000"/>
                  </a:schemeClr>
                </a:solidFill>
              </a:ln>
            </p:spPr>
            <p:txBody>
              <a:bodyPr wrap="square" rtlCol="0">
                <a:spAutoFit/>
              </a:bodyPr>
              <a:lstStyle/>
              <a:p>
                <a:pPr algn="ctr"/>
                <a:r>
                  <a:rPr lang="en-GB" b="1" dirty="0">
                    <a:solidFill>
                      <a:srgbClr val="FF0000"/>
                    </a:solidFill>
                  </a:rPr>
                  <a:t>?</a:t>
                </a:r>
              </a:p>
            </p:txBody>
          </p:sp>
          <p:sp>
            <p:nvSpPr>
              <p:cNvPr id="27" name="TextBox 26">
                <a:extLst>
                  <a:ext uri="{FF2B5EF4-FFF2-40B4-BE49-F238E27FC236}">
                    <a16:creationId xmlns:a16="http://schemas.microsoft.com/office/drawing/2014/main" id="{0EF00540-6FBB-4090-8524-5D8E38810596}"/>
                  </a:ext>
                </a:extLst>
              </p:cNvPr>
              <p:cNvSpPr txBox="1"/>
              <p:nvPr/>
            </p:nvSpPr>
            <p:spPr>
              <a:xfrm>
                <a:off x="5181921" y="5433861"/>
                <a:ext cx="472611" cy="369332"/>
              </a:xfrm>
              <a:prstGeom prst="rect">
                <a:avLst/>
              </a:prstGeom>
              <a:noFill/>
              <a:ln w="15875">
                <a:solidFill>
                  <a:schemeClr val="accent1">
                    <a:shade val="50000"/>
                  </a:schemeClr>
                </a:solidFill>
              </a:ln>
            </p:spPr>
            <p:txBody>
              <a:bodyPr wrap="square" rtlCol="0">
                <a:spAutoFit/>
              </a:bodyPr>
              <a:lstStyle/>
              <a:p>
                <a:pPr algn="ctr"/>
                <a:r>
                  <a:rPr lang="en-GB" b="1" dirty="0">
                    <a:solidFill>
                      <a:srgbClr val="FF0000"/>
                    </a:solidFill>
                  </a:rPr>
                  <a:t>?</a:t>
                </a:r>
              </a:p>
            </p:txBody>
          </p:sp>
          <p:sp>
            <p:nvSpPr>
              <p:cNvPr id="28" name="TextBox 27">
                <a:extLst>
                  <a:ext uri="{FF2B5EF4-FFF2-40B4-BE49-F238E27FC236}">
                    <a16:creationId xmlns:a16="http://schemas.microsoft.com/office/drawing/2014/main" id="{F6DD2C76-E54E-4491-A734-B969685ADA12}"/>
                  </a:ext>
                </a:extLst>
              </p:cNvPr>
              <p:cNvSpPr txBox="1"/>
              <p:nvPr/>
            </p:nvSpPr>
            <p:spPr>
              <a:xfrm>
                <a:off x="4334127" y="5431287"/>
                <a:ext cx="472611" cy="369332"/>
              </a:xfrm>
              <a:prstGeom prst="rect">
                <a:avLst/>
              </a:prstGeom>
              <a:noFill/>
              <a:ln w="15875">
                <a:solidFill>
                  <a:schemeClr val="accent1">
                    <a:shade val="50000"/>
                  </a:schemeClr>
                </a:solidFill>
              </a:ln>
            </p:spPr>
            <p:txBody>
              <a:bodyPr wrap="square" rtlCol="0">
                <a:spAutoFit/>
              </a:bodyPr>
              <a:lstStyle/>
              <a:p>
                <a:pPr algn="ctr"/>
                <a:r>
                  <a:rPr lang="en-GB" b="1" dirty="0">
                    <a:solidFill>
                      <a:srgbClr val="FF0000"/>
                    </a:solidFill>
                  </a:rPr>
                  <a:t>?</a:t>
                </a:r>
              </a:p>
            </p:txBody>
          </p:sp>
          <p:sp>
            <p:nvSpPr>
              <p:cNvPr id="29" name="TextBox 28">
                <a:extLst>
                  <a:ext uri="{FF2B5EF4-FFF2-40B4-BE49-F238E27FC236}">
                    <a16:creationId xmlns:a16="http://schemas.microsoft.com/office/drawing/2014/main" id="{16B700C6-7685-40D0-BA21-011DBEF8534F}"/>
                  </a:ext>
                </a:extLst>
              </p:cNvPr>
              <p:cNvSpPr txBox="1"/>
              <p:nvPr/>
            </p:nvSpPr>
            <p:spPr>
              <a:xfrm>
                <a:off x="3529715" y="5447326"/>
                <a:ext cx="472611" cy="369332"/>
              </a:xfrm>
              <a:prstGeom prst="rect">
                <a:avLst/>
              </a:prstGeom>
              <a:noFill/>
              <a:ln w="15875">
                <a:solidFill>
                  <a:schemeClr val="accent1">
                    <a:shade val="50000"/>
                  </a:schemeClr>
                </a:solidFill>
              </a:ln>
            </p:spPr>
            <p:txBody>
              <a:bodyPr wrap="square" rtlCol="0">
                <a:spAutoFit/>
              </a:bodyPr>
              <a:lstStyle/>
              <a:p>
                <a:pPr algn="ctr"/>
                <a:r>
                  <a:rPr lang="en-GB" b="1" dirty="0">
                    <a:solidFill>
                      <a:srgbClr val="FF0000"/>
                    </a:solidFill>
                  </a:rPr>
                  <a:t>?</a:t>
                </a:r>
              </a:p>
            </p:txBody>
          </p:sp>
          <p:sp>
            <p:nvSpPr>
              <p:cNvPr id="30" name="TextBox 29">
                <a:extLst>
                  <a:ext uri="{FF2B5EF4-FFF2-40B4-BE49-F238E27FC236}">
                    <a16:creationId xmlns:a16="http://schemas.microsoft.com/office/drawing/2014/main" id="{A4591D52-6AD2-4EF8-96A3-0F056A7F57F6}"/>
                  </a:ext>
                </a:extLst>
              </p:cNvPr>
              <p:cNvSpPr txBox="1"/>
              <p:nvPr/>
            </p:nvSpPr>
            <p:spPr>
              <a:xfrm>
                <a:off x="2703612" y="5455846"/>
                <a:ext cx="472611" cy="369332"/>
              </a:xfrm>
              <a:prstGeom prst="rect">
                <a:avLst/>
              </a:prstGeom>
              <a:noFill/>
              <a:ln w="15875">
                <a:solidFill>
                  <a:schemeClr val="accent1">
                    <a:shade val="50000"/>
                  </a:schemeClr>
                </a:solidFill>
              </a:ln>
            </p:spPr>
            <p:txBody>
              <a:bodyPr wrap="square" rtlCol="0">
                <a:spAutoFit/>
              </a:bodyPr>
              <a:lstStyle/>
              <a:p>
                <a:pPr algn="ctr"/>
                <a:r>
                  <a:rPr lang="en-GB" b="1" dirty="0">
                    <a:solidFill>
                      <a:srgbClr val="FF0000"/>
                    </a:solidFill>
                  </a:rPr>
                  <a:t>?</a:t>
                </a:r>
              </a:p>
            </p:txBody>
          </p:sp>
          <p:sp>
            <p:nvSpPr>
              <p:cNvPr id="31" name="TextBox 30">
                <a:extLst>
                  <a:ext uri="{FF2B5EF4-FFF2-40B4-BE49-F238E27FC236}">
                    <a16:creationId xmlns:a16="http://schemas.microsoft.com/office/drawing/2014/main" id="{5CB5736C-027B-4F6F-BE64-CA5E861E83CB}"/>
                  </a:ext>
                </a:extLst>
              </p:cNvPr>
              <p:cNvSpPr txBox="1"/>
              <p:nvPr/>
            </p:nvSpPr>
            <p:spPr>
              <a:xfrm>
                <a:off x="6079829" y="5433445"/>
                <a:ext cx="472611" cy="369332"/>
              </a:xfrm>
              <a:prstGeom prst="rect">
                <a:avLst/>
              </a:prstGeom>
              <a:noFill/>
              <a:ln w="15875">
                <a:solidFill>
                  <a:schemeClr val="accent1">
                    <a:shade val="50000"/>
                  </a:schemeClr>
                </a:solidFill>
              </a:ln>
            </p:spPr>
            <p:txBody>
              <a:bodyPr wrap="square" rtlCol="0">
                <a:spAutoFit/>
              </a:bodyPr>
              <a:lstStyle/>
              <a:p>
                <a:pPr algn="ctr"/>
                <a:r>
                  <a:rPr lang="en-GB" b="1" dirty="0">
                    <a:solidFill>
                      <a:srgbClr val="FF0000"/>
                    </a:solidFill>
                  </a:rPr>
                  <a:t>?</a:t>
                </a:r>
              </a:p>
            </p:txBody>
          </p:sp>
        </p:grpSp>
        <p:sp>
          <p:nvSpPr>
            <p:cNvPr id="39" name="TextBox 38">
              <a:extLst>
                <a:ext uri="{FF2B5EF4-FFF2-40B4-BE49-F238E27FC236}">
                  <a16:creationId xmlns:a16="http://schemas.microsoft.com/office/drawing/2014/main" id="{32307E56-3732-437E-9AE3-AB7D3BFCBF4F}"/>
                </a:ext>
              </a:extLst>
            </p:cNvPr>
            <p:cNvSpPr txBox="1"/>
            <p:nvPr/>
          </p:nvSpPr>
          <p:spPr>
            <a:xfrm>
              <a:off x="808838" y="993430"/>
              <a:ext cx="472611" cy="369332"/>
            </a:xfrm>
            <a:prstGeom prst="rect">
              <a:avLst/>
            </a:prstGeom>
            <a:noFill/>
            <a:ln w="15875">
              <a:noFill/>
            </a:ln>
          </p:spPr>
          <p:txBody>
            <a:bodyPr wrap="square" rtlCol="0">
              <a:spAutoFit/>
            </a:bodyPr>
            <a:lstStyle/>
            <a:p>
              <a:pPr algn="ctr"/>
              <a:r>
                <a:rPr lang="en-GB" b="1" dirty="0"/>
                <a:t>+8</a:t>
              </a:r>
            </a:p>
          </p:txBody>
        </p:sp>
        <p:sp>
          <p:nvSpPr>
            <p:cNvPr id="40" name="TextBox 39">
              <a:extLst>
                <a:ext uri="{FF2B5EF4-FFF2-40B4-BE49-F238E27FC236}">
                  <a16:creationId xmlns:a16="http://schemas.microsoft.com/office/drawing/2014/main" id="{8A68DA35-357F-4291-AFA1-979773CB538C}"/>
                </a:ext>
              </a:extLst>
            </p:cNvPr>
            <p:cNvSpPr txBox="1"/>
            <p:nvPr/>
          </p:nvSpPr>
          <p:spPr>
            <a:xfrm>
              <a:off x="4975663" y="1014410"/>
              <a:ext cx="472611" cy="247172"/>
            </a:xfrm>
            <a:prstGeom prst="rect">
              <a:avLst/>
            </a:prstGeom>
            <a:noFill/>
            <a:ln w="15875">
              <a:noFill/>
            </a:ln>
          </p:spPr>
          <p:txBody>
            <a:bodyPr wrap="square" rtlCol="0">
              <a:spAutoFit/>
            </a:bodyPr>
            <a:lstStyle/>
            <a:p>
              <a:pPr algn="ctr"/>
              <a:endParaRPr lang="en-GB" b="1" dirty="0"/>
            </a:p>
          </p:txBody>
        </p:sp>
        <p:sp>
          <p:nvSpPr>
            <p:cNvPr id="41" name="TextBox 40">
              <a:extLst>
                <a:ext uri="{FF2B5EF4-FFF2-40B4-BE49-F238E27FC236}">
                  <a16:creationId xmlns:a16="http://schemas.microsoft.com/office/drawing/2014/main" id="{688A7CD6-157E-48F0-9166-D104E890DDE9}"/>
                </a:ext>
              </a:extLst>
            </p:cNvPr>
            <p:cNvSpPr txBox="1"/>
            <p:nvPr/>
          </p:nvSpPr>
          <p:spPr>
            <a:xfrm>
              <a:off x="3325503" y="1041538"/>
              <a:ext cx="472611" cy="247172"/>
            </a:xfrm>
            <a:prstGeom prst="rect">
              <a:avLst/>
            </a:prstGeom>
            <a:noFill/>
            <a:ln w="15875">
              <a:noFill/>
            </a:ln>
          </p:spPr>
          <p:txBody>
            <a:bodyPr wrap="square" rtlCol="0">
              <a:spAutoFit/>
            </a:bodyPr>
            <a:lstStyle/>
            <a:p>
              <a:pPr algn="ctr"/>
              <a:endParaRPr lang="en-GB" b="1" dirty="0"/>
            </a:p>
          </p:txBody>
        </p:sp>
        <p:sp>
          <p:nvSpPr>
            <p:cNvPr id="42" name="TextBox 41">
              <a:extLst>
                <a:ext uri="{FF2B5EF4-FFF2-40B4-BE49-F238E27FC236}">
                  <a16:creationId xmlns:a16="http://schemas.microsoft.com/office/drawing/2014/main" id="{FB04844D-32F5-47B3-8ECE-B4AFCD0CC209}"/>
                </a:ext>
              </a:extLst>
            </p:cNvPr>
            <p:cNvSpPr txBox="1"/>
            <p:nvPr/>
          </p:nvSpPr>
          <p:spPr>
            <a:xfrm>
              <a:off x="1623842" y="1041538"/>
              <a:ext cx="472611" cy="369332"/>
            </a:xfrm>
            <a:prstGeom prst="rect">
              <a:avLst/>
            </a:prstGeom>
            <a:noFill/>
            <a:ln w="15875">
              <a:noFill/>
            </a:ln>
          </p:spPr>
          <p:txBody>
            <a:bodyPr wrap="square" rtlCol="0">
              <a:spAutoFit/>
            </a:bodyPr>
            <a:lstStyle/>
            <a:p>
              <a:pPr algn="ctr"/>
              <a:r>
                <a:rPr lang="en-GB" b="1" dirty="0"/>
                <a:t>+8</a:t>
              </a:r>
            </a:p>
          </p:txBody>
        </p:sp>
        <p:sp>
          <p:nvSpPr>
            <p:cNvPr id="44" name="TextBox 43">
              <a:extLst>
                <a:ext uri="{FF2B5EF4-FFF2-40B4-BE49-F238E27FC236}">
                  <a16:creationId xmlns:a16="http://schemas.microsoft.com/office/drawing/2014/main" id="{97098CCE-A3BF-4D1A-9D3C-0B7F0A38C3CE}"/>
                </a:ext>
              </a:extLst>
            </p:cNvPr>
            <p:cNvSpPr txBox="1"/>
            <p:nvPr/>
          </p:nvSpPr>
          <p:spPr>
            <a:xfrm>
              <a:off x="4167062" y="1021319"/>
              <a:ext cx="472611" cy="247172"/>
            </a:xfrm>
            <a:prstGeom prst="rect">
              <a:avLst/>
            </a:prstGeom>
            <a:noFill/>
            <a:ln w="15875">
              <a:noFill/>
            </a:ln>
          </p:spPr>
          <p:txBody>
            <a:bodyPr wrap="square" rtlCol="0">
              <a:spAutoFit/>
            </a:bodyPr>
            <a:lstStyle/>
            <a:p>
              <a:pPr algn="ctr"/>
              <a:endParaRPr lang="en-GB" b="1" dirty="0"/>
            </a:p>
          </p:txBody>
        </p:sp>
        <p:pic>
          <p:nvPicPr>
            <p:cNvPr id="45" name="Picture 44" descr="A picture containing icon&#10;&#10;Description automatically generated">
              <a:extLst>
                <a:ext uri="{FF2B5EF4-FFF2-40B4-BE49-F238E27FC236}">
                  <a16:creationId xmlns:a16="http://schemas.microsoft.com/office/drawing/2014/main" id="{2AFDB919-38E5-4F6D-9917-0F4F5198F283}"/>
                </a:ext>
              </a:extLst>
            </p:cNvPr>
            <p:cNvPicPr>
              <a:picLocks noChangeAspect="1"/>
            </p:cNvPicPr>
            <p:nvPr/>
          </p:nvPicPr>
          <p:blipFill rotWithShape="1">
            <a:blip r:embed="rId2">
              <a:extLst>
                <a:ext uri="{BEBA8EAE-BF5A-486C-A8C5-ECC9F3942E4B}">
                  <a14:imgProps xmlns:a14="http://schemas.microsoft.com/office/drawing/2010/main">
                    <a14:imgLayer r:embed="rId3">
                      <a14:imgEffect>
                        <a14:brightnessContrast bright="20000" contrast="-20000"/>
                      </a14:imgEffect>
                    </a14:imgLayer>
                  </a14:imgProps>
                </a:ext>
                <a:ext uri="{28A0092B-C50C-407E-A947-70E740481C1C}">
                  <a14:useLocalDpi xmlns:a14="http://schemas.microsoft.com/office/drawing/2010/main" val="0"/>
                </a:ext>
              </a:extLst>
            </a:blip>
            <a:srcRect l="17080" t="31386" r="17037" b="37581"/>
            <a:stretch/>
          </p:blipFill>
          <p:spPr>
            <a:xfrm>
              <a:off x="1175056" y="1945982"/>
              <a:ext cx="691460" cy="351749"/>
            </a:xfrm>
            <a:prstGeom prst="rect">
              <a:avLst/>
            </a:prstGeom>
          </p:spPr>
        </p:pic>
        <p:pic>
          <p:nvPicPr>
            <p:cNvPr id="46" name="Picture 45" descr="A picture containing icon&#10;&#10;Description automatically generated">
              <a:extLst>
                <a:ext uri="{FF2B5EF4-FFF2-40B4-BE49-F238E27FC236}">
                  <a16:creationId xmlns:a16="http://schemas.microsoft.com/office/drawing/2014/main" id="{59B9377D-4986-40A3-B79D-10D1070A4911}"/>
                </a:ext>
              </a:extLst>
            </p:cNvPr>
            <p:cNvPicPr>
              <a:picLocks noChangeAspect="1"/>
            </p:cNvPicPr>
            <p:nvPr/>
          </p:nvPicPr>
          <p:blipFill rotWithShape="1">
            <a:blip r:embed="rId2">
              <a:extLst>
                <a:ext uri="{BEBA8EAE-BF5A-486C-A8C5-ECC9F3942E4B}">
                  <a14:imgProps xmlns:a14="http://schemas.microsoft.com/office/drawing/2010/main">
                    <a14:imgLayer r:embed="rId3">
                      <a14:imgEffect>
                        <a14:brightnessContrast bright="20000" contrast="-20000"/>
                      </a14:imgEffect>
                    </a14:imgLayer>
                  </a14:imgProps>
                </a:ext>
                <a:ext uri="{28A0092B-C50C-407E-A947-70E740481C1C}">
                  <a14:useLocalDpi xmlns:a14="http://schemas.microsoft.com/office/drawing/2010/main" val="0"/>
                </a:ext>
              </a:extLst>
            </a:blip>
            <a:srcRect l="17080" t="31386" r="17037" b="37581"/>
            <a:stretch/>
          </p:blipFill>
          <p:spPr>
            <a:xfrm>
              <a:off x="1964491" y="1939733"/>
              <a:ext cx="691460" cy="351749"/>
            </a:xfrm>
            <a:prstGeom prst="rect">
              <a:avLst/>
            </a:prstGeom>
          </p:spPr>
        </p:pic>
        <p:pic>
          <p:nvPicPr>
            <p:cNvPr id="47" name="Picture 46" descr="A picture containing icon&#10;&#10;Description automatically generated">
              <a:extLst>
                <a:ext uri="{FF2B5EF4-FFF2-40B4-BE49-F238E27FC236}">
                  <a16:creationId xmlns:a16="http://schemas.microsoft.com/office/drawing/2014/main" id="{30BEDCD9-BFA9-4FE6-9B12-C3075D9F8FC1}"/>
                </a:ext>
              </a:extLst>
            </p:cNvPr>
            <p:cNvPicPr>
              <a:picLocks noChangeAspect="1"/>
            </p:cNvPicPr>
            <p:nvPr/>
          </p:nvPicPr>
          <p:blipFill rotWithShape="1">
            <a:blip r:embed="rId2">
              <a:extLst>
                <a:ext uri="{BEBA8EAE-BF5A-486C-A8C5-ECC9F3942E4B}">
                  <a14:imgProps xmlns:a14="http://schemas.microsoft.com/office/drawing/2010/main">
                    <a14:imgLayer r:embed="rId3">
                      <a14:imgEffect>
                        <a14:brightnessContrast bright="20000" contrast="-20000"/>
                      </a14:imgEffect>
                    </a14:imgLayer>
                  </a14:imgProps>
                </a:ext>
                <a:ext uri="{28A0092B-C50C-407E-A947-70E740481C1C}">
                  <a14:useLocalDpi xmlns:a14="http://schemas.microsoft.com/office/drawing/2010/main" val="0"/>
                </a:ext>
              </a:extLst>
            </a:blip>
            <a:srcRect l="17080" t="31386" r="17037" b="37581"/>
            <a:stretch/>
          </p:blipFill>
          <p:spPr>
            <a:xfrm>
              <a:off x="2811309" y="1913978"/>
              <a:ext cx="691462" cy="351750"/>
            </a:xfrm>
            <a:prstGeom prst="rect">
              <a:avLst/>
            </a:prstGeom>
          </p:spPr>
        </p:pic>
        <p:pic>
          <p:nvPicPr>
            <p:cNvPr id="49" name="Picture 48" descr="A picture containing icon&#10;&#10;Description automatically generated">
              <a:extLst>
                <a:ext uri="{FF2B5EF4-FFF2-40B4-BE49-F238E27FC236}">
                  <a16:creationId xmlns:a16="http://schemas.microsoft.com/office/drawing/2014/main" id="{BC154CCA-9AA6-400E-B11E-A7D2624015C9}"/>
                </a:ext>
              </a:extLst>
            </p:cNvPr>
            <p:cNvPicPr>
              <a:picLocks noChangeAspect="1"/>
            </p:cNvPicPr>
            <p:nvPr/>
          </p:nvPicPr>
          <p:blipFill rotWithShape="1">
            <a:blip r:embed="rId2">
              <a:extLst>
                <a:ext uri="{BEBA8EAE-BF5A-486C-A8C5-ECC9F3942E4B}">
                  <a14:imgProps xmlns:a14="http://schemas.microsoft.com/office/drawing/2010/main">
                    <a14:imgLayer r:embed="rId3">
                      <a14:imgEffect>
                        <a14:brightnessContrast bright="20000" contrast="-20000"/>
                      </a14:imgEffect>
                    </a14:imgLayer>
                  </a14:imgProps>
                </a:ext>
                <a:ext uri="{28A0092B-C50C-407E-A947-70E740481C1C}">
                  <a14:useLocalDpi xmlns:a14="http://schemas.microsoft.com/office/drawing/2010/main" val="0"/>
                </a:ext>
              </a:extLst>
            </a:blip>
            <a:srcRect l="17080" t="31386" r="17037" b="37581"/>
            <a:stretch/>
          </p:blipFill>
          <p:spPr>
            <a:xfrm>
              <a:off x="4446425" y="1939733"/>
              <a:ext cx="691462" cy="351750"/>
            </a:xfrm>
            <a:prstGeom prst="rect">
              <a:avLst/>
            </a:prstGeom>
          </p:spPr>
        </p:pic>
        <p:pic>
          <p:nvPicPr>
            <p:cNvPr id="50" name="Picture 49" descr="A picture containing icon&#10;&#10;Description automatically generated">
              <a:extLst>
                <a:ext uri="{FF2B5EF4-FFF2-40B4-BE49-F238E27FC236}">
                  <a16:creationId xmlns:a16="http://schemas.microsoft.com/office/drawing/2014/main" id="{BB2054FC-44C0-4B91-BA76-73625D449EB6}"/>
                </a:ext>
              </a:extLst>
            </p:cNvPr>
            <p:cNvPicPr>
              <a:picLocks noChangeAspect="1"/>
            </p:cNvPicPr>
            <p:nvPr/>
          </p:nvPicPr>
          <p:blipFill rotWithShape="1">
            <a:blip r:embed="rId2">
              <a:extLst>
                <a:ext uri="{BEBA8EAE-BF5A-486C-A8C5-ECC9F3942E4B}">
                  <a14:imgProps xmlns:a14="http://schemas.microsoft.com/office/drawing/2010/main">
                    <a14:imgLayer r:embed="rId3">
                      <a14:imgEffect>
                        <a14:brightnessContrast bright="20000" contrast="-20000"/>
                      </a14:imgEffect>
                    </a14:imgLayer>
                  </a14:imgProps>
                </a:ext>
                <a:ext uri="{28A0092B-C50C-407E-A947-70E740481C1C}">
                  <a14:useLocalDpi xmlns:a14="http://schemas.microsoft.com/office/drawing/2010/main" val="0"/>
                </a:ext>
              </a:extLst>
            </a:blip>
            <a:srcRect l="17080" t="31386" r="17037" b="37581"/>
            <a:stretch/>
          </p:blipFill>
          <p:spPr>
            <a:xfrm>
              <a:off x="5307730" y="1952653"/>
              <a:ext cx="691462" cy="351750"/>
            </a:xfrm>
            <a:prstGeom prst="rect">
              <a:avLst/>
            </a:prstGeom>
          </p:spPr>
        </p:pic>
        <p:pic>
          <p:nvPicPr>
            <p:cNvPr id="51" name="Picture 50" descr="A picture containing icon&#10;&#10;Description automatically generated">
              <a:extLst>
                <a:ext uri="{FF2B5EF4-FFF2-40B4-BE49-F238E27FC236}">
                  <a16:creationId xmlns:a16="http://schemas.microsoft.com/office/drawing/2014/main" id="{C72CF748-7C9F-4FFF-B932-31718F812F17}"/>
                </a:ext>
              </a:extLst>
            </p:cNvPr>
            <p:cNvPicPr>
              <a:picLocks noChangeAspect="1"/>
            </p:cNvPicPr>
            <p:nvPr/>
          </p:nvPicPr>
          <p:blipFill rotWithShape="1">
            <a:blip r:embed="rId2">
              <a:extLst>
                <a:ext uri="{BEBA8EAE-BF5A-486C-A8C5-ECC9F3942E4B}">
                  <a14:imgProps xmlns:a14="http://schemas.microsoft.com/office/drawing/2010/main">
                    <a14:imgLayer r:embed="rId3">
                      <a14:imgEffect>
                        <a14:brightnessContrast bright="20000" contrast="-20000"/>
                      </a14:imgEffect>
                    </a14:imgLayer>
                  </a14:imgProps>
                </a:ext>
                <a:ext uri="{28A0092B-C50C-407E-A947-70E740481C1C}">
                  <a14:useLocalDpi xmlns:a14="http://schemas.microsoft.com/office/drawing/2010/main" val="0"/>
                </a:ext>
              </a:extLst>
            </a:blip>
            <a:srcRect l="17080" t="31386" r="17037" b="37581"/>
            <a:stretch/>
          </p:blipFill>
          <p:spPr>
            <a:xfrm>
              <a:off x="3621582" y="1924095"/>
              <a:ext cx="691462" cy="351750"/>
            </a:xfrm>
            <a:prstGeom prst="rect">
              <a:avLst/>
            </a:prstGeom>
          </p:spPr>
        </p:pic>
      </p:grpSp>
      <p:sp>
        <p:nvSpPr>
          <p:cNvPr id="2" name="TextBox 1">
            <a:extLst>
              <a:ext uri="{FF2B5EF4-FFF2-40B4-BE49-F238E27FC236}">
                <a16:creationId xmlns:a16="http://schemas.microsoft.com/office/drawing/2014/main" id="{A9125CF7-6B09-41B3-98D7-F17CFCDADDA0}"/>
              </a:ext>
            </a:extLst>
          </p:cNvPr>
          <p:cNvSpPr txBox="1"/>
          <p:nvPr/>
        </p:nvSpPr>
        <p:spPr>
          <a:xfrm>
            <a:off x="2176976" y="4976601"/>
            <a:ext cx="2967319" cy="923330"/>
          </a:xfrm>
          <a:prstGeom prst="rect">
            <a:avLst/>
          </a:prstGeom>
          <a:noFill/>
        </p:spPr>
        <p:txBody>
          <a:bodyPr wrap="square" rtlCol="0">
            <a:spAutoFit/>
          </a:bodyPr>
          <a:lstStyle/>
          <a:p>
            <a:r>
              <a:rPr lang="en-GB" dirty="0"/>
              <a:t>1 bus = 8 people </a:t>
            </a:r>
          </a:p>
          <a:p>
            <a:r>
              <a:rPr lang="en-GB" dirty="0"/>
              <a:t>2 buses = 16 people</a:t>
            </a:r>
          </a:p>
          <a:p>
            <a:r>
              <a:rPr lang="en-GB" dirty="0"/>
              <a:t>3 buses = 24 people  …</a:t>
            </a:r>
          </a:p>
        </p:txBody>
      </p:sp>
      <p:sp>
        <p:nvSpPr>
          <p:cNvPr id="4" name="TextBox 3">
            <a:extLst>
              <a:ext uri="{FF2B5EF4-FFF2-40B4-BE49-F238E27FC236}">
                <a16:creationId xmlns:a16="http://schemas.microsoft.com/office/drawing/2014/main" id="{12D7D7C5-A8D0-4FA8-8C17-1829B53D4ADF}"/>
              </a:ext>
            </a:extLst>
          </p:cNvPr>
          <p:cNvSpPr txBox="1"/>
          <p:nvPr/>
        </p:nvSpPr>
        <p:spPr>
          <a:xfrm>
            <a:off x="5632057" y="4976601"/>
            <a:ext cx="2435702" cy="923330"/>
          </a:xfrm>
          <a:prstGeom prst="rect">
            <a:avLst/>
          </a:prstGeom>
          <a:noFill/>
        </p:spPr>
        <p:txBody>
          <a:bodyPr wrap="square" rtlCol="0">
            <a:spAutoFit/>
          </a:bodyPr>
          <a:lstStyle/>
          <a:p>
            <a:r>
              <a:rPr lang="en-GB" dirty="0"/>
              <a:t>8 x 1 = 8</a:t>
            </a:r>
          </a:p>
          <a:p>
            <a:r>
              <a:rPr lang="en-GB" dirty="0"/>
              <a:t>8 x 2= 16</a:t>
            </a:r>
          </a:p>
          <a:p>
            <a:r>
              <a:rPr lang="en-GB" dirty="0"/>
              <a:t>8 x 3 = 24 …</a:t>
            </a:r>
          </a:p>
        </p:txBody>
      </p:sp>
    </p:spTree>
    <p:extLst>
      <p:ext uri="{BB962C8B-B14F-4D97-AF65-F5344CB8AC3E}">
        <p14:creationId xmlns:p14="http://schemas.microsoft.com/office/powerpoint/2010/main" val="17824196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rmAutofit/>
          </a:bodyPr>
          <a:lstStyle/>
          <a:p>
            <a:pPr algn="l"/>
            <a:r>
              <a:rPr lang="en-GB" sz="2800" b="1" dirty="0"/>
              <a:t>Carry out your plan: show your reasoning</a:t>
            </a:r>
          </a:p>
        </p:txBody>
      </p:sp>
      <p:sp>
        <p:nvSpPr>
          <p:cNvPr id="7" name="TextBox 6">
            <a:extLst>
              <a:ext uri="{FF2B5EF4-FFF2-40B4-BE49-F238E27FC236}">
                <a16:creationId xmlns:a16="http://schemas.microsoft.com/office/drawing/2014/main" id="{9C2C7A72-7C4A-4506-8DEE-575441380A26}"/>
              </a:ext>
            </a:extLst>
          </p:cNvPr>
          <p:cNvSpPr txBox="1"/>
          <p:nvPr/>
        </p:nvSpPr>
        <p:spPr>
          <a:xfrm>
            <a:off x="365490" y="1610911"/>
            <a:ext cx="4713443" cy="4278094"/>
          </a:xfrm>
          <a:prstGeom prst="rect">
            <a:avLst/>
          </a:prstGeom>
          <a:solidFill>
            <a:schemeClr val="accent5">
              <a:lumMod val="20000"/>
              <a:lumOff val="80000"/>
            </a:schemeClr>
          </a:solidFill>
        </p:spPr>
        <p:txBody>
          <a:bodyPr wrap="square" rtlCol="0">
            <a:spAutoFit/>
          </a:bodyPr>
          <a:lstStyle/>
          <a:p>
            <a:r>
              <a:rPr lang="en-GB" sz="1600" b="1" dirty="0"/>
              <a:t>Step 1:</a:t>
            </a:r>
          </a:p>
          <a:p>
            <a:r>
              <a:rPr lang="en-GB" sz="1600" b="1" dirty="0"/>
              <a:t>Work out how many people (children and adults ) need to travel to the ’outdoor’ pursuit centre.</a:t>
            </a:r>
          </a:p>
          <a:p>
            <a:r>
              <a:rPr lang="en-GB" sz="1600" dirty="0"/>
              <a:t>36 children + 6 adults = 42 people</a:t>
            </a:r>
          </a:p>
          <a:p>
            <a:endParaRPr lang="en-GB" sz="1600" dirty="0">
              <a:cs typeface="Times New Roman" panose="02020603050405020304" pitchFamily="18" charset="0"/>
            </a:endParaRPr>
          </a:p>
          <a:p>
            <a:r>
              <a:rPr lang="en-GB" sz="1600" b="1" dirty="0">
                <a:cs typeface="Times New Roman" panose="02020603050405020304" pitchFamily="18" charset="0"/>
              </a:rPr>
              <a:t>Step 2:</a:t>
            </a:r>
          </a:p>
          <a:p>
            <a:r>
              <a:rPr lang="en-GB" sz="1600" b="1" dirty="0">
                <a:cs typeface="Times New Roman" panose="02020603050405020304" pitchFamily="18" charset="0"/>
              </a:rPr>
              <a:t>Work out how many groups of 8 this is. Each group of 8 people will fill a mini bus.</a:t>
            </a:r>
          </a:p>
          <a:p>
            <a:r>
              <a:rPr lang="en-GB" sz="1600" dirty="0">
                <a:cs typeface="Times New Roman" panose="02020603050405020304" pitchFamily="18" charset="0"/>
              </a:rPr>
              <a:t>42 is not a multiple of 8.</a:t>
            </a:r>
          </a:p>
          <a:p>
            <a:r>
              <a:rPr lang="en-GB" sz="1600" dirty="0">
                <a:cs typeface="Times New Roman" panose="02020603050405020304" pitchFamily="18" charset="0"/>
              </a:rPr>
              <a:t>40 ÷ 8 = 5 full mini buses</a:t>
            </a:r>
          </a:p>
          <a:p>
            <a:r>
              <a:rPr lang="en-GB" sz="1600" dirty="0">
                <a:cs typeface="Times New Roman" panose="02020603050405020304" pitchFamily="18" charset="0"/>
              </a:rPr>
              <a:t>42 ÷ 8 = 5 full mini buses and 2 people left behind</a:t>
            </a:r>
          </a:p>
          <a:p>
            <a:r>
              <a:rPr lang="en-GB" sz="1600" dirty="0">
                <a:cs typeface="Times New Roman" panose="02020603050405020304" pitchFamily="18" charset="0"/>
              </a:rPr>
              <a:t>We will need an extra mini bus with 2 people in it.</a:t>
            </a:r>
          </a:p>
          <a:p>
            <a:endParaRPr lang="en-GB" sz="1600" b="1" dirty="0">
              <a:cs typeface="Times New Roman" panose="02020603050405020304" pitchFamily="18" charset="0"/>
            </a:endParaRPr>
          </a:p>
          <a:p>
            <a:r>
              <a:rPr lang="en-GB" sz="1600" b="1" dirty="0">
                <a:cs typeface="Times New Roman" panose="02020603050405020304" pitchFamily="18" charset="0"/>
              </a:rPr>
              <a:t>Step 3:</a:t>
            </a:r>
          </a:p>
          <a:p>
            <a:r>
              <a:rPr lang="en-GB" sz="1600" b="1" dirty="0">
                <a:cs typeface="Times New Roman" panose="02020603050405020304" pitchFamily="18" charset="0"/>
              </a:rPr>
              <a:t>Work out how many spare seats there will be.</a:t>
            </a:r>
          </a:p>
          <a:p>
            <a:r>
              <a:rPr lang="en-GB" sz="1600" dirty="0">
                <a:cs typeface="Times New Roman" panose="02020603050405020304" pitchFamily="18" charset="0"/>
              </a:rPr>
              <a:t>There will be 6 spare seats</a:t>
            </a:r>
          </a:p>
        </p:txBody>
      </p:sp>
      <p:sp>
        <p:nvSpPr>
          <p:cNvPr id="8" name="Text Box 2">
            <a:extLst>
              <a:ext uri="{FF2B5EF4-FFF2-40B4-BE49-F238E27FC236}">
                <a16:creationId xmlns:a16="http://schemas.microsoft.com/office/drawing/2014/main" id="{D775A32F-6EE0-4238-AD7B-00A6AE703C11}"/>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11" name="Content Placeholder 6">
            <a:extLst>
              <a:ext uri="{FF2B5EF4-FFF2-40B4-BE49-F238E27FC236}">
                <a16:creationId xmlns:a16="http://schemas.microsoft.com/office/drawing/2014/main" id="{2AF30C61-9CD0-4747-81DE-2CB5C4DE6B4D}"/>
              </a:ext>
            </a:extLst>
          </p:cNvPr>
          <p:cNvSpPr>
            <a:spLocks noGrp="1"/>
          </p:cNvSpPr>
          <p:nvPr>
            <p:ph idx="1"/>
          </p:nvPr>
        </p:nvSpPr>
        <p:spPr>
          <a:xfrm>
            <a:off x="5344208" y="1801733"/>
            <a:ext cx="6419850" cy="4142673"/>
          </a:xfrm>
          <a:prstGeom prst="rect">
            <a:avLst/>
          </a:prstGeom>
          <a:solidFill>
            <a:schemeClr val="bg2"/>
          </a:solidFill>
        </p:spPr>
        <p:txBody>
          <a:bodyPr wrap="square">
            <a:spAutoFit/>
          </a:bodyPr>
          <a:lstStyle/>
          <a:p>
            <a:pPr marL="0" indent="0">
              <a:buNone/>
            </a:pPr>
            <a:r>
              <a:rPr lang="en-US" dirty="0">
                <a:latin typeface="+mn-lt"/>
                <a:ea typeface="Bariol" charset="0"/>
                <a:cs typeface="Bariol" charset="0"/>
              </a:rPr>
              <a:t>TASK</a:t>
            </a: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pic>
        <p:nvPicPr>
          <p:cNvPr id="4" name="Picture 3">
            <a:extLst>
              <a:ext uri="{FF2B5EF4-FFF2-40B4-BE49-F238E27FC236}">
                <a16:creationId xmlns:a16="http://schemas.microsoft.com/office/drawing/2014/main" id="{3B037357-0769-4DBD-B707-77F819E96217}"/>
              </a:ext>
            </a:extLst>
          </p:cNvPr>
          <p:cNvPicPr>
            <a:picLocks noChangeAspect="1"/>
          </p:cNvPicPr>
          <p:nvPr/>
        </p:nvPicPr>
        <p:blipFill>
          <a:blip r:embed="rId2"/>
          <a:stretch>
            <a:fillRect/>
          </a:stretch>
        </p:blipFill>
        <p:spPr>
          <a:xfrm>
            <a:off x="5548856" y="2783660"/>
            <a:ext cx="5949927" cy="2291951"/>
          </a:xfrm>
          <a:prstGeom prst="rect">
            <a:avLst/>
          </a:prstGeom>
        </p:spPr>
      </p:pic>
    </p:spTree>
    <p:extLst>
      <p:ext uri="{BB962C8B-B14F-4D97-AF65-F5344CB8AC3E}">
        <p14:creationId xmlns:p14="http://schemas.microsoft.com/office/powerpoint/2010/main" val="34153317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Group 22">
            <a:extLst>
              <a:ext uri="{FF2B5EF4-FFF2-40B4-BE49-F238E27FC236}">
                <a16:creationId xmlns:a16="http://schemas.microsoft.com/office/drawing/2014/main" id="{E6570A0E-8104-4451-9317-F774DB6129A7}"/>
              </a:ext>
            </a:extLst>
          </p:cNvPr>
          <p:cNvGrpSpPr/>
          <p:nvPr/>
        </p:nvGrpSpPr>
        <p:grpSpPr>
          <a:xfrm>
            <a:off x="485236" y="306427"/>
            <a:ext cx="5501034" cy="1050073"/>
            <a:chOff x="1051406" y="4775105"/>
            <a:chExt cx="5501034" cy="1050073"/>
          </a:xfrm>
        </p:grpSpPr>
        <p:grpSp>
          <p:nvGrpSpPr>
            <p:cNvPr id="24" name="Group 23">
              <a:extLst>
                <a:ext uri="{FF2B5EF4-FFF2-40B4-BE49-F238E27FC236}">
                  <a16:creationId xmlns:a16="http://schemas.microsoft.com/office/drawing/2014/main" id="{558E2377-E959-41AC-BDAE-80E7D59E46D9}"/>
                </a:ext>
              </a:extLst>
            </p:cNvPr>
            <p:cNvGrpSpPr/>
            <p:nvPr/>
          </p:nvGrpSpPr>
          <p:grpSpPr>
            <a:xfrm>
              <a:off x="1172049" y="4775105"/>
              <a:ext cx="5229545" cy="621978"/>
              <a:chOff x="1099335" y="4902230"/>
              <a:chExt cx="4119582" cy="485837"/>
            </a:xfrm>
          </p:grpSpPr>
          <p:sp>
            <p:nvSpPr>
              <p:cNvPr id="32" name="Arrow: Curved Down 31">
                <a:extLst>
                  <a:ext uri="{FF2B5EF4-FFF2-40B4-BE49-F238E27FC236}">
                    <a16:creationId xmlns:a16="http://schemas.microsoft.com/office/drawing/2014/main" id="{A80C9360-D1F5-45D3-BECF-F547FADEFDC7}"/>
                  </a:ext>
                </a:extLst>
              </p:cNvPr>
              <p:cNvSpPr/>
              <p:nvPr/>
            </p:nvSpPr>
            <p:spPr>
              <a:xfrm>
                <a:off x="4385743" y="4904196"/>
                <a:ext cx="833174" cy="446927"/>
              </a:xfrm>
              <a:prstGeom prst="curvedDown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33" name="Arrow: Curved Down 32">
                <a:extLst>
                  <a:ext uri="{FF2B5EF4-FFF2-40B4-BE49-F238E27FC236}">
                    <a16:creationId xmlns:a16="http://schemas.microsoft.com/office/drawing/2014/main" id="{BE2EE253-03CC-4BCC-968C-DD79CC65AA4D}"/>
                  </a:ext>
                </a:extLst>
              </p:cNvPr>
              <p:cNvSpPr/>
              <p:nvPr/>
            </p:nvSpPr>
            <p:spPr>
              <a:xfrm>
                <a:off x="3714108" y="4902230"/>
                <a:ext cx="833174" cy="446927"/>
              </a:xfrm>
              <a:prstGeom prst="curvedDown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34" name="Arrow: Curved Down 33">
                <a:extLst>
                  <a:ext uri="{FF2B5EF4-FFF2-40B4-BE49-F238E27FC236}">
                    <a16:creationId xmlns:a16="http://schemas.microsoft.com/office/drawing/2014/main" id="{49AA6961-1D89-44AE-BAA6-01E7E5236CBD}"/>
                  </a:ext>
                </a:extLst>
              </p:cNvPr>
              <p:cNvSpPr/>
              <p:nvPr/>
            </p:nvSpPr>
            <p:spPr>
              <a:xfrm>
                <a:off x="3049679" y="4926457"/>
                <a:ext cx="833174" cy="446927"/>
              </a:xfrm>
              <a:prstGeom prst="curvedDown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35" name="Arrow: Curved Down 34">
                <a:extLst>
                  <a:ext uri="{FF2B5EF4-FFF2-40B4-BE49-F238E27FC236}">
                    <a16:creationId xmlns:a16="http://schemas.microsoft.com/office/drawing/2014/main" id="{B51F7EC4-B333-4514-846A-9956F31B8650}"/>
                  </a:ext>
                </a:extLst>
              </p:cNvPr>
              <p:cNvSpPr/>
              <p:nvPr/>
            </p:nvSpPr>
            <p:spPr>
              <a:xfrm>
                <a:off x="2426636" y="4941140"/>
                <a:ext cx="833174" cy="446927"/>
              </a:xfrm>
              <a:prstGeom prst="curvedDown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36" name="Arrow: Curved Down 35">
                <a:extLst>
                  <a:ext uri="{FF2B5EF4-FFF2-40B4-BE49-F238E27FC236}">
                    <a16:creationId xmlns:a16="http://schemas.microsoft.com/office/drawing/2014/main" id="{7327010E-38A1-49B3-8814-D82D2AFCD6C8}"/>
                  </a:ext>
                </a:extLst>
              </p:cNvPr>
              <p:cNvSpPr/>
              <p:nvPr/>
            </p:nvSpPr>
            <p:spPr>
              <a:xfrm>
                <a:off x="1768834" y="4926458"/>
                <a:ext cx="833174" cy="446927"/>
              </a:xfrm>
              <a:prstGeom prst="curvedDown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37" name="Arrow: Curved Down 36">
                <a:extLst>
                  <a:ext uri="{FF2B5EF4-FFF2-40B4-BE49-F238E27FC236}">
                    <a16:creationId xmlns:a16="http://schemas.microsoft.com/office/drawing/2014/main" id="{1A69EC7A-9141-44C1-9827-2B0C5CDA84D3}"/>
                  </a:ext>
                </a:extLst>
              </p:cNvPr>
              <p:cNvSpPr/>
              <p:nvPr/>
            </p:nvSpPr>
            <p:spPr>
              <a:xfrm>
                <a:off x="1099335" y="4936731"/>
                <a:ext cx="833174" cy="446927"/>
              </a:xfrm>
              <a:prstGeom prst="curvedDown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grpSp>
        <p:sp>
          <p:nvSpPr>
            <p:cNvPr id="25" name="TextBox 24">
              <a:extLst>
                <a:ext uri="{FF2B5EF4-FFF2-40B4-BE49-F238E27FC236}">
                  <a16:creationId xmlns:a16="http://schemas.microsoft.com/office/drawing/2014/main" id="{AE0D5DFE-622A-4223-B09C-4D04D19C804F}"/>
                </a:ext>
              </a:extLst>
            </p:cNvPr>
            <p:cNvSpPr txBox="1"/>
            <p:nvPr/>
          </p:nvSpPr>
          <p:spPr>
            <a:xfrm>
              <a:off x="1051406" y="5445303"/>
              <a:ext cx="472611" cy="369332"/>
            </a:xfrm>
            <a:prstGeom prst="rect">
              <a:avLst/>
            </a:prstGeom>
            <a:noFill/>
            <a:ln w="15875">
              <a:solidFill>
                <a:schemeClr val="accent1">
                  <a:shade val="50000"/>
                </a:schemeClr>
              </a:solidFill>
            </a:ln>
          </p:spPr>
          <p:txBody>
            <a:bodyPr wrap="square" rtlCol="0">
              <a:spAutoFit/>
            </a:bodyPr>
            <a:lstStyle/>
            <a:p>
              <a:pPr algn="ctr"/>
              <a:r>
                <a:rPr lang="en-GB" b="1" dirty="0"/>
                <a:t>0</a:t>
              </a:r>
            </a:p>
          </p:txBody>
        </p:sp>
        <p:sp>
          <p:nvSpPr>
            <p:cNvPr id="26" name="TextBox 25">
              <a:extLst>
                <a:ext uri="{FF2B5EF4-FFF2-40B4-BE49-F238E27FC236}">
                  <a16:creationId xmlns:a16="http://schemas.microsoft.com/office/drawing/2014/main" id="{AD5A9119-17FF-4CB7-920B-A05115C42565}"/>
                </a:ext>
              </a:extLst>
            </p:cNvPr>
            <p:cNvSpPr txBox="1"/>
            <p:nvPr/>
          </p:nvSpPr>
          <p:spPr>
            <a:xfrm>
              <a:off x="1877509" y="5445034"/>
              <a:ext cx="472611" cy="369332"/>
            </a:xfrm>
            <a:prstGeom prst="rect">
              <a:avLst/>
            </a:prstGeom>
            <a:noFill/>
            <a:ln w="15875">
              <a:solidFill>
                <a:schemeClr val="accent1">
                  <a:shade val="50000"/>
                </a:schemeClr>
              </a:solidFill>
            </a:ln>
          </p:spPr>
          <p:txBody>
            <a:bodyPr wrap="square" rtlCol="0">
              <a:spAutoFit/>
            </a:bodyPr>
            <a:lstStyle/>
            <a:p>
              <a:pPr algn="ctr"/>
              <a:r>
                <a:rPr lang="en-GB" b="1" dirty="0">
                  <a:solidFill>
                    <a:srgbClr val="FF0000"/>
                  </a:solidFill>
                </a:rPr>
                <a:t>8</a:t>
              </a:r>
            </a:p>
          </p:txBody>
        </p:sp>
        <p:sp>
          <p:nvSpPr>
            <p:cNvPr id="27" name="TextBox 26">
              <a:extLst>
                <a:ext uri="{FF2B5EF4-FFF2-40B4-BE49-F238E27FC236}">
                  <a16:creationId xmlns:a16="http://schemas.microsoft.com/office/drawing/2014/main" id="{0EF00540-6FBB-4090-8524-5D8E38810596}"/>
                </a:ext>
              </a:extLst>
            </p:cNvPr>
            <p:cNvSpPr txBox="1"/>
            <p:nvPr/>
          </p:nvSpPr>
          <p:spPr>
            <a:xfrm>
              <a:off x="5181921" y="5433861"/>
              <a:ext cx="472611" cy="369332"/>
            </a:xfrm>
            <a:prstGeom prst="rect">
              <a:avLst/>
            </a:prstGeom>
            <a:noFill/>
            <a:ln w="15875">
              <a:solidFill>
                <a:schemeClr val="accent1">
                  <a:shade val="50000"/>
                </a:schemeClr>
              </a:solidFill>
            </a:ln>
          </p:spPr>
          <p:txBody>
            <a:bodyPr wrap="square" rtlCol="0">
              <a:spAutoFit/>
            </a:bodyPr>
            <a:lstStyle/>
            <a:p>
              <a:pPr algn="ctr"/>
              <a:r>
                <a:rPr lang="en-GB" b="1" dirty="0">
                  <a:solidFill>
                    <a:srgbClr val="FF0000"/>
                  </a:solidFill>
                </a:rPr>
                <a:t>40</a:t>
              </a:r>
            </a:p>
          </p:txBody>
        </p:sp>
        <p:sp>
          <p:nvSpPr>
            <p:cNvPr id="28" name="TextBox 27">
              <a:extLst>
                <a:ext uri="{FF2B5EF4-FFF2-40B4-BE49-F238E27FC236}">
                  <a16:creationId xmlns:a16="http://schemas.microsoft.com/office/drawing/2014/main" id="{F6DD2C76-E54E-4491-A734-B969685ADA12}"/>
                </a:ext>
              </a:extLst>
            </p:cNvPr>
            <p:cNvSpPr txBox="1"/>
            <p:nvPr/>
          </p:nvSpPr>
          <p:spPr>
            <a:xfrm>
              <a:off x="4334127" y="5431287"/>
              <a:ext cx="472611" cy="369332"/>
            </a:xfrm>
            <a:prstGeom prst="rect">
              <a:avLst/>
            </a:prstGeom>
            <a:noFill/>
            <a:ln w="15875">
              <a:solidFill>
                <a:schemeClr val="accent1">
                  <a:shade val="50000"/>
                </a:schemeClr>
              </a:solidFill>
            </a:ln>
          </p:spPr>
          <p:txBody>
            <a:bodyPr wrap="square" rtlCol="0">
              <a:spAutoFit/>
            </a:bodyPr>
            <a:lstStyle/>
            <a:p>
              <a:pPr algn="ctr"/>
              <a:r>
                <a:rPr lang="en-GB" b="1" dirty="0">
                  <a:solidFill>
                    <a:srgbClr val="FF0000"/>
                  </a:solidFill>
                </a:rPr>
                <a:t>32</a:t>
              </a:r>
            </a:p>
          </p:txBody>
        </p:sp>
        <p:sp>
          <p:nvSpPr>
            <p:cNvPr id="29" name="TextBox 28">
              <a:extLst>
                <a:ext uri="{FF2B5EF4-FFF2-40B4-BE49-F238E27FC236}">
                  <a16:creationId xmlns:a16="http://schemas.microsoft.com/office/drawing/2014/main" id="{16B700C6-7685-40D0-BA21-011DBEF8534F}"/>
                </a:ext>
              </a:extLst>
            </p:cNvPr>
            <p:cNvSpPr txBox="1"/>
            <p:nvPr/>
          </p:nvSpPr>
          <p:spPr>
            <a:xfrm>
              <a:off x="3529715" y="5447326"/>
              <a:ext cx="472611" cy="369332"/>
            </a:xfrm>
            <a:prstGeom prst="rect">
              <a:avLst/>
            </a:prstGeom>
            <a:noFill/>
            <a:ln w="15875">
              <a:solidFill>
                <a:schemeClr val="accent1">
                  <a:shade val="50000"/>
                </a:schemeClr>
              </a:solidFill>
            </a:ln>
          </p:spPr>
          <p:txBody>
            <a:bodyPr wrap="square" rtlCol="0">
              <a:spAutoFit/>
            </a:bodyPr>
            <a:lstStyle/>
            <a:p>
              <a:pPr algn="ctr"/>
              <a:r>
                <a:rPr lang="en-GB" b="1" dirty="0">
                  <a:solidFill>
                    <a:srgbClr val="FF0000"/>
                  </a:solidFill>
                </a:rPr>
                <a:t>24</a:t>
              </a:r>
            </a:p>
          </p:txBody>
        </p:sp>
        <p:sp>
          <p:nvSpPr>
            <p:cNvPr id="30" name="TextBox 29">
              <a:extLst>
                <a:ext uri="{FF2B5EF4-FFF2-40B4-BE49-F238E27FC236}">
                  <a16:creationId xmlns:a16="http://schemas.microsoft.com/office/drawing/2014/main" id="{A4591D52-6AD2-4EF8-96A3-0F056A7F57F6}"/>
                </a:ext>
              </a:extLst>
            </p:cNvPr>
            <p:cNvSpPr txBox="1"/>
            <p:nvPr/>
          </p:nvSpPr>
          <p:spPr>
            <a:xfrm>
              <a:off x="2703612" y="5455846"/>
              <a:ext cx="472611" cy="369332"/>
            </a:xfrm>
            <a:prstGeom prst="rect">
              <a:avLst/>
            </a:prstGeom>
            <a:noFill/>
            <a:ln w="15875">
              <a:solidFill>
                <a:schemeClr val="accent1">
                  <a:shade val="50000"/>
                </a:schemeClr>
              </a:solidFill>
            </a:ln>
          </p:spPr>
          <p:txBody>
            <a:bodyPr wrap="square" rtlCol="0">
              <a:spAutoFit/>
            </a:bodyPr>
            <a:lstStyle/>
            <a:p>
              <a:pPr algn="ctr"/>
              <a:r>
                <a:rPr lang="en-GB" b="1" dirty="0">
                  <a:solidFill>
                    <a:srgbClr val="FF0000"/>
                  </a:solidFill>
                </a:rPr>
                <a:t>16</a:t>
              </a:r>
            </a:p>
          </p:txBody>
        </p:sp>
        <p:sp>
          <p:nvSpPr>
            <p:cNvPr id="31" name="TextBox 30">
              <a:extLst>
                <a:ext uri="{FF2B5EF4-FFF2-40B4-BE49-F238E27FC236}">
                  <a16:creationId xmlns:a16="http://schemas.microsoft.com/office/drawing/2014/main" id="{5CB5736C-027B-4F6F-BE64-CA5E861E83CB}"/>
                </a:ext>
              </a:extLst>
            </p:cNvPr>
            <p:cNvSpPr txBox="1"/>
            <p:nvPr/>
          </p:nvSpPr>
          <p:spPr>
            <a:xfrm>
              <a:off x="6079829" y="5433445"/>
              <a:ext cx="472611" cy="369332"/>
            </a:xfrm>
            <a:prstGeom prst="rect">
              <a:avLst/>
            </a:prstGeom>
            <a:noFill/>
            <a:ln w="15875">
              <a:solidFill>
                <a:schemeClr val="accent1">
                  <a:shade val="50000"/>
                </a:schemeClr>
              </a:solidFill>
            </a:ln>
          </p:spPr>
          <p:txBody>
            <a:bodyPr wrap="square" rtlCol="0">
              <a:spAutoFit/>
            </a:bodyPr>
            <a:lstStyle/>
            <a:p>
              <a:pPr algn="ctr"/>
              <a:r>
                <a:rPr lang="en-GB" b="1" dirty="0">
                  <a:solidFill>
                    <a:srgbClr val="FF0000"/>
                  </a:solidFill>
                </a:rPr>
                <a:t>42</a:t>
              </a:r>
            </a:p>
          </p:txBody>
        </p:sp>
      </p:grpSp>
      <p:sp>
        <p:nvSpPr>
          <p:cNvPr id="39" name="TextBox 38">
            <a:extLst>
              <a:ext uri="{FF2B5EF4-FFF2-40B4-BE49-F238E27FC236}">
                <a16:creationId xmlns:a16="http://schemas.microsoft.com/office/drawing/2014/main" id="{32307E56-3732-437E-9AE3-AB7D3BFCBF4F}"/>
              </a:ext>
            </a:extLst>
          </p:cNvPr>
          <p:cNvSpPr txBox="1"/>
          <p:nvPr/>
        </p:nvSpPr>
        <p:spPr>
          <a:xfrm>
            <a:off x="872364" y="540276"/>
            <a:ext cx="472611" cy="369332"/>
          </a:xfrm>
          <a:prstGeom prst="rect">
            <a:avLst/>
          </a:prstGeom>
          <a:noFill/>
          <a:ln w="15875">
            <a:noFill/>
          </a:ln>
        </p:spPr>
        <p:txBody>
          <a:bodyPr wrap="square" rtlCol="0">
            <a:spAutoFit/>
          </a:bodyPr>
          <a:lstStyle/>
          <a:p>
            <a:pPr algn="ctr"/>
            <a:r>
              <a:rPr lang="en-GB" b="1" dirty="0"/>
              <a:t>+8</a:t>
            </a:r>
          </a:p>
        </p:txBody>
      </p:sp>
      <p:sp>
        <p:nvSpPr>
          <p:cNvPr id="40" name="TextBox 39">
            <a:extLst>
              <a:ext uri="{FF2B5EF4-FFF2-40B4-BE49-F238E27FC236}">
                <a16:creationId xmlns:a16="http://schemas.microsoft.com/office/drawing/2014/main" id="{8A68DA35-357F-4291-AFA1-979773CB538C}"/>
              </a:ext>
            </a:extLst>
          </p:cNvPr>
          <p:cNvSpPr txBox="1"/>
          <p:nvPr/>
        </p:nvSpPr>
        <p:spPr>
          <a:xfrm>
            <a:off x="5039189" y="561256"/>
            <a:ext cx="472611" cy="369332"/>
          </a:xfrm>
          <a:prstGeom prst="rect">
            <a:avLst/>
          </a:prstGeom>
          <a:noFill/>
          <a:ln w="15875">
            <a:noFill/>
          </a:ln>
        </p:spPr>
        <p:txBody>
          <a:bodyPr wrap="square" rtlCol="0">
            <a:spAutoFit/>
          </a:bodyPr>
          <a:lstStyle/>
          <a:p>
            <a:pPr algn="ctr"/>
            <a:r>
              <a:rPr lang="en-GB" b="1" dirty="0"/>
              <a:t>+2</a:t>
            </a:r>
          </a:p>
        </p:txBody>
      </p:sp>
      <p:sp>
        <p:nvSpPr>
          <p:cNvPr id="41" name="TextBox 40">
            <a:extLst>
              <a:ext uri="{FF2B5EF4-FFF2-40B4-BE49-F238E27FC236}">
                <a16:creationId xmlns:a16="http://schemas.microsoft.com/office/drawing/2014/main" id="{688A7CD6-157E-48F0-9166-D104E890DDE9}"/>
              </a:ext>
            </a:extLst>
          </p:cNvPr>
          <p:cNvSpPr txBox="1"/>
          <p:nvPr/>
        </p:nvSpPr>
        <p:spPr>
          <a:xfrm>
            <a:off x="3389029" y="588384"/>
            <a:ext cx="472611" cy="369332"/>
          </a:xfrm>
          <a:prstGeom prst="rect">
            <a:avLst/>
          </a:prstGeom>
          <a:noFill/>
          <a:ln w="15875">
            <a:noFill/>
          </a:ln>
        </p:spPr>
        <p:txBody>
          <a:bodyPr wrap="square" rtlCol="0">
            <a:spAutoFit/>
          </a:bodyPr>
          <a:lstStyle/>
          <a:p>
            <a:pPr algn="ctr"/>
            <a:r>
              <a:rPr lang="en-GB" b="1" dirty="0"/>
              <a:t>+8</a:t>
            </a:r>
          </a:p>
        </p:txBody>
      </p:sp>
      <p:sp>
        <p:nvSpPr>
          <p:cNvPr id="42" name="TextBox 41">
            <a:extLst>
              <a:ext uri="{FF2B5EF4-FFF2-40B4-BE49-F238E27FC236}">
                <a16:creationId xmlns:a16="http://schemas.microsoft.com/office/drawing/2014/main" id="{FB04844D-32F5-47B3-8ECE-B4AFCD0CC209}"/>
              </a:ext>
            </a:extLst>
          </p:cNvPr>
          <p:cNvSpPr txBox="1"/>
          <p:nvPr/>
        </p:nvSpPr>
        <p:spPr>
          <a:xfrm>
            <a:off x="1687368" y="588384"/>
            <a:ext cx="472611" cy="369332"/>
          </a:xfrm>
          <a:prstGeom prst="rect">
            <a:avLst/>
          </a:prstGeom>
          <a:noFill/>
          <a:ln w="15875">
            <a:noFill/>
          </a:ln>
        </p:spPr>
        <p:txBody>
          <a:bodyPr wrap="square" rtlCol="0">
            <a:spAutoFit/>
          </a:bodyPr>
          <a:lstStyle/>
          <a:p>
            <a:pPr algn="ctr"/>
            <a:r>
              <a:rPr lang="en-GB" b="1" dirty="0"/>
              <a:t>+8</a:t>
            </a:r>
          </a:p>
        </p:txBody>
      </p:sp>
      <p:sp>
        <p:nvSpPr>
          <p:cNvPr id="43" name="TextBox 42">
            <a:extLst>
              <a:ext uri="{FF2B5EF4-FFF2-40B4-BE49-F238E27FC236}">
                <a16:creationId xmlns:a16="http://schemas.microsoft.com/office/drawing/2014/main" id="{CE7910F1-7A80-4926-B01D-CE3F291FBE4D}"/>
              </a:ext>
            </a:extLst>
          </p:cNvPr>
          <p:cNvSpPr txBox="1"/>
          <p:nvPr/>
        </p:nvSpPr>
        <p:spPr>
          <a:xfrm>
            <a:off x="2555721" y="568165"/>
            <a:ext cx="472611" cy="369332"/>
          </a:xfrm>
          <a:prstGeom prst="rect">
            <a:avLst/>
          </a:prstGeom>
          <a:noFill/>
          <a:ln w="15875">
            <a:noFill/>
          </a:ln>
        </p:spPr>
        <p:txBody>
          <a:bodyPr wrap="square" rtlCol="0">
            <a:spAutoFit/>
          </a:bodyPr>
          <a:lstStyle/>
          <a:p>
            <a:pPr algn="ctr"/>
            <a:r>
              <a:rPr lang="en-GB" b="1" dirty="0"/>
              <a:t>+8</a:t>
            </a:r>
          </a:p>
        </p:txBody>
      </p:sp>
      <p:sp>
        <p:nvSpPr>
          <p:cNvPr id="44" name="TextBox 43">
            <a:extLst>
              <a:ext uri="{FF2B5EF4-FFF2-40B4-BE49-F238E27FC236}">
                <a16:creationId xmlns:a16="http://schemas.microsoft.com/office/drawing/2014/main" id="{97098CCE-A3BF-4D1A-9D3C-0B7F0A38C3CE}"/>
              </a:ext>
            </a:extLst>
          </p:cNvPr>
          <p:cNvSpPr txBox="1"/>
          <p:nvPr/>
        </p:nvSpPr>
        <p:spPr>
          <a:xfrm>
            <a:off x="4230588" y="568165"/>
            <a:ext cx="472611" cy="369332"/>
          </a:xfrm>
          <a:prstGeom prst="rect">
            <a:avLst/>
          </a:prstGeom>
          <a:noFill/>
          <a:ln w="15875">
            <a:noFill/>
          </a:ln>
        </p:spPr>
        <p:txBody>
          <a:bodyPr wrap="square" rtlCol="0">
            <a:spAutoFit/>
          </a:bodyPr>
          <a:lstStyle/>
          <a:p>
            <a:pPr algn="ctr"/>
            <a:r>
              <a:rPr lang="en-GB" b="1" dirty="0"/>
              <a:t>+8</a:t>
            </a:r>
          </a:p>
        </p:txBody>
      </p:sp>
      <p:pic>
        <p:nvPicPr>
          <p:cNvPr id="45" name="Picture 44" descr="A picture containing icon&#10;&#10;Description automatically generated">
            <a:extLst>
              <a:ext uri="{FF2B5EF4-FFF2-40B4-BE49-F238E27FC236}">
                <a16:creationId xmlns:a16="http://schemas.microsoft.com/office/drawing/2014/main" id="{2AFDB919-38E5-4F6D-9917-0F4F5198F283}"/>
              </a:ext>
            </a:extLst>
          </p:cNvPr>
          <p:cNvPicPr>
            <a:picLocks noChangeAspect="1"/>
          </p:cNvPicPr>
          <p:nvPr/>
        </p:nvPicPr>
        <p:blipFill rotWithShape="1">
          <a:blip r:embed="rId2">
            <a:extLst>
              <a:ext uri="{BEBA8EAE-BF5A-486C-A8C5-ECC9F3942E4B}">
                <a14:imgProps xmlns:a14="http://schemas.microsoft.com/office/drawing/2010/main">
                  <a14:imgLayer r:embed="rId3">
                    <a14:imgEffect>
                      <a14:brightnessContrast bright="20000" contrast="-20000"/>
                    </a14:imgEffect>
                  </a14:imgLayer>
                </a14:imgProps>
              </a:ext>
              <a:ext uri="{28A0092B-C50C-407E-A947-70E740481C1C}">
                <a14:useLocalDpi xmlns:a14="http://schemas.microsoft.com/office/drawing/2010/main" val="0"/>
              </a:ext>
            </a:extLst>
          </a:blip>
          <a:srcRect l="17080" t="31386" r="17037" b="37581"/>
          <a:stretch/>
        </p:blipFill>
        <p:spPr>
          <a:xfrm>
            <a:off x="1214199" y="1448736"/>
            <a:ext cx="666890" cy="339250"/>
          </a:xfrm>
          <a:prstGeom prst="rect">
            <a:avLst/>
          </a:prstGeom>
        </p:spPr>
      </p:pic>
      <p:pic>
        <p:nvPicPr>
          <p:cNvPr id="46" name="Picture 45" descr="A picture containing icon&#10;&#10;Description automatically generated">
            <a:extLst>
              <a:ext uri="{FF2B5EF4-FFF2-40B4-BE49-F238E27FC236}">
                <a16:creationId xmlns:a16="http://schemas.microsoft.com/office/drawing/2014/main" id="{59B9377D-4986-40A3-B79D-10D1070A4911}"/>
              </a:ext>
            </a:extLst>
          </p:cNvPr>
          <p:cNvPicPr>
            <a:picLocks noChangeAspect="1"/>
          </p:cNvPicPr>
          <p:nvPr/>
        </p:nvPicPr>
        <p:blipFill rotWithShape="1">
          <a:blip r:embed="rId2">
            <a:extLst>
              <a:ext uri="{BEBA8EAE-BF5A-486C-A8C5-ECC9F3942E4B}">
                <a14:imgProps xmlns:a14="http://schemas.microsoft.com/office/drawing/2010/main">
                  <a14:imgLayer r:embed="rId3">
                    <a14:imgEffect>
                      <a14:brightnessContrast bright="20000" contrast="-20000"/>
                    </a14:imgEffect>
                  </a14:imgLayer>
                </a14:imgProps>
              </a:ext>
              <a:ext uri="{28A0092B-C50C-407E-A947-70E740481C1C}">
                <a14:useLocalDpi xmlns:a14="http://schemas.microsoft.com/office/drawing/2010/main" val="0"/>
              </a:ext>
            </a:extLst>
          </a:blip>
          <a:srcRect l="17080" t="31386" r="17037" b="37581"/>
          <a:stretch/>
        </p:blipFill>
        <p:spPr>
          <a:xfrm>
            <a:off x="2028017" y="1460825"/>
            <a:ext cx="691460" cy="351749"/>
          </a:xfrm>
          <a:prstGeom prst="rect">
            <a:avLst/>
          </a:prstGeom>
        </p:spPr>
      </p:pic>
      <p:pic>
        <p:nvPicPr>
          <p:cNvPr id="47" name="Picture 46" descr="A picture containing icon&#10;&#10;Description automatically generated">
            <a:extLst>
              <a:ext uri="{FF2B5EF4-FFF2-40B4-BE49-F238E27FC236}">
                <a16:creationId xmlns:a16="http://schemas.microsoft.com/office/drawing/2014/main" id="{30BEDCD9-BFA9-4FE6-9B12-C3075D9F8FC1}"/>
              </a:ext>
            </a:extLst>
          </p:cNvPr>
          <p:cNvPicPr>
            <a:picLocks noChangeAspect="1"/>
          </p:cNvPicPr>
          <p:nvPr/>
        </p:nvPicPr>
        <p:blipFill rotWithShape="1">
          <a:blip r:embed="rId2">
            <a:extLst>
              <a:ext uri="{BEBA8EAE-BF5A-486C-A8C5-ECC9F3942E4B}">
                <a14:imgProps xmlns:a14="http://schemas.microsoft.com/office/drawing/2010/main">
                  <a14:imgLayer r:embed="rId3">
                    <a14:imgEffect>
                      <a14:brightnessContrast bright="20000" contrast="-20000"/>
                    </a14:imgEffect>
                  </a14:imgLayer>
                </a14:imgProps>
              </a:ext>
              <a:ext uri="{28A0092B-C50C-407E-A947-70E740481C1C}">
                <a14:useLocalDpi xmlns:a14="http://schemas.microsoft.com/office/drawing/2010/main" val="0"/>
              </a:ext>
            </a:extLst>
          </a:blip>
          <a:srcRect l="17080" t="31386" r="17037" b="37581"/>
          <a:stretch/>
        </p:blipFill>
        <p:spPr>
          <a:xfrm>
            <a:off x="2874835" y="1460824"/>
            <a:ext cx="691462" cy="351750"/>
          </a:xfrm>
          <a:prstGeom prst="rect">
            <a:avLst/>
          </a:prstGeom>
        </p:spPr>
      </p:pic>
      <p:sp>
        <p:nvSpPr>
          <p:cNvPr id="48" name="TextBox 47">
            <a:extLst>
              <a:ext uri="{FF2B5EF4-FFF2-40B4-BE49-F238E27FC236}">
                <a16:creationId xmlns:a16="http://schemas.microsoft.com/office/drawing/2014/main" id="{5B76722C-3065-4CD7-AFDD-DCB1744EAF60}"/>
              </a:ext>
            </a:extLst>
          </p:cNvPr>
          <p:cNvSpPr txBox="1"/>
          <p:nvPr/>
        </p:nvSpPr>
        <p:spPr>
          <a:xfrm>
            <a:off x="7001943" y="305357"/>
            <a:ext cx="4882923" cy="3139321"/>
          </a:xfrm>
          <a:prstGeom prst="rect">
            <a:avLst/>
          </a:prstGeom>
          <a:solidFill>
            <a:schemeClr val="accent3">
              <a:lumMod val="20000"/>
              <a:lumOff val="80000"/>
            </a:schemeClr>
          </a:solidFill>
        </p:spPr>
        <p:txBody>
          <a:bodyPr wrap="square" rtlCol="0">
            <a:spAutoFit/>
          </a:bodyPr>
          <a:lstStyle/>
          <a:p>
            <a:r>
              <a:rPr lang="en-GB" b="1" dirty="0"/>
              <a:t>There are 42 people</a:t>
            </a:r>
          </a:p>
          <a:p>
            <a:r>
              <a:rPr lang="en-GB" b="1" dirty="0"/>
              <a:t>This is not a multiple of 8</a:t>
            </a:r>
          </a:p>
          <a:p>
            <a:endParaRPr lang="en-GB" b="1" dirty="0"/>
          </a:p>
          <a:p>
            <a:r>
              <a:rPr lang="en-GB" b="1" dirty="0"/>
              <a:t>There are five full mini buses (8x5 =40)</a:t>
            </a:r>
          </a:p>
          <a:p>
            <a:r>
              <a:rPr lang="en-GB" b="1" dirty="0"/>
              <a:t>Two people left to go in another mini bus</a:t>
            </a:r>
          </a:p>
          <a:p>
            <a:r>
              <a:rPr lang="en-GB" dirty="0"/>
              <a:t> </a:t>
            </a:r>
          </a:p>
          <a:p>
            <a:r>
              <a:rPr lang="en-GB" b="1" dirty="0">
                <a:solidFill>
                  <a:srgbClr val="00B0F0"/>
                </a:solidFill>
              </a:rPr>
              <a:t>42 ÷ 8 = 5 </a:t>
            </a:r>
            <a:r>
              <a:rPr lang="en-GB" dirty="0"/>
              <a:t>full buses </a:t>
            </a:r>
            <a:r>
              <a:rPr lang="en-GB" b="1" dirty="0">
                <a:solidFill>
                  <a:srgbClr val="00B0F0"/>
                </a:solidFill>
              </a:rPr>
              <a:t>remainder 2</a:t>
            </a:r>
            <a:r>
              <a:rPr lang="en-GB" dirty="0"/>
              <a:t> people</a:t>
            </a:r>
          </a:p>
          <a:p>
            <a:endParaRPr lang="en-GB" dirty="0"/>
          </a:p>
          <a:p>
            <a:r>
              <a:rPr lang="en-GB" b="1" dirty="0">
                <a:solidFill>
                  <a:srgbClr val="00B0F0"/>
                </a:solidFill>
              </a:rPr>
              <a:t>42 ÷ 8 = 5</a:t>
            </a:r>
            <a:r>
              <a:rPr lang="en-GB" dirty="0"/>
              <a:t> </a:t>
            </a:r>
            <a:r>
              <a:rPr lang="en-GB" b="1" dirty="0">
                <a:solidFill>
                  <a:srgbClr val="00B0F0"/>
                </a:solidFill>
              </a:rPr>
              <a:t>r 2</a:t>
            </a:r>
            <a:r>
              <a:rPr lang="en-GB" dirty="0"/>
              <a:t> </a:t>
            </a:r>
          </a:p>
          <a:p>
            <a:endParaRPr lang="en-GB" dirty="0"/>
          </a:p>
          <a:p>
            <a:r>
              <a:rPr lang="en-GB" b="1" dirty="0"/>
              <a:t>Need 6 minibuses </a:t>
            </a:r>
          </a:p>
        </p:txBody>
      </p:sp>
      <p:pic>
        <p:nvPicPr>
          <p:cNvPr id="49" name="Picture 48" descr="A picture containing icon&#10;&#10;Description automatically generated">
            <a:extLst>
              <a:ext uri="{FF2B5EF4-FFF2-40B4-BE49-F238E27FC236}">
                <a16:creationId xmlns:a16="http://schemas.microsoft.com/office/drawing/2014/main" id="{BC154CCA-9AA6-400E-B11E-A7D2624015C9}"/>
              </a:ext>
            </a:extLst>
          </p:cNvPr>
          <p:cNvPicPr>
            <a:picLocks noChangeAspect="1"/>
          </p:cNvPicPr>
          <p:nvPr/>
        </p:nvPicPr>
        <p:blipFill rotWithShape="1">
          <a:blip r:embed="rId2">
            <a:extLst>
              <a:ext uri="{BEBA8EAE-BF5A-486C-A8C5-ECC9F3942E4B}">
                <a14:imgProps xmlns:a14="http://schemas.microsoft.com/office/drawing/2010/main">
                  <a14:imgLayer r:embed="rId3">
                    <a14:imgEffect>
                      <a14:brightnessContrast bright="20000" contrast="-20000"/>
                    </a14:imgEffect>
                  </a14:imgLayer>
                </a14:imgProps>
              </a:ext>
              <a:ext uri="{28A0092B-C50C-407E-A947-70E740481C1C}">
                <a14:useLocalDpi xmlns:a14="http://schemas.microsoft.com/office/drawing/2010/main" val="0"/>
              </a:ext>
            </a:extLst>
          </a:blip>
          <a:srcRect l="17080" t="31386" r="17037" b="37581"/>
          <a:stretch/>
        </p:blipFill>
        <p:spPr>
          <a:xfrm>
            <a:off x="4509951" y="1486579"/>
            <a:ext cx="691462" cy="351750"/>
          </a:xfrm>
          <a:prstGeom prst="rect">
            <a:avLst/>
          </a:prstGeom>
        </p:spPr>
      </p:pic>
      <p:pic>
        <p:nvPicPr>
          <p:cNvPr id="50" name="Picture 49" descr="A picture containing icon&#10;&#10;Description automatically generated">
            <a:extLst>
              <a:ext uri="{FF2B5EF4-FFF2-40B4-BE49-F238E27FC236}">
                <a16:creationId xmlns:a16="http://schemas.microsoft.com/office/drawing/2014/main" id="{BB2054FC-44C0-4B91-BA76-73625D449EB6}"/>
              </a:ext>
            </a:extLst>
          </p:cNvPr>
          <p:cNvPicPr>
            <a:picLocks noChangeAspect="1"/>
          </p:cNvPicPr>
          <p:nvPr/>
        </p:nvPicPr>
        <p:blipFill rotWithShape="1">
          <a:blip r:embed="rId2">
            <a:extLst>
              <a:ext uri="{BEBA8EAE-BF5A-486C-A8C5-ECC9F3942E4B}">
                <a14:imgProps xmlns:a14="http://schemas.microsoft.com/office/drawing/2010/main">
                  <a14:imgLayer r:embed="rId3">
                    <a14:imgEffect>
                      <a14:brightnessContrast bright="20000" contrast="-20000"/>
                    </a14:imgEffect>
                  </a14:imgLayer>
                </a14:imgProps>
              </a:ext>
              <a:ext uri="{28A0092B-C50C-407E-A947-70E740481C1C}">
                <a14:useLocalDpi xmlns:a14="http://schemas.microsoft.com/office/drawing/2010/main" val="0"/>
              </a:ext>
            </a:extLst>
          </a:blip>
          <a:srcRect l="17080" t="31386" r="17037" b="37581"/>
          <a:stretch/>
        </p:blipFill>
        <p:spPr>
          <a:xfrm>
            <a:off x="5371256" y="1499499"/>
            <a:ext cx="691462" cy="351750"/>
          </a:xfrm>
          <a:prstGeom prst="rect">
            <a:avLst/>
          </a:prstGeom>
        </p:spPr>
      </p:pic>
      <p:pic>
        <p:nvPicPr>
          <p:cNvPr id="51" name="Picture 50" descr="A picture containing icon&#10;&#10;Description automatically generated">
            <a:extLst>
              <a:ext uri="{FF2B5EF4-FFF2-40B4-BE49-F238E27FC236}">
                <a16:creationId xmlns:a16="http://schemas.microsoft.com/office/drawing/2014/main" id="{C72CF748-7C9F-4FFF-B932-31718F812F17}"/>
              </a:ext>
            </a:extLst>
          </p:cNvPr>
          <p:cNvPicPr>
            <a:picLocks noChangeAspect="1"/>
          </p:cNvPicPr>
          <p:nvPr/>
        </p:nvPicPr>
        <p:blipFill rotWithShape="1">
          <a:blip r:embed="rId2">
            <a:extLst>
              <a:ext uri="{BEBA8EAE-BF5A-486C-A8C5-ECC9F3942E4B}">
                <a14:imgProps xmlns:a14="http://schemas.microsoft.com/office/drawing/2010/main">
                  <a14:imgLayer r:embed="rId3">
                    <a14:imgEffect>
                      <a14:brightnessContrast bright="20000" contrast="-20000"/>
                    </a14:imgEffect>
                  </a14:imgLayer>
                </a14:imgProps>
              </a:ext>
              <a:ext uri="{28A0092B-C50C-407E-A947-70E740481C1C}">
                <a14:useLocalDpi xmlns:a14="http://schemas.microsoft.com/office/drawing/2010/main" val="0"/>
              </a:ext>
            </a:extLst>
          </a:blip>
          <a:srcRect l="17080" t="31386" r="17037" b="37581"/>
          <a:stretch/>
        </p:blipFill>
        <p:spPr>
          <a:xfrm>
            <a:off x="3685108" y="1470941"/>
            <a:ext cx="691462" cy="351750"/>
          </a:xfrm>
          <a:prstGeom prst="rect">
            <a:avLst/>
          </a:prstGeom>
        </p:spPr>
      </p:pic>
      <p:sp>
        <p:nvSpPr>
          <p:cNvPr id="54" name="TextBox 53">
            <a:extLst>
              <a:ext uri="{FF2B5EF4-FFF2-40B4-BE49-F238E27FC236}">
                <a16:creationId xmlns:a16="http://schemas.microsoft.com/office/drawing/2014/main" id="{DBF9F9C4-B48C-4F40-8DB9-3E54FA9940E0}"/>
              </a:ext>
            </a:extLst>
          </p:cNvPr>
          <p:cNvSpPr txBox="1"/>
          <p:nvPr/>
        </p:nvSpPr>
        <p:spPr>
          <a:xfrm>
            <a:off x="74836" y="5471838"/>
            <a:ext cx="7573608" cy="1077218"/>
          </a:xfrm>
          <a:prstGeom prst="rect">
            <a:avLst/>
          </a:prstGeom>
          <a:solidFill>
            <a:schemeClr val="bg2"/>
          </a:solidFill>
        </p:spPr>
        <p:txBody>
          <a:bodyPr wrap="square" rtlCol="0">
            <a:spAutoFit/>
          </a:bodyPr>
          <a:lstStyle/>
          <a:p>
            <a:r>
              <a:rPr lang="en-GB" sz="1600" dirty="0"/>
              <a:t>40 people divided into groups of 8 is 5 groups of 8 people.</a:t>
            </a:r>
          </a:p>
          <a:p>
            <a:r>
              <a:rPr lang="en-GB" sz="1600" dirty="0"/>
              <a:t>40 ÷ 8 = 5</a:t>
            </a:r>
          </a:p>
          <a:p>
            <a:r>
              <a:rPr lang="en-GB" sz="1600" dirty="0"/>
              <a:t>42 people divided into groups of 8 is 5 groups of 8 people and 2 people left over.</a:t>
            </a:r>
          </a:p>
          <a:p>
            <a:r>
              <a:rPr lang="en-GB" sz="1600" dirty="0"/>
              <a:t> 42÷ 8 = 5 r 2</a:t>
            </a:r>
          </a:p>
        </p:txBody>
      </p:sp>
      <p:sp>
        <p:nvSpPr>
          <p:cNvPr id="55" name="TextBox 54">
            <a:extLst>
              <a:ext uri="{FF2B5EF4-FFF2-40B4-BE49-F238E27FC236}">
                <a16:creationId xmlns:a16="http://schemas.microsoft.com/office/drawing/2014/main" id="{A5D372BD-4322-4D71-912A-F0B153B522CE}"/>
              </a:ext>
            </a:extLst>
          </p:cNvPr>
          <p:cNvSpPr txBox="1"/>
          <p:nvPr/>
        </p:nvSpPr>
        <p:spPr>
          <a:xfrm>
            <a:off x="5275494" y="1911364"/>
            <a:ext cx="1461530" cy="646331"/>
          </a:xfrm>
          <a:prstGeom prst="rect">
            <a:avLst/>
          </a:prstGeom>
          <a:solidFill>
            <a:schemeClr val="accent1">
              <a:lumMod val="20000"/>
              <a:lumOff val="80000"/>
            </a:schemeClr>
          </a:solidFill>
        </p:spPr>
        <p:txBody>
          <a:bodyPr wrap="square" rtlCol="0">
            <a:spAutoFit/>
          </a:bodyPr>
          <a:lstStyle/>
          <a:p>
            <a:r>
              <a:rPr lang="en-GB" sz="1200" b="1" dirty="0"/>
              <a:t>only 2 people in this bus</a:t>
            </a:r>
          </a:p>
          <a:p>
            <a:r>
              <a:rPr lang="en-GB" sz="1200" b="1" dirty="0"/>
              <a:t>6 spare seats</a:t>
            </a:r>
          </a:p>
        </p:txBody>
      </p:sp>
      <p:pic>
        <p:nvPicPr>
          <p:cNvPr id="57" name="Picture 56">
            <a:extLst>
              <a:ext uri="{FF2B5EF4-FFF2-40B4-BE49-F238E27FC236}">
                <a16:creationId xmlns:a16="http://schemas.microsoft.com/office/drawing/2014/main" id="{F64AFC0F-EAE2-44F5-AA6B-3AC8BFBC9827}"/>
              </a:ext>
            </a:extLst>
          </p:cNvPr>
          <p:cNvPicPr>
            <a:picLocks noChangeAspect="1"/>
          </p:cNvPicPr>
          <p:nvPr/>
        </p:nvPicPr>
        <p:blipFill rotWithShape="1">
          <a:blip r:embed="rId4"/>
          <a:srcRect b="2489"/>
          <a:stretch/>
        </p:blipFill>
        <p:spPr>
          <a:xfrm>
            <a:off x="747102" y="2628753"/>
            <a:ext cx="4562460" cy="2381591"/>
          </a:xfrm>
          <a:prstGeom prst="rect">
            <a:avLst/>
          </a:prstGeom>
        </p:spPr>
      </p:pic>
      <p:sp>
        <p:nvSpPr>
          <p:cNvPr id="58" name="TextBox 57">
            <a:extLst>
              <a:ext uri="{FF2B5EF4-FFF2-40B4-BE49-F238E27FC236}">
                <a16:creationId xmlns:a16="http://schemas.microsoft.com/office/drawing/2014/main" id="{AF475490-BAB1-4CF3-9CEF-63B5938146DB}"/>
              </a:ext>
            </a:extLst>
          </p:cNvPr>
          <p:cNvSpPr txBox="1"/>
          <p:nvPr/>
        </p:nvSpPr>
        <p:spPr>
          <a:xfrm>
            <a:off x="7566051" y="4183171"/>
            <a:ext cx="3754705" cy="646331"/>
          </a:xfrm>
          <a:prstGeom prst="rect">
            <a:avLst/>
          </a:prstGeom>
          <a:solidFill>
            <a:schemeClr val="accent3">
              <a:lumMod val="40000"/>
              <a:lumOff val="60000"/>
            </a:schemeClr>
          </a:solidFill>
        </p:spPr>
        <p:txBody>
          <a:bodyPr wrap="square" rtlCol="0">
            <a:spAutoFit/>
          </a:bodyPr>
          <a:lstStyle/>
          <a:p>
            <a:r>
              <a:rPr lang="en-GB" b="1" dirty="0"/>
              <a:t>6 mini buses are needed.</a:t>
            </a:r>
          </a:p>
          <a:p>
            <a:r>
              <a:rPr lang="en-GB" b="1" dirty="0"/>
              <a:t>There will be 6 spare seats.</a:t>
            </a:r>
          </a:p>
        </p:txBody>
      </p:sp>
      <p:pic>
        <p:nvPicPr>
          <p:cNvPr id="59" name="Picture 58" descr="A picture containing icon&#10;&#10;Description automatically generated">
            <a:extLst>
              <a:ext uri="{FF2B5EF4-FFF2-40B4-BE49-F238E27FC236}">
                <a16:creationId xmlns:a16="http://schemas.microsoft.com/office/drawing/2014/main" id="{69BE667A-D7E0-4F0E-87BE-45FAD6EE9181}"/>
              </a:ext>
            </a:extLst>
          </p:cNvPr>
          <p:cNvPicPr>
            <a:picLocks noChangeAspect="1"/>
          </p:cNvPicPr>
          <p:nvPr/>
        </p:nvPicPr>
        <p:blipFill rotWithShape="1">
          <a:blip r:embed="rId2">
            <a:extLst>
              <a:ext uri="{BEBA8EAE-BF5A-486C-A8C5-ECC9F3942E4B}">
                <a14:imgProps xmlns:a14="http://schemas.microsoft.com/office/drawing/2010/main">
                  <a14:imgLayer r:embed="rId3">
                    <a14:imgEffect>
                      <a14:brightnessContrast bright="20000" contrast="-20000"/>
                    </a14:imgEffect>
                  </a14:imgLayer>
                </a14:imgProps>
              </a:ext>
              <a:ext uri="{28A0092B-C50C-407E-A947-70E740481C1C}">
                <a14:useLocalDpi xmlns:a14="http://schemas.microsoft.com/office/drawing/2010/main" val="0"/>
              </a:ext>
            </a:extLst>
          </a:blip>
          <a:srcRect l="17080" t="31386" r="17037" b="37581"/>
          <a:stretch/>
        </p:blipFill>
        <p:spPr>
          <a:xfrm>
            <a:off x="1089221" y="4052662"/>
            <a:ext cx="444235" cy="225984"/>
          </a:xfrm>
          <a:prstGeom prst="rect">
            <a:avLst/>
          </a:prstGeom>
        </p:spPr>
      </p:pic>
      <p:pic>
        <p:nvPicPr>
          <p:cNvPr id="60" name="Picture 59" descr="A picture containing icon&#10;&#10;Description automatically generated">
            <a:extLst>
              <a:ext uri="{FF2B5EF4-FFF2-40B4-BE49-F238E27FC236}">
                <a16:creationId xmlns:a16="http://schemas.microsoft.com/office/drawing/2014/main" id="{302C3BB2-F1E1-4DA2-A92E-6D9D57951275}"/>
              </a:ext>
            </a:extLst>
          </p:cNvPr>
          <p:cNvPicPr>
            <a:picLocks noChangeAspect="1"/>
          </p:cNvPicPr>
          <p:nvPr/>
        </p:nvPicPr>
        <p:blipFill rotWithShape="1">
          <a:blip r:embed="rId2">
            <a:extLst>
              <a:ext uri="{BEBA8EAE-BF5A-486C-A8C5-ECC9F3942E4B}">
                <a14:imgProps xmlns:a14="http://schemas.microsoft.com/office/drawing/2010/main">
                  <a14:imgLayer r:embed="rId3">
                    <a14:imgEffect>
                      <a14:brightnessContrast bright="20000" contrast="-20000"/>
                    </a14:imgEffect>
                  </a14:imgLayer>
                </a14:imgProps>
              </a:ext>
              <a:ext uri="{28A0092B-C50C-407E-A947-70E740481C1C}">
                <a14:useLocalDpi xmlns:a14="http://schemas.microsoft.com/office/drawing/2010/main" val="0"/>
              </a:ext>
            </a:extLst>
          </a:blip>
          <a:srcRect l="17080" t="31386" r="17037" b="37581"/>
          <a:stretch/>
        </p:blipFill>
        <p:spPr>
          <a:xfrm>
            <a:off x="1851575" y="4067243"/>
            <a:ext cx="444235" cy="225984"/>
          </a:xfrm>
          <a:prstGeom prst="rect">
            <a:avLst/>
          </a:prstGeom>
        </p:spPr>
      </p:pic>
      <p:pic>
        <p:nvPicPr>
          <p:cNvPr id="61" name="Picture 60" descr="A picture containing icon&#10;&#10;Description automatically generated">
            <a:extLst>
              <a:ext uri="{FF2B5EF4-FFF2-40B4-BE49-F238E27FC236}">
                <a16:creationId xmlns:a16="http://schemas.microsoft.com/office/drawing/2014/main" id="{0C163E7D-563F-4B09-A28B-A8DED727A585}"/>
              </a:ext>
            </a:extLst>
          </p:cNvPr>
          <p:cNvPicPr>
            <a:picLocks noChangeAspect="1"/>
          </p:cNvPicPr>
          <p:nvPr/>
        </p:nvPicPr>
        <p:blipFill rotWithShape="1">
          <a:blip r:embed="rId2">
            <a:extLst>
              <a:ext uri="{BEBA8EAE-BF5A-486C-A8C5-ECC9F3942E4B}">
                <a14:imgProps xmlns:a14="http://schemas.microsoft.com/office/drawing/2010/main">
                  <a14:imgLayer r:embed="rId3">
                    <a14:imgEffect>
                      <a14:brightnessContrast bright="20000" contrast="-20000"/>
                    </a14:imgEffect>
                  </a14:imgLayer>
                </a14:imgProps>
              </a:ext>
              <a:ext uri="{28A0092B-C50C-407E-A947-70E740481C1C}">
                <a14:useLocalDpi xmlns:a14="http://schemas.microsoft.com/office/drawing/2010/main" val="0"/>
              </a:ext>
            </a:extLst>
          </a:blip>
          <a:srcRect l="17080" t="31386" r="17037" b="37581"/>
          <a:stretch/>
        </p:blipFill>
        <p:spPr>
          <a:xfrm>
            <a:off x="3294967" y="4060904"/>
            <a:ext cx="444235" cy="225984"/>
          </a:xfrm>
          <a:prstGeom prst="rect">
            <a:avLst/>
          </a:prstGeom>
        </p:spPr>
      </p:pic>
      <p:pic>
        <p:nvPicPr>
          <p:cNvPr id="62" name="Picture 61" descr="A picture containing icon&#10;&#10;Description automatically generated">
            <a:extLst>
              <a:ext uri="{FF2B5EF4-FFF2-40B4-BE49-F238E27FC236}">
                <a16:creationId xmlns:a16="http://schemas.microsoft.com/office/drawing/2014/main" id="{8DFD5C9E-891D-4142-8E77-A80D90A65523}"/>
              </a:ext>
            </a:extLst>
          </p:cNvPr>
          <p:cNvPicPr>
            <a:picLocks noChangeAspect="1"/>
          </p:cNvPicPr>
          <p:nvPr/>
        </p:nvPicPr>
        <p:blipFill rotWithShape="1">
          <a:blip r:embed="rId2">
            <a:extLst>
              <a:ext uri="{BEBA8EAE-BF5A-486C-A8C5-ECC9F3942E4B}">
                <a14:imgProps xmlns:a14="http://schemas.microsoft.com/office/drawing/2010/main">
                  <a14:imgLayer r:embed="rId3">
                    <a14:imgEffect>
                      <a14:brightnessContrast bright="20000" contrast="-20000"/>
                    </a14:imgEffect>
                  </a14:imgLayer>
                </a14:imgProps>
              </a:ext>
              <a:ext uri="{28A0092B-C50C-407E-A947-70E740481C1C}">
                <a14:useLocalDpi xmlns:a14="http://schemas.microsoft.com/office/drawing/2010/main" val="0"/>
              </a:ext>
            </a:extLst>
          </a:blip>
          <a:srcRect l="17080" t="31386" r="17037" b="37581"/>
          <a:stretch/>
        </p:blipFill>
        <p:spPr>
          <a:xfrm>
            <a:off x="4030839" y="4052662"/>
            <a:ext cx="444235" cy="225984"/>
          </a:xfrm>
          <a:prstGeom prst="rect">
            <a:avLst/>
          </a:prstGeom>
        </p:spPr>
      </p:pic>
      <p:pic>
        <p:nvPicPr>
          <p:cNvPr id="63" name="Picture 62" descr="A picture containing icon&#10;&#10;Description automatically generated">
            <a:extLst>
              <a:ext uri="{FF2B5EF4-FFF2-40B4-BE49-F238E27FC236}">
                <a16:creationId xmlns:a16="http://schemas.microsoft.com/office/drawing/2014/main" id="{B4EC8DE3-B4DA-40AC-A7AA-3FC4961D38BF}"/>
              </a:ext>
            </a:extLst>
          </p:cNvPr>
          <p:cNvPicPr>
            <a:picLocks noChangeAspect="1"/>
          </p:cNvPicPr>
          <p:nvPr/>
        </p:nvPicPr>
        <p:blipFill rotWithShape="1">
          <a:blip r:embed="rId2">
            <a:extLst>
              <a:ext uri="{BEBA8EAE-BF5A-486C-A8C5-ECC9F3942E4B}">
                <a14:imgProps xmlns:a14="http://schemas.microsoft.com/office/drawing/2010/main">
                  <a14:imgLayer r:embed="rId3">
                    <a14:imgEffect>
                      <a14:brightnessContrast bright="20000" contrast="-20000"/>
                    </a14:imgEffect>
                  </a14:imgLayer>
                </a14:imgProps>
              </a:ext>
              <a:ext uri="{28A0092B-C50C-407E-A947-70E740481C1C}">
                <a14:useLocalDpi xmlns:a14="http://schemas.microsoft.com/office/drawing/2010/main" val="0"/>
              </a:ext>
            </a:extLst>
          </a:blip>
          <a:srcRect l="17080" t="31386" r="17037" b="37581"/>
          <a:stretch/>
        </p:blipFill>
        <p:spPr>
          <a:xfrm>
            <a:off x="4816952" y="4074249"/>
            <a:ext cx="444235" cy="225984"/>
          </a:xfrm>
          <a:prstGeom prst="rect">
            <a:avLst/>
          </a:prstGeom>
        </p:spPr>
      </p:pic>
      <p:pic>
        <p:nvPicPr>
          <p:cNvPr id="64" name="Picture 63" descr="A picture containing icon&#10;&#10;Description automatically generated">
            <a:extLst>
              <a:ext uri="{FF2B5EF4-FFF2-40B4-BE49-F238E27FC236}">
                <a16:creationId xmlns:a16="http://schemas.microsoft.com/office/drawing/2014/main" id="{E79184BB-8486-4A31-BF6B-FB8E0A47037E}"/>
              </a:ext>
            </a:extLst>
          </p:cNvPr>
          <p:cNvPicPr>
            <a:picLocks noChangeAspect="1"/>
          </p:cNvPicPr>
          <p:nvPr/>
        </p:nvPicPr>
        <p:blipFill rotWithShape="1">
          <a:blip r:embed="rId2">
            <a:extLst>
              <a:ext uri="{BEBA8EAE-BF5A-486C-A8C5-ECC9F3942E4B}">
                <a14:imgProps xmlns:a14="http://schemas.microsoft.com/office/drawing/2010/main">
                  <a14:imgLayer r:embed="rId3">
                    <a14:imgEffect>
                      <a14:brightnessContrast bright="20000" contrast="-20000"/>
                    </a14:imgEffect>
                  </a14:imgLayer>
                </a14:imgProps>
              </a:ext>
              <a:ext uri="{28A0092B-C50C-407E-A947-70E740481C1C}">
                <a14:useLocalDpi xmlns:a14="http://schemas.microsoft.com/office/drawing/2010/main" val="0"/>
              </a:ext>
            </a:extLst>
          </a:blip>
          <a:srcRect l="17080" t="31386" r="17037" b="37581"/>
          <a:stretch/>
        </p:blipFill>
        <p:spPr>
          <a:xfrm>
            <a:off x="2569908" y="4074249"/>
            <a:ext cx="444235" cy="225984"/>
          </a:xfrm>
          <a:prstGeom prst="rect">
            <a:avLst/>
          </a:prstGeom>
        </p:spPr>
      </p:pic>
    </p:spTree>
    <p:extLst>
      <p:ext uri="{BB962C8B-B14F-4D97-AF65-F5344CB8AC3E}">
        <p14:creationId xmlns:p14="http://schemas.microsoft.com/office/powerpoint/2010/main" val="3387439793"/>
      </p:ext>
    </p:extLst>
  </p:cSld>
  <p:clrMapOvr>
    <a:masterClrMapping/>
  </p:clrMapOvr>
</p:sld>
</file>

<file path=ppt/theme/theme1.xml><?xml version="1.0" encoding="utf-8"?>
<a:theme xmlns:a="http://schemas.openxmlformats.org/drawingml/2006/main" name="3_HIAS PowerPoin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402</TotalTime>
  <Words>1146</Words>
  <Application>Microsoft Office PowerPoint</Application>
  <PresentationFormat>Widescreen</PresentationFormat>
  <Paragraphs>200</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Symbol</vt:lpstr>
      <vt:lpstr>3_HIAS PowerPoint template</vt:lpstr>
      <vt:lpstr>Year 4</vt:lpstr>
      <vt:lpstr> HIAS Blended Learning Resource</vt:lpstr>
      <vt:lpstr>PowerPoint Presentation</vt:lpstr>
      <vt:lpstr>Solve problems involving multiplication and division</vt:lpstr>
      <vt:lpstr>Understand the problem</vt:lpstr>
      <vt:lpstr>Make a Plan</vt:lpstr>
      <vt:lpstr>PowerPoint Presentation</vt:lpstr>
      <vt:lpstr>Carry out your plan: show your reasoning</vt:lpstr>
      <vt:lpstr>PowerPoint Presentation</vt:lpstr>
      <vt:lpstr>Review your solution: does it seem reasonable? Which steps/ parts did you find easy and which harder?</vt:lpstr>
      <vt:lpstr>Now try this one</vt:lpstr>
      <vt:lpstr>HIAS Maths team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1</dc:title>
  <dc:creator>Clifft, Jacqui</dc:creator>
  <cp:lastModifiedBy>Vickers, Rebecca</cp:lastModifiedBy>
  <cp:revision>18</cp:revision>
  <dcterms:created xsi:type="dcterms:W3CDTF">2021-01-05T11:02:27Z</dcterms:created>
  <dcterms:modified xsi:type="dcterms:W3CDTF">2021-02-04T13:19:02Z</dcterms:modified>
</cp:coreProperties>
</file>