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72" r:id="rId2"/>
    <p:sldId id="2643" r:id="rId3"/>
    <p:sldId id="2644" r:id="rId4"/>
    <p:sldId id="2653" r:id="rId5"/>
    <p:sldId id="2647" r:id="rId6"/>
    <p:sldId id="2656" r:id="rId7"/>
    <p:sldId id="2654" r:id="rId8"/>
    <p:sldId id="2655"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A3FF13-7D06-4DF6-9AE0-E1BD42358566}" v="4" dt="2021-01-29T18:30:37.66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08" autoAdjust="0"/>
    <p:restoredTop sz="78596" autoAdjust="0"/>
  </p:normalViewPr>
  <p:slideViewPr>
    <p:cSldViewPr snapToGrid="0">
      <p:cViewPr>
        <p:scale>
          <a:sx n="62" d="100"/>
          <a:sy n="62" d="100"/>
        </p:scale>
        <p:origin x="788" y="5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urn, Jenny" userId="da60964d-54d9-422e-88cd-a3e89d812d33" providerId="ADAL" clId="{CAA3FF13-7D06-4DF6-9AE0-E1BD42358566}"/>
    <pc:docChg chg="undo custSel modSld sldOrd">
      <pc:chgData name="Burn, Jenny" userId="da60964d-54d9-422e-88cd-a3e89d812d33" providerId="ADAL" clId="{CAA3FF13-7D06-4DF6-9AE0-E1BD42358566}" dt="2021-01-29T18:33:16.637" v="1489" actId="20577"/>
      <pc:docMkLst>
        <pc:docMk/>
      </pc:docMkLst>
      <pc:sldChg chg="modSp mod">
        <pc:chgData name="Burn, Jenny" userId="da60964d-54d9-422e-88cd-a3e89d812d33" providerId="ADAL" clId="{CAA3FF13-7D06-4DF6-9AE0-E1BD42358566}" dt="2021-01-19T11:14:43.393" v="94" actId="20577"/>
        <pc:sldMkLst>
          <pc:docMk/>
          <pc:sldMk cId="4284245350" sldId="272"/>
        </pc:sldMkLst>
        <pc:spChg chg="mod">
          <ac:chgData name="Burn, Jenny" userId="da60964d-54d9-422e-88cd-a3e89d812d33" providerId="ADAL" clId="{CAA3FF13-7D06-4DF6-9AE0-E1BD42358566}" dt="2021-01-19T11:14:43.393" v="94" actId="20577"/>
          <ac:spMkLst>
            <pc:docMk/>
            <pc:sldMk cId="4284245350" sldId="272"/>
            <ac:spMk id="3" creationId="{00000000-0000-0000-0000-000000000000}"/>
          </ac:spMkLst>
        </pc:spChg>
      </pc:sldChg>
      <pc:sldChg chg="addSp delSp modSp mod modNotesTx">
        <pc:chgData name="Burn, Jenny" userId="da60964d-54d9-422e-88cd-a3e89d812d33" providerId="ADAL" clId="{CAA3FF13-7D06-4DF6-9AE0-E1BD42358566}" dt="2021-01-29T18:30:11.546" v="1333" actId="20577"/>
        <pc:sldMkLst>
          <pc:docMk/>
          <pc:sldMk cId="1683183876" sldId="2647"/>
        </pc:sldMkLst>
        <pc:spChg chg="del">
          <ac:chgData name="Burn, Jenny" userId="da60964d-54d9-422e-88cd-a3e89d812d33" providerId="ADAL" clId="{CAA3FF13-7D06-4DF6-9AE0-E1BD42358566}" dt="2021-01-29T17:26:31.093" v="97" actId="478"/>
          <ac:spMkLst>
            <pc:docMk/>
            <pc:sldMk cId="1683183876" sldId="2647"/>
            <ac:spMk id="5" creationId="{394F0F9B-3066-4197-B4AA-7C48A58CB0AE}"/>
          </ac:spMkLst>
        </pc:spChg>
        <pc:spChg chg="del mod">
          <ac:chgData name="Burn, Jenny" userId="da60964d-54d9-422e-88cd-a3e89d812d33" providerId="ADAL" clId="{CAA3FF13-7D06-4DF6-9AE0-E1BD42358566}" dt="2021-01-29T17:26:59.383" v="111" actId="478"/>
          <ac:spMkLst>
            <pc:docMk/>
            <pc:sldMk cId="1683183876" sldId="2647"/>
            <ac:spMk id="6" creationId="{36C39713-CC9C-4ADF-A5DD-5714BDB16347}"/>
          </ac:spMkLst>
        </pc:spChg>
        <pc:spChg chg="del mod">
          <ac:chgData name="Burn, Jenny" userId="da60964d-54d9-422e-88cd-a3e89d812d33" providerId="ADAL" clId="{CAA3FF13-7D06-4DF6-9AE0-E1BD42358566}" dt="2021-01-29T17:26:43.646" v="105" actId="478"/>
          <ac:spMkLst>
            <pc:docMk/>
            <pc:sldMk cId="1683183876" sldId="2647"/>
            <ac:spMk id="7" creationId="{1B4741CC-B18C-4327-AD18-B2695337912C}"/>
          </ac:spMkLst>
        </pc:spChg>
        <pc:spChg chg="del mod">
          <ac:chgData name="Burn, Jenny" userId="da60964d-54d9-422e-88cd-a3e89d812d33" providerId="ADAL" clId="{CAA3FF13-7D06-4DF6-9AE0-E1BD42358566}" dt="2021-01-29T17:26:53.120" v="108" actId="478"/>
          <ac:spMkLst>
            <pc:docMk/>
            <pc:sldMk cId="1683183876" sldId="2647"/>
            <ac:spMk id="8" creationId="{EFE40B79-892E-40E9-ADE3-F96EBDE76E33}"/>
          </ac:spMkLst>
        </pc:spChg>
        <pc:spChg chg="add mod">
          <ac:chgData name="Burn, Jenny" userId="da60964d-54d9-422e-88cd-a3e89d812d33" providerId="ADAL" clId="{CAA3FF13-7D06-4DF6-9AE0-E1BD42358566}" dt="2021-01-29T18:30:00.345" v="1323" actId="20577"/>
          <ac:spMkLst>
            <pc:docMk/>
            <pc:sldMk cId="1683183876" sldId="2647"/>
            <ac:spMk id="10" creationId="{51AF5B05-8602-4F55-85C8-37076FEDF63F}"/>
          </ac:spMkLst>
        </pc:spChg>
        <pc:graphicFrameChg chg="add mod modGraphic">
          <ac:chgData name="Burn, Jenny" userId="da60964d-54d9-422e-88cd-a3e89d812d33" providerId="ADAL" clId="{CAA3FF13-7D06-4DF6-9AE0-E1BD42358566}" dt="2021-01-29T18:26:30.215" v="1136" actId="20577"/>
          <ac:graphicFrameMkLst>
            <pc:docMk/>
            <pc:sldMk cId="1683183876" sldId="2647"/>
            <ac:graphicFrameMk id="13" creationId="{696E9B70-0CFF-456E-B3EB-89548F0CC837}"/>
          </ac:graphicFrameMkLst>
        </pc:graphicFrameChg>
        <pc:picChg chg="del">
          <ac:chgData name="Burn, Jenny" userId="da60964d-54d9-422e-88cd-a3e89d812d33" providerId="ADAL" clId="{CAA3FF13-7D06-4DF6-9AE0-E1BD42358566}" dt="2021-01-29T17:26:18.099" v="95" actId="478"/>
          <ac:picMkLst>
            <pc:docMk/>
            <pc:sldMk cId="1683183876" sldId="2647"/>
            <ac:picMk id="2" creationId="{D135788C-1D93-47AD-B0F5-9FFA681FEDBB}"/>
          </ac:picMkLst>
        </pc:picChg>
        <pc:picChg chg="add del mod modCrop">
          <ac:chgData name="Burn, Jenny" userId="da60964d-54d9-422e-88cd-a3e89d812d33" providerId="ADAL" clId="{CAA3FF13-7D06-4DF6-9AE0-E1BD42358566}" dt="2021-01-29T18:25:37.276" v="1126" actId="478"/>
          <ac:picMkLst>
            <pc:docMk/>
            <pc:sldMk cId="1683183876" sldId="2647"/>
            <ac:picMk id="9" creationId="{374126F5-0F12-4CA9-A143-0B94DCE3CC77}"/>
          </ac:picMkLst>
        </pc:picChg>
        <pc:picChg chg="add mod">
          <ac:chgData name="Burn, Jenny" userId="da60964d-54d9-422e-88cd-a3e89d812d33" providerId="ADAL" clId="{CAA3FF13-7D06-4DF6-9AE0-E1BD42358566}" dt="2021-01-29T18:25:42.649" v="1128" actId="1076"/>
          <ac:picMkLst>
            <pc:docMk/>
            <pc:sldMk cId="1683183876" sldId="2647"/>
            <ac:picMk id="12" creationId="{0C929329-97BE-483D-BCD7-59D0AAB9404F}"/>
          </ac:picMkLst>
        </pc:picChg>
      </pc:sldChg>
      <pc:sldChg chg="addSp modSp mod ord modNotesTx">
        <pc:chgData name="Burn, Jenny" userId="da60964d-54d9-422e-88cd-a3e89d812d33" providerId="ADAL" clId="{CAA3FF13-7D06-4DF6-9AE0-E1BD42358566}" dt="2021-01-29T18:29:07.852" v="1230" actId="20577"/>
        <pc:sldMkLst>
          <pc:docMk/>
          <pc:sldMk cId="2257021788" sldId="2653"/>
        </pc:sldMkLst>
        <pc:spChg chg="mod">
          <ac:chgData name="Burn, Jenny" userId="da60964d-54d9-422e-88cd-a3e89d812d33" providerId="ADAL" clId="{CAA3FF13-7D06-4DF6-9AE0-E1BD42358566}" dt="2021-01-29T17:38:04.228" v="1094" actId="20577"/>
          <ac:spMkLst>
            <pc:docMk/>
            <pc:sldMk cId="2257021788" sldId="2653"/>
            <ac:spMk id="10" creationId="{51AF5B05-8602-4F55-85C8-37076FEDF63F}"/>
          </ac:spMkLst>
        </pc:spChg>
        <pc:graphicFrameChg chg="add mod modGraphic">
          <ac:chgData name="Burn, Jenny" userId="da60964d-54d9-422e-88cd-a3e89d812d33" providerId="ADAL" clId="{CAA3FF13-7D06-4DF6-9AE0-E1BD42358566}" dt="2021-01-29T18:26:08.905" v="1130" actId="14734"/>
          <ac:graphicFrameMkLst>
            <pc:docMk/>
            <pc:sldMk cId="2257021788" sldId="2653"/>
            <ac:graphicFrameMk id="2" creationId="{13D3BCF5-CF25-4A9A-809F-903519C0A5CE}"/>
          </ac:graphicFrameMkLst>
        </pc:graphicFrameChg>
      </pc:sldChg>
      <pc:sldChg chg="addSp delSp modSp mod">
        <pc:chgData name="Burn, Jenny" userId="da60964d-54d9-422e-88cd-a3e89d812d33" providerId="ADAL" clId="{CAA3FF13-7D06-4DF6-9AE0-E1BD42358566}" dt="2021-01-29T18:33:16.637" v="1489" actId="20577"/>
        <pc:sldMkLst>
          <pc:docMk/>
          <pc:sldMk cId="3483747080" sldId="2654"/>
        </pc:sldMkLst>
        <pc:spChg chg="add del mod">
          <ac:chgData name="Burn, Jenny" userId="da60964d-54d9-422e-88cd-a3e89d812d33" providerId="ADAL" clId="{CAA3FF13-7D06-4DF6-9AE0-E1BD42358566}" dt="2021-01-29T18:33:16.637" v="1489" actId="20577"/>
          <ac:spMkLst>
            <pc:docMk/>
            <pc:sldMk cId="3483747080" sldId="2654"/>
            <ac:spMk id="10" creationId="{51AF5B05-8602-4F55-85C8-37076FEDF63F}"/>
          </ac:spMkLst>
        </pc:spChg>
        <pc:picChg chg="add del">
          <ac:chgData name="Burn, Jenny" userId="da60964d-54d9-422e-88cd-a3e89d812d33" providerId="ADAL" clId="{CAA3FF13-7D06-4DF6-9AE0-E1BD42358566}" dt="2021-01-29T18:31:16.392" v="1338" actId="22"/>
          <ac:picMkLst>
            <pc:docMk/>
            <pc:sldMk cId="3483747080" sldId="2654"/>
            <ac:picMk id="5" creationId="{1800F999-02D0-4F0C-B031-20DD85C9FA60}"/>
          </ac:picMkLst>
        </pc:picChg>
        <pc:picChg chg="add mod">
          <ac:chgData name="Burn, Jenny" userId="da60964d-54d9-422e-88cd-a3e89d812d33" providerId="ADAL" clId="{CAA3FF13-7D06-4DF6-9AE0-E1BD42358566}" dt="2021-01-29T18:31:29.121" v="1349" actId="1076"/>
          <ac:picMkLst>
            <pc:docMk/>
            <pc:sldMk cId="3483747080" sldId="2654"/>
            <ac:picMk id="7" creationId="{C446A571-2D38-4BAB-8777-9BFCA0CA80C8}"/>
          </ac:picMkLst>
        </pc:picChg>
      </pc:sldChg>
    </pc:docChg>
  </pc:docChgLst>
  <pc:docChgLst>
    <pc:chgData name="Burn, Jenny" userId="da60964d-54d9-422e-88cd-a3e89d812d33" providerId="ADAL" clId="{2F833CDA-68CE-40CE-95C1-2E66372F3D21}"/>
    <pc:docChg chg="undo custSel delSld modSld sldOrd">
      <pc:chgData name="Burn, Jenny" userId="da60964d-54d9-422e-88cd-a3e89d812d33" providerId="ADAL" clId="{2F833CDA-68CE-40CE-95C1-2E66372F3D21}" dt="2021-01-15T16:53:48.285" v="1858" actId="47"/>
      <pc:docMkLst>
        <pc:docMk/>
      </pc:docMkLst>
      <pc:sldChg chg="del">
        <pc:chgData name="Burn, Jenny" userId="da60964d-54d9-422e-88cd-a3e89d812d33" providerId="ADAL" clId="{2F833CDA-68CE-40CE-95C1-2E66372F3D21}" dt="2021-01-15T16:53:48.285" v="1858" actId="47"/>
        <pc:sldMkLst>
          <pc:docMk/>
          <pc:sldMk cId="4061990253" sldId="262"/>
        </pc:sldMkLst>
      </pc:sldChg>
      <pc:sldChg chg="modSp mod">
        <pc:chgData name="Burn, Jenny" userId="da60964d-54d9-422e-88cd-a3e89d812d33" providerId="ADAL" clId="{2F833CDA-68CE-40CE-95C1-2E66372F3D21}" dt="2021-01-12T17:19:42.049" v="132" actId="207"/>
        <pc:sldMkLst>
          <pc:docMk/>
          <pc:sldMk cId="4284245350" sldId="272"/>
        </pc:sldMkLst>
        <pc:spChg chg="mod">
          <ac:chgData name="Burn, Jenny" userId="da60964d-54d9-422e-88cd-a3e89d812d33" providerId="ADAL" clId="{2F833CDA-68CE-40CE-95C1-2E66372F3D21}" dt="2021-01-12T17:19:42.049" v="132" actId="207"/>
          <ac:spMkLst>
            <pc:docMk/>
            <pc:sldMk cId="4284245350" sldId="272"/>
            <ac:spMk id="3" creationId="{00000000-0000-0000-0000-000000000000}"/>
          </ac:spMkLst>
        </pc:spChg>
      </pc:sldChg>
      <pc:sldChg chg="modSp mod">
        <pc:chgData name="Burn, Jenny" userId="da60964d-54d9-422e-88cd-a3e89d812d33" providerId="ADAL" clId="{2F833CDA-68CE-40CE-95C1-2E66372F3D21}" dt="2021-01-15T16:53:45.276" v="1857" actId="20577"/>
        <pc:sldMkLst>
          <pc:docMk/>
          <pc:sldMk cId="1287721433" sldId="2643"/>
        </pc:sldMkLst>
        <pc:spChg chg="mod">
          <ac:chgData name="Burn, Jenny" userId="da60964d-54d9-422e-88cd-a3e89d812d33" providerId="ADAL" clId="{2F833CDA-68CE-40CE-95C1-2E66372F3D21}" dt="2021-01-15T16:53:45.276" v="1857" actId="20577"/>
          <ac:spMkLst>
            <pc:docMk/>
            <pc:sldMk cId="1287721433" sldId="2643"/>
            <ac:spMk id="3" creationId="{B1B08BC7-3958-4725-9814-E8937628E8C6}"/>
          </ac:spMkLst>
        </pc:spChg>
      </pc:sldChg>
      <pc:sldChg chg="addSp delSp modSp mod modNotesTx">
        <pc:chgData name="Burn, Jenny" userId="da60964d-54d9-422e-88cd-a3e89d812d33" providerId="ADAL" clId="{2F833CDA-68CE-40CE-95C1-2E66372F3D21}" dt="2021-01-13T13:03:44.056" v="1855" actId="20577"/>
        <pc:sldMkLst>
          <pc:docMk/>
          <pc:sldMk cId="1683183876" sldId="2647"/>
        </pc:sldMkLst>
        <pc:spChg chg="add mod">
          <ac:chgData name="Burn, Jenny" userId="da60964d-54d9-422e-88cd-a3e89d812d33" providerId="ADAL" clId="{2F833CDA-68CE-40CE-95C1-2E66372F3D21}" dt="2021-01-13T13:01:20.454" v="1737" actId="20577"/>
          <ac:spMkLst>
            <pc:docMk/>
            <pc:sldMk cId="1683183876" sldId="2647"/>
            <ac:spMk id="5" creationId="{394F0F9B-3066-4197-B4AA-7C48A58CB0AE}"/>
          </ac:spMkLst>
        </pc:spChg>
        <pc:spChg chg="add mod">
          <ac:chgData name="Burn, Jenny" userId="da60964d-54d9-422e-88cd-a3e89d812d33" providerId="ADAL" clId="{2F833CDA-68CE-40CE-95C1-2E66372F3D21}" dt="2021-01-12T17:49:39.098" v="808" actId="1076"/>
          <ac:spMkLst>
            <pc:docMk/>
            <pc:sldMk cId="1683183876" sldId="2647"/>
            <ac:spMk id="6" creationId="{36C39713-CC9C-4ADF-A5DD-5714BDB16347}"/>
          </ac:spMkLst>
        </pc:spChg>
        <pc:spChg chg="add mod">
          <ac:chgData name="Burn, Jenny" userId="da60964d-54d9-422e-88cd-a3e89d812d33" providerId="ADAL" clId="{2F833CDA-68CE-40CE-95C1-2E66372F3D21}" dt="2021-01-12T17:49:35.284" v="807" actId="1076"/>
          <ac:spMkLst>
            <pc:docMk/>
            <pc:sldMk cId="1683183876" sldId="2647"/>
            <ac:spMk id="7" creationId="{1B4741CC-B18C-4327-AD18-B2695337912C}"/>
          </ac:spMkLst>
        </pc:spChg>
        <pc:spChg chg="add mod">
          <ac:chgData name="Burn, Jenny" userId="da60964d-54d9-422e-88cd-a3e89d812d33" providerId="ADAL" clId="{2F833CDA-68CE-40CE-95C1-2E66372F3D21}" dt="2021-01-12T17:49:45.821" v="809" actId="1076"/>
          <ac:spMkLst>
            <pc:docMk/>
            <pc:sldMk cId="1683183876" sldId="2647"/>
            <ac:spMk id="8" creationId="{EFE40B79-892E-40E9-ADE3-F96EBDE76E33}"/>
          </ac:spMkLst>
        </pc:spChg>
        <pc:spChg chg="add del">
          <ac:chgData name="Burn, Jenny" userId="da60964d-54d9-422e-88cd-a3e89d812d33" providerId="ADAL" clId="{2F833CDA-68CE-40CE-95C1-2E66372F3D21}" dt="2021-01-12T17:46:06.929" v="646"/>
          <ac:spMkLst>
            <pc:docMk/>
            <pc:sldMk cId="1683183876" sldId="2647"/>
            <ac:spMk id="9" creationId="{8F16AF79-DAFB-4061-802C-D8AEA13F1BA8}"/>
          </ac:spMkLst>
        </pc:spChg>
        <pc:spChg chg="add del">
          <ac:chgData name="Burn, Jenny" userId="da60964d-54d9-422e-88cd-a3e89d812d33" providerId="ADAL" clId="{2F833CDA-68CE-40CE-95C1-2E66372F3D21}" dt="2021-01-12T17:46:06.929" v="646"/>
          <ac:spMkLst>
            <pc:docMk/>
            <pc:sldMk cId="1683183876" sldId="2647"/>
            <ac:spMk id="10" creationId="{0BA4D4B0-FE91-4407-A5C1-69F163408C7D}"/>
          </ac:spMkLst>
        </pc:spChg>
        <pc:picChg chg="add mod">
          <ac:chgData name="Burn, Jenny" userId="da60964d-54d9-422e-88cd-a3e89d812d33" providerId="ADAL" clId="{2F833CDA-68CE-40CE-95C1-2E66372F3D21}" dt="2021-01-12T17:49:22.533" v="806" actId="1076"/>
          <ac:picMkLst>
            <pc:docMk/>
            <pc:sldMk cId="1683183876" sldId="2647"/>
            <ac:picMk id="2" creationId="{D135788C-1D93-47AD-B0F5-9FFA681FEDBB}"/>
          </ac:picMkLst>
        </pc:picChg>
        <pc:picChg chg="add del mod">
          <ac:chgData name="Burn, Jenny" userId="da60964d-54d9-422e-88cd-a3e89d812d33" providerId="ADAL" clId="{2F833CDA-68CE-40CE-95C1-2E66372F3D21}" dt="2021-01-13T12:48:50.480" v="1428"/>
          <ac:picMkLst>
            <pc:docMk/>
            <pc:sldMk cId="1683183876" sldId="2647"/>
            <ac:picMk id="9" creationId="{F61DA100-5C77-441B-B338-C6A326F18B05}"/>
          </ac:picMkLst>
        </pc:picChg>
        <pc:picChg chg="add del">
          <ac:chgData name="Burn, Jenny" userId="da60964d-54d9-422e-88cd-a3e89d812d33" providerId="ADAL" clId="{2F833CDA-68CE-40CE-95C1-2E66372F3D21}" dt="2021-01-12T17:46:06.929" v="646"/>
          <ac:picMkLst>
            <pc:docMk/>
            <pc:sldMk cId="1683183876" sldId="2647"/>
            <ac:picMk id="1025" creationId="{EA7141A7-49D2-4A23-98FD-D6CF4B6BFB8A}"/>
          </ac:picMkLst>
        </pc:picChg>
      </pc:sldChg>
      <pc:sldChg chg="addSp delSp modSp mod modNotesTx">
        <pc:chgData name="Burn, Jenny" userId="da60964d-54d9-422e-88cd-a3e89d812d33" providerId="ADAL" clId="{2F833CDA-68CE-40CE-95C1-2E66372F3D21}" dt="2021-01-13T12:59:35.089" v="1733" actId="20577"/>
        <pc:sldMkLst>
          <pc:docMk/>
          <pc:sldMk cId="1022996525" sldId="2648"/>
        </pc:sldMkLst>
        <pc:spChg chg="add del mod">
          <ac:chgData name="Burn, Jenny" userId="da60964d-54d9-422e-88cd-a3e89d812d33" providerId="ADAL" clId="{2F833CDA-68CE-40CE-95C1-2E66372F3D21}" dt="2021-01-12T17:29:13.570" v="147" actId="478"/>
          <ac:spMkLst>
            <pc:docMk/>
            <pc:sldMk cId="1022996525" sldId="2648"/>
            <ac:spMk id="2" creationId="{89DE110D-A04E-4F91-A999-356CDDB32D31}"/>
          </ac:spMkLst>
        </pc:spChg>
        <pc:spChg chg="add mod">
          <ac:chgData name="Burn, Jenny" userId="da60964d-54d9-422e-88cd-a3e89d812d33" providerId="ADAL" clId="{2F833CDA-68CE-40CE-95C1-2E66372F3D21}" dt="2021-01-13T11:51:23.903" v="1371" actId="114"/>
          <ac:spMkLst>
            <pc:docMk/>
            <pc:sldMk cId="1022996525" sldId="2648"/>
            <ac:spMk id="10" creationId="{5115DFD7-E950-47CD-94A3-3E1495EA9E65}"/>
          </ac:spMkLst>
        </pc:spChg>
        <pc:picChg chg="add del mod">
          <ac:chgData name="Burn, Jenny" userId="da60964d-54d9-422e-88cd-a3e89d812d33" providerId="ADAL" clId="{2F833CDA-68CE-40CE-95C1-2E66372F3D21}" dt="2021-01-12T17:28:56.001" v="144" actId="478"/>
          <ac:picMkLst>
            <pc:docMk/>
            <pc:sldMk cId="1022996525" sldId="2648"/>
            <ac:picMk id="3" creationId="{946799BF-88DD-4BB6-B101-70FE295F7222}"/>
          </ac:picMkLst>
        </pc:picChg>
        <pc:picChg chg="add del mod">
          <ac:chgData name="Burn, Jenny" userId="da60964d-54d9-422e-88cd-a3e89d812d33" providerId="ADAL" clId="{2F833CDA-68CE-40CE-95C1-2E66372F3D21}" dt="2021-01-12T17:29:15.135" v="148" actId="478"/>
          <ac:picMkLst>
            <pc:docMk/>
            <pc:sldMk cId="1022996525" sldId="2648"/>
            <ac:picMk id="5" creationId="{85C8EC90-CB04-4D70-BC2A-C10E26B9A846}"/>
          </ac:picMkLst>
        </pc:picChg>
        <pc:picChg chg="add mod">
          <ac:chgData name="Burn, Jenny" userId="da60964d-54d9-422e-88cd-a3e89d812d33" providerId="ADAL" clId="{2F833CDA-68CE-40CE-95C1-2E66372F3D21}" dt="2021-01-12T17:42:18.881" v="568" actId="1076"/>
          <ac:picMkLst>
            <pc:docMk/>
            <pc:sldMk cId="1022996525" sldId="2648"/>
            <ac:picMk id="7" creationId="{AF4F0AD5-4B52-44F1-8530-7BF7CA93EE68}"/>
          </ac:picMkLst>
        </pc:picChg>
        <pc:picChg chg="add del">
          <ac:chgData name="Burn, Jenny" userId="da60964d-54d9-422e-88cd-a3e89d812d33" providerId="ADAL" clId="{2F833CDA-68CE-40CE-95C1-2E66372F3D21}" dt="2021-01-12T17:40:43.877" v="557" actId="478"/>
          <ac:picMkLst>
            <pc:docMk/>
            <pc:sldMk cId="1022996525" sldId="2648"/>
            <ac:picMk id="9" creationId="{6946D322-C532-4776-A827-311A1CB4F8FB}"/>
          </ac:picMkLst>
        </pc:picChg>
      </pc:sldChg>
      <pc:sldChg chg="addSp modSp del mod">
        <pc:chgData name="Burn, Jenny" userId="da60964d-54d9-422e-88cd-a3e89d812d33" providerId="ADAL" clId="{2F833CDA-68CE-40CE-95C1-2E66372F3D21}" dt="2021-01-12T17:52:02.015" v="900" actId="47"/>
        <pc:sldMkLst>
          <pc:docMk/>
          <pc:sldMk cId="2703991705" sldId="2649"/>
        </pc:sldMkLst>
        <pc:picChg chg="add mod">
          <ac:chgData name="Burn, Jenny" userId="da60964d-54d9-422e-88cd-a3e89d812d33" providerId="ADAL" clId="{2F833CDA-68CE-40CE-95C1-2E66372F3D21}" dt="2021-01-12T17:25:56.548" v="137" actId="14100"/>
          <ac:picMkLst>
            <pc:docMk/>
            <pc:sldMk cId="2703991705" sldId="2649"/>
            <ac:picMk id="3" creationId="{7801D194-DACE-4642-B2F5-0A567589B5B1}"/>
          </ac:picMkLst>
        </pc:picChg>
      </pc:sldChg>
      <pc:sldChg chg="addSp modSp del mod">
        <pc:chgData name="Burn, Jenny" userId="da60964d-54d9-422e-88cd-a3e89d812d33" providerId="ADAL" clId="{2F833CDA-68CE-40CE-95C1-2E66372F3D21}" dt="2021-01-12T18:02:36.387" v="1323" actId="47"/>
        <pc:sldMkLst>
          <pc:docMk/>
          <pc:sldMk cId="1575648264" sldId="2650"/>
        </pc:sldMkLst>
        <pc:picChg chg="add mod">
          <ac:chgData name="Burn, Jenny" userId="da60964d-54d9-422e-88cd-a3e89d812d33" providerId="ADAL" clId="{2F833CDA-68CE-40CE-95C1-2E66372F3D21}" dt="2021-01-12T17:22:31.037" v="135" actId="1076"/>
          <ac:picMkLst>
            <pc:docMk/>
            <pc:sldMk cId="1575648264" sldId="2650"/>
            <ac:picMk id="3" creationId="{F35EF42E-D1CD-4251-9AA7-E3E075D4A74D}"/>
          </ac:picMkLst>
        </pc:picChg>
      </pc:sldChg>
      <pc:sldChg chg="addSp delSp modSp mod ord modNotesTx">
        <pc:chgData name="Burn, Jenny" userId="da60964d-54d9-422e-88cd-a3e89d812d33" providerId="ADAL" clId="{2F833CDA-68CE-40CE-95C1-2E66372F3D21}" dt="2021-01-13T12:58:02.490" v="1628" actId="20577"/>
        <pc:sldMkLst>
          <pc:docMk/>
          <pc:sldMk cId="2161755771" sldId="2651"/>
        </pc:sldMkLst>
        <pc:spChg chg="add del mod">
          <ac:chgData name="Burn, Jenny" userId="da60964d-54d9-422e-88cd-a3e89d812d33" providerId="ADAL" clId="{2F833CDA-68CE-40CE-95C1-2E66372F3D21}" dt="2021-01-12T17:57:33.060" v="936" actId="47"/>
          <ac:spMkLst>
            <pc:docMk/>
            <pc:sldMk cId="2161755771" sldId="2651"/>
            <ac:spMk id="3" creationId="{2A0CB7E1-8AB0-4C0B-9A21-0D0F3BB08518}"/>
          </ac:spMkLst>
        </pc:spChg>
        <pc:spChg chg="add del">
          <ac:chgData name="Burn, Jenny" userId="da60964d-54d9-422e-88cd-a3e89d812d33" providerId="ADAL" clId="{2F833CDA-68CE-40CE-95C1-2E66372F3D21}" dt="2021-01-12T17:57:09.801" v="931"/>
          <ac:spMkLst>
            <pc:docMk/>
            <pc:sldMk cId="2161755771" sldId="2651"/>
            <ac:spMk id="5" creationId="{E2DD2A4B-6B02-44B9-BE1D-89055B389771}"/>
          </ac:spMkLst>
        </pc:spChg>
        <pc:spChg chg="add del">
          <ac:chgData name="Burn, Jenny" userId="da60964d-54d9-422e-88cd-a3e89d812d33" providerId="ADAL" clId="{2F833CDA-68CE-40CE-95C1-2E66372F3D21}" dt="2021-01-12T17:57:09.801" v="931"/>
          <ac:spMkLst>
            <pc:docMk/>
            <pc:sldMk cId="2161755771" sldId="2651"/>
            <ac:spMk id="6" creationId="{81041C0F-95D4-4A48-BAFA-53C0C067C598}"/>
          </ac:spMkLst>
        </pc:spChg>
        <pc:spChg chg="add del">
          <ac:chgData name="Burn, Jenny" userId="da60964d-54d9-422e-88cd-a3e89d812d33" providerId="ADAL" clId="{2F833CDA-68CE-40CE-95C1-2E66372F3D21}" dt="2021-01-12T17:57:09.801" v="931"/>
          <ac:spMkLst>
            <pc:docMk/>
            <pc:sldMk cId="2161755771" sldId="2651"/>
            <ac:spMk id="7" creationId="{2EDD3CB7-A693-4CBC-AF41-532BFAEADCA6}"/>
          </ac:spMkLst>
        </pc:spChg>
        <pc:spChg chg="add del">
          <ac:chgData name="Burn, Jenny" userId="da60964d-54d9-422e-88cd-a3e89d812d33" providerId="ADAL" clId="{2F833CDA-68CE-40CE-95C1-2E66372F3D21}" dt="2021-01-12T17:57:22.395" v="935"/>
          <ac:spMkLst>
            <pc:docMk/>
            <pc:sldMk cId="2161755771" sldId="2651"/>
            <ac:spMk id="8" creationId="{83D0516A-0A74-42FC-9E35-645CB26E10D1}"/>
          </ac:spMkLst>
        </pc:spChg>
        <pc:spChg chg="add del">
          <ac:chgData name="Burn, Jenny" userId="da60964d-54d9-422e-88cd-a3e89d812d33" providerId="ADAL" clId="{2F833CDA-68CE-40CE-95C1-2E66372F3D21}" dt="2021-01-12T17:57:22.395" v="935"/>
          <ac:spMkLst>
            <pc:docMk/>
            <pc:sldMk cId="2161755771" sldId="2651"/>
            <ac:spMk id="9" creationId="{95219699-2762-4774-BA07-671848E98938}"/>
          </ac:spMkLst>
        </pc:spChg>
        <pc:spChg chg="add del">
          <ac:chgData name="Burn, Jenny" userId="da60964d-54d9-422e-88cd-a3e89d812d33" providerId="ADAL" clId="{2F833CDA-68CE-40CE-95C1-2E66372F3D21}" dt="2021-01-12T17:57:22.395" v="935"/>
          <ac:spMkLst>
            <pc:docMk/>
            <pc:sldMk cId="2161755771" sldId="2651"/>
            <ac:spMk id="10" creationId="{E8527766-C68A-473D-B0EE-1CF75F5F02C6}"/>
          </ac:spMkLst>
        </pc:spChg>
        <pc:spChg chg="add del mod">
          <ac:chgData name="Burn, Jenny" userId="da60964d-54d9-422e-88cd-a3e89d812d33" providerId="ADAL" clId="{2F833CDA-68CE-40CE-95C1-2E66372F3D21}" dt="2021-01-13T11:45:58.092" v="1335" actId="14100"/>
          <ac:spMkLst>
            <pc:docMk/>
            <pc:sldMk cId="2161755771" sldId="2651"/>
            <ac:spMk id="11" creationId="{1B5CA58F-59B2-499B-A41D-10B56CD992EB}"/>
          </ac:spMkLst>
        </pc:spChg>
        <pc:spChg chg="add del mod">
          <ac:chgData name="Burn, Jenny" userId="da60964d-54d9-422e-88cd-a3e89d812d33" providerId="ADAL" clId="{2F833CDA-68CE-40CE-95C1-2E66372F3D21}" dt="2021-01-12T18:02:16.552" v="1278" actId="478"/>
          <ac:spMkLst>
            <pc:docMk/>
            <pc:sldMk cId="2161755771" sldId="2651"/>
            <ac:spMk id="17" creationId="{551ECC84-6A98-468F-8482-4A4C38BC42BD}"/>
          </ac:spMkLst>
        </pc:spChg>
        <pc:picChg chg="add mod">
          <ac:chgData name="Burn, Jenny" userId="da60964d-54d9-422e-88cd-a3e89d812d33" providerId="ADAL" clId="{2F833CDA-68CE-40CE-95C1-2E66372F3D21}" dt="2021-01-12T17:52:49.368" v="904" actId="1076"/>
          <ac:picMkLst>
            <pc:docMk/>
            <pc:sldMk cId="2161755771" sldId="2651"/>
            <ac:picMk id="2" creationId="{B6B02E13-403C-4B98-81D0-5B6CD27382AF}"/>
          </ac:picMkLst>
        </pc:picChg>
        <pc:picChg chg="add del">
          <ac:chgData name="Burn, Jenny" userId="da60964d-54d9-422e-88cd-a3e89d812d33" providerId="ADAL" clId="{2F833CDA-68CE-40CE-95C1-2E66372F3D21}" dt="2021-01-12T17:57:09.801" v="931"/>
          <ac:picMkLst>
            <pc:docMk/>
            <pc:sldMk cId="2161755771" sldId="2651"/>
            <ac:picMk id="2049" creationId="{443914E0-7B2E-4A6B-B2EC-01945C603628}"/>
          </ac:picMkLst>
        </pc:picChg>
        <pc:picChg chg="add del">
          <ac:chgData name="Burn, Jenny" userId="da60964d-54d9-422e-88cd-a3e89d812d33" providerId="ADAL" clId="{2F833CDA-68CE-40CE-95C1-2E66372F3D21}" dt="2021-01-12T17:57:09.801" v="931"/>
          <ac:picMkLst>
            <pc:docMk/>
            <pc:sldMk cId="2161755771" sldId="2651"/>
            <ac:picMk id="2050" creationId="{CE43612E-9B9D-45A1-9DAF-CCCB7F213B7A}"/>
          </ac:picMkLst>
        </pc:picChg>
        <pc:picChg chg="add del">
          <ac:chgData name="Burn, Jenny" userId="da60964d-54d9-422e-88cd-a3e89d812d33" providerId="ADAL" clId="{2F833CDA-68CE-40CE-95C1-2E66372F3D21}" dt="2021-01-12T17:57:22.395" v="935"/>
          <ac:picMkLst>
            <pc:docMk/>
            <pc:sldMk cId="2161755771" sldId="2651"/>
            <ac:picMk id="2054" creationId="{45927CEB-0B69-497D-8F6C-9A74808AD51A}"/>
          </ac:picMkLst>
        </pc:picChg>
        <pc:picChg chg="add del">
          <ac:chgData name="Burn, Jenny" userId="da60964d-54d9-422e-88cd-a3e89d812d33" providerId="ADAL" clId="{2F833CDA-68CE-40CE-95C1-2E66372F3D21}" dt="2021-01-12T17:57:22.395" v="935"/>
          <ac:picMkLst>
            <pc:docMk/>
            <pc:sldMk cId="2161755771" sldId="2651"/>
            <ac:picMk id="2055" creationId="{FB6D5D8B-AD95-4A0F-887A-636A49FBBB7E}"/>
          </ac:picMkLst>
        </pc:picChg>
      </pc:sldChg>
      <pc:sldChg chg="addSp delSp modSp mod modNotesTx">
        <pc:chgData name="Burn, Jenny" userId="da60964d-54d9-422e-88cd-a3e89d812d33" providerId="ADAL" clId="{2F833CDA-68CE-40CE-95C1-2E66372F3D21}" dt="2021-01-13T12:59:04.982" v="1677"/>
        <pc:sldMkLst>
          <pc:docMk/>
          <pc:sldMk cId="4147378133" sldId="2652"/>
        </pc:sldMkLst>
        <pc:spChg chg="del mod">
          <ac:chgData name="Burn, Jenny" userId="da60964d-54d9-422e-88cd-a3e89d812d33" providerId="ADAL" clId="{2F833CDA-68CE-40CE-95C1-2E66372F3D21}" dt="2021-01-13T11:50:43.372" v="1346" actId="478"/>
          <ac:spMkLst>
            <pc:docMk/>
            <pc:sldMk cId="4147378133" sldId="2652"/>
            <ac:spMk id="3" creationId="{2A0CB7E1-8AB0-4C0B-9A21-0D0F3BB08518}"/>
          </ac:spMkLst>
        </pc:spChg>
        <pc:spChg chg="del mod">
          <ac:chgData name="Burn, Jenny" userId="da60964d-54d9-422e-88cd-a3e89d812d33" providerId="ADAL" clId="{2F833CDA-68CE-40CE-95C1-2E66372F3D21}" dt="2021-01-13T11:46:27.850" v="1340"/>
          <ac:spMkLst>
            <pc:docMk/>
            <pc:sldMk cId="4147378133" sldId="2652"/>
            <ac:spMk id="11" creationId="{1B5CA58F-59B2-499B-A41D-10B56CD992EB}"/>
          </ac:spMkLst>
        </pc:spChg>
        <pc:picChg chg="del">
          <ac:chgData name="Burn, Jenny" userId="da60964d-54d9-422e-88cd-a3e89d812d33" providerId="ADAL" clId="{2F833CDA-68CE-40CE-95C1-2E66372F3D21}" dt="2021-01-13T11:46:27.850" v="1338" actId="478"/>
          <ac:picMkLst>
            <pc:docMk/>
            <pc:sldMk cId="4147378133" sldId="2652"/>
            <ac:picMk id="2" creationId="{B6B02E13-403C-4B98-81D0-5B6CD27382AF}"/>
          </ac:picMkLst>
        </pc:picChg>
        <pc:picChg chg="add mod">
          <ac:chgData name="Burn, Jenny" userId="da60964d-54d9-422e-88cd-a3e89d812d33" providerId="ADAL" clId="{2F833CDA-68CE-40CE-95C1-2E66372F3D21}" dt="2021-01-13T11:50:40.388" v="1344" actId="1076"/>
          <ac:picMkLst>
            <pc:docMk/>
            <pc:sldMk cId="4147378133" sldId="2652"/>
            <ac:picMk id="6" creationId="{DA8F19DB-FF97-4BA9-850F-DA997737E265}"/>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31/01/2021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lphaLcParenR"/>
            </a:pPr>
            <a:r>
              <a:rPr lang="en-GB" dirty="0"/>
              <a:t>Ellie’s steps are shown at the top as she has a shorter stride and therefore takes more steps in the same distance.</a:t>
            </a:r>
          </a:p>
          <a:p>
            <a:pPr marL="228600" indent="-228600">
              <a:buAutoNum type="alphaLcParenR"/>
            </a:pPr>
            <a:r>
              <a:rPr lang="en-GB" dirty="0"/>
              <a:t>6 and 4 (half way)</a:t>
            </a:r>
          </a:p>
          <a:p>
            <a:pPr marL="228600" indent="-228600">
              <a:buAutoNum type="alphaLcParenR"/>
            </a:pPr>
            <a:r>
              <a:rPr lang="en-GB" dirty="0"/>
              <a:t>18 and 12; 24 and 16 as Ellie’s steps are 1.5 times as many as that of her dad’s (the multiplier is 12÷8 = 1.5)</a:t>
            </a:r>
          </a:p>
        </p:txBody>
      </p:sp>
      <p:sp>
        <p:nvSpPr>
          <p:cNvPr id="4" name="Slide Number Placeholder 3"/>
          <p:cNvSpPr>
            <a:spLocks noGrp="1"/>
          </p:cNvSpPr>
          <p:nvPr>
            <p:ph type="sldNum" sz="quarter" idx="5"/>
          </p:nvPr>
        </p:nvSpPr>
        <p:spPr/>
        <p:txBody>
          <a:bodyPr/>
          <a:lstStyle/>
          <a:p>
            <a:fld id="{2F929179-DAC7-4087-8034-1DBDA8E953E7}" type="slidenum">
              <a:rPr lang="en-GB" smtClean="0"/>
              <a:t>4</a:t>
            </a:fld>
            <a:endParaRPr lang="en-GB"/>
          </a:p>
        </p:txBody>
      </p:sp>
    </p:spTree>
    <p:extLst>
      <p:ext uri="{BB962C8B-B14F-4D97-AF65-F5344CB8AC3E}">
        <p14:creationId xmlns:p14="http://schemas.microsoft.com/office/powerpoint/2010/main" val="36352886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lphaLcParenR"/>
            </a:pPr>
            <a:r>
              <a:rPr lang="en-GB" dirty="0"/>
              <a:t>Ellie’s steps are shown at the top as she has a shorter stride and therefore takes more steps in the same distance.</a:t>
            </a:r>
          </a:p>
          <a:p>
            <a:pPr marL="228600" indent="-228600">
              <a:buAutoNum type="alphaLcParenR"/>
            </a:pPr>
            <a:r>
              <a:rPr lang="en-GB" dirty="0"/>
              <a:t>5 and 3 (half way)</a:t>
            </a:r>
          </a:p>
          <a:p>
            <a:pPr marL="228600" indent="-228600">
              <a:buAutoNum type="alphaLcParenR"/>
            </a:pPr>
            <a:r>
              <a:rPr lang="en-GB" dirty="0"/>
              <a:t>15 and 9 as Ellie’s dad’s steps are 0.6 x her steps (6 ÷ 10) </a:t>
            </a:r>
          </a:p>
        </p:txBody>
      </p:sp>
      <p:sp>
        <p:nvSpPr>
          <p:cNvPr id="4" name="Slide Number Placeholder 3"/>
          <p:cNvSpPr>
            <a:spLocks noGrp="1"/>
          </p:cNvSpPr>
          <p:nvPr>
            <p:ph type="sldNum" sz="quarter" idx="5"/>
          </p:nvPr>
        </p:nvSpPr>
        <p:spPr/>
        <p:txBody>
          <a:bodyPr/>
          <a:lstStyle/>
          <a:p>
            <a:fld id="{2F929179-DAC7-4087-8034-1DBDA8E953E7}" type="slidenum">
              <a:rPr lang="en-GB" smtClean="0"/>
              <a:t>5</a:t>
            </a:fld>
            <a:endParaRPr lang="en-GB"/>
          </a:p>
        </p:txBody>
      </p:sp>
    </p:spTree>
    <p:extLst>
      <p:ext uri="{BB962C8B-B14F-4D97-AF65-F5344CB8AC3E}">
        <p14:creationId xmlns:p14="http://schemas.microsoft.com/office/powerpoint/2010/main" val="11904872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They are both correct:</a:t>
            </a:r>
          </a:p>
          <a:p>
            <a:pPr marL="0" indent="0">
              <a:buNone/>
            </a:pPr>
            <a:r>
              <a:rPr lang="en-GB" dirty="0"/>
              <a:t>Steve looked at the top number line and did 20 x 1.5 = 30 so that would work for the bottom number line 5 x 1.5 = 7.5</a:t>
            </a:r>
          </a:p>
          <a:p>
            <a:pPr marL="0" indent="0">
              <a:buNone/>
            </a:pPr>
            <a:r>
              <a:rPr lang="en-GB" dirty="0"/>
              <a:t>Mia looked at the point where 20 and 5 line up on both number lines. She noticed that 5 is ¼ of 20 (the multiplier is 0.25) and so found ¼ of </a:t>
            </a:r>
            <a:r>
              <a:rPr lang="en-GB"/>
              <a:t>30 which is 7.5.</a:t>
            </a:r>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6</a:t>
            </a:fld>
            <a:endParaRPr lang="en-GB"/>
          </a:p>
        </p:txBody>
      </p:sp>
    </p:spTree>
    <p:extLst>
      <p:ext uri="{BB962C8B-B14F-4D97-AF65-F5344CB8AC3E}">
        <p14:creationId xmlns:p14="http://schemas.microsoft.com/office/powerpoint/2010/main" val="36893869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lphaLcParenR"/>
            </a:pPr>
            <a:r>
              <a:rPr lang="en-GB" dirty="0"/>
              <a:t>The top line represents the cost as £12 matches with 8 packets of cakes.</a:t>
            </a:r>
          </a:p>
          <a:p>
            <a:pPr marL="228600" indent="-228600">
              <a:buAutoNum type="alphaLcParenR"/>
            </a:pPr>
            <a:r>
              <a:rPr lang="en-GB" dirty="0"/>
              <a:t>The y axis shows cost, the x axis shows number of packets. £6 for 4 packets; £3 for 2 packets, £1.50 for 1 packet etc</a:t>
            </a:r>
          </a:p>
          <a:p>
            <a:pPr marL="228600" indent="-228600">
              <a:buAutoNum type="alphaLcParenR"/>
            </a:pPr>
            <a:r>
              <a:rPr lang="en-GB" dirty="0"/>
              <a:t>Roughly 9 packets is £13.50 using the double number line. We can find out exactly as 9 x 1.5 (the multiplier) = 13.5</a:t>
            </a:r>
          </a:p>
        </p:txBody>
      </p:sp>
      <p:sp>
        <p:nvSpPr>
          <p:cNvPr id="4" name="Slide Number Placeholder 3"/>
          <p:cNvSpPr>
            <a:spLocks noGrp="1"/>
          </p:cNvSpPr>
          <p:nvPr>
            <p:ph type="sldNum" sz="quarter" idx="5"/>
          </p:nvPr>
        </p:nvSpPr>
        <p:spPr/>
        <p:txBody>
          <a:bodyPr/>
          <a:lstStyle/>
          <a:p>
            <a:fld id="{2F929179-DAC7-4087-8034-1DBDA8E953E7}" type="slidenum">
              <a:rPr lang="en-GB" smtClean="0"/>
              <a:t>7</a:t>
            </a:fld>
            <a:endParaRPr lang="en-GB"/>
          </a:p>
        </p:txBody>
      </p:sp>
    </p:spTree>
    <p:extLst>
      <p:ext uri="{BB962C8B-B14F-4D97-AF65-F5344CB8AC3E}">
        <p14:creationId xmlns:p14="http://schemas.microsoft.com/office/powerpoint/2010/main" val="4375650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1a) See where $4.50 lines up with the pounds which looks like roughly £3.40</a:t>
            </a:r>
          </a:p>
          <a:p>
            <a:pPr marL="0" indent="0">
              <a:buNone/>
            </a:pPr>
            <a:r>
              <a:rPr lang="en-GB" dirty="0"/>
              <a:t>b) Use points that line up exactly to find the multiplier $4=£3 so the multiplier is 3÷4=0.75; and $4.50 x 0.75 = 3.375 so £3.38</a:t>
            </a:r>
          </a:p>
          <a:p>
            <a:pPr marL="0" indent="0">
              <a:buNone/>
            </a:pPr>
            <a:r>
              <a:rPr lang="en-GB" dirty="0"/>
              <a:t>2a) Where the line goes through the point (3, 4)</a:t>
            </a:r>
          </a:p>
          <a:p>
            <a:pPr marL="0" indent="0">
              <a:buNone/>
            </a:pPr>
            <a:r>
              <a:rPr lang="en-GB" dirty="0"/>
              <a:t>b) The graph would be steeper with the line going through the point (3, 5)</a:t>
            </a:r>
          </a:p>
        </p:txBody>
      </p:sp>
      <p:sp>
        <p:nvSpPr>
          <p:cNvPr id="4" name="Slide Number Placeholder 3"/>
          <p:cNvSpPr>
            <a:spLocks noGrp="1"/>
          </p:cNvSpPr>
          <p:nvPr>
            <p:ph type="sldNum" sz="quarter" idx="5"/>
          </p:nvPr>
        </p:nvSpPr>
        <p:spPr/>
        <p:txBody>
          <a:bodyPr/>
          <a:lstStyle/>
          <a:p>
            <a:fld id="{2F929179-DAC7-4087-8034-1DBDA8E953E7}" type="slidenum">
              <a:rPr lang="en-GB" smtClean="0"/>
              <a:t>8</a:t>
            </a:fld>
            <a:endParaRPr lang="en-GB"/>
          </a:p>
        </p:txBody>
      </p:sp>
    </p:spTree>
    <p:extLst>
      <p:ext uri="{BB962C8B-B14F-4D97-AF65-F5344CB8AC3E}">
        <p14:creationId xmlns:p14="http://schemas.microsoft.com/office/powerpoint/2010/main" val="20769912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3" Type="http://schemas.openxmlformats.org/officeDocument/2006/relationships/hyperlink" Target="mailto:Jenny.Burn@hants.gov.uk" TargetMode="External"/><Relationship Id="rId7" Type="http://schemas.openxmlformats.org/officeDocument/2006/relationships/image" Target="../media/image14.png"/><Relationship Id="rId2" Type="http://schemas.openxmlformats.org/officeDocument/2006/relationships/hyperlink" Target="mailto:Jo.Lees@hants.gov.uk" TargetMode="Externa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hyperlink" Target="mailto:hias.enquiries@hants.gov.uk" TargetMode="External"/><Relationship Id="rId4" Type="http://schemas.openxmlformats.org/officeDocument/2006/relationships/hyperlink" Target="mailto:Tessa.Ingrey@hants.gov.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71903"/>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dirty="0"/>
              <a:t>Year 9</a:t>
            </a:r>
          </a:p>
        </p:txBody>
      </p:sp>
      <p:sp>
        <p:nvSpPr>
          <p:cNvPr id="3" name="Subtitle 2"/>
          <p:cNvSpPr>
            <a:spLocks noGrp="1"/>
          </p:cNvSpPr>
          <p:nvPr>
            <p:ph type="subTitle" idx="1"/>
          </p:nvPr>
        </p:nvSpPr>
        <p:spPr>
          <a:xfrm>
            <a:off x="1847528" y="3068960"/>
            <a:ext cx="7776864" cy="1126976"/>
          </a:xfrm>
        </p:spPr>
        <p:txBody>
          <a:bodyPr>
            <a:normAutofit/>
          </a:bodyPr>
          <a:lstStyle/>
          <a:p>
            <a:pPr algn="l"/>
            <a:r>
              <a:rPr lang="en-GB" sz="2200" b="1" dirty="0">
                <a:solidFill>
                  <a:schemeClr val="tx1"/>
                </a:solidFill>
              </a:rPr>
              <a:t>Proportion</a:t>
            </a:r>
            <a:r>
              <a:rPr lang="en-GB" sz="2200" b="1">
                <a:solidFill>
                  <a:schemeClr val="tx1"/>
                </a:solidFill>
              </a:rPr>
              <a:t>: Direct </a:t>
            </a:r>
            <a:r>
              <a:rPr lang="en-GB" sz="2200" b="1" dirty="0">
                <a:solidFill>
                  <a:schemeClr val="tx1"/>
                </a:solidFill>
              </a:rPr>
              <a:t>(unit 9.8)</a:t>
            </a:r>
          </a:p>
          <a:p>
            <a:pPr marL="342900" lvl="0" indent="-342900" algn="l">
              <a:lnSpc>
                <a:spcPct val="107000"/>
              </a:lnSpc>
              <a:spcAft>
                <a:spcPts val="800"/>
              </a:spcAft>
              <a:buFont typeface="Symbol" panose="05050102010706020507" pitchFamily="18" charset="2"/>
              <a:buChar char=""/>
            </a:pPr>
            <a:r>
              <a:rPr lang="en-GB" sz="1800" b="1" dirty="0">
                <a:solidFill>
                  <a:schemeClr val="tx1"/>
                </a:solidFill>
                <a:effectLst/>
                <a:latin typeface="+mj-lt"/>
                <a:ea typeface="Calibri" panose="020F0502020204030204" pitchFamily="34" charset="0"/>
                <a:cs typeface="Times New Roman" panose="02020603050405020304" pitchFamily="18" charset="0"/>
              </a:rPr>
              <a:t>Solve problems involving direct and inverse proportion, including graphical and algebraic representations </a:t>
            </a:r>
            <a:endParaRPr lang="en-GB" sz="2400" b="1" i="1" dirty="0">
              <a:solidFill>
                <a:schemeClr val="tx1"/>
              </a:solidFill>
              <a:latin typeface="+mj-lt"/>
            </a:endParaRP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a:xfrm>
            <a:off x="210104" y="1254125"/>
            <a:ext cx="11499542" cy="4349750"/>
          </a:xfrm>
        </p:spPr>
        <p:txBody>
          <a:bodyPr/>
          <a:lstStyle/>
          <a:p>
            <a:pPr marL="0" indent="0">
              <a:buNone/>
            </a:pPr>
            <a:r>
              <a:rPr lang="en-GB" sz="1600" dirty="0"/>
              <a:t>These slides are intended to support teachers and students with a blended approach to learning, either in-class or online. The tasks are intended to form part of a learning journey and could be the basis of either one lesson or a short sequence of connected lessons. </a:t>
            </a:r>
          </a:p>
          <a:p>
            <a:pPr marL="0" indent="0">
              <a:buNone/>
            </a:pPr>
            <a:endParaRPr lang="en-GB" sz="1600" dirty="0"/>
          </a:p>
          <a:p>
            <a:pPr marL="0" indent="0">
              <a:buNone/>
            </a:pPr>
            <a:r>
              <a:rPr lang="en-GB" sz="1600" dirty="0"/>
              <a:t>Teachers should delete, change and add slides to suit the needs of their students. Extra slides with personalised prompts and appropriate examples based on previous teaching may be suitable. When changing the slide-deck, teachers should consider:</a:t>
            </a:r>
          </a:p>
          <a:p>
            <a:pPr lvl="1"/>
            <a:r>
              <a:rPr lang="en-GB" sz="1600" dirty="0"/>
              <a:t>Their expectations for the use of representations such as bar models, number lines, arrays and geometric diagrams.</a:t>
            </a:r>
          </a:p>
          <a:p>
            <a:pPr lvl="1"/>
            <a:r>
              <a:rPr lang="en-GB" sz="1600" dirty="0"/>
              <a:t>Which strategies and methods students should use and record when solving problems or identifying solutions. This could include a range of informal jottings and diagrams, the use of tables to record solutions systematically and formal or informal calculation methods.</a:t>
            </a:r>
          </a:p>
          <a:p>
            <a:pPr marL="0" indent="0">
              <a:buNone/>
            </a:pPr>
            <a:endParaRPr lang="en-GB" sz="1600" dirty="0"/>
          </a:p>
          <a:p>
            <a:pPr marL="0" indent="0">
              <a:buNone/>
            </a:pPr>
            <a:r>
              <a:rPr lang="en-GB" sz="1600" dirty="0"/>
              <a:t>Teachers may also wish to record a ‘voice over’ to talk students through the slides. </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1444101" y="304368"/>
            <a:ext cx="6883153" cy="603682"/>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30206" y="506029"/>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aphicFrame>
        <p:nvGraphicFramePr>
          <p:cNvPr id="4" name="Table 3">
            <a:extLst>
              <a:ext uri="{FF2B5EF4-FFF2-40B4-BE49-F238E27FC236}">
                <a16:creationId xmlns:a16="http://schemas.microsoft.com/office/drawing/2014/main" id="{3E1255F8-DFEA-45E7-AD96-19BCB863D19A}"/>
              </a:ext>
            </a:extLst>
          </p:cNvPr>
          <p:cNvGraphicFramePr>
            <a:graphicFrameLocks noGrp="1"/>
          </p:cNvGraphicFramePr>
          <p:nvPr>
            <p:extLst>
              <p:ext uri="{D42A27DB-BD31-4B8C-83A1-F6EECF244321}">
                <p14:modId xmlns:p14="http://schemas.microsoft.com/office/powerpoint/2010/main" val="3324485025"/>
              </p:ext>
            </p:extLst>
          </p:nvPr>
        </p:nvGraphicFramePr>
        <p:xfrm>
          <a:off x="3508160" y="1221266"/>
          <a:ext cx="6132990" cy="4154170"/>
        </p:xfrm>
        <a:graphic>
          <a:graphicData uri="http://schemas.openxmlformats.org/drawingml/2006/table">
            <a:tbl>
              <a:tblPr firstRow="1" firstCol="1" bandRow="1">
                <a:tableStyleId>{5C22544A-7EE6-4342-B048-85BDC9FD1C3A}</a:tableStyleId>
              </a:tblPr>
              <a:tblGrid>
                <a:gridCol w="641087">
                  <a:extLst>
                    <a:ext uri="{9D8B030D-6E8A-4147-A177-3AD203B41FA5}">
                      <a16:colId xmlns:a16="http://schemas.microsoft.com/office/drawing/2014/main" val="2777499747"/>
                    </a:ext>
                  </a:extLst>
                </a:gridCol>
                <a:gridCol w="1472938">
                  <a:extLst>
                    <a:ext uri="{9D8B030D-6E8A-4147-A177-3AD203B41FA5}">
                      <a16:colId xmlns:a16="http://schemas.microsoft.com/office/drawing/2014/main" val="3915642422"/>
                    </a:ext>
                  </a:extLst>
                </a:gridCol>
                <a:gridCol w="4018965">
                  <a:extLst>
                    <a:ext uri="{9D8B030D-6E8A-4147-A177-3AD203B41FA5}">
                      <a16:colId xmlns:a16="http://schemas.microsoft.com/office/drawing/2014/main" val="2131575781"/>
                    </a:ext>
                  </a:extLst>
                </a:gridCol>
              </a:tblGrid>
              <a:tr h="178435">
                <a:tc gridSpan="3">
                  <a:txBody>
                    <a:bodyPr/>
                    <a:lstStyle/>
                    <a:p>
                      <a:pPr algn="ctr">
                        <a:lnSpc>
                          <a:spcPct val="115000"/>
                        </a:lnSpc>
                        <a:spcAft>
                          <a:spcPts val="10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YEAR 9: SPRING TERM OVERVIEW</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lnSpc>
                          <a:spcPct val="115000"/>
                        </a:lnSpc>
                        <a:spcAft>
                          <a:spcPts val="10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lnSpc>
                          <a:spcPct val="115000"/>
                        </a:lnSpc>
                        <a:spcAft>
                          <a:spcPts val="10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95748489"/>
                  </a:ext>
                </a:extLst>
              </a:tr>
              <a:tr h="0">
                <a:tc>
                  <a:txBody>
                    <a:bodyPr/>
                    <a:lstStyle/>
                    <a:p>
                      <a:pPr algn="ctr">
                        <a:lnSpc>
                          <a:spcPct val="115000"/>
                        </a:lnSpc>
                        <a:spcAft>
                          <a:spcPts val="1000"/>
                        </a:spcAft>
                      </a:pPr>
                      <a:r>
                        <a:rPr lang="en-GB" sz="1400" dirty="0">
                          <a:effectLst/>
                        </a:rPr>
                        <a:t>Week</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b="1" dirty="0">
                          <a:solidFill>
                            <a:schemeClr val="bg1"/>
                          </a:solidFill>
                          <a:effectLst/>
                        </a:rPr>
                        <a:t>HIAS Unit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l">
                        <a:lnSpc>
                          <a:spcPct val="115000"/>
                        </a:lnSpc>
                        <a:spcAft>
                          <a:spcPts val="1000"/>
                        </a:spcAft>
                      </a:pPr>
                      <a:r>
                        <a:rPr lang="en-GB" sz="1800" b="1" dirty="0">
                          <a:solidFill>
                            <a:schemeClr val="bg1"/>
                          </a:solidFill>
                          <a:effectLst/>
                        </a:rPr>
                        <a:t>Topic </a:t>
                      </a:r>
                      <a:endParaRPr lang="en-GB"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3584378734"/>
                  </a:ext>
                </a:extLst>
              </a:tr>
              <a:tr h="83820">
                <a:tc>
                  <a:txBody>
                    <a:bodyPr/>
                    <a:lstStyle/>
                    <a:p>
                      <a:pPr algn="ctr">
                        <a:lnSpc>
                          <a:spcPct val="115000"/>
                        </a:lnSpc>
                        <a:spcAft>
                          <a:spcPts val="1000"/>
                        </a:spcAft>
                      </a:pPr>
                      <a:r>
                        <a:rPr lang="en-GB" sz="1600">
                          <a:effectLst/>
                        </a:rPr>
                        <a:t>1</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Unit 9.6</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Probability: Sets and Venn diagrams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24599383"/>
                  </a:ext>
                </a:extLst>
              </a:tr>
              <a:tr h="83820">
                <a:tc>
                  <a:txBody>
                    <a:bodyPr/>
                    <a:lstStyle/>
                    <a:p>
                      <a:pPr algn="ctr">
                        <a:lnSpc>
                          <a:spcPct val="115000"/>
                        </a:lnSpc>
                        <a:spcAft>
                          <a:spcPts val="1000"/>
                        </a:spcAft>
                      </a:pPr>
                      <a:r>
                        <a:rPr lang="en-GB" sz="1600">
                          <a:effectLst/>
                        </a:rPr>
                        <a:t>2</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Unit 9.7</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Statistics: Bivariate data</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59203125"/>
                  </a:ext>
                </a:extLst>
              </a:tr>
              <a:tr h="166370">
                <a:tc>
                  <a:txBody>
                    <a:bodyPr/>
                    <a:lstStyle/>
                    <a:p>
                      <a:pPr algn="ctr">
                        <a:lnSpc>
                          <a:spcPct val="115000"/>
                        </a:lnSpc>
                        <a:spcAft>
                          <a:spcPts val="1000"/>
                        </a:spcAft>
                      </a:pPr>
                      <a:r>
                        <a:rPr lang="en-GB" sz="1600">
                          <a:effectLst/>
                        </a:rPr>
                        <a:t>3</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l">
                        <a:lnSpc>
                          <a:spcPct val="115000"/>
                        </a:lnSpc>
                        <a:spcAft>
                          <a:spcPts val="1000"/>
                        </a:spcAft>
                      </a:pPr>
                      <a:r>
                        <a:rPr lang="en-GB" sz="1800">
                          <a:effectLst/>
                        </a:rPr>
                        <a:t>Unit 9.8</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Proportion: Direct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37004694"/>
                  </a:ext>
                </a:extLst>
              </a:tr>
              <a:tr h="166370">
                <a:tc>
                  <a:txBody>
                    <a:bodyPr/>
                    <a:lstStyle/>
                    <a:p>
                      <a:pPr algn="ctr">
                        <a:lnSpc>
                          <a:spcPct val="115000"/>
                        </a:lnSpc>
                        <a:spcAft>
                          <a:spcPts val="1000"/>
                        </a:spcAft>
                      </a:pPr>
                      <a:r>
                        <a:rPr lang="en-GB" sz="1600">
                          <a:effectLst/>
                        </a:rPr>
                        <a:t>4</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dirty="0">
                          <a:effectLst/>
                        </a:rPr>
                        <a:t>Proportion: Indirect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58918664"/>
                  </a:ext>
                </a:extLst>
              </a:tr>
              <a:tr h="166370">
                <a:tc>
                  <a:txBody>
                    <a:bodyPr/>
                    <a:lstStyle/>
                    <a:p>
                      <a:pPr algn="ctr">
                        <a:lnSpc>
                          <a:spcPct val="115000"/>
                        </a:lnSpc>
                        <a:spcAft>
                          <a:spcPts val="1000"/>
                        </a:spcAft>
                      </a:pPr>
                      <a:r>
                        <a:rPr lang="en-GB" sz="1600">
                          <a:effectLst/>
                        </a:rPr>
                        <a:t>5</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dirty="0">
                          <a:effectLst/>
                        </a:rPr>
                        <a:t>Powers and roots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3502161"/>
                  </a:ext>
                </a:extLst>
              </a:tr>
              <a:tr h="166370">
                <a:tc>
                  <a:txBody>
                    <a:bodyPr/>
                    <a:lstStyle/>
                    <a:p>
                      <a:pPr algn="ctr">
                        <a:lnSpc>
                          <a:spcPct val="115000"/>
                        </a:lnSpc>
                        <a:spcAft>
                          <a:spcPts val="1000"/>
                        </a:spcAft>
                      </a:pPr>
                      <a:r>
                        <a:rPr lang="en-GB" sz="1600">
                          <a:effectLst/>
                        </a:rPr>
                        <a:t>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Half term</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457634"/>
                  </a:ext>
                </a:extLst>
              </a:tr>
              <a:tr h="154305">
                <a:tc>
                  <a:txBody>
                    <a:bodyPr/>
                    <a:lstStyle/>
                    <a:p>
                      <a:pPr algn="ctr">
                        <a:lnSpc>
                          <a:spcPct val="115000"/>
                        </a:lnSpc>
                        <a:spcAft>
                          <a:spcPts val="1000"/>
                        </a:spcAft>
                      </a:pPr>
                      <a:r>
                        <a:rPr lang="en-GB" sz="1600" dirty="0">
                          <a:effectLst/>
                        </a:rPr>
                        <a:t>6</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lnSpc>
                          <a:spcPct val="115000"/>
                        </a:lnSpc>
                        <a:spcAft>
                          <a:spcPts val="1000"/>
                        </a:spcAft>
                      </a:pPr>
                      <a:r>
                        <a:rPr lang="en-GB" sz="1800">
                          <a:effectLst/>
                        </a:rPr>
                        <a:t>Unit 7.9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Approximation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37441791"/>
                  </a:ext>
                </a:extLst>
              </a:tr>
              <a:tr h="154305">
                <a:tc>
                  <a:txBody>
                    <a:bodyPr/>
                    <a:lstStyle/>
                    <a:p>
                      <a:pPr algn="ctr">
                        <a:lnSpc>
                          <a:spcPct val="115000"/>
                        </a:lnSpc>
                        <a:spcAft>
                          <a:spcPts val="1000"/>
                        </a:spcAft>
                      </a:pPr>
                      <a:r>
                        <a:rPr lang="en-GB" sz="1600" dirty="0">
                          <a:effectLst/>
                        </a:rPr>
                        <a:t>7</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dirty="0">
                          <a:effectLst/>
                        </a:rPr>
                        <a:t>Compound units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07990451"/>
                  </a:ext>
                </a:extLst>
              </a:tr>
              <a:tr h="166370">
                <a:tc>
                  <a:txBody>
                    <a:bodyPr/>
                    <a:lstStyle/>
                    <a:p>
                      <a:pPr algn="ctr">
                        <a:lnSpc>
                          <a:spcPct val="115000"/>
                        </a:lnSpc>
                        <a:spcAft>
                          <a:spcPts val="1000"/>
                        </a:spcAft>
                      </a:pPr>
                      <a:r>
                        <a:rPr lang="en-GB" sz="1600" dirty="0">
                          <a:effectLst/>
                        </a:rPr>
                        <a:t>8</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lnSpc>
                          <a:spcPct val="115000"/>
                        </a:lnSpc>
                        <a:spcAft>
                          <a:spcPts val="1000"/>
                        </a:spcAft>
                      </a:pPr>
                      <a:r>
                        <a:rPr lang="en-GB" sz="1800" dirty="0">
                          <a:effectLst/>
                        </a:rPr>
                        <a:t>Unit 9.10</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Geometry: Pythagoras and trigonometry</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0436464"/>
                  </a:ext>
                </a:extLst>
              </a:tr>
              <a:tr h="166370">
                <a:tc>
                  <a:txBody>
                    <a:bodyPr/>
                    <a:lstStyle/>
                    <a:p>
                      <a:pPr algn="ctr">
                        <a:lnSpc>
                          <a:spcPct val="115000"/>
                        </a:lnSpc>
                        <a:spcAft>
                          <a:spcPts val="1000"/>
                        </a:spcAft>
                      </a:pPr>
                      <a:r>
                        <a:rPr lang="en-GB" sz="1600" dirty="0">
                          <a:effectLst/>
                        </a:rPr>
                        <a:t>9</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dirty="0">
                          <a:effectLst/>
                        </a:rPr>
                        <a:t>Geometry: Constructions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3714154"/>
                  </a:ext>
                </a:extLst>
              </a:tr>
              <a:tr h="166370">
                <a:tc>
                  <a:txBody>
                    <a:bodyPr/>
                    <a:lstStyle/>
                    <a:p>
                      <a:pPr algn="ctr">
                        <a:lnSpc>
                          <a:spcPct val="115000"/>
                        </a:lnSpc>
                        <a:spcAft>
                          <a:spcPts val="1000"/>
                        </a:spcAft>
                      </a:pPr>
                      <a:r>
                        <a:rPr lang="en-GB" sz="1600" dirty="0">
                          <a:effectLst/>
                        </a:rPr>
                        <a:t>10</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Unit 9.11</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Algebra: Functions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14950355"/>
                  </a:ext>
                </a:extLst>
              </a:tr>
            </a:tbl>
          </a:graphicData>
        </a:graphic>
      </p:graphicFrame>
    </p:spTree>
    <p:extLst>
      <p:ext uri="{BB962C8B-B14F-4D97-AF65-F5344CB8AC3E}">
        <p14:creationId xmlns:p14="http://schemas.microsoft.com/office/powerpoint/2010/main" val="2644395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9" name="Picture 8">
            <a:extLst>
              <a:ext uri="{FF2B5EF4-FFF2-40B4-BE49-F238E27FC236}">
                <a16:creationId xmlns:a16="http://schemas.microsoft.com/office/drawing/2014/main" id="{374126F5-0F12-4CA9-A143-0B94DCE3CC77}"/>
              </a:ext>
            </a:extLst>
          </p:cNvPr>
          <p:cNvPicPr>
            <a:picLocks noChangeAspect="1"/>
          </p:cNvPicPr>
          <p:nvPr/>
        </p:nvPicPr>
        <p:blipFill rotWithShape="1">
          <a:blip r:embed="rId3"/>
          <a:srcRect l="2929" t="17598" r="1859" b="55539"/>
          <a:stretch/>
        </p:blipFill>
        <p:spPr>
          <a:xfrm>
            <a:off x="5599416" y="1345915"/>
            <a:ext cx="4869951" cy="1333072"/>
          </a:xfrm>
          <a:prstGeom prst="rect">
            <a:avLst/>
          </a:prstGeom>
        </p:spPr>
      </p:pic>
      <p:sp>
        <p:nvSpPr>
          <p:cNvPr id="10" name="TextBox 9">
            <a:extLst>
              <a:ext uri="{FF2B5EF4-FFF2-40B4-BE49-F238E27FC236}">
                <a16:creationId xmlns:a16="http://schemas.microsoft.com/office/drawing/2014/main" id="{51AF5B05-8602-4F55-85C8-37076FEDF63F}"/>
              </a:ext>
            </a:extLst>
          </p:cNvPr>
          <p:cNvSpPr txBox="1"/>
          <p:nvPr/>
        </p:nvSpPr>
        <p:spPr>
          <a:xfrm>
            <a:off x="493160" y="1222625"/>
            <a:ext cx="4248150" cy="3539430"/>
          </a:xfrm>
          <a:prstGeom prst="rect">
            <a:avLst/>
          </a:prstGeom>
          <a:noFill/>
        </p:spPr>
        <p:txBody>
          <a:bodyPr wrap="square" rtlCol="0">
            <a:spAutoFit/>
          </a:bodyPr>
          <a:lstStyle/>
          <a:p>
            <a:r>
              <a:rPr lang="en-GB" sz="1400" dirty="0"/>
              <a:t>Ellie and her dad walk side by side along a straight path. The number of steps they take is represented on a double number line and in a ratio table:</a:t>
            </a:r>
          </a:p>
          <a:p>
            <a:endParaRPr lang="en-GB" sz="1400" dirty="0"/>
          </a:p>
          <a:p>
            <a:endParaRPr lang="en-GB" sz="1400" dirty="0"/>
          </a:p>
          <a:p>
            <a:endParaRPr lang="en-GB" sz="1400" dirty="0"/>
          </a:p>
          <a:p>
            <a:pPr marL="342900" indent="-342900">
              <a:buAutoNum type="alphaLcParenR"/>
            </a:pPr>
            <a:r>
              <a:rPr lang="en-GB" sz="1400" dirty="0"/>
              <a:t>Which line represents Ellie’s steps and which represents her dad’s? Explain how you know.</a:t>
            </a:r>
          </a:p>
          <a:p>
            <a:pPr marL="342900" indent="-342900">
              <a:buAutoNum type="alphaLcParenR"/>
            </a:pPr>
            <a:r>
              <a:rPr lang="en-GB" sz="1400" dirty="0"/>
              <a:t>When Ellie had taken 12 steps, her dad had taken 8 steps. When else were Ellie and her dad stepping at precisely the same time?</a:t>
            </a:r>
          </a:p>
          <a:p>
            <a:pPr marL="342900" indent="-342900">
              <a:buAutoNum type="alphaLcParenR"/>
            </a:pPr>
            <a:r>
              <a:rPr lang="en-GB" sz="1400" dirty="0"/>
              <a:t>If they continued walking like this, find more points when they would be stepping at the same time. What is the connection between the number of Ellie’s steps and the number of her dad’s steps?</a:t>
            </a:r>
          </a:p>
        </p:txBody>
      </p:sp>
      <p:graphicFrame>
        <p:nvGraphicFramePr>
          <p:cNvPr id="2" name="Table 2">
            <a:extLst>
              <a:ext uri="{FF2B5EF4-FFF2-40B4-BE49-F238E27FC236}">
                <a16:creationId xmlns:a16="http://schemas.microsoft.com/office/drawing/2014/main" id="{13D3BCF5-CF25-4A9A-809F-903519C0A5CE}"/>
              </a:ext>
            </a:extLst>
          </p:cNvPr>
          <p:cNvGraphicFramePr>
            <a:graphicFrameLocks noGrp="1"/>
          </p:cNvGraphicFramePr>
          <p:nvPr>
            <p:extLst>
              <p:ext uri="{D42A27DB-BD31-4B8C-83A1-F6EECF244321}">
                <p14:modId xmlns:p14="http://schemas.microsoft.com/office/powerpoint/2010/main" val="831292485"/>
              </p:ext>
            </p:extLst>
          </p:nvPr>
        </p:nvGraphicFramePr>
        <p:xfrm>
          <a:off x="7450691" y="3429000"/>
          <a:ext cx="2011808" cy="731520"/>
        </p:xfrm>
        <a:graphic>
          <a:graphicData uri="http://schemas.openxmlformats.org/drawingml/2006/table">
            <a:tbl>
              <a:tblPr firstRow="1" bandRow="1">
                <a:tableStyleId>{5940675A-B579-460E-94D1-54222C63F5DA}</a:tableStyleId>
              </a:tblPr>
              <a:tblGrid>
                <a:gridCol w="1005904">
                  <a:extLst>
                    <a:ext uri="{9D8B030D-6E8A-4147-A177-3AD203B41FA5}">
                      <a16:colId xmlns:a16="http://schemas.microsoft.com/office/drawing/2014/main" val="3294713054"/>
                    </a:ext>
                  </a:extLst>
                </a:gridCol>
                <a:gridCol w="1005904">
                  <a:extLst>
                    <a:ext uri="{9D8B030D-6E8A-4147-A177-3AD203B41FA5}">
                      <a16:colId xmlns:a16="http://schemas.microsoft.com/office/drawing/2014/main" val="3753918553"/>
                    </a:ext>
                  </a:extLst>
                </a:gridCol>
              </a:tblGrid>
              <a:tr h="278687">
                <a:tc>
                  <a:txBody>
                    <a:bodyPr/>
                    <a:lstStyle/>
                    <a:p>
                      <a:pPr algn="ctr"/>
                      <a:r>
                        <a:rPr lang="en-GB" dirty="0"/>
                        <a:t>12</a:t>
                      </a:r>
                    </a:p>
                  </a:txBody>
                  <a:tcPr/>
                </a:tc>
                <a:tc>
                  <a:txBody>
                    <a:bodyPr/>
                    <a:lstStyle/>
                    <a:p>
                      <a:pPr algn="ctr"/>
                      <a:endParaRPr lang="en-GB" dirty="0"/>
                    </a:p>
                  </a:txBody>
                  <a:tcPr/>
                </a:tc>
                <a:extLst>
                  <a:ext uri="{0D108BD9-81ED-4DB2-BD59-A6C34878D82A}">
                    <a16:rowId xmlns:a16="http://schemas.microsoft.com/office/drawing/2014/main" val="79865092"/>
                  </a:ext>
                </a:extLst>
              </a:tr>
              <a:tr h="278687">
                <a:tc>
                  <a:txBody>
                    <a:bodyPr/>
                    <a:lstStyle/>
                    <a:p>
                      <a:pPr algn="ctr"/>
                      <a:r>
                        <a:rPr lang="en-GB" dirty="0"/>
                        <a:t>8</a:t>
                      </a:r>
                    </a:p>
                  </a:txBody>
                  <a:tcPr/>
                </a:tc>
                <a:tc>
                  <a:txBody>
                    <a:bodyPr/>
                    <a:lstStyle/>
                    <a:p>
                      <a:pPr algn="ctr"/>
                      <a:endParaRPr lang="en-GB" dirty="0"/>
                    </a:p>
                  </a:txBody>
                  <a:tcPr/>
                </a:tc>
                <a:extLst>
                  <a:ext uri="{0D108BD9-81ED-4DB2-BD59-A6C34878D82A}">
                    <a16:rowId xmlns:a16="http://schemas.microsoft.com/office/drawing/2014/main" val="5454407"/>
                  </a:ext>
                </a:extLst>
              </a:tr>
            </a:tbl>
          </a:graphicData>
        </a:graphic>
      </p:graphicFrame>
      <p:sp>
        <p:nvSpPr>
          <p:cNvPr id="3" name="TextBox 2">
            <a:extLst>
              <a:ext uri="{FF2B5EF4-FFF2-40B4-BE49-F238E27FC236}">
                <a16:creationId xmlns:a16="http://schemas.microsoft.com/office/drawing/2014/main" id="{BEEF3A05-95C8-4ED3-984B-4CE0DE635396}"/>
              </a:ext>
            </a:extLst>
          </p:cNvPr>
          <p:cNvSpPr txBox="1"/>
          <p:nvPr/>
        </p:nvSpPr>
        <p:spPr>
          <a:xfrm>
            <a:off x="6339155" y="5840858"/>
            <a:ext cx="3760341" cy="646331"/>
          </a:xfrm>
          <a:prstGeom prst="rect">
            <a:avLst/>
          </a:prstGeom>
          <a:noFill/>
        </p:spPr>
        <p:txBody>
          <a:bodyPr wrap="square" rtlCol="0">
            <a:spAutoFit/>
          </a:bodyPr>
          <a:lstStyle/>
          <a:p>
            <a:r>
              <a:rPr lang="en-GB" dirty="0">
                <a:solidFill>
                  <a:srgbClr val="00B0F0"/>
                </a:solidFill>
              </a:rPr>
              <a:t>Adapted from NCETM</a:t>
            </a:r>
          </a:p>
          <a:p>
            <a:r>
              <a:rPr lang="en-GB" dirty="0">
                <a:solidFill>
                  <a:srgbClr val="00B0F0"/>
                </a:solidFill>
              </a:rPr>
              <a:t>Mastery Professional Development</a:t>
            </a:r>
          </a:p>
        </p:txBody>
      </p:sp>
    </p:spTree>
    <p:extLst>
      <p:ext uri="{BB962C8B-B14F-4D97-AF65-F5344CB8AC3E}">
        <p14:creationId xmlns:p14="http://schemas.microsoft.com/office/powerpoint/2010/main" val="2257021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0" name="TextBox 9">
            <a:extLst>
              <a:ext uri="{FF2B5EF4-FFF2-40B4-BE49-F238E27FC236}">
                <a16:creationId xmlns:a16="http://schemas.microsoft.com/office/drawing/2014/main" id="{51AF5B05-8602-4F55-85C8-37076FEDF63F}"/>
              </a:ext>
            </a:extLst>
          </p:cNvPr>
          <p:cNvSpPr txBox="1"/>
          <p:nvPr/>
        </p:nvSpPr>
        <p:spPr>
          <a:xfrm>
            <a:off x="493160" y="1222625"/>
            <a:ext cx="4248150" cy="3539430"/>
          </a:xfrm>
          <a:prstGeom prst="rect">
            <a:avLst/>
          </a:prstGeom>
          <a:noFill/>
        </p:spPr>
        <p:txBody>
          <a:bodyPr wrap="square" rtlCol="0">
            <a:spAutoFit/>
          </a:bodyPr>
          <a:lstStyle/>
          <a:p>
            <a:r>
              <a:rPr lang="en-GB" sz="1400" dirty="0"/>
              <a:t>Ellie and her dad walk side by side along a straight path. The number of steps they take is represented here:</a:t>
            </a:r>
          </a:p>
          <a:p>
            <a:endParaRPr lang="en-GB" sz="1400" dirty="0"/>
          </a:p>
          <a:p>
            <a:endParaRPr lang="en-GB" sz="1400" dirty="0"/>
          </a:p>
          <a:p>
            <a:endParaRPr lang="en-GB" sz="1400" dirty="0"/>
          </a:p>
          <a:p>
            <a:pPr marL="342900" indent="-342900">
              <a:buAutoNum type="alphaLcParenR"/>
            </a:pPr>
            <a:r>
              <a:rPr lang="en-GB" sz="1400" dirty="0"/>
              <a:t>Which line represents Ellie’s steps and which represents her dad’s? Explain how you know.</a:t>
            </a:r>
          </a:p>
          <a:p>
            <a:pPr marL="342900" indent="-342900">
              <a:buAutoNum type="alphaLcParenR"/>
            </a:pPr>
            <a:r>
              <a:rPr lang="en-GB" sz="1400" dirty="0"/>
              <a:t>When Ellie had taken 10 steps, her dad had taken 6 steps. When else were Ellie and her dad stepping at precisely the same time?</a:t>
            </a:r>
          </a:p>
          <a:p>
            <a:pPr marL="342900" indent="-342900">
              <a:buAutoNum type="alphaLcParenR"/>
            </a:pPr>
            <a:r>
              <a:rPr lang="en-GB" sz="1400" dirty="0"/>
              <a:t>If they continued walking like this, find more points when they would be stepping at the same time. What is the connection between the number of Ellie’s dad’s steps and the number of Ellie’s steps?</a:t>
            </a:r>
          </a:p>
        </p:txBody>
      </p:sp>
      <p:pic>
        <p:nvPicPr>
          <p:cNvPr id="12" name="Picture 11">
            <a:extLst>
              <a:ext uri="{FF2B5EF4-FFF2-40B4-BE49-F238E27FC236}">
                <a16:creationId xmlns:a16="http://schemas.microsoft.com/office/drawing/2014/main" id="{0C929329-97BE-483D-BCD7-59D0AAB9404F}"/>
              </a:ext>
            </a:extLst>
          </p:cNvPr>
          <p:cNvPicPr>
            <a:picLocks noChangeAspect="1"/>
          </p:cNvPicPr>
          <p:nvPr/>
        </p:nvPicPr>
        <p:blipFill>
          <a:blip r:embed="rId3"/>
          <a:stretch>
            <a:fillRect/>
          </a:stretch>
        </p:blipFill>
        <p:spPr>
          <a:xfrm>
            <a:off x="5473878" y="1474235"/>
            <a:ext cx="4819650" cy="1238250"/>
          </a:xfrm>
          <a:prstGeom prst="rect">
            <a:avLst/>
          </a:prstGeom>
        </p:spPr>
      </p:pic>
      <p:graphicFrame>
        <p:nvGraphicFramePr>
          <p:cNvPr id="13" name="Table 12">
            <a:extLst>
              <a:ext uri="{FF2B5EF4-FFF2-40B4-BE49-F238E27FC236}">
                <a16:creationId xmlns:a16="http://schemas.microsoft.com/office/drawing/2014/main" id="{696E9B70-0CFF-456E-B3EB-89548F0CC837}"/>
              </a:ext>
            </a:extLst>
          </p:cNvPr>
          <p:cNvGraphicFramePr>
            <a:graphicFrameLocks noGrp="1"/>
          </p:cNvGraphicFramePr>
          <p:nvPr>
            <p:extLst>
              <p:ext uri="{D42A27DB-BD31-4B8C-83A1-F6EECF244321}">
                <p14:modId xmlns:p14="http://schemas.microsoft.com/office/powerpoint/2010/main" val="128487039"/>
              </p:ext>
            </p:extLst>
          </p:nvPr>
        </p:nvGraphicFramePr>
        <p:xfrm>
          <a:off x="7811784" y="3942707"/>
          <a:ext cx="2011808" cy="731520"/>
        </p:xfrm>
        <a:graphic>
          <a:graphicData uri="http://schemas.openxmlformats.org/drawingml/2006/table">
            <a:tbl>
              <a:tblPr firstRow="1" bandRow="1">
                <a:tableStyleId>{5940675A-B579-460E-94D1-54222C63F5DA}</a:tableStyleId>
              </a:tblPr>
              <a:tblGrid>
                <a:gridCol w="1005904">
                  <a:extLst>
                    <a:ext uri="{9D8B030D-6E8A-4147-A177-3AD203B41FA5}">
                      <a16:colId xmlns:a16="http://schemas.microsoft.com/office/drawing/2014/main" val="3135732849"/>
                    </a:ext>
                  </a:extLst>
                </a:gridCol>
                <a:gridCol w="1005904">
                  <a:extLst>
                    <a:ext uri="{9D8B030D-6E8A-4147-A177-3AD203B41FA5}">
                      <a16:colId xmlns:a16="http://schemas.microsoft.com/office/drawing/2014/main" val="4258728604"/>
                    </a:ext>
                  </a:extLst>
                </a:gridCol>
              </a:tblGrid>
              <a:tr h="278687">
                <a:tc>
                  <a:txBody>
                    <a:bodyPr/>
                    <a:lstStyle/>
                    <a:p>
                      <a:pPr algn="ctr"/>
                      <a:endParaRPr lang="en-GB" dirty="0"/>
                    </a:p>
                  </a:txBody>
                  <a:tcPr/>
                </a:tc>
                <a:tc>
                  <a:txBody>
                    <a:bodyPr/>
                    <a:lstStyle/>
                    <a:p>
                      <a:pPr algn="ctr"/>
                      <a:r>
                        <a:rPr lang="en-GB" dirty="0"/>
                        <a:t>10</a:t>
                      </a:r>
                    </a:p>
                  </a:txBody>
                  <a:tcPr/>
                </a:tc>
                <a:extLst>
                  <a:ext uri="{0D108BD9-81ED-4DB2-BD59-A6C34878D82A}">
                    <a16:rowId xmlns:a16="http://schemas.microsoft.com/office/drawing/2014/main" val="467359779"/>
                  </a:ext>
                </a:extLst>
              </a:tr>
              <a:tr h="278687">
                <a:tc>
                  <a:txBody>
                    <a:bodyPr/>
                    <a:lstStyle/>
                    <a:p>
                      <a:pPr algn="ctr"/>
                      <a:endParaRPr lang="en-GB" dirty="0"/>
                    </a:p>
                  </a:txBody>
                  <a:tcPr/>
                </a:tc>
                <a:tc>
                  <a:txBody>
                    <a:bodyPr/>
                    <a:lstStyle/>
                    <a:p>
                      <a:pPr algn="ctr"/>
                      <a:r>
                        <a:rPr lang="en-GB" dirty="0"/>
                        <a:t>6</a:t>
                      </a:r>
                    </a:p>
                  </a:txBody>
                  <a:tcPr/>
                </a:tc>
                <a:extLst>
                  <a:ext uri="{0D108BD9-81ED-4DB2-BD59-A6C34878D82A}">
                    <a16:rowId xmlns:a16="http://schemas.microsoft.com/office/drawing/2014/main" val="3965008023"/>
                  </a:ext>
                </a:extLst>
              </a:tr>
            </a:tbl>
          </a:graphicData>
        </a:graphic>
      </p:graphicFrame>
      <p:sp>
        <p:nvSpPr>
          <p:cNvPr id="9" name="TextBox 8">
            <a:extLst>
              <a:ext uri="{FF2B5EF4-FFF2-40B4-BE49-F238E27FC236}">
                <a16:creationId xmlns:a16="http://schemas.microsoft.com/office/drawing/2014/main" id="{EB00663C-62A7-4D86-8176-DDE62A4EF383}"/>
              </a:ext>
            </a:extLst>
          </p:cNvPr>
          <p:cNvSpPr txBox="1"/>
          <p:nvPr/>
        </p:nvSpPr>
        <p:spPr>
          <a:xfrm>
            <a:off x="5687709" y="5904449"/>
            <a:ext cx="4248150" cy="646331"/>
          </a:xfrm>
          <a:prstGeom prst="rect">
            <a:avLst/>
          </a:prstGeom>
          <a:noFill/>
        </p:spPr>
        <p:txBody>
          <a:bodyPr wrap="square">
            <a:spAutoFit/>
          </a:bodyPr>
          <a:lstStyle/>
          <a:p>
            <a:r>
              <a:rPr lang="en-GB" dirty="0">
                <a:solidFill>
                  <a:srgbClr val="00B0F0"/>
                </a:solidFill>
              </a:rPr>
              <a:t>Adapted from NCETM </a:t>
            </a:r>
          </a:p>
          <a:p>
            <a:r>
              <a:rPr lang="en-GB" dirty="0">
                <a:solidFill>
                  <a:srgbClr val="00B0F0"/>
                </a:solidFill>
              </a:rPr>
              <a:t>Mastery Professional Development</a:t>
            </a:r>
          </a:p>
        </p:txBody>
      </p:sp>
    </p:spTree>
    <p:extLst>
      <p:ext uri="{BB962C8B-B14F-4D97-AF65-F5344CB8AC3E}">
        <p14:creationId xmlns:p14="http://schemas.microsoft.com/office/powerpoint/2010/main" val="1683183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0" name="TextBox 9">
            <a:extLst>
              <a:ext uri="{FF2B5EF4-FFF2-40B4-BE49-F238E27FC236}">
                <a16:creationId xmlns:a16="http://schemas.microsoft.com/office/drawing/2014/main" id="{51AF5B05-8602-4F55-85C8-37076FEDF63F}"/>
              </a:ext>
            </a:extLst>
          </p:cNvPr>
          <p:cNvSpPr txBox="1"/>
          <p:nvPr/>
        </p:nvSpPr>
        <p:spPr>
          <a:xfrm>
            <a:off x="493160" y="1222625"/>
            <a:ext cx="4248150" cy="3323987"/>
          </a:xfrm>
          <a:prstGeom prst="rect">
            <a:avLst/>
          </a:prstGeom>
          <a:noFill/>
        </p:spPr>
        <p:txBody>
          <a:bodyPr wrap="square" rtlCol="0">
            <a:spAutoFit/>
          </a:bodyPr>
          <a:lstStyle/>
          <a:p>
            <a:r>
              <a:rPr lang="en-GB" sz="1400" dirty="0"/>
              <a:t>Here is another double number line.</a:t>
            </a:r>
          </a:p>
          <a:p>
            <a:endParaRPr lang="en-GB" sz="1400" dirty="0"/>
          </a:p>
          <a:p>
            <a:endParaRPr lang="en-GB" sz="1400" dirty="0"/>
          </a:p>
          <a:p>
            <a:endParaRPr lang="en-GB" sz="1400" dirty="0"/>
          </a:p>
          <a:p>
            <a:endParaRPr lang="en-GB" sz="1400" dirty="0"/>
          </a:p>
          <a:p>
            <a:endParaRPr lang="en-GB" sz="1400" dirty="0"/>
          </a:p>
          <a:p>
            <a:endParaRPr lang="en-GB" sz="1400" dirty="0"/>
          </a:p>
          <a:p>
            <a:endParaRPr lang="en-GB" sz="1400" dirty="0"/>
          </a:p>
          <a:p>
            <a:r>
              <a:rPr lang="en-GB" sz="1400" dirty="0"/>
              <a:t>Steve says that, to find the value of a, he is going to calculate 5 x 1.5</a:t>
            </a:r>
          </a:p>
          <a:p>
            <a:endParaRPr lang="en-GB" sz="1400" dirty="0"/>
          </a:p>
          <a:p>
            <a:r>
              <a:rPr lang="en-GB" sz="1400" dirty="0"/>
              <a:t>Mia says that she is going o find one quarter of 30.</a:t>
            </a:r>
          </a:p>
          <a:p>
            <a:r>
              <a:rPr lang="en-GB" sz="1400" dirty="0"/>
              <a:t>Do you agree with Steve or Mia?</a:t>
            </a:r>
          </a:p>
          <a:p>
            <a:endParaRPr lang="en-GB" sz="1400" dirty="0"/>
          </a:p>
          <a:p>
            <a:r>
              <a:rPr lang="en-GB" sz="1400" dirty="0"/>
              <a:t>Explain how you know.</a:t>
            </a:r>
          </a:p>
        </p:txBody>
      </p:sp>
      <p:graphicFrame>
        <p:nvGraphicFramePr>
          <p:cNvPr id="13" name="Table 12">
            <a:extLst>
              <a:ext uri="{FF2B5EF4-FFF2-40B4-BE49-F238E27FC236}">
                <a16:creationId xmlns:a16="http://schemas.microsoft.com/office/drawing/2014/main" id="{696E9B70-0CFF-456E-B3EB-89548F0CC837}"/>
              </a:ext>
            </a:extLst>
          </p:cNvPr>
          <p:cNvGraphicFramePr>
            <a:graphicFrameLocks noGrp="1"/>
          </p:cNvGraphicFramePr>
          <p:nvPr>
            <p:extLst>
              <p:ext uri="{D42A27DB-BD31-4B8C-83A1-F6EECF244321}">
                <p14:modId xmlns:p14="http://schemas.microsoft.com/office/powerpoint/2010/main" val="1080085677"/>
              </p:ext>
            </p:extLst>
          </p:nvPr>
        </p:nvGraphicFramePr>
        <p:xfrm>
          <a:off x="5171325" y="4546612"/>
          <a:ext cx="2011808" cy="731520"/>
        </p:xfrm>
        <a:graphic>
          <a:graphicData uri="http://schemas.openxmlformats.org/drawingml/2006/table">
            <a:tbl>
              <a:tblPr firstRow="1" bandRow="1">
                <a:tableStyleId>{5940675A-B579-460E-94D1-54222C63F5DA}</a:tableStyleId>
              </a:tblPr>
              <a:tblGrid>
                <a:gridCol w="1005904">
                  <a:extLst>
                    <a:ext uri="{9D8B030D-6E8A-4147-A177-3AD203B41FA5}">
                      <a16:colId xmlns:a16="http://schemas.microsoft.com/office/drawing/2014/main" val="3135732849"/>
                    </a:ext>
                  </a:extLst>
                </a:gridCol>
                <a:gridCol w="1005904">
                  <a:extLst>
                    <a:ext uri="{9D8B030D-6E8A-4147-A177-3AD203B41FA5}">
                      <a16:colId xmlns:a16="http://schemas.microsoft.com/office/drawing/2014/main" val="4258728604"/>
                    </a:ext>
                  </a:extLst>
                </a:gridCol>
              </a:tblGrid>
              <a:tr h="278687">
                <a:tc>
                  <a:txBody>
                    <a:bodyPr/>
                    <a:lstStyle/>
                    <a:p>
                      <a:pPr algn="ctr"/>
                      <a:r>
                        <a:rPr lang="en-GB" dirty="0"/>
                        <a:t>20</a:t>
                      </a:r>
                    </a:p>
                  </a:txBody>
                  <a:tcPr/>
                </a:tc>
                <a:tc>
                  <a:txBody>
                    <a:bodyPr/>
                    <a:lstStyle/>
                    <a:p>
                      <a:pPr algn="ctr"/>
                      <a:r>
                        <a:rPr lang="en-GB" dirty="0"/>
                        <a:t>30</a:t>
                      </a:r>
                    </a:p>
                  </a:txBody>
                  <a:tcPr/>
                </a:tc>
                <a:extLst>
                  <a:ext uri="{0D108BD9-81ED-4DB2-BD59-A6C34878D82A}">
                    <a16:rowId xmlns:a16="http://schemas.microsoft.com/office/drawing/2014/main" val="467359779"/>
                  </a:ext>
                </a:extLst>
              </a:tr>
              <a:tr h="278687">
                <a:tc>
                  <a:txBody>
                    <a:bodyPr/>
                    <a:lstStyle/>
                    <a:p>
                      <a:pPr algn="ctr"/>
                      <a:r>
                        <a:rPr lang="en-GB" dirty="0"/>
                        <a:t>5</a:t>
                      </a:r>
                    </a:p>
                  </a:txBody>
                  <a:tcPr/>
                </a:tc>
                <a:tc>
                  <a:txBody>
                    <a:bodyPr/>
                    <a:lstStyle/>
                    <a:p>
                      <a:pPr algn="ctr"/>
                      <a:r>
                        <a:rPr lang="en-GB" dirty="0"/>
                        <a:t>a</a:t>
                      </a:r>
                    </a:p>
                  </a:txBody>
                  <a:tcPr/>
                </a:tc>
                <a:extLst>
                  <a:ext uri="{0D108BD9-81ED-4DB2-BD59-A6C34878D82A}">
                    <a16:rowId xmlns:a16="http://schemas.microsoft.com/office/drawing/2014/main" val="3965008023"/>
                  </a:ext>
                </a:extLst>
              </a:tr>
            </a:tbl>
          </a:graphicData>
        </a:graphic>
      </p:graphicFrame>
      <p:sp>
        <p:nvSpPr>
          <p:cNvPr id="9" name="TextBox 8">
            <a:extLst>
              <a:ext uri="{FF2B5EF4-FFF2-40B4-BE49-F238E27FC236}">
                <a16:creationId xmlns:a16="http://schemas.microsoft.com/office/drawing/2014/main" id="{EB00663C-62A7-4D86-8176-DDE62A4EF383}"/>
              </a:ext>
            </a:extLst>
          </p:cNvPr>
          <p:cNvSpPr txBox="1"/>
          <p:nvPr/>
        </p:nvSpPr>
        <p:spPr>
          <a:xfrm>
            <a:off x="5687709" y="5904449"/>
            <a:ext cx="4248150" cy="646331"/>
          </a:xfrm>
          <a:prstGeom prst="rect">
            <a:avLst/>
          </a:prstGeom>
          <a:noFill/>
        </p:spPr>
        <p:txBody>
          <a:bodyPr wrap="square">
            <a:spAutoFit/>
          </a:bodyPr>
          <a:lstStyle/>
          <a:p>
            <a:r>
              <a:rPr lang="en-GB" dirty="0">
                <a:solidFill>
                  <a:srgbClr val="00B0F0"/>
                </a:solidFill>
              </a:rPr>
              <a:t>Adapted from NCETM </a:t>
            </a:r>
          </a:p>
          <a:p>
            <a:r>
              <a:rPr lang="en-GB" dirty="0">
                <a:solidFill>
                  <a:srgbClr val="00B0F0"/>
                </a:solidFill>
              </a:rPr>
              <a:t>Mastery Professional Development</a:t>
            </a:r>
          </a:p>
        </p:txBody>
      </p:sp>
      <p:pic>
        <p:nvPicPr>
          <p:cNvPr id="3" name="Picture 2">
            <a:extLst>
              <a:ext uri="{FF2B5EF4-FFF2-40B4-BE49-F238E27FC236}">
                <a16:creationId xmlns:a16="http://schemas.microsoft.com/office/drawing/2014/main" id="{57B6E773-4034-4FA6-BF8D-1C6DE09EC8CA}"/>
              </a:ext>
            </a:extLst>
          </p:cNvPr>
          <p:cNvPicPr>
            <a:picLocks noChangeAspect="1"/>
          </p:cNvPicPr>
          <p:nvPr/>
        </p:nvPicPr>
        <p:blipFill rotWithShape="1">
          <a:blip r:embed="rId3"/>
          <a:srcRect l="2195" t="7948" b="55366"/>
          <a:stretch/>
        </p:blipFill>
        <p:spPr>
          <a:xfrm>
            <a:off x="4649582" y="1325233"/>
            <a:ext cx="3754679" cy="1052954"/>
          </a:xfrm>
          <a:prstGeom prst="rect">
            <a:avLst/>
          </a:prstGeom>
        </p:spPr>
      </p:pic>
    </p:spTree>
    <p:extLst>
      <p:ext uri="{BB962C8B-B14F-4D97-AF65-F5344CB8AC3E}">
        <p14:creationId xmlns:p14="http://schemas.microsoft.com/office/powerpoint/2010/main" val="31363704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9" name="Picture 8">
            <a:extLst>
              <a:ext uri="{FF2B5EF4-FFF2-40B4-BE49-F238E27FC236}">
                <a16:creationId xmlns:a16="http://schemas.microsoft.com/office/drawing/2014/main" id="{374126F5-0F12-4CA9-A143-0B94DCE3CC77}"/>
              </a:ext>
            </a:extLst>
          </p:cNvPr>
          <p:cNvPicPr>
            <a:picLocks noChangeAspect="1"/>
          </p:cNvPicPr>
          <p:nvPr/>
        </p:nvPicPr>
        <p:blipFill rotWithShape="1">
          <a:blip r:embed="rId3"/>
          <a:srcRect l="2929" t="17598" r="1859" b="55539"/>
          <a:stretch/>
        </p:blipFill>
        <p:spPr>
          <a:xfrm>
            <a:off x="863029" y="4325644"/>
            <a:ext cx="3965825" cy="1085582"/>
          </a:xfrm>
          <a:prstGeom prst="rect">
            <a:avLst/>
          </a:prstGeom>
        </p:spPr>
      </p:pic>
      <p:sp>
        <p:nvSpPr>
          <p:cNvPr id="10" name="TextBox 9">
            <a:extLst>
              <a:ext uri="{FF2B5EF4-FFF2-40B4-BE49-F238E27FC236}">
                <a16:creationId xmlns:a16="http://schemas.microsoft.com/office/drawing/2014/main" id="{51AF5B05-8602-4F55-85C8-37076FEDF63F}"/>
              </a:ext>
            </a:extLst>
          </p:cNvPr>
          <p:cNvSpPr txBox="1"/>
          <p:nvPr/>
        </p:nvSpPr>
        <p:spPr>
          <a:xfrm>
            <a:off x="493160" y="1181752"/>
            <a:ext cx="4248150" cy="2893100"/>
          </a:xfrm>
          <a:prstGeom prst="rect">
            <a:avLst/>
          </a:prstGeom>
          <a:noFill/>
        </p:spPr>
        <p:txBody>
          <a:bodyPr wrap="square" rtlCol="0">
            <a:spAutoFit/>
          </a:bodyPr>
          <a:lstStyle/>
          <a:p>
            <a:r>
              <a:rPr lang="en-GB" sz="1400" dirty="0"/>
              <a:t>Ali buys eight identical packets of cakes for a birthday party. The total cost is £12.</a:t>
            </a:r>
          </a:p>
          <a:p>
            <a:endParaRPr lang="en-GB" sz="1400" dirty="0"/>
          </a:p>
          <a:p>
            <a:pPr marL="342900" indent="-342900">
              <a:buAutoNum type="alphaLcParenR"/>
            </a:pPr>
            <a:r>
              <a:rPr lang="en-GB" sz="1400" dirty="0"/>
              <a:t>Which line in the double number line below represents the number of packets of cakes Ali buys and which represents the total cost? Explain how you know.</a:t>
            </a:r>
          </a:p>
          <a:p>
            <a:pPr marL="342900" indent="-342900">
              <a:buAutoNum type="alphaLcParenR"/>
            </a:pPr>
            <a:r>
              <a:rPr lang="en-GB" sz="1400" dirty="0"/>
              <a:t>Use the double number line or the graph to write down the cost of some other quantities of packets of cakes.</a:t>
            </a:r>
          </a:p>
          <a:p>
            <a:pPr marL="342900" indent="-342900">
              <a:buAutoNum type="alphaLcParenR"/>
            </a:pPr>
            <a:r>
              <a:rPr lang="en-GB" sz="1400" dirty="0"/>
              <a:t>Can you write down roughly how much nine packets of cakes would cost? Can you be precise? Explain how.</a:t>
            </a:r>
          </a:p>
        </p:txBody>
      </p:sp>
      <p:pic>
        <p:nvPicPr>
          <p:cNvPr id="5" name="Picture 4">
            <a:extLst>
              <a:ext uri="{FF2B5EF4-FFF2-40B4-BE49-F238E27FC236}">
                <a16:creationId xmlns:a16="http://schemas.microsoft.com/office/drawing/2014/main" id="{C46DCEC8-47B5-4340-9FD4-1B46100FD120}"/>
              </a:ext>
            </a:extLst>
          </p:cNvPr>
          <p:cNvPicPr>
            <a:picLocks noChangeAspect="1"/>
          </p:cNvPicPr>
          <p:nvPr/>
        </p:nvPicPr>
        <p:blipFill>
          <a:blip r:embed="rId4"/>
          <a:stretch>
            <a:fillRect/>
          </a:stretch>
        </p:blipFill>
        <p:spPr>
          <a:xfrm>
            <a:off x="5299832" y="962431"/>
            <a:ext cx="3844168" cy="5273617"/>
          </a:xfrm>
          <a:prstGeom prst="rect">
            <a:avLst/>
          </a:prstGeom>
        </p:spPr>
      </p:pic>
      <p:sp>
        <p:nvSpPr>
          <p:cNvPr id="11" name="TextBox 10">
            <a:extLst>
              <a:ext uri="{FF2B5EF4-FFF2-40B4-BE49-F238E27FC236}">
                <a16:creationId xmlns:a16="http://schemas.microsoft.com/office/drawing/2014/main" id="{CA0B152F-F74D-40D6-BF86-0209EF3B475D}"/>
              </a:ext>
            </a:extLst>
          </p:cNvPr>
          <p:cNvSpPr txBox="1"/>
          <p:nvPr/>
        </p:nvSpPr>
        <p:spPr>
          <a:xfrm>
            <a:off x="4289462" y="6302174"/>
            <a:ext cx="6215864" cy="369332"/>
          </a:xfrm>
          <a:prstGeom prst="rect">
            <a:avLst/>
          </a:prstGeom>
          <a:noFill/>
        </p:spPr>
        <p:txBody>
          <a:bodyPr wrap="square">
            <a:spAutoFit/>
          </a:bodyPr>
          <a:lstStyle/>
          <a:p>
            <a:r>
              <a:rPr lang="en-GB" dirty="0">
                <a:solidFill>
                  <a:srgbClr val="00B0F0"/>
                </a:solidFill>
              </a:rPr>
              <a:t>Adapted from NCETM Mastery Professional Development</a:t>
            </a:r>
          </a:p>
        </p:txBody>
      </p:sp>
      <p:graphicFrame>
        <p:nvGraphicFramePr>
          <p:cNvPr id="8" name="Table 7">
            <a:extLst>
              <a:ext uri="{FF2B5EF4-FFF2-40B4-BE49-F238E27FC236}">
                <a16:creationId xmlns:a16="http://schemas.microsoft.com/office/drawing/2014/main" id="{E0161AE7-4430-442C-97D2-C48CF3AED809}"/>
              </a:ext>
            </a:extLst>
          </p:cNvPr>
          <p:cNvGraphicFramePr>
            <a:graphicFrameLocks noGrp="1"/>
          </p:cNvGraphicFramePr>
          <p:nvPr>
            <p:extLst>
              <p:ext uri="{D42A27DB-BD31-4B8C-83A1-F6EECF244321}">
                <p14:modId xmlns:p14="http://schemas.microsoft.com/office/powerpoint/2010/main" val="3173997223"/>
              </p:ext>
            </p:extLst>
          </p:nvPr>
        </p:nvGraphicFramePr>
        <p:xfrm>
          <a:off x="9702522" y="3959884"/>
          <a:ext cx="2011808" cy="731520"/>
        </p:xfrm>
        <a:graphic>
          <a:graphicData uri="http://schemas.openxmlformats.org/drawingml/2006/table">
            <a:tbl>
              <a:tblPr firstRow="1" bandRow="1">
                <a:tableStyleId>{5940675A-B579-460E-94D1-54222C63F5DA}</a:tableStyleId>
              </a:tblPr>
              <a:tblGrid>
                <a:gridCol w="1005904">
                  <a:extLst>
                    <a:ext uri="{9D8B030D-6E8A-4147-A177-3AD203B41FA5}">
                      <a16:colId xmlns:a16="http://schemas.microsoft.com/office/drawing/2014/main" val="1300386315"/>
                    </a:ext>
                  </a:extLst>
                </a:gridCol>
                <a:gridCol w="1005904">
                  <a:extLst>
                    <a:ext uri="{9D8B030D-6E8A-4147-A177-3AD203B41FA5}">
                      <a16:colId xmlns:a16="http://schemas.microsoft.com/office/drawing/2014/main" val="3028000848"/>
                    </a:ext>
                  </a:extLst>
                </a:gridCol>
              </a:tblGrid>
              <a:tr h="278687">
                <a:tc>
                  <a:txBody>
                    <a:bodyPr/>
                    <a:lstStyle/>
                    <a:p>
                      <a:pPr algn="ctr"/>
                      <a:r>
                        <a:rPr lang="en-GB" dirty="0"/>
                        <a:t>12</a:t>
                      </a:r>
                    </a:p>
                  </a:txBody>
                  <a:tcPr/>
                </a:tc>
                <a:tc>
                  <a:txBody>
                    <a:bodyPr/>
                    <a:lstStyle/>
                    <a:p>
                      <a:pPr algn="ctr"/>
                      <a:endParaRPr lang="en-GB" dirty="0"/>
                    </a:p>
                  </a:txBody>
                  <a:tcPr/>
                </a:tc>
                <a:extLst>
                  <a:ext uri="{0D108BD9-81ED-4DB2-BD59-A6C34878D82A}">
                    <a16:rowId xmlns:a16="http://schemas.microsoft.com/office/drawing/2014/main" val="2841892853"/>
                  </a:ext>
                </a:extLst>
              </a:tr>
              <a:tr h="278687">
                <a:tc>
                  <a:txBody>
                    <a:bodyPr/>
                    <a:lstStyle/>
                    <a:p>
                      <a:pPr algn="ctr"/>
                      <a:r>
                        <a:rPr lang="en-GB" dirty="0"/>
                        <a:t>8</a:t>
                      </a:r>
                    </a:p>
                  </a:txBody>
                  <a:tcPr/>
                </a:tc>
                <a:tc>
                  <a:txBody>
                    <a:bodyPr/>
                    <a:lstStyle/>
                    <a:p>
                      <a:pPr algn="ctr"/>
                      <a:r>
                        <a:rPr lang="en-GB" dirty="0"/>
                        <a:t>9</a:t>
                      </a:r>
                    </a:p>
                  </a:txBody>
                  <a:tcPr/>
                </a:tc>
                <a:extLst>
                  <a:ext uri="{0D108BD9-81ED-4DB2-BD59-A6C34878D82A}">
                    <a16:rowId xmlns:a16="http://schemas.microsoft.com/office/drawing/2014/main" val="3370778325"/>
                  </a:ext>
                </a:extLst>
              </a:tr>
            </a:tbl>
          </a:graphicData>
        </a:graphic>
      </p:graphicFrame>
    </p:spTree>
    <p:extLst>
      <p:ext uri="{BB962C8B-B14F-4D97-AF65-F5344CB8AC3E}">
        <p14:creationId xmlns:p14="http://schemas.microsoft.com/office/powerpoint/2010/main" val="34837470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0" name="TextBox 9">
            <a:extLst>
              <a:ext uri="{FF2B5EF4-FFF2-40B4-BE49-F238E27FC236}">
                <a16:creationId xmlns:a16="http://schemas.microsoft.com/office/drawing/2014/main" id="{51AF5B05-8602-4F55-85C8-37076FEDF63F}"/>
              </a:ext>
            </a:extLst>
          </p:cNvPr>
          <p:cNvSpPr txBox="1"/>
          <p:nvPr/>
        </p:nvSpPr>
        <p:spPr>
          <a:xfrm>
            <a:off x="410967" y="873341"/>
            <a:ext cx="4248150" cy="2031325"/>
          </a:xfrm>
          <a:prstGeom prst="rect">
            <a:avLst/>
          </a:prstGeom>
          <a:noFill/>
        </p:spPr>
        <p:txBody>
          <a:bodyPr wrap="square" rtlCol="0">
            <a:spAutoFit/>
          </a:bodyPr>
          <a:lstStyle/>
          <a:p>
            <a:r>
              <a:rPr lang="en-GB" sz="1400" dirty="0"/>
              <a:t>1. The double number line below can be used to convert between pounds and dollars. £3 is equivalent to $4.</a:t>
            </a:r>
          </a:p>
          <a:p>
            <a:pPr marL="342900" indent="-342900">
              <a:buAutoNum type="alphaLcParenR"/>
            </a:pPr>
            <a:r>
              <a:rPr lang="en-GB" sz="1400" dirty="0"/>
              <a:t>Describe how you would use the double number line to roughly convert $4.50 to pounds.</a:t>
            </a:r>
          </a:p>
          <a:p>
            <a:pPr marL="342900" indent="-342900">
              <a:buAutoNum type="alphaLcParenR"/>
            </a:pPr>
            <a:r>
              <a:rPr lang="en-GB" sz="1400" dirty="0"/>
              <a:t>Describe how you would use the double number line to accurately convert $4.50 to pounds. You could use the ratio table to help.</a:t>
            </a:r>
          </a:p>
        </p:txBody>
      </p:sp>
      <p:graphicFrame>
        <p:nvGraphicFramePr>
          <p:cNvPr id="13" name="Table 12">
            <a:extLst>
              <a:ext uri="{FF2B5EF4-FFF2-40B4-BE49-F238E27FC236}">
                <a16:creationId xmlns:a16="http://schemas.microsoft.com/office/drawing/2014/main" id="{696E9B70-0CFF-456E-B3EB-89548F0CC837}"/>
              </a:ext>
            </a:extLst>
          </p:cNvPr>
          <p:cNvGraphicFramePr>
            <a:graphicFrameLocks noGrp="1"/>
          </p:cNvGraphicFramePr>
          <p:nvPr>
            <p:extLst>
              <p:ext uri="{D42A27DB-BD31-4B8C-83A1-F6EECF244321}">
                <p14:modId xmlns:p14="http://schemas.microsoft.com/office/powerpoint/2010/main" val="2722315619"/>
              </p:ext>
            </p:extLst>
          </p:nvPr>
        </p:nvGraphicFramePr>
        <p:xfrm>
          <a:off x="1369887" y="4507786"/>
          <a:ext cx="2011808" cy="731520"/>
        </p:xfrm>
        <a:graphic>
          <a:graphicData uri="http://schemas.openxmlformats.org/drawingml/2006/table">
            <a:tbl>
              <a:tblPr firstRow="1" bandRow="1">
                <a:tableStyleId>{5940675A-B579-460E-94D1-54222C63F5DA}</a:tableStyleId>
              </a:tblPr>
              <a:tblGrid>
                <a:gridCol w="1005904">
                  <a:extLst>
                    <a:ext uri="{9D8B030D-6E8A-4147-A177-3AD203B41FA5}">
                      <a16:colId xmlns:a16="http://schemas.microsoft.com/office/drawing/2014/main" val="3135732849"/>
                    </a:ext>
                  </a:extLst>
                </a:gridCol>
                <a:gridCol w="1005904">
                  <a:extLst>
                    <a:ext uri="{9D8B030D-6E8A-4147-A177-3AD203B41FA5}">
                      <a16:colId xmlns:a16="http://schemas.microsoft.com/office/drawing/2014/main" val="4258728604"/>
                    </a:ext>
                  </a:extLst>
                </a:gridCol>
              </a:tblGrid>
              <a:tr h="278687">
                <a:tc>
                  <a:txBody>
                    <a:bodyPr/>
                    <a:lstStyle/>
                    <a:p>
                      <a:pPr algn="ctr"/>
                      <a:r>
                        <a:rPr lang="en-GB" dirty="0"/>
                        <a:t>3</a:t>
                      </a:r>
                    </a:p>
                  </a:txBody>
                  <a:tcPr/>
                </a:tc>
                <a:tc>
                  <a:txBody>
                    <a:bodyPr/>
                    <a:lstStyle/>
                    <a:p>
                      <a:pPr algn="ctr"/>
                      <a:endParaRPr lang="en-GB" dirty="0"/>
                    </a:p>
                  </a:txBody>
                  <a:tcPr/>
                </a:tc>
                <a:extLst>
                  <a:ext uri="{0D108BD9-81ED-4DB2-BD59-A6C34878D82A}">
                    <a16:rowId xmlns:a16="http://schemas.microsoft.com/office/drawing/2014/main" val="467359779"/>
                  </a:ext>
                </a:extLst>
              </a:tr>
              <a:tr h="278687">
                <a:tc>
                  <a:txBody>
                    <a:bodyPr/>
                    <a:lstStyle/>
                    <a:p>
                      <a:pPr algn="ctr"/>
                      <a:r>
                        <a:rPr lang="en-GB" dirty="0"/>
                        <a:t>4</a:t>
                      </a:r>
                    </a:p>
                  </a:txBody>
                  <a:tcPr/>
                </a:tc>
                <a:tc>
                  <a:txBody>
                    <a:bodyPr/>
                    <a:lstStyle/>
                    <a:p>
                      <a:pPr algn="ctr"/>
                      <a:r>
                        <a:rPr lang="en-GB" dirty="0"/>
                        <a:t>4.5</a:t>
                      </a:r>
                    </a:p>
                  </a:txBody>
                  <a:tcPr/>
                </a:tc>
                <a:extLst>
                  <a:ext uri="{0D108BD9-81ED-4DB2-BD59-A6C34878D82A}">
                    <a16:rowId xmlns:a16="http://schemas.microsoft.com/office/drawing/2014/main" val="3965008023"/>
                  </a:ext>
                </a:extLst>
              </a:tr>
            </a:tbl>
          </a:graphicData>
        </a:graphic>
      </p:graphicFrame>
      <p:sp>
        <p:nvSpPr>
          <p:cNvPr id="9" name="TextBox 8">
            <a:extLst>
              <a:ext uri="{FF2B5EF4-FFF2-40B4-BE49-F238E27FC236}">
                <a16:creationId xmlns:a16="http://schemas.microsoft.com/office/drawing/2014/main" id="{EB00663C-62A7-4D86-8176-DDE62A4EF383}"/>
              </a:ext>
            </a:extLst>
          </p:cNvPr>
          <p:cNvSpPr txBox="1"/>
          <p:nvPr/>
        </p:nvSpPr>
        <p:spPr>
          <a:xfrm>
            <a:off x="5687709" y="5904449"/>
            <a:ext cx="4248150" cy="646331"/>
          </a:xfrm>
          <a:prstGeom prst="rect">
            <a:avLst/>
          </a:prstGeom>
          <a:noFill/>
        </p:spPr>
        <p:txBody>
          <a:bodyPr wrap="square">
            <a:spAutoFit/>
          </a:bodyPr>
          <a:lstStyle/>
          <a:p>
            <a:r>
              <a:rPr lang="en-GB" dirty="0">
                <a:solidFill>
                  <a:srgbClr val="00B0F0"/>
                </a:solidFill>
              </a:rPr>
              <a:t>Adapted from NCETM </a:t>
            </a:r>
          </a:p>
          <a:p>
            <a:r>
              <a:rPr lang="en-GB" dirty="0">
                <a:solidFill>
                  <a:srgbClr val="00B0F0"/>
                </a:solidFill>
              </a:rPr>
              <a:t>Mastery Professional Development</a:t>
            </a:r>
          </a:p>
        </p:txBody>
      </p:sp>
      <p:pic>
        <p:nvPicPr>
          <p:cNvPr id="3" name="Picture 2">
            <a:extLst>
              <a:ext uri="{FF2B5EF4-FFF2-40B4-BE49-F238E27FC236}">
                <a16:creationId xmlns:a16="http://schemas.microsoft.com/office/drawing/2014/main" id="{90097F8F-6356-4C13-99F9-727ED7B3A971}"/>
              </a:ext>
            </a:extLst>
          </p:cNvPr>
          <p:cNvPicPr>
            <a:picLocks noChangeAspect="1"/>
          </p:cNvPicPr>
          <p:nvPr/>
        </p:nvPicPr>
        <p:blipFill rotWithShape="1">
          <a:blip r:embed="rId3"/>
          <a:srcRect l="11849" t="20967" r="446" b="44742"/>
          <a:stretch/>
        </p:blipFill>
        <p:spPr>
          <a:xfrm>
            <a:off x="627223" y="3135654"/>
            <a:ext cx="3236359" cy="987397"/>
          </a:xfrm>
          <a:prstGeom prst="rect">
            <a:avLst/>
          </a:prstGeom>
        </p:spPr>
      </p:pic>
      <p:pic>
        <p:nvPicPr>
          <p:cNvPr id="6" name="Picture 5">
            <a:extLst>
              <a:ext uri="{FF2B5EF4-FFF2-40B4-BE49-F238E27FC236}">
                <a16:creationId xmlns:a16="http://schemas.microsoft.com/office/drawing/2014/main" id="{CB7E69D8-24D3-4B91-82D3-2A5D1BDE98C0}"/>
              </a:ext>
            </a:extLst>
          </p:cNvPr>
          <p:cNvPicPr>
            <a:picLocks noChangeAspect="1"/>
          </p:cNvPicPr>
          <p:nvPr/>
        </p:nvPicPr>
        <p:blipFill rotWithShape="1">
          <a:blip r:embed="rId4"/>
          <a:srcRect t="6892" b="37228"/>
          <a:stretch/>
        </p:blipFill>
        <p:spPr>
          <a:xfrm>
            <a:off x="7364478" y="2237974"/>
            <a:ext cx="3085089" cy="3164761"/>
          </a:xfrm>
          <a:prstGeom prst="rect">
            <a:avLst/>
          </a:prstGeom>
        </p:spPr>
      </p:pic>
      <p:sp>
        <p:nvSpPr>
          <p:cNvPr id="7" name="TextBox 6">
            <a:extLst>
              <a:ext uri="{FF2B5EF4-FFF2-40B4-BE49-F238E27FC236}">
                <a16:creationId xmlns:a16="http://schemas.microsoft.com/office/drawing/2014/main" id="{39524350-271D-4AAE-BD45-C4B8BDABA529}"/>
              </a:ext>
            </a:extLst>
          </p:cNvPr>
          <p:cNvSpPr txBox="1"/>
          <p:nvPr/>
        </p:nvSpPr>
        <p:spPr>
          <a:xfrm>
            <a:off x="5178772" y="1068423"/>
            <a:ext cx="6267236" cy="1384995"/>
          </a:xfrm>
          <a:prstGeom prst="rect">
            <a:avLst/>
          </a:prstGeom>
          <a:noFill/>
        </p:spPr>
        <p:txBody>
          <a:bodyPr wrap="square" rtlCol="0">
            <a:spAutoFit/>
          </a:bodyPr>
          <a:lstStyle/>
          <a:p>
            <a:r>
              <a:rPr lang="en-GB" sz="1400" dirty="0"/>
              <a:t>2. This graph can be used to convert between pounds and dollars.</a:t>
            </a:r>
          </a:p>
          <a:p>
            <a:pPr marL="342900" indent="-342900">
              <a:buAutoNum type="alphaLcParenR"/>
            </a:pPr>
            <a:r>
              <a:rPr lang="en-GB" sz="1400" dirty="0"/>
              <a:t>What features of the graph show that the rate of exchange is £3 for every $4?</a:t>
            </a:r>
          </a:p>
          <a:p>
            <a:pPr marL="342900" indent="-342900">
              <a:buAutoNum type="alphaLcParenR"/>
            </a:pPr>
            <a:r>
              <a:rPr lang="en-GB" sz="1400" dirty="0"/>
              <a:t>Describe how the graph would change if the rate of exchange changed to £3 for every $5?</a:t>
            </a:r>
          </a:p>
          <a:p>
            <a:pPr marL="342900" indent="-342900">
              <a:buAutoNum type="alphaLcParenR"/>
            </a:pPr>
            <a:endParaRPr lang="en-GB" sz="1400" dirty="0"/>
          </a:p>
        </p:txBody>
      </p:sp>
    </p:spTree>
    <p:extLst>
      <p:ext uri="{BB962C8B-B14F-4D97-AF65-F5344CB8AC3E}">
        <p14:creationId xmlns:p14="http://schemas.microsoft.com/office/powerpoint/2010/main" val="3814496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402672" y="1600201"/>
            <a:ext cx="10049522"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please contact any member of the secondary maths team:</a:t>
            </a:r>
          </a:p>
          <a:p>
            <a:pPr marL="0" indent="0">
              <a:buNone/>
            </a:pPr>
            <a:r>
              <a:rPr lang="en-GB" sz="1800" dirty="0"/>
              <a:t>	Jo Lees: </a:t>
            </a:r>
            <a:r>
              <a:rPr lang="en-GB" sz="1800" dirty="0">
                <a:hlinkClick r:id="rId2"/>
              </a:rPr>
              <a:t>Jo.Lees@hants.gov.uk</a:t>
            </a:r>
            <a:endParaRPr lang="en-GB" sz="1800" dirty="0"/>
          </a:p>
          <a:p>
            <a:pPr marL="0" indent="0">
              <a:buNone/>
            </a:pPr>
            <a:r>
              <a:rPr lang="en-GB" sz="1800" dirty="0"/>
              <a:t>	Jenny Burn: </a:t>
            </a:r>
            <a:r>
              <a:rPr lang="en-GB" sz="1800" dirty="0">
                <a:hlinkClick r:id="rId3"/>
              </a:rPr>
              <a:t>Jenny.Burn@hants.gov.uk</a:t>
            </a:r>
            <a:endParaRPr lang="en-GB" sz="1800" dirty="0"/>
          </a:p>
          <a:p>
            <a:pPr marL="0" indent="0">
              <a:buNone/>
            </a:pPr>
            <a:r>
              <a:rPr lang="en-GB" sz="1800" dirty="0"/>
              <a:t>	Tessa Ingrey: </a:t>
            </a:r>
            <a:r>
              <a:rPr lang="en-GB" sz="1800" dirty="0">
                <a:hlinkClick r:id="rId4"/>
              </a:rPr>
              <a:t>Tessa.Ingrey@hants.gov.uk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5"/>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485312" y="302994"/>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716</TotalTime>
  <Words>1331</Words>
  <Application>Microsoft Office PowerPoint</Application>
  <PresentationFormat>Widescreen</PresentationFormat>
  <Paragraphs>160</Paragraphs>
  <Slides>9</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Symbol</vt:lpstr>
      <vt:lpstr>3_HIAS PowerPoint template</vt:lpstr>
      <vt:lpstr>Year 9</vt:lpstr>
      <vt:lpstr>HIAS Blended Learning Resource</vt:lpstr>
      <vt:lpstr>PowerPoint Presentation</vt:lpstr>
      <vt:lpstr>PowerPoint Presentation</vt:lpstr>
      <vt:lpstr>PowerPoint Presentation</vt:lpstr>
      <vt:lpstr>PowerPoint Presentation</vt:lpstr>
      <vt:lpstr>PowerPoint Presentation</vt:lpstr>
      <vt:lpstr>PowerPoint Presentation</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Burn, Jenny</cp:lastModifiedBy>
  <cp:revision>33</cp:revision>
  <dcterms:created xsi:type="dcterms:W3CDTF">2021-01-05T11:02:27Z</dcterms:created>
  <dcterms:modified xsi:type="dcterms:W3CDTF">2021-01-31T17:39:20Z</dcterms:modified>
</cp:coreProperties>
</file>