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0" r:id="rId2"/>
    <p:sldId id="396" r:id="rId3"/>
    <p:sldId id="457" r:id="rId4"/>
    <p:sldId id="468" r:id="rId5"/>
    <p:sldId id="469" r:id="rId6"/>
    <p:sldId id="470" r:id="rId7"/>
    <p:sldId id="471" r:id="rId8"/>
    <p:sldId id="472" r:id="rId9"/>
    <p:sldId id="473" r:id="rId10"/>
    <p:sldId id="474" r:id="rId11"/>
    <p:sldId id="475" r:id="rId12"/>
    <p:sldId id="476" r:id="rId13"/>
    <p:sldId id="477" r:id="rId14"/>
    <p:sldId id="478" r:id="rId15"/>
    <p:sldId id="479" r:id="rId16"/>
    <p:sldId id="480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39" autoAdjust="0"/>
    <p:restoredTop sz="95226" autoAdjust="0"/>
  </p:normalViewPr>
  <p:slideViewPr>
    <p:cSldViewPr snapToGrid="0">
      <p:cViewPr varScale="1">
        <p:scale>
          <a:sx n="82" d="100"/>
          <a:sy n="82" d="100"/>
        </p:scale>
        <p:origin x="566" y="5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34B593-480B-4608-9F9C-FDCBEBE4E0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8E03A7A-EB1B-47E7-8556-AFB78413CF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5042DB-F5E0-407A-AC30-35BFAF5B9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D967AE-52D2-492F-8154-7C51077D1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3EE67F-55D8-4B86-B74F-0DA6E5EBB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1531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D1D28-540B-4DD8-8E80-669E99FD6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8BE8AD-5E41-4983-8EAC-B672B4DDFC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130F3F-417D-4F76-A261-44331A2BA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4E5B4-842F-4939-A5C8-A406E98D04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45333D-849D-407F-B6C2-F567B39B3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5531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A57E3D-647A-4649-9B38-1814D7D81E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3DEAD1-CD39-4232-B72C-855D30717E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77BFCB-B47E-47D8-8E6B-B3E2898E7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08DA93-A73C-4817-B122-8480C0468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3792BD-7F33-4EB1-8AA7-56D3BEFCF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740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9A4E4-8D4A-467B-B8F0-380A36C90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2074B7-11C9-4C76-BF49-BD1F7DE77B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D15A0-92D6-4283-BDE1-5BB1C1688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D0A179-0A1F-42AE-88A4-7C06F75DB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4B3A54-8B06-4D45-8D9C-7F0F15E4C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8025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EBBBF8-D7DC-49C1-BDC1-C4AF7F5A78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F150E7-6C61-467C-A104-AFF9DD433A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524F5D-5FCF-4502-BD87-8EF5DBF406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8EA822-EDB0-466C-9937-E53955991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D2990B-BCEC-4C15-9967-91CB8B9E0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0839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52A48-D512-40EE-A79A-9B464241CE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21DC3C-2BE6-4F45-B330-D16161512D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C0417F-CCE9-4D5D-9F66-BCA8AE2277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6E34B5-5452-447B-935E-3A4D37B762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B40BC8-02E8-4186-9D7A-EA82C6ABB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EA3124-3CA6-49A7-BFCE-92D5276CD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7314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7E1569-ABFA-486D-BD92-BCE4B9976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C2B8E9-98B3-4932-8246-C7CE2D75F9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A35B0B-3BE0-43E9-AD23-83ED8C2C69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C55158-A6DD-47C3-A65D-1402F36EA4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DD4B33-6A94-4AA9-A00E-8CF3CDC6E1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64BA1C6-1A80-4E21-A938-A8355EB47A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0DE55E9-005A-4147-81A1-9A0BDF213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DC2BDB5-5AE6-46E0-97D3-854ECDF39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7811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D44098-FFF6-46F0-836F-7DF35AC6A5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017B47-2681-4BEA-BD4C-62025114C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F97F9F-3D70-4108-BEFC-8375E8EBC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6784BD-3FEC-47C5-BFFA-201C05786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5422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7101E3A-F545-4F54-9B39-E75F11305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F6C771C-F136-4EF6-AF39-6F3313804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4DD8E2-387E-4B7D-88F3-4B9D432B2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0471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78691F-BD10-4B36-B6BF-BF1B277EC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66776D-9E16-40D0-A523-B96B54D41B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6DC091-18D1-4FCF-9305-1DC192133E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EF2AFD-349F-4550-B4BE-641A61D60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2E58DF-27BD-4DFE-8703-5E8C4FC65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ABDD2D-A88B-4E03-A821-E4B13B505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6256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53670C-B10A-47F1-A334-C9E0D51B3E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8AB9338-3114-47CE-862E-E958E55D65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025434-505D-4EDA-AB3B-5134828CC2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75CA0A-1CA2-4910-A6CA-98A998D7D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B4EF49-CAB6-4F54-813A-6C6B70CE7A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CB3A39-9341-4E31-AC06-66DABDE2F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9505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BFD0602-6945-4B83-8A8B-758D8EF94D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300283-0689-4BAB-A23C-2283B95BD4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1877AF-FDE2-46C2-AF1C-A6527DE442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354BD8-6E44-40F9-B759-6F2A394D68C6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0FBB6B-40CD-44BD-8F5C-21DB4AC9EA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7CA27A-0285-4FF6-BBC9-4C1DB8632B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2169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8127DD5-D36D-4B4C-8742-06E8F8900881}"/>
              </a:ext>
            </a:extLst>
          </p:cNvPr>
          <p:cNvGraphicFramePr>
            <a:graphicFrameLocks noGrp="1"/>
          </p:cNvGraphicFramePr>
          <p:nvPr/>
        </p:nvGraphicFramePr>
        <p:xfrm>
          <a:off x="753615" y="3593873"/>
          <a:ext cx="10494680" cy="478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9468">
                  <a:extLst>
                    <a:ext uri="{9D8B030D-6E8A-4147-A177-3AD203B41FA5}">
                      <a16:colId xmlns:a16="http://schemas.microsoft.com/office/drawing/2014/main" val="2340403715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251248321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919134242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08310202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737797207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858719458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4173068099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465287131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2517738050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2042304263"/>
                    </a:ext>
                  </a:extLst>
                </a:gridCol>
              </a:tblGrid>
              <a:tr h="478820"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0153719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B198DA95-AD48-4328-BBBF-9361C3D99698}"/>
              </a:ext>
            </a:extLst>
          </p:cNvPr>
          <p:cNvSpPr txBox="1"/>
          <p:nvPr/>
        </p:nvSpPr>
        <p:spPr>
          <a:xfrm>
            <a:off x="3731444" y="479394"/>
            <a:ext cx="4414734" cy="120032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7200" b="1" dirty="0"/>
              <a:t>daily count</a:t>
            </a:r>
          </a:p>
        </p:txBody>
      </p:sp>
      <p:pic>
        <p:nvPicPr>
          <p:cNvPr id="45" name="Picture 44">
            <a:extLst>
              <a:ext uri="{FF2B5EF4-FFF2-40B4-BE49-F238E27FC236}">
                <a16:creationId xmlns:a16="http://schemas.microsoft.com/office/drawing/2014/main" id="{6939F287-2C73-4818-90F2-5ECC0111A7D4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2C0AE4D-979E-4795-8C5F-8990879EE725}"/>
              </a:ext>
            </a:extLst>
          </p:cNvPr>
          <p:cNvSpPr txBox="1"/>
          <p:nvPr/>
        </p:nvSpPr>
        <p:spPr>
          <a:xfrm>
            <a:off x="1418296" y="2061639"/>
            <a:ext cx="9829999" cy="9233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/>
              <a:t>The following slides are intended to support collaborative or group counting</a:t>
            </a:r>
          </a:p>
          <a:p>
            <a:r>
              <a:rPr lang="en-GB" dirty="0"/>
              <a:t>Teachers should adapt to suit the needs of their learners, including further examples or different images</a:t>
            </a:r>
          </a:p>
          <a:p>
            <a:r>
              <a:rPr lang="en-GB" dirty="0"/>
              <a:t>Teachers may wish to record a voice-over so that pupils can hear the sound of each number</a:t>
            </a:r>
          </a:p>
        </p:txBody>
      </p:sp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62298DEB-832F-4F53-9AF6-5782B055C2B4}"/>
              </a:ext>
            </a:extLst>
          </p:cNvPr>
          <p:cNvGraphicFramePr>
            <a:graphicFrameLocks noGrp="1"/>
          </p:cNvGraphicFramePr>
          <p:nvPr/>
        </p:nvGraphicFramePr>
        <p:xfrm>
          <a:off x="226035" y="4430057"/>
          <a:ext cx="11549840" cy="447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492">
                  <a:extLst>
                    <a:ext uri="{9D8B030D-6E8A-4147-A177-3AD203B41FA5}">
                      <a16:colId xmlns:a16="http://schemas.microsoft.com/office/drawing/2014/main" val="28746855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6484276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753279307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5244183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8888086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79541532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6570498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89830225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64643815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93222210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8724660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684482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0217372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4939935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08906504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98640832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353660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07481439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229426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876037740"/>
                    </a:ext>
                  </a:extLst>
                </a:gridCol>
              </a:tblGrid>
              <a:tr h="381166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340381"/>
                  </a:ext>
                </a:extLst>
              </a:tr>
            </a:tbl>
          </a:graphicData>
        </a:graphic>
      </p:graphicFrame>
      <p:grpSp>
        <p:nvGrpSpPr>
          <p:cNvPr id="7" name="Group 6">
            <a:extLst>
              <a:ext uri="{FF2B5EF4-FFF2-40B4-BE49-F238E27FC236}">
                <a16:creationId xmlns:a16="http://schemas.microsoft.com/office/drawing/2014/main" id="{F2AA92E8-9142-400D-81BA-62F8A7A11846}"/>
              </a:ext>
            </a:extLst>
          </p:cNvPr>
          <p:cNvGrpSpPr/>
          <p:nvPr/>
        </p:nvGrpSpPr>
        <p:grpSpPr>
          <a:xfrm>
            <a:off x="1369273" y="5360239"/>
            <a:ext cx="9368900" cy="618994"/>
            <a:chOff x="920319" y="5433134"/>
            <a:chExt cx="9368900" cy="618994"/>
          </a:xfrm>
        </p:grpSpPr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27985F77-2DBA-4234-86B6-822B2996DE2C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9368900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49A75780-A523-4D5A-B7C1-AD036ED3A79C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94A8AE60-C6BE-4E25-94BB-ADE8568A1BC3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B144E57B-050C-442F-B097-5FF26BEE04FA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DC761F66-8835-4B76-9C25-65A6C697D3B1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BD569BBE-CBF3-4DC9-94CF-E8BF548D6DB7}"/>
                </a:ext>
              </a:extLst>
            </p:cNvPr>
            <p:cNvCxnSpPr>
              <a:cxnSpLocks/>
            </p:cNvCxnSpPr>
            <p:nvPr/>
          </p:nvCxnSpPr>
          <p:spPr>
            <a:xfrm>
              <a:off x="7167239" y="5433134"/>
              <a:ext cx="0" cy="23727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6B60CDC6-232A-4675-B521-191262BD675A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7DB7F649-49CF-476F-9482-E927F717648D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5754FA7-AE4F-468E-ADC8-D6DA7B07AF11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CF090D43-71A7-4146-84EF-B0EB7491B9F4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762BD2CF-4894-4CF7-9068-4B973F84B76A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D67C1DEA-E846-4128-989D-A0AF34AE8EA6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EF7ED884-9B94-4FBB-89CE-661651F5F4D6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232B0930-D1B3-4AA0-97EE-849F89992EE7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62FA86B1-26FF-4A14-BB30-043E827AEAEC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1210F935-65BA-4F93-8727-95B6BDBB2621}"/>
                </a:ext>
              </a:extLst>
            </p:cNvPr>
            <p:cNvCxnSpPr>
              <a:cxnSpLocks/>
            </p:cNvCxnSpPr>
            <p:nvPr/>
          </p:nvCxnSpPr>
          <p:spPr>
            <a:xfrm>
              <a:off x="6422996" y="5433134"/>
              <a:ext cx="0" cy="2496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8E344EE5-60C7-449C-971D-A40C352F837A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6E0833D4-A4CE-4BE1-8517-7D029B67C7E3}"/>
                </a:ext>
              </a:extLst>
            </p:cNvPr>
            <p:cNvCxnSpPr>
              <a:cxnSpLocks/>
            </p:cNvCxnSpPr>
            <p:nvPr/>
          </p:nvCxnSpPr>
          <p:spPr>
            <a:xfrm>
              <a:off x="7975109" y="5445507"/>
              <a:ext cx="0" cy="25447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63E5B145-0E0A-463D-8078-E4AF655F607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562862" y="5433134"/>
              <a:ext cx="4439" cy="2481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7EAF5DBC-8DDC-4DF0-BEE5-C2E236327CEE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14653501-ABFB-4E8A-9431-F0A9318B2128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3947E28A-F9F1-450C-9AEB-816F99F22B85}"/>
                </a:ext>
              </a:extLst>
            </p:cNvPr>
            <p:cNvCxnSpPr>
              <a:cxnSpLocks/>
            </p:cNvCxnSpPr>
            <p:nvPr/>
          </p:nvCxnSpPr>
          <p:spPr>
            <a:xfrm>
              <a:off x="8732670" y="5445507"/>
              <a:ext cx="0" cy="22840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6F9A175D-6B8F-4EBF-91CD-DBB9FCDED239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28610CAE-1385-4EB2-AAF5-D616BB5D8549}"/>
                </a:ext>
              </a:extLst>
            </p:cNvPr>
            <p:cNvSpPr txBox="1"/>
            <p:nvPr/>
          </p:nvSpPr>
          <p:spPr>
            <a:xfrm>
              <a:off x="1093506" y="5682796"/>
              <a:ext cx="84737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0     5     10    15   20   25   30   35   40   45   50   55   60   65   70   75   80   85   90   95   100 </a:t>
              </a:r>
            </a:p>
          </p:txBody>
        </p:sp>
      </p:grpSp>
      <p:pic>
        <p:nvPicPr>
          <p:cNvPr id="32" name="Picture 31">
            <a:extLst>
              <a:ext uri="{FF2B5EF4-FFF2-40B4-BE49-F238E27FC236}">
                <a16:creationId xmlns:a16="http://schemas.microsoft.com/office/drawing/2014/main" id="{664EDDD1-8936-472A-8CB5-BEAE71AABF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0753" y="383953"/>
            <a:ext cx="1783642" cy="1356102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28448DC8-635F-4742-8568-0A673CCDE0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07605" y="348173"/>
            <a:ext cx="1783642" cy="1356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80437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2F6FBAF-9208-470B-AC03-BE2FFA94232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6811" y="6322695"/>
            <a:ext cx="1395095" cy="535305"/>
          </a:xfrm>
          <a:prstGeom prst="rect">
            <a:avLst/>
          </a:prstGeom>
        </p:spPr>
      </p:pic>
      <p:sp>
        <p:nvSpPr>
          <p:cNvPr id="43" name="Arrow: Curved Down 42">
            <a:extLst>
              <a:ext uri="{FF2B5EF4-FFF2-40B4-BE49-F238E27FC236}">
                <a16:creationId xmlns:a16="http://schemas.microsoft.com/office/drawing/2014/main" id="{DBBC7635-BA32-4F8C-91F9-B5A4B80DC822}"/>
              </a:ext>
            </a:extLst>
          </p:cNvPr>
          <p:cNvSpPr/>
          <p:nvPr/>
        </p:nvSpPr>
        <p:spPr>
          <a:xfrm>
            <a:off x="1040805" y="4539207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5" name="Arrow: Curved Down 24">
            <a:extLst>
              <a:ext uri="{FF2B5EF4-FFF2-40B4-BE49-F238E27FC236}">
                <a16:creationId xmlns:a16="http://schemas.microsoft.com/office/drawing/2014/main" id="{113F4A7A-5A48-46E2-BBA9-F24053ADE89B}"/>
              </a:ext>
            </a:extLst>
          </p:cNvPr>
          <p:cNvSpPr/>
          <p:nvPr/>
        </p:nvSpPr>
        <p:spPr>
          <a:xfrm>
            <a:off x="1840637" y="454465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5" name="Arrow: Curved Down 44">
            <a:extLst>
              <a:ext uri="{FF2B5EF4-FFF2-40B4-BE49-F238E27FC236}">
                <a16:creationId xmlns:a16="http://schemas.microsoft.com/office/drawing/2014/main" id="{B22E06BC-B44E-4B2C-8593-E0D79BA2E7A2}"/>
              </a:ext>
            </a:extLst>
          </p:cNvPr>
          <p:cNvSpPr/>
          <p:nvPr/>
        </p:nvSpPr>
        <p:spPr>
          <a:xfrm>
            <a:off x="2673721" y="4532378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2" name="Arrow: Curved Down 51">
            <a:extLst>
              <a:ext uri="{FF2B5EF4-FFF2-40B4-BE49-F238E27FC236}">
                <a16:creationId xmlns:a16="http://schemas.microsoft.com/office/drawing/2014/main" id="{CB3595D2-407A-47E0-AE1E-B5212AB53E9D}"/>
              </a:ext>
            </a:extLst>
          </p:cNvPr>
          <p:cNvSpPr/>
          <p:nvPr/>
        </p:nvSpPr>
        <p:spPr>
          <a:xfrm>
            <a:off x="3477629" y="453354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6" name="Arrow: Curved Down 45">
            <a:extLst>
              <a:ext uri="{FF2B5EF4-FFF2-40B4-BE49-F238E27FC236}">
                <a16:creationId xmlns:a16="http://schemas.microsoft.com/office/drawing/2014/main" id="{0B7E4324-05A0-4F3D-B3E3-41A98108EEC4}"/>
              </a:ext>
            </a:extLst>
          </p:cNvPr>
          <p:cNvSpPr/>
          <p:nvPr/>
        </p:nvSpPr>
        <p:spPr>
          <a:xfrm>
            <a:off x="4247394" y="4556003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6" name="Arrow: Curved Down 55">
            <a:extLst>
              <a:ext uri="{FF2B5EF4-FFF2-40B4-BE49-F238E27FC236}">
                <a16:creationId xmlns:a16="http://schemas.microsoft.com/office/drawing/2014/main" id="{943ABDEA-C6CE-4AAF-841A-A6CC5ED845FD}"/>
              </a:ext>
            </a:extLst>
          </p:cNvPr>
          <p:cNvSpPr/>
          <p:nvPr/>
        </p:nvSpPr>
        <p:spPr>
          <a:xfrm>
            <a:off x="5062930" y="4556003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0" name="Arrow: Curved Down 59">
            <a:extLst>
              <a:ext uri="{FF2B5EF4-FFF2-40B4-BE49-F238E27FC236}">
                <a16:creationId xmlns:a16="http://schemas.microsoft.com/office/drawing/2014/main" id="{8BD7D4B2-2E50-4D63-9304-A5D839256D28}"/>
              </a:ext>
            </a:extLst>
          </p:cNvPr>
          <p:cNvSpPr/>
          <p:nvPr/>
        </p:nvSpPr>
        <p:spPr>
          <a:xfrm>
            <a:off x="5821067" y="4539207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362212F4-4501-4DF3-94EC-85436B570775}"/>
              </a:ext>
            </a:extLst>
          </p:cNvPr>
          <p:cNvGrpSpPr/>
          <p:nvPr/>
        </p:nvGrpSpPr>
        <p:grpSpPr>
          <a:xfrm>
            <a:off x="725010" y="4815916"/>
            <a:ext cx="11218173" cy="618994"/>
            <a:chOff x="725010" y="4815916"/>
            <a:chExt cx="11218173" cy="618994"/>
          </a:xfrm>
        </p:grpSpPr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63C9747E-0778-43B8-A0D8-D8BACA9F6FD9}"/>
                </a:ext>
              </a:extLst>
            </p:cNvPr>
            <p:cNvGrpSpPr/>
            <p:nvPr/>
          </p:nvGrpSpPr>
          <p:grpSpPr>
            <a:xfrm>
              <a:off x="725010" y="4815916"/>
              <a:ext cx="11218173" cy="618994"/>
              <a:chOff x="920319" y="5433134"/>
              <a:chExt cx="11218173" cy="618994"/>
            </a:xfrm>
          </p:grpSpPr>
          <p:cxnSp>
            <p:nvCxnSpPr>
              <p:cNvPr id="79" name="Straight Arrow Connector 78">
                <a:extLst>
                  <a:ext uri="{FF2B5EF4-FFF2-40B4-BE49-F238E27FC236}">
                    <a16:creationId xmlns:a16="http://schemas.microsoft.com/office/drawing/2014/main" id="{75592B46-255D-4745-B2D7-B1FA0C82241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0319" y="5433134"/>
                <a:ext cx="10851471" cy="12373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77FED1B0-D4A8-4682-B4E5-466955D553F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69507" y="5445507"/>
                <a:ext cx="0" cy="18660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id="{28B2C795-4A0B-41CA-8663-F1382A1E608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46701" y="5433134"/>
                <a:ext cx="0" cy="211365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>
                <a:extLst>
                  <a:ext uri="{FF2B5EF4-FFF2-40B4-BE49-F238E27FC236}">
                    <a16:creationId xmlns:a16="http://schemas.microsoft.com/office/drawing/2014/main" id="{4FA38282-E07C-412B-BE0A-37873383DA6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35946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>
                <a:extLst>
                  <a:ext uri="{FF2B5EF4-FFF2-40B4-BE49-F238E27FC236}">
                    <a16:creationId xmlns:a16="http://schemas.microsoft.com/office/drawing/2014/main" id="{9F78F70E-100D-41C2-8AC2-6A7DE17F909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1570" y="5433134"/>
                <a:ext cx="0" cy="19898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>
                <a:extLst>
                  <a:ext uri="{FF2B5EF4-FFF2-40B4-BE49-F238E27FC236}">
                    <a16:creationId xmlns:a16="http://schemas.microsoft.com/office/drawing/2014/main" id="{8E2CA3D8-098D-4333-B1CD-0E187B0E42D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0494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>
                <a:extLst>
                  <a:ext uri="{FF2B5EF4-FFF2-40B4-BE49-F238E27FC236}">
                    <a16:creationId xmlns:a16="http://schemas.microsoft.com/office/drawing/2014/main" id="{A39E881C-26DF-4465-9630-1C4FC2CCBE5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87662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BCEC3C09-56D7-4C88-BD99-1611DAD402D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0847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73AE7503-0C5B-4D71-A441-3031B5146BB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778103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0E200F85-DF54-43C8-AB42-9B13681CD8F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96327" y="5445507"/>
                <a:ext cx="0" cy="1988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>
                <a:extLst>
                  <a:ext uri="{FF2B5EF4-FFF2-40B4-BE49-F238E27FC236}">
                    <a16:creationId xmlns:a16="http://schemas.microsoft.com/office/drawing/2014/main" id="{9CB97882-7CE6-431A-A9AE-7A205DAC7E6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319295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>
                <a:extLst>
                  <a:ext uri="{FF2B5EF4-FFF2-40B4-BE49-F238E27FC236}">
                    <a16:creationId xmlns:a16="http://schemas.microsoft.com/office/drawing/2014/main" id="{A769F963-BF2A-467B-AD6A-B60A22B32F1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67675" y="5445507"/>
                <a:ext cx="0" cy="22490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91" name="TextBox 90">
                    <a:extLst>
                      <a:ext uri="{FF2B5EF4-FFF2-40B4-BE49-F238E27FC236}">
                        <a16:creationId xmlns:a16="http://schemas.microsoft.com/office/drawing/2014/main" id="{5C805F44-FB93-4C42-9156-125517623CA1}"/>
                      </a:ext>
                    </a:extLst>
                  </p:cNvPr>
                  <p:cNvSpPr txBox="1"/>
                  <p:nvPr/>
                </p:nvSpPr>
                <p:spPr>
                  <a:xfrm>
                    <a:off x="1093505" y="5682796"/>
                    <a:ext cx="11044987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dirty="0"/>
                      <a:t>0           0.1            </a:t>
                    </a:r>
                    <a14:m>
                      <m:oMath xmlns:m="http://schemas.openxmlformats.org/officeDocument/2006/math">
                        <m:r>
                          <a:rPr lang="en-GB" i="1" smtClean="0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          0. 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3      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  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0.4</m:t>
                        </m:r>
                      </m:oMath>
                    </a14:m>
                    <a:r>
                      <a:rPr lang="en-GB" dirty="0"/>
                      <a:t>       0.5             0.6        0.7          0.8        0.9          1.0          1.1          1.2        1.3                         </a:t>
                    </a:r>
                  </a:p>
                </p:txBody>
              </p:sp>
            </mc:Choice>
            <mc:Fallback>
              <p:sp>
                <p:nvSpPr>
                  <p:cNvPr id="91" name="TextBox 90">
                    <a:extLst>
                      <a:ext uri="{FF2B5EF4-FFF2-40B4-BE49-F238E27FC236}">
                        <a16:creationId xmlns:a16="http://schemas.microsoft.com/office/drawing/2014/main" id="{5C805F44-FB93-4C42-9156-125517623CA1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93505" y="5682796"/>
                    <a:ext cx="11044987" cy="369332"/>
                  </a:xfrm>
                  <a:prstGeom prst="rect">
                    <a:avLst/>
                  </a:prstGeom>
                  <a:blipFill>
                    <a:blip r:embed="rId3"/>
                    <a:stretch>
                      <a:fillRect l="-442" t="-9836" r="-5022" b="-24590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0C89CE77-9F61-4957-A293-9C4AF2F1748A}"/>
                </a:ext>
              </a:extLst>
            </p:cNvPr>
            <p:cNvGrpSpPr/>
            <p:nvPr/>
          </p:nvGrpSpPr>
          <p:grpSpPr>
            <a:xfrm>
              <a:off x="9767550" y="4830614"/>
              <a:ext cx="1484051" cy="252154"/>
              <a:chOff x="9767550" y="4830614"/>
              <a:chExt cx="1484051" cy="252154"/>
            </a:xfrm>
          </p:grpSpPr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E83898A8-84E3-42E8-80B8-089969E5724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565059" y="4840562"/>
                <a:ext cx="0" cy="237278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>
                <a:extLst>
                  <a:ext uri="{FF2B5EF4-FFF2-40B4-BE49-F238E27FC236}">
                    <a16:creationId xmlns:a16="http://schemas.microsoft.com/office/drawing/2014/main" id="{7D3BF057-CA3B-47BD-883F-48B760B14D9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767550" y="4833106"/>
                <a:ext cx="0" cy="249662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id="{84ADEBD0-AC5C-499E-A70C-E744EC0E824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251601" y="4830614"/>
                <a:ext cx="0" cy="2472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92" name="TextBox 91">
            <a:extLst>
              <a:ext uri="{FF2B5EF4-FFF2-40B4-BE49-F238E27FC236}">
                <a16:creationId xmlns:a16="http://schemas.microsoft.com/office/drawing/2014/main" id="{8385AFBC-4FC1-40DD-9C00-09E00D7CF325}"/>
              </a:ext>
            </a:extLst>
          </p:cNvPr>
          <p:cNvSpPr txBox="1"/>
          <p:nvPr/>
        </p:nvSpPr>
        <p:spPr>
          <a:xfrm>
            <a:off x="5944894" y="1235456"/>
            <a:ext cx="572926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nought point seven</a:t>
            </a:r>
          </a:p>
        </p:txBody>
      </p:sp>
      <p:graphicFrame>
        <p:nvGraphicFramePr>
          <p:cNvPr id="93" name="Table 12">
            <a:extLst>
              <a:ext uri="{FF2B5EF4-FFF2-40B4-BE49-F238E27FC236}">
                <a16:creationId xmlns:a16="http://schemas.microsoft.com/office/drawing/2014/main" id="{ACFB617F-D373-4551-BD91-EA24DC0A0F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0958292"/>
              </p:ext>
            </p:extLst>
          </p:nvPr>
        </p:nvGraphicFramePr>
        <p:xfrm>
          <a:off x="3259659" y="900589"/>
          <a:ext cx="1930506" cy="29143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5253">
                  <a:extLst>
                    <a:ext uri="{9D8B030D-6E8A-4147-A177-3AD203B41FA5}">
                      <a16:colId xmlns:a16="http://schemas.microsoft.com/office/drawing/2014/main" val="3918749094"/>
                    </a:ext>
                  </a:extLst>
                </a:gridCol>
                <a:gridCol w="965253">
                  <a:extLst>
                    <a:ext uri="{9D8B030D-6E8A-4147-A177-3AD203B41FA5}">
                      <a16:colId xmlns:a16="http://schemas.microsoft.com/office/drawing/2014/main" val="2912207265"/>
                    </a:ext>
                  </a:extLst>
                </a:gridCol>
              </a:tblGrid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709017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4268564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4227611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8893303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4746692"/>
                  </a:ext>
                </a:extLst>
              </a:tr>
            </a:tbl>
          </a:graphicData>
        </a:graphic>
      </p:graphicFrame>
      <p:pic>
        <p:nvPicPr>
          <p:cNvPr id="94" name="Picture 93">
            <a:extLst>
              <a:ext uri="{FF2B5EF4-FFF2-40B4-BE49-F238E27FC236}">
                <a16:creationId xmlns:a16="http://schemas.microsoft.com/office/drawing/2014/main" id="{5B0B472A-C7E0-49E4-93CD-D3CD6D3374D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91496" y="924873"/>
            <a:ext cx="535347" cy="529994"/>
          </a:xfrm>
          <a:prstGeom prst="rect">
            <a:avLst/>
          </a:prstGeom>
        </p:spPr>
      </p:pic>
      <p:pic>
        <p:nvPicPr>
          <p:cNvPr id="95" name="Picture 94">
            <a:extLst>
              <a:ext uri="{FF2B5EF4-FFF2-40B4-BE49-F238E27FC236}">
                <a16:creationId xmlns:a16="http://schemas.microsoft.com/office/drawing/2014/main" id="{0682EBCD-A244-41C7-9998-7A3F124A1C0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37885" y="924873"/>
            <a:ext cx="535347" cy="529994"/>
          </a:xfrm>
          <a:prstGeom prst="rect">
            <a:avLst/>
          </a:prstGeom>
        </p:spPr>
      </p:pic>
      <p:pic>
        <p:nvPicPr>
          <p:cNvPr id="96" name="Picture 95">
            <a:extLst>
              <a:ext uri="{FF2B5EF4-FFF2-40B4-BE49-F238E27FC236}">
                <a16:creationId xmlns:a16="http://schemas.microsoft.com/office/drawing/2014/main" id="{EA719F89-A609-4BD0-B4D0-C7101E70FD8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39954" y="1501344"/>
            <a:ext cx="535347" cy="529994"/>
          </a:xfrm>
          <a:prstGeom prst="rect">
            <a:avLst/>
          </a:prstGeom>
        </p:spPr>
      </p:pic>
      <p:pic>
        <p:nvPicPr>
          <p:cNvPr id="97" name="Picture 96">
            <a:extLst>
              <a:ext uri="{FF2B5EF4-FFF2-40B4-BE49-F238E27FC236}">
                <a16:creationId xmlns:a16="http://schemas.microsoft.com/office/drawing/2014/main" id="{DDB7F8FD-1E88-4D5E-9B76-9E89A0CE721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91495" y="1493124"/>
            <a:ext cx="535347" cy="529994"/>
          </a:xfrm>
          <a:prstGeom prst="rect">
            <a:avLst/>
          </a:prstGeom>
        </p:spPr>
      </p:pic>
      <p:pic>
        <p:nvPicPr>
          <p:cNvPr id="98" name="Picture 97">
            <a:extLst>
              <a:ext uri="{FF2B5EF4-FFF2-40B4-BE49-F238E27FC236}">
                <a16:creationId xmlns:a16="http://schemas.microsoft.com/office/drawing/2014/main" id="{ED9005D4-5044-4DBB-876D-F8DE346F214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94408" y="2076435"/>
            <a:ext cx="535347" cy="529994"/>
          </a:xfrm>
          <a:prstGeom prst="rect">
            <a:avLst/>
          </a:prstGeom>
        </p:spPr>
      </p:pic>
      <p:pic>
        <p:nvPicPr>
          <p:cNvPr id="99" name="Picture 98">
            <a:extLst>
              <a:ext uri="{FF2B5EF4-FFF2-40B4-BE49-F238E27FC236}">
                <a16:creationId xmlns:a16="http://schemas.microsoft.com/office/drawing/2014/main" id="{FAAFCF7F-569E-4638-B3F8-47227CA9C06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22135" y="2100352"/>
            <a:ext cx="535347" cy="529994"/>
          </a:xfrm>
          <a:prstGeom prst="rect">
            <a:avLst/>
          </a:prstGeom>
        </p:spPr>
      </p:pic>
      <p:pic>
        <p:nvPicPr>
          <p:cNvPr id="103" name="Picture 102">
            <a:extLst>
              <a:ext uri="{FF2B5EF4-FFF2-40B4-BE49-F238E27FC236}">
                <a16:creationId xmlns:a16="http://schemas.microsoft.com/office/drawing/2014/main" id="{9CB73F63-A8D7-466A-BC96-71400405DD3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94408" y="2659746"/>
            <a:ext cx="535347" cy="529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86226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2F6FBAF-9208-470B-AC03-BE2FFA94232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6811" y="6322695"/>
            <a:ext cx="1395095" cy="535305"/>
          </a:xfrm>
          <a:prstGeom prst="rect">
            <a:avLst/>
          </a:prstGeom>
        </p:spPr>
      </p:pic>
      <p:sp>
        <p:nvSpPr>
          <p:cNvPr id="43" name="Arrow: Curved Down 42">
            <a:extLst>
              <a:ext uri="{FF2B5EF4-FFF2-40B4-BE49-F238E27FC236}">
                <a16:creationId xmlns:a16="http://schemas.microsoft.com/office/drawing/2014/main" id="{DBBC7635-BA32-4F8C-91F9-B5A4B80DC822}"/>
              </a:ext>
            </a:extLst>
          </p:cNvPr>
          <p:cNvSpPr/>
          <p:nvPr/>
        </p:nvSpPr>
        <p:spPr>
          <a:xfrm>
            <a:off x="1040805" y="4539207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5" name="Arrow: Curved Down 24">
            <a:extLst>
              <a:ext uri="{FF2B5EF4-FFF2-40B4-BE49-F238E27FC236}">
                <a16:creationId xmlns:a16="http://schemas.microsoft.com/office/drawing/2014/main" id="{113F4A7A-5A48-46E2-BBA9-F24053ADE89B}"/>
              </a:ext>
            </a:extLst>
          </p:cNvPr>
          <p:cNvSpPr/>
          <p:nvPr/>
        </p:nvSpPr>
        <p:spPr>
          <a:xfrm>
            <a:off x="1840637" y="454465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5" name="Arrow: Curved Down 44">
            <a:extLst>
              <a:ext uri="{FF2B5EF4-FFF2-40B4-BE49-F238E27FC236}">
                <a16:creationId xmlns:a16="http://schemas.microsoft.com/office/drawing/2014/main" id="{B22E06BC-B44E-4B2C-8593-E0D79BA2E7A2}"/>
              </a:ext>
            </a:extLst>
          </p:cNvPr>
          <p:cNvSpPr/>
          <p:nvPr/>
        </p:nvSpPr>
        <p:spPr>
          <a:xfrm>
            <a:off x="2673721" y="4532378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2" name="Arrow: Curved Down 51">
            <a:extLst>
              <a:ext uri="{FF2B5EF4-FFF2-40B4-BE49-F238E27FC236}">
                <a16:creationId xmlns:a16="http://schemas.microsoft.com/office/drawing/2014/main" id="{CB3595D2-407A-47E0-AE1E-B5212AB53E9D}"/>
              </a:ext>
            </a:extLst>
          </p:cNvPr>
          <p:cNvSpPr/>
          <p:nvPr/>
        </p:nvSpPr>
        <p:spPr>
          <a:xfrm>
            <a:off x="3477629" y="453354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6" name="Arrow: Curved Down 45">
            <a:extLst>
              <a:ext uri="{FF2B5EF4-FFF2-40B4-BE49-F238E27FC236}">
                <a16:creationId xmlns:a16="http://schemas.microsoft.com/office/drawing/2014/main" id="{0B7E4324-05A0-4F3D-B3E3-41A98108EEC4}"/>
              </a:ext>
            </a:extLst>
          </p:cNvPr>
          <p:cNvSpPr/>
          <p:nvPr/>
        </p:nvSpPr>
        <p:spPr>
          <a:xfrm>
            <a:off x="4247394" y="4556003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6" name="Arrow: Curved Down 55">
            <a:extLst>
              <a:ext uri="{FF2B5EF4-FFF2-40B4-BE49-F238E27FC236}">
                <a16:creationId xmlns:a16="http://schemas.microsoft.com/office/drawing/2014/main" id="{943ABDEA-C6CE-4AAF-841A-A6CC5ED845FD}"/>
              </a:ext>
            </a:extLst>
          </p:cNvPr>
          <p:cNvSpPr/>
          <p:nvPr/>
        </p:nvSpPr>
        <p:spPr>
          <a:xfrm>
            <a:off x="5062930" y="4556003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0" name="Arrow: Curved Down 59">
            <a:extLst>
              <a:ext uri="{FF2B5EF4-FFF2-40B4-BE49-F238E27FC236}">
                <a16:creationId xmlns:a16="http://schemas.microsoft.com/office/drawing/2014/main" id="{8BD7D4B2-2E50-4D63-9304-A5D839256D28}"/>
              </a:ext>
            </a:extLst>
          </p:cNvPr>
          <p:cNvSpPr/>
          <p:nvPr/>
        </p:nvSpPr>
        <p:spPr>
          <a:xfrm>
            <a:off x="5821067" y="4539207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4" name="Arrow: Curved Down 63">
            <a:extLst>
              <a:ext uri="{FF2B5EF4-FFF2-40B4-BE49-F238E27FC236}">
                <a16:creationId xmlns:a16="http://schemas.microsoft.com/office/drawing/2014/main" id="{B5810FD2-BD3D-4510-8339-2ED47F7CF458}"/>
              </a:ext>
            </a:extLst>
          </p:cNvPr>
          <p:cNvSpPr/>
          <p:nvPr/>
        </p:nvSpPr>
        <p:spPr>
          <a:xfrm>
            <a:off x="6579204" y="453354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6F303536-0D9D-4904-8466-1A0A8B266FB1}"/>
              </a:ext>
            </a:extLst>
          </p:cNvPr>
          <p:cNvGrpSpPr/>
          <p:nvPr/>
        </p:nvGrpSpPr>
        <p:grpSpPr>
          <a:xfrm>
            <a:off x="725010" y="4815916"/>
            <a:ext cx="11218173" cy="618994"/>
            <a:chOff x="725010" y="4815916"/>
            <a:chExt cx="11218173" cy="618994"/>
          </a:xfrm>
        </p:grpSpPr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DC883FFE-0630-453B-B1A8-1A50E46075DB}"/>
                </a:ext>
              </a:extLst>
            </p:cNvPr>
            <p:cNvGrpSpPr/>
            <p:nvPr/>
          </p:nvGrpSpPr>
          <p:grpSpPr>
            <a:xfrm>
              <a:off x="725010" y="4815916"/>
              <a:ext cx="11218173" cy="618994"/>
              <a:chOff x="920319" y="5433134"/>
              <a:chExt cx="11218173" cy="618994"/>
            </a:xfrm>
          </p:grpSpPr>
          <p:cxnSp>
            <p:nvCxnSpPr>
              <p:cNvPr id="83" name="Straight Arrow Connector 82">
                <a:extLst>
                  <a:ext uri="{FF2B5EF4-FFF2-40B4-BE49-F238E27FC236}">
                    <a16:creationId xmlns:a16="http://schemas.microsoft.com/office/drawing/2014/main" id="{7A5EFED2-6951-4B59-AAFE-111B46F00C5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0319" y="5433134"/>
                <a:ext cx="10851471" cy="12373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>
                <a:extLst>
                  <a:ext uri="{FF2B5EF4-FFF2-40B4-BE49-F238E27FC236}">
                    <a16:creationId xmlns:a16="http://schemas.microsoft.com/office/drawing/2014/main" id="{F0B623BF-97A4-4B0F-9B71-6DF1167D7BF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69507" y="5445507"/>
                <a:ext cx="0" cy="18660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>
                <a:extLst>
                  <a:ext uri="{FF2B5EF4-FFF2-40B4-BE49-F238E27FC236}">
                    <a16:creationId xmlns:a16="http://schemas.microsoft.com/office/drawing/2014/main" id="{AA0EC644-86AE-4EAC-A87F-310BF9DF456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46701" y="5433134"/>
                <a:ext cx="0" cy="211365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08AF3491-69BC-4AA6-B94F-59F52CF445B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35946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ABE4BBE7-7354-44D7-91B5-79DCA78B9F1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1570" y="5433134"/>
                <a:ext cx="0" cy="19898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D5FBDDD7-FF83-4B2F-AF95-C5A3DD980E3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0494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>
                <a:extLst>
                  <a:ext uri="{FF2B5EF4-FFF2-40B4-BE49-F238E27FC236}">
                    <a16:creationId xmlns:a16="http://schemas.microsoft.com/office/drawing/2014/main" id="{2C279D72-DFA3-48F9-8177-BA63A534BA9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87662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>
                <a:extLst>
                  <a:ext uri="{FF2B5EF4-FFF2-40B4-BE49-F238E27FC236}">
                    <a16:creationId xmlns:a16="http://schemas.microsoft.com/office/drawing/2014/main" id="{FE09D67C-316F-4E68-8B34-5A277FE5B47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0847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1" name="Straight Connector 90">
                <a:extLst>
                  <a:ext uri="{FF2B5EF4-FFF2-40B4-BE49-F238E27FC236}">
                    <a16:creationId xmlns:a16="http://schemas.microsoft.com/office/drawing/2014/main" id="{5352178C-C659-46F3-A089-51FDC33BF38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778103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2" name="Straight Connector 91">
                <a:extLst>
                  <a:ext uri="{FF2B5EF4-FFF2-40B4-BE49-F238E27FC236}">
                    <a16:creationId xmlns:a16="http://schemas.microsoft.com/office/drawing/2014/main" id="{ABD1971E-04A9-43A0-8962-D104F050AD0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96327" y="5445507"/>
                <a:ext cx="0" cy="1988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>
                <a:extLst>
                  <a:ext uri="{FF2B5EF4-FFF2-40B4-BE49-F238E27FC236}">
                    <a16:creationId xmlns:a16="http://schemas.microsoft.com/office/drawing/2014/main" id="{2C4397F2-0E11-4C6B-9234-2EC6D5C1784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319295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4" name="Straight Connector 93">
                <a:extLst>
                  <a:ext uri="{FF2B5EF4-FFF2-40B4-BE49-F238E27FC236}">
                    <a16:creationId xmlns:a16="http://schemas.microsoft.com/office/drawing/2014/main" id="{E7E75F31-E0B0-40F9-BEC1-3A3386FD2DE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67675" y="5445507"/>
                <a:ext cx="0" cy="22490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95" name="TextBox 94">
                    <a:extLst>
                      <a:ext uri="{FF2B5EF4-FFF2-40B4-BE49-F238E27FC236}">
                        <a16:creationId xmlns:a16="http://schemas.microsoft.com/office/drawing/2014/main" id="{FE48E119-7948-4D7E-A65C-783E2876A22B}"/>
                      </a:ext>
                    </a:extLst>
                  </p:cNvPr>
                  <p:cNvSpPr txBox="1"/>
                  <p:nvPr/>
                </p:nvSpPr>
                <p:spPr>
                  <a:xfrm>
                    <a:off x="1093505" y="5682796"/>
                    <a:ext cx="11044987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dirty="0"/>
                      <a:t>0           0.1            </a:t>
                    </a:r>
                    <a14:m>
                      <m:oMath xmlns:m="http://schemas.openxmlformats.org/officeDocument/2006/math">
                        <m:r>
                          <a:rPr lang="en-GB" i="1" smtClean="0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          0. 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3      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  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0.4</m:t>
                        </m:r>
                      </m:oMath>
                    </a14:m>
                    <a:r>
                      <a:rPr lang="en-GB" dirty="0"/>
                      <a:t>       0.5             0.6        0.7          0.8        0.9          1.0          1.1          1.2        1.3                         </a:t>
                    </a:r>
                  </a:p>
                </p:txBody>
              </p:sp>
            </mc:Choice>
            <mc:Fallback>
              <p:sp>
                <p:nvSpPr>
                  <p:cNvPr id="95" name="TextBox 94">
                    <a:extLst>
                      <a:ext uri="{FF2B5EF4-FFF2-40B4-BE49-F238E27FC236}">
                        <a16:creationId xmlns:a16="http://schemas.microsoft.com/office/drawing/2014/main" id="{FE48E119-7948-4D7E-A65C-783E2876A22B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93505" y="5682796"/>
                    <a:ext cx="11044987" cy="369332"/>
                  </a:xfrm>
                  <a:prstGeom prst="rect">
                    <a:avLst/>
                  </a:prstGeom>
                  <a:blipFill>
                    <a:blip r:embed="rId3"/>
                    <a:stretch>
                      <a:fillRect l="-442" t="-9836" r="-5022" b="-24590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63" name="Group 62">
              <a:extLst>
                <a:ext uri="{FF2B5EF4-FFF2-40B4-BE49-F238E27FC236}">
                  <a16:creationId xmlns:a16="http://schemas.microsoft.com/office/drawing/2014/main" id="{B3170D89-AF7A-4992-9527-8076FF8CBABA}"/>
                </a:ext>
              </a:extLst>
            </p:cNvPr>
            <p:cNvGrpSpPr/>
            <p:nvPr/>
          </p:nvGrpSpPr>
          <p:grpSpPr>
            <a:xfrm>
              <a:off x="9767550" y="4830614"/>
              <a:ext cx="1484051" cy="252154"/>
              <a:chOff x="9767550" y="4830614"/>
              <a:chExt cx="1484051" cy="252154"/>
            </a:xfrm>
          </p:grpSpPr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E8012502-221F-4600-8B88-5CFF5D630FB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565059" y="4840562"/>
                <a:ext cx="0" cy="237278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id="{63E8A05A-8BC5-40F0-98DC-2A622D6AC74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767550" y="4833106"/>
                <a:ext cx="0" cy="249662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>
                <a:extLst>
                  <a:ext uri="{FF2B5EF4-FFF2-40B4-BE49-F238E27FC236}">
                    <a16:creationId xmlns:a16="http://schemas.microsoft.com/office/drawing/2014/main" id="{A840E7B7-2C62-460F-B12A-1C682A38344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251601" y="4830614"/>
                <a:ext cx="0" cy="2472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96" name="TextBox 95">
            <a:extLst>
              <a:ext uri="{FF2B5EF4-FFF2-40B4-BE49-F238E27FC236}">
                <a16:creationId xmlns:a16="http://schemas.microsoft.com/office/drawing/2014/main" id="{DD21ADF4-E614-4C3D-902E-DBE69E9EB35C}"/>
              </a:ext>
            </a:extLst>
          </p:cNvPr>
          <p:cNvSpPr txBox="1"/>
          <p:nvPr/>
        </p:nvSpPr>
        <p:spPr>
          <a:xfrm>
            <a:off x="5929348" y="1118754"/>
            <a:ext cx="552106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nought point eight</a:t>
            </a:r>
          </a:p>
        </p:txBody>
      </p:sp>
      <p:graphicFrame>
        <p:nvGraphicFramePr>
          <p:cNvPr id="97" name="Table 12">
            <a:extLst>
              <a:ext uri="{FF2B5EF4-FFF2-40B4-BE49-F238E27FC236}">
                <a16:creationId xmlns:a16="http://schemas.microsoft.com/office/drawing/2014/main" id="{F2364445-B2C4-43E6-8CFC-4CC9B3A766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0958292"/>
              </p:ext>
            </p:extLst>
          </p:nvPr>
        </p:nvGraphicFramePr>
        <p:xfrm>
          <a:off x="3259659" y="900589"/>
          <a:ext cx="1930506" cy="29143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5253">
                  <a:extLst>
                    <a:ext uri="{9D8B030D-6E8A-4147-A177-3AD203B41FA5}">
                      <a16:colId xmlns:a16="http://schemas.microsoft.com/office/drawing/2014/main" val="3918749094"/>
                    </a:ext>
                  </a:extLst>
                </a:gridCol>
                <a:gridCol w="965253">
                  <a:extLst>
                    <a:ext uri="{9D8B030D-6E8A-4147-A177-3AD203B41FA5}">
                      <a16:colId xmlns:a16="http://schemas.microsoft.com/office/drawing/2014/main" val="2912207265"/>
                    </a:ext>
                  </a:extLst>
                </a:gridCol>
              </a:tblGrid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709017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4268564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4227611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8893303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4746692"/>
                  </a:ext>
                </a:extLst>
              </a:tr>
            </a:tbl>
          </a:graphicData>
        </a:graphic>
      </p:graphicFrame>
      <p:pic>
        <p:nvPicPr>
          <p:cNvPr id="98" name="Picture 97">
            <a:extLst>
              <a:ext uri="{FF2B5EF4-FFF2-40B4-BE49-F238E27FC236}">
                <a16:creationId xmlns:a16="http://schemas.microsoft.com/office/drawing/2014/main" id="{469ADC43-BF6E-4954-B24D-869A4A2501D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91496" y="924873"/>
            <a:ext cx="535347" cy="529994"/>
          </a:xfrm>
          <a:prstGeom prst="rect">
            <a:avLst/>
          </a:prstGeom>
        </p:spPr>
      </p:pic>
      <p:pic>
        <p:nvPicPr>
          <p:cNvPr id="99" name="Picture 98">
            <a:extLst>
              <a:ext uri="{FF2B5EF4-FFF2-40B4-BE49-F238E27FC236}">
                <a16:creationId xmlns:a16="http://schemas.microsoft.com/office/drawing/2014/main" id="{DB56194C-3C45-4AAE-9449-AEEAEFC7748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37885" y="924873"/>
            <a:ext cx="535347" cy="529994"/>
          </a:xfrm>
          <a:prstGeom prst="rect">
            <a:avLst/>
          </a:prstGeom>
        </p:spPr>
      </p:pic>
      <p:pic>
        <p:nvPicPr>
          <p:cNvPr id="100" name="Picture 99">
            <a:extLst>
              <a:ext uri="{FF2B5EF4-FFF2-40B4-BE49-F238E27FC236}">
                <a16:creationId xmlns:a16="http://schemas.microsoft.com/office/drawing/2014/main" id="{BEB41DA4-AEDA-4E21-8766-1B522E20B00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39954" y="1501344"/>
            <a:ext cx="535347" cy="529994"/>
          </a:xfrm>
          <a:prstGeom prst="rect">
            <a:avLst/>
          </a:prstGeom>
        </p:spPr>
      </p:pic>
      <p:pic>
        <p:nvPicPr>
          <p:cNvPr id="101" name="Picture 100">
            <a:extLst>
              <a:ext uri="{FF2B5EF4-FFF2-40B4-BE49-F238E27FC236}">
                <a16:creationId xmlns:a16="http://schemas.microsoft.com/office/drawing/2014/main" id="{BA77A208-5805-41A1-8441-0B912FAE568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91495" y="1493124"/>
            <a:ext cx="535347" cy="529994"/>
          </a:xfrm>
          <a:prstGeom prst="rect">
            <a:avLst/>
          </a:prstGeom>
        </p:spPr>
      </p:pic>
      <p:pic>
        <p:nvPicPr>
          <p:cNvPr id="102" name="Picture 101">
            <a:extLst>
              <a:ext uri="{FF2B5EF4-FFF2-40B4-BE49-F238E27FC236}">
                <a16:creationId xmlns:a16="http://schemas.microsoft.com/office/drawing/2014/main" id="{496067CA-32DC-47C1-A377-BE52F77F118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94408" y="2076435"/>
            <a:ext cx="535347" cy="529994"/>
          </a:xfrm>
          <a:prstGeom prst="rect">
            <a:avLst/>
          </a:prstGeom>
        </p:spPr>
      </p:pic>
      <p:pic>
        <p:nvPicPr>
          <p:cNvPr id="103" name="Picture 102">
            <a:extLst>
              <a:ext uri="{FF2B5EF4-FFF2-40B4-BE49-F238E27FC236}">
                <a16:creationId xmlns:a16="http://schemas.microsoft.com/office/drawing/2014/main" id="{E0B1148C-9316-4B9E-8C12-37BEC0983F5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22135" y="2100352"/>
            <a:ext cx="535347" cy="529994"/>
          </a:xfrm>
          <a:prstGeom prst="rect">
            <a:avLst/>
          </a:prstGeom>
        </p:spPr>
      </p:pic>
      <p:pic>
        <p:nvPicPr>
          <p:cNvPr id="104" name="Picture 103">
            <a:extLst>
              <a:ext uri="{FF2B5EF4-FFF2-40B4-BE49-F238E27FC236}">
                <a16:creationId xmlns:a16="http://schemas.microsoft.com/office/drawing/2014/main" id="{98139441-4E94-4FB8-A0D0-87088004734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35464" y="2662042"/>
            <a:ext cx="535347" cy="529994"/>
          </a:xfrm>
          <a:prstGeom prst="rect">
            <a:avLst/>
          </a:prstGeom>
        </p:spPr>
      </p:pic>
      <p:pic>
        <p:nvPicPr>
          <p:cNvPr id="107" name="Picture 106">
            <a:extLst>
              <a:ext uri="{FF2B5EF4-FFF2-40B4-BE49-F238E27FC236}">
                <a16:creationId xmlns:a16="http://schemas.microsoft.com/office/drawing/2014/main" id="{3BC07D09-FE47-445E-B4F3-EFB4D698586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94408" y="2659746"/>
            <a:ext cx="535347" cy="529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35422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2F6FBAF-9208-470B-AC03-BE2FFA94232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6811" y="6322695"/>
            <a:ext cx="1395095" cy="535305"/>
          </a:xfrm>
          <a:prstGeom prst="rect">
            <a:avLst/>
          </a:prstGeom>
        </p:spPr>
      </p:pic>
      <p:sp>
        <p:nvSpPr>
          <p:cNvPr id="43" name="Arrow: Curved Down 42">
            <a:extLst>
              <a:ext uri="{FF2B5EF4-FFF2-40B4-BE49-F238E27FC236}">
                <a16:creationId xmlns:a16="http://schemas.microsoft.com/office/drawing/2014/main" id="{DBBC7635-BA32-4F8C-91F9-B5A4B80DC822}"/>
              </a:ext>
            </a:extLst>
          </p:cNvPr>
          <p:cNvSpPr/>
          <p:nvPr/>
        </p:nvSpPr>
        <p:spPr>
          <a:xfrm>
            <a:off x="1040805" y="4539207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5" name="Arrow: Curved Down 24">
            <a:extLst>
              <a:ext uri="{FF2B5EF4-FFF2-40B4-BE49-F238E27FC236}">
                <a16:creationId xmlns:a16="http://schemas.microsoft.com/office/drawing/2014/main" id="{113F4A7A-5A48-46E2-BBA9-F24053ADE89B}"/>
              </a:ext>
            </a:extLst>
          </p:cNvPr>
          <p:cNvSpPr/>
          <p:nvPr/>
        </p:nvSpPr>
        <p:spPr>
          <a:xfrm>
            <a:off x="1840637" y="454465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5" name="Arrow: Curved Down 44">
            <a:extLst>
              <a:ext uri="{FF2B5EF4-FFF2-40B4-BE49-F238E27FC236}">
                <a16:creationId xmlns:a16="http://schemas.microsoft.com/office/drawing/2014/main" id="{B22E06BC-B44E-4B2C-8593-E0D79BA2E7A2}"/>
              </a:ext>
            </a:extLst>
          </p:cNvPr>
          <p:cNvSpPr/>
          <p:nvPr/>
        </p:nvSpPr>
        <p:spPr>
          <a:xfrm>
            <a:off x="2673721" y="4532378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2" name="Arrow: Curved Down 51">
            <a:extLst>
              <a:ext uri="{FF2B5EF4-FFF2-40B4-BE49-F238E27FC236}">
                <a16:creationId xmlns:a16="http://schemas.microsoft.com/office/drawing/2014/main" id="{CB3595D2-407A-47E0-AE1E-B5212AB53E9D}"/>
              </a:ext>
            </a:extLst>
          </p:cNvPr>
          <p:cNvSpPr/>
          <p:nvPr/>
        </p:nvSpPr>
        <p:spPr>
          <a:xfrm>
            <a:off x="3477629" y="453354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6" name="Arrow: Curved Down 45">
            <a:extLst>
              <a:ext uri="{FF2B5EF4-FFF2-40B4-BE49-F238E27FC236}">
                <a16:creationId xmlns:a16="http://schemas.microsoft.com/office/drawing/2014/main" id="{0B7E4324-05A0-4F3D-B3E3-41A98108EEC4}"/>
              </a:ext>
            </a:extLst>
          </p:cNvPr>
          <p:cNvSpPr/>
          <p:nvPr/>
        </p:nvSpPr>
        <p:spPr>
          <a:xfrm>
            <a:off x="4247394" y="4556003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6" name="Arrow: Curved Down 55">
            <a:extLst>
              <a:ext uri="{FF2B5EF4-FFF2-40B4-BE49-F238E27FC236}">
                <a16:creationId xmlns:a16="http://schemas.microsoft.com/office/drawing/2014/main" id="{943ABDEA-C6CE-4AAF-841A-A6CC5ED845FD}"/>
              </a:ext>
            </a:extLst>
          </p:cNvPr>
          <p:cNvSpPr/>
          <p:nvPr/>
        </p:nvSpPr>
        <p:spPr>
          <a:xfrm>
            <a:off x="5062930" y="4556003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0" name="Arrow: Curved Down 59">
            <a:extLst>
              <a:ext uri="{FF2B5EF4-FFF2-40B4-BE49-F238E27FC236}">
                <a16:creationId xmlns:a16="http://schemas.microsoft.com/office/drawing/2014/main" id="{8BD7D4B2-2E50-4D63-9304-A5D839256D28}"/>
              </a:ext>
            </a:extLst>
          </p:cNvPr>
          <p:cNvSpPr/>
          <p:nvPr/>
        </p:nvSpPr>
        <p:spPr>
          <a:xfrm>
            <a:off x="5821067" y="4539207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4" name="Arrow: Curved Down 63">
            <a:extLst>
              <a:ext uri="{FF2B5EF4-FFF2-40B4-BE49-F238E27FC236}">
                <a16:creationId xmlns:a16="http://schemas.microsoft.com/office/drawing/2014/main" id="{B5810FD2-BD3D-4510-8339-2ED47F7CF458}"/>
              </a:ext>
            </a:extLst>
          </p:cNvPr>
          <p:cNvSpPr/>
          <p:nvPr/>
        </p:nvSpPr>
        <p:spPr>
          <a:xfrm>
            <a:off x="6579204" y="453354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7" name="Arrow: Curved Down 56">
            <a:extLst>
              <a:ext uri="{FF2B5EF4-FFF2-40B4-BE49-F238E27FC236}">
                <a16:creationId xmlns:a16="http://schemas.microsoft.com/office/drawing/2014/main" id="{4AEB2D6A-BD7A-428E-B002-958E53098195}"/>
              </a:ext>
            </a:extLst>
          </p:cNvPr>
          <p:cNvSpPr/>
          <p:nvPr/>
        </p:nvSpPr>
        <p:spPr>
          <a:xfrm>
            <a:off x="7349799" y="4554492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58" name="Group 57">
            <a:extLst>
              <a:ext uri="{FF2B5EF4-FFF2-40B4-BE49-F238E27FC236}">
                <a16:creationId xmlns:a16="http://schemas.microsoft.com/office/drawing/2014/main" id="{10F51906-0F82-4502-BF50-A28E3DE46ED5}"/>
              </a:ext>
            </a:extLst>
          </p:cNvPr>
          <p:cNvGrpSpPr/>
          <p:nvPr/>
        </p:nvGrpSpPr>
        <p:grpSpPr>
          <a:xfrm>
            <a:off x="725010" y="4815916"/>
            <a:ext cx="11218173" cy="618994"/>
            <a:chOff x="725010" y="4815916"/>
            <a:chExt cx="11218173" cy="618994"/>
          </a:xfrm>
        </p:grpSpPr>
        <p:grpSp>
          <p:nvGrpSpPr>
            <p:cNvPr id="63" name="Group 62">
              <a:extLst>
                <a:ext uri="{FF2B5EF4-FFF2-40B4-BE49-F238E27FC236}">
                  <a16:creationId xmlns:a16="http://schemas.microsoft.com/office/drawing/2014/main" id="{03798564-82E0-4674-AA7C-12EF62537378}"/>
                </a:ext>
              </a:extLst>
            </p:cNvPr>
            <p:cNvGrpSpPr/>
            <p:nvPr/>
          </p:nvGrpSpPr>
          <p:grpSpPr>
            <a:xfrm>
              <a:off x="725010" y="4815916"/>
              <a:ext cx="11218173" cy="618994"/>
              <a:chOff x="920319" y="5433134"/>
              <a:chExt cx="11218173" cy="618994"/>
            </a:xfrm>
          </p:grpSpPr>
          <p:cxnSp>
            <p:nvCxnSpPr>
              <p:cNvPr id="88" name="Straight Arrow Connector 87">
                <a:extLst>
                  <a:ext uri="{FF2B5EF4-FFF2-40B4-BE49-F238E27FC236}">
                    <a16:creationId xmlns:a16="http://schemas.microsoft.com/office/drawing/2014/main" id="{C0C774AB-C73E-46DD-898E-777AFBA9AED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0319" y="5433134"/>
                <a:ext cx="10851471" cy="12373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>
                <a:extLst>
                  <a:ext uri="{FF2B5EF4-FFF2-40B4-BE49-F238E27FC236}">
                    <a16:creationId xmlns:a16="http://schemas.microsoft.com/office/drawing/2014/main" id="{A93FC2B7-BFC7-4387-B734-488FA1E2D90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69507" y="5445507"/>
                <a:ext cx="0" cy="18660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>
                <a:extLst>
                  <a:ext uri="{FF2B5EF4-FFF2-40B4-BE49-F238E27FC236}">
                    <a16:creationId xmlns:a16="http://schemas.microsoft.com/office/drawing/2014/main" id="{7C7B2E11-F714-4269-9188-00BE0836ACA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46701" y="5433134"/>
                <a:ext cx="0" cy="211365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1" name="Straight Connector 90">
                <a:extLst>
                  <a:ext uri="{FF2B5EF4-FFF2-40B4-BE49-F238E27FC236}">
                    <a16:creationId xmlns:a16="http://schemas.microsoft.com/office/drawing/2014/main" id="{4BE060DD-83C7-4BE0-8268-32F58347EE4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35946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2" name="Straight Connector 91">
                <a:extLst>
                  <a:ext uri="{FF2B5EF4-FFF2-40B4-BE49-F238E27FC236}">
                    <a16:creationId xmlns:a16="http://schemas.microsoft.com/office/drawing/2014/main" id="{D5CFA519-8F06-44CF-B498-9DFDEABC5EA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1570" y="5433134"/>
                <a:ext cx="0" cy="19898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>
                <a:extLst>
                  <a:ext uri="{FF2B5EF4-FFF2-40B4-BE49-F238E27FC236}">
                    <a16:creationId xmlns:a16="http://schemas.microsoft.com/office/drawing/2014/main" id="{78215AE3-35ED-4984-A356-DD32FAE4F7D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0494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4" name="Straight Connector 93">
                <a:extLst>
                  <a:ext uri="{FF2B5EF4-FFF2-40B4-BE49-F238E27FC236}">
                    <a16:creationId xmlns:a16="http://schemas.microsoft.com/office/drawing/2014/main" id="{54CFE4FA-FBFC-4191-9807-D9AE60C982B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87662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5" name="Straight Connector 94">
                <a:extLst>
                  <a:ext uri="{FF2B5EF4-FFF2-40B4-BE49-F238E27FC236}">
                    <a16:creationId xmlns:a16="http://schemas.microsoft.com/office/drawing/2014/main" id="{A401580C-94FF-4DD0-A302-87DE8F25915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0847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6" name="Straight Connector 95">
                <a:extLst>
                  <a:ext uri="{FF2B5EF4-FFF2-40B4-BE49-F238E27FC236}">
                    <a16:creationId xmlns:a16="http://schemas.microsoft.com/office/drawing/2014/main" id="{947FD1A0-B3FE-45B1-B5DA-5695F199D6F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778103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>
                <a:extLst>
                  <a:ext uri="{FF2B5EF4-FFF2-40B4-BE49-F238E27FC236}">
                    <a16:creationId xmlns:a16="http://schemas.microsoft.com/office/drawing/2014/main" id="{1FEAC589-F863-4BDB-8063-88747E585C9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96327" y="5445507"/>
                <a:ext cx="0" cy="1988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>
                <a:extLst>
                  <a:ext uri="{FF2B5EF4-FFF2-40B4-BE49-F238E27FC236}">
                    <a16:creationId xmlns:a16="http://schemas.microsoft.com/office/drawing/2014/main" id="{93F32D8C-7A85-4820-A96C-5F12A9ADA41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319295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0EB02395-D1DD-4088-BB34-3FABE4A3330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67675" y="5445507"/>
                <a:ext cx="0" cy="22490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100" name="TextBox 99">
                    <a:extLst>
                      <a:ext uri="{FF2B5EF4-FFF2-40B4-BE49-F238E27FC236}">
                        <a16:creationId xmlns:a16="http://schemas.microsoft.com/office/drawing/2014/main" id="{758DC02F-FBFD-48C9-BF4D-DE1268557D43}"/>
                      </a:ext>
                    </a:extLst>
                  </p:cNvPr>
                  <p:cNvSpPr txBox="1"/>
                  <p:nvPr/>
                </p:nvSpPr>
                <p:spPr>
                  <a:xfrm>
                    <a:off x="1093505" y="5682796"/>
                    <a:ext cx="11044987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dirty="0"/>
                      <a:t>0           0.1            </a:t>
                    </a:r>
                    <a14:m>
                      <m:oMath xmlns:m="http://schemas.openxmlformats.org/officeDocument/2006/math">
                        <m:r>
                          <a:rPr lang="en-GB" i="1" smtClean="0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          0. 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3      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  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0.4</m:t>
                        </m:r>
                      </m:oMath>
                    </a14:m>
                    <a:r>
                      <a:rPr lang="en-GB" dirty="0"/>
                      <a:t>       0.5             0.6        0.7          0.8        0.9          1.0          1.1          1.2        1.3                         </a:t>
                    </a:r>
                  </a:p>
                </p:txBody>
              </p:sp>
            </mc:Choice>
            <mc:Fallback>
              <p:sp>
                <p:nvSpPr>
                  <p:cNvPr id="100" name="TextBox 99">
                    <a:extLst>
                      <a:ext uri="{FF2B5EF4-FFF2-40B4-BE49-F238E27FC236}">
                        <a16:creationId xmlns:a16="http://schemas.microsoft.com/office/drawing/2014/main" id="{758DC02F-FBFD-48C9-BF4D-DE1268557D43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93505" y="5682796"/>
                    <a:ext cx="11044987" cy="369332"/>
                  </a:xfrm>
                  <a:prstGeom prst="rect">
                    <a:avLst/>
                  </a:prstGeom>
                  <a:blipFill>
                    <a:blip r:embed="rId3"/>
                    <a:stretch>
                      <a:fillRect l="-442" t="-9836" r="-5022" b="-24590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875CA02B-55B7-4EF4-919A-C40171313ADF}"/>
                </a:ext>
              </a:extLst>
            </p:cNvPr>
            <p:cNvGrpSpPr/>
            <p:nvPr/>
          </p:nvGrpSpPr>
          <p:grpSpPr>
            <a:xfrm>
              <a:off x="9767550" y="4830614"/>
              <a:ext cx="1484051" cy="252154"/>
              <a:chOff x="9767550" y="4830614"/>
              <a:chExt cx="1484051" cy="252154"/>
            </a:xfrm>
          </p:grpSpPr>
          <p:cxnSp>
            <p:nvCxnSpPr>
              <p:cNvPr id="85" name="Straight Connector 84">
                <a:extLst>
                  <a:ext uri="{FF2B5EF4-FFF2-40B4-BE49-F238E27FC236}">
                    <a16:creationId xmlns:a16="http://schemas.microsoft.com/office/drawing/2014/main" id="{5EDD8869-58A9-41C7-9F18-B02FAB83146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565059" y="4840562"/>
                <a:ext cx="0" cy="237278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9E7C43E8-3571-4CB8-91B1-986F4D5EC7F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767550" y="4833106"/>
                <a:ext cx="0" cy="249662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AE4F5CB5-C094-4A02-AF5B-E60A0A0C535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251601" y="4830614"/>
                <a:ext cx="0" cy="2472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101" name="TextBox 100">
            <a:extLst>
              <a:ext uri="{FF2B5EF4-FFF2-40B4-BE49-F238E27FC236}">
                <a16:creationId xmlns:a16="http://schemas.microsoft.com/office/drawing/2014/main" id="{E28BC689-3635-44AD-A315-0B35E0FC25E0}"/>
              </a:ext>
            </a:extLst>
          </p:cNvPr>
          <p:cNvSpPr txBox="1"/>
          <p:nvPr/>
        </p:nvSpPr>
        <p:spPr>
          <a:xfrm>
            <a:off x="6254276" y="1311979"/>
            <a:ext cx="533030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nought point nine</a:t>
            </a:r>
          </a:p>
        </p:txBody>
      </p:sp>
      <p:graphicFrame>
        <p:nvGraphicFramePr>
          <p:cNvPr id="102" name="Table 12">
            <a:extLst>
              <a:ext uri="{FF2B5EF4-FFF2-40B4-BE49-F238E27FC236}">
                <a16:creationId xmlns:a16="http://schemas.microsoft.com/office/drawing/2014/main" id="{D5E7E73B-FD38-4E35-9BDD-4E58355BE9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0958292"/>
              </p:ext>
            </p:extLst>
          </p:nvPr>
        </p:nvGraphicFramePr>
        <p:xfrm>
          <a:off x="3259659" y="900589"/>
          <a:ext cx="1930506" cy="29143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5253">
                  <a:extLst>
                    <a:ext uri="{9D8B030D-6E8A-4147-A177-3AD203B41FA5}">
                      <a16:colId xmlns:a16="http://schemas.microsoft.com/office/drawing/2014/main" val="3918749094"/>
                    </a:ext>
                  </a:extLst>
                </a:gridCol>
                <a:gridCol w="965253">
                  <a:extLst>
                    <a:ext uri="{9D8B030D-6E8A-4147-A177-3AD203B41FA5}">
                      <a16:colId xmlns:a16="http://schemas.microsoft.com/office/drawing/2014/main" val="2912207265"/>
                    </a:ext>
                  </a:extLst>
                </a:gridCol>
              </a:tblGrid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709017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4268564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4227611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8893303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4746692"/>
                  </a:ext>
                </a:extLst>
              </a:tr>
            </a:tbl>
          </a:graphicData>
        </a:graphic>
      </p:graphicFrame>
      <p:pic>
        <p:nvPicPr>
          <p:cNvPr id="103" name="Picture 102">
            <a:extLst>
              <a:ext uri="{FF2B5EF4-FFF2-40B4-BE49-F238E27FC236}">
                <a16:creationId xmlns:a16="http://schemas.microsoft.com/office/drawing/2014/main" id="{2027194B-DC59-4C4D-AFAA-D05C5E615D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91496" y="924873"/>
            <a:ext cx="535347" cy="529994"/>
          </a:xfrm>
          <a:prstGeom prst="rect">
            <a:avLst/>
          </a:prstGeom>
        </p:spPr>
      </p:pic>
      <p:pic>
        <p:nvPicPr>
          <p:cNvPr id="104" name="Picture 103">
            <a:extLst>
              <a:ext uri="{FF2B5EF4-FFF2-40B4-BE49-F238E27FC236}">
                <a16:creationId xmlns:a16="http://schemas.microsoft.com/office/drawing/2014/main" id="{72814937-C65B-42E2-B6B4-0E2396DEBD7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37885" y="924873"/>
            <a:ext cx="535347" cy="529994"/>
          </a:xfrm>
          <a:prstGeom prst="rect">
            <a:avLst/>
          </a:prstGeom>
        </p:spPr>
      </p:pic>
      <p:pic>
        <p:nvPicPr>
          <p:cNvPr id="105" name="Picture 104">
            <a:extLst>
              <a:ext uri="{FF2B5EF4-FFF2-40B4-BE49-F238E27FC236}">
                <a16:creationId xmlns:a16="http://schemas.microsoft.com/office/drawing/2014/main" id="{7CFBC246-6145-4836-A946-FF921CD981C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39954" y="1501344"/>
            <a:ext cx="535347" cy="529994"/>
          </a:xfrm>
          <a:prstGeom prst="rect">
            <a:avLst/>
          </a:prstGeom>
        </p:spPr>
      </p:pic>
      <p:pic>
        <p:nvPicPr>
          <p:cNvPr id="106" name="Picture 105">
            <a:extLst>
              <a:ext uri="{FF2B5EF4-FFF2-40B4-BE49-F238E27FC236}">
                <a16:creationId xmlns:a16="http://schemas.microsoft.com/office/drawing/2014/main" id="{0F112374-5C86-4E5E-AC81-0F9F6645E46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91495" y="1493124"/>
            <a:ext cx="535347" cy="529994"/>
          </a:xfrm>
          <a:prstGeom prst="rect">
            <a:avLst/>
          </a:prstGeom>
        </p:spPr>
      </p:pic>
      <p:pic>
        <p:nvPicPr>
          <p:cNvPr id="107" name="Picture 106">
            <a:extLst>
              <a:ext uri="{FF2B5EF4-FFF2-40B4-BE49-F238E27FC236}">
                <a16:creationId xmlns:a16="http://schemas.microsoft.com/office/drawing/2014/main" id="{D836724F-6052-4BEA-AE44-4C80F8FFA5C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94408" y="2076435"/>
            <a:ext cx="535347" cy="529994"/>
          </a:xfrm>
          <a:prstGeom prst="rect">
            <a:avLst/>
          </a:prstGeom>
        </p:spPr>
      </p:pic>
      <p:pic>
        <p:nvPicPr>
          <p:cNvPr id="108" name="Picture 107">
            <a:extLst>
              <a:ext uri="{FF2B5EF4-FFF2-40B4-BE49-F238E27FC236}">
                <a16:creationId xmlns:a16="http://schemas.microsoft.com/office/drawing/2014/main" id="{F63DD838-26CF-4527-B378-99F8D1D2C3D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22135" y="2100352"/>
            <a:ext cx="535347" cy="529994"/>
          </a:xfrm>
          <a:prstGeom prst="rect">
            <a:avLst/>
          </a:prstGeom>
        </p:spPr>
      </p:pic>
      <p:pic>
        <p:nvPicPr>
          <p:cNvPr id="109" name="Picture 108">
            <a:extLst>
              <a:ext uri="{FF2B5EF4-FFF2-40B4-BE49-F238E27FC236}">
                <a16:creationId xmlns:a16="http://schemas.microsoft.com/office/drawing/2014/main" id="{1B051B7C-16BD-42E3-A2D1-2A2664AB5B1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35464" y="2662042"/>
            <a:ext cx="535347" cy="529994"/>
          </a:xfrm>
          <a:prstGeom prst="rect">
            <a:avLst/>
          </a:prstGeom>
        </p:spPr>
      </p:pic>
      <p:pic>
        <p:nvPicPr>
          <p:cNvPr id="111" name="Picture 110">
            <a:extLst>
              <a:ext uri="{FF2B5EF4-FFF2-40B4-BE49-F238E27FC236}">
                <a16:creationId xmlns:a16="http://schemas.microsoft.com/office/drawing/2014/main" id="{8D8C1983-B526-4B7C-8928-F896FC9CAA7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91494" y="3237365"/>
            <a:ext cx="535347" cy="529994"/>
          </a:xfrm>
          <a:prstGeom prst="rect">
            <a:avLst/>
          </a:prstGeom>
        </p:spPr>
      </p:pic>
      <p:pic>
        <p:nvPicPr>
          <p:cNvPr id="112" name="Picture 111">
            <a:extLst>
              <a:ext uri="{FF2B5EF4-FFF2-40B4-BE49-F238E27FC236}">
                <a16:creationId xmlns:a16="http://schemas.microsoft.com/office/drawing/2014/main" id="{4B426C69-8A34-4884-A4D9-2898C594770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94408" y="2659746"/>
            <a:ext cx="535347" cy="529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59173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2F6FBAF-9208-470B-AC03-BE2FFA94232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6811" y="6322695"/>
            <a:ext cx="1395095" cy="535305"/>
          </a:xfrm>
          <a:prstGeom prst="rect">
            <a:avLst/>
          </a:prstGeom>
        </p:spPr>
      </p:pic>
      <p:sp>
        <p:nvSpPr>
          <p:cNvPr id="43" name="Arrow: Curved Down 42">
            <a:extLst>
              <a:ext uri="{FF2B5EF4-FFF2-40B4-BE49-F238E27FC236}">
                <a16:creationId xmlns:a16="http://schemas.microsoft.com/office/drawing/2014/main" id="{DBBC7635-BA32-4F8C-91F9-B5A4B80DC822}"/>
              </a:ext>
            </a:extLst>
          </p:cNvPr>
          <p:cNvSpPr/>
          <p:nvPr/>
        </p:nvSpPr>
        <p:spPr>
          <a:xfrm>
            <a:off x="1040805" y="4539207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5" name="Arrow: Curved Down 24">
            <a:extLst>
              <a:ext uri="{FF2B5EF4-FFF2-40B4-BE49-F238E27FC236}">
                <a16:creationId xmlns:a16="http://schemas.microsoft.com/office/drawing/2014/main" id="{113F4A7A-5A48-46E2-BBA9-F24053ADE89B}"/>
              </a:ext>
            </a:extLst>
          </p:cNvPr>
          <p:cNvSpPr/>
          <p:nvPr/>
        </p:nvSpPr>
        <p:spPr>
          <a:xfrm>
            <a:off x="1840637" y="454465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5" name="Arrow: Curved Down 44">
            <a:extLst>
              <a:ext uri="{FF2B5EF4-FFF2-40B4-BE49-F238E27FC236}">
                <a16:creationId xmlns:a16="http://schemas.microsoft.com/office/drawing/2014/main" id="{B22E06BC-B44E-4B2C-8593-E0D79BA2E7A2}"/>
              </a:ext>
            </a:extLst>
          </p:cNvPr>
          <p:cNvSpPr/>
          <p:nvPr/>
        </p:nvSpPr>
        <p:spPr>
          <a:xfrm>
            <a:off x="2673721" y="4532378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2" name="Arrow: Curved Down 51">
            <a:extLst>
              <a:ext uri="{FF2B5EF4-FFF2-40B4-BE49-F238E27FC236}">
                <a16:creationId xmlns:a16="http://schemas.microsoft.com/office/drawing/2014/main" id="{CB3595D2-407A-47E0-AE1E-B5212AB53E9D}"/>
              </a:ext>
            </a:extLst>
          </p:cNvPr>
          <p:cNvSpPr/>
          <p:nvPr/>
        </p:nvSpPr>
        <p:spPr>
          <a:xfrm>
            <a:off x="3477629" y="453354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6" name="Arrow: Curved Down 45">
            <a:extLst>
              <a:ext uri="{FF2B5EF4-FFF2-40B4-BE49-F238E27FC236}">
                <a16:creationId xmlns:a16="http://schemas.microsoft.com/office/drawing/2014/main" id="{0B7E4324-05A0-4F3D-B3E3-41A98108EEC4}"/>
              </a:ext>
            </a:extLst>
          </p:cNvPr>
          <p:cNvSpPr/>
          <p:nvPr/>
        </p:nvSpPr>
        <p:spPr>
          <a:xfrm>
            <a:off x="4247394" y="4556003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6" name="Arrow: Curved Down 55">
            <a:extLst>
              <a:ext uri="{FF2B5EF4-FFF2-40B4-BE49-F238E27FC236}">
                <a16:creationId xmlns:a16="http://schemas.microsoft.com/office/drawing/2014/main" id="{943ABDEA-C6CE-4AAF-841A-A6CC5ED845FD}"/>
              </a:ext>
            </a:extLst>
          </p:cNvPr>
          <p:cNvSpPr/>
          <p:nvPr/>
        </p:nvSpPr>
        <p:spPr>
          <a:xfrm>
            <a:off x="5062930" y="4556003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0" name="Arrow: Curved Down 59">
            <a:extLst>
              <a:ext uri="{FF2B5EF4-FFF2-40B4-BE49-F238E27FC236}">
                <a16:creationId xmlns:a16="http://schemas.microsoft.com/office/drawing/2014/main" id="{8BD7D4B2-2E50-4D63-9304-A5D839256D28}"/>
              </a:ext>
            </a:extLst>
          </p:cNvPr>
          <p:cNvSpPr/>
          <p:nvPr/>
        </p:nvSpPr>
        <p:spPr>
          <a:xfrm>
            <a:off x="5821067" y="4539207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4" name="Arrow: Curved Down 63">
            <a:extLst>
              <a:ext uri="{FF2B5EF4-FFF2-40B4-BE49-F238E27FC236}">
                <a16:creationId xmlns:a16="http://schemas.microsoft.com/office/drawing/2014/main" id="{B5810FD2-BD3D-4510-8339-2ED47F7CF458}"/>
              </a:ext>
            </a:extLst>
          </p:cNvPr>
          <p:cNvSpPr/>
          <p:nvPr/>
        </p:nvSpPr>
        <p:spPr>
          <a:xfrm>
            <a:off x="6579204" y="453354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7" name="Arrow: Curved Down 56">
            <a:extLst>
              <a:ext uri="{FF2B5EF4-FFF2-40B4-BE49-F238E27FC236}">
                <a16:creationId xmlns:a16="http://schemas.microsoft.com/office/drawing/2014/main" id="{4AEB2D6A-BD7A-428E-B002-958E53098195}"/>
              </a:ext>
            </a:extLst>
          </p:cNvPr>
          <p:cNvSpPr/>
          <p:nvPr/>
        </p:nvSpPr>
        <p:spPr>
          <a:xfrm>
            <a:off x="7349799" y="4554492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6" name="Arrow: Curved Down 65">
            <a:extLst>
              <a:ext uri="{FF2B5EF4-FFF2-40B4-BE49-F238E27FC236}">
                <a16:creationId xmlns:a16="http://schemas.microsoft.com/office/drawing/2014/main" id="{1732B2C2-6900-423B-A980-9FC6A1F31543}"/>
              </a:ext>
            </a:extLst>
          </p:cNvPr>
          <p:cNvSpPr/>
          <p:nvPr/>
        </p:nvSpPr>
        <p:spPr>
          <a:xfrm>
            <a:off x="8143648" y="4530313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FC2517C9-71B3-4CE9-BBB1-35B69AE6250B}"/>
              </a:ext>
            </a:extLst>
          </p:cNvPr>
          <p:cNvSpPr txBox="1"/>
          <p:nvPr/>
        </p:nvSpPr>
        <p:spPr>
          <a:xfrm>
            <a:off x="7967089" y="1250698"/>
            <a:ext cx="127631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one</a:t>
            </a:r>
          </a:p>
        </p:txBody>
      </p:sp>
      <p:grpSp>
        <p:nvGrpSpPr>
          <p:cNvPr id="63" name="Group 62">
            <a:extLst>
              <a:ext uri="{FF2B5EF4-FFF2-40B4-BE49-F238E27FC236}">
                <a16:creationId xmlns:a16="http://schemas.microsoft.com/office/drawing/2014/main" id="{2D5F61E7-5136-43B0-90B1-C6AC7179DB21}"/>
              </a:ext>
            </a:extLst>
          </p:cNvPr>
          <p:cNvGrpSpPr/>
          <p:nvPr/>
        </p:nvGrpSpPr>
        <p:grpSpPr>
          <a:xfrm>
            <a:off x="725010" y="4815916"/>
            <a:ext cx="11218173" cy="618994"/>
            <a:chOff x="725010" y="4815916"/>
            <a:chExt cx="11218173" cy="618994"/>
          </a:xfrm>
        </p:grpSpPr>
        <p:grpSp>
          <p:nvGrpSpPr>
            <p:cNvPr id="67" name="Group 66">
              <a:extLst>
                <a:ext uri="{FF2B5EF4-FFF2-40B4-BE49-F238E27FC236}">
                  <a16:creationId xmlns:a16="http://schemas.microsoft.com/office/drawing/2014/main" id="{5B34A121-DD46-415A-99AF-CB01793D39D5}"/>
                </a:ext>
              </a:extLst>
            </p:cNvPr>
            <p:cNvGrpSpPr/>
            <p:nvPr/>
          </p:nvGrpSpPr>
          <p:grpSpPr>
            <a:xfrm>
              <a:off x="725010" y="4815916"/>
              <a:ext cx="11218173" cy="618994"/>
              <a:chOff x="920319" y="5433134"/>
              <a:chExt cx="11218173" cy="618994"/>
            </a:xfrm>
          </p:grpSpPr>
          <p:cxnSp>
            <p:nvCxnSpPr>
              <p:cNvPr id="92" name="Straight Arrow Connector 91">
                <a:extLst>
                  <a:ext uri="{FF2B5EF4-FFF2-40B4-BE49-F238E27FC236}">
                    <a16:creationId xmlns:a16="http://schemas.microsoft.com/office/drawing/2014/main" id="{E003C735-039D-4509-9CBC-0FAE5575B99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0319" y="5433134"/>
                <a:ext cx="10851471" cy="12373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>
                <a:extLst>
                  <a:ext uri="{FF2B5EF4-FFF2-40B4-BE49-F238E27FC236}">
                    <a16:creationId xmlns:a16="http://schemas.microsoft.com/office/drawing/2014/main" id="{944924F5-B0B0-472D-A9CF-A8397873CFE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69507" y="5445507"/>
                <a:ext cx="0" cy="18660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4" name="Straight Connector 93">
                <a:extLst>
                  <a:ext uri="{FF2B5EF4-FFF2-40B4-BE49-F238E27FC236}">
                    <a16:creationId xmlns:a16="http://schemas.microsoft.com/office/drawing/2014/main" id="{AAD9F029-95B4-4540-8CA2-0A35CAEFDD1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46701" y="5433134"/>
                <a:ext cx="0" cy="211365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5" name="Straight Connector 94">
                <a:extLst>
                  <a:ext uri="{FF2B5EF4-FFF2-40B4-BE49-F238E27FC236}">
                    <a16:creationId xmlns:a16="http://schemas.microsoft.com/office/drawing/2014/main" id="{CE9E64F3-FB86-4ED1-A1C3-A09CF86A65F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35946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6" name="Straight Connector 95">
                <a:extLst>
                  <a:ext uri="{FF2B5EF4-FFF2-40B4-BE49-F238E27FC236}">
                    <a16:creationId xmlns:a16="http://schemas.microsoft.com/office/drawing/2014/main" id="{9A4C842F-BDFB-4CD3-A554-D5753A36C92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1570" y="5433134"/>
                <a:ext cx="0" cy="19898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>
                <a:extLst>
                  <a:ext uri="{FF2B5EF4-FFF2-40B4-BE49-F238E27FC236}">
                    <a16:creationId xmlns:a16="http://schemas.microsoft.com/office/drawing/2014/main" id="{7185805C-CB68-4CF8-A042-7E0B8A74548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0494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>
                <a:extLst>
                  <a:ext uri="{FF2B5EF4-FFF2-40B4-BE49-F238E27FC236}">
                    <a16:creationId xmlns:a16="http://schemas.microsoft.com/office/drawing/2014/main" id="{C475E432-C152-4293-8CD2-C65AB7D36E8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87662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33A381CF-42A4-4FC1-B01C-1B7650E1DB6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0847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>
                <a:extLst>
                  <a:ext uri="{FF2B5EF4-FFF2-40B4-BE49-F238E27FC236}">
                    <a16:creationId xmlns:a16="http://schemas.microsoft.com/office/drawing/2014/main" id="{06D4878F-BC78-41CD-9725-D3F83B84CA8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778103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>
                <a:extLst>
                  <a:ext uri="{FF2B5EF4-FFF2-40B4-BE49-F238E27FC236}">
                    <a16:creationId xmlns:a16="http://schemas.microsoft.com/office/drawing/2014/main" id="{552B43BC-82A5-4912-81CE-ADDF46A8239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96327" y="5445507"/>
                <a:ext cx="0" cy="1988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2" name="Straight Connector 101">
                <a:extLst>
                  <a:ext uri="{FF2B5EF4-FFF2-40B4-BE49-F238E27FC236}">
                    <a16:creationId xmlns:a16="http://schemas.microsoft.com/office/drawing/2014/main" id="{EB0CABD4-C700-45E5-961D-CACA4485F29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319295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>
                <a:extLst>
                  <a:ext uri="{FF2B5EF4-FFF2-40B4-BE49-F238E27FC236}">
                    <a16:creationId xmlns:a16="http://schemas.microsoft.com/office/drawing/2014/main" id="{4FAB50F9-8524-49B2-9267-5CA7124AABC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67675" y="5445507"/>
                <a:ext cx="0" cy="22490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104" name="TextBox 103">
                    <a:extLst>
                      <a:ext uri="{FF2B5EF4-FFF2-40B4-BE49-F238E27FC236}">
                        <a16:creationId xmlns:a16="http://schemas.microsoft.com/office/drawing/2014/main" id="{CF6B57CD-1CD4-4376-BC50-FC74960C1951}"/>
                      </a:ext>
                    </a:extLst>
                  </p:cNvPr>
                  <p:cNvSpPr txBox="1"/>
                  <p:nvPr/>
                </p:nvSpPr>
                <p:spPr>
                  <a:xfrm>
                    <a:off x="1093505" y="5682796"/>
                    <a:ext cx="11044987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dirty="0"/>
                      <a:t>0           0.1            </a:t>
                    </a:r>
                    <a14:m>
                      <m:oMath xmlns:m="http://schemas.openxmlformats.org/officeDocument/2006/math">
                        <m:r>
                          <a:rPr lang="en-GB" i="1" smtClean="0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          0. 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3      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  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0.4</m:t>
                        </m:r>
                      </m:oMath>
                    </a14:m>
                    <a:r>
                      <a:rPr lang="en-GB" dirty="0"/>
                      <a:t>       0.5             0.6        0.7          0.8        0.9          1.0          1.1          1.2        1.3                         </a:t>
                    </a:r>
                  </a:p>
                </p:txBody>
              </p:sp>
            </mc:Choice>
            <mc:Fallback>
              <p:sp>
                <p:nvSpPr>
                  <p:cNvPr id="104" name="TextBox 103">
                    <a:extLst>
                      <a:ext uri="{FF2B5EF4-FFF2-40B4-BE49-F238E27FC236}">
                        <a16:creationId xmlns:a16="http://schemas.microsoft.com/office/drawing/2014/main" id="{CF6B57CD-1CD4-4376-BC50-FC74960C1951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93505" y="5682796"/>
                    <a:ext cx="11044987" cy="369332"/>
                  </a:xfrm>
                  <a:prstGeom prst="rect">
                    <a:avLst/>
                  </a:prstGeom>
                  <a:blipFill>
                    <a:blip r:embed="rId3"/>
                    <a:stretch>
                      <a:fillRect l="-442" t="-9836" r="-5022" b="-24590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88" name="Group 87">
              <a:extLst>
                <a:ext uri="{FF2B5EF4-FFF2-40B4-BE49-F238E27FC236}">
                  <a16:creationId xmlns:a16="http://schemas.microsoft.com/office/drawing/2014/main" id="{4C9610E3-C286-4B01-A302-E39D9E870AE5}"/>
                </a:ext>
              </a:extLst>
            </p:cNvPr>
            <p:cNvGrpSpPr/>
            <p:nvPr/>
          </p:nvGrpSpPr>
          <p:grpSpPr>
            <a:xfrm>
              <a:off x="9767550" y="4830614"/>
              <a:ext cx="1484051" cy="252154"/>
              <a:chOff x="9767550" y="4830614"/>
              <a:chExt cx="1484051" cy="252154"/>
            </a:xfrm>
          </p:grpSpPr>
          <p:cxnSp>
            <p:nvCxnSpPr>
              <p:cNvPr id="89" name="Straight Connector 88">
                <a:extLst>
                  <a:ext uri="{FF2B5EF4-FFF2-40B4-BE49-F238E27FC236}">
                    <a16:creationId xmlns:a16="http://schemas.microsoft.com/office/drawing/2014/main" id="{2C3F8127-D19C-4676-8C64-D6C2992CEF0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565059" y="4840562"/>
                <a:ext cx="0" cy="237278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>
                <a:extLst>
                  <a:ext uri="{FF2B5EF4-FFF2-40B4-BE49-F238E27FC236}">
                    <a16:creationId xmlns:a16="http://schemas.microsoft.com/office/drawing/2014/main" id="{0B063222-5157-49A4-BA4B-DA803E06469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767550" y="4833106"/>
                <a:ext cx="0" cy="249662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1" name="Straight Connector 90">
                <a:extLst>
                  <a:ext uri="{FF2B5EF4-FFF2-40B4-BE49-F238E27FC236}">
                    <a16:creationId xmlns:a16="http://schemas.microsoft.com/office/drawing/2014/main" id="{89DCB3D8-DE3D-4594-9F01-5B0CC8EBD37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251601" y="4830614"/>
                <a:ext cx="0" cy="2472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graphicFrame>
        <p:nvGraphicFramePr>
          <p:cNvPr id="105" name="Table 12">
            <a:extLst>
              <a:ext uri="{FF2B5EF4-FFF2-40B4-BE49-F238E27FC236}">
                <a16:creationId xmlns:a16="http://schemas.microsoft.com/office/drawing/2014/main" id="{E9A15DB2-1E4D-4E36-8CBB-81EC0282FC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2027975"/>
              </p:ext>
            </p:extLst>
          </p:nvPr>
        </p:nvGraphicFramePr>
        <p:xfrm>
          <a:off x="3259659" y="900589"/>
          <a:ext cx="1930506" cy="29143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5253">
                  <a:extLst>
                    <a:ext uri="{9D8B030D-6E8A-4147-A177-3AD203B41FA5}">
                      <a16:colId xmlns:a16="http://schemas.microsoft.com/office/drawing/2014/main" val="3918749094"/>
                    </a:ext>
                  </a:extLst>
                </a:gridCol>
                <a:gridCol w="965253">
                  <a:extLst>
                    <a:ext uri="{9D8B030D-6E8A-4147-A177-3AD203B41FA5}">
                      <a16:colId xmlns:a16="http://schemas.microsoft.com/office/drawing/2014/main" val="2912207265"/>
                    </a:ext>
                  </a:extLst>
                </a:gridCol>
              </a:tblGrid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709017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4268564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4227611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8893303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4746692"/>
                  </a:ext>
                </a:extLst>
              </a:tr>
            </a:tbl>
          </a:graphicData>
        </a:graphic>
      </p:graphicFrame>
      <p:pic>
        <p:nvPicPr>
          <p:cNvPr id="106" name="Picture 105">
            <a:extLst>
              <a:ext uri="{FF2B5EF4-FFF2-40B4-BE49-F238E27FC236}">
                <a16:creationId xmlns:a16="http://schemas.microsoft.com/office/drawing/2014/main" id="{18DCA092-E289-4618-A2D3-0355583D681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91496" y="924873"/>
            <a:ext cx="535347" cy="529994"/>
          </a:xfrm>
          <a:prstGeom prst="rect">
            <a:avLst/>
          </a:prstGeom>
        </p:spPr>
      </p:pic>
      <p:pic>
        <p:nvPicPr>
          <p:cNvPr id="107" name="Picture 106">
            <a:extLst>
              <a:ext uri="{FF2B5EF4-FFF2-40B4-BE49-F238E27FC236}">
                <a16:creationId xmlns:a16="http://schemas.microsoft.com/office/drawing/2014/main" id="{4A4FC00C-40B2-48D5-9731-44817284D9F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37885" y="924873"/>
            <a:ext cx="535347" cy="529994"/>
          </a:xfrm>
          <a:prstGeom prst="rect">
            <a:avLst/>
          </a:prstGeom>
        </p:spPr>
      </p:pic>
      <p:pic>
        <p:nvPicPr>
          <p:cNvPr id="108" name="Picture 107">
            <a:extLst>
              <a:ext uri="{FF2B5EF4-FFF2-40B4-BE49-F238E27FC236}">
                <a16:creationId xmlns:a16="http://schemas.microsoft.com/office/drawing/2014/main" id="{4D7E5BD9-6A83-4BDC-BD44-34214180106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39954" y="1501344"/>
            <a:ext cx="535347" cy="529994"/>
          </a:xfrm>
          <a:prstGeom prst="rect">
            <a:avLst/>
          </a:prstGeom>
        </p:spPr>
      </p:pic>
      <p:pic>
        <p:nvPicPr>
          <p:cNvPr id="109" name="Picture 108">
            <a:extLst>
              <a:ext uri="{FF2B5EF4-FFF2-40B4-BE49-F238E27FC236}">
                <a16:creationId xmlns:a16="http://schemas.microsoft.com/office/drawing/2014/main" id="{E827D5A7-7BFF-41E7-8BA4-B79F4141149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91495" y="1493124"/>
            <a:ext cx="535347" cy="529994"/>
          </a:xfrm>
          <a:prstGeom prst="rect">
            <a:avLst/>
          </a:prstGeom>
        </p:spPr>
      </p:pic>
      <p:pic>
        <p:nvPicPr>
          <p:cNvPr id="110" name="Picture 109">
            <a:extLst>
              <a:ext uri="{FF2B5EF4-FFF2-40B4-BE49-F238E27FC236}">
                <a16:creationId xmlns:a16="http://schemas.microsoft.com/office/drawing/2014/main" id="{7640088D-EA3D-437B-A483-B85E34A18A1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94408" y="2076435"/>
            <a:ext cx="535347" cy="529994"/>
          </a:xfrm>
          <a:prstGeom prst="rect">
            <a:avLst/>
          </a:prstGeom>
        </p:spPr>
      </p:pic>
      <p:pic>
        <p:nvPicPr>
          <p:cNvPr id="111" name="Picture 110">
            <a:extLst>
              <a:ext uri="{FF2B5EF4-FFF2-40B4-BE49-F238E27FC236}">
                <a16:creationId xmlns:a16="http://schemas.microsoft.com/office/drawing/2014/main" id="{A7ED8892-1D28-4E57-83A8-B51F55C4250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22135" y="2100352"/>
            <a:ext cx="535347" cy="529994"/>
          </a:xfrm>
          <a:prstGeom prst="rect">
            <a:avLst/>
          </a:prstGeom>
        </p:spPr>
      </p:pic>
      <p:pic>
        <p:nvPicPr>
          <p:cNvPr id="112" name="Picture 111">
            <a:extLst>
              <a:ext uri="{FF2B5EF4-FFF2-40B4-BE49-F238E27FC236}">
                <a16:creationId xmlns:a16="http://schemas.microsoft.com/office/drawing/2014/main" id="{6681F611-95FD-44C4-94DA-23DB8A80EE4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35464" y="2662042"/>
            <a:ext cx="535347" cy="529994"/>
          </a:xfrm>
          <a:prstGeom prst="rect">
            <a:avLst/>
          </a:prstGeom>
        </p:spPr>
      </p:pic>
      <p:pic>
        <p:nvPicPr>
          <p:cNvPr id="113" name="Picture 112">
            <a:extLst>
              <a:ext uri="{FF2B5EF4-FFF2-40B4-BE49-F238E27FC236}">
                <a16:creationId xmlns:a16="http://schemas.microsoft.com/office/drawing/2014/main" id="{46B3C056-9F77-4937-BC48-A581542B962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22136" y="3261050"/>
            <a:ext cx="535347" cy="529994"/>
          </a:xfrm>
          <a:prstGeom prst="rect">
            <a:avLst/>
          </a:prstGeom>
        </p:spPr>
      </p:pic>
      <p:pic>
        <p:nvPicPr>
          <p:cNvPr id="114" name="Picture 113">
            <a:extLst>
              <a:ext uri="{FF2B5EF4-FFF2-40B4-BE49-F238E27FC236}">
                <a16:creationId xmlns:a16="http://schemas.microsoft.com/office/drawing/2014/main" id="{067016F7-1BEF-4778-9012-6353B9DCE77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91494" y="3237365"/>
            <a:ext cx="535347" cy="529994"/>
          </a:xfrm>
          <a:prstGeom prst="rect">
            <a:avLst/>
          </a:prstGeom>
        </p:spPr>
      </p:pic>
      <p:pic>
        <p:nvPicPr>
          <p:cNvPr id="115" name="Picture 114">
            <a:extLst>
              <a:ext uri="{FF2B5EF4-FFF2-40B4-BE49-F238E27FC236}">
                <a16:creationId xmlns:a16="http://schemas.microsoft.com/office/drawing/2014/main" id="{A52CDEF6-762D-4DCC-9385-01FB49D4290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94408" y="2659746"/>
            <a:ext cx="535347" cy="529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70450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2F6FBAF-9208-470B-AC03-BE2FFA94232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6811" y="6322695"/>
            <a:ext cx="1395095" cy="5353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A541796-437E-4E31-9B8E-A27209346E1A}"/>
              </a:ext>
            </a:extLst>
          </p:cNvPr>
          <p:cNvSpPr txBox="1"/>
          <p:nvPr/>
        </p:nvSpPr>
        <p:spPr>
          <a:xfrm>
            <a:off x="7113339" y="1380178"/>
            <a:ext cx="420179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one point one</a:t>
            </a:r>
          </a:p>
        </p:txBody>
      </p:sp>
      <p:sp>
        <p:nvSpPr>
          <p:cNvPr id="43" name="Arrow: Curved Down 42">
            <a:extLst>
              <a:ext uri="{FF2B5EF4-FFF2-40B4-BE49-F238E27FC236}">
                <a16:creationId xmlns:a16="http://schemas.microsoft.com/office/drawing/2014/main" id="{DBBC7635-BA32-4F8C-91F9-B5A4B80DC822}"/>
              </a:ext>
            </a:extLst>
          </p:cNvPr>
          <p:cNvSpPr/>
          <p:nvPr/>
        </p:nvSpPr>
        <p:spPr>
          <a:xfrm>
            <a:off x="1040805" y="4539207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5" name="Arrow: Curved Down 24">
            <a:extLst>
              <a:ext uri="{FF2B5EF4-FFF2-40B4-BE49-F238E27FC236}">
                <a16:creationId xmlns:a16="http://schemas.microsoft.com/office/drawing/2014/main" id="{113F4A7A-5A48-46E2-BBA9-F24053ADE89B}"/>
              </a:ext>
            </a:extLst>
          </p:cNvPr>
          <p:cNvSpPr/>
          <p:nvPr/>
        </p:nvSpPr>
        <p:spPr>
          <a:xfrm>
            <a:off x="1840637" y="454465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5" name="Arrow: Curved Down 44">
            <a:extLst>
              <a:ext uri="{FF2B5EF4-FFF2-40B4-BE49-F238E27FC236}">
                <a16:creationId xmlns:a16="http://schemas.microsoft.com/office/drawing/2014/main" id="{B22E06BC-B44E-4B2C-8593-E0D79BA2E7A2}"/>
              </a:ext>
            </a:extLst>
          </p:cNvPr>
          <p:cNvSpPr/>
          <p:nvPr/>
        </p:nvSpPr>
        <p:spPr>
          <a:xfrm>
            <a:off x="2673721" y="4532378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2" name="Arrow: Curved Down 51">
            <a:extLst>
              <a:ext uri="{FF2B5EF4-FFF2-40B4-BE49-F238E27FC236}">
                <a16:creationId xmlns:a16="http://schemas.microsoft.com/office/drawing/2014/main" id="{CB3595D2-407A-47E0-AE1E-B5212AB53E9D}"/>
              </a:ext>
            </a:extLst>
          </p:cNvPr>
          <p:cNvSpPr/>
          <p:nvPr/>
        </p:nvSpPr>
        <p:spPr>
          <a:xfrm>
            <a:off x="3477629" y="453354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6" name="Arrow: Curved Down 45">
            <a:extLst>
              <a:ext uri="{FF2B5EF4-FFF2-40B4-BE49-F238E27FC236}">
                <a16:creationId xmlns:a16="http://schemas.microsoft.com/office/drawing/2014/main" id="{0B7E4324-05A0-4F3D-B3E3-41A98108EEC4}"/>
              </a:ext>
            </a:extLst>
          </p:cNvPr>
          <p:cNvSpPr/>
          <p:nvPr/>
        </p:nvSpPr>
        <p:spPr>
          <a:xfrm>
            <a:off x="4247394" y="4556003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6" name="Arrow: Curved Down 55">
            <a:extLst>
              <a:ext uri="{FF2B5EF4-FFF2-40B4-BE49-F238E27FC236}">
                <a16:creationId xmlns:a16="http://schemas.microsoft.com/office/drawing/2014/main" id="{943ABDEA-C6CE-4AAF-841A-A6CC5ED845FD}"/>
              </a:ext>
            </a:extLst>
          </p:cNvPr>
          <p:cNvSpPr/>
          <p:nvPr/>
        </p:nvSpPr>
        <p:spPr>
          <a:xfrm>
            <a:off x="5062930" y="4556003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0" name="Arrow: Curved Down 59">
            <a:extLst>
              <a:ext uri="{FF2B5EF4-FFF2-40B4-BE49-F238E27FC236}">
                <a16:creationId xmlns:a16="http://schemas.microsoft.com/office/drawing/2014/main" id="{8BD7D4B2-2E50-4D63-9304-A5D839256D28}"/>
              </a:ext>
            </a:extLst>
          </p:cNvPr>
          <p:cNvSpPr/>
          <p:nvPr/>
        </p:nvSpPr>
        <p:spPr>
          <a:xfrm>
            <a:off x="5821067" y="4539207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4" name="Arrow: Curved Down 63">
            <a:extLst>
              <a:ext uri="{FF2B5EF4-FFF2-40B4-BE49-F238E27FC236}">
                <a16:creationId xmlns:a16="http://schemas.microsoft.com/office/drawing/2014/main" id="{B5810FD2-BD3D-4510-8339-2ED47F7CF458}"/>
              </a:ext>
            </a:extLst>
          </p:cNvPr>
          <p:cNvSpPr/>
          <p:nvPr/>
        </p:nvSpPr>
        <p:spPr>
          <a:xfrm>
            <a:off x="6579204" y="453354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7" name="Arrow: Curved Down 56">
            <a:extLst>
              <a:ext uri="{FF2B5EF4-FFF2-40B4-BE49-F238E27FC236}">
                <a16:creationId xmlns:a16="http://schemas.microsoft.com/office/drawing/2014/main" id="{4AEB2D6A-BD7A-428E-B002-958E53098195}"/>
              </a:ext>
            </a:extLst>
          </p:cNvPr>
          <p:cNvSpPr/>
          <p:nvPr/>
        </p:nvSpPr>
        <p:spPr>
          <a:xfrm>
            <a:off x="7349799" y="4554492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6" name="Arrow: Curved Down 65">
            <a:extLst>
              <a:ext uri="{FF2B5EF4-FFF2-40B4-BE49-F238E27FC236}">
                <a16:creationId xmlns:a16="http://schemas.microsoft.com/office/drawing/2014/main" id="{1732B2C2-6900-423B-A980-9FC6A1F31543}"/>
              </a:ext>
            </a:extLst>
          </p:cNvPr>
          <p:cNvSpPr/>
          <p:nvPr/>
        </p:nvSpPr>
        <p:spPr>
          <a:xfrm>
            <a:off x="8143648" y="4530313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1" name="Arrow: Curved Down 70">
            <a:extLst>
              <a:ext uri="{FF2B5EF4-FFF2-40B4-BE49-F238E27FC236}">
                <a16:creationId xmlns:a16="http://schemas.microsoft.com/office/drawing/2014/main" id="{66568AFB-7338-4595-9A51-0A9E809F6C55}"/>
              </a:ext>
            </a:extLst>
          </p:cNvPr>
          <p:cNvSpPr/>
          <p:nvPr/>
        </p:nvSpPr>
        <p:spPr>
          <a:xfrm>
            <a:off x="8953159" y="453354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63" name="Group 62">
            <a:extLst>
              <a:ext uri="{FF2B5EF4-FFF2-40B4-BE49-F238E27FC236}">
                <a16:creationId xmlns:a16="http://schemas.microsoft.com/office/drawing/2014/main" id="{A273C49D-ABC4-4499-B3A9-8211E93B2E01}"/>
              </a:ext>
            </a:extLst>
          </p:cNvPr>
          <p:cNvGrpSpPr/>
          <p:nvPr/>
        </p:nvGrpSpPr>
        <p:grpSpPr>
          <a:xfrm>
            <a:off x="725010" y="4815916"/>
            <a:ext cx="11218173" cy="618994"/>
            <a:chOff x="725010" y="4815916"/>
            <a:chExt cx="11218173" cy="618994"/>
          </a:xfrm>
        </p:grpSpPr>
        <p:grpSp>
          <p:nvGrpSpPr>
            <p:cNvPr id="72" name="Group 71">
              <a:extLst>
                <a:ext uri="{FF2B5EF4-FFF2-40B4-BE49-F238E27FC236}">
                  <a16:creationId xmlns:a16="http://schemas.microsoft.com/office/drawing/2014/main" id="{4E435316-3085-4AA7-83DA-1AD2E2A58D46}"/>
                </a:ext>
              </a:extLst>
            </p:cNvPr>
            <p:cNvGrpSpPr/>
            <p:nvPr/>
          </p:nvGrpSpPr>
          <p:grpSpPr>
            <a:xfrm>
              <a:off x="725010" y="4815916"/>
              <a:ext cx="11218173" cy="618994"/>
              <a:chOff x="920319" y="5433134"/>
              <a:chExt cx="11218173" cy="618994"/>
            </a:xfrm>
          </p:grpSpPr>
          <p:cxnSp>
            <p:nvCxnSpPr>
              <p:cNvPr id="93" name="Straight Arrow Connector 92">
                <a:extLst>
                  <a:ext uri="{FF2B5EF4-FFF2-40B4-BE49-F238E27FC236}">
                    <a16:creationId xmlns:a16="http://schemas.microsoft.com/office/drawing/2014/main" id="{12337BF2-275E-4CDF-95BD-4AB8C2D1664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0319" y="5433134"/>
                <a:ext cx="10851471" cy="12373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4" name="Straight Connector 93">
                <a:extLst>
                  <a:ext uri="{FF2B5EF4-FFF2-40B4-BE49-F238E27FC236}">
                    <a16:creationId xmlns:a16="http://schemas.microsoft.com/office/drawing/2014/main" id="{86B3B224-EC4B-4187-AC0A-98786C612F3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69507" y="5445507"/>
                <a:ext cx="0" cy="18660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5" name="Straight Connector 94">
                <a:extLst>
                  <a:ext uri="{FF2B5EF4-FFF2-40B4-BE49-F238E27FC236}">
                    <a16:creationId xmlns:a16="http://schemas.microsoft.com/office/drawing/2014/main" id="{688647DF-9ECA-4C94-A850-95F9762015E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46701" y="5433134"/>
                <a:ext cx="0" cy="211365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6" name="Straight Connector 95">
                <a:extLst>
                  <a:ext uri="{FF2B5EF4-FFF2-40B4-BE49-F238E27FC236}">
                    <a16:creationId xmlns:a16="http://schemas.microsoft.com/office/drawing/2014/main" id="{FB90149D-CA4E-4AEC-8AEF-D78399D1148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35946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>
                <a:extLst>
                  <a:ext uri="{FF2B5EF4-FFF2-40B4-BE49-F238E27FC236}">
                    <a16:creationId xmlns:a16="http://schemas.microsoft.com/office/drawing/2014/main" id="{22A4465D-17EC-4AEE-A03A-7E4BFD9F045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1570" y="5433134"/>
                <a:ext cx="0" cy="19898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>
                <a:extLst>
                  <a:ext uri="{FF2B5EF4-FFF2-40B4-BE49-F238E27FC236}">
                    <a16:creationId xmlns:a16="http://schemas.microsoft.com/office/drawing/2014/main" id="{6C3A7F39-8E12-4463-A840-94652CD2DB0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0494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1CCA17B2-1810-4E73-B704-822BF390276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87662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>
                <a:extLst>
                  <a:ext uri="{FF2B5EF4-FFF2-40B4-BE49-F238E27FC236}">
                    <a16:creationId xmlns:a16="http://schemas.microsoft.com/office/drawing/2014/main" id="{C6BCCB3F-6DCE-4CD7-9F66-97593152CC7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0847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>
                <a:extLst>
                  <a:ext uri="{FF2B5EF4-FFF2-40B4-BE49-F238E27FC236}">
                    <a16:creationId xmlns:a16="http://schemas.microsoft.com/office/drawing/2014/main" id="{0EED03A2-B640-4729-9E3A-DDB97A7558F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778103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2" name="Straight Connector 101">
                <a:extLst>
                  <a:ext uri="{FF2B5EF4-FFF2-40B4-BE49-F238E27FC236}">
                    <a16:creationId xmlns:a16="http://schemas.microsoft.com/office/drawing/2014/main" id="{2B37A84F-A88F-455B-B813-93C04C69880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96327" y="5445507"/>
                <a:ext cx="0" cy="1988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>
                <a:extLst>
                  <a:ext uri="{FF2B5EF4-FFF2-40B4-BE49-F238E27FC236}">
                    <a16:creationId xmlns:a16="http://schemas.microsoft.com/office/drawing/2014/main" id="{CDBB4D9D-BB4F-49D8-8023-D4713B4F905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319295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4" name="Straight Connector 103">
                <a:extLst>
                  <a:ext uri="{FF2B5EF4-FFF2-40B4-BE49-F238E27FC236}">
                    <a16:creationId xmlns:a16="http://schemas.microsoft.com/office/drawing/2014/main" id="{8D478361-B294-4AFF-81D9-3573CF14846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67675" y="5445507"/>
                <a:ext cx="0" cy="22490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105" name="TextBox 104">
                    <a:extLst>
                      <a:ext uri="{FF2B5EF4-FFF2-40B4-BE49-F238E27FC236}">
                        <a16:creationId xmlns:a16="http://schemas.microsoft.com/office/drawing/2014/main" id="{7BD2E3EB-D37B-4297-9417-2161EAD3DABB}"/>
                      </a:ext>
                    </a:extLst>
                  </p:cNvPr>
                  <p:cNvSpPr txBox="1"/>
                  <p:nvPr/>
                </p:nvSpPr>
                <p:spPr>
                  <a:xfrm>
                    <a:off x="1093505" y="5682796"/>
                    <a:ext cx="11044987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dirty="0"/>
                      <a:t>0           0.1            </a:t>
                    </a:r>
                    <a14:m>
                      <m:oMath xmlns:m="http://schemas.openxmlformats.org/officeDocument/2006/math">
                        <m:r>
                          <a:rPr lang="en-GB" i="1" smtClean="0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          0. 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3      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  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0.4</m:t>
                        </m:r>
                      </m:oMath>
                    </a14:m>
                    <a:r>
                      <a:rPr lang="en-GB" dirty="0"/>
                      <a:t>       0.5             0.6        0.7          0.8        0.9          1.0          1.1          1.2        1.3                         </a:t>
                    </a:r>
                  </a:p>
                </p:txBody>
              </p:sp>
            </mc:Choice>
            <mc:Fallback>
              <p:sp>
                <p:nvSpPr>
                  <p:cNvPr id="105" name="TextBox 104">
                    <a:extLst>
                      <a:ext uri="{FF2B5EF4-FFF2-40B4-BE49-F238E27FC236}">
                        <a16:creationId xmlns:a16="http://schemas.microsoft.com/office/drawing/2014/main" id="{7BD2E3EB-D37B-4297-9417-2161EAD3DABB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93505" y="5682796"/>
                    <a:ext cx="11044987" cy="369332"/>
                  </a:xfrm>
                  <a:prstGeom prst="rect">
                    <a:avLst/>
                  </a:prstGeom>
                  <a:blipFill>
                    <a:blip r:embed="rId3"/>
                    <a:stretch>
                      <a:fillRect l="-442" t="-9836" r="-5022" b="-24590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89" name="Group 88">
              <a:extLst>
                <a:ext uri="{FF2B5EF4-FFF2-40B4-BE49-F238E27FC236}">
                  <a16:creationId xmlns:a16="http://schemas.microsoft.com/office/drawing/2014/main" id="{7DC318FE-4F48-4DDA-A126-FFFDA197EA88}"/>
                </a:ext>
              </a:extLst>
            </p:cNvPr>
            <p:cNvGrpSpPr/>
            <p:nvPr/>
          </p:nvGrpSpPr>
          <p:grpSpPr>
            <a:xfrm>
              <a:off x="9767550" y="4830614"/>
              <a:ext cx="1484051" cy="252154"/>
              <a:chOff x="9767550" y="4830614"/>
              <a:chExt cx="1484051" cy="252154"/>
            </a:xfrm>
          </p:grpSpPr>
          <p:cxnSp>
            <p:nvCxnSpPr>
              <p:cNvPr id="90" name="Straight Connector 89">
                <a:extLst>
                  <a:ext uri="{FF2B5EF4-FFF2-40B4-BE49-F238E27FC236}">
                    <a16:creationId xmlns:a16="http://schemas.microsoft.com/office/drawing/2014/main" id="{3B86A7A5-0624-43AA-8503-C37214C4BBF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565059" y="4840562"/>
                <a:ext cx="0" cy="237278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1" name="Straight Connector 90">
                <a:extLst>
                  <a:ext uri="{FF2B5EF4-FFF2-40B4-BE49-F238E27FC236}">
                    <a16:creationId xmlns:a16="http://schemas.microsoft.com/office/drawing/2014/main" id="{E9B33880-89CE-4E95-AE4C-6138F527DB9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767550" y="4833106"/>
                <a:ext cx="0" cy="249662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2" name="Straight Connector 91">
                <a:extLst>
                  <a:ext uri="{FF2B5EF4-FFF2-40B4-BE49-F238E27FC236}">
                    <a16:creationId xmlns:a16="http://schemas.microsoft.com/office/drawing/2014/main" id="{B74E92B5-21C5-4AC0-B186-10836E59E14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251601" y="4830614"/>
                <a:ext cx="0" cy="2472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graphicFrame>
        <p:nvGraphicFramePr>
          <p:cNvPr id="106" name="Table 12">
            <a:extLst>
              <a:ext uri="{FF2B5EF4-FFF2-40B4-BE49-F238E27FC236}">
                <a16:creationId xmlns:a16="http://schemas.microsoft.com/office/drawing/2014/main" id="{55504C28-8319-4F03-8268-D02C49190B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879150"/>
              </p:ext>
            </p:extLst>
          </p:nvPr>
        </p:nvGraphicFramePr>
        <p:xfrm>
          <a:off x="1966539" y="1087200"/>
          <a:ext cx="1930506" cy="29143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5253">
                  <a:extLst>
                    <a:ext uri="{9D8B030D-6E8A-4147-A177-3AD203B41FA5}">
                      <a16:colId xmlns:a16="http://schemas.microsoft.com/office/drawing/2014/main" val="3918749094"/>
                    </a:ext>
                  </a:extLst>
                </a:gridCol>
                <a:gridCol w="965253">
                  <a:extLst>
                    <a:ext uri="{9D8B030D-6E8A-4147-A177-3AD203B41FA5}">
                      <a16:colId xmlns:a16="http://schemas.microsoft.com/office/drawing/2014/main" val="2912207265"/>
                    </a:ext>
                  </a:extLst>
                </a:gridCol>
              </a:tblGrid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709017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4268564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4227611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8893303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4746692"/>
                  </a:ext>
                </a:extLst>
              </a:tr>
            </a:tbl>
          </a:graphicData>
        </a:graphic>
      </p:graphicFrame>
      <p:pic>
        <p:nvPicPr>
          <p:cNvPr id="107" name="Picture 106">
            <a:extLst>
              <a:ext uri="{FF2B5EF4-FFF2-40B4-BE49-F238E27FC236}">
                <a16:creationId xmlns:a16="http://schemas.microsoft.com/office/drawing/2014/main" id="{7CE40C9F-050C-4F44-AAF4-DCAC21E6E65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98376" y="1111484"/>
            <a:ext cx="535347" cy="529994"/>
          </a:xfrm>
          <a:prstGeom prst="rect">
            <a:avLst/>
          </a:prstGeom>
        </p:spPr>
      </p:pic>
      <p:pic>
        <p:nvPicPr>
          <p:cNvPr id="108" name="Picture 107">
            <a:extLst>
              <a:ext uri="{FF2B5EF4-FFF2-40B4-BE49-F238E27FC236}">
                <a16:creationId xmlns:a16="http://schemas.microsoft.com/office/drawing/2014/main" id="{DC9AFA37-8BDB-4262-AE9D-A4E3FC25F40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44765" y="1111484"/>
            <a:ext cx="535347" cy="529994"/>
          </a:xfrm>
          <a:prstGeom prst="rect">
            <a:avLst/>
          </a:prstGeom>
        </p:spPr>
      </p:pic>
      <p:pic>
        <p:nvPicPr>
          <p:cNvPr id="109" name="Picture 108">
            <a:extLst>
              <a:ext uri="{FF2B5EF4-FFF2-40B4-BE49-F238E27FC236}">
                <a16:creationId xmlns:a16="http://schemas.microsoft.com/office/drawing/2014/main" id="{8E306421-71CA-41B6-8AEC-73AA37C98DB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46834" y="1687955"/>
            <a:ext cx="535347" cy="529994"/>
          </a:xfrm>
          <a:prstGeom prst="rect">
            <a:avLst/>
          </a:prstGeom>
        </p:spPr>
      </p:pic>
      <p:pic>
        <p:nvPicPr>
          <p:cNvPr id="110" name="Picture 109">
            <a:extLst>
              <a:ext uri="{FF2B5EF4-FFF2-40B4-BE49-F238E27FC236}">
                <a16:creationId xmlns:a16="http://schemas.microsoft.com/office/drawing/2014/main" id="{EF43B758-3716-4F82-B663-729B48B425B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98375" y="1679735"/>
            <a:ext cx="535347" cy="529994"/>
          </a:xfrm>
          <a:prstGeom prst="rect">
            <a:avLst/>
          </a:prstGeom>
        </p:spPr>
      </p:pic>
      <p:pic>
        <p:nvPicPr>
          <p:cNvPr id="111" name="Picture 110">
            <a:extLst>
              <a:ext uri="{FF2B5EF4-FFF2-40B4-BE49-F238E27FC236}">
                <a16:creationId xmlns:a16="http://schemas.microsoft.com/office/drawing/2014/main" id="{02755366-0F5F-4669-9C0C-4CF1B0D0DA4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01288" y="2263046"/>
            <a:ext cx="535347" cy="529994"/>
          </a:xfrm>
          <a:prstGeom prst="rect">
            <a:avLst/>
          </a:prstGeom>
        </p:spPr>
      </p:pic>
      <p:pic>
        <p:nvPicPr>
          <p:cNvPr id="112" name="Picture 111">
            <a:extLst>
              <a:ext uri="{FF2B5EF4-FFF2-40B4-BE49-F238E27FC236}">
                <a16:creationId xmlns:a16="http://schemas.microsoft.com/office/drawing/2014/main" id="{7D755CB5-EBE5-4BE7-9953-64554B19C9C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29015" y="2286963"/>
            <a:ext cx="535347" cy="529994"/>
          </a:xfrm>
          <a:prstGeom prst="rect">
            <a:avLst/>
          </a:prstGeom>
        </p:spPr>
      </p:pic>
      <p:pic>
        <p:nvPicPr>
          <p:cNvPr id="113" name="Picture 112">
            <a:extLst>
              <a:ext uri="{FF2B5EF4-FFF2-40B4-BE49-F238E27FC236}">
                <a16:creationId xmlns:a16="http://schemas.microsoft.com/office/drawing/2014/main" id="{E6873727-12D0-4704-BFEA-D3CB672E813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42344" y="2848653"/>
            <a:ext cx="535347" cy="529994"/>
          </a:xfrm>
          <a:prstGeom prst="rect">
            <a:avLst/>
          </a:prstGeom>
        </p:spPr>
      </p:pic>
      <p:pic>
        <p:nvPicPr>
          <p:cNvPr id="114" name="Picture 113">
            <a:extLst>
              <a:ext uri="{FF2B5EF4-FFF2-40B4-BE49-F238E27FC236}">
                <a16:creationId xmlns:a16="http://schemas.microsoft.com/office/drawing/2014/main" id="{A6E02528-B1D7-4595-B835-D160FFCAC47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29016" y="3447661"/>
            <a:ext cx="535347" cy="529994"/>
          </a:xfrm>
          <a:prstGeom prst="rect">
            <a:avLst/>
          </a:prstGeom>
        </p:spPr>
      </p:pic>
      <p:pic>
        <p:nvPicPr>
          <p:cNvPr id="115" name="Picture 114">
            <a:extLst>
              <a:ext uri="{FF2B5EF4-FFF2-40B4-BE49-F238E27FC236}">
                <a16:creationId xmlns:a16="http://schemas.microsoft.com/office/drawing/2014/main" id="{0D88AA02-2512-40E4-9FE9-00C482FBB84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98374" y="3423976"/>
            <a:ext cx="535347" cy="529994"/>
          </a:xfrm>
          <a:prstGeom prst="rect">
            <a:avLst/>
          </a:prstGeom>
        </p:spPr>
      </p:pic>
      <p:pic>
        <p:nvPicPr>
          <p:cNvPr id="116" name="Picture 115">
            <a:extLst>
              <a:ext uri="{FF2B5EF4-FFF2-40B4-BE49-F238E27FC236}">
                <a16:creationId xmlns:a16="http://schemas.microsoft.com/office/drawing/2014/main" id="{BD1D3BCA-966C-42C4-B237-F2C7DE5B006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01288" y="2846357"/>
            <a:ext cx="535347" cy="529994"/>
          </a:xfrm>
          <a:prstGeom prst="rect">
            <a:avLst/>
          </a:prstGeom>
        </p:spPr>
      </p:pic>
      <p:graphicFrame>
        <p:nvGraphicFramePr>
          <p:cNvPr id="117" name="Table 12">
            <a:extLst>
              <a:ext uri="{FF2B5EF4-FFF2-40B4-BE49-F238E27FC236}">
                <a16:creationId xmlns:a16="http://schemas.microsoft.com/office/drawing/2014/main" id="{042F1418-5C69-40BE-A092-716626547E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9861579"/>
              </p:ext>
            </p:extLst>
          </p:nvPr>
        </p:nvGraphicFramePr>
        <p:xfrm>
          <a:off x="4964095" y="1063260"/>
          <a:ext cx="1930506" cy="29143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5253">
                  <a:extLst>
                    <a:ext uri="{9D8B030D-6E8A-4147-A177-3AD203B41FA5}">
                      <a16:colId xmlns:a16="http://schemas.microsoft.com/office/drawing/2014/main" val="3918749094"/>
                    </a:ext>
                  </a:extLst>
                </a:gridCol>
                <a:gridCol w="965253">
                  <a:extLst>
                    <a:ext uri="{9D8B030D-6E8A-4147-A177-3AD203B41FA5}">
                      <a16:colId xmlns:a16="http://schemas.microsoft.com/office/drawing/2014/main" val="2912207265"/>
                    </a:ext>
                  </a:extLst>
                </a:gridCol>
              </a:tblGrid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709017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4268564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4227611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8893303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4746692"/>
                  </a:ext>
                </a:extLst>
              </a:tr>
            </a:tbl>
          </a:graphicData>
        </a:graphic>
      </p:graphicFrame>
      <p:pic>
        <p:nvPicPr>
          <p:cNvPr id="118" name="Picture 117">
            <a:extLst>
              <a:ext uri="{FF2B5EF4-FFF2-40B4-BE49-F238E27FC236}">
                <a16:creationId xmlns:a16="http://schemas.microsoft.com/office/drawing/2014/main" id="{0FA755CF-1252-47B8-B148-6DF3E49C07C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95932" y="1087544"/>
            <a:ext cx="535347" cy="529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16072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2F6FBAF-9208-470B-AC03-BE2FFA94232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6811" y="6322695"/>
            <a:ext cx="1395095" cy="535305"/>
          </a:xfrm>
          <a:prstGeom prst="rect">
            <a:avLst/>
          </a:prstGeom>
        </p:spPr>
      </p:pic>
      <p:sp>
        <p:nvSpPr>
          <p:cNvPr id="43" name="Arrow: Curved Down 42">
            <a:extLst>
              <a:ext uri="{FF2B5EF4-FFF2-40B4-BE49-F238E27FC236}">
                <a16:creationId xmlns:a16="http://schemas.microsoft.com/office/drawing/2014/main" id="{DBBC7635-BA32-4F8C-91F9-B5A4B80DC822}"/>
              </a:ext>
            </a:extLst>
          </p:cNvPr>
          <p:cNvSpPr/>
          <p:nvPr/>
        </p:nvSpPr>
        <p:spPr>
          <a:xfrm>
            <a:off x="1040805" y="4539207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5" name="Arrow: Curved Down 24">
            <a:extLst>
              <a:ext uri="{FF2B5EF4-FFF2-40B4-BE49-F238E27FC236}">
                <a16:creationId xmlns:a16="http://schemas.microsoft.com/office/drawing/2014/main" id="{113F4A7A-5A48-46E2-BBA9-F24053ADE89B}"/>
              </a:ext>
            </a:extLst>
          </p:cNvPr>
          <p:cNvSpPr/>
          <p:nvPr/>
        </p:nvSpPr>
        <p:spPr>
          <a:xfrm>
            <a:off x="1840637" y="454465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5" name="Arrow: Curved Down 44">
            <a:extLst>
              <a:ext uri="{FF2B5EF4-FFF2-40B4-BE49-F238E27FC236}">
                <a16:creationId xmlns:a16="http://schemas.microsoft.com/office/drawing/2014/main" id="{B22E06BC-B44E-4B2C-8593-E0D79BA2E7A2}"/>
              </a:ext>
            </a:extLst>
          </p:cNvPr>
          <p:cNvSpPr/>
          <p:nvPr/>
        </p:nvSpPr>
        <p:spPr>
          <a:xfrm>
            <a:off x="2673721" y="4532378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2" name="Arrow: Curved Down 51">
            <a:extLst>
              <a:ext uri="{FF2B5EF4-FFF2-40B4-BE49-F238E27FC236}">
                <a16:creationId xmlns:a16="http://schemas.microsoft.com/office/drawing/2014/main" id="{CB3595D2-407A-47E0-AE1E-B5212AB53E9D}"/>
              </a:ext>
            </a:extLst>
          </p:cNvPr>
          <p:cNvSpPr/>
          <p:nvPr/>
        </p:nvSpPr>
        <p:spPr>
          <a:xfrm>
            <a:off x="3477629" y="453354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6" name="Arrow: Curved Down 45">
            <a:extLst>
              <a:ext uri="{FF2B5EF4-FFF2-40B4-BE49-F238E27FC236}">
                <a16:creationId xmlns:a16="http://schemas.microsoft.com/office/drawing/2014/main" id="{0B7E4324-05A0-4F3D-B3E3-41A98108EEC4}"/>
              </a:ext>
            </a:extLst>
          </p:cNvPr>
          <p:cNvSpPr/>
          <p:nvPr/>
        </p:nvSpPr>
        <p:spPr>
          <a:xfrm>
            <a:off x="4247394" y="4556003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6" name="Arrow: Curved Down 55">
            <a:extLst>
              <a:ext uri="{FF2B5EF4-FFF2-40B4-BE49-F238E27FC236}">
                <a16:creationId xmlns:a16="http://schemas.microsoft.com/office/drawing/2014/main" id="{943ABDEA-C6CE-4AAF-841A-A6CC5ED845FD}"/>
              </a:ext>
            </a:extLst>
          </p:cNvPr>
          <p:cNvSpPr/>
          <p:nvPr/>
        </p:nvSpPr>
        <p:spPr>
          <a:xfrm>
            <a:off x="5062930" y="4556003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0" name="Arrow: Curved Down 59">
            <a:extLst>
              <a:ext uri="{FF2B5EF4-FFF2-40B4-BE49-F238E27FC236}">
                <a16:creationId xmlns:a16="http://schemas.microsoft.com/office/drawing/2014/main" id="{8BD7D4B2-2E50-4D63-9304-A5D839256D28}"/>
              </a:ext>
            </a:extLst>
          </p:cNvPr>
          <p:cNvSpPr/>
          <p:nvPr/>
        </p:nvSpPr>
        <p:spPr>
          <a:xfrm>
            <a:off x="5821067" y="4539207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4" name="Arrow: Curved Down 63">
            <a:extLst>
              <a:ext uri="{FF2B5EF4-FFF2-40B4-BE49-F238E27FC236}">
                <a16:creationId xmlns:a16="http://schemas.microsoft.com/office/drawing/2014/main" id="{B5810FD2-BD3D-4510-8339-2ED47F7CF458}"/>
              </a:ext>
            </a:extLst>
          </p:cNvPr>
          <p:cNvSpPr/>
          <p:nvPr/>
        </p:nvSpPr>
        <p:spPr>
          <a:xfrm>
            <a:off x="6579204" y="453354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7" name="Arrow: Curved Down 56">
            <a:extLst>
              <a:ext uri="{FF2B5EF4-FFF2-40B4-BE49-F238E27FC236}">
                <a16:creationId xmlns:a16="http://schemas.microsoft.com/office/drawing/2014/main" id="{4AEB2D6A-BD7A-428E-B002-958E53098195}"/>
              </a:ext>
            </a:extLst>
          </p:cNvPr>
          <p:cNvSpPr/>
          <p:nvPr/>
        </p:nvSpPr>
        <p:spPr>
          <a:xfrm>
            <a:off x="7349799" y="4554492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6" name="Arrow: Curved Down 65">
            <a:extLst>
              <a:ext uri="{FF2B5EF4-FFF2-40B4-BE49-F238E27FC236}">
                <a16:creationId xmlns:a16="http://schemas.microsoft.com/office/drawing/2014/main" id="{1732B2C2-6900-423B-A980-9FC6A1F31543}"/>
              </a:ext>
            </a:extLst>
          </p:cNvPr>
          <p:cNvSpPr/>
          <p:nvPr/>
        </p:nvSpPr>
        <p:spPr>
          <a:xfrm>
            <a:off x="8143648" y="4530313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1" name="Arrow: Curved Down 70">
            <a:extLst>
              <a:ext uri="{FF2B5EF4-FFF2-40B4-BE49-F238E27FC236}">
                <a16:creationId xmlns:a16="http://schemas.microsoft.com/office/drawing/2014/main" id="{66568AFB-7338-4595-9A51-0A9E809F6C55}"/>
              </a:ext>
            </a:extLst>
          </p:cNvPr>
          <p:cNvSpPr/>
          <p:nvPr/>
        </p:nvSpPr>
        <p:spPr>
          <a:xfrm>
            <a:off x="8953159" y="453354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4" name="Arrow: Curved Down 73">
            <a:extLst>
              <a:ext uri="{FF2B5EF4-FFF2-40B4-BE49-F238E27FC236}">
                <a16:creationId xmlns:a16="http://schemas.microsoft.com/office/drawing/2014/main" id="{312F8CAE-8332-4822-B2AA-4AA13D1E2749}"/>
              </a:ext>
            </a:extLst>
          </p:cNvPr>
          <p:cNvSpPr/>
          <p:nvPr/>
        </p:nvSpPr>
        <p:spPr>
          <a:xfrm>
            <a:off x="9757408" y="4547259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63" name="Group 62">
            <a:extLst>
              <a:ext uri="{FF2B5EF4-FFF2-40B4-BE49-F238E27FC236}">
                <a16:creationId xmlns:a16="http://schemas.microsoft.com/office/drawing/2014/main" id="{B3E6E18F-5582-4694-BA39-00F7C9E0ACAB}"/>
              </a:ext>
            </a:extLst>
          </p:cNvPr>
          <p:cNvGrpSpPr/>
          <p:nvPr/>
        </p:nvGrpSpPr>
        <p:grpSpPr>
          <a:xfrm>
            <a:off x="725010" y="4815916"/>
            <a:ext cx="11218173" cy="618994"/>
            <a:chOff x="725010" y="4815916"/>
            <a:chExt cx="11218173" cy="618994"/>
          </a:xfrm>
        </p:grpSpPr>
        <p:grpSp>
          <p:nvGrpSpPr>
            <p:cNvPr id="75" name="Group 74">
              <a:extLst>
                <a:ext uri="{FF2B5EF4-FFF2-40B4-BE49-F238E27FC236}">
                  <a16:creationId xmlns:a16="http://schemas.microsoft.com/office/drawing/2014/main" id="{E5298971-28CB-408C-B607-2F56A19EEFDD}"/>
                </a:ext>
              </a:extLst>
            </p:cNvPr>
            <p:cNvGrpSpPr/>
            <p:nvPr/>
          </p:nvGrpSpPr>
          <p:grpSpPr>
            <a:xfrm>
              <a:off x="725010" y="4815916"/>
              <a:ext cx="11218173" cy="618994"/>
              <a:chOff x="920319" y="5433134"/>
              <a:chExt cx="11218173" cy="618994"/>
            </a:xfrm>
          </p:grpSpPr>
          <p:cxnSp>
            <p:nvCxnSpPr>
              <p:cNvPr id="95" name="Straight Arrow Connector 94">
                <a:extLst>
                  <a:ext uri="{FF2B5EF4-FFF2-40B4-BE49-F238E27FC236}">
                    <a16:creationId xmlns:a16="http://schemas.microsoft.com/office/drawing/2014/main" id="{A465E3D7-ADCC-4815-9041-D8B108F2A79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0319" y="5433134"/>
                <a:ext cx="10851471" cy="12373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6" name="Straight Connector 95">
                <a:extLst>
                  <a:ext uri="{FF2B5EF4-FFF2-40B4-BE49-F238E27FC236}">
                    <a16:creationId xmlns:a16="http://schemas.microsoft.com/office/drawing/2014/main" id="{1BA56541-CA01-45AC-AEB3-EDAD3F006D4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69507" y="5445507"/>
                <a:ext cx="0" cy="18660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>
                <a:extLst>
                  <a:ext uri="{FF2B5EF4-FFF2-40B4-BE49-F238E27FC236}">
                    <a16:creationId xmlns:a16="http://schemas.microsoft.com/office/drawing/2014/main" id="{44FA48E4-16E3-4B1D-88EE-F3F4D5C849B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46701" y="5433134"/>
                <a:ext cx="0" cy="211365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>
                <a:extLst>
                  <a:ext uri="{FF2B5EF4-FFF2-40B4-BE49-F238E27FC236}">
                    <a16:creationId xmlns:a16="http://schemas.microsoft.com/office/drawing/2014/main" id="{1CD4132B-0260-4D05-9F82-C7583CFB941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35946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0293BD2C-B3FF-4C61-BB64-E66EF7888A6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1570" y="5433134"/>
                <a:ext cx="0" cy="19898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>
                <a:extLst>
                  <a:ext uri="{FF2B5EF4-FFF2-40B4-BE49-F238E27FC236}">
                    <a16:creationId xmlns:a16="http://schemas.microsoft.com/office/drawing/2014/main" id="{F228FB36-30E5-4871-A14E-C402C227AD8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0494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>
                <a:extLst>
                  <a:ext uri="{FF2B5EF4-FFF2-40B4-BE49-F238E27FC236}">
                    <a16:creationId xmlns:a16="http://schemas.microsoft.com/office/drawing/2014/main" id="{DFB1872D-35EE-4746-8338-701DB9B8F0C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87662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2" name="Straight Connector 101">
                <a:extLst>
                  <a:ext uri="{FF2B5EF4-FFF2-40B4-BE49-F238E27FC236}">
                    <a16:creationId xmlns:a16="http://schemas.microsoft.com/office/drawing/2014/main" id="{FCAF4A17-FC8A-47A4-9084-DEB8AD5C0E2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0847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>
                <a:extLst>
                  <a:ext uri="{FF2B5EF4-FFF2-40B4-BE49-F238E27FC236}">
                    <a16:creationId xmlns:a16="http://schemas.microsoft.com/office/drawing/2014/main" id="{7B2A4218-656D-4B5B-8753-9987FDF39DB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778103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4" name="Straight Connector 103">
                <a:extLst>
                  <a:ext uri="{FF2B5EF4-FFF2-40B4-BE49-F238E27FC236}">
                    <a16:creationId xmlns:a16="http://schemas.microsoft.com/office/drawing/2014/main" id="{5472BE98-43E6-467F-82D7-A580C4F5A43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96327" y="5445507"/>
                <a:ext cx="0" cy="1988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>
                <a:extLst>
                  <a:ext uri="{FF2B5EF4-FFF2-40B4-BE49-F238E27FC236}">
                    <a16:creationId xmlns:a16="http://schemas.microsoft.com/office/drawing/2014/main" id="{F735F68E-8203-4C4D-B6F1-E1CCC166518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319295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>
                <a:extLst>
                  <a:ext uri="{FF2B5EF4-FFF2-40B4-BE49-F238E27FC236}">
                    <a16:creationId xmlns:a16="http://schemas.microsoft.com/office/drawing/2014/main" id="{B1E0EA2D-1F9F-444C-9628-3E7DB1ED4B3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67675" y="5445507"/>
                <a:ext cx="0" cy="22490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107" name="TextBox 106">
                    <a:extLst>
                      <a:ext uri="{FF2B5EF4-FFF2-40B4-BE49-F238E27FC236}">
                        <a16:creationId xmlns:a16="http://schemas.microsoft.com/office/drawing/2014/main" id="{A3F32DF4-F7B1-408A-8805-12AEBE93CCBE}"/>
                      </a:ext>
                    </a:extLst>
                  </p:cNvPr>
                  <p:cNvSpPr txBox="1"/>
                  <p:nvPr/>
                </p:nvSpPr>
                <p:spPr>
                  <a:xfrm>
                    <a:off x="1093505" y="5682796"/>
                    <a:ext cx="11044987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dirty="0"/>
                      <a:t>0           0.1            </a:t>
                    </a:r>
                    <a14:m>
                      <m:oMath xmlns:m="http://schemas.openxmlformats.org/officeDocument/2006/math">
                        <m:r>
                          <a:rPr lang="en-GB" i="1" smtClean="0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          0. 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3      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  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0.4</m:t>
                        </m:r>
                      </m:oMath>
                    </a14:m>
                    <a:r>
                      <a:rPr lang="en-GB" dirty="0"/>
                      <a:t>       0.5             0.6        0.7          0.8        0.9          1.0          1.1          1.2        1.3                         </a:t>
                    </a:r>
                  </a:p>
                </p:txBody>
              </p:sp>
            </mc:Choice>
            <mc:Fallback>
              <p:sp>
                <p:nvSpPr>
                  <p:cNvPr id="107" name="TextBox 106">
                    <a:extLst>
                      <a:ext uri="{FF2B5EF4-FFF2-40B4-BE49-F238E27FC236}">
                        <a16:creationId xmlns:a16="http://schemas.microsoft.com/office/drawing/2014/main" id="{A3F32DF4-F7B1-408A-8805-12AEBE93CCBE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93505" y="5682796"/>
                    <a:ext cx="11044987" cy="369332"/>
                  </a:xfrm>
                  <a:prstGeom prst="rect">
                    <a:avLst/>
                  </a:prstGeom>
                  <a:blipFill>
                    <a:blip r:embed="rId3"/>
                    <a:stretch>
                      <a:fillRect l="-442" t="-9836" r="-5022" b="-24590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76" name="Group 75">
              <a:extLst>
                <a:ext uri="{FF2B5EF4-FFF2-40B4-BE49-F238E27FC236}">
                  <a16:creationId xmlns:a16="http://schemas.microsoft.com/office/drawing/2014/main" id="{38E05535-1EBD-4E41-804B-95BC1EAAFD0F}"/>
                </a:ext>
              </a:extLst>
            </p:cNvPr>
            <p:cNvGrpSpPr/>
            <p:nvPr/>
          </p:nvGrpSpPr>
          <p:grpSpPr>
            <a:xfrm>
              <a:off x="9767550" y="4830614"/>
              <a:ext cx="1484051" cy="252154"/>
              <a:chOff x="9767550" y="4830614"/>
              <a:chExt cx="1484051" cy="252154"/>
            </a:xfrm>
          </p:grpSpPr>
          <p:cxnSp>
            <p:nvCxnSpPr>
              <p:cNvPr id="92" name="Straight Connector 91">
                <a:extLst>
                  <a:ext uri="{FF2B5EF4-FFF2-40B4-BE49-F238E27FC236}">
                    <a16:creationId xmlns:a16="http://schemas.microsoft.com/office/drawing/2014/main" id="{663E2A8B-3E4D-4E9A-BEB0-E10844B8EAB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565059" y="4840562"/>
                <a:ext cx="0" cy="237278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>
                <a:extLst>
                  <a:ext uri="{FF2B5EF4-FFF2-40B4-BE49-F238E27FC236}">
                    <a16:creationId xmlns:a16="http://schemas.microsoft.com/office/drawing/2014/main" id="{28A54B2A-806E-4CA5-AA69-C72C5841043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767550" y="4833106"/>
                <a:ext cx="0" cy="249662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4" name="Straight Connector 93">
                <a:extLst>
                  <a:ext uri="{FF2B5EF4-FFF2-40B4-BE49-F238E27FC236}">
                    <a16:creationId xmlns:a16="http://schemas.microsoft.com/office/drawing/2014/main" id="{719A66D1-F69D-40D7-ACB8-DA2B48CBB61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251601" y="4830614"/>
                <a:ext cx="0" cy="2472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108" name="TextBox 107">
            <a:extLst>
              <a:ext uri="{FF2B5EF4-FFF2-40B4-BE49-F238E27FC236}">
                <a16:creationId xmlns:a16="http://schemas.microsoft.com/office/drawing/2014/main" id="{96ACF650-0042-4EB2-A59A-BEB1DA9E5BFE}"/>
              </a:ext>
            </a:extLst>
          </p:cNvPr>
          <p:cNvSpPr txBox="1"/>
          <p:nvPr/>
        </p:nvSpPr>
        <p:spPr>
          <a:xfrm>
            <a:off x="7113339" y="1380178"/>
            <a:ext cx="423289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one point two</a:t>
            </a:r>
          </a:p>
        </p:txBody>
      </p:sp>
      <p:graphicFrame>
        <p:nvGraphicFramePr>
          <p:cNvPr id="109" name="Table 12">
            <a:extLst>
              <a:ext uri="{FF2B5EF4-FFF2-40B4-BE49-F238E27FC236}">
                <a16:creationId xmlns:a16="http://schemas.microsoft.com/office/drawing/2014/main" id="{535AD634-C25E-4242-B253-6AC892532D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879150"/>
              </p:ext>
            </p:extLst>
          </p:nvPr>
        </p:nvGraphicFramePr>
        <p:xfrm>
          <a:off x="1966539" y="1087200"/>
          <a:ext cx="1930506" cy="29143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5253">
                  <a:extLst>
                    <a:ext uri="{9D8B030D-6E8A-4147-A177-3AD203B41FA5}">
                      <a16:colId xmlns:a16="http://schemas.microsoft.com/office/drawing/2014/main" val="3918749094"/>
                    </a:ext>
                  </a:extLst>
                </a:gridCol>
                <a:gridCol w="965253">
                  <a:extLst>
                    <a:ext uri="{9D8B030D-6E8A-4147-A177-3AD203B41FA5}">
                      <a16:colId xmlns:a16="http://schemas.microsoft.com/office/drawing/2014/main" val="2912207265"/>
                    </a:ext>
                  </a:extLst>
                </a:gridCol>
              </a:tblGrid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709017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4268564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4227611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8893303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4746692"/>
                  </a:ext>
                </a:extLst>
              </a:tr>
            </a:tbl>
          </a:graphicData>
        </a:graphic>
      </p:graphicFrame>
      <p:pic>
        <p:nvPicPr>
          <p:cNvPr id="110" name="Picture 109">
            <a:extLst>
              <a:ext uri="{FF2B5EF4-FFF2-40B4-BE49-F238E27FC236}">
                <a16:creationId xmlns:a16="http://schemas.microsoft.com/office/drawing/2014/main" id="{A019E401-5D4F-4F29-8917-AC1464D1CFB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98376" y="1111484"/>
            <a:ext cx="535347" cy="529994"/>
          </a:xfrm>
          <a:prstGeom prst="rect">
            <a:avLst/>
          </a:prstGeom>
        </p:spPr>
      </p:pic>
      <p:pic>
        <p:nvPicPr>
          <p:cNvPr id="111" name="Picture 110">
            <a:extLst>
              <a:ext uri="{FF2B5EF4-FFF2-40B4-BE49-F238E27FC236}">
                <a16:creationId xmlns:a16="http://schemas.microsoft.com/office/drawing/2014/main" id="{692D64AE-3B9B-4CB8-8958-B65ED11D177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44765" y="1111484"/>
            <a:ext cx="535347" cy="529994"/>
          </a:xfrm>
          <a:prstGeom prst="rect">
            <a:avLst/>
          </a:prstGeom>
        </p:spPr>
      </p:pic>
      <p:pic>
        <p:nvPicPr>
          <p:cNvPr id="112" name="Picture 111">
            <a:extLst>
              <a:ext uri="{FF2B5EF4-FFF2-40B4-BE49-F238E27FC236}">
                <a16:creationId xmlns:a16="http://schemas.microsoft.com/office/drawing/2014/main" id="{B4D42CD2-F5BE-4B31-939A-0C459FC0A7B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46834" y="1687955"/>
            <a:ext cx="535347" cy="529994"/>
          </a:xfrm>
          <a:prstGeom prst="rect">
            <a:avLst/>
          </a:prstGeom>
        </p:spPr>
      </p:pic>
      <p:pic>
        <p:nvPicPr>
          <p:cNvPr id="113" name="Picture 112">
            <a:extLst>
              <a:ext uri="{FF2B5EF4-FFF2-40B4-BE49-F238E27FC236}">
                <a16:creationId xmlns:a16="http://schemas.microsoft.com/office/drawing/2014/main" id="{A5D89588-0A6E-4D99-8059-0F42277902D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98375" y="1679735"/>
            <a:ext cx="535347" cy="529994"/>
          </a:xfrm>
          <a:prstGeom prst="rect">
            <a:avLst/>
          </a:prstGeom>
        </p:spPr>
      </p:pic>
      <p:pic>
        <p:nvPicPr>
          <p:cNvPr id="114" name="Picture 113">
            <a:extLst>
              <a:ext uri="{FF2B5EF4-FFF2-40B4-BE49-F238E27FC236}">
                <a16:creationId xmlns:a16="http://schemas.microsoft.com/office/drawing/2014/main" id="{782DB57A-D1C7-403A-B682-DA212591CBA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01288" y="2263046"/>
            <a:ext cx="535347" cy="529994"/>
          </a:xfrm>
          <a:prstGeom prst="rect">
            <a:avLst/>
          </a:prstGeom>
        </p:spPr>
      </p:pic>
      <p:pic>
        <p:nvPicPr>
          <p:cNvPr id="115" name="Picture 114">
            <a:extLst>
              <a:ext uri="{FF2B5EF4-FFF2-40B4-BE49-F238E27FC236}">
                <a16:creationId xmlns:a16="http://schemas.microsoft.com/office/drawing/2014/main" id="{54F13FC5-13B8-411D-8073-B3CBA3814BA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29015" y="2286963"/>
            <a:ext cx="535347" cy="529994"/>
          </a:xfrm>
          <a:prstGeom prst="rect">
            <a:avLst/>
          </a:prstGeom>
        </p:spPr>
      </p:pic>
      <p:pic>
        <p:nvPicPr>
          <p:cNvPr id="116" name="Picture 115">
            <a:extLst>
              <a:ext uri="{FF2B5EF4-FFF2-40B4-BE49-F238E27FC236}">
                <a16:creationId xmlns:a16="http://schemas.microsoft.com/office/drawing/2014/main" id="{0D84D5E4-8798-42A1-B94C-C713FD6FB26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42344" y="2848653"/>
            <a:ext cx="535347" cy="529994"/>
          </a:xfrm>
          <a:prstGeom prst="rect">
            <a:avLst/>
          </a:prstGeom>
        </p:spPr>
      </p:pic>
      <p:pic>
        <p:nvPicPr>
          <p:cNvPr id="117" name="Picture 116">
            <a:extLst>
              <a:ext uri="{FF2B5EF4-FFF2-40B4-BE49-F238E27FC236}">
                <a16:creationId xmlns:a16="http://schemas.microsoft.com/office/drawing/2014/main" id="{3BEBB43E-D3C9-47C0-A652-B13E56FEA81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29016" y="3447661"/>
            <a:ext cx="535347" cy="529994"/>
          </a:xfrm>
          <a:prstGeom prst="rect">
            <a:avLst/>
          </a:prstGeom>
        </p:spPr>
      </p:pic>
      <p:pic>
        <p:nvPicPr>
          <p:cNvPr id="118" name="Picture 117">
            <a:extLst>
              <a:ext uri="{FF2B5EF4-FFF2-40B4-BE49-F238E27FC236}">
                <a16:creationId xmlns:a16="http://schemas.microsoft.com/office/drawing/2014/main" id="{54A5C9EE-1F04-4759-8BF7-276A08BB135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98374" y="3423976"/>
            <a:ext cx="535347" cy="529994"/>
          </a:xfrm>
          <a:prstGeom prst="rect">
            <a:avLst/>
          </a:prstGeom>
        </p:spPr>
      </p:pic>
      <p:pic>
        <p:nvPicPr>
          <p:cNvPr id="119" name="Picture 118">
            <a:extLst>
              <a:ext uri="{FF2B5EF4-FFF2-40B4-BE49-F238E27FC236}">
                <a16:creationId xmlns:a16="http://schemas.microsoft.com/office/drawing/2014/main" id="{15EE6CD2-0FD7-48F6-9F50-6A09B223961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01288" y="2846357"/>
            <a:ext cx="535347" cy="529994"/>
          </a:xfrm>
          <a:prstGeom prst="rect">
            <a:avLst/>
          </a:prstGeom>
        </p:spPr>
      </p:pic>
      <p:graphicFrame>
        <p:nvGraphicFramePr>
          <p:cNvPr id="120" name="Table 12">
            <a:extLst>
              <a:ext uri="{FF2B5EF4-FFF2-40B4-BE49-F238E27FC236}">
                <a16:creationId xmlns:a16="http://schemas.microsoft.com/office/drawing/2014/main" id="{8B119640-155C-4EE6-92FE-DBAC1B787E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9861579"/>
              </p:ext>
            </p:extLst>
          </p:nvPr>
        </p:nvGraphicFramePr>
        <p:xfrm>
          <a:off x="4964095" y="1063260"/>
          <a:ext cx="1930506" cy="29143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5253">
                  <a:extLst>
                    <a:ext uri="{9D8B030D-6E8A-4147-A177-3AD203B41FA5}">
                      <a16:colId xmlns:a16="http://schemas.microsoft.com/office/drawing/2014/main" val="3918749094"/>
                    </a:ext>
                  </a:extLst>
                </a:gridCol>
                <a:gridCol w="965253">
                  <a:extLst>
                    <a:ext uri="{9D8B030D-6E8A-4147-A177-3AD203B41FA5}">
                      <a16:colId xmlns:a16="http://schemas.microsoft.com/office/drawing/2014/main" val="2912207265"/>
                    </a:ext>
                  </a:extLst>
                </a:gridCol>
              </a:tblGrid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709017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4268564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4227611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8893303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4746692"/>
                  </a:ext>
                </a:extLst>
              </a:tr>
            </a:tbl>
          </a:graphicData>
        </a:graphic>
      </p:graphicFrame>
      <p:pic>
        <p:nvPicPr>
          <p:cNvPr id="121" name="Picture 120">
            <a:extLst>
              <a:ext uri="{FF2B5EF4-FFF2-40B4-BE49-F238E27FC236}">
                <a16:creationId xmlns:a16="http://schemas.microsoft.com/office/drawing/2014/main" id="{EC332DB9-3FC5-480E-B6C6-4AB8D4F151F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95932" y="1087544"/>
            <a:ext cx="535347" cy="529994"/>
          </a:xfrm>
          <a:prstGeom prst="rect">
            <a:avLst/>
          </a:prstGeom>
        </p:spPr>
      </p:pic>
      <p:pic>
        <p:nvPicPr>
          <p:cNvPr id="122" name="Picture 121">
            <a:extLst>
              <a:ext uri="{FF2B5EF4-FFF2-40B4-BE49-F238E27FC236}">
                <a16:creationId xmlns:a16="http://schemas.microsoft.com/office/drawing/2014/main" id="{C7700867-BDD5-4B1B-9689-142A15C3DBD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42321" y="1087544"/>
            <a:ext cx="535347" cy="529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61366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2F6FBAF-9208-470B-AC03-BE2FFA94232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6811" y="6322695"/>
            <a:ext cx="1395095" cy="5353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A541796-437E-4E31-9B8E-A27209346E1A}"/>
              </a:ext>
            </a:extLst>
          </p:cNvPr>
          <p:cNvSpPr txBox="1"/>
          <p:nvPr/>
        </p:nvSpPr>
        <p:spPr>
          <a:xfrm>
            <a:off x="1263374" y="279079"/>
            <a:ext cx="929389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b="1" dirty="0"/>
              <a:t>What is the next step of nought point one?</a:t>
            </a:r>
          </a:p>
        </p:txBody>
      </p:sp>
      <p:sp>
        <p:nvSpPr>
          <p:cNvPr id="43" name="Arrow: Curved Down 42">
            <a:extLst>
              <a:ext uri="{FF2B5EF4-FFF2-40B4-BE49-F238E27FC236}">
                <a16:creationId xmlns:a16="http://schemas.microsoft.com/office/drawing/2014/main" id="{DBBC7635-BA32-4F8C-91F9-B5A4B80DC822}"/>
              </a:ext>
            </a:extLst>
          </p:cNvPr>
          <p:cNvSpPr/>
          <p:nvPr/>
        </p:nvSpPr>
        <p:spPr>
          <a:xfrm>
            <a:off x="1040805" y="4539207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5" name="Arrow: Curved Down 24">
            <a:extLst>
              <a:ext uri="{FF2B5EF4-FFF2-40B4-BE49-F238E27FC236}">
                <a16:creationId xmlns:a16="http://schemas.microsoft.com/office/drawing/2014/main" id="{113F4A7A-5A48-46E2-BBA9-F24053ADE89B}"/>
              </a:ext>
            </a:extLst>
          </p:cNvPr>
          <p:cNvSpPr/>
          <p:nvPr/>
        </p:nvSpPr>
        <p:spPr>
          <a:xfrm>
            <a:off x="1840637" y="454465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5" name="Arrow: Curved Down 44">
            <a:extLst>
              <a:ext uri="{FF2B5EF4-FFF2-40B4-BE49-F238E27FC236}">
                <a16:creationId xmlns:a16="http://schemas.microsoft.com/office/drawing/2014/main" id="{B22E06BC-B44E-4B2C-8593-E0D79BA2E7A2}"/>
              </a:ext>
            </a:extLst>
          </p:cNvPr>
          <p:cNvSpPr/>
          <p:nvPr/>
        </p:nvSpPr>
        <p:spPr>
          <a:xfrm>
            <a:off x="2673721" y="4532378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2" name="Arrow: Curved Down 51">
            <a:extLst>
              <a:ext uri="{FF2B5EF4-FFF2-40B4-BE49-F238E27FC236}">
                <a16:creationId xmlns:a16="http://schemas.microsoft.com/office/drawing/2014/main" id="{CB3595D2-407A-47E0-AE1E-B5212AB53E9D}"/>
              </a:ext>
            </a:extLst>
          </p:cNvPr>
          <p:cNvSpPr/>
          <p:nvPr/>
        </p:nvSpPr>
        <p:spPr>
          <a:xfrm>
            <a:off x="3477629" y="453354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6" name="Arrow: Curved Down 45">
            <a:extLst>
              <a:ext uri="{FF2B5EF4-FFF2-40B4-BE49-F238E27FC236}">
                <a16:creationId xmlns:a16="http://schemas.microsoft.com/office/drawing/2014/main" id="{0B7E4324-05A0-4F3D-B3E3-41A98108EEC4}"/>
              </a:ext>
            </a:extLst>
          </p:cNvPr>
          <p:cNvSpPr/>
          <p:nvPr/>
        </p:nvSpPr>
        <p:spPr>
          <a:xfrm>
            <a:off x="4247394" y="4556003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6" name="Arrow: Curved Down 55">
            <a:extLst>
              <a:ext uri="{FF2B5EF4-FFF2-40B4-BE49-F238E27FC236}">
                <a16:creationId xmlns:a16="http://schemas.microsoft.com/office/drawing/2014/main" id="{943ABDEA-C6CE-4AAF-841A-A6CC5ED845FD}"/>
              </a:ext>
            </a:extLst>
          </p:cNvPr>
          <p:cNvSpPr/>
          <p:nvPr/>
        </p:nvSpPr>
        <p:spPr>
          <a:xfrm>
            <a:off x="5062930" y="4556003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0" name="Arrow: Curved Down 59">
            <a:extLst>
              <a:ext uri="{FF2B5EF4-FFF2-40B4-BE49-F238E27FC236}">
                <a16:creationId xmlns:a16="http://schemas.microsoft.com/office/drawing/2014/main" id="{8BD7D4B2-2E50-4D63-9304-A5D839256D28}"/>
              </a:ext>
            </a:extLst>
          </p:cNvPr>
          <p:cNvSpPr/>
          <p:nvPr/>
        </p:nvSpPr>
        <p:spPr>
          <a:xfrm>
            <a:off x="5821067" y="4539207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4" name="Arrow: Curved Down 63">
            <a:extLst>
              <a:ext uri="{FF2B5EF4-FFF2-40B4-BE49-F238E27FC236}">
                <a16:creationId xmlns:a16="http://schemas.microsoft.com/office/drawing/2014/main" id="{B5810FD2-BD3D-4510-8339-2ED47F7CF458}"/>
              </a:ext>
            </a:extLst>
          </p:cNvPr>
          <p:cNvSpPr/>
          <p:nvPr/>
        </p:nvSpPr>
        <p:spPr>
          <a:xfrm>
            <a:off x="6579204" y="453354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7" name="Arrow: Curved Down 56">
            <a:extLst>
              <a:ext uri="{FF2B5EF4-FFF2-40B4-BE49-F238E27FC236}">
                <a16:creationId xmlns:a16="http://schemas.microsoft.com/office/drawing/2014/main" id="{4AEB2D6A-BD7A-428E-B002-958E53098195}"/>
              </a:ext>
            </a:extLst>
          </p:cNvPr>
          <p:cNvSpPr/>
          <p:nvPr/>
        </p:nvSpPr>
        <p:spPr>
          <a:xfrm>
            <a:off x="7349799" y="4554492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6" name="Arrow: Curved Down 65">
            <a:extLst>
              <a:ext uri="{FF2B5EF4-FFF2-40B4-BE49-F238E27FC236}">
                <a16:creationId xmlns:a16="http://schemas.microsoft.com/office/drawing/2014/main" id="{1732B2C2-6900-423B-A980-9FC6A1F31543}"/>
              </a:ext>
            </a:extLst>
          </p:cNvPr>
          <p:cNvSpPr/>
          <p:nvPr/>
        </p:nvSpPr>
        <p:spPr>
          <a:xfrm>
            <a:off x="8143648" y="4530313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1" name="Arrow: Curved Down 70">
            <a:extLst>
              <a:ext uri="{FF2B5EF4-FFF2-40B4-BE49-F238E27FC236}">
                <a16:creationId xmlns:a16="http://schemas.microsoft.com/office/drawing/2014/main" id="{66568AFB-7338-4595-9A51-0A9E809F6C55}"/>
              </a:ext>
            </a:extLst>
          </p:cNvPr>
          <p:cNvSpPr/>
          <p:nvPr/>
        </p:nvSpPr>
        <p:spPr>
          <a:xfrm>
            <a:off x="8953159" y="453354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4" name="Arrow: Curved Down 73">
            <a:extLst>
              <a:ext uri="{FF2B5EF4-FFF2-40B4-BE49-F238E27FC236}">
                <a16:creationId xmlns:a16="http://schemas.microsoft.com/office/drawing/2014/main" id="{312F8CAE-8332-4822-B2AA-4AA13D1E2749}"/>
              </a:ext>
            </a:extLst>
          </p:cNvPr>
          <p:cNvSpPr/>
          <p:nvPr/>
        </p:nvSpPr>
        <p:spPr>
          <a:xfrm>
            <a:off x="9757408" y="4547259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FC3E8D29-74B9-4BA6-91FB-38E175295692}"/>
              </a:ext>
            </a:extLst>
          </p:cNvPr>
          <p:cNvSpPr txBox="1"/>
          <p:nvPr/>
        </p:nvSpPr>
        <p:spPr>
          <a:xfrm>
            <a:off x="3897045" y="5788903"/>
            <a:ext cx="350397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b="1" dirty="0"/>
              <a:t>Keep counting !</a:t>
            </a:r>
          </a:p>
        </p:txBody>
      </p:sp>
      <p:grpSp>
        <p:nvGrpSpPr>
          <p:cNvPr id="63" name="Group 62">
            <a:extLst>
              <a:ext uri="{FF2B5EF4-FFF2-40B4-BE49-F238E27FC236}">
                <a16:creationId xmlns:a16="http://schemas.microsoft.com/office/drawing/2014/main" id="{BC99D666-0F10-493E-940C-95D07E941980}"/>
              </a:ext>
            </a:extLst>
          </p:cNvPr>
          <p:cNvGrpSpPr/>
          <p:nvPr/>
        </p:nvGrpSpPr>
        <p:grpSpPr>
          <a:xfrm>
            <a:off x="725010" y="4815916"/>
            <a:ext cx="11218173" cy="618994"/>
            <a:chOff x="725010" y="4815916"/>
            <a:chExt cx="11218173" cy="618994"/>
          </a:xfrm>
        </p:grpSpPr>
        <p:grpSp>
          <p:nvGrpSpPr>
            <p:cNvPr id="75" name="Group 74">
              <a:extLst>
                <a:ext uri="{FF2B5EF4-FFF2-40B4-BE49-F238E27FC236}">
                  <a16:creationId xmlns:a16="http://schemas.microsoft.com/office/drawing/2014/main" id="{DAD6AF84-7758-46F8-92C1-49B1DA588774}"/>
                </a:ext>
              </a:extLst>
            </p:cNvPr>
            <p:cNvGrpSpPr/>
            <p:nvPr/>
          </p:nvGrpSpPr>
          <p:grpSpPr>
            <a:xfrm>
              <a:off x="725010" y="4815916"/>
              <a:ext cx="11218173" cy="618994"/>
              <a:chOff x="920319" y="5433134"/>
              <a:chExt cx="11218173" cy="618994"/>
            </a:xfrm>
          </p:grpSpPr>
          <p:cxnSp>
            <p:nvCxnSpPr>
              <p:cNvPr id="97" name="Straight Arrow Connector 96">
                <a:extLst>
                  <a:ext uri="{FF2B5EF4-FFF2-40B4-BE49-F238E27FC236}">
                    <a16:creationId xmlns:a16="http://schemas.microsoft.com/office/drawing/2014/main" id="{D77E4CE5-047C-43FA-97D5-F5C3A2BFB88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0319" y="5433134"/>
                <a:ext cx="10851471" cy="12373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>
                <a:extLst>
                  <a:ext uri="{FF2B5EF4-FFF2-40B4-BE49-F238E27FC236}">
                    <a16:creationId xmlns:a16="http://schemas.microsoft.com/office/drawing/2014/main" id="{273BDAE8-5D21-4312-BDB8-09E44701BBB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69507" y="5445507"/>
                <a:ext cx="0" cy="18660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CD5D62ED-073D-43E6-AF17-518E3AD7946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46701" y="5433134"/>
                <a:ext cx="0" cy="211365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>
                <a:extLst>
                  <a:ext uri="{FF2B5EF4-FFF2-40B4-BE49-F238E27FC236}">
                    <a16:creationId xmlns:a16="http://schemas.microsoft.com/office/drawing/2014/main" id="{06B12323-E08F-4051-BE5C-149A721B089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35946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>
                <a:extLst>
                  <a:ext uri="{FF2B5EF4-FFF2-40B4-BE49-F238E27FC236}">
                    <a16:creationId xmlns:a16="http://schemas.microsoft.com/office/drawing/2014/main" id="{DAE9E919-97B5-4A8F-A766-DA53574F2C1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1570" y="5433134"/>
                <a:ext cx="0" cy="19898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2" name="Straight Connector 101">
                <a:extLst>
                  <a:ext uri="{FF2B5EF4-FFF2-40B4-BE49-F238E27FC236}">
                    <a16:creationId xmlns:a16="http://schemas.microsoft.com/office/drawing/2014/main" id="{57EB1DF4-C58F-4975-B2B2-C7E74BAB9EB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0494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>
                <a:extLst>
                  <a:ext uri="{FF2B5EF4-FFF2-40B4-BE49-F238E27FC236}">
                    <a16:creationId xmlns:a16="http://schemas.microsoft.com/office/drawing/2014/main" id="{7AB64324-079C-4E57-865E-DAA7ED6D60C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87662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4" name="Straight Connector 103">
                <a:extLst>
                  <a:ext uri="{FF2B5EF4-FFF2-40B4-BE49-F238E27FC236}">
                    <a16:creationId xmlns:a16="http://schemas.microsoft.com/office/drawing/2014/main" id="{9F3A36AF-9A39-4F76-A3E7-F0C4150A1FB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0847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>
                <a:extLst>
                  <a:ext uri="{FF2B5EF4-FFF2-40B4-BE49-F238E27FC236}">
                    <a16:creationId xmlns:a16="http://schemas.microsoft.com/office/drawing/2014/main" id="{99BB6156-42BE-4919-BC9A-3967B411658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778103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>
                <a:extLst>
                  <a:ext uri="{FF2B5EF4-FFF2-40B4-BE49-F238E27FC236}">
                    <a16:creationId xmlns:a16="http://schemas.microsoft.com/office/drawing/2014/main" id="{80B08CE5-F4CA-4A75-9D60-9F9C8E4ADE2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96327" y="5445507"/>
                <a:ext cx="0" cy="1988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7" name="Straight Connector 106">
                <a:extLst>
                  <a:ext uri="{FF2B5EF4-FFF2-40B4-BE49-F238E27FC236}">
                    <a16:creationId xmlns:a16="http://schemas.microsoft.com/office/drawing/2014/main" id="{704416F5-4023-476E-A650-3FECE812AB7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319295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8" name="Straight Connector 107">
                <a:extLst>
                  <a:ext uri="{FF2B5EF4-FFF2-40B4-BE49-F238E27FC236}">
                    <a16:creationId xmlns:a16="http://schemas.microsoft.com/office/drawing/2014/main" id="{1070E1E3-F9DD-4F1A-B77A-F15BB07FB1E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67675" y="5445507"/>
                <a:ext cx="0" cy="22490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109" name="TextBox 108">
                    <a:extLst>
                      <a:ext uri="{FF2B5EF4-FFF2-40B4-BE49-F238E27FC236}">
                        <a16:creationId xmlns:a16="http://schemas.microsoft.com/office/drawing/2014/main" id="{FDA451C0-6C29-4B2D-82A3-4147A0EED996}"/>
                      </a:ext>
                    </a:extLst>
                  </p:cNvPr>
                  <p:cNvSpPr txBox="1"/>
                  <p:nvPr/>
                </p:nvSpPr>
                <p:spPr>
                  <a:xfrm>
                    <a:off x="1093505" y="5682796"/>
                    <a:ext cx="11044987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dirty="0"/>
                      <a:t>0           0.1            </a:t>
                    </a:r>
                    <a14:m>
                      <m:oMath xmlns:m="http://schemas.openxmlformats.org/officeDocument/2006/math">
                        <m:r>
                          <a:rPr lang="en-GB" i="1" smtClean="0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          0. 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3      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  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0.4</m:t>
                        </m:r>
                      </m:oMath>
                    </a14:m>
                    <a:r>
                      <a:rPr lang="en-GB" dirty="0"/>
                      <a:t>       0.5             0.6        0.7          0.8        0.9          1.0          1.1          1.2        1.3                         </a:t>
                    </a:r>
                  </a:p>
                </p:txBody>
              </p:sp>
            </mc:Choice>
            <mc:Fallback>
              <p:sp>
                <p:nvSpPr>
                  <p:cNvPr id="109" name="TextBox 108">
                    <a:extLst>
                      <a:ext uri="{FF2B5EF4-FFF2-40B4-BE49-F238E27FC236}">
                        <a16:creationId xmlns:a16="http://schemas.microsoft.com/office/drawing/2014/main" id="{FDA451C0-6C29-4B2D-82A3-4147A0EED996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93505" y="5682796"/>
                    <a:ext cx="11044987" cy="369332"/>
                  </a:xfrm>
                  <a:prstGeom prst="rect">
                    <a:avLst/>
                  </a:prstGeom>
                  <a:blipFill>
                    <a:blip r:embed="rId3"/>
                    <a:stretch>
                      <a:fillRect l="-442" t="-9836" r="-5022" b="-24590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76" name="Group 75">
              <a:extLst>
                <a:ext uri="{FF2B5EF4-FFF2-40B4-BE49-F238E27FC236}">
                  <a16:creationId xmlns:a16="http://schemas.microsoft.com/office/drawing/2014/main" id="{BE42CDF1-F1DF-4535-B7CE-82CC495C3704}"/>
                </a:ext>
              </a:extLst>
            </p:cNvPr>
            <p:cNvGrpSpPr/>
            <p:nvPr/>
          </p:nvGrpSpPr>
          <p:grpSpPr>
            <a:xfrm>
              <a:off x="9767550" y="4830614"/>
              <a:ext cx="1484051" cy="252154"/>
              <a:chOff x="9767550" y="4830614"/>
              <a:chExt cx="1484051" cy="252154"/>
            </a:xfrm>
          </p:grpSpPr>
          <p:cxnSp>
            <p:nvCxnSpPr>
              <p:cNvPr id="94" name="Straight Connector 93">
                <a:extLst>
                  <a:ext uri="{FF2B5EF4-FFF2-40B4-BE49-F238E27FC236}">
                    <a16:creationId xmlns:a16="http://schemas.microsoft.com/office/drawing/2014/main" id="{58DE5CC8-C5F2-43B5-A313-9EB82645557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565059" y="4840562"/>
                <a:ext cx="0" cy="237278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5" name="Straight Connector 94">
                <a:extLst>
                  <a:ext uri="{FF2B5EF4-FFF2-40B4-BE49-F238E27FC236}">
                    <a16:creationId xmlns:a16="http://schemas.microsoft.com/office/drawing/2014/main" id="{80FBC56F-6572-43AF-A8E7-8BEF01BBF1E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767550" y="4833106"/>
                <a:ext cx="0" cy="249662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6" name="Straight Connector 95">
                <a:extLst>
                  <a:ext uri="{FF2B5EF4-FFF2-40B4-BE49-F238E27FC236}">
                    <a16:creationId xmlns:a16="http://schemas.microsoft.com/office/drawing/2014/main" id="{3FBC0F1A-4BE9-4FC5-A0A7-A3FC59341BE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251601" y="4830614"/>
                <a:ext cx="0" cy="2472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graphicFrame>
        <p:nvGraphicFramePr>
          <p:cNvPr id="110" name="Table 12">
            <a:extLst>
              <a:ext uri="{FF2B5EF4-FFF2-40B4-BE49-F238E27FC236}">
                <a16:creationId xmlns:a16="http://schemas.microsoft.com/office/drawing/2014/main" id="{7DB886C2-54C7-43ED-A091-B09E41B099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0021802"/>
              </p:ext>
            </p:extLst>
          </p:nvPr>
        </p:nvGraphicFramePr>
        <p:xfrm>
          <a:off x="1966539" y="1087200"/>
          <a:ext cx="1930506" cy="29143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5253">
                  <a:extLst>
                    <a:ext uri="{9D8B030D-6E8A-4147-A177-3AD203B41FA5}">
                      <a16:colId xmlns:a16="http://schemas.microsoft.com/office/drawing/2014/main" val="3918749094"/>
                    </a:ext>
                  </a:extLst>
                </a:gridCol>
                <a:gridCol w="965253">
                  <a:extLst>
                    <a:ext uri="{9D8B030D-6E8A-4147-A177-3AD203B41FA5}">
                      <a16:colId xmlns:a16="http://schemas.microsoft.com/office/drawing/2014/main" val="2912207265"/>
                    </a:ext>
                  </a:extLst>
                </a:gridCol>
              </a:tblGrid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709017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4268564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4227611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8893303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4746692"/>
                  </a:ext>
                </a:extLst>
              </a:tr>
            </a:tbl>
          </a:graphicData>
        </a:graphic>
      </p:graphicFrame>
      <p:pic>
        <p:nvPicPr>
          <p:cNvPr id="111" name="Picture 110">
            <a:extLst>
              <a:ext uri="{FF2B5EF4-FFF2-40B4-BE49-F238E27FC236}">
                <a16:creationId xmlns:a16="http://schemas.microsoft.com/office/drawing/2014/main" id="{75353AE1-EA9D-43E3-96AD-F1856EE5D44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98376" y="1111484"/>
            <a:ext cx="535347" cy="529994"/>
          </a:xfrm>
          <a:prstGeom prst="rect">
            <a:avLst/>
          </a:prstGeom>
        </p:spPr>
      </p:pic>
      <p:pic>
        <p:nvPicPr>
          <p:cNvPr id="112" name="Picture 111">
            <a:extLst>
              <a:ext uri="{FF2B5EF4-FFF2-40B4-BE49-F238E27FC236}">
                <a16:creationId xmlns:a16="http://schemas.microsoft.com/office/drawing/2014/main" id="{C4A8186A-82DB-41CF-ACE1-7EAE9CEF933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44765" y="1111484"/>
            <a:ext cx="535347" cy="529994"/>
          </a:xfrm>
          <a:prstGeom prst="rect">
            <a:avLst/>
          </a:prstGeom>
        </p:spPr>
      </p:pic>
      <p:pic>
        <p:nvPicPr>
          <p:cNvPr id="113" name="Picture 112">
            <a:extLst>
              <a:ext uri="{FF2B5EF4-FFF2-40B4-BE49-F238E27FC236}">
                <a16:creationId xmlns:a16="http://schemas.microsoft.com/office/drawing/2014/main" id="{5BD105E9-5F0F-4710-A8A2-8B278FB912D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46834" y="1687955"/>
            <a:ext cx="535347" cy="529994"/>
          </a:xfrm>
          <a:prstGeom prst="rect">
            <a:avLst/>
          </a:prstGeom>
        </p:spPr>
      </p:pic>
      <p:pic>
        <p:nvPicPr>
          <p:cNvPr id="114" name="Picture 113">
            <a:extLst>
              <a:ext uri="{FF2B5EF4-FFF2-40B4-BE49-F238E27FC236}">
                <a16:creationId xmlns:a16="http://schemas.microsoft.com/office/drawing/2014/main" id="{BD072B29-77B5-42A2-BD6D-D42D4D3A3EC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98375" y="1679735"/>
            <a:ext cx="535347" cy="529994"/>
          </a:xfrm>
          <a:prstGeom prst="rect">
            <a:avLst/>
          </a:prstGeom>
        </p:spPr>
      </p:pic>
      <p:pic>
        <p:nvPicPr>
          <p:cNvPr id="115" name="Picture 114">
            <a:extLst>
              <a:ext uri="{FF2B5EF4-FFF2-40B4-BE49-F238E27FC236}">
                <a16:creationId xmlns:a16="http://schemas.microsoft.com/office/drawing/2014/main" id="{93CC613B-0AF3-4814-91AE-EE73D7D3200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01288" y="2263046"/>
            <a:ext cx="535347" cy="529994"/>
          </a:xfrm>
          <a:prstGeom prst="rect">
            <a:avLst/>
          </a:prstGeom>
        </p:spPr>
      </p:pic>
      <p:pic>
        <p:nvPicPr>
          <p:cNvPr id="116" name="Picture 115">
            <a:extLst>
              <a:ext uri="{FF2B5EF4-FFF2-40B4-BE49-F238E27FC236}">
                <a16:creationId xmlns:a16="http://schemas.microsoft.com/office/drawing/2014/main" id="{7D2F00D7-5A72-4781-8670-FD5360F550D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29015" y="2286963"/>
            <a:ext cx="535347" cy="529994"/>
          </a:xfrm>
          <a:prstGeom prst="rect">
            <a:avLst/>
          </a:prstGeom>
        </p:spPr>
      </p:pic>
      <p:pic>
        <p:nvPicPr>
          <p:cNvPr id="117" name="Picture 116">
            <a:extLst>
              <a:ext uri="{FF2B5EF4-FFF2-40B4-BE49-F238E27FC236}">
                <a16:creationId xmlns:a16="http://schemas.microsoft.com/office/drawing/2014/main" id="{E6879D80-9A6C-4CDC-80E5-167912E57B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42344" y="2848653"/>
            <a:ext cx="535347" cy="529994"/>
          </a:xfrm>
          <a:prstGeom prst="rect">
            <a:avLst/>
          </a:prstGeom>
        </p:spPr>
      </p:pic>
      <p:pic>
        <p:nvPicPr>
          <p:cNvPr id="118" name="Picture 117">
            <a:extLst>
              <a:ext uri="{FF2B5EF4-FFF2-40B4-BE49-F238E27FC236}">
                <a16:creationId xmlns:a16="http://schemas.microsoft.com/office/drawing/2014/main" id="{DBBEB01F-D28C-4529-A36B-64839469374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29016" y="3447661"/>
            <a:ext cx="535347" cy="529994"/>
          </a:xfrm>
          <a:prstGeom prst="rect">
            <a:avLst/>
          </a:prstGeom>
        </p:spPr>
      </p:pic>
      <p:pic>
        <p:nvPicPr>
          <p:cNvPr id="119" name="Picture 118">
            <a:extLst>
              <a:ext uri="{FF2B5EF4-FFF2-40B4-BE49-F238E27FC236}">
                <a16:creationId xmlns:a16="http://schemas.microsoft.com/office/drawing/2014/main" id="{AAE57D13-4579-44C7-BC08-2450DEA92A9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98374" y="3423976"/>
            <a:ext cx="535347" cy="529994"/>
          </a:xfrm>
          <a:prstGeom prst="rect">
            <a:avLst/>
          </a:prstGeom>
        </p:spPr>
      </p:pic>
      <p:pic>
        <p:nvPicPr>
          <p:cNvPr id="120" name="Picture 119">
            <a:extLst>
              <a:ext uri="{FF2B5EF4-FFF2-40B4-BE49-F238E27FC236}">
                <a16:creationId xmlns:a16="http://schemas.microsoft.com/office/drawing/2014/main" id="{3068B1CA-EBF4-4DD9-98C4-1032DE837C4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01288" y="2846357"/>
            <a:ext cx="535347" cy="529994"/>
          </a:xfrm>
          <a:prstGeom prst="rect">
            <a:avLst/>
          </a:prstGeom>
        </p:spPr>
      </p:pic>
      <p:graphicFrame>
        <p:nvGraphicFramePr>
          <p:cNvPr id="121" name="Table 12">
            <a:extLst>
              <a:ext uri="{FF2B5EF4-FFF2-40B4-BE49-F238E27FC236}">
                <a16:creationId xmlns:a16="http://schemas.microsoft.com/office/drawing/2014/main" id="{D5DD96BD-82E6-4662-97BE-45F2632067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1698715"/>
              </p:ext>
            </p:extLst>
          </p:nvPr>
        </p:nvGraphicFramePr>
        <p:xfrm>
          <a:off x="4964095" y="1063260"/>
          <a:ext cx="1930506" cy="29143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5253">
                  <a:extLst>
                    <a:ext uri="{9D8B030D-6E8A-4147-A177-3AD203B41FA5}">
                      <a16:colId xmlns:a16="http://schemas.microsoft.com/office/drawing/2014/main" val="3918749094"/>
                    </a:ext>
                  </a:extLst>
                </a:gridCol>
                <a:gridCol w="965253">
                  <a:extLst>
                    <a:ext uri="{9D8B030D-6E8A-4147-A177-3AD203B41FA5}">
                      <a16:colId xmlns:a16="http://schemas.microsoft.com/office/drawing/2014/main" val="2912207265"/>
                    </a:ext>
                  </a:extLst>
                </a:gridCol>
              </a:tblGrid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709017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4268564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4227611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8893303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4746692"/>
                  </a:ext>
                </a:extLst>
              </a:tr>
            </a:tbl>
          </a:graphicData>
        </a:graphic>
      </p:graphicFrame>
      <p:pic>
        <p:nvPicPr>
          <p:cNvPr id="122" name="Picture 121">
            <a:extLst>
              <a:ext uri="{FF2B5EF4-FFF2-40B4-BE49-F238E27FC236}">
                <a16:creationId xmlns:a16="http://schemas.microsoft.com/office/drawing/2014/main" id="{2362AEF7-4AC5-4458-AE52-2EDA92C3D6E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95932" y="1087544"/>
            <a:ext cx="535347" cy="529994"/>
          </a:xfrm>
          <a:prstGeom prst="rect">
            <a:avLst/>
          </a:prstGeom>
        </p:spPr>
      </p:pic>
      <p:pic>
        <p:nvPicPr>
          <p:cNvPr id="123" name="Picture 122">
            <a:extLst>
              <a:ext uri="{FF2B5EF4-FFF2-40B4-BE49-F238E27FC236}">
                <a16:creationId xmlns:a16="http://schemas.microsoft.com/office/drawing/2014/main" id="{6F019DDC-C91C-428E-8D66-5429A542193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42321" y="1087544"/>
            <a:ext cx="535347" cy="529994"/>
          </a:xfrm>
          <a:prstGeom prst="rect">
            <a:avLst/>
          </a:prstGeom>
        </p:spPr>
      </p:pic>
      <p:sp>
        <p:nvSpPr>
          <p:cNvPr id="132" name="Oval 131">
            <a:extLst>
              <a:ext uri="{FF2B5EF4-FFF2-40B4-BE49-F238E27FC236}">
                <a16:creationId xmlns:a16="http://schemas.microsoft.com/office/drawing/2014/main" id="{8C51DAE5-577F-4EF9-BEED-6A60A7F38B8B}"/>
              </a:ext>
            </a:extLst>
          </p:cNvPr>
          <p:cNvSpPr/>
          <p:nvPr/>
        </p:nvSpPr>
        <p:spPr>
          <a:xfrm>
            <a:off x="5208214" y="1675442"/>
            <a:ext cx="485192" cy="485192"/>
          </a:xfrm>
          <a:prstGeom prst="ellipse">
            <a:avLst/>
          </a:prstGeom>
          <a:noFill/>
          <a:ln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D30F197E-A891-4578-96EC-94C4E55101C8}"/>
              </a:ext>
            </a:extLst>
          </p:cNvPr>
          <p:cNvSpPr txBox="1"/>
          <p:nvPr/>
        </p:nvSpPr>
        <p:spPr>
          <a:xfrm>
            <a:off x="5216994" y="1720620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0.1</a:t>
            </a:r>
          </a:p>
        </p:txBody>
      </p:sp>
    </p:spTree>
    <p:extLst>
      <p:ext uri="{BB962C8B-B14F-4D97-AF65-F5344CB8AC3E}">
        <p14:creationId xmlns:p14="http://schemas.microsoft.com/office/powerpoint/2010/main" val="4478705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E9F4A7E8-6E95-4550-91AB-B13DD7B7D510}"/>
              </a:ext>
            </a:extLst>
          </p:cNvPr>
          <p:cNvSpPr txBox="1"/>
          <p:nvPr/>
        </p:nvSpPr>
        <p:spPr>
          <a:xfrm>
            <a:off x="5993461" y="1092392"/>
            <a:ext cx="4414734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7200" b="1" dirty="0"/>
              <a:t>daily count</a:t>
            </a:r>
          </a:p>
          <a:p>
            <a:pPr algn="ctr"/>
            <a:r>
              <a:rPr lang="en-GB" sz="3600" b="1" dirty="0"/>
              <a:t>in 0.1s from zero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CA33E3B6-AB77-4673-9FA0-01E4A697554C}"/>
              </a:ext>
            </a:extLst>
          </p:cNvPr>
          <p:cNvGrpSpPr/>
          <p:nvPr/>
        </p:nvGrpSpPr>
        <p:grpSpPr>
          <a:xfrm>
            <a:off x="725010" y="4815916"/>
            <a:ext cx="11218173" cy="618994"/>
            <a:chOff x="725010" y="4815916"/>
            <a:chExt cx="11218173" cy="618994"/>
          </a:xfrm>
        </p:grpSpPr>
        <p:grpSp>
          <p:nvGrpSpPr>
            <p:cNvPr id="142" name="Group 141">
              <a:extLst>
                <a:ext uri="{FF2B5EF4-FFF2-40B4-BE49-F238E27FC236}">
                  <a16:creationId xmlns:a16="http://schemas.microsoft.com/office/drawing/2014/main" id="{22B719DA-1A44-4E63-AEE2-F9B18CB56003}"/>
                </a:ext>
              </a:extLst>
            </p:cNvPr>
            <p:cNvGrpSpPr/>
            <p:nvPr/>
          </p:nvGrpSpPr>
          <p:grpSpPr>
            <a:xfrm>
              <a:off x="725010" y="4815916"/>
              <a:ext cx="11218173" cy="618994"/>
              <a:chOff x="920319" y="5433134"/>
              <a:chExt cx="11218173" cy="618994"/>
            </a:xfrm>
          </p:grpSpPr>
          <p:cxnSp>
            <p:nvCxnSpPr>
              <p:cNvPr id="5" name="Straight Arrow Connector 4">
                <a:extLst>
                  <a:ext uri="{FF2B5EF4-FFF2-40B4-BE49-F238E27FC236}">
                    <a16:creationId xmlns:a16="http://schemas.microsoft.com/office/drawing/2014/main" id="{6E89CD37-D375-47E1-8F0F-B165C88ED0D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0319" y="5433134"/>
                <a:ext cx="10851471" cy="12373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363291EC-1FBD-46F3-B5BC-000EE295112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69507" y="5445507"/>
                <a:ext cx="0" cy="18660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5A9D6B87-0732-42BC-A9A4-61021B27109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46701" y="5433134"/>
                <a:ext cx="0" cy="211365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3BFF0FCA-4A61-4DF4-B6F8-75B542ABBEB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35946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471EC532-C0B1-4C36-A0D7-63E9FF84AD5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1570" y="5433134"/>
                <a:ext cx="0" cy="19898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B21EBC27-A981-40B8-AE44-B668889E54F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0494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EC0A44AB-CF2E-4F8F-AD0C-3DDDD2283E0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87662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99A567F6-C2F2-408D-8DA2-D5ACC9375B4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0847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1CDA276D-0325-469C-BDC1-73F84E89083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778103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8ED66BCA-F619-47B7-8380-B3314509976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96327" y="5445507"/>
                <a:ext cx="0" cy="1988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>
                <a:extLst>
                  <a:ext uri="{FF2B5EF4-FFF2-40B4-BE49-F238E27FC236}">
                    <a16:creationId xmlns:a16="http://schemas.microsoft.com/office/drawing/2014/main" id="{1B78B1C0-CF70-4BFE-997C-EC122F6A82B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319295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C1538770-910C-410D-B097-07C2333157E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67675" y="5445507"/>
                <a:ext cx="0" cy="22490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99" name="TextBox 98">
                    <a:extLst>
                      <a:ext uri="{FF2B5EF4-FFF2-40B4-BE49-F238E27FC236}">
                        <a16:creationId xmlns:a16="http://schemas.microsoft.com/office/drawing/2014/main" id="{8EA23381-1149-4BE8-927E-CF6A475BB741}"/>
                      </a:ext>
                    </a:extLst>
                  </p:cNvPr>
                  <p:cNvSpPr txBox="1"/>
                  <p:nvPr/>
                </p:nvSpPr>
                <p:spPr>
                  <a:xfrm>
                    <a:off x="1093505" y="5682796"/>
                    <a:ext cx="11044987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dirty="0"/>
                      <a:t>0           0.1            </a:t>
                    </a:r>
                    <a14:m>
                      <m:oMath xmlns:m="http://schemas.openxmlformats.org/officeDocument/2006/math">
                        <m:r>
                          <a:rPr lang="en-GB" i="1" smtClean="0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          0. 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3      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  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0.4</m:t>
                        </m:r>
                      </m:oMath>
                    </a14:m>
                    <a:r>
                      <a:rPr lang="en-GB" dirty="0"/>
                      <a:t>       0.5             0.6        0.7          0.8        0.9          1.0          1.1          1.2        1.3                         </a:t>
                    </a:r>
                  </a:p>
                </p:txBody>
              </p:sp>
            </mc:Choice>
            <mc:Fallback>
              <p:sp>
                <p:nvSpPr>
                  <p:cNvPr id="99" name="TextBox 98">
                    <a:extLst>
                      <a:ext uri="{FF2B5EF4-FFF2-40B4-BE49-F238E27FC236}">
                        <a16:creationId xmlns:a16="http://schemas.microsoft.com/office/drawing/2014/main" id="{8EA23381-1149-4BE8-927E-CF6A475BB741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93505" y="5682796"/>
                    <a:ext cx="11044987" cy="369332"/>
                  </a:xfrm>
                  <a:prstGeom prst="rect">
                    <a:avLst/>
                  </a:prstGeom>
                  <a:blipFill>
                    <a:blip r:embed="rId3"/>
                    <a:stretch>
                      <a:fillRect l="-442" t="-9836" r="-5022" b="-24590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5799F79F-3850-4475-A88A-4DBB65073660}"/>
                </a:ext>
              </a:extLst>
            </p:cNvPr>
            <p:cNvGrpSpPr/>
            <p:nvPr/>
          </p:nvGrpSpPr>
          <p:grpSpPr>
            <a:xfrm>
              <a:off x="9767550" y="4830614"/>
              <a:ext cx="1484051" cy="252154"/>
              <a:chOff x="9767550" y="4830614"/>
              <a:chExt cx="1484051" cy="252154"/>
            </a:xfrm>
          </p:grpSpPr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1AAECBEE-9E1E-4410-A7EF-F644A2659C2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565059" y="4840562"/>
                <a:ext cx="0" cy="237278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23A45EEC-F394-4C51-BF54-E01F59CC3E6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767550" y="4833106"/>
                <a:ext cx="0" cy="249662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>
                <a:extLst>
                  <a:ext uri="{FF2B5EF4-FFF2-40B4-BE49-F238E27FC236}">
                    <a16:creationId xmlns:a16="http://schemas.microsoft.com/office/drawing/2014/main" id="{BA1CD472-1084-488B-8B98-E486868DCBB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251601" y="4830614"/>
                <a:ext cx="0" cy="2472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graphicFrame>
        <p:nvGraphicFramePr>
          <p:cNvPr id="12" name="Table 12">
            <a:extLst>
              <a:ext uri="{FF2B5EF4-FFF2-40B4-BE49-F238E27FC236}">
                <a16:creationId xmlns:a16="http://schemas.microsoft.com/office/drawing/2014/main" id="{4703FFB6-0093-4411-A771-F242BB0743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5564297"/>
              </p:ext>
            </p:extLst>
          </p:nvPr>
        </p:nvGraphicFramePr>
        <p:xfrm>
          <a:off x="2032000" y="656187"/>
          <a:ext cx="1930506" cy="29143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5253">
                  <a:extLst>
                    <a:ext uri="{9D8B030D-6E8A-4147-A177-3AD203B41FA5}">
                      <a16:colId xmlns:a16="http://schemas.microsoft.com/office/drawing/2014/main" val="3918749094"/>
                    </a:ext>
                  </a:extLst>
                </a:gridCol>
                <a:gridCol w="965253">
                  <a:extLst>
                    <a:ext uri="{9D8B030D-6E8A-4147-A177-3AD203B41FA5}">
                      <a16:colId xmlns:a16="http://schemas.microsoft.com/office/drawing/2014/main" val="2912207265"/>
                    </a:ext>
                  </a:extLst>
                </a:gridCol>
              </a:tblGrid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709017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4268564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4227611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8893303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4746692"/>
                  </a:ext>
                </a:extLst>
              </a:tr>
            </a:tbl>
          </a:graphicData>
        </a:graphic>
      </p:graphicFrame>
      <p:sp>
        <p:nvSpPr>
          <p:cNvPr id="13" name="Oval 12">
            <a:extLst>
              <a:ext uri="{FF2B5EF4-FFF2-40B4-BE49-F238E27FC236}">
                <a16:creationId xmlns:a16="http://schemas.microsoft.com/office/drawing/2014/main" id="{43C76271-288E-433D-B588-BA1384189F99}"/>
              </a:ext>
            </a:extLst>
          </p:cNvPr>
          <p:cNvSpPr/>
          <p:nvPr/>
        </p:nvSpPr>
        <p:spPr>
          <a:xfrm>
            <a:off x="7699341" y="361176"/>
            <a:ext cx="849289" cy="849289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44A3641-F0EC-4462-8218-F71E4830DFCF}"/>
              </a:ext>
            </a:extLst>
          </p:cNvPr>
          <p:cNvSpPr txBox="1"/>
          <p:nvPr/>
        </p:nvSpPr>
        <p:spPr>
          <a:xfrm>
            <a:off x="7800819" y="524210"/>
            <a:ext cx="6463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/>
              <a:t>0.1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A06556E3-526C-41B0-8A28-37239AC6CB7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63837" y="680471"/>
            <a:ext cx="535347" cy="529994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702FDAD4-B3C4-4907-8169-EFD0A2E3B06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0226" y="680471"/>
            <a:ext cx="535347" cy="529994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FCD947D0-240C-425A-A21A-954EC4EDA72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2295" y="1256942"/>
            <a:ext cx="535347" cy="529994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5017A70D-E0AF-469A-8E4E-A27B8275D97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63836" y="1248722"/>
            <a:ext cx="535347" cy="529994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E38BD051-C18F-4323-8DAE-B9616643BC1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66749" y="1832033"/>
            <a:ext cx="535347" cy="529994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E516A037-1D8E-4BA6-ADE7-AE32D9DB1AF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4476" y="1855950"/>
            <a:ext cx="535347" cy="529994"/>
          </a:xfrm>
          <a:prstGeom prst="rect">
            <a:avLst/>
          </a:prstGeom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id="{2335AEAD-C7C8-4EE9-BB6C-DB3BD5C1F7F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07805" y="2417640"/>
            <a:ext cx="535347" cy="529994"/>
          </a:xfrm>
          <a:prstGeom prst="rect">
            <a:avLst/>
          </a:prstGeom>
        </p:spPr>
      </p:pic>
      <p:pic>
        <p:nvPicPr>
          <p:cNvPr id="45" name="Picture 44">
            <a:extLst>
              <a:ext uri="{FF2B5EF4-FFF2-40B4-BE49-F238E27FC236}">
                <a16:creationId xmlns:a16="http://schemas.microsoft.com/office/drawing/2014/main" id="{C63787F1-DFEA-4DAB-BEE5-DB2CC22A9AF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4477" y="3016648"/>
            <a:ext cx="535347" cy="529994"/>
          </a:xfrm>
          <a:prstGeom prst="rect">
            <a:avLst/>
          </a:prstGeom>
        </p:spPr>
      </p:pic>
      <p:pic>
        <p:nvPicPr>
          <p:cNvPr id="48" name="Picture 47">
            <a:extLst>
              <a:ext uri="{FF2B5EF4-FFF2-40B4-BE49-F238E27FC236}">
                <a16:creationId xmlns:a16="http://schemas.microsoft.com/office/drawing/2014/main" id="{654714CF-FF10-42E6-862E-8C0A43385A4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63835" y="2992963"/>
            <a:ext cx="535347" cy="529994"/>
          </a:xfrm>
          <a:prstGeom prst="rect">
            <a:avLst/>
          </a:prstGeom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4BD5C914-2786-472F-960D-B7AB43B5B52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66749" y="2415344"/>
            <a:ext cx="535347" cy="529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21614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2F6FBAF-9208-470B-AC03-BE2FFA94232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6811" y="6322695"/>
            <a:ext cx="1395095" cy="5353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A541796-437E-4E31-9B8E-A27209346E1A}"/>
              </a:ext>
            </a:extLst>
          </p:cNvPr>
          <p:cNvSpPr txBox="1"/>
          <p:nvPr/>
        </p:nvSpPr>
        <p:spPr>
          <a:xfrm>
            <a:off x="6420689" y="648055"/>
            <a:ext cx="140570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zero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95ABC80-767C-4BD9-82FE-57F2CD55C344}"/>
              </a:ext>
            </a:extLst>
          </p:cNvPr>
          <p:cNvCxnSpPr>
            <a:cxnSpLocks/>
          </p:cNvCxnSpPr>
          <p:nvPr/>
        </p:nvCxnSpPr>
        <p:spPr>
          <a:xfrm>
            <a:off x="10565059" y="4840562"/>
            <a:ext cx="0" cy="23727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2B76C95-221D-42F6-A071-841B31ABF5C7}"/>
              </a:ext>
            </a:extLst>
          </p:cNvPr>
          <p:cNvCxnSpPr>
            <a:cxnSpLocks/>
          </p:cNvCxnSpPr>
          <p:nvPr/>
        </p:nvCxnSpPr>
        <p:spPr>
          <a:xfrm>
            <a:off x="9767550" y="4833106"/>
            <a:ext cx="0" cy="24966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F074BD10-6B82-4873-8E12-87C94A8015B4}"/>
              </a:ext>
            </a:extLst>
          </p:cNvPr>
          <p:cNvCxnSpPr>
            <a:cxnSpLocks/>
          </p:cNvCxnSpPr>
          <p:nvPr/>
        </p:nvCxnSpPr>
        <p:spPr>
          <a:xfrm>
            <a:off x="11251601" y="4830614"/>
            <a:ext cx="0" cy="24722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1B8A7B6E-A004-4478-93F2-EDCF4225D518}"/>
              </a:ext>
            </a:extLst>
          </p:cNvPr>
          <p:cNvCxnSpPr/>
          <p:nvPr/>
        </p:nvCxnSpPr>
        <p:spPr>
          <a:xfrm>
            <a:off x="1074198" y="3722914"/>
            <a:ext cx="0" cy="110537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4" name="Group 43">
            <a:extLst>
              <a:ext uri="{FF2B5EF4-FFF2-40B4-BE49-F238E27FC236}">
                <a16:creationId xmlns:a16="http://schemas.microsoft.com/office/drawing/2014/main" id="{734EEB2D-C59D-4A7A-800D-8CDBDF10DAD6}"/>
              </a:ext>
            </a:extLst>
          </p:cNvPr>
          <p:cNvGrpSpPr/>
          <p:nvPr/>
        </p:nvGrpSpPr>
        <p:grpSpPr>
          <a:xfrm>
            <a:off x="725010" y="4815916"/>
            <a:ext cx="11218173" cy="618994"/>
            <a:chOff x="725010" y="4815916"/>
            <a:chExt cx="11218173" cy="618994"/>
          </a:xfrm>
        </p:grpSpPr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id="{5299A741-BBD7-4BB9-B8E3-7603DD67BDAA}"/>
                </a:ext>
              </a:extLst>
            </p:cNvPr>
            <p:cNvGrpSpPr/>
            <p:nvPr/>
          </p:nvGrpSpPr>
          <p:grpSpPr>
            <a:xfrm>
              <a:off x="725010" y="4815916"/>
              <a:ext cx="11218173" cy="618994"/>
              <a:chOff x="920319" y="5433134"/>
              <a:chExt cx="11218173" cy="618994"/>
            </a:xfrm>
          </p:grpSpPr>
          <p:cxnSp>
            <p:nvCxnSpPr>
              <p:cNvPr id="50" name="Straight Arrow Connector 49">
                <a:extLst>
                  <a:ext uri="{FF2B5EF4-FFF2-40B4-BE49-F238E27FC236}">
                    <a16:creationId xmlns:a16="http://schemas.microsoft.com/office/drawing/2014/main" id="{E6D65812-F20F-43AB-A1F0-67BAD93B6A1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0319" y="5433134"/>
                <a:ext cx="10851471" cy="12373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id="{D2B081A8-EAE4-420B-9BE9-6D6342CE5DF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69507" y="5445507"/>
                <a:ext cx="0" cy="18660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>
                <a:extLst>
                  <a:ext uri="{FF2B5EF4-FFF2-40B4-BE49-F238E27FC236}">
                    <a16:creationId xmlns:a16="http://schemas.microsoft.com/office/drawing/2014/main" id="{E82A78B4-52B8-441D-9FF5-3009F2F9413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46701" y="5433134"/>
                <a:ext cx="0" cy="211365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>
                <a:extLst>
                  <a:ext uri="{FF2B5EF4-FFF2-40B4-BE49-F238E27FC236}">
                    <a16:creationId xmlns:a16="http://schemas.microsoft.com/office/drawing/2014/main" id="{672798D6-7B3C-4AF7-A873-DCFA288DC17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35946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542A6B45-6457-4855-A8CE-DBB721ECE87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1570" y="5433134"/>
                <a:ext cx="0" cy="19898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D091D205-7D95-4452-A36E-F7747AD888F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0494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A69E342F-4F95-45D8-8510-8FBF492105C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87662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562EE979-9B35-482B-A494-A391257BC4C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0847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AB2C2B96-18C8-4C69-A44E-AFBB42B50FE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778103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>
                <a:extLst>
                  <a:ext uri="{FF2B5EF4-FFF2-40B4-BE49-F238E27FC236}">
                    <a16:creationId xmlns:a16="http://schemas.microsoft.com/office/drawing/2014/main" id="{BF8BC37E-8113-4A84-8BFA-BF1C9AF39E3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96327" y="5445507"/>
                <a:ext cx="0" cy="1988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>
                <a:extLst>
                  <a:ext uri="{FF2B5EF4-FFF2-40B4-BE49-F238E27FC236}">
                    <a16:creationId xmlns:a16="http://schemas.microsoft.com/office/drawing/2014/main" id="{0781FFFA-B7F3-4CD0-AEF2-CAAC73FD8E5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319295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>
                <a:extLst>
                  <a:ext uri="{FF2B5EF4-FFF2-40B4-BE49-F238E27FC236}">
                    <a16:creationId xmlns:a16="http://schemas.microsoft.com/office/drawing/2014/main" id="{AD68FD5F-1A3F-40D8-A9E8-084F637E68D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67675" y="5445507"/>
                <a:ext cx="0" cy="22490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62" name="TextBox 61">
                    <a:extLst>
                      <a:ext uri="{FF2B5EF4-FFF2-40B4-BE49-F238E27FC236}">
                        <a16:creationId xmlns:a16="http://schemas.microsoft.com/office/drawing/2014/main" id="{25BD3A43-44C8-4819-8632-845BE95644BE}"/>
                      </a:ext>
                    </a:extLst>
                  </p:cNvPr>
                  <p:cNvSpPr txBox="1"/>
                  <p:nvPr/>
                </p:nvSpPr>
                <p:spPr>
                  <a:xfrm>
                    <a:off x="1093505" y="5682796"/>
                    <a:ext cx="11044987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dirty="0"/>
                      <a:t>0           0.1            </a:t>
                    </a:r>
                    <a14:m>
                      <m:oMath xmlns:m="http://schemas.openxmlformats.org/officeDocument/2006/math">
                        <m:r>
                          <a:rPr lang="en-GB" i="1" smtClean="0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          0. 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3      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  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0.4</m:t>
                        </m:r>
                      </m:oMath>
                    </a14:m>
                    <a:r>
                      <a:rPr lang="en-GB" dirty="0"/>
                      <a:t>       0.5             0.6        0.7          0.8        0.9          1.0          1.1          1.2        1.3                         </a:t>
                    </a:r>
                  </a:p>
                </p:txBody>
              </p:sp>
            </mc:Choice>
            <mc:Fallback>
              <p:sp>
                <p:nvSpPr>
                  <p:cNvPr id="62" name="TextBox 61">
                    <a:extLst>
                      <a:ext uri="{FF2B5EF4-FFF2-40B4-BE49-F238E27FC236}">
                        <a16:creationId xmlns:a16="http://schemas.microsoft.com/office/drawing/2014/main" id="{25BD3A43-44C8-4819-8632-845BE95644BE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93505" y="5682796"/>
                    <a:ext cx="11044987" cy="369332"/>
                  </a:xfrm>
                  <a:prstGeom prst="rect">
                    <a:avLst/>
                  </a:prstGeom>
                  <a:blipFill>
                    <a:blip r:embed="rId3"/>
                    <a:stretch>
                      <a:fillRect l="-442" t="-9836" r="-5022" b="-24590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36029FBF-EF53-4F1F-B9A8-926C04B3A00A}"/>
                </a:ext>
              </a:extLst>
            </p:cNvPr>
            <p:cNvGrpSpPr/>
            <p:nvPr/>
          </p:nvGrpSpPr>
          <p:grpSpPr>
            <a:xfrm>
              <a:off x="9767550" y="4830614"/>
              <a:ext cx="1484051" cy="252154"/>
              <a:chOff x="9767550" y="4830614"/>
              <a:chExt cx="1484051" cy="252154"/>
            </a:xfrm>
          </p:grpSpPr>
          <p:cxnSp>
            <p:nvCxnSpPr>
              <p:cNvPr id="47" name="Straight Connector 46">
                <a:extLst>
                  <a:ext uri="{FF2B5EF4-FFF2-40B4-BE49-F238E27FC236}">
                    <a16:creationId xmlns:a16="http://schemas.microsoft.com/office/drawing/2014/main" id="{ADFA84D4-8903-4CD3-BF25-E667FCFB3F0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565059" y="4840562"/>
                <a:ext cx="0" cy="237278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397830BE-DF2C-4D40-B51D-5310D6999B7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767550" y="4833106"/>
                <a:ext cx="0" cy="249662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B416858E-CC74-46B6-A589-1376A208BBD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251601" y="4830614"/>
                <a:ext cx="0" cy="2472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graphicFrame>
        <p:nvGraphicFramePr>
          <p:cNvPr id="63" name="Table 12">
            <a:extLst>
              <a:ext uri="{FF2B5EF4-FFF2-40B4-BE49-F238E27FC236}">
                <a16:creationId xmlns:a16="http://schemas.microsoft.com/office/drawing/2014/main" id="{E18365D2-2174-48E1-8038-5D9C5261E1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0958292"/>
              </p:ext>
            </p:extLst>
          </p:nvPr>
        </p:nvGraphicFramePr>
        <p:xfrm>
          <a:off x="3259659" y="900589"/>
          <a:ext cx="1930506" cy="29143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5253">
                  <a:extLst>
                    <a:ext uri="{9D8B030D-6E8A-4147-A177-3AD203B41FA5}">
                      <a16:colId xmlns:a16="http://schemas.microsoft.com/office/drawing/2014/main" val="3918749094"/>
                    </a:ext>
                  </a:extLst>
                </a:gridCol>
                <a:gridCol w="965253">
                  <a:extLst>
                    <a:ext uri="{9D8B030D-6E8A-4147-A177-3AD203B41FA5}">
                      <a16:colId xmlns:a16="http://schemas.microsoft.com/office/drawing/2014/main" val="2912207265"/>
                    </a:ext>
                  </a:extLst>
                </a:gridCol>
              </a:tblGrid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709017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4268564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4227611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8893303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47466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09915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2F6FBAF-9208-470B-AC03-BE2FFA94232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6811" y="6322695"/>
            <a:ext cx="1395095" cy="535305"/>
          </a:xfrm>
          <a:prstGeom prst="rect">
            <a:avLst/>
          </a:prstGeom>
        </p:spPr>
      </p:pic>
      <p:sp>
        <p:nvSpPr>
          <p:cNvPr id="43" name="Arrow: Curved Down 42">
            <a:extLst>
              <a:ext uri="{FF2B5EF4-FFF2-40B4-BE49-F238E27FC236}">
                <a16:creationId xmlns:a16="http://schemas.microsoft.com/office/drawing/2014/main" id="{DBBC7635-BA32-4F8C-91F9-B5A4B80DC822}"/>
              </a:ext>
            </a:extLst>
          </p:cNvPr>
          <p:cNvSpPr/>
          <p:nvPr/>
        </p:nvSpPr>
        <p:spPr>
          <a:xfrm>
            <a:off x="1040805" y="4539207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DB047942-72CB-479F-BADF-C10E3C7E6340}"/>
              </a:ext>
            </a:extLst>
          </p:cNvPr>
          <p:cNvSpPr txBox="1"/>
          <p:nvPr/>
        </p:nvSpPr>
        <p:spPr>
          <a:xfrm>
            <a:off x="6091214" y="1418102"/>
            <a:ext cx="516038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nought point one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3FF8133B-3E79-42B8-A623-E23EA87C05CF}"/>
              </a:ext>
            </a:extLst>
          </p:cNvPr>
          <p:cNvGrpSpPr/>
          <p:nvPr/>
        </p:nvGrpSpPr>
        <p:grpSpPr>
          <a:xfrm>
            <a:off x="725010" y="4815916"/>
            <a:ext cx="11218173" cy="618994"/>
            <a:chOff x="725010" y="4815916"/>
            <a:chExt cx="11218173" cy="618994"/>
          </a:xfrm>
        </p:grpSpPr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BD7D715C-5CD2-4833-A2A0-6B17D2DC983F}"/>
                </a:ext>
              </a:extLst>
            </p:cNvPr>
            <p:cNvGrpSpPr/>
            <p:nvPr/>
          </p:nvGrpSpPr>
          <p:grpSpPr>
            <a:xfrm>
              <a:off x="725010" y="4815916"/>
              <a:ext cx="11218173" cy="618994"/>
              <a:chOff x="920319" y="5433134"/>
              <a:chExt cx="11218173" cy="618994"/>
            </a:xfrm>
          </p:grpSpPr>
          <p:cxnSp>
            <p:nvCxnSpPr>
              <p:cNvPr id="32" name="Straight Arrow Connector 31">
                <a:extLst>
                  <a:ext uri="{FF2B5EF4-FFF2-40B4-BE49-F238E27FC236}">
                    <a16:creationId xmlns:a16="http://schemas.microsoft.com/office/drawing/2014/main" id="{C2FB9AC4-6B09-4081-B149-CB6A5A8C5E0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0319" y="5433134"/>
                <a:ext cx="10851471" cy="12373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B128CE54-1A56-4AF3-A5AE-926D5EF18A4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69507" y="5445507"/>
                <a:ext cx="0" cy="18660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EB90A992-77F8-4CFC-AF3D-4D5E2D26EFC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46701" y="5433134"/>
                <a:ext cx="0" cy="211365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A8D3B03D-82BF-4B0F-91C4-2068C3F3D57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35946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7CA01768-E8AF-46AA-AD73-E56A0DA2C3A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1570" y="5433134"/>
                <a:ext cx="0" cy="19898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43B74EB5-7E96-4308-8042-36446929F54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0494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350F66E6-F639-4926-8842-C53FD2378A8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87662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6419BD5F-8EA1-451F-8688-B7733D52A60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0847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735EB265-7341-485C-9C51-E1B22A341A8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778103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6785A422-81C7-4C0C-8F41-D5A65AC8E70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96327" y="5445507"/>
                <a:ext cx="0" cy="1988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5E32AD9A-8620-45D8-B4EA-936D9BD0F1A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319295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EE107128-EF37-48C2-8D2D-C2A199A13F8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67675" y="5445507"/>
                <a:ext cx="0" cy="22490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64" name="TextBox 63">
                    <a:extLst>
                      <a:ext uri="{FF2B5EF4-FFF2-40B4-BE49-F238E27FC236}">
                        <a16:creationId xmlns:a16="http://schemas.microsoft.com/office/drawing/2014/main" id="{79C0C7E5-8522-4725-BBF7-C4A0AD60F565}"/>
                      </a:ext>
                    </a:extLst>
                  </p:cNvPr>
                  <p:cNvSpPr txBox="1"/>
                  <p:nvPr/>
                </p:nvSpPr>
                <p:spPr>
                  <a:xfrm>
                    <a:off x="1093505" y="5682796"/>
                    <a:ext cx="11044987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dirty="0"/>
                      <a:t>0           0.1            </a:t>
                    </a:r>
                    <a14:m>
                      <m:oMath xmlns:m="http://schemas.openxmlformats.org/officeDocument/2006/math">
                        <m:r>
                          <a:rPr lang="en-GB" i="1" smtClean="0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          0. 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3      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  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0.4</m:t>
                        </m:r>
                      </m:oMath>
                    </a14:m>
                    <a:r>
                      <a:rPr lang="en-GB" dirty="0"/>
                      <a:t>       0.5             0.6        0.7          0.8        0.9          1.0          1.1          1.2        1.3                         </a:t>
                    </a:r>
                  </a:p>
                </p:txBody>
              </p:sp>
            </mc:Choice>
            <mc:Fallback>
              <p:sp>
                <p:nvSpPr>
                  <p:cNvPr id="64" name="TextBox 63">
                    <a:extLst>
                      <a:ext uri="{FF2B5EF4-FFF2-40B4-BE49-F238E27FC236}">
                        <a16:creationId xmlns:a16="http://schemas.microsoft.com/office/drawing/2014/main" id="{79C0C7E5-8522-4725-BBF7-C4A0AD60F565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93505" y="5682796"/>
                    <a:ext cx="11044987" cy="369332"/>
                  </a:xfrm>
                  <a:prstGeom prst="rect">
                    <a:avLst/>
                  </a:prstGeom>
                  <a:blipFill>
                    <a:blip r:embed="rId3"/>
                    <a:stretch>
                      <a:fillRect l="-442" t="-9836" r="-5022" b="-24590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A462F908-AA1E-4ACD-A127-987087DFA836}"/>
                </a:ext>
              </a:extLst>
            </p:cNvPr>
            <p:cNvGrpSpPr/>
            <p:nvPr/>
          </p:nvGrpSpPr>
          <p:grpSpPr>
            <a:xfrm>
              <a:off x="9767550" y="4830614"/>
              <a:ext cx="1484051" cy="252154"/>
              <a:chOff x="9767550" y="4830614"/>
              <a:chExt cx="1484051" cy="252154"/>
            </a:xfrm>
          </p:grpSpPr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394B8110-5794-474E-B181-804FFE147C5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565059" y="4840562"/>
                <a:ext cx="0" cy="237278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3CA89888-B608-4D72-A1AF-EAD5BBD3B01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767550" y="4833106"/>
                <a:ext cx="0" cy="249662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97BC9B31-A068-4037-B400-1878EDEF3B1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251601" y="4830614"/>
                <a:ext cx="0" cy="2472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graphicFrame>
        <p:nvGraphicFramePr>
          <p:cNvPr id="65" name="Table 12">
            <a:extLst>
              <a:ext uri="{FF2B5EF4-FFF2-40B4-BE49-F238E27FC236}">
                <a16:creationId xmlns:a16="http://schemas.microsoft.com/office/drawing/2014/main" id="{52BC2924-25F5-4D07-8E1D-782B54C7FB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0958292"/>
              </p:ext>
            </p:extLst>
          </p:nvPr>
        </p:nvGraphicFramePr>
        <p:xfrm>
          <a:off x="3259659" y="900589"/>
          <a:ext cx="1930506" cy="29143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5253">
                  <a:extLst>
                    <a:ext uri="{9D8B030D-6E8A-4147-A177-3AD203B41FA5}">
                      <a16:colId xmlns:a16="http://schemas.microsoft.com/office/drawing/2014/main" val="3918749094"/>
                    </a:ext>
                  </a:extLst>
                </a:gridCol>
                <a:gridCol w="965253">
                  <a:extLst>
                    <a:ext uri="{9D8B030D-6E8A-4147-A177-3AD203B41FA5}">
                      <a16:colId xmlns:a16="http://schemas.microsoft.com/office/drawing/2014/main" val="2912207265"/>
                    </a:ext>
                  </a:extLst>
                </a:gridCol>
              </a:tblGrid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709017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4268564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4227611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8893303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4746692"/>
                  </a:ext>
                </a:extLst>
              </a:tr>
            </a:tbl>
          </a:graphicData>
        </a:graphic>
      </p:graphicFrame>
      <p:pic>
        <p:nvPicPr>
          <p:cNvPr id="66" name="Picture 65">
            <a:extLst>
              <a:ext uri="{FF2B5EF4-FFF2-40B4-BE49-F238E27FC236}">
                <a16:creationId xmlns:a16="http://schemas.microsoft.com/office/drawing/2014/main" id="{4A0AD8F4-FD22-4885-AE11-C00DA2BC6F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91496" y="924873"/>
            <a:ext cx="535347" cy="529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98717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2F6FBAF-9208-470B-AC03-BE2FFA94232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6811" y="6322695"/>
            <a:ext cx="1395095" cy="535305"/>
          </a:xfrm>
          <a:prstGeom prst="rect">
            <a:avLst/>
          </a:prstGeom>
        </p:spPr>
      </p:pic>
      <p:sp>
        <p:nvSpPr>
          <p:cNvPr id="43" name="Arrow: Curved Down 42">
            <a:extLst>
              <a:ext uri="{FF2B5EF4-FFF2-40B4-BE49-F238E27FC236}">
                <a16:creationId xmlns:a16="http://schemas.microsoft.com/office/drawing/2014/main" id="{DBBC7635-BA32-4F8C-91F9-B5A4B80DC822}"/>
              </a:ext>
            </a:extLst>
          </p:cNvPr>
          <p:cNvSpPr/>
          <p:nvPr/>
        </p:nvSpPr>
        <p:spPr>
          <a:xfrm>
            <a:off x="1040805" y="4539207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5" name="Arrow: Curved Down 44">
            <a:extLst>
              <a:ext uri="{FF2B5EF4-FFF2-40B4-BE49-F238E27FC236}">
                <a16:creationId xmlns:a16="http://schemas.microsoft.com/office/drawing/2014/main" id="{439F6E6D-416C-4C56-9149-C878352276B7}"/>
              </a:ext>
            </a:extLst>
          </p:cNvPr>
          <p:cNvSpPr/>
          <p:nvPr/>
        </p:nvSpPr>
        <p:spPr>
          <a:xfrm>
            <a:off x="1840637" y="4532089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849A235B-6D9F-44FE-8D48-62B8F0945982}"/>
              </a:ext>
            </a:extLst>
          </p:cNvPr>
          <p:cNvGrpSpPr/>
          <p:nvPr/>
        </p:nvGrpSpPr>
        <p:grpSpPr>
          <a:xfrm>
            <a:off x="725010" y="4815916"/>
            <a:ext cx="11218173" cy="618994"/>
            <a:chOff x="725010" y="4815916"/>
            <a:chExt cx="11218173" cy="618994"/>
          </a:xfrm>
        </p:grpSpPr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219715D2-31EC-4222-B251-41D9860BCAA4}"/>
                </a:ext>
              </a:extLst>
            </p:cNvPr>
            <p:cNvGrpSpPr/>
            <p:nvPr/>
          </p:nvGrpSpPr>
          <p:grpSpPr>
            <a:xfrm>
              <a:off x="725010" y="4815916"/>
              <a:ext cx="11218173" cy="618994"/>
              <a:chOff x="920319" y="5433134"/>
              <a:chExt cx="11218173" cy="618994"/>
            </a:xfrm>
          </p:grpSpPr>
          <p:cxnSp>
            <p:nvCxnSpPr>
              <p:cNvPr id="34" name="Straight Arrow Connector 33">
                <a:extLst>
                  <a:ext uri="{FF2B5EF4-FFF2-40B4-BE49-F238E27FC236}">
                    <a16:creationId xmlns:a16="http://schemas.microsoft.com/office/drawing/2014/main" id="{0B883F14-1657-4A6D-8685-AF74C750F99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0319" y="5433134"/>
                <a:ext cx="10851471" cy="12373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03F173C2-C9C1-48A7-891C-26E29A58A99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69507" y="5445507"/>
                <a:ext cx="0" cy="18660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A527F363-7CF4-4927-8B63-C72C55B3201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46701" y="5433134"/>
                <a:ext cx="0" cy="211365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990DD08F-7948-4ECF-B9E6-C389A5032DA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35946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EE85F1DF-037E-46EA-9CEB-87F07E5C019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1570" y="5433134"/>
                <a:ext cx="0" cy="19898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2B671B3F-A915-4304-9691-20BA06990C1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0494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776DAC67-E1E6-418D-B179-261C773F3C2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87662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3F712AE0-90D7-4847-923F-A585F02164A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0847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26A4BCED-7DC4-4CB9-A480-98E9A126B8C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778103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143E3BBB-3AAD-416F-BB77-710A9AB8220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96327" y="5445507"/>
                <a:ext cx="0" cy="1988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>
                <a:extLst>
                  <a:ext uri="{FF2B5EF4-FFF2-40B4-BE49-F238E27FC236}">
                    <a16:creationId xmlns:a16="http://schemas.microsoft.com/office/drawing/2014/main" id="{96151599-C3E1-4B46-B29E-0152050F9B0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319295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67E92C15-77DB-4E86-9B65-14B291041A1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67675" y="5445507"/>
                <a:ext cx="0" cy="22490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69" name="TextBox 68">
                    <a:extLst>
                      <a:ext uri="{FF2B5EF4-FFF2-40B4-BE49-F238E27FC236}">
                        <a16:creationId xmlns:a16="http://schemas.microsoft.com/office/drawing/2014/main" id="{56F21445-294A-4823-B4C7-84245C25BB27}"/>
                      </a:ext>
                    </a:extLst>
                  </p:cNvPr>
                  <p:cNvSpPr txBox="1"/>
                  <p:nvPr/>
                </p:nvSpPr>
                <p:spPr>
                  <a:xfrm>
                    <a:off x="1093505" y="5682796"/>
                    <a:ext cx="11044987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dirty="0"/>
                      <a:t>0           0.1            </a:t>
                    </a:r>
                    <a14:m>
                      <m:oMath xmlns:m="http://schemas.openxmlformats.org/officeDocument/2006/math">
                        <m:r>
                          <a:rPr lang="en-GB" i="1" smtClean="0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          0. 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3      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  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0.4</m:t>
                        </m:r>
                      </m:oMath>
                    </a14:m>
                    <a:r>
                      <a:rPr lang="en-GB" dirty="0"/>
                      <a:t>       0.5             0.6        0.7          0.8        0.9          1.0          1.1          1.2        1.3                         </a:t>
                    </a:r>
                  </a:p>
                </p:txBody>
              </p:sp>
            </mc:Choice>
            <mc:Fallback>
              <p:sp>
                <p:nvSpPr>
                  <p:cNvPr id="69" name="TextBox 68">
                    <a:extLst>
                      <a:ext uri="{FF2B5EF4-FFF2-40B4-BE49-F238E27FC236}">
                        <a16:creationId xmlns:a16="http://schemas.microsoft.com/office/drawing/2014/main" id="{56F21445-294A-4823-B4C7-84245C25BB27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93505" y="5682796"/>
                    <a:ext cx="11044987" cy="369332"/>
                  </a:xfrm>
                  <a:prstGeom prst="rect">
                    <a:avLst/>
                  </a:prstGeom>
                  <a:blipFill>
                    <a:blip r:embed="rId3"/>
                    <a:stretch>
                      <a:fillRect l="-442" t="-9836" r="-5022" b="-24590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E31B7B47-AEFA-46DF-9702-CE0BB9468E3E}"/>
                </a:ext>
              </a:extLst>
            </p:cNvPr>
            <p:cNvGrpSpPr/>
            <p:nvPr/>
          </p:nvGrpSpPr>
          <p:grpSpPr>
            <a:xfrm>
              <a:off x="9767550" y="4830614"/>
              <a:ext cx="1484051" cy="252154"/>
              <a:chOff x="9767550" y="4830614"/>
              <a:chExt cx="1484051" cy="252154"/>
            </a:xfrm>
          </p:grpSpPr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A8305DF4-CAD3-44D2-871C-502CC3FECC4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565059" y="4840562"/>
                <a:ext cx="0" cy="237278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BDB32A77-EA66-410A-8D66-E99AB73AF83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767550" y="4833106"/>
                <a:ext cx="0" cy="249662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692F45C2-2DF4-4FCF-AD99-5E0E5FAB0A5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251601" y="4830614"/>
                <a:ext cx="0" cy="2472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70" name="TextBox 69">
            <a:extLst>
              <a:ext uri="{FF2B5EF4-FFF2-40B4-BE49-F238E27FC236}">
                <a16:creationId xmlns:a16="http://schemas.microsoft.com/office/drawing/2014/main" id="{8643AC80-3BE9-451B-A614-1E986DFCB9DC}"/>
              </a:ext>
            </a:extLst>
          </p:cNvPr>
          <p:cNvSpPr txBox="1"/>
          <p:nvPr/>
        </p:nvSpPr>
        <p:spPr>
          <a:xfrm>
            <a:off x="5962533" y="1304676"/>
            <a:ext cx="519148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nought point two</a:t>
            </a:r>
          </a:p>
        </p:txBody>
      </p:sp>
      <p:graphicFrame>
        <p:nvGraphicFramePr>
          <p:cNvPr id="71" name="Table 12">
            <a:extLst>
              <a:ext uri="{FF2B5EF4-FFF2-40B4-BE49-F238E27FC236}">
                <a16:creationId xmlns:a16="http://schemas.microsoft.com/office/drawing/2014/main" id="{AF3DD33F-E633-4D6F-86A2-BF66F99B3D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0958292"/>
              </p:ext>
            </p:extLst>
          </p:nvPr>
        </p:nvGraphicFramePr>
        <p:xfrm>
          <a:off x="3259659" y="900589"/>
          <a:ext cx="1930506" cy="29143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5253">
                  <a:extLst>
                    <a:ext uri="{9D8B030D-6E8A-4147-A177-3AD203B41FA5}">
                      <a16:colId xmlns:a16="http://schemas.microsoft.com/office/drawing/2014/main" val="3918749094"/>
                    </a:ext>
                  </a:extLst>
                </a:gridCol>
                <a:gridCol w="965253">
                  <a:extLst>
                    <a:ext uri="{9D8B030D-6E8A-4147-A177-3AD203B41FA5}">
                      <a16:colId xmlns:a16="http://schemas.microsoft.com/office/drawing/2014/main" val="2912207265"/>
                    </a:ext>
                  </a:extLst>
                </a:gridCol>
              </a:tblGrid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709017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4268564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4227611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8893303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4746692"/>
                  </a:ext>
                </a:extLst>
              </a:tr>
            </a:tbl>
          </a:graphicData>
        </a:graphic>
      </p:graphicFrame>
      <p:pic>
        <p:nvPicPr>
          <p:cNvPr id="72" name="Picture 71">
            <a:extLst>
              <a:ext uri="{FF2B5EF4-FFF2-40B4-BE49-F238E27FC236}">
                <a16:creationId xmlns:a16="http://schemas.microsoft.com/office/drawing/2014/main" id="{BB69E1B4-1A4B-4FBD-B4BB-09770D843F7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91496" y="924873"/>
            <a:ext cx="535347" cy="529994"/>
          </a:xfrm>
          <a:prstGeom prst="rect">
            <a:avLst/>
          </a:prstGeom>
        </p:spPr>
      </p:pic>
      <p:pic>
        <p:nvPicPr>
          <p:cNvPr id="73" name="Picture 72">
            <a:extLst>
              <a:ext uri="{FF2B5EF4-FFF2-40B4-BE49-F238E27FC236}">
                <a16:creationId xmlns:a16="http://schemas.microsoft.com/office/drawing/2014/main" id="{B0A47C1F-CCB5-4ECF-A5AB-451217DDCB2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37885" y="924873"/>
            <a:ext cx="535347" cy="529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44325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2F6FBAF-9208-470B-AC03-BE2FFA94232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6811" y="6322695"/>
            <a:ext cx="1395095" cy="535305"/>
          </a:xfrm>
          <a:prstGeom prst="rect">
            <a:avLst/>
          </a:prstGeom>
        </p:spPr>
      </p:pic>
      <p:sp>
        <p:nvSpPr>
          <p:cNvPr id="43" name="Arrow: Curved Down 42">
            <a:extLst>
              <a:ext uri="{FF2B5EF4-FFF2-40B4-BE49-F238E27FC236}">
                <a16:creationId xmlns:a16="http://schemas.microsoft.com/office/drawing/2014/main" id="{DBBC7635-BA32-4F8C-91F9-B5A4B80DC822}"/>
              </a:ext>
            </a:extLst>
          </p:cNvPr>
          <p:cNvSpPr/>
          <p:nvPr/>
        </p:nvSpPr>
        <p:spPr>
          <a:xfrm>
            <a:off x="1040805" y="4539207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5" name="Arrow: Curved Down 24">
            <a:extLst>
              <a:ext uri="{FF2B5EF4-FFF2-40B4-BE49-F238E27FC236}">
                <a16:creationId xmlns:a16="http://schemas.microsoft.com/office/drawing/2014/main" id="{113F4A7A-5A48-46E2-BBA9-F24053ADE89B}"/>
              </a:ext>
            </a:extLst>
          </p:cNvPr>
          <p:cNvSpPr/>
          <p:nvPr/>
        </p:nvSpPr>
        <p:spPr>
          <a:xfrm>
            <a:off x="1840637" y="454465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5" name="Arrow: Curved Down 44">
            <a:extLst>
              <a:ext uri="{FF2B5EF4-FFF2-40B4-BE49-F238E27FC236}">
                <a16:creationId xmlns:a16="http://schemas.microsoft.com/office/drawing/2014/main" id="{B22E06BC-B44E-4B2C-8593-E0D79BA2E7A2}"/>
              </a:ext>
            </a:extLst>
          </p:cNvPr>
          <p:cNvSpPr/>
          <p:nvPr/>
        </p:nvSpPr>
        <p:spPr>
          <a:xfrm>
            <a:off x="2673721" y="4532378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72" name="Group 71">
            <a:extLst>
              <a:ext uri="{FF2B5EF4-FFF2-40B4-BE49-F238E27FC236}">
                <a16:creationId xmlns:a16="http://schemas.microsoft.com/office/drawing/2014/main" id="{EA9050AE-229F-4400-AC12-C867B677ABFC}"/>
              </a:ext>
            </a:extLst>
          </p:cNvPr>
          <p:cNvGrpSpPr/>
          <p:nvPr/>
        </p:nvGrpSpPr>
        <p:grpSpPr>
          <a:xfrm>
            <a:off x="725010" y="4815916"/>
            <a:ext cx="11218173" cy="618994"/>
            <a:chOff x="725010" y="4815916"/>
            <a:chExt cx="11218173" cy="618994"/>
          </a:xfrm>
        </p:grpSpPr>
        <p:grpSp>
          <p:nvGrpSpPr>
            <p:cNvPr id="73" name="Group 72">
              <a:extLst>
                <a:ext uri="{FF2B5EF4-FFF2-40B4-BE49-F238E27FC236}">
                  <a16:creationId xmlns:a16="http://schemas.microsoft.com/office/drawing/2014/main" id="{F152CBD4-2867-4425-BFD9-39D569E11D80}"/>
                </a:ext>
              </a:extLst>
            </p:cNvPr>
            <p:cNvGrpSpPr/>
            <p:nvPr/>
          </p:nvGrpSpPr>
          <p:grpSpPr>
            <a:xfrm>
              <a:off x="725010" y="4815916"/>
              <a:ext cx="11218173" cy="618994"/>
              <a:chOff x="920319" y="5433134"/>
              <a:chExt cx="11218173" cy="618994"/>
            </a:xfrm>
          </p:grpSpPr>
          <p:cxnSp>
            <p:nvCxnSpPr>
              <p:cNvPr id="78" name="Straight Arrow Connector 77">
                <a:extLst>
                  <a:ext uri="{FF2B5EF4-FFF2-40B4-BE49-F238E27FC236}">
                    <a16:creationId xmlns:a16="http://schemas.microsoft.com/office/drawing/2014/main" id="{EFC5ED5D-5F91-477C-83C4-A04A7976CC1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0319" y="5433134"/>
                <a:ext cx="10851471" cy="12373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>
                <a:extLst>
                  <a:ext uri="{FF2B5EF4-FFF2-40B4-BE49-F238E27FC236}">
                    <a16:creationId xmlns:a16="http://schemas.microsoft.com/office/drawing/2014/main" id="{B28BAB74-80DF-4359-A478-BBF26545350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69507" y="5445507"/>
                <a:ext cx="0" cy="18660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CD9CB87C-09BD-4B0F-9E44-F513B5DBA3C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46701" y="5433134"/>
                <a:ext cx="0" cy="211365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id="{B8784DAE-AB27-4F8C-AED3-F11D2D8F74E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35946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>
                <a:extLst>
                  <a:ext uri="{FF2B5EF4-FFF2-40B4-BE49-F238E27FC236}">
                    <a16:creationId xmlns:a16="http://schemas.microsoft.com/office/drawing/2014/main" id="{3EAC9D88-A15E-41A8-8B6C-0562ACCD943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1570" y="5433134"/>
                <a:ext cx="0" cy="19898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>
                <a:extLst>
                  <a:ext uri="{FF2B5EF4-FFF2-40B4-BE49-F238E27FC236}">
                    <a16:creationId xmlns:a16="http://schemas.microsoft.com/office/drawing/2014/main" id="{3F1E9E24-D5B6-45AE-B852-511F200C5ED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0494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>
                <a:extLst>
                  <a:ext uri="{FF2B5EF4-FFF2-40B4-BE49-F238E27FC236}">
                    <a16:creationId xmlns:a16="http://schemas.microsoft.com/office/drawing/2014/main" id="{AD282B12-C685-42DC-BE45-306B1A85195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87662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>
                <a:extLst>
                  <a:ext uri="{FF2B5EF4-FFF2-40B4-BE49-F238E27FC236}">
                    <a16:creationId xmlns:a16="http://schemas.microsoft.com/office/drawing/2014/main" id="{E77CD61B-D9DE-4654-8B33-C12F7D41174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0847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925A112C-FDD7-4DF0-A08B-1BE41E98672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778103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020C7191-7E98-4F3D-A94C-9FA66193EBC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96327" y="5445507"/>
                <a:ext cx="0" cy="1988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0858E55C-6EE2-4F8D-9416-5BB166A44D0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319295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>
                <a:extLst>
                  <a:ext uri="{FF2B5EF4-FFF2-40B4-BE49-F238E27FC236}">
                    <a16:creationId xmlns:a16="http://schemas.microsoft.com/office/drawing/2014/main" id="{A1C4F993-0376-4DB8-9037-E1A7F3EE696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67675" y="5445507"/>
                <a:ext cx="0" cy="22490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90" name="TextBox 89">
                    <a:extLst>
                      <a:ext uri="{FF2B5EF4-FFF2-40B4-BE49-F238E27FC236}">
                        <a16:creationId xmlns:a16="http://schemas.microsoft.com/office/drawing/2014/main" id="{036F3C4D-3D17-4B04-A1BB-CBA60B3ECB99}"/>
                      </a:ext>
                    </a:extLst>
                  </p:cNvPr>
                  <p:cNvSpPr txBox="1"/>
                  <p:nvPr/>
                </p:nvSpPr>
                <p:spPr>
                  <a:xfrm>
                    <a:off x="1093505" y="5682796"/>
                    <a:ext cx="11044987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dirty="0"/>
                      <a:t>0           0.1            </a:t>
                    </a:r>
                    <a14:m>
                      <m:oMath xmlns:m="http://schemas.openxmlformats.org/officeDocument/2006/math">
                        <m:r>
                          <a:rPr lang="en-GB" i="1" smtClean="0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          0. 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3      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  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0.4</m:t>
                        </m:r>
                      </m:oMath>
                    </a14:m>
                    <a:r>
                      <a:rPr lang="en-GB" dirty="0"/>
                      <a:t>       0.5             0.6        0.7          0.8        0.9          1.0          1.1          1.2        1.3                         </a:t>
                    </a:r>
                  </a:p>
                </p:txBody>
              </p:sp>
            </mc:Choice>
            <mc:Fallback>
              <p:sp>
                <p:nvSpPr>
                  <p:cNvPr id="90" name="TextBox 89">
                    <a:extLst>
                      <a:ext uri="{FF2B5EF4-FFF2-40B4-BE49-F238E27FC236}">
                        <a16:creationId xmlns:a16="http://schemas.microsoft.com/office/drawing/2014/main" id="{036F3C4D-3D17-4B04-A1BB-CBA60B3ECB99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93505" y="5682796"/>
                    <a:ext cx="11044987" cy="369332"/>
                  </a:xfrm>
                  <a:prstGeom prst="rect">
                    <a:avLst/>
                  </a:prstGeom>
                  <a:blipFill>
                    <a:blip r:embed="rId3"/>
                    <a:stretch>
                      <a:fillRect l="-442" t="-9836" r="-5022" b="-24590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74" name="Group 73">
              <a:extLst>
                <a:ext uri="{FF2B5EF4-FFF2-40B4-BE49-F238E27FC236}">
                  <a16:creationId xmlns:a16="http://schemas.microsoft.com/office/drawing/2014/main" id="{43E594BA-F7B2-41BA-9433-67C2772D74CA}"/>
                </a:ext>
              </a:extLst>
            </p:cNvPr>
            <p:cNvGrpSpPr/>
            <p:nvPr/>
          </p:nvGrpSpPr>
          <p:grpSpPr>
            <a:xfrm>
              <a:off x="9767550" y="4830614"/>
              <a:ext cx="1484051" cy="252154"/>
              <a:chOff x="9767550" y="4830614"/>
              <a:chExt cx="1484051" cy="252154"/>
            </a:xfrm>
          </p:grpSpPr>
          <p:cxnSp>
            <p:nvCxnSpPr>
              <p:cNvPr id="75" name="Straight Connector 74">
                <a:extLst>
                  <a:ext uri="{FF2B5EF4-FFF2-40B4-BE49-F238E27FC236}">
                    <a16:creationId xmlns:a16="http://schemas.microsoft.com/office/drawing/2014/main" id="{3FA86719-4E73-4436-97F8-4B2DDFA138C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565059" y="4840562"/>
                <a:ext cx="0" cy="237278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>
                <a:extLst>
                  <a:ext uri="{FF2B5EF4-FFF2-40B4-BE49-F238E27FC236}">
                    <a16:creationId xmlns:a16="http://schemas.microsoft.com/office/drawing/2014/main" id="{8D0B3E22-E5FE-4F7B-89CE-DE9918BD3C9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767550" y="4833106"/>
                <a:ext cx="0" cy="249662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>
                <a:extLst>
                  <a:ext uri="{FF2B5EF4-FFF2-40B4-BE49-F238E27FC236}">
                    <a16:creationId xmlns:a16="http://schemas.microsoft.com/office/drawing/2014/main" id="{37FEF2F0-1B75-4CB3-A05F-18D3775729B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251601" y="4830614"/>
                <a:ext cx="0" cy="2472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91" name="TextBox 90">
            <a:extLst>
              <a:ext uri="{FF2B5EF4-FFF2-40B4-BE49-F238E27FC236}">
                <a16:creationId xmlns:a16="http://schemas.microsoft.com/office/drawing/2014/main" id="{BD554020-EDF2-412C-9A9B-EDD7C7EE5DAA}"/>
              </a:ext>
            </a:extLst>
          </p:cNvPr>
          <p:cNvSpPr txBox="1"/>
          <p:nvPr/>
        </p:nvSpPr>
        <p:spPr>
          <a:xfrm>
            <a:off x="5738598" y="1296456"/>
            <a:ext cx="561589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nought point three</a:t>
            </a:r>
          </a:p>
        </p:txBody>
      </p:sp>
      <p:graphicFrame>
        <p:nvGraphicFramePr>
          <p:cNvPr id="92" name="Table 12">
            <a:extLst>
              <a:ext uri="{FF2B5EF4-FFF2-40B4-BE49-F238E27FC236}">
                <a16:creationId xmlns:a16="http://schemas.microsoft.com/office/drawing/2014/main" id="{2F506A8D-2354-4438-B6F2-539A613D73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0958292"/>
              </p:ext>
            </p:extLst>
          </p:nvPr>
        </p:nvGraphicFramePr>
        <p:xfrm>
          <a:off x="3259659" y="900589"/>
          <a:ext cx="1930506" cy="29143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5253">
                  <a:extLst>
                    <a:ext uri="{9D8B030D-6E8A-4147-A177-3AD203B41FA5}">
                      <a16:colId xmlns:a16="http://schemas.microsoft.com/office/drawing/2014/main" val="3918749094"/>
                    </a:ext>
                  </a:extLst>
                </a:gridCol>
                <a:gridCol w="965253">
                  <a:extLst>
                    <a:ext uri="{9D8B030D-6E8A-4147-A177-3AD203B41FA5}">
                      <a16:colId xmlns:a16="http://schemas.microsoft.com/office/drawing/2014/main" val="2912207265"/>
                    </a:ext>
                  </a:extLst>
                </a:gridCol>
              </a:tblGrid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709017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4268564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4227611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8893303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4746692"/>
                  </a:ext>
                </a:extLst>
              </a:tr>
            </a:tbl>
          </a:graphicData>
        </a:graphic>
      </p:graphicFrame>
      <p:pic>
        <p:nvPicPr>
          <p:cNvPr id="93" name="Picture 92">
            <a:extLst>
              <a:ext uri="{FF2B5EF4-FFF2-40B4-BE49-F238E27FC236}">
                <a16:creationId xmlns:a16="http://schemas.microsoft.com/office/drawing/2014/main" id="{4A6E826A-5ABF-4229-A96F-C5648D1F3A3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91496" y="924873"/>
            <a:ext cx="535347" cy="529994"/>
          </a:xfrm>
          <a:prstGeom prst="rect">
            <a:avLst/>
          </a:prstGeom>
        </p:spPr>
      </p:pic>
      <p:pic>
        <p:nvPicPr>
          <p:cNvPr id="94" name="Picture 93">
            <a:extLst>
              <a:ext uri="{FF2B5EF4-FFF2-40B4-BE49-F238E27FC236}">
                <a16:creationId xmlns:a16="http://schemas.microsoft.com/office/drawing/2014/main" id="{D4EC3C60-45DB-4D6F-8C6E-9141ADAE5E3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37885" y="924873"/>
            <a:ext cx="535347" cy="529994"/>
          </a:xfrm>
          <a:prstGeom prst="rect">
            <a:avLst/>
          </a:prstGeom>
        </p:spPr>
      </p:pic>
      <p:pic>
        <p:nvPicPr>
          <p:cNvPr id="96" name="Picture 95">
            <a:extLst>
              <a:ext uri="{FF2B5EF4-FFF2-40B4-BE49-F238E27FC236}">
                <a16:creationId xmlns:a16="http://schemas.microsoft.com/office/drawing/2014/main" id="{780D78DD-51CE-434B-ADDA-63C5C2707AF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91495" y="1493124"/>
            <a:ext cx="535347" cy="529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92265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2F6FBAF-9208-470B-AC03-BE2FFA94232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6811" y="6322695"/>
            <a:ext cx="1395095" cy="535305"/>
          </a:xfrm>
          <a:prstGeom prst="rect">
            <a:avLst/>
          </a:prstGeom>
        </p:spPr>
      </p:pic>
      <p:sp>
        <p:nvSpPr>
          <p:cNvPr id="43" name="Arrow: Curved Down 42">
            <a:extLst>
              <a:ext uri="{FF2B5EF4-FFF2-40B4-BE49-F238E27FC236}">
                <a16:creationId xmlns:a16="http://schemas.microsoft.com/office/drawing/2014/main" id="{DBBC7635-BA32-4F8C-91F9-B5A4B80DC822}"/>
              </a:ext>
            </a:extLst>
          </p:cNvPr>
          <p:cNvSpPr/>
          <p:nvPr/>
        </p:nvSpPr>
        <p:spPr>
          <a:xfrm>
            <a:off x="1040805" y="4539207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5" name="Arrow: Curved Down 24">
            <a:extLst>
              <a:ext uri="{FF2B5EF4-FFF2-40B4-BE49-F238E27FC236}">
                <a16:creationId xmlns:a16="http://schemas.microsoft.com/office/drawing/2014/main" id="{113F4A7A-5A48-46E2-BBA9-F24053ADE89B}"/>
              </a:ext>
            </a:extLst>
          </p:cNvPr>
          <p:cNvSpPr/>
          <p:nvPr/>
        </p:nvSpPr>
        <p:spPr>
          <a:xfrm>
            <a:off x="1840637" y="454465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5" name="Arrow: Curved Down 44">
            <a:extLst>
              <a:ext uri="{FF2B5EF4-FFF2-40B4-BE49-F238E27FC236}">
                <a16:creationId xmlns:a16="http://schemas.microsoft.com/office/drawing/2014/main" id="{B22E06BC-B44E-4B2C-8593-E0D79BA2E7A2}"/>
              </a:ext>
            </a:extLst>
          </p:cNvPr>
          <p:cNvSpPr/>
          <p:nvPr/>
        </p:nvSpPr>
        <p:spPr>
          <a:xfrm>
            <a:off x="2673721" y="4532378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2" name="Arrow: Curved Down 51">
            <a:extLst>
              <a:ext uri="{FF2B5EF4-FFF2-40B4-BE49-F238E27FC236}">
                <a16:creationId xmlns:a16="http://schemas.microsoft.com/office/drawing/2014/main" id="{CB3595D2-407A-47E0-AE1E-B5212AB53E9D}"/>
              </a:ext>
            </a:extLst>
          </p:cNvPr>
          <p:cNvSpPr/>
          <p:nvPr/>
        </p:nvSpPr>
        <p:spPr>
          <a:xfrm>
            <a:off x="3477629" y="453354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010849CB-D30C-454B-A041-64F1744CF8C0}"/>
              </a:ext>
            </a:extLst>
          </p:cNvPr>
          <p:cNvGrpSpPr/>
          <p:nvPr/>
        </p:nvGrpSpPr>
        <p:grpSpPr>
          <a:xfrm>
            <a:off x="725010" y="4815916"/>
            <a:ext cx="11218173" cy="618994"/>
            <a:chOff x="725010" y="4815916"/>
            <a:chExt cx="11218173" cy="618994"/>
          </a:xfrm>
        </p:grpSpPr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ED969356-049F-412A-AD0F-AF5AADC78233}"/>
                </a:ext>
              </a:extLst>
            </p:cNvPr>
            <p:cNvGrpSpPr/>
            <p:nvPr/>
          </p:nvGrpSpPr>
          <p:grpSpPr>
            <a:xfrm>
              <a:off x="725010" y="4815916"/>
              <a:ext cx="11218173" cy="618994"/>
              <a:chOff x="920319" y="5433134"/>
              <a:chExt cx="11218173" cy="618994"/>
            </a:xfrm>
          </p:grpSpPr>
          <p:cxnSp>
            <p:nvCxnSpPr>
              <p:cNvPr id="38" name="Straight Arrow Connector 37">
                <a:extLst>
                  <a:ext uri="{FF2B5EF4-FFF2-40B4-BE49-F238E27FC236}">
                    <a16:creationId xmlns:a16="http://schemas.microsoft.com/office/drawing/2014/main" id="{3390F0AD-E976-42EC-82E1-3D193397B91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0319" y="5433134"/>
                <a:ext cx="10851471" cy="12373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57DF86A5-3188-4FFB-902A-BAFFD53BDF1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69507" y="5445507"/>
                <a:ext cx="0" cy="18660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5C1DA268-983B-4A73-8B7B-09BB88D054E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46701" y="5433134"/>
                <a:ext cx="0" cy="211365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3303DF4A-03E0-4774-B6E5-E4BEF912C4E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35946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7F12A8EB-54A5-427D-ABF0-1D0B60D83A8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1570" y="5433134"/>
                <a:ext cx="0" cy="19898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>
                <a:extLst>
                  <a:ext uri="{FF2B5EF4-FFF2-40B4-BE49-F238E27FC236}">
                    <a16:creationId xmlns:a16="http://schemas.microsoft.com/office/drawing/2014/main" id="{C2201427-F1B1-439C-BA35-75AA8EED183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0494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>
                <a:extLst>
                  <a:ext uri="{FF2B5EF4-FFF2-40B4-BE49-F238E27FC236}">
                    <a16:creationId xmlns:a16="http://schemas.microsoft.com/office/drawing/2014/main" id="{AD656504-E934-456A-A260-196F8BD18C0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87662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>
                <a:extLst>
                  <a:ext uri="{FF2B5EF4-FFF2-40B4-BE49-F238E27FC236}">
                    <a16:creationId xmlns:a16="http://schemas.microsoft.com/office/drawing/2014/main" id="{950C116F-47A1-43F2-A598-61387B6FAC6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0847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>
                <a:extLst>
                  <a:ext uri="{FF2B5EF4-FFF2-40B4-BE49-F238E27FC236}">
                    <a16:creationId xmlns:a16="http://schemas.microsoft.com/office/drawing/2014/main" id="{6885A53E-B2E4-414F-99F4-F80E5F7ECC1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778103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8764990A-2A71-43BB-88FC-C95F6276B20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96327" y="5445507"/>
                <a:ext cx="0" cy="1988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>
                <a:extLst>
                  <a:ext uri="{FF2B5EF4-FFF2-40B4-BE49-F238E27FC236}">
                    <a16:creationId xmlns:a16="http://schemas.microsoft.com/office/drawing/2014/main" id="{B298E44F-859E-45C1-8C44-3D5AAECF517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319295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>
                <a:extLst>
                  <a:ext uri="{FF2B5EF4-FFF2-40B4-BE49-F238E27FC236}">
                    <a16:creationId xmlns:a16="http://schemas.microsoft.com/office/drawing/2014/main" id="{DEE5CF3F-1EA0-4C3D-83A1-8934CEF1F1F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67675" y="5445507"/>
                <a:ext cx="0" cy="22490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77" name="TextBox 76">
                    <a:extLst>
                      <a:ext uri="{FF2B5EF4-FFF2-40B4-BE49-F238E27FC236}">
                        <a16:creationId xmlns:a16="http://schemas.microsoft.com/office/drawing/2014/main" id="{081224EB-6D99-4A3B-A5E0-7B4F3200E158}"/>
                      </a:ext>
                    </a:extLst>
                  </p:cNvPr>
                  <p:cNvSpPr txBox="1"/>
                  <p:nvPr/>
                </p:nvSpPr>
                <p:spPr>
                  <a:xfrm>
                    <a:off x="1093505" y="5682796"/>
                    <a:ext cx="11044987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dirty="0"/>
                      <a:t>0           0.1            </a:t>
                    </a:r>
                    <a14:m>
                      <m:oMath xmlns:m="http://schemas.openxmlformats.org/officeDocument/2006/math">
                        <m:r>
                          <a:rPr lang="en-GB" i="1" smtClean="0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          0. 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3      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  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0.4</m:t>
                        </m:r>
                      </m:oMath>
                    </a14:m>
                    <a:r>
                      <a:rPr lang="en-GB" dirty="0"/>
                      <a:t>       0.5             0.6        0.7          0.8        0.9          1.0          1.1          1.2        1.3                         </a:t>
                    </a:r>
                  </a:p>
                </p:txBody>
              </p:sp>
            </mc:Choice>
            <mc:Fallback>
              <p:sp>
                <p:nvSpPr>
                  <p:cNvPr id="77" name="TextBox 76">
                    <a:extLst>
                      <a:ext uri="{FF2B5EF4-FFF2-40B4-BE49-F238E27FC236}">
                        <a16:creationId xmlns:a16="http://schemas.microsoft.com/office/drawing/2014/main" id="{081224EB-6D99-4A3B-A5E0-7B4F3200E158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93505" y="5682796"/>
                    <a:ext cx="11044987" cy="369332"/>
                  </a:xfrm>
                  <a:prstGeom prst="rect">
                    <a:avLst/>
                  </a:prstGeom>
                  <a:blipFill>
                    <a:blip r:embed="rId3"/>
                    <a:stretch>
                      <a:fillRect l="-442" t="-9836" r="-5022" b="-24590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494888AA-3720-466C-99D5-77FCCF001F9F}"/>
                </a:ext>
              </a:extLst>
            </p:cNvPr>
            <p:cNvGrpSpPr/>
            <p:nvPr/>
          </p:nvGrpSpPr>
          <p:grpSpPr>
            <a:xfrm>
              <a:off x="9767550" y="4830614"/>
              <a:ext cx="1484051" cy="252154"/>
              <a:chOff x="9767550" y="4830614"/>
              <a:chExt cx="1484051" cy="252154"/>
            </a:xfrm>
          </p:grpSpPr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3B4584BF-1781-4896-8914-3321AF80E63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565059" y="4840562"/>
                <a:ext cx="0" cy="237278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2CFD6388-92FA-4F53-A57D-0B71980DACC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767550" y="4833106"/>
                <a:ext cx="0" cy="249662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C94AB981-CF36-4709-A088-D72D5EC045F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251601" y="4830614"/>
                <a:ext cx="0" cy="2472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78" name="TextBox 77">
            <a:extLst>
              <a:ext uri="{FF2B5EF4-FFF2-40B4-BE49-F238E27FC236}">
                <a16:creationId xmlns:a16="http://schemas.microsoft.com/office/drawing/2014/main" id="{9A859187-519C-48E6-A017-95B281A07EC0}"/>
              </a:ext>
            </a:extLst>
          </p:cNvPr>
          <p:cNvSpPr txBox="1"/>
          <p:nvPr/>
        </p:nvSpPr>
        <p:spPr>
          <a:xfrm>
            <a:off x="5726836" y="1418102"/>
            <a:ext cx="526855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nought point four</a:t>
            </a:r>
          </a:p>
        </p:txBody>
      </p:sp>
      <p:graphicFrame>
        <p:nvGraphicFramePr>
          <p:cNvPr id="79" name="Table 12">
            <a:extLst>
              <a:ext uri="{FF2B5EF4-FFF2-40B4-BE49-F238E27FC236}">
                <a16:creationId xmlns:a16="http://schemas.microsoft.com/office/drawing/2014/main" id="{21602226-FDD3-451B-AFCE-E3174F0AEF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0958292"/>
              </p:ext>
            </p:extLst>
          </p:nvPr>
        </p:nvGraphicFramePr>
        <p:xfrm>
          <a:off x="3259659" y="900589"/>
          <a:ext cx="1930506" cy="29143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5253">
                  <a:extLst>
                    <a:ext uri="{9D8B030D-6E8A-4147-A177-3AD203B41FA5}">
                      <a16:colId xmlns:a16="http://schemas.microsoft.com/office/drawing/2014/main" val="3918749094"/>
                    </a:ext>
                  </a:extLst>
                </a:gridCol>
                <a:gridCol w="965253">
                  <a:extLst>
                    <a:ext uri="{9D8B030D-6E8A-4147-A177-3AD203B41FA5}">
                      <a16:colId xmlns:a16="http://schemas.microsoft.com/office/drawing/2014/main" val="2912207265"/>
                    </a:ext>
                  </a:extLst>
                </a:gridCol>
              </a:tblGrid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709017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4268564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4227611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8893303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4746692"/>
                  </a:ext>
                </a:extLst>
              </a:tr>
            </a:tbl>
          </a:graphicData>
        </a:graphic>
      </p:graphicFrame>
      <p:pic>
        <p:nvPicPr>
          <p:cNvPr id="80" name="Picture 79">
            <a:extLst>
              <a:ext uri="{FF2B5EF4-FFF2-40B4-BE49-F238E27FC236}">
                <a16:creationId xmlns:a16="http://schemas.microsoft.com/office/drawing/2014/main" id="{4896DF39-0BFD-4FB6-BB96-44F98795A31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91496" y="924873"/>
            <a:ext cx="535347" cy="529994"/>
          </a:xfrm>
          <a:prstGeom prst="rect">
            <a:avLst/>
          </a:prstGeom>
        </p:spPr>
      </p:pic>
      <p:pic>
        <p:nvPicPr>
          <p:cNvPr id="81" name="Picture 80">
            <a:extLst>
              <a:ext uri="{FF2B5EF4-FFF2-40B4-BE49-F238E27FC236}">
                <a16:creationId xmlns:a16="http://schemas.microsoft.com/office/drawing/2014/main" id="{0B008CED-9D51-4906-8288-B0C6FA066DC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37885" y="924873"/>
            <a:ext cx="535347" cy="529994"/>
          </a:xfrm>
          <a:prstGeom prst="rect">
            <a:avLst/>
          </a:prstGeom>
        </p:spPr>
      </p:pic>
      <p:pic>
        <p:nvPicPr>
          <p:cNvPr id="82" name="Picture 81">
            <a:extLst>
              <a:ext uri="{FF2B5EF4-FFF2-40B4-BE49-F238E27FC236}">
                <a16:creationId xmlns:a16="http://schemas.microsoft.com/office/drawing/2014/main" id="{E188A88B-C3F6-477A-8633-9C426DD3653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39954" y="1501344"/>
            <a:ext cx="535347" cy="529994"/>
          </a:xfrm>
          <a:prstGeom prst="rect">
            <a:avLst/>
          </a:prstGeom>
        </p:spPr>
      </p:pic>
      <p:pic>
        <p:nvPicPr>
          <p:cNvPr id="83" name="Picture 82">
            <a:extLst>
              <a:ext uri="{FF2B5EF4-FFF2-40B4-BE49-F238E27FC236}">
                <a16:creationId xmlns:a16="http://schemas.microsoft.com/office/drawing/2014/main" id="{8E80ACAB-6EB2-42B0-8C49-88A557F1D8D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91495" y="1493124"/>
            <a:ext cx="535347" cy="529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65125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2F6FBAF-9208-470B-AC03-BE2FFA94232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6811" y="6322695"/>
            <a:ext cx="1395095" cy="535305"/>
          </a:xfrm>
          <a:prstGeom prst="rect">
            <a:avLst/>
          </a:prstGeom>
        </p:spPr>
      </p:pic>
      <p:sp>
        <p:nvSpPr>
          <p:cNvPr id="43" name="Arrow: Curved Down 42">
            <a:extLst>
              <a:ext uri="{FF2B5EF4-FFF2-40B4-BE49-F238E27FC236}">
                <a16:creationId xmlns:a16="http://schemas.microsoft.com/office/drawing/2014/main" id="{DBBC7635-BA32-4F8C-91F9-B5A4B80DC822}"/>
              </a:ext>
            </a:extLst>
          </p:cNvPr>
          <p:cNvSpPr/>
          <p:nvPr/>
        </p:nvSpPr>
        <p:spPr>
          <a:xfrm>
            <a:off x="1040805" y="4539207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5" name="Arrow: Curved Down 24">
            <a:extLst>
              <a:ext uri="{FF2B5EF4-FFF2-40B4-BE49-F238E27FC236}">
                <a16:creationId xmlns:a16="http://schemas.microsoft.com/office/drawing/2014/main" id="{113F4A7A-5A48-46E2-BBA9-F24053ADE89B}"/>
              </a:ext>
            </a:extLst>
          </p:cNvPr>
          <p:cNvSpPr/>
          <p:nvPr/>
        </p:nvSpPr>
        <p:spPr>
          <a:xfrm>
            <a:off x="1840637" y="454465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5" name="Arrow: Curved Down 44">
            <a:extLst>
              <a:ext uri="{FF2B5EF4-FFF2-40B4-BE49-F238E27FC236}">
                <a16:creationId xmlns:a16="http://schemas.microsoft.com/office/drawing/2014/main" id="{B22E06BC-B44E-4B2C-8593-E0D79BA2E7A2}"/>
              </a:ext>
            </a:extLst>
          </p:cNvPr>
          <p:cNvSpPr/>
          <p:nvPr/>
        </p:nvSpPr>
        <p:spPr>
          <a:xfrm>
            <a:off x="2673721" y="4532378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2" name="Arrow: Curved Down 51">
            <a:extLst>
              <a:ext uri="{FF2B5EF4-FFF2-40B4-BE49-F238E27FC236}">
                <a16:creationId xmlns:a16="http://schemas.microsoft.com/office/drawing/2014/main" id="{CB3595D2-407A-47E0-AE1E-B5212AB53E9D}"/>
              </a:ext>
            </a:extLst>
          </p:cNvPr>
          <p:cNvSpPr/>
          <p:nvPr/>
        </p:nvSpPr>
        <p:spPr>
          <a:xfrm>
            <a:off x="3477629" y="453354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6" name="Arrow: Curved Down 45">
            <a:extLst>
              <a:ext uri="{FF2B5EF4-FFF2-40B4-BE49-F238E27FC236}">
                <a16:creationId xmlns:a16="http://schemas.microsoft.com/office/drawing/2014/main" id="{0B7E4324-05A0-4F3D-B3E3-41A98108EEC4}"/>
              </a:ext>
            </a:extLst>
          </p:cNvPr>
          <p:cNvSpPr/>
          <p:nvPr/>
        </p:nvSpPr>
        <p:spPr>
          <a:xfrm>
            <a:off x="4247394" y="4556003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A985B5D8-9075-490E-A72B-DCCA329D25FD}"/>
              </a:ext>
            </a:extLst>
          </p:cNvPr>
          <p:cNvGrpSpPr/>
          <p:nvPr/>
        </p:nvGrpSpPr>
        <p:grpSpPr>
          <a:xfrm>
            <a:off x="725010" y="4815916"/>
            <a:ext cx="11218173" cy="618994"/>
            <a:chOff x="725010" y="4815916"/>
            <a:chExt cx="11218173" cy="618994"/>
          </a:xfrm>
        </p:grpSpPr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0F9AE37D-91EB-4916-A790-BBB01AA9CA46}"/>
                </a:ext>
              </a:extLst>
            </p:cNvPr>
            <p:cNvGrpSpPr/>
            <p:nvPr/>
          </p:nvGrpSpPr>
          <p:grpSpPr>
            <a:xfrm>
              <a:off x="725010" y="4815916"/>
              <a:ext cx="11218173" cy="618994"/>
              <a:chOff x="920319" y="5433134"/>
              <a:chExt cx="11218173" cy="618994"/>
            </a:xfrm>
          </p:grpSpPr>
          <p:cxnSp>
            <p:nvCxnSpPr>
              <p:cNvPr id="40" name="Straight Arrow Connector 39">
                <a:extLst>
                  <a:ext uri="{FF2B5EF4-FFF2-40B4-BE49-F238E27FC236}">
                    <a16:creationId xmlns:a16="http://schemas.microsoft.com/office/drawing/2014/main" id="{D27627CF-7C6F-4076-AF2E-BB964AE1931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0319" y="5433134"/>
                <a:ext cx="10851471" cy="12373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05EA6A2B-F9F2-47E4-B15C-93D1291812E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69507" y="5445507"/>
                <a:ext cx="0" cy="18660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EAFC2FAF-9AF3-4E19-8FCD-25CE2E4D3DF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46701" y="5433134"/>
                <a:ext cx="0" cy="211365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>
                <a:extLst>
                  <a:ext uri="{FF2B5EF4-FFF2-40B4-BE49-F238E27FC236}">
                    <a16:creationId xmlns:a16="http://schemas.microsoft.com/office/drawing/2014/main" id="{C790890A-7BE8-4654-B433-5E847CDCDB5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35946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>
                <a:extLst>
                  <a:ext uri="{FF2B5EF4-FFF2-40B4-BE49-F238E27FC236}">
                    <a16:creationId xmlns:a16="http://schemas.microsoft.com/office/drawing/2014/main" id="{BAFC7A23-686C-4380-8BBC-10CBE5D5FF1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1570" y="5433134"/>
                <a:ext cx="0" cy="19898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F12F4F6E-BEDF-45DA-8B70-DE8EA76A659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0494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>
                <a:extLst>
                  <a:ext uri="{FF2B5EF4-FFF2-40B4-BE49-F238E27FC236}">
                    <a16:creationId xmlns:a16="http://schemas.microsoft.com/office/drawing/2014/main" id="{50502E0D-F728-4893-A7DB-C7AC8E12465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87662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>
                <a:extLst>
                  <a:ext uri="{FF2B5EF4-FFF2-40B4-BE49-F238E27FC236}">
                    <a16:creationId xmlns:a16="http://schemas.microsoft.com/office/drawing/2014/main" id="{08171BDF-719E-4BB3-A3A5-DF96F4413DD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0847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>
                <a:extLst>
                  <a:ext uri="{FF2B5EF4-FFF2-40B4-BE49-F238E27FC236}">
                    <a16:creationId xmlns:a16="http://schemas.microsoft.com/office/drawing/2014/main" id="{ADB2C1D5-EFED-4B51-9360-5E1EFD6F80A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778103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id="{BCD618DB-8007-46D9-B54D-23B9988C408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96327" y="5445507"/>
                <a:ext cx="0" cy="1988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>
                <a:extLst>
                  <a:ext uri="{FF2B5EF4-FFF2-40B4-BE49-F238E27FC236}">
                    <a16:creationId xmlns:a16="http://schemas.microsoft.com/office/drawing/2014/main" id="{0D740D0A-7378-44E2-B346-0D455DDB736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319295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2F7563D1-F5A1-437D-AB8A-BBB8B34E0C7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67675" y="5445507"/>
                <a:ext cx="0" cy="22490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81" name="TextBox 80">
                    <a:extLst>
                      <a:ext uri="{FF2B5EF4-FFF2-40B4-BE49-F238E27FC236}">
                        <a16:creationId xmlns:a16="http://schemas.microsoft.com/office/drawing/2014/main" id="{DC4F8C85-F808-4F66-BA41-151396E06BCA}"/>
                      </a:ext>
                    </a:extLst>
                  </p:cNvPr>
                  <p:cNvSpPr txBox="1"/>
                  <p:nvPr/>
                </p:nvSpPr>
                <p:spPr>
                  <a:xfrm>
                    <a:off x="1093505" y="5682796"/>
                    <a:ext cx="11044987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dirty="0"/>
                      <a:t>0           0.1            </a:t>
                    </a:r>
                    <a14:m>
                      <m:oMath xmlns:m="http://schemas.openxmlformats.org/officeDocument/2006/math">
                        <m:r>
                          <a:rPr lang="en-GB" i="1" smtClean="0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          0. 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3      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  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0.4</m:t>
                        </m:r>
                      </m:oMath>
                    </a14:m>
                    <a:r>
                      <a:rPr lang="en-GB" dirty="0"/>
                      <a:t>       0.5             0.6        0.7          0.8        0.9          1.0          1.1          1.2        1.3                         </a:t>
                    </a:r>
                  </a:p>
                </p:txBody>
              </p:sp>
            </mc:Choice>
            <mc:Fallback>
              <p:sp>
                <p:nvSpPr>
                  <p:cNvPr id="81" name="TextBox 80">
                    <a:extLst>
                      <a:ext uri="{FF2B5EF4-FFF2-40B4-BE49-F238E27FC236}">
                        <a16:creationId xmlns:a16="http://schemas.microsoft.com/office/drawing/2014/main" id="{DC4F8C85-F808-4F66-BA41-151396E06BCA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93505" y="5682796"/>
                    <a:ext cx="11044987" cy="369332"/>
                  </a:xfrm>
                  <a:prstGeom prst="rect">
                    <a:avLst/>
                  </a:prstGeom>
                  <a:blipFill>
                    <a:blip r:embed="rId3"/>
                    <a:stretch>
                      <a:fillRect l="-442" t="-9836" r="-5022" b="-24590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D9F1A2C8-6BFA-4CD2-898A-A347A3E24312}"/>
                </a:ext>
              </a:extLst>
            </p:cNvPr>
            <p:cNvGrpSpPr/>
            <p:nvPr/>
          </p:nvGrpSpPr>
          <p:grpSpPr>
            <a:xfrm>
              <a:off x="9767550" y="4830614"/>
              <a:ext cx="1484051" cy="252154"/>
              <a:chOff x="9767550" y="4830614"/>
              <a:chExt cx="1484051" cy="252154"/>
            </a:xfrm>
          </p:grpSpPr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C6AA32A3-44CF-4E5B-BAF2-85E995FC605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565059" y="4840562"/>
                <a:ext cx="0" cy="237278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9030A908-E3E0-42E2-B548-D9FD1254C83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767550" y="4833106"/>
                <a:ext cx="0" cy="249662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B0468011-76B4-425C-B356-CD8A0434305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251601" y="4830614"/>
                <a:ext cx="0" cy="2472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82" name="TextBox 81">
            <a:extLst>
              <a:ext uri="{FF2B5EF4-FFF2-40B4-BE49-F238E27FC236}">
                <a16:creationId xmlns:a16="http://schemas.microsoft.com/office/drawing/2014/main" id="{2AA9EFDA-C271-4F57-B6FE-C06A3E21AA22}"/>
              </a:ext>
            </a:extLst>
          </p:cNvPr>
          <p:cNvSpPr txBox="1"/>
          <p:nvPr/>
        </p:nvSpPr>
        <p:spPr>
          <a:xfrm>
            <a:off x="5660087" y="1274658"/>
            <a:ext cx="51267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nought point five</a:t>
            </a:r>
          </a:p>
        </p:txBody>
      </p:sp>
      <p:graphicFrame>
        <p:nvGraphicFramePr>
          <p:cNvPr id="83" name="Table 12">
            <a:extLst>
              <a:ext uri="{FF2B5EF4-FFF2-40B4-BE49-F238E27FC236}">
                <a16:creationId xmlns:a16="http://schemas.microsoft.com/office/drawing/2014/main" id="{9DE01874-1F93-478B-B537-5B0FDBF098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0958292"/>
              </p:ext>
            </p:extLst>
          </p:nvPr>
        </p:nvGraphicFramePr>
        <p:xfrm>
          <a:off x="3259659" y="900589"/>
          <a:ext cx="1930506" cy="29143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5253">
                  <a:extLst>
                    <a:ext uri="{9D8B030D-6E8A-4147-A177-3AD203B41FA5}">
                      <a16:colId xmlns:a16="http://schemas.microsoft.com/office/drawing/2014/main" val="3918749094"/>
                    </a:ext>
                  </a:extLst>
                </a:gridCol>
                <a:gridCol w="965253">
                  <a:extLst>
                    <a:ext uri="{9D8B030D-6E8A-4147-A177-3AD203B41FA5}">
                      <a16:colId xmlns:a16="http://schemas.microsoft.com/office/drawing/2014/main" val="2912207265"/>
                    </a:ext>
                  </a:extLst>
                </a:gridCol>
              </a:tblGrid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709017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4268564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4227611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8893303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4746692"/>
                  </a:ext>
                </a:extLst>
              </a:tr>
            </a:tbl>
          </a:graphicData>
        </a:graphic>
      </p:graphicFrame>
      <p:pic>
        <p:nvPicPr>
          <p:cNvPr id="84" name="Picture 83">
            <a:extLst>
              <a:ext uri="{FF2B5EF4-FFF2-40B4-BE49-F238E27FC236}">
                <a16:creationId xmlns:a16="http://schemas.microsoft.com/office/drawing/2014/main" id="{15F585C4-F5F2-48CA-B11E-D64849D52E6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91496" y="924873"/>
            <a:ext cx="535347" cy="529994"/>
          </a:xfrm>
          <a:prstGeom prst="rect">
            <a:avLst/>
          </a:prstGeom>
        </p:spPr>
      </p:pic>
      <p:pic>
        <p:nvPicPr>
          <p:cNvPr id="85" name="Picture 84">
            <a:extLst>
              <a:ext uri="{FF2B5EF4-FFF2-40B4-BE49-F238E27FC236}">
                <a16:creationId xmlns:a16="http://schemas.microsoft.com/office/drawing/2014/main" id="{33EC9DDE-3208-454A-B275-4B0054B1B7C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37885" y="924873"/>
            <a:ext cx="535347" cy="529994"/>
          </a:xfrm>
          <a:prstGeom prst="rect">
            <a:avLst/>
          </a:prstGeom>
        </p:spPr>
      </p:pic>
      <p:pic>
        <p:nvPicPr>
          <p:cNvPr id="86" name="Picture 85">
            <a:extLst>
              <a:ext uri="{FF2B5EF4-FFF2-40B4-BE49-F238E27FC236}">
                <a16:creationId xmlns:a16="http://schemas.microsoft.com/office/drawing/2014/main" id="{C7EC2C43-5E63-4155-96BA-01F1004EAE2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39954" y="1501344"/>
            <a:ext cx="535347" cy="529994"/>
          </a:xfrm>
          <a:prstGeom prst="rect">
            <a:avLst/>
          </a:prstGeom>
        </p:spPr>
      </p:pic>
      <p:pic>
        <p:nvPicPr>
          <p:cNvPr id="87" name="Picture 86">
            <a:extLst>
              <a:ext uri="{FF2B5EF4-FFF2-40B4-BE49-F238E27FC236}">
                <a16:creationId xmlns:a16="http://schemas.microsoft.com/office/drawing/2014/main" id="{EBD27B31-F68C-487A-BC5F-6ACB1E72C50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91495" y="1493124"/>
            <a:ext cx="535347" cy="529994"/>
          </a:xfrm>
          <a:prstGeom prst="rect">
            <a:avLst/>
          </a:prstGeom>
        </p:spPr>
      </p:pic>
      <p:pic>
        <p:nvPicPr>
          <p:cNvPr id="88" name="Picture 87">
            <a:extLst>
              <a:ext uri="{FF2B5EF4-FFF2-40B4-BE49-F238E27FC236}">
                <a16:creationId xmlns:a16="http://schemas.microsoft.com/office/drawing/2014/main" id="{2A450B43-ED62-48AE-9BBC-4C24A2A136E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94408" y="2076435"/>
            <a:ext cx="535347" cy="529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57916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2F6FBAF-9208-470B-AC03-BE2FFA94232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6811" y="6322695"/>
            <a:ext cx="1395095" cy="535305"/>
          </a:xfrm>
          <a:prstGeom prst="rect">
            <a:avLst/>
          </a:prstGeom>
        </p:spPr>
      </p:pic>
      <p:sp>
        <p:nvSpPr>
          <p:cNvPr id="43" name="Arrow: Curved Down 42">
            <a:extLst>
              <a:ext uri="{FF2B5EF4-FFF2-40B4-BE49-F238E27FC236}">
                <a16:creationId xmlns:a16="http://schemas.microsoft.com/office/drawing/2014/main" id="{DBBC7635-BA32-4F8C-91F9-B5A4B80DC822}"/>
              </a:ext>
            </a:extLst>
          </p:cNvPr>
          <p:cNvSpPr/>
          <p:nvPr/>
        </p:nvSpPr>
        <p:spPr>
          <a:xfrm>
            <a:off x="1040805" y="4539207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5" name="Arrow: Curved Down 24">
            <a:extLst>
              <a:ext uri="{FF2B5EF4-FFF2-40B4-BE49-F238E27FC236}">
                <a16:creationId xmlns:a16="http://schemas.microsoft.com/office/drawing/2014/main" id="{113F4A7A-5A48-46E2-BBA9-F24053ADE89B}"/>
              </a:ext>
            </a:extLst>
          </p:cNvPr>
          <p:cNvSpPr/>
          <p:nvPr/>
        </p:nvSpPr>
        <p:spPr>
          <a:xfrm>
            <a:off x="1840637" y="454465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5" name="Arrow: Curved Down 44">
            <a:extLst>
              <a:ext uri="{FF2B5EF4-FFF2-40B4-BE49-F238E27FC236}">
                <a16:creationId xmlns:a16="http://schemas.microsoft.com/office/drawing/2014/main" id="{B22E06BC-B44E-4B2C-8593-E0D79BA2E7A2}"/>
              </a:ext>
            </a:extLst>
          </p:cNvPr>
          <p:cNvSpPr/>
          <p:nvPr/>
        </p:nvSpPr>
        <p:spPr>
          <a:xfrm>
            <a:off x="2673721" y="4532378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2" name="Arrow: Curved Down 51">
            <a:extLst>
              <a:ext uri="{FF2B5EF4-FFF2-40B4-BE49-F238E27FC236}">
                <a16:creationId xmlns:a16="http://schemas.microsoft.com/office/drawing/2014/main" id="{CB3595D2-407A-47E0-AE1E-B5212AB53E9D}"/>
              </a:ext>
            </a:extLst>
          </p:cNvPr>
          <p:cNvSpPr/>
          <p:nvPr/>
        </p:nvSpPr>
        <p:spPr>
          <a:xfrm>
            <a:off x="3477629" y="453354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6" name="Arrow: Curved Down 45">
            <a:extLst>
              <a:ext uri="{FF2B5EF4-FFF2-40B4-BE49-F238E27FC236}">
                <a16:creationId xmlns:a16="http://schemas.microsoft.com/office/drawing/2014/main" id="{0B7E4324-05A0-4F3D-B3E3-41A98108EEC4}"/>
              </a:ext>
            </a:extLst>
          </p:cNvPr>
          <p:cNvSpPr/>
          <p:nvPr/>
        </p:nvSpPr>
        <p:spPr>
          <a:xfrm>
            <a:off x="4247394" y="4556003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6" name="Arrow: Curved Down 55">
            <a:extLst>
              <a:ext uri="{FF2B5EF4-FFF2-40B4-BE49-F238E27FC236}">
                <a16:creationId xmlns:a16="http://schemas.microsoft.com/office/drawing/2014/main" id="{943ABDEA-C6CE-4AAF-841A-A6CC5ED845FD}"/>
              </a:ext>
            </a:extLst>
          </p:cNvPr>
          <p:cNvSpPr/>
          <p:nvPr/>
        </p:nvSpPr>
        <p:spPr>
          <a:xfrm>
            <a:off x="5062930" y="4556003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1219AAEC-CE3A-464E-9B76-11BDADEC7E20}"/>
              </a:ext>
            </a:extLst>
          </p:cNvPr>
          <p:cNvGrpSpPr/>
          <p:nvPr/>
        </p:nvGrpSpPr>
        <p:grpSpPr>
          <a:xfrm>
            <a:off x="725010" y="4815916"/>
            <a:ext cx="11218173" cy="618994"/>
            <a:chOff x="725010" y="4815916"/>
            <a:chExt cx="11218173" cy="618994"/>
          </a:xfrm>
        </p:grpSpPr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D8626272-E03B-4E0B-9D5C-1A3AE80E6AF3}"/>
                </a:ext>
              </a:extLst>
            </p:cNvPr>
            <p:cNvGrpSpPr/>
            <p:nvPr/>
          </p:nvGrpSpPr>
          <p:grpSpPr>
            <a:xfrm>
              <a:off x="725010" y="4815916"/>
              <a:ext cx="11218173" cy="618994"/>
              <a:chOff x="920319" y="5433134"/>
              <a:chExt cx="11218173" cy="618994"/>
            </a:xfrm>
          </p:grpSpPr>
          <p:cxnSp>
            <p:nvCxnSpPr>
              <p:cNvPr id="57" name="Straight Arrow Connector 56">
                <a:extLst>
                  <a:ext uri="{FF2B5EF4-FFF2-40B4-BE49-F238E27FC236}">
                    <a16:creationId xmlns:a16="http://schemas.microsoft.com/office/drawing/2014/main" id="{71D8A81E-5F26-42A4-9703-FDA09E478FF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0319" y="5433134"/>
                <a:ext cx="10851471" cy="12373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>
                <a:extLst>
                  <a:ext uri="{FF2B5EF4-FFF2-40B4-BE49-F238E27FC236}">
                    <a16:creationId xmlns:a16="http://schemas.microsoft.com/office/drawing/2014/main" id="{8C6442F9-724E-411B-991E-F9ED83FBA23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69507" y="5445507"/>
                <a:ext cx="0" cy="18660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>
                <a:extLst>
                  <a:ext uri="{FF2B5EF4-FFF2-40B4-BE49-F238E27FC236}">
                    <a16:creationId xmlns:a16="http://schemas.microsoft.com/office/drawing/2014/main" id="{FF6BC229-6EAA-43BD-8456-73A548B1FB7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46701" y="5433134"/>
                <a:ext cx="0" cy="211365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id="{5D875BEC-AF48-44A5-A836-E53EDDAA44E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35946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>
                <a:extLst>
                  <a:ext uri="{FF2B5EF4-FFF2-40B4-BE49-F238E27FC236}">
                    <a16:creationId xmlns:a16="http://schemas.microsoft.com/office/drawing/2014/main" id="{1D72EBA2-E203-48A0-ADAF-BE661BBF94B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1570" y="5433134"/>
                <a:ext cx="0" cy="19898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499BD86E-BED1-470E-9768-0A433E21FAA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0494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id="{E24C7045-5B39-4E1F-86A7-5664A2F10CA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87662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>
                <a:extLst>
                  <a:ext uri="{FF2B5EF4-FFF2-40B4-BE49-F238E27FC236}">
                    <a16:creationId xmlns:a16="http://schemas.microsoft.com/office/drawing/2014/main" id="{ECF53677-77B5-418C-B39D-6EE096E8072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0847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>
                <a:extLst>
                  <a:ext uri="{FF2B5EF4-FFF2-40B4-BE49-F238E27FC236}">
                    <a16:creationId xmlns:a16="http://schemas.microsoft.com/office/drawing/2014/main" id="{02ABAC74-96E7-42A7-81F3-50CC1BEBB8F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778103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>
                <a:extLst>
                  <a:ext uri="{FF2B5EF4-FFF2-40B4-BE49-F238E27FC236}">
                    <a16:creationId xmlns:a16="http://schemas.microsoft.com/office/drawing/2014/main" id="{EEA475D4-F32A-469C-AD62-B5617F7C4A0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96327" y="5445507"/>
                <a:ext cx="0" cy="1988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>
                <a:extLst>
                  <a:ext uri="{FF2B5EF4-FFF2-40B4-BE49-F238E27FC236}">
                    <a16:creationId xmlns:a16="http://schemas.microsoft.com/office/drawing/2014/main" id="{E0E874C9-E910-456C-9809-03A3961C221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319295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F2B96466-3DC4-46D4-BADD-72E585A50C6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67675" y="5445507"/>
                <a:ext cx="0" cy="22490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87" name="TextBox 86">
                    <a:extLst>
                      <a:ext uri="{FF2B5EF4-FFF2-40B4-BE49-F238E27FC236}">
                        <a16:creationId xmlns:a16="http://schemas.microsoft.com/office/drawing/2014/main" id="{24A0BA15-D7CA-4DE9-AA9B-82D1EB255C18}"/>
                      </a:ext>
                    </a:extLst>
                  </p:cNvPr>
                  <p:cNvSpPr txBox="1"/>
                  <p:nvPr/>
                </p:nvSpPr>
                <p:spPr>
                  <a:xfrm>
                    <a:off x="1093505" y="5682796"/>
                    <a:ext cx="11044987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dirty="0"/>
                      <a:t>0           0.1            </a:t>
                    </a:r>
                    <a14:m>
                      <m:oMath xmlns:m="http://schemas.openxmlformats.org/officeDocument/2006/math">
                        <m:r>
                          <a:rPr lang="en-GB" i="1" smtClean="0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          0. 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3      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  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0.4</m:t>
                        </m:r>
                      </m:oMath>
                    </a14:m>
                    <a:r>
                      <a:rPr lang="en-GB" dirty="0"/>
                      <a:t>       0.5             0.6        0.7          0.8        0.9          1.0          1.1          1.2        1.3                         </a:t>
                    </a:r>
                  </a:p>
                </p:txBody>
              </p:sp>
            </mc:Choice>
            <mc:Fallback>
              <p:sp>
                <p:nvSpPr>
                  <p:cNvPr id="87" name="TextBox 86">
                    <a:extLst>
                      <a:ext uri="{FF2B5EF4-FFF2-40B4-BE49-F238E27FC236}">
                        <a16:creationId xmlns:a16="http://schemas.microsoft.com/office/drawing/2014/main" id="{24A0BA15-D7CA-4DE9-AA9B-82D1EB255C18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93505" y="5682796"/>
                    <a:ext cx="11044987" cy="369332"/>
                  </a:xfrm>
                  <a:prstGeom prst="rect">
                    <a:avLst/>
                  </a:prstGeom>
                  <a:blipFill>
                    <a:blip r:embed="rId3"/>
                    <a:stretch>
                      <a:fillRect l="-442" t="-9836" r="-5022" b="-24590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686E5CF0-D578-49E4-AF7E-AA36A631ED6D}"/>
                </a:ext>
              </a:extLst>
            </p:cNvPr>
            <p:cNvGrpSpPr/>
            <p:nvPr/>
          </p:nvGrpSpPr>
          <p:grpSpPr>
            <a:xfrm>
              <a:off x="9767550" y="4830614"/>
              <a:ext cx="1484051" cy="252154"/>
              <a:chOff x="9767550" y="4830614"/>
              <a:chExt cx="1484051" cy="252154"/>
            </a:xfrm>
          </p:grpSpPr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FE824A65-6690-4402-A012-B30FDFB5655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565059" y="4840562"/>
                <a:ext cx="0" cy="237278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1CBF0450-F168-4DDB-9C70-0C5DF04D9B7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767550" y="4833106"/>
                <a:ext cx="0" cy="249662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724BF314-8805-4373-B542-8369E25D903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251601" y="4830614"/>
                <a:ext cx="0" cy="2472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88" name="TextBox 87">
            <a:extLst>
              <a:ext uri="{FF2B5EF4-FFF2-40B4-BE49-F238E27FC236}">
                <a16:creationId xmlns:a16="http://schemas.microsoft.com/office/drawing/2014/main" id="{BF776C68-6E49-405F-B317-003EB695C760}"/>
              </a:ext>
            </a:extLst>
          </p:cNvPr>
          <p:cNvSpPr txBox="1"/>
          <p:nvPr/>
        </p:nvSpPr>
        <p:spPr>
          <a:xfrm>
            <a:off x="6266477" y="1228125"/>
            <a:ext cx="483177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nought point six</a:t>
            </a:r>
          </a:p>
        </p:txBody>
      </p:sp>
      <p:graphicFrame>
        <p:nvGraphicFramePr>
          <p:cNvPr id="89" name="Table 12">
            <a:extLst>
              <a:ext uri="{FF2B5EF4-FFF2-40B4-BE49-F238E27FC236}">
                <a16:creationId xmlns:a16="http://schemas.microsoft.com/office/drawing/2014/main" id="{A1AAADBC-8DC4-481D-B102-727CD3B76C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0958292"/>
              </p:ext>
            </p:extLst>
          </p:nvPr>
        </p:nvGraphicFramePr>
        <p:xfrm>
          <a:off x="3259659" y="900589"/>
          <a:ext cx="1930506" cy="29143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5253">
                  <a:extLst>
                    <a:ext uri="{9D8B030D-6E8A-4147-A177-3AD203B41FA5}">
                      <a16:colId xmlns:a16="http://schemas.microsoft.com/office/drawing/2014/main" val="3918749094"/>
                    </a:ext>
                  </a:extLst>
                </a:gridCol>
                <a:gridCol w="965253">
                  <a:extLst>
                    <a:ext uri="{9D8B030D-6E8A-4147-A177-3AD203B41FA5}">
                      <a16:colId xmlns:a16="http://schemas.microsoft.com/office/drawing/2014/main" val="2912207265"/>
                    </a:ext>
                  </a:extLst>
                </a:gridCol>
              </a:tblGrid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709017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4268564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4227611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8893303"/>
                  </a:ext>
                </a:extLst>
              </a:tr>
              <a:tr h="582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4746692"/>
                  </a:ext>
                </a:extLst>
              </a:tr>
            </a:tbl>
          </a:graphicData>
        </a:graphic>
      </p:graphicFrame>
      <p:pic>
        <p:nvPicPr>
          <p:cNvPr id="90" name="Picture 89">
            <a:extLst>
              <a:ext uri="{FF2B5EF4-FFF2-40B4-BE49-F238E27FC236}">
                <a16:creationId xmlns:a16="http://schemas.microsoft.com/office/drawing/2014/main" id="{2DF01425-1736-42C0-B951-0767718C64D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91496" y="924873"/>
            <a:ext cx="535347" cy="529994"/>
          </a:xfrm>
          <a:prstGeom prst="rect">
            <a:avLst/>
          </a:prstGeom>
        </p:spPr>
      </p:pic>
      <p:pic>
        <p:nvPicPr>
          <p:cNvPr id="91" name="Picture 90">
            <a:extLst>
              <a:ext uri="{FF2B5EF4-FFF2-40B4-BE49-F238E27FC236}">
                <a16:creationId xmlns:a16="http://schemas.microsoft.com/office/drawing/2014/main" id="{3EEC5A65-9900-47B1-8DB6-B3A94D24C0D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37885" y="924873"/>
            <a:ext cx="535347" cy="529994"/>
          </a:xfrm>
          <a:prstGeom prst="rect">
            <a:avLst/>
          </a:prstGeom>
        </p:spPr>
      </p:pic>
      <p:pic>
        <p:nvPicPr>
          <p:cNvPr id="92" name="Picture 91">
            <a:extLst>
              <a:ext uri="{FF2B5EF4-FFF2-40B4-BE49-F238E27FC236}">
                <a16:creationId xmlns:a16="http://schemas.microsoft.com/office/drawing/2014/main" id="{8A4B36FC-C451-45D0-B0A1-07AA6510C37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39954" y="1501344"/>
            <a:ext cx="535347" cy="529994"/>
          </a:xfrm>
          <a:prstGeom prst="rect">
            <a:avLst/>
          </a:prstGeom>
        </p:spPr>
      </p:pic>
      <p:pic>
        <p:nvPicPr>
          <p:cNvPr id="93" name="Picture 92">
            <a:extLst>
              <a:ext uri="{FF2B5EF4-FFF2-40B4-BE49-F238E27FC236}">
                <a16:creationId xmlns:a16="http://schemas.microsoft.com/office/drawing/2014/main" id="{31EE89D6-B632-420D-8659-7CD49ECF69A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91495" y="1493124"/>
            <a:ext cx="535347" cy="529994"/>
          </a:xfrm>
          <a:prstGeom prst="rect">
            <a:avLst/>
          </a:prstGeom>
        </p:spPr>
      </p:pic>
      <p:pic>
        <p:nvPicPr>
          <p:cNvPr id="94" name="Picture 93">
            <a:extLst>
              <a:ext uri="{FF2B5EF4-FFF2-40B4-BE49-F238E27FC236}">
                <a16:creationId xmlns:a16="http://schemas.microsoft.com/office/drawing/2014/main" id="{42EA8858-F9A3-4720-AA32-AC4BDEF4963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94408" y="2076435"/>
            <a:ext cx="535347" cy="529994"/>
          </a:xfrm>
          <a:prstGeom prst="rect">
            <a:avLst/>
          </a:prstGeom>
        </p:spPr>
      </p:pic>
      <p:pic>
        <p:nvPicPr>
          <p:cNvPr id="95" name="Picture 94">
            <a:extLst>
              <a:ext uri="{FF2B5EF4-FFF2-40B4-BE49-F238E27FC236}">
                <a16:creationId xmlns:a16="http://schemas.microsoft.com/office/drawing/2014/main" id="{7D444EC7-2EEC-4591-8661-EEEF76DE691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22135" y="2100352"/>
            <a:ext cx="535347" cy="529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36909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</TotalTime>
  <Words>394</Words>
  <Application>Microsoft Office PowerPoint</Application>
  <PresentationFormat>Widescreen</PresentationFormat>
  <Paragraphs>69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Cambria Math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 Lees</dc:creator>
  <cp:lastModifiedBy>JO Lees</cp:lastModifiedBy>
  <cp:revision>72</cp:revision>
  <dcterms:created xsi:type="dcterms:W3CDTF">2021-02-01T13:23:24Z</dcterms:created>
  <dcterms:modified xsi:type="dcterms:W3CDTF">2021-02-04T20:42:45Z</dcterms:modified>
</cp:coreProperties>
</file>