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72" r:id="rId2"/>
    <p:sldId id="2643" r:id="rId3"/>
    <p:sldId id="2645" r:id="rId4"/>
    <p:sldId id="262" r:id="rId5"/>
    <p:sldId id="273" r:id="rId6"/>
    <p:sldId id="2637" r:id="rId7"/>
    <p:sldId id="2638" r:id="rId8"/>
    <p:sldId id="2639" r:id="rId9"/>
    <p:sldId id="2644" r:id="rId10"/>
    <p:sldId id="2641" r:id="rId11"/>
    <p:sldId id="2642" r:id="rId12"/>
    <p:sldId id="26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722E63-4983-42C6-8B8D-07FD9BBABF05}" v="20" dt="2021-02-02T13:10:58.0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08" autoAdjust="0"/>
    <p:restoredTop sz="94660"/>
  </p:normalViewPr>
  <p:slideViewPr>
    <p:cSldViewPr snapToGrid="0">
      <p:cViewPr varScale="1">
        <p:scale>
          <a:sx n="79" d="100"/>
          <a:sy n="79" d="100"/>
        </p:scale>
        <p:origin x="140" y="7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pencer, Kathryn" userId="507b2884-31fe-42e9-a7f3-1f123cbf5404" providerId="ADAL" clId="{15722E63-4983-42C6-8B8D-07FD9BBABF05}"/>
    <pc:docChg chg="undo custSel modSld">
      <pc:chgData name="Spencer, Kathryn" userId="507b2884-31fe-42e9-a7f3-1f123cbf5404" providerId="ADAL" clId="{15722E63-4983-42C6-8B8D-07FD9BBABF05}" dt="2021-02-02T13:57:09.269" v="2961" actId="20577"/>
      <pc:docMkLst>
        <pc:docMk/>
      </pc:docMkLst>
      <pc:sldChg chg="addSp modSp mod">
        <pc:chgData name="Spencer, Kathryn" userId="507b2884-31fe-42e9-a7f3-1f123cbf5404" providerId="ADAL" clId="{15722E63-4983-42C6-8B8D-07FD9BBABF05}" dt="2021-02-02T13:57:09.269" v="2961" actId="20577"/>
        <pc:sldMkLst>
          <pc:docMk/>
          <pc:sldMk cId="4061990253" sldId="262"/>
        </pc:sldMkLst>
        <pc:spChg chg="mod">
          <ac:chgData name="Spencer, Kathryn" userId="507b2884-31fe-42e9-a7f3-1f123cbf5404" providerId="ADAL" clId="{15722E63-4983-42C6-8B8D-07FD9BBABF05}" dt="2021-02-02T12:10:11.902" v="28" actId="20577"/>
          <ac:spMkLst>
            <pc:docMk/>
            <pc:sldMk cId="4061990253" sldId="262"/>
            <ac:spMk id="2" creationId="{7E4AB234-D801-4FC2-BB72-FAB9C8B21463}"/>
          </ac:spMkLst>
        </pc:spChg>
        <pc:spChg chg="mod">
          <ac:chgData name="Spencer, Kathryn" userId="507b2884-31fe-42e9-a7f3-1f123cbf5404" providerId="ADAL" clId="{15722E63-4983-42C6-8B8D-07FD9BBABF05}" dt="2021-02-02T12:09:16.371" v="23" actId="1076"/>
          <ac:spMkLst>
            <pc:docMk/>
            <pc:sldMk cId="4061990253" sldId="262"/>
            <ac:spMk id="5" creationId="{0BF96865-8128-471D-B202-42AFC1741DB7}"/>
          </ac:spMkLst>
        </pc:spChg>
        <pc:spChg chg="add mod">
          <ac:chgData name="Spencer, Kathryn" userId="507b2884-31fe-42e9-a7f3-1f123cbf5404" providerId="ADAL" clId="{15722E63-4983-42C6-8B8D-07FD9BBABF05}" dt="2021-02-02T13:57:09.269" v="2961" actId="20577"/>
          <ac:spMkLst>
            <pc:docMk/>
            <pc:sldMk cId="4061990253" sldId="262"/>
            <ac:spMk id="7" creationId="{D38657B3-DED1-4E58-9FA4-E57733A2F049}"/>
          </ac:spMkLst>
        </pc:spChg>
        <pc:picChg chg="add mod">
          <ac:chgData name="Spencer, Kathryn" userId="507b2884-31fe-42e9-a7f3-1f123cbf5404" providerId="ADAL" clId="{15722E63-4983-42C6-8B8D-07FD9BBABF05}" dt="2021-02-02T12:09:43.170" v="26" actId="1076"/>
          <ac:picMkLst>
            <pc:docMk/>
            <pc:sldMk cId="4061990253" sldId="262"/>
            <ac:picMk id="4" creationId="{A29E5641-C4E3-456B-B27F-1FF79A298FF5}"/>
          </ac:picMkLst>
        </pc:picChg>
      </pc:sldChg>
      <pc:sldChg chg="addSp modSp mod">
        <pc:chgData name="Spencer, Kathryn" userId="507b2884-31fe-42e9-a7f3-1f123cbf5404" providerId="ADAL" clId="{15722E63-4983-42C6-8B8D-07FD9BBABF05}" dt="2021-02-02T13:15:51.153" v="2957" actId="20577"/>
        <pc:sldMkLst>
          <pc:docMk/>
          <pc:sldMk cId="4284245350" sldId="272"/>
        </pc:sldMkLst>
        <pc:spChg chg="mod">
          <ac:chgData name="Spencer, Kathryn" userId="507b2884-31fe-42e9-a7f3-1f123cbf5404" providerId="ADAL" clId="{15722E63-4983-42C6-8B8D-07FD9BBABF05}" dt="2021-02-02T13:15:51.153" v="2957" actId="20577"/>
          <ac:spMkLst>
            <pc:docMk/>
            <pc:sldMk cId="4284245350" sldId="272"/>
            <ac:spMk id="3" creationId="{00000000-0000-0000-0000-000000000000}"/>
          </ac:spMkLst>
        </pc:spChg>
        <pc:spChg chg="add mod">
          <ac:chgData name="Spencer, Kathryn" userId="507b2884-31fe-42e9-a7f3-1f123cbf5404" providerId="ADAL" clId="{15722E63-4983-42C6-8B8D-07FD9BBABF05}" dt="2021-02-02T12:07:06.738" v="15" actId="207"/>
          <ac:spMkLst>
            <pc:docMk/>
            <pc:sldMk cId="4284245350" sldId="272"/>
            <ac:spMk id="5" creationId="{995EEFEE-82BA-4CCE-96F8-1408C95C369A}"/>
          </ac:spMkLst>
        </pc:spChg>
      </pc:sldChg>
      <pc:sldChg chg="addSp modSp mod">
        <pc:chgData name="Spencer, Kathryn" userId="507b2884-31fe-42e9-a7f3-1f123cbf5404" providerId="ADAL" clId="{15722E63-4983-42C6-8B8D-07FD9BBABF05}" dt="2021-02-02T13:12:41.499" v="2898" actId="20577"/>
        <pc:sldMkLst>
          <pc:docMk/>
          <pc:sldMk cId="564609733" sldId="273"/>
        </pc:sldMkLst>
        <pc:spChg chg="mod">
          <ac:chgData name="Spencer, Kathryn" userId="507b2884-31fe-42e9-a7f3-1f123cbf5404" providerId="ADAL" clId="{15722E63-4983-42C6-8B8D-07FD9BBABF05}" dt="2021-02-02T12:13:19.751" v="40" actId="1076"/>
          <ac:spMkLst>
            <pc:docMk/>
            <pc:sldMk cId="564609733" sldId="273"/>
            <ac:spMk id="2" creationId="{7E4AB234-D801-4FC2-BB72-FAB9C8B21463}"/>
          </ac:spMkLst>
        </pc:spChg>
        <pc:spChg chg="mod">
          <ac:chgData name="Spencer, Kathryn" userId="507b2884-31fe-42e9-a7f3-1f123cbf5404" providerId="ADAL" clId="{15722E63-4983-42C6-8B8D-07FD9BBABF05}" dt="2021-02-02T13:12:41.499" v="2898" actId="20577"/>
          <ac:spMkLst>
            <pc:docMk/>
            <pc:sldMk cId="564609733" sldId="273"/>
            <ac:spMk id="10" creationId="{4354E2B1-015F-49CE-9770-4DDD36444C69}"/>
          </ac:spMkLst>
        </pc:spChg>
        <pc:picChg chg="add mod">
          <ac:chgData name="Spencer, Kathryn" userId="507b2884-31fe-42e9-a7f3-1f123cbf5404" providerId="ADAL" clId="{15722E63-4983-42C6-8B8D-07FD9BBABF05}" dt="2021-02-02T12:10:48.902" v="30" actId="1076"/>
          <ac:picMkLst>
            <pc:docMk/>
            <pc:sldMk cId="564609733" sldId="273"/>
            <ac:picMk id="6" creationId="{D49AB4D1-73C3-42B9-ADF9-FA6BB97BED58}"/>
          </ac:picMkLst>
        </pc:picChg>
      </pc:sldChg>
      <pc:sldChg chg="addSp modSp mod">
        <pc:chgData name="Spencer, Kathryn" userId="507b2884-31fe-42e9-a7f3-1f123cbf5404" providerId="ADAL" clId="{15722E63-4983-42C6-8B8D-07FD9BBABF05}" dt="2021-02-02T13:14:01.301" v="2947" actId="20577"/>
        <pc:sldMkLst>
          <pc:docMk/>
          <pc:sldMk cId="2483527723" sldId="2637"/>
        </pc:sldMkLst>
        <pc:spChg chg="mod">
          <ac:chgData name="Spencer, Kathryn" userId="507b2884-31fe-42e9-a7f3-1f123cbf5404" providerId="ADAL" clId="{15722E63-4983-42C6-8B8D-07FD9BBABF05}" dt="2021-02-02T13:14:01.301" v="2947" actId="20577"/>
          <ac:spMkLst>
            <pc:docMk/>
            <pc:sldMk cId="2483527723" sldId="2637"/>
            <ac:spMk id="3" creationId="{C108D53A-CBF5-4B0E-8282-15120F8F0D36}"/>
          </ac:spMkLst>
        </pc:spChg>
        <pc:picChg chg="add mod">
          <ac:chgData name="Spencer, Kathryn" userId="507b2884-31fe-42e9-a7f3-1f123cbf5404" providerId="ADAL" clId="{15722E63-4983-42C6-8B8D-07FD9BBABF05}" dt="2021-02-02T12:10:55.634" v="32" actId="1076"/>
          <ac:picMkLst>
            <pc:docMk/>
            <pc:sldMk cId="2483527723" sldId="2637"/>
            <ac:picMk id="6" creationId="{65990546-270F-4E9E-8E41-919C1BB3D6B6}"/>
          </ac:picMkLst>
        </pc:picChg>
      </pc:sldChg>
      <pc:sldChg chg="addSp delSp modSp mod">
        <pc:chgData name="Spencer, Kathryn" userId="507b2884-31fe-42e9-a7f3-1f123cbf5404" providerId="ADAL" clId="{15722E63-4983-42C6-8B8D-07FD9BBABF05}" dt="2021-02-02T13:01:43.635" v="2226" actId="1076"/>
        <pc:sldMkLst>
          <pc:docMk/>
          <pc:sldMk cId="3387439793" sldId="2638"/>
        </pc:sldMkLst>
        <pc:spChg chg="del">
          <ac:chgData name="Spencer, Kathryn" userId="507b2884-31fe-42e9-a7f3-1f123cbf5404" providerId="ADAL" clId="{15722E63-4983-42C6-8B8D-07FD9BBABF05}" dt="2021-02-02T12:29:43.103" v="1769" actId="478"/>
          <ac:spMkLst>
            <pc:docMk/>
            <pc:sldMk cId="3387439793" sldId="2638"/>
            <ac:spMk id="2" creationId="{B4718B10-2DAF-4E11-9FD0-7BA96F20A1A1}"/>
          </ac:spMkLst>
        </pc:spChg>
        <pc:spChg chg="add mod">
          <ac:chgData name="Spencer, Kathryn" userId="507b2884-31fe-42e9-a7f3-1f123cbf5404" providerId="ADAL" clId="{15722E63-4983-42C6-8B8D-07FD9BBABF05}" dt="2021-02-02T12:50:15.588" v="2044" actId="1076"/>
          <ac:spMkLst>
            <pc:docMk/>
            <pc:sldMk cId="3387439793" sldId="2638"/>
            <ac:spMk id="7" creationId="{D51682FA-3B74-4C1C-98AB-EE42E1AE5C49}"/>
          </ac:spMkLst>
        </pc:spChg>
        <pc:picChg chg="add del mod">
          <ac:chgData name="Spencer, Kathryn" userId="507b2884-31fe-42e9-a7f3-1f123cbf5404" providerId="ADAL" clId="{15722E63-4983-42C6-8B8D-07FD9BBABF05}" dt="2021-02-02T13:00:59.628" v="2223" actId="478"/>
          <ac:picMkLst>
            <pc:docMk/>
            <pc:sldMk cId="3387439793" sldId="2638"/>
            <ac:picMk id="4" creationId="{8DA70366-F91E-42FB-9612-EB00F655DCA0}"/>
          </ac:picMkLst>
        </pc:picChg>
        <pc:picChg chg="add mod">
          <ac:chgData name="Spencer, Kathryn" userId="507b2884-31fe-42e9-a7f3-1f123cbf5404" providerId="ADAL" clId="{15722E63-4983-42C6-8B8D-07FD9BBABF05}" dt="2021-02-02T12:49:11.357" v="1994" actId="1076"/>
          <ac:picMkLst>
            <pc:docMk/>
            <pc:sldMk cId="3387439793" sldId="2638"/>
            <ac:picMk id="6" creationId="{23387CCA-1010-41BE-8B17-6D8FC2580452}"/>
          </ac:picMkLst>
        </pc:picChg>
        <pc:picChg chg="add mod">
          <ac:chgData name="Spencer, Kathryn" userId="507b2884-31fe-42e9-a7f3-1f123cbf5404" providerId="ADAL" clId="{15722E63-4983-42C6-8B8D-07FD9BBABF05}" dt="2021-02-02T13:01:43.635" v="2226" actId="1076"/>
          <ac:picMkLst>
            <pc:docMk/>
            <pc:sldMk cId="3387439793" sldId="2638"/>
            <ac:picMk id="9" creationId="{95F1D435-677F-4594-A056-D6F754680DDB}"/>
          </ac:picMkLst>
        </pc:picChg>
      </pc:sldChg>
      <pc:sldChg chg="addSp modSp mod">
        <pc:chgData name="Spencer, Kathryn" userId="507b2884-31fe-42e9-a7f3-1f123cbf5404" providerId="ADAL" clId="{15722E63-4983-42C6-8B8D-07FD9BBABF05}" dt="2021-02-02T13:14:48.965" v="2949" actId="1076"/>
        <pc:sldMkLst>
          <pc:docMk/>
          <pc:sldMk cId="3415331786" sldId="2639"/>
        </pc:sldMkLst>
        <pc:spChg chg="add mod">
          <ac:chgData name="Spencer, Kathryn" userId="507b2884-31fe-42e9-a7f3-1f123cbf5404" providerId="ADAL" clId="{15722E63-4983-42C6-8B8D-07FD9BBABF05}" dt="2021-02-02T13:14:48.965" v="2949" actId="1076"/>
          <ac:spMkLst>
            <pc:docMk/>
            <pc:sldMk cId="3415331786" sldId="2639"/>
            <ac:spMk id="3" creationId="{739927E2-0DE8-4B72-8841-28AF3172EA74}"/>
          </ac:spMkLst>
        </pc:spChg>
        <pc:spChg chg="mod">
          <ac:chgData name="Spencer, Kathryn" userId="507b2884-31fe-42e9-a7f3-1f123cbf5404" providerId="ADAL" clId="{15722E63-4983-42C6-8B8D-07FD9BBABF05}" dt="2021-02-02T13:14:41.186" v="2948" actId="20577"/>
          <ac:spMkLst>
            <pc:docMk/>
            <pc:sldMk cId="3415331786" sldId="2639"/>
            <ac:spMk id="7" creationId="{9C2C7A72-7C4A-4506-8DEE-575441380A26}"/>
          </ac:spMkLst>
        </pc:spChg>
        <pc:picChg chg="add mod">
          <ac:chgData name="Spencer, Kathryn" userId="507b2884-31fe-42e9-a7f3-1f123cbf5404" providerId="ADAL" clId="{15722E63-4983-42C6-8B8D-07FD9BBABF05}" dt="2021-02-02T12:11:04.013" v="34" actId="1076"/>
          <ac:picMkLst>
            <pc:docMk/>
            <pc:sldMk cId="3415331786" sldId="2639"/>
            <ac:picMk id="6" creationId="{0192AE55-B004-41D2-ABE4-0B422C8CBF52}"/>
          </ac:picMkLst>
        </pc:picChg>
      </pc:sldChg>
      <pc:sldChg chg="addSp modSp mod">
        <pc:chgData name="Spencer, Kathryn" userId="507b2884-31fe-42e9-a7f3-1f123cbf5404" providerId="ADAL" clId="{15722E63-4983-42C6-8B8D-07FD9BBABF05}" dt="2021-02-02T13:10:24.421" v="2843" actId="20577"/>
        <pc:sldMkLst>
          <pc:docMk/>
          <pc:sldMk cId="2384819719" sldId="2641"/>
        </pc:sldMkLst>
        <pc:spChg chg="mod">
          <ac:chgData name="Spencer, Kathryn" userId="507b2884-31fe-42e9-a7f3-1f123cbf5404" providerId="ADAL" clId="{15722E63-4983-42C6-8B8D-07FD9BBABF05}" dt="2021-02-02T13:10:24.421" v="2843" actId="20577"/>
          <ac:spMkLst>
            <pc:docMk/>
            <pc:sldMk cId="2384819719" sldId="2641"/>
            <ac:spMk id="7" creationId="{82B95C2A-ABE7-40E7-8C98-4D1427C073AA}"/>
          </ac:spMkLst>
        </pc:spChg>
        <pc:picChg chg="add mod">
          <ac:chgData name="Spencer, Kathryn" userId="507b2884-31fe-42e9-a7f3-1f123cbf5404" providerId="ADAL" clId="{15722E63-4983-42C6-8B8D-07FD9BBABF05}" dt="2021-02-02T12:11:12.796" v="36" actId="1076"/>
          <ac:picMkLst>
            <pc:docMk/>
            <pc:sldMk cId="2384819719" sldId="2641"/>
            <ac:picMk id="8" creationId="{81769A98-6A91-4411-B54E-366A62BF05C0}"/>
          </ac:picMkLst>
        </pc:picChg>
      </pc:sldChg>
      <pc:sldChg chg="addSp delSp modSp mod">
        <pc:chgData name="Spencer, Kathryn" userId="507b2884-31fe-42e9-a7f3-1f123cbf5404" providerId="ADAL" clId="{15722E63-4983-42C6-8B8D-07FD9BBABF05}" dt="2021-02-02T13:12:12.035" v="2867" actId="1076"/>
        <pc:sldMkLst>
          <pc:docMk/>
          <pc:sldMk cId="3123064864" sldId="2642"/>
        </pc:sldMkLst>
        <pc:spChg chg="add del mod">
          <ac:chgData name="Spencer, Kathryn" userId="507b2884-31fe-42e9-a7f3-1f123cbf5404" providerId="ADAL" clId="{15722E63-4983-42C6-8B8D-07FD9BBABF05}" dt="2021-02-02T13:11:04.288" v="2849" actId="478"/>
          <ac:spMkLst>
            <pc:docMk/>
            <pc:sldMk cId="3123064864" sldId="2642"/>
            <ac:spMk id="3" creationId="{8D43AC8D-59E9-46EF-AC5F-6222C80D917B}"/>
          </ac:spMkLst>
        </pc:spChg>
        <pc:spChg chg="add del mod">
          <ac:chgData name="Spencer, Kathryn" userId="507b2884-31fe-42e9-a7f3-1f123cbf5404" providerId="ADAL" clId="{15722E63-4983-42C6-8B8D-07FD9BBABF05}" dt="2021-02-02T13:12:05.672" v="2864" actId="478"/>
          <ac:spMkLst>
            <pc:docMk/>
            <pc:sldMk cId="3123064864" sldId="2642"/>
            <ac:spMk id="4" creationId="{F58C6292-F711-4951-8E38-9A166B8D3339}"/>
          </ac:spMkLst>
        </pc:spChg>
        <pc:spChg chg="mod">
          <ac:chgData name="Spencer, Kathryn" userId="507b2884-31fe-42e9-a7f3-1f123cbf5404" providerId="ADAL" clId="{15722E63-4983-42C6-8B8D-07FD9BBABF05}" dt="2021-02-02T12:11:22.494" v="37" actId="20577"/>
          <ac:spMkLst>
            <pc:docMk/>
            <pc:sldMk cId="3123064864" sldId="2642"/>
            <ac:spMk id="6" creationId="{1678FD38-1421-43FD-A6FF-C882039887D2}"/>
          </ac:spMkLst>
        </pc:spChg>
        <pc:picChg chg="add del mod">
          <ac:chgData name="Spencer, Kathryn" userId="507b2884-31fe-42e9-a7f3-1f123cbf5404" providerId="ADAL" clId="{15722E63-4983-42C6-8B8D-07FD9BBABF05}" dt="2021-02-02T13:12:03.689" v="2863" actId="478"/>
          <ac:picMkLst>
            <pc:docMk/>
            <pc:sldMk cId="3123064864" sldId="2642"/>
            <ac:picMk id="9" creationId="{9403A5AF-BD45-4404-8FFA-C08B69D09DAE}"/>
          </ac:picMkLst>
        </pc:picChg>
        <pc:picChg chg="add mod">
          <ac:chgData name="Spencer, Kathryn" userId="507b2884-31fe-42e9-a7f3-1f123cbf5404" providerId="ADAL" clId="{15722E63-4983-42C6-8B8D-07FD9BBABF05}" dt="2021-02-02T13:12:12.035" v="2867" actId="1076"/>
          <ac:picMkLst>
            <pc:docMk/>
            <pc:sldMk cId="3123064864" sldId="2642"/>
            <ac:picMk id="10" creationId="{A33CB429-015D-4A4E-83C3-83D7A39A7540}"/>
          </ac:picMkLst>
        </pc:picChg>
      </pc:sldChg>
      <pc:sldChg chg="addSp delSp modSp mod">
        <pc:chgData name="Spencer, Kathryn" userId="507b2884-31fe-42e9-a7f3-1f123cbf5404" providerId="ADAL" clId="{15722E63-4983-42C6-8B8D-07FD9BBABF05}" dt="2021-02-02T13:09:09.663" v="2694" actId="208"/>
        <pc:sldMkLst>
          <pc:docMk/>
          <pc:sldMk cId="2895142760" sldId="2644"/>
        </pc:sldMkLst>
        <pc:spChg chg="del">
          <ac:chgData name="Spencer, Kathryn" userId="507b2884-31fe-42e9-a7f3-1f123cbf5404" providerId="ADAL" clId="{15722E63-4983-42C6-8B8D-07FD9BBABF05}" dt="2021-02-02T12:55:18.994" v="2218" actId="478"/>
          <ac:spMkLst>
            <pc:docMk/>
            <pc:sldMk cId="2895142760" sldId="2644"/>
            <ac:spMk id="4" creationId="{182FFEBF-284E-4F50-B4BC-CCACE4AA902E}"/>
          </ac:spMkLst>
        </pc:spChg>
        <pc:spChg chg="add mod">
          <ac:chgData name="Spencer, Kathryn" userId="507b2884-31fe-42e9-a7f3-1f123cbf5404" providerId="ADAL" clId="{15722E63-4983-42C6-8B8D-07FD9BBABF05}" dt="2021-02-02T13:04:18.640" v="2307" actId="1076"/>
          <ac:spMkLst>
            <pc:docMk/>
            <pc:sldMk cId="2895142760" sldId="2644"/>
            <ac:spMk id="7" creationId="{17EBF8CD-D023-4FE5-B8C6-A90F1BB6AD24}"/>
          </ac:spMkLst>
        </pc:spChg>
        <pc:spChg chg="add mod">
          <ac:chgData name="Spencer, Kathryn" userId="507b2884-31fe-42e9-a7f3-1f123cbf5404" providerId="ADAL" clId="{15722E63-4983-42C6-8B8D-07FD9BBABF05}" dt="2021-02-02T13:06:37.523" v="2567" actId="20577"/>
          <ac:spMkLst>
            <pc:docMk/>
            <pc:sldMk cId="2895142760" sldId="2644"/>
            <ac:spMk id="8" creationId="{79B27DD5-B3A8-4514-AE05-8DF8D2546E1E}"/>
          </ac:spMkLst>
        </pc:spChg>
        <pc:spChg chg="add mod">
          <ac:chgData name="Spencer, Kathryn" userId="507b2884-31fe-42e9-a7f3-1f123cbf5404" providerId="ADAL" clId="{15722E63-4983-42C6-8B8D-07FD9BBABF05}" dt="2021-02-02T13:08:28.159" v="2691" actId="20577"/>
          <ac:spMkLst>
            <pc:docMk/>
            <pc:sldMk cId="2895142760" sldId="2644"/>
            <ac:spMk id="9" creationId="{1C496F61-CA25-4406-8149-9DC151D766F0}"/>
          </ac:spMkLst>
        </pc:spChg>
        <pc:spChg chg="add mod">
          <ac:chgData name="Spencer, Kathryn" userId="507b2884-31fe-42e9-a7f3-1f123cbf5404" providerId="ADAL" clId="{15722E63-4983-42C6-8B8D-07FD9BBABF05}" dt="2021-02-02T13:09:09.663" v="2694" actId="208"/>
          <ac:spMkLst>
            <pc:docMk/>
            <pc:sldMk cId="2895142760" sldId="2644"/>
            <ac:spMk id="10" creationId="{88F16A3C-D587-4405-B686-C8A9A8BB065F}"/>
          </ac:spMkLst>
        </pc:spChg>
        <pc:picChg chg="add mod">
          <ac:chgData name="Spencer, Kathryn" userId="507b2884-31fe-42e9-a7f3-1f123cbf5404" providerId="ADAL" clId="{15722E63-4983-42C6-8B8D-07FD9BBABF05}" dt="2021-02-02T13:03:29.314" v="2233" actId="1076"/>
          <ac:picMkLst>
            <pc:docMk/>
            <pc:sldMk cId="2895142760" sldId="2644"/>
            <ac:picMk id="3" creationId="{3FE0BA18-984E-41D4-8F7B-4A09F3B4A008}"/>
          </ac:picMkLst>
        </pc:picChg>
        <pc:picChg chg="add mod">
          <ac:chgData name="Spencer, Kathryn" userId="507b2884-31fe-42e9-a7f3-1f123cbf5404" providerId="ADAL" clId="{15722E63-4983-42C6-8B8D-07FD9BBABF05}" dt="2021-02-02T13:03:23.429" v="2231" actId="1076"/>
          <ac:picMkLst>
            <pc:docMk/>
            <pc:sldMk cId="2895142760" sldId="2644"/>
            <ac:picMk id="6" creationId="{5ADD5497-06C9-4824-8AD1-28E7F4F06CD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D0AFF3-C104-4FF2-9246-46F3E7242363}" type="datetimeFigureOut">
              <a:rPr lang="en-GB" smtClean="0"/>
              <a:t>02/02/2021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929179-DAC7-4087-8034-1DBDA8E953E7}" type="slidenum">
              <a:rPr lang="en-GB" smtClean="0"/>
              <a:t>‹#›</a:t>
            </a:fld>
            <a:endParaRPr lang="en-GB"/>
          </a:p>
        </p:txBody>
      </p:sp>
    </p:spTree>
    <p:extLst>
      <p:ext uri="{BB962C8B-B14F-4D97-AF65-F5344CB8AC3E}">
        <p14:creationId xmlns:p14="http://schemas.microsoft.com/office/powerpoint/2010/main" val="201758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3328298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66484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200996"/>
            <a:ext cx="103632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963084" y="1700809"/>
            <a:ext cx="103632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20676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609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088569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3175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547072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56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766733" y="1484785"/>
            <a:ext cx="6815667"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09601" y="1484785"/>
            <a:ext cx="4011084"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82905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5003" y="4800600"/>
            <a:ext cx="73152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605003" y="612775"/>
            <a:ext cx="7315200" cy="4114800"/>
          </a:xfrm>
        </p:spPr>
        <p:txBody>
          <a:bodyPr rtlCol="0">
            <a:normAutofit/>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605003" y="5367338"/>
            <a:ext cx="73152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35749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1" y="274638"/>
            <a:ext cx="81745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p:cNvSpPr>
            <a:spLocks noGrp="1"/>
          </p:cNvSpPr>
          <p:nvPr>
            <p:ph type="body" idx="1"/>
          </p:nvPr>
        </p:nvSpPr>
        <p:spPr bwMode="auto">
          <a:xfrm>
            <a:off x="609600" y="1600200"/>
            <a:ext cx="109728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052" name="Picture 2"/>
          <p:cNvPicPr>
            <a:picLocks noChangeAspect="1" noChangeArrowheads="1"/>
          </p:cNvPicPr>
          <p:nvPr/>
        </p:nvPicPr>
        <p:blipFill>
          <a:blip r:embed="rId11">
            <a:extLst>
              <a:ext uri="{28A0092B-C50C-407E-A947-70E740481C1C}">
                <a14:useLocalDpi xmlns:a14="http://schemas.microsoft.com/office/drawing/2010/main" val="0"/>
              </a:ext>
            </a:extLst>
          </a:blip>
          <a:srcRect r="81207" b="43192"/>
          <a:stretch>
            <a:fillRect/>
          </a:stretch>
        </p:blipFill>
        <p:spPr bwMode="auto">
          <a:xfrm>
            <a:off x="9914468" y="4652964"/>
            <a:ext cx="2518833"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15967" y="260350"/>
            <a:ext cx="2641600" cy="769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8413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a:solidFill>
            <a:schemeClr val="tx1"/>
          </a:solidFill>
          <a:latin typeface="Arial" pitchFamily="34" charset="0"/>
          <a:cs typeface="Arial" pitchFamily="34" charset="0"/>
        </a:defRPr>
      </a:lvl2pPr>
      <a:lvl3pPr algn="ctr" rtl="0" eaLnBrk="0" fontAlgn="base" hangingPunct="0">
        <a:spcBef>
          <a:spcPct val="0"/>
        </a:spcBef>
        <a:spcAft>
          <a:spcPct val="0"/>
        </a:spcAft>
        <a:defRPr sz="3200">
          <a:solidFill>
            <a:schemeClr val="tx1"/>
          </a:solidFill>
          <a:latin typeface="Arial" pitchFamily="34" charset="0"/>
          <a:cs typeface="Arial" pitchFamily="34" charset="0"/>
        </a:defRPr>
      </a:lvl3pPr>
      <a:lvl4pPr algn="ctr" rtl="0" eaLnBrk="0" fontAlgn="base" hangingPunct="0">
        <a:spcBef>
          <a:spcPct val="0"/>
        </a:spcBef>
        <a:spcAft>
          <a:spcPct val="0"/>
        </a:spcAft>
        <a:defRPr sz="3200">
          <a:solidFill>
            <a:schemeClr val="tx1"/>
          </a:solidFill>
          <a:latin typeface="Arial" pitchFamily="34" charset="0"/>
          <a:cs typeface="Arial" pitchFamily="34" charset="0"/>
        </a:defRPr>
      </a:lvl4pPr>
      <a:lvl5pPr algn="ctr" rtl="0" eaLnBrk="0" fontAlgn="base" hangingPunct="0">
        <a:spcBef>
          <a:spcPct val="0"/>
        </a:spcBef>
        <a:spcAft>
          <a:spcPct val="0"/>
        </a:spcAft>
        <a:defRPr sz="3200">
          <a:solidFill>
            <a:schemeClr val="tx1"/>
          </a:solidFill>
          <a:latin typeface="Arial" pitchFamily="34" charset="0"/>
          <a:cs typeface="Arial" pitchFamily="34" charset="0"/>
        </a:defRPr>
      </a:lvl5pPr>
      <a:lvl6pPr marL="457200" algn="ctr" rtl="0" fontAlgn="base">
        <a:spcBef>
          <a:spcPct val="0"/>
        </a:spcBef>
        <a:spcAft>
          <a:spcPct val="0"/>
        </a:spcAft>
        <a:defRPr sz="3200">
          <a:solidFill>
            <a:schemeClr val="tx1"/>
          </a:solidFill>
          <a:latin typeface="Arial" pitchFamily="34" charset="0"/>
          <a:cs typeface="Arial" pitchFamily="34" charset="0"/>
        </a:defRPr>
      </a:lvl6pPr>
      <a:lvl7pPr marL="914400" algn="ctr" rtl="0" fontAlgn="base">
        <a:spcBef>
          <a:spcPct val="0"/>
        </a:spcBef>
        <a:spcAft>
          <a:spcPct val="0"/>
        </a:spcAft>
        <a:defRPr sz="3200">
          <a:solidFill>
            <a:schemeClr val="tx1"/>
          </a:solidFill>
          <a:latin typeface="Arial" pitchFamily="34" charset="0"/>
          <a:cs typeface="Arial" pitchFamily="34" charset="0"/>
        </a:defRPr>
      </a:lvl7pPr>
      <a:lvl8pPr marL="1371600" algn="ctr" rtl="0" fontAlgn="base">
        <a:spcBef>
          <a:spcPct val="0"/>
        </a:spcBef>
        <a:spcAft>
          <a:spcPct val="0"/>
        </a:spcAft>
        <a:defRPr sz="3200">
          <a:solidFill>
            <a:schemeClr val="tx1"/>
          </a:solidFill>
          <a:latin typeface="Arial" pitchFamily="34" charset="0"/>
          <a:cs typeface="Arial" pitchFamily="34" charset="0"/>
        </a:defRPr>
      </a:lvl8pPr>
      <a:lvl9pPr marL="1828800" algn="ctr" rtl="0" fontAlgn="base">
        <a:spcBef>
          <a:spcPct val="0"/>
        </a:spcBef>
        <a:spcAft>
          <a:spcPct val="0"/>
        </a:spcAft>
        <a:defRPr sz="3200">
          <a:solidFill>
            <a:schemeClr val="tx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Jo.Lees@hants.gov.uk" TargetMode="External"/><Relationship Id="rId2" Type="http://schemas.openxmlformats.org/officeDocument/2006/relationships/hyperlink" Target="mailto:Jacqui.clifft@hants.gov.uk" TargetMode="Externa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7.png"/><Relationship Id="rId4" Type="http://schemas.openxmlformats.org/officeDocument/2006/relationships/hyperlink" Target="mailto:hias.enquiries@hants.gov.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5" t="1016" r="535"/>
          <a:stretch/>
        </p:blipFill>
        <p:spPr bwMode="auto">
          <a:xfrm>
            <a:off x="472664" y="171903"/>
            <a:ext cx="10163596" cy="6514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1847528" y="1628801"/>
            <a:ext cx="7772400" cy="1470025"/>
          </a:xfrm>
        </p:spPr>
        <p:txBody>
          <a:bodyPr>
            <a:normAutofit/>
          </a:bodyPr>
          <a:lstStyle/>
          <a:p>
            <a:pPr algn="l"/>
            <a:r>
              <a:rPr lang="en-GB" b="1" dirty="0"/>
              <a:t>Year 6</a:t>
            </a:r>
          </a:p>
        </p:txBody>
      </p:sp>
      <p:sp>
        <p:nvSpPr>
          <p:cNvPr id="3" name="Subtitle 2"/>
          <p:cNvSpPr>
            <a:spLocks noGrp="1"/>
          </p:cNvSpPr>
          <p:nvPr>
            <p:ph type="subTitle" idx="1"/>
          </p:nvPr>
        </p:nvSpPr>
        <p:spPr>
          <a:xfrm>
            <a:off x="1847528" y="3068960"/>
            <a:ext cx="7776864" cy="622920"/>
          </a:xfrm>
        </p:spPr>
        <p:txBody>
          <a:bodyPr>
            <a:normAutofit/>
          </a:bodyPr>
          <a:lstStyle/>
          <a:p>
            <a:pPr algn="l"/>
            <a:r>
              <a:rPr lang="en-GB" sz="2400" dirty="0">
                <a:solidFill>
                  <a:schemeClr val="tx1"/>
                </a:solidFill>
              </a:rPr>
              <a:t>Measurement (Volume)</a:t>
            </a:r>
          </a:p>
          <a:p>
            <a:pPr algn="l"/>
            <a:endParaRPr lang="en-GB" sz="1800" dirty="0">
              <a:solidFill>
                <a:schemeClr val="bg1">
                  <a:lumMod val="50000"/>
                </a:schemeClr>
              </a:solidFill>
            </a:endParaRPr>
          </a:p>
          <a:p>
            <a:pPr algn="l"/>
            <a:endParaRPr lang="en-GB" sz="1800" dirty="0">
              <a:solidFill>
                <a:schemeClr val="bg1">
                  <a:lumMod val="50000"/>
                </a:schemeClr>
              </a:solidFill>
            </a:endParaRPr>
          </a:p>
        </p:txBody>
      </p:sp>
      <p:sp>
        <p:nvSpPr>
          <p:cNvPr id="4" name="Subtitle 2"/>
          <p:cNvSpPr txBox="1">
            <a:spLocks/>
          </p:cNvSpPr>
          <p:nvPr/>
        </p:nvSpPr>
        <p:spPr>
          <a:xfrm>
            <a:off x="1883718" y="4797152"/>
            <a:ext cx="7776864" cy="1126976"/>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200" dirty="0">
                <a:solidFill>
                  <a:schemeClr val="tx1"/>
                </a:solidFill>
                <a:latin typeface="Arial" panose="020B0604020202020204" pitchFamily="34" charset="0"/>
                <a:cs typeface="Arial" panose="020B0604020202020204" pitchFamily="34" charset="0"/>
              </a:rPr>
              <a:t>HIAS maths  Team</a:t>
            </a:r>
          </a:p>
          <a:p>
            <a:pPr algn="l"/>
            <a:r>
              <a:rPr lang="en-GB" sz="1200" dirty="0">
                <a:solidFill>
                  <a:schemeClr val="tx1"/>
                </a:solidFill>
                <a:latin typeface="Arial" panose="020B0604020202020204" pitchFamily="34" charset="0"/>
                <a:cs typeface="Arial" panose="020B0604020202020204" pitchFamily="34" charset="0"/>
              </a:rPr>
              <a:t>Spring 2021</a:t>
            </a:r>
          </a:p>
          <a:p>
            <a:pPr algn="l"/>
            <a:r>
              <a:rPr lang="en-GB" sz="1200" dirty="0">
                <a:solidFill>
                  <a:schemeClr val="tx1"/>
                </a:solidFill>
                <a:latin typeface="Arial" panose="020B0604020202020204" pitchFamily="34" charset="0"/>
                <a:cs typeface="Arial" panose="020B0604020202020204" pitchFamily="34" charset="0"/>
              </a:rPr>
              <a:t>Final version</a:t>
            </a:r>
          </a:p>
          <a:p>
            <a:pPr algn="l"/>
            <a:endParaRPr lang="en-GB" sz="1400" dirty="0">
              <a:solidFill>
                <a:schemeClr val="tx1"/>
              </a:solidFill>
              <a:latin typeface="Arial" panose="020B0604020202020204" pitchFamily="34" charset="0"/>
              <a:cs typeface="Arial" panose="020B0604020202020204" pitchFamily="34" charset="0"/>
            </a:endParaRPr>
          </a:p>
          <a:p>
            <a:pPr algn="l"/>
            <a:r>
              <a:rPr lang="en-GB" sz="1200" dirty="0">
                <a:solidFill>
                  <a:schemeClr val="tx1"/>
                </a:solidFill>
                <a:latin typeface="Arial" panose="020B0604020202020204" pitchFamily="34" charset="0"/>
                <a:cs typeface="Arial" panose="020B0604020202020204" pitchFamily="34" charset="0"/>
              </a:rPr>
              <a:t>© Hampshire County Council</a:t>
            </a:r>
          </a:p>
          <a:p>
            <a:pPr algn="l"/>
            <a:endParaRPr lang="en-GB" sz="1400" dirty="0">
              <a:solidFill>
                <a:schemeClr val="tx1"/>
              </a:solidFill>
              <a:latin typeface="Arial" panose="020B0604020202020204" pitchFamily="34" charset="0"/>
              <a:cs typeface="Arial" panose="020B0604020202020204" pitchFamily="34" charset="0"/>
            </a:endParaRP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9789537" y="323225"/>
            <a:ext cx="2139950" cy="835025"/>
          </a:xfrm>
          <a:prstGeom prst="rect">
            <a:avLst/>
          </a:prstGeom>
          <a:noFill/>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8355841" y="6052700"/>
            <a:ext cx="1951355" cy="504825"/>
          </a:xfrm>
          <a:prstGeom prst="rect">
            <a:avLst/>
          </a:prstGeom>
          <a:noFill/>
          <a:ln>
            <a:noFill/>
          </a:ln>
        </p:spPr>
      </p:pic>
      <p:sp>
        <p:nvSpPr>
          <p:cNvPr id="9" name="Text Box 2">
            <a:extLst>
              <a:ext uri="{FF2B5EF4-FFF2-40B4-BE49-F238E27FC236}">
                <a16:creationId xmlns:a16="http://schemas.microsoft.com/office/drawing/2014/main" id="{F7241127-A1E3-4953-ACD2-C403C58C0D98}"/>
              </a:ext>
            </a:extLst>
          </p:cNvPr>
          <p:cNvSpPr txBox="1">
            <a:spLocks noChangeArrowheads="1"/>
          </p:cNvSpPr>
          <p:nvPr/>
        </p:nvSpPr>
        <p:spPr bwMode="auto">
          <a:xfrm>
            <a:off x="1621105" y="982672"/>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5" name="TextBox 4">
            <a:extLst>
              <a:ext uri="{FF2B5EF4-FFF2-40B4-BE49-F238E27FC236}">
                <a16:creationId xmlns:a16="http://schemas.microsoft.com/office/drawing/2014/main" id="{995EEFEE-82BA-4CCE-96F8-1408C95C369A}"/>
              </a:ext>
            </a:extLst>
          </p:cNvPr>
          <p:cNvSpPr txBox="1"/>
          <p:nvPr/>
        </p:nvSpPr>
        <p:spPr>
          <a:xfrm>
            <a:off x="1883718" y="3633324"/>
            <a:ext cx="8061394" cy="1163460"/>
          </a:xfrm>
          <a:prstGeom prst="rect">
            <a:avLst/>
          </a:prstGeom>
          <a:noFill/>
        </p:spPr>
        <p:txBody>
          <a:bodyPr wrap="square" rtlCol="0">
            <a:spAutoFit/>
          </a:bodyPr>
          <a:lstStyle/>
          <a:p>
            <a:pPr marL="342900" lvl="0" indent="-342900">
              <a:lnSpc>
                <a:spcPct val="107000"/>
              </a:lnSpc>
              <a:buFont typeface="Symbol" panose="05050102010706020507" pitchFamily="18" charset="2"/>
              <a:buChar char=""/>
            </a:pPr>
            <a:r>
              <a:rPr lang="en-GB" sz="1400" dirty="0">
                <a:solidFill>
                  <a:schemeClr val="bg1">
                    <a:lumMod val="50000"/>
                  </a:schemeClr>
                </a:solidFill>
                <a:effectLst/>
                <a:latin typeface="Arial" panose="020B0604020202020204" pitchFamily="34" charset="0"/>
                <a:ea typeface="Calibri" panose="020F0502020204030204" pitchFamily="34" charset="0"/>
                <a:cs typeface="Times New Roman" panose="02020603050405020304" pitchFamily="18" charset="0"/>
              </a:rPr>
              <a:t>Identify 3-D shapes, including cubes and other cuboids, from 2-D representations</a:t>
            </a:r>
            <a:endParaRPr lang="en-GB" sz="1400" dirty="0">
              <a:solidFill>
                <a:schemeClr val="bg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400" dirty="0">
                <a:solidFill>
                  <a:schemeClr val="bg1">
                    <a:lumMod val="50000"/>
                  </a:schemeClr>
                </a:solidFill>
                <a:effectLst/>
                <a:latin typeface="Arial" panose="020B0604020202020204" pitchFamily="34" charset="0"/>
                <a:ea typeface="Calibri" panose="020F0502020204030204" pitchFamily="34" charset="0"/>
                <a:cs typeface="Times New Roman" panose="02020603050405020304" pitchFamily="18" charset="0"/>
              </a:rPr>
              <a:t>Multiply three numbers together, understanding that this can be done in any order and link this to the volume of cubes and cuboids. </a:t>
            </a:r>
            <a:endParaRPr lang="en-GB" sz="1400" dirty="0">
              <a:solidFill>
                <a:schemeClr val="bg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4284245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000" b="1" dirty="0"/>
              <a:t>Review your solution: does it seem reasonable?</a:t>
            </a:r>
            <a:br>
              <a:rPr lang="en-GB" sz="2000" b="1" dirty="0"/>
            </a:br>
            <a:r>
              <a:rPr lang="en-GB" sz="2000" b="1" dirty="0"/>
              <a:t>Which steps/ parts did you find easy and which harder?</a:t>
            </a:r>
          </a:p>
        </p:txBody>
      </p:sp>
      <p:sp>
        <p:nvSpPr>
          <p:cNvPr id="7" name="TextBox 6">
            <a:extLst>
              <a:ext uri="{FF2B5EF4-FFF2-40B4-BE49-F238E27FC236}">
                <a16:creationId xmlns:a16="http://schemas.microsoft.com/office/drawing/2014/main" id="{82B95C2A-ABE7-40E7-8C98-4D1427C073AA}"/>
              </a:ext>
            </a:extLst>
          </p:cNvPr>
          <p:cNvSpPr txBox="1"/>
          <p:nvPr/>
        </p:nvSpPr>
        <p:spPr>
          <a:xfrm>
            <a:off x="535422" y="1765879"/>
            <a:ext cx="4518053" cy="4401205"/>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How could you check?</a:t>
            </a:r>
          </a:p>
          <a:p>
            <a:endParaRPr lang="en-GB" b="1" dirty="0">
              <a:cs typeface="Times New Roman" panose="02020603050405020304" pitchFamily="18" charset="0"/>
            </a:endParaRPr>
          </a:p>
          <a:p>
            <a:pPr marL="342900" indent="-342900">
              <a:buAutoNum type="arabicPeriod"/>
            </a:pPr>
            <a:r>
              <a:rPr lang="en-GB" b="1" dirty="0">
                <a:cs typeface="Times New Roman" panose="02020603050405020304" pitchFamily="18" charset="0"/>
              </a:rPr>
              <a:t>Go through the steps you took  and check for errors</a:t>
            </a:r>
          </a:p>
          <a:p>
            <a:r>
              <a:rPr lang="en-GB" sz="1600" dirty="0">
                <a:cs typeface="Times New Roman" panose="02020603050405020304" pitchFamily="18" charset="0"/>
              </a:rPr>
              <a:t>Remember the question is about volume of the cube. To find the volume you multiply the height, width and depth. This can be done in any order. 	</a:t>
            </a:r>
          </a:p>
          <a:p>
            <a:endParaRPr lang="en-GB" b="1" dirty="0">
              <a:cs typeface="Times New Roman" panose="02020603050405020304" pitchFamily="18" charset="0"/>
            </a:endParaRPr>
          </a:p>
          <a:p>
            <a:r>
              <a:rPr lang="en-GB" b="1" dirty="0">
                <a:cs typeface="Times New Roman" panose="02020603050405020304" pitchFamily="18" charset="0"/>
              </a:rPr>
              <a:t>2. Try to solve the calculation a different way and see if you get the same answer</a:t>
            </a: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9" name="Text Box 2">
            <a:extLst>
              <a:ext uri="{FF2B5EF4-FFF2-40B4-BE49-F238E27FC236}">
                <a16:creationId xmlns:a16="http://schemas.microsoft.com/office/drawing/2014/main" id="{ED770C60-640C-4B6F-953B-DF120EE66415}"/>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Content Placeholder 6">
            <a:extLst>
              <a:ext uri="{FF2B5EF4-FFF2-40B4-BE49-F238E27FC236}">
                <a16:creationId xmlns:a16="http://schemas.microsoft.com/office/drawing/2014/main" id="{00BF20FB-1925-4104-B0A4-127381A90FBC}"/>
              </a:ext>
            </a:extLst>
          </p:cNvPr>
          <p:cNvSpPr>
            <a:spLocks noGrp="1"/>
          </p:cNvSpPr>
          <p:nvPr>
            <p:ph idx="1"/>
          </p:nvPr>
        </p:nvSpPr>
        <p:spPr>
          <a:xfrm>
            <a:off x="5384668" y="1765879"/>
            <a:ext cx="641985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8" name="Picture 7">
            <a:extLst>
              <a:ext uri="{FF2B5EF4-FFF2-40B4-BE49-F238E27FC236}">
                <a16:creationId xmlns:a16="http://schemas.microsoft.com/office/drawing/2014/main" id="{81769A98-6A91-4411-B54E-366A62BF05C0}"/>
              </a:ext>
            </a:extLst>
          </p:cNvPr>
          <p:cNvPicPr>
            <a:picLocks noChangeAspect="1"/>
          </p:cNvPicPr>
          <p:nvPr/>
        </p:nvPicPr>
        <p:blipFill>
          <a:blip r:embed="rId2"/>
          <a:stretch>
            <a:fillRect/>
          </a:stretch>
        </p:blipFill>
        <p:spPr>
          <a:xfrm>
            <a:off x="5658882" y="2282345"/>
            <a:ext cx="5667501" cy="3109740"/>
          </a:xfrm>
          <a:prstGeom prst="rect">
            <a:avLst/>
          </a:prstGeom>
        </p:spPr>
      </p:pic>
    </p:spTree>
    <p:extLst>
      <p:ext uri="{BB962C8B-B14F-4D97-AF65-F5344CB8AC3E}">
        <p14:creationId xmlns:p14="http://schemas.microsoft.com/office/powerpoint/2010/main" val="2384819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800" b="1" dirty="0"/>
              <a:t>Now try this one</a:t>
            </a:r>
          </a:p>
        </p:txBody>
      </p:sp>
      <p:sp>
        <p:nvSpPr>
          <p:cNvPr id="7" name="TextBox 6">
            <a:extLst>
              <a:ext uri="{FF2B5EF4-FFF2-40B4-BE49-F238E27FC236}">
                <a16:creationId xmlns:a16="http://schemas.microsoft.com/office/drawing/2014/main" id="{82B95C2A-ABE7-40E7-8C98-4D1427C073AA}"/>
              </a:ext>
            </a:extLst>
          </p:cNvPr>
          <p:cNvSpPr txBox="1"/>
          <p:nvPr/>
        </p:nvSpPr>
        <p:spPr>
          <a:xfrm>
            <a:off x="373581" y="1515025"/>
            <a:ext cx="4518053" cy="3970318"/>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Understand the problem</a:t>
            </a:r>
          </a:p>
          <a:p>
            <a:endParaRPr lang="en-GB" b="1" dirty="0">
              <a:cs typeface="Times New Roman" panose="02020603050405020304" pitchFamily="18" charset="0"/>
            </a:endParaRPr>
          </a:p>
          <a:p>
            <a:r>
              <a:rPr lang="en-GB" b="1" dirty="0">
                <a:cs typeface="Times New Roman" panose="02020603050405020304" pitchFamily="18" charset="0"/>
              </a:rPr>
              <a:t>Make a plan</a:t>
            </a:r>
          </a:p>
          <a:p>
            <a:endParaRPr lang="en-GB" b="1" dirty="0">
              <a:cs typeface="Times New Roman" panose="02020603050405020304" pitchFamily="18" charset="0"/>
            </a:endParaRPr>
          </a:p>
          <a:p>
            <a:r>
              <a:rPr lang="en-GB" b="1" dirty="0">
                <a:cs typeface="Times New Roman" panose="02020603050405020304" pitchFamily="18" charset="0"/>
              </a:rPr>
              <a:t>Carry out your plan: show your reasoning </a:t>
            </a:r>
          </a:p>
          <a:p>
            <a:endParaRPr lang="en-GB" b="1" dirty="0">
              <a:cs typeface="Times New Roman" panose="02020603050405020304" pitchFamily="18" charset="0"/>
            </a:endParaRPr>
          </a:p>
          <a:p>
            <a:r>
              <a:rPr lang="en-GB" b="1" dirty="0">
                <a:cs typeface="Times New Roman" panose="02020603050405020304" pitchFamily="18" charset="0"/>
              </a:rPr>
              <a:t>Review your solution: does it seem reasonable?</a:t>
            </a:r>
          </a:p>
          <a:p>
            <a:endParaRPr lang="en-GB" b="1" dirty="0">
              <a:cs typeface="Times New Roman" panose="02020603050405020304" pitchFamily="18" charset="0"/>
            </a:endParaRPr>
          </a:p>
          <a:p>
            <a:r>
              <a:rPr lang="en-GB" b="1" dirty="0">
                <a:cs typeface="Times New Roman" panose="02020603050405020304" pitchFamily="18" charset="0"/>
              </a:rPr>
              <a:t>Think about your learning: which parts of the problem did you find easy and which parts did you find harder?</a:t>
            </a: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6AAB0834-6429-4AC1-A84A-DB2DD63D2D7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Content Placeholder 6">
            <a:extLst>
              <a:ext uri="{FF2B5EF4-FFF2-40B4-BE49-F238E27FC236}">
                <a16:creationId xmlns:a16="http://schemas.microsoft.com/office/drawing/2014/main" id="{1678FD38-1421-43FD-A6FF-C882039887D2}"/>
              </a:ext>
            </a:extLst>
          </p:cNvPr>
          <p:cNvSpPr>
            <a:spLocks noGrp="1"/>
          </p:cNvSpPr>
          <p:nvPr>
            <p:ph idx="1"/>
          </p:nvPr>
        </p:nvSpPr>
        <p:spPr>
          <a:xfrm>
            <a:off x="5303747" y="1515025"/>
            <a:ext cx="6419850" cy="3625608"/>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10" name="Picture 9">
            <a:extLst>
              <a:ext uri="{FF2B5EF4-FFF2-40B4-BE49-F238E27FC236}">
                <a16:creationId xmlns:a16="http://schemas.microsoft.com/office/drawing/2014/main" id="{A33CB429-015D-4A4E-83C3-83D7A39A7540}"/>
              </a:ext>
            </a:extLst>
          </p:cNvPr>
          <p:cNvPicPr>
            <a:picLocks noChangeAspect="1"/>
          </p:cNvPicPr>
          <p:nvPr/>
        </p:nvPicPr>
        <p:blipFill>
          <a:blip r:embed="rId2"/>
          <a:stretch>
            <a:fillRect/>
          </a:stretch>
        </p:blipFill>
        <p:spPr>
          <a:xfrm>
            <a:off x="5775614" y="1743012"/>
            <a:ext cx="5628831" cy="3169633"/>
          </a:xfrm>
          <a:prstGeom prst="rect">
            <a:avLst/>
          </a:prstGeom>
        </p:spPr>
      </p:pic>
    </p:spTree>
    <p:extLst>
      <p:ext uri="{BB962C8B-B14F-4D97-AF65-F5344CB8AC3E}">
        <p14:creationId xmlns:p14="http://schemas.microsoft.com/office/powerpoint/2010/main" val="3123064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a:bodyPr>
          <a:lstStyle/>
          <a:p>
            <a:pPr algn="l"/>
            <a:r>
              <a:rPr lang="en-GB" sz="2800" b="1" dirty="0"/>
              <a:t>HIAS Maths team</a:t>
            </a: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1981200" y="1600201"/>
            <a:ext cx="8229600" cy="4061047"/>
          </a:xfrm>
        </p:spPr>
        <p:txBody>
          <a:bodyPr>
            <a:noAutofit/>
          </a:bodyPr>
          <a:lstStyle/>
          <a:p>
            <a:pPr marL="0" indent="0">
              <a:buNone/>
            </a:pPr>
            <a:r>
              <a:rPr lang="en-GB" sz="1800" dirty="0"/>
              <a:t>The HIAS maths team offer a wide range of high-quality services to support schools in improving outcomes for learners, including courses, bespoke consultancy and in-house training.  </a:t>
            </a:r>
          </a:p>
          <a:p>
            <a:pPr marL="0" indent="0">
              <a:buNone/>
            </a:pPr>
            <a:endParaRPr lang="en-GB" sz="1800" dirty="0"/>
          </a:p>
          <a:p>
            <a:pPr marL="0" indent="0">
              <a:buNone/>
            </a:pPr>
            <a:r>
              <a:rPr lang="en-GB" sz="1800" dirty="0"/>
              <a:t>For further details referring </a:t>
            </a:r>
            <a:r>
              <a:rPr lang="en-GB" sz="1800"/>
              <a:t>to maths, </a:t>
            </a:r>
            <a:r>
              <a:rPr lang="en-GB" sz="1800" dirty="0"/>
              <a:t>please contact either of the team leads:</a:t>
            </a:r>
          </a:p>
          <a:p>
            <a:pPr marL="0" indent="0">
              <a:buNone/>
            </a:pPr>
            <a:r>
              <a:rPr lang="en-GB" sz="1800" dirty="0"/>
              <a:t>	Jacqui Clifft : </a:t>
            </a:r>
            <a:r>
              <a:rPr lang="en-GB" sz="1800" dirty="0">
                <a:hlinkClick r:id="rId2"/>
              </a:rPr>
              <a:t>Jacqui.clifft@hants.gov.uk</a:t>
            </a:r>
            <a:endParaRPr lang="en-GB" sz="1800" dirty="0"/>
          </a:p>
          <a:p>
            <a:pPr marL="0" indent="0">
              <a:buNone/>
            </a:pPr>
            <a:r>
              <a:rPr lang="en-GB" sz="1800" dirty="0"/>
              <a:t>	Jo Lees: </a:t>
            </a:r>
            <a:r>
              <a:rPr lang="en-GB" sz="1800" dirty="0">
                <a:hlinkClick r:id="rId3"/>
              </a:rPr>
              <a:t>Jo.Lees@hants.gov.uk</a:t>
            </a:r>
            <a:endParaRPr lang="en-GB" sz="1800" dirty="0"/>
          </a:p>
          <a:p>
            <a:pPr marL="0" indent="0">
              <a:buNone/>
            </a:pPr>
            <a:endParaRPr lang="en-GB" sz="1800" dirty="0"/>
          </a:p>
          <a:p>
            <a:pPr marL="0" indent="0">
              <a:buNone/>
            </a:pPr>
            <a:r>
              <a:rPr lang="en-GB" sz="1800" dirty="0"/>
              <a:t>For further details on the full range of services available please contact us using the following details:</a:t>
            </a:r>
          </a:p>
          <a:p>
            <a:pPr marL="0" indent="0">
              <a:buNone/>
            </a:pPr>
            <a:r>
              <a:rPr lang="en-GB" sz="1800" dirty="0"/>
              <a:t> </a:t>
            </a:r>
          </a:p>
          <a:p>
            <a:pPr marL="0" indent="0">
              <a:buNone/>
            </a:pPr>
            <a:r>
              <a:rPr lang="en-GB" sz="1800" dirty="0"/>
              <a:t>Tel: 01962 874820 or email: hias.enquiries@hants.gov.uk </a:t>
            </a:r>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r>
              <a:rPr lang="en-GB" sz="2000" dirty="0"/>
              <a:t>For further details on the full range of services available please contact us using the following details:</a:t>
            </a:r>
          </a:p>
          <a:p>
            <a:pPr marL="0" indent="0">
              <a:buNone/>
            </a:pPr>
            <a:r>
              <a:rPr lang="en-GB" sz="2000" dirty="0"/>
              <a:t> </a:t>
            </a:r>
          </a:p>
          <a:p>
            <a:pPr marL="0" indent="0">
              <a:buNone/>
            </a:pPr>
            <a:r>
              <a:rPr lang="en-GB" sz="2000" dirty="0"/>
              <a:t>Tel: 01962 874820 or email: </a:t>
            </a:r>
            <a:r>
              <a:rPr lang="en-GB" sz="2000" u="sng" dirty="0">
                <a:hlinkClick r:id="rId4"/>
              </a:rPr>
              <a:t>hias.enquiries@hants.gov.uk</a:t>
            </a:r>
            <a:r>
              <a:rPr lang="en-GB" sz="2000" dirty="0"/>
              <a:t> </a:t>
            </a:r>
          </a:p>
        </p:txBody>
      </p:sp>
      <p:pic>
        <p:nvPicPr>
          <p:cNvPr id="4" name="Picture 3">
            <a:extLst>
              <a:ext uri="{FF2B5EF4-FFF2-40B4-BE49-F238E27FC236}">
                <a16:creationId xmlns:a16="http://schemas.microsoft.com/office/drawing/2014/main" id="{EF9214C5-B01F-45DC-B050-A3009F4A4ED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554578" y="6353176"/>
            <a:ext cx="1951355" cy="504825"/>
          </a:xfrm>
          <a:prstGeom prst="rect">
            <a:avLst/>
          </a:prstGeom>
          <a:noFill/>
          <a:ln>
            <a:noFill/>
          </a:ln>
        </p:spPr>
      </p:pic>
      <p:pic>
        <p:nvPicPr>
          <p:cNvPr id="7" name="Picture 2" descr="image001">
            <a:extLst>
              <a:ext uri="{FF2B5EF4-FFF2-40B4-BE49-F238E27FC236}">
                <a16:creationId xmlns:a16="http://schemas.microsoft.com/office/drawing/2014/main" id="{A1225777-4001-4A53-9C8C-6F01F7A2524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046" t="17177" r="11766" b="27104"/>
          <a:stretch/>
        </p:blipFill>
        <p:spPr bwMode="auto">
          <a:xfrm>
            <a:off x="9112668" y="5517232"/>
            <a:ext cx="1555333"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a:extLst>
              <a:ext uri="{FF2B5EF4-FFF2-40B4-BE49-F238E27FC236}">
                <a16:creationId xmlns:a16="http://schemas.microsoft.com/office/drawing/2014/main" id="{1B487DCA-45D9-4B74-AC20-F64217D74BE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2712933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B08BC7-3958-4725-9814-E8937628E8C6}"/>
              </a:ext>
            </a:extLst>
          </p:cNvPr>
          <p:cNvSpPr>
            <a:spLocks noGrp="1"/>
          </p:cNvSpPr>
          <p:nvPr>
            <p:ph idx="1"/>
          </p:nvPr>
        </p:nvSpPr>
        <p:spPr/>
        <p:txBody>
          <a:bodyPr/>
          <a:lstStyle/>
          <a:p>
            <a:pPr marL="0" indent="0">
              <a:buNone/>
            </a:pPr>
            <a:r>
              <a:rPr lang="en-GB" sz="1800" dirty="0">
                <a:effectLst/>
                <a:latin typeface="Calibri" panose="020F0502020204030204" pitchFamily="34" charset="0"/>
                <a:ea typeface="Calibri" panose="020F0502020204030204" pitchFamily="34" charset="0"/>
              </a:rPr>
              <a:t>These slides are intended to support teachers and pupils with a blended approach to learning, either in-class or online. The tasks are intended to form part of a learning journey and could be the basis of either one lesson or a short sequence of connected lessons. </a:t>
            </a:r>
          </a:p>
          <a:p>
            <a:pPr marL="0" indent="0">
              <a:buNone/>
            </a:pPr>
            <a:r>
              <a:rPr lang="en-GB" sz="1800" dirty="0">
                <a:effectLst/>
                <a:latin typeface="Calibri" panose="020F0502020204030204" pitchFamily="34" charset="0"/>
                <a:ea typeface="Calibri" panose="020F0502020204030204" pitchFamily="34" charset="0"/>
              </a:rPr>
              <a:t>The 4-step </a:t>
            </a:r>
            <a:r>
              <a:rPr lang="en-GB" sz="1800" dirty="0" err="1">
                <a:effectLst/>
                <a:latin typeface="Calibri" panose="020F0502020204030204" pitchFamily="34" charset="0"/>
                <a:ea typeface="Calibri" panose="020F0502020204030204" pitchFamily="34" charset="0"/>
              </a:rPr>
              <a:t>Polya</a:t>
            </a:r>
            <a:r>
              <a:rPr lang="en-GB" sz="1800" dirty="0">
                <a:effectLst/>
                <a:latin typeface="Calibri" panose="020F0502020204030204" pitchFamily="34" charset="0"/>
                <a:ea typeface="Calibri" panose="020F0502020204030204" pitchFamily="34" charset="0"/>
              </a:rPr>
              <a:t> model for problem solving has been used to provide a structure to support reasoning. Teachers may need to use more or fewer steps to support the range of learners in </a:t>
            </a:r>
            <a:r>
              <a:rPr lang="en-GB" sz="1800" dirty="0">
                <a:latin typeface="Calibri" panose="020F0502020204030204" pitchFamily="34" charset="0"/>
                <a:ea typeface="Calibri" panose="020F0502020204030204" pitchFamily="34" charset="0"/>
              </a:rPr>
              <a:t>their</a:t>
            </a:r>
            <a:r>
              <a:rPr lang="en-GB" sz="1800" dirty="0">
                <a:effectLst/>
                <a:latin typeface="Calibri" panose="020F0502020204030204" pitchFamily="34" charset="0"/>
                <a:ea typeface="Calibri" panose="020F0502020204030204" pitchFamily="34" charset="0"/>
              </a:rPr>
              <a:t> class.</a:t>
            </a:r>
          </a:p>
          <a:p>
            <a:pPr marL="0" indent="0">
              <a:buNone/>
            </a:pPr>
            <a:r>
              <a:rPr lang="en-GB" sz="1800" dirty="0">
                <a:effectLst/>
                <a:latin typeface="Calibri" panose="020F0502020204030204" pitchFamily="34" charset="0"/>
                <a:ea typeface="Calibri" panose="020F0502020204030204" pitchFamily="34" charset="0"/>
              </a:rPr>
              <a:t>Teachers should delete, change and add slides to suit the needs of their pupils. Extra slides with personalised prompts and appropriate examples based on previous teaching may be suitable. When changing the slide-deck, teachers should consider:</a:t>
            </a: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Their expectations for the use of representations such as bar models, number lines, arrays and  diagrams.</a:t>
            </a:r>
            <a:endParaRPr lang="en-GB" sz="1800" dirty="0">
              <a:effectLst/>
              <a:latin typeface="Calibri" panose="020F0502020204030204" pitchFamily="34" charset="0"/>
              <a:ea typeface="Calibri" panose="020F0502020204030204" pitchFamily="34" charset="0"/>
            </a:endParaRP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Which strategies and methods pupils should use and record when solving problems or identifying solutions. This could include a range of informal jottings and diagrams, the use of tables to record solutions systematically and formal or informal calculation methods.</a:t>
            </a:r>
            <a:endParaRPr lang="en-GB" sz="1800" dirty="0">
              <a:effectLst/>
              <a:latin typeface="Calibri" panose="020F0502020204030204" pitchFamily="34" charset="0"/>
              <a:ea typeface="Calibri" panose="020F0502020204030204" pitchFamily="34" charset="0"/>
            </a:endParaRPr>
          </a:p>
          <a:p>
            <a:pPr marL="0" indent="0">
              <a:buNone/>
            </a:pPr>
            <a:r>
              <a:rPr lang="en-GB" sz="1800" dirty="0">
                <a:effectLst/>
                <a:latin typeface="Calibri" panose="020F0502020204030204" pitchFamily="34" charset="0"/>
                <a:ea typeface="Calibri" panose="020F0502020204030204" pitchFamily="34" charset="0"/>
              </a:rPr>
              <a:t>Teachers may also wish to record a ‘voice over’ to talk pupils through the slides.</a:t>
            </a:r>
          </a:p>
        </p:txBody>
      </p:sp>
      <p:sp>
        <p:nvSpPr>
          <p:cNvPr id="4" name="Text Box 2">
            <a:extLst>
              <a:ext uri="{FF2B5EF4-FFF2-40B4-BE49-F238E27FC236}">
                <a16:creationId xmlns:a16="http://schemas.microsoft.com/office/drawing/2014/main" id="{8AD1D9EC-C89D-4E25-B8F7-4B64D4F88E52}"/>
              </a:ext>
            </a:extLst>
          </p:cNvPr>
          <p:cNvSpPr txBox="1">
            <a:spLocks noGrp="1" noChangeArrowheads="1"/>
          </p:cNvSpPr>
          <p:nvPr>
            <p:ph type="title"/>
          </p:nvPr>
        </p:nvSpPr>
        <p:spPr bwMode="auto">
          <a:xfrm>
            <a:off x="609600" y="274638"/>
            <a:ext cx="8174038" cy="1143000"/>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hangingPunct="0">
              <a:spcBef>
                <a:spcPts val="700"/>
              </a:spcBef>
            </a:pPr>
            <a:br>
              <a:rPr lang="en-GB" kern="0" dirty="0">
                <a:solidFill>
                  <a:srgbClr val="FFFFFF"/>
                </a:solidFill>
                <a:latin typeface="Arial"/>
                <a:ea typeface="Times New Roman"/>
              </a:rPr>
            </a:b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1287721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30206" y="506029"/>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3" name="Picture 2">
            <a:extLst>
              <a:ext uri="{FF2B5EF4-FFF2-40B4-BE49-F238E27FC236}">
                <a16:creationId xmlns:a16="http://schemas.microsoft.com/office/drawing/2014/main" id="{FF8794BD-7A56-4ADD-AB22-E23ACB844076}"/>
              </a:ext>
            </a:extLst>
          </p:cNvPr>
          <p:cNvPicPr>
            <a:picLocks noChangeAspect="1"/>
          </p:cNvPicPr>
          <p:nvPr/>
        </p:nvPicPr>
        <p:blipFill>
          <a:blip r:embed="rId2"/>
          <a:stretch>
            <a:fillRect/>
          </a:stretch>
        </p:blipFill>
        <p:spPr>
          <a:xfrm>
            <a:off x="3904944" y="1142681"/>
            <a:ext cx="4382112" cy="4572638"/>
          </a:xfrm>
          <a:prstGeom prst="rect">
            <a:avLst/>
          </a:prstGeom>
        </p:spPr>
      </p:pic>
      <p:sp>
        <p:nvSpPr>
          <p:cNvPr id="4" name="TextBox 3">
            <a:extLst>
              <a:ext uri="{FF2B5EF4-FFF2-40B4-BE49-F238E27FC236}">
                <a16:creationId xmlns:a16="http://schemas.microsoft.com/office/drawing/2014/main" id="{AB8F265A-7D5C-42F1-84B4-D2C743825212}"/>
              </a:ext>
            </a:extLst>
          </p:cNvPr>
          <p:cNvSpPr txBox="1"/>
          <p:nvPr/>
        </p:nvSpPr>
        <p:spPr>
          <a:xfrm>
            <a:off x="3681876" y="5922740"/>
            <a:ext cx="6295604" cy="461665"/>
          </a:xfrm>
          <a:prstGeom prst="rect">
            <a:avLst/>
          </a:prstGeom>
          <a:noFill/>
        </p:spPr>
        <p:txBody>
          <a:bodyPr wrap="square" rtlCol="0">
            <a:spAutoFit/>
          </a:bodyPr>
          <a:lstStyle/>
          <a:p>
            <a:r>
              <a:rPr lang="en-GB" sz="1200" dirty="0"/>
              <a:t>1945 George </a:t>
            </a:r>
            <a:r>
              <a:rPr lang="en-GB" sz="1200" dirty="0" err="1"/>
              <a:t>Polya</a:t>
            </a:r>
            <a:r>
              <a:rPr lang="en-GB" sz="1200" dirty="0"/>
              <a:t> published  ‘How To Solve It’ 2nd ed., Princeton University Press, 1957, ISBN 0-691-08097-6.</a:t>
            </a:r>
          </a:p>
        </p:txBody>
      </p:sp>
    </p:spTree>
    <p:extLst>
      <p:ext uri="{BB962C8B-B14F-4D97-AF65-F5344CB8AC3E}">
        <p14:creationId xmlns:p14="http://schemas.microsoft.com/office/powerpoint/2010/main" val="399897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657350" y="947051"/>
            <a:ext cx="8229600" cy="580926"/>
          </a:xfrm>
        </p:spPr>
        <p:txBody>
          <a:bodyPr>
            <a:normAutofit fontScale="90000"/>
          </a:bodyPr>
          <a:lstStyle/>
          <a:p>
            <a:pPr lvl="0"/>
            <a:r>
              <a:rPr lang="en-GB" sz="1800" b="1" dirty="0"/>
              <a:t>Identify 3-D shapes, including cubes and other cuboids, from 2-D representations</a:t>
            </a:r>
            <a:br>
              <a:rPr lang="en-GB" sz="1800" b="1" dirty="0"/>
            </a:br>
            <a:r>
              <a:rPr lang="en-GB" sz="1800" b="1" dirty="0"/>
              <a:t>Multiply three numbers together, understanding that this can be done in any order and link this to the volume of cubes and cuboids. </a:t>
            </a:r>
          </a:p>
        </p:txBody>
      </p:sp>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5" name="Content Placeholder 6">
            <a:extLst>
              <a:ext uri="{FF2B5EF4-FFF2-40B4-BE49-F238E27FC236}">
                <a16:creationId xmlns:a16="http://schemas.microsoft.com/office/drawing/2014/main" id="{0BF96865-8128-471D-B202-42AFC1741DB7}"/>
              </a:ext>
            </a:extLst>
          </p:cNvPr>
          <p:cNvSpPr>
            <a:spLocks noGrp="1"/>
          </p:cNvSpPr>
          <p:nvPr>
            <p:ph idx="1"/>
          </p:nvPr>
        </p:nvSpPr>
        <p:spPr>
          <a:xfrm>
            <a:off x="2362874" y="1780248"/>
            <a:ext cx="7210088" cy="3625608"/>
          </a:xfrm>
          <a:prstGeom prst="rect">
            <a:avLst/>
          </a:prstGeom>
          <a:solidFill>
            <a:schemeClr val="bg2"/>
          </a:solidFill>
        </p:spPr>
        <p:txBody>
          <a:bodyPr wrap="square">
            <a:spAutoFit/>
          </a:bodyPr>
          <a:lstStyle/>
          <a:p>
            <a:pPr marL="0" indent="0" algn="ctr">
              <a:buNone/>
            </a:pPr>
            <a:endParaRPr lang="en-US" dirty="0">
              <a:latin typeface="+mn-lt"/>
              <a:ea typeface="Bariol" charset="0"/>
              <a:cs typeface="Bariol" charset="0"/>
            </a:endParaRPr>
          </a:p>
          <a:p>
            <a:pPr marL="0" indent="0" algn="ctr">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4" name="Picture 3">
            <a:extLst>
              <a:ext uri="{FF2B5EF4-FFF2-40B4-BE49-F238E27FC236}">
                <a16:creationId xmlns:a16="http://schemas.microsoft.com/office/drawing/2014/main" id="{A29E5641-C4E3-456B-B27F-1FF79A298FF5}"/>
              </a:ext>
            </a:extLst>
          </p:cNvPr>
          <p:cNvPicPr>
            <a:picLocks noChangeAspect="1"/>
          </p:cNvPicPr>
          <p:nvPr/>
        </p:nvPicPr>
        <p:blipFill>
          <a:blip r:embed="rId2"/>
          <a:stretch>
            <a:fillRect/>
          </a:stretch>
        </p:blipFill>
        <p:spPr>
          <a:xfrm>
            <a:off x="3134167" y="2038182"/>
            <a:ext cx="5667501" cy="3109740"/>
          </a:xfrm>
          <a:prstGeom prst="rect">
            <a:avLst/>
          </a:prstGeom>
        </p:spPr>
      </p:pic>
      <p:sp>
        <p:nvSpPr>
          <p:cNvPr id="7" name="TextBox 6">
            <a:extLst>
              <a:ext uri="{FF2B5EF4-FFF2-40B4-BE49-F238E27FC236}">
                <a16:creationId xmlns:a16="http://schemas.microsoft.com/office/drawing/2014/main" id="{D38657B3-DED1-4E58-9FA4-E57733A2F049}"/>
              </a:ext>
            </a:extLst>
          </p:cNvPr>
          <p:cNvSpPr txBox="1"/>
          <p:nvPr/>
        </p:nvSpPr>
        <p:spPr>
          <a:xfrm>
            <a:off x="3269183" y="5534533"/>
            <a:ext cx="6214682" cy="923330"/>
          </a:xfrm>
          <a:prstGeom prst="rect">
            <a:avLst/>
          </a:prstGeom>
          <a:noFill/>
        </p:spPr>
        <p:txBody>
          <a:bodyPr wrap="square">
            <a:spAutoFit/>
          </a:bodyPr>
          <a:lstStyle/>
          <a:p>
            <a:r>
              <a:rPr lang="en-GB" sz="1800" dirty="0">
                <a:effectLst/>
                <a:latin typeface="Arial" panose="020B0604020202020204" pitchFamily="34" charset="0"/>
                <a:ea typeface="Calibri" panose="020F0502020204030204" pitchFamily="34" charset="0"/>
              </a:rPr>
              <a:t>‘Contains material developed by the Standards and Testing Agency for 2018 national curriculum assessments and licensed under Open Government Licence v3.0’.</a:t>
            </a:r>
            <a:endParaRPr lang="en-GB" dirty="0"/>
          </a:p>
        </p:txBody>
      </p:sp>
    </p:spTree>
    <p:extLst>
      <p:ext uri="{BB962C8B-B14F-4D97-AF65-F5344CB8AC3E}">
        <p14:creationId xmlns:p14="http://schemas.microsoft.com/office/powerpoint/2010/main" val="4061990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03227" y="587520"/>
            <a:ext cx="4816110" cy="409461"/>
          </a:xfrm>
        </p:spPr>
        <p:txBody>
          <a:bodyPr>
            <a:normAutofit fontScale="90000"/>
          </a:bodyPr>
          <a:lstStyle/>
          <a:p>
            <a:pPr algn="l"/>
            <a:r>
              <a:rPr lang="en-GB" sz="2800" b="1" dirty="0"/>
              <a:t>Understand the problem</a:t>
            </a:r>
          </a:p>
        </p:txBody>
      </p:sp>
      <p:sp>
        <p:nvSpPr>
          <p:cNvPr id="7" name="Content Placeholder 6">
            <a:extLst>
              <a:ext uri="{FF2B5EF4-FFF2-40B4-BE49-F238E27FC236}">
                <a16:creationId xmlns:a16="http://schemas.microsoft.com/office/drawing/2014/main" id="{34170844-A6DB-4EF5-B64A-949EEFBE6AEA}"/>
              </a:ext>
            </a:extLst>
          </p:cNvPr>
          <p:cNvSpPr>
            <a:spLocks noGrp="1"/>
          </p:cNvSpPr>
          <p:nvPr>
            <p:ph idx="1"/>
          </p:nvPr>
        </p:nvSpPr>
        <p:spPr>
          <a:xfrm>
            <a:off x="5619337" y="1218892"/>
            <a:ext cx="641985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sp>
        <p:nvSpPr>
          <p:cNvPr id="10" name="TextBox 9">
            <a:extLst>
              <a:ext uri="{FF2B5EF4-FFF2-40B4-BE49-F238E27FC236}">
                <a16:creationId xmlns:a16="http://schemas.microsoft.com/office/drawing/2014/main" id="{4354E2B1-015F-49CE-9770-4DDD36444C69}"/>
              </a:ext>
            </a:extLst>
          </p:cNvPr>
          <p:cNvSpPr txBox="1"/>
          <p:nvPr/>
        </p:nvSpPr>
        <p:spPr>
          <a:xfrm>
            <a:off x="383496" y="1080945"/>
            <a:ext cx="4976122" cy="5447645"/>
          </a:xfrm>
          <a:prstGeom prst="rect">
            <a:avLst/>
          </a:prstGeom>
          <a:solidFill>
            <a:schemeClr val="accent5">
              <a:lumMod val="20000"/>
              <a:lumOff val="80000"/>
            </a:schemeClr>
          </a:solidFill>
        </p:spPr>
        <p:txBody>
          <a:bodyPr wrap="square" rtlCol="0">
            <a:spAutoFit/>
          </a:bodyPr>
          <a:lstStyle/>
          <a:p>
            <a:r>
              <a:rPr lang="en-GB" i="1" dirty="0"/>
              <a:t>The image shows a net of a cube.</a:t>
            </a:r>
          </a:p>
          <a:p>
            <a:endParaRPr lang="en-GB" i="1" dirty="0"/>
          </a:p>
          <a:p>
            <a:r>
              <a:rPr lang="en-GB" b="1" i="1" dirty="0"/>
              <a:t>Key fact: As this is the net of a cube, each face must be the shape of a square.</a:t>
            </a:r>
          </a:p>
          <a:p>
            <a:endParaRPr lang="en-GB" b="1" i="1" dirty="0"/>
          </a:p>
          <a:p>
            <a:r>
              <a:rPr lang="en-GB" b="1" i="1" dirty="0"/>
              <a:t>Key fact: The sides of a square are of equal length as are the edges of a cube.</a:t>
            </a:r>
          </a:p>
          <a:p>
            <a:endParaRPr lang="en-GB" b="1" i="1" dirty="0"/>
          </a:p>
          <a:p>
            <a:r>
              <a:rPr lang="en-GB" b="1" i="1" dirty="0"/>
              <a:t>Key fact: The length of four squares within the net is 20cm.</a:t>
            </a:r>
          </a:p>
          <a:p>
            <a:endParaRPr lang="en-GB" b="1" i="1" dirty="0"/>
          </a:p>
          <a:p>
            <a:r>
              <a:rPr lang="en-GB" b="1" i="1" dirty="0"/>
              <a:t>Key fact: Volume is the amount of space that a 3D shape takes up.</a:t>
            </a:r>
          </a:p>
          <a:p>
            <a:endParaRPr lang="en-GB" b="1" i="1" dirty="0"/>
          </a:p>
          <a:p>
            <a:r>
              <a:rPr lang="en-GB" b="1" i="1" dirty="0"/>
              <a:t>Key fact: You can work out the volume of a cube by multiplying height x width x depth. This can be done in any order.</a:t>
            </a:r>
          </a:p>
          <a:p>
            <a:endParaRPr lang="en-GB" i="1" dirty="0"/>
          </a:p>
          <a:p>
            <a:endParaRPr lang="en-GB" sz="2400" i="1" dirty="0"/>
          </a:p>
        </p:txBody>
      </p:sp>
      <p:sp>
        <p:nvSpPr>
          <p:cNvPr id="11" name="Text Box 2">
            <a:extLst>
              <a:ext uri="{FF2B5EF4-FFF2-40B4-BE49-F238E27FC236}">
                <a16:creationId xmlns:a16="http://schemas.microsoft.com/office/drawing/2014/main" id="{712F957F-6A38-42C6-B2CC-C148604EF375}"/>
              </a:ext>
            </a:extLst>
          </p:cNvPr>
          <p:cNvSpPr txBox="1">
            <a:spLocks noChangeArrowheads="1"/>
          </p:cNvSpPr>
          <p:nvPr/>
        </p:nvSpPr>
        <p:spPr bwMode="auto">
          <a:xfrm>
            <a:off x="1676400" y="15240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6" name="Picture 5">
            <a:extLst>
              <a:ext uri="{FF2B5EF4-FFF2-40B4-BE49-F238E27FC236}">
                <a16:creationId xmlns:a16="http://schemas.microsoft.com/office/drawing/2014/main" id="{D49AB4D1-73C3-42B9-ADF9-FA6BB97BED58}"/>
              </a:ext>
            </a:extLst>
          </p:cNvPr>
          <p:cNvPicPr>
            <a:picLocks noChangeAspect="1"/>
          </p:cNvPicPr>
          <p:nvPr/>
        </p:nvPicPr>
        <p:blipFill>
          <a:blip r:embed="rId2"/>
          <a:stretch>
            <a:fillRect/>
          </a:stretch>
        </p:blipFill>
        <p:spPr>
          <a:xfrm>
            <a:off x="5995511" y="1665949"/>
            <a:ext cx="5667501" cy="3109740"/>
          </a:xfrm>
          <a:prstGeom prst="rect">
            <a:avLst/>
          </a:prstGeom>
        </p:spPr>
      </p:pic>
    </p:spTree>
    <p:extLst>
      <p:ext uri="{BB962C8B-B14F-4D97-AF65-F5344CB8AC3E}">
        <p14:creationId xmlns:p14="http://schemas.microsoft.com/office/powerpoint/2010/main" val="564609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Make a Plan</a:t>
            </a:r>
          </a:p>
        </p:txBody>
      </p:sp>
      <p:sp>
        <p:nvSpPr>
          <p:cNvPr id="3" name="TextBox 2">
            <a:extLst>
              <a:ext uri="{FF2B5EF4-FFF2-40B4-BE49-F238E27FC236}">
                <a16:creationId xmlns:a16="http://schemas.microsoft.com/office/drawing/2014/main" id="{C108D53A-CBF5-4B0E-8282-15120F8F0D36}"/>
              </a:ext>
            </a:extLst>
          </p:cNvPr>
          <p:cNvSpPr txBox="1"/>
          <p:nvPr/>
        </p:nvSpPr>
        <p:spPr>
          <a:xfrm>
            <a:off x="446410" y="1425730"/>
            <a:ext cx="4518053" cy="5355312"/>
          </a:xfrm>
          <a:prstGeom prst="rect">
            <a:avLst/>
          </a:prstGeom>
          <a:solidFill>
            <a:schemeClr val="accent5">
              <a:lumMod val="20000"/>
              <a:lumOff val="80000"/>
            </a:schemeClr>
          </a:solidFill>
        </p:spPr>
        <p:txBody>
          <a:bodyPr wrap="square" rtlCol="0">
            <a:spAutoFit/>
          </a:bodyPr>
          <a:lstStyle/>
          <a:p>
            <a:r>
              <a:rPr lang="en-GB" b="1" dirty="0"/>
              <a:t>Step 1: The faces of the cube are square therefore the edges of the cube will be the same length. Find the length of one of the edges by dividing 20cm by 4. This will then give the length of one edge.</a:t>
            </a:r>
          </a:p>
          <a:p>
            <a:endParaRPr lang="en-GB" dirty="0">
              <a:cs typeface="Times New Roman" panose="02020603050405020304" pitchFamily="18" charset="0"/>
            </a:endParaRPr>
          </a:p>
          <a:p>
            <a:r>
              <a:rPr lang="en-GB" b="1" dirty="0">
                <a:cs typeface="Times New Roman" panose="02020603050405020304" pitchFamily="18" charset="0"/>
              </a:rPr>
              <a:t>Step 2: All the edges will be the same size, so the height, width and depth of the cube will be the same measurement.</a:t>
            </a:r>
          </a:p>
          <a:p>
            <a:endParaRPr lang="en-GB" dirty="0">
              <a:cs typeface="Times New Roman" panose="02020603050405020304" pitchFamily="18" charset="0"/>
            </a:endParaRPr>
          </a:p>
          <a:p>
            <a:r>
              <a:rPr lang="en-GB" b="1" dirty="0">
                <a:cs typeface="Times New Roman" panose="02020603050405020304" pitchFamily="18" charset="0"/>
              </a:rPr>
              <a:t>Step 3: Multiply the height, width and depth together to find the volume of the cube. Remember, this can be done in any order.</a:t>
            </a: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7" name="Text Box 2">
            <a:extLst>
              <a:ext uri="{FF2B5EF4-FFF2-40B4-BE49-F238E27FC236}">
                <a16:creationId xmlns:a16="http://schemas.microsoft.com/office/drawing/2014/main" id="{7E2E1DF6-EBEE-4FA9-AD9A-6A698225B30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8" name="Content Placeholder 6">
            <a:extLst>
              <a:ext uri="{FF2B5EF4-FFF2-40B4-BE49-F238E27FC236}">
                <a16:creationId xmlns:a16="http://schemas.microsoft.com/office/drawing/2014/main" id="{C14DEFC3-0C95-497B-AFFA-CBC417195164}"/>
              </a:ext>
            </a:extLst>
          </p:cNvPr>
          <p:cNvSpPr>
            <a:spLocks noGrp="1"/>
          </p:cNvSpPr>
          <p:nvPr>
            <p:ph idx="1"/>
          </p:nvPr>
        </p:nvSpPr>
        <p:spPr>
          <a:xfrm>
            <a:off x="5489864" y="1425730"/>
            <a:ext cx="641985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6" name="Picture 5">
            <a:extLst>
              <a:ext uri="{FF2B5EF4-FFF2-40B4-BE49-F238E27FC236}">
                <a16:creationId xmlns:a16="http://schemas.microsoft.com/office/drawing/2014/main" id="{65990546-270F-4E9E-8E41-919C1BB3D6B6}"/>
              </a:ext>
            </a:extLst>
          </p:cNvPr>
          <p:cNvPicPr>
            <a:picLocks noChangeAspect="1"/>
          </p:cNvPicPr>
          <p:nvPr/>
        </p:nvPicPr>
        <p:blipFill>
          <a:blip r:embed="rId2"/>
          <a:stretch>
            <a:fillRect/>
          </a:stretch>
        </p:blipFill>
        <p:spPr>
          <a:xfrm>
            <a:off x="5866038" y="1919378"/>
            <a:ext cx="5667501" cy="3109740"/>
          </a:xfrm>
          <a:prstGeom prst="rect">
            <a:avLst/>
          </a:prstGeom>
        </p:spPr>
      </p:pic>
    </p:spTree>
    <p:extLst>
      <p:ext uri="{BB962C8B-B14F-4D97-AF65-F5344CB8AC3E}">
        <p14:creationId xmlns:p14="http://schemas.microsoft.com/office/powerpoint/2010/main" val="2483527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3387CCA-1010-41BE-8B17-6D8FC2580452}"/>
              </a:ext>
            </a:extLst>
          </p:cNvPr>
          <p:cNvPicPr>
            <a:picLocks noChangeAspect="1"/>
          </p:cNvPicPr>
          <p:nvPr/>
        </p:nvPicPr>
        <p:blipFill>
          <a:blip r:embed="rId2"/>
          <a:stretch>
            <a:fillRect/>
          </a:stretch>
        </p:blipFill>
        <p:spPr>
          <a:xfrm>
            <a:off x="919814" y="2656567"/>
            <a:ext cx="3842769" cy="3386348"/>
          </a:xfrm>
          <a:prstGeom prst="rect">
            <a:avLst/>
          </a:prstGeom>
        </p:spPr>
      </p:pic>
      <p:sp>
        <p:nvSpPr>
          <p:cNvPr id="7" name="Rectangle 6">
            <a:extLst>
              <a:ext uri="{FF2B5EF4-FFF2-40B4-BE49-F238E27FC236}">
                <a16:creationId xmlns:a16="http://schemas.microsoft.com/office/drawing/2014/main" id="{D51682FA-3B74-4C1C-98AB-EE42E1AE5C49}"/>
              </a:ext>
            </a:extLst>
          </p:cNvPr>
          <p:cNvSpPr/>
          <p:nvPr/>
        </p:nvSpPr>
        <p:spPr>
          <a:xfrm>
            <a:off x="5618570" y="3793142"/>
            <a:ext cx="4561211" cy="1903651"/>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dirty="0">
                <a:solidFill>
                  <a:schemeClr val="tx1"/>
                </a:solidFill>
              </a:rPr>
              <a:t>Volume = height  x width x depth</a:t>
            </a:r>
          </a:p>
        </p:txBody>
      </p:sp>
      <p:pic>
        <p:nvPicPr>
          <p:cNvPr id="9" name="Picture 8">
            <a:extLst>
              <a:ext uri="{FF2B5EF4-FFF2-40B4-BE49-F238E27FC236}">
                <a16:creationId xmlns:a16="http://schemas.microsoft.com/office/drawing/2014/main" id="{95F1D435-677F-4594-A056-D6F754680DDB}"/>
              </a:ext>
            </a:extLst>
          </p:cNvPr>
          <p:cNvPicPr>
            <a:picLocks noChangeAspect="1"/>
          </p:cNvPicPr>
          <p:nvPr/>
        </p:nvPicPr>
        <p:blipFill>
          <a:blip r:embed="rId3"/>
          <a:stretch>
            <a:fillRect/>
          </a:stretch>
        </p:blipFill>
        <p:spPr>
          <a:xfrm>
            <a:off x="509797" y="165665"/>
            <a:ext cx="9594457" cy="1781536"/>
          </a:xfrm>
          <a:prstGeom prst="rect">
            <a:avLst/>
          </a:prstGeom>
        </p:spPr>
      </p:pic>
    </p:spTree>
    <p:extLst>
      <p:ext uri="{BB962C8B-B14F-4D97-AF65-F5344CB8AC3E}">
        <p14:creationId xmlns:p14="http://schemas.microsoft.com/office/powerpoint/2010/main" val="3387439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Carry out your plan: show your reasoning</a:t>
            </a:r>
          </a:p>
        </p:txBody>
      </p:sp>
      <p:sp>
        <p:nvSpPr>
          <p:cNvPr id="7" name="TextBox 6">
            <a:extLst>
              <a:ext uri="{FF2B5EF4-FFF2-40B4-BE49-F238E27FC236}">
                <a16:creationId xmlns:a16="http://schemas.microsoft.com/office/drawing/2014/main" id="{9C2C7A72-7C4A-4506-8DEE-575441380A26}"/>
              </a:ext>
            </a:extLst>
          </p:cNvPr>
          <p:cNvSpPr txBox="1"/>
          <p:nvPr/>
        </p:nvSpPr>
        <p:spPr>
          <a:xfrm>
            <a:off x="511146" y="1471491"/>
            <a:ext cx="4518053" cy="4031873"/>
          </a:xfrm>
          <a:prstGeom prst="rect">
            <a:avLst/>
          </a:prstGeom>
          <a:solidFill>
            <a:schemeClr val="accent5">
              <a:lumMod val="20000"/>
              <a:lumOff val="80000"/>
            </a:schemeClr>
          </a:solidFill>
        </p:spPr>
        <p:txBody>
          <a:bodyPr wrap="square" rtlCol="0">
            <a:spAutoFit/>
          </a:bodyPr>
          <a:lstStyle/>
          <a:p>
            <a:r>
              <a:rPr lang="en-GB" sz="1600" b="1" dirty="0"/>
              <a:t>Step 1: The faces of the cube are square therefore the edges of the cube will be the same length. Find the length of one of the edges by dividing 20cm by 4. This will then give the length of one edge.</a:t>
            </a:r>
          </a:p>
          <a:p>
            <a:r>
              <a:rPr lang="en-GB" sz="1600" dirty="0"/>
              <a:t>20cm ÷ 4 = 5cm</a:t>
            </a:r>
          </a:p>
          <a:p>
            <a:endParaRPr lang="en-GB" sz="1600" dirty="0">
              <a:cs typeface="Times New Roman" panose="02020603050405020304" pitchFamily="18" charset="0"/>
            </a:endParaRPr>
          </a:p>
          <a:p>
            <a:r>
              <a:rPr lang="en-GB" sz="1600" b="1" dirty="0">
                <a:cs typeface="Times New Roman" panose="02020603050405020304" pitchFamily="18" charset="0"/>
              </a:rPr>
              <a:t>Step 2: All the edges will be the same length, so the height, width and depth of the cube will be the same measurement.</a:t>
            </a:r>
          </a:p>
          <a:p>
            <a:r>
              <a:rPr lang="en-GB" sz="1600" dirty="0">
                <a:cs typeface="Times New Roman" panose="02020603050405020304" pitchFamily="18" charset="0"/>
              </a:rPr>
              <a:t>Height = 5cm, Width = 5cm, Depth = 5cm</a:t>
            </a:r>
          </a:p>
          <a:p>
            <a:endParaRPr lang="en-GB" sz="1600" b="1" dirty="0">
              <a:cs typeface="Times New Roman" panose="02020603050405020304" pitchFamily="18" charset="0"/>
            </a:endParaRPr>
          </a:p>
          <a:p>
            <a:endParaRPr lang="en-GB" sz="1600" dirty="0">
              <a:cs typeface="Times New Roman" panose="02020603050405020304" pitchFamily="18" charset="0"/>
            </a:endParaRPr>
          </a:p>
          <a:p>
            <a:r>
              <a:rPr lang="en-GB" sz="1600" b="1" dirty="0">
                <a:cs typeface="Times New Roman" panose="02020603050405020304" pitchFamily="18" charset="0"/>
              </a:rPr>
              <a:t>Step 3: Multiply the height, width and depth together to find the volume of the cube.</a:t>
            </a:r>
          </a:p>
          <a:p>
            <a:r>
              <a:rPr lang="en-GB" sz="1600" dirty="0">
                <a:cs typeface="Times New Roman" panose="02020603050405020304" pitchFamily="18" charset="0"/>
              </a:rPr>
              <a:t>5cm x 5cm x 5cm = 125cm</a:t>
            </a:r>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D775A32F-6EE0-4238-AD7B-00A6AE703C1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11" name="Content Placeholder 6">
            <a:extLst>
              <a:ext uri="{FF2B5EF4-FFF2-40B4-BE49-F238E27FC236}">
                <a16:creationId xmlns:a16="http://schemas.microsoft.com/office/drawing/2014/main" id="{2AF30C61-9CD0-4747-81DE-2CB5C4DE6B4D}"/>
              </a:ext>
            </a:extLst>
          </p:cNvPr>
          <p:cNvSpPr>
            <a:spLocks noGrp="1"/>
          </p:cNvSpPr>
          <p:nvPr>
            <p:ph idx="1"/>
          </p:nvPr>
        </p:nvSpPr>
        <p:spPr>
          <a:xfrm>
            <a:off x="5344208" y="1801733"/>
            <a:ext cx="641985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6" name="Picture 5">
            <a:extLst>
              <a:ext uri="{FF2B5EF4-FFF2-40B4-BE49-F238E27FC236}">
                <a16:creationId xmlns:a16="http://schemas.microsoft.com/office/drawing/2014/main" id="{0192AE55-B004-41D2-ABE4-0B422C8CBF52}"/>
              </a:ext>
            </a:extLst>
          </p:cNvPr>
          <p:cNvPicPr>
            <a:picLocks noChangeAspect="1"/>
          </p:cNvPicPr>
          <p:nvPr/>
        </p:nvPicPr>
        <p:blipFill>
          <a:blip r:embed="rId2"/>
          <a:stretch>
            <a:fillRect/>
          </a:stretch>
        </p:blipFill>
        <p:spPr>
          <a:xfrm>
            <a:off x="5634606" y="2191931"/>
            <a:ext cx="5667501" cy="3109740"/>
          </a:xfrm>
          <a:prstGeom prst="rect">
            <a:avLst/>
          </a:prstGeom>
        </p:spPr>
      </p:pic>
      <p:sp>
        <p:nvSpPr>
          <p:cNvPr id="3" name="TextBox 2">
            <a:extLst>
              <a:ext uri="{FF2B5EF4-FFF2-40B4-BE49-F238E27FC236}">
                <a16:creationId xmlns:a16="http://schemas.microsoft.com/office/drawing/2014/main" id="{739927E2-0DE8-4B72-8841-28AF3172EA74}"/>
              </a:ext>
            </a:extLst>
          </p:cNvPr>
          <p:cNvSpPr txBox="1"/>
          <p:nvPr/>
        </p:nvSpPr>
        <p:spPr>
          <a:xfrm>
            <a:off x="2977867" y="5161574"/>
            <a:ext cx="938676" cy="215444"/>
          </a:xfrm>
          <a:prstGeom prst="rect">
            <a:avLst/>
          </a:prstGeom>
          <a:noFill/>
          <a:ln>
            <a:solidFill>
              <a:schemeClr val="accent1">
                <a:lumMod val="20000"/>
                <a:lumOff val="80000"/>
              </a:schemeClr>
            </a:solidFill>
          </a:ln>
        </p:spPr>
        <p:txBody>
          <a:bodyPr wrap="square" rtlCol="0">
            <a:spAutoFit/>
          </a:bodyPr>
          <a:lstStyle/>
          <a:p>
            <a:r>
              <a:rPr lang="en-GB" sz="800" dirty="0"/>
              <a:t>3</a:t>
            </a:r>
          </a:p>
        </p:txBody>
      </p:sp>
    </p:spTree>
    <p:extLst>
      <p:ext uri="{BB962C8B-B14F-4D97-AF65-F5344CB8AC3E}">
        <p14:creationId xmlns:p14="http://schemas.microsoft.com/office/powerpoint/2010/main" val="3415331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FE0BA18-984E-41D4-8F7B-4A09F3B4A008}"/>
              </a:ext>
            </a:extLst>
          </p:cNvPr>
          <p:cNvPicPr>
            <a:picLocks noChangeAspect="1"/>
          </p:cNvPicPr>
          <p:nvPr/>
        </p:nvPicPr>
        <p:blipFill>
          <a:blip r:embed="rId2"/>
          <a:stretch>
            <a:fillRect/>
          </a:stretch>
        </p:blipFill>
        <p:spPr>
          <a:xfrm>
            <a:off x="258945" y="730308"/>
            <a:ext cx="8731283" cy="1950476"/>
          </a:xfrm>
          <a:prstGeom prst="rect">
            <a:avLst/>
          </a:prstGeom>
        </p:spPr>
      </p:pic>
      <p:pic>
        <p:nvPicPr>
          <p:cNvPr id="6" name="Picture 5">
            <a:extLst>
              <a:ext uri="{FF2B5EF4-FFF2-40B4-BE49-F238E27FC236}">
                <a16:creationId xmlns:a16="http://schemas.microsoft.com/office/drawing/2014/main" id="{5ADD5497-06C9-4824-8AD1-28E7F4F06CD1}"/>
              </a:ext>
            </a:extLst>
          </p:cNvPr>
          <p:cNvPicPr>
            <a:picLocks noChangeAspect="1"/>
          </p:cNvPicPr>
          <p:nvPr/>
        </p:nvPicPr>
        <p:blipFill>
          <a:blip r:embed="rId3"/>
          <a:stretch>
            <a:fillRect/>
          </a:stretch>
        </p:blipFill>
        <p:spPr>
          <a:xfrm>
            <a:off x="331773" y="2759383"/>
            <a:ext cx="4020919" cy="3368309"/>
          </a:xfrm>
          <a:prstGeom prst="rect">
            <a:avLst/>
          </a:prstGeom>
        </p:spPr>
      </p:pic>
      <p:sp>
        <p:nvSpPr>
          <p:cNvPr id="7" name="Rectangle 6">
            <a:extLst>
              <a:ext uri="{FF2B5EF4-FFF2-40B4-BE49-F238E27FC236}">
                <a16:creationId xmlns:a16="http://schemas.microsoft.com/office/drawing/2014/main" id="{17EBF8CD-D023-4FE5-B8C6-A90F1BB6AD24}"/>
              </a:ext>
            </a:extLst>
          </p:cNvPr>
          <p:cNvSpPr/>
          <p:nvPr/>
        </p:nvSpPr>
        <p:spPr>
          <a:xfrm>
            <a:off x="9313933" y="1157159"/>
            <a:ext cx="2619122" cy="1610316"/>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dirty="0">
                <a:solidFill>
                  <a:schemeClr val="tx1"/>
                </a:solidFill>
              </a:rPr>
              <a:t>Step 1: Divide 20cm by 4 to find the length of one edge.</a:t>
            </a:r>
          </a:p>
        </p:txBody>
      </p:sp>
      <p:sp>
        <p:nvSpPr>
          <p:cNvPr id="8" name="Rectangle 7">
            <a:extLst>
              <a:ext uri="{FF2B5EF4-FFF2-40B4-BE49-F238E27FC236}">
                <a16:creationId xmlns:a16="http://schemas.microsoft.com/office/drawing/2014/main" id="{79B27DD5-B3A8-4514-AE05-8DF8D2546E1E}"/>
              </a:ext>
            </a:extLst>
          </p:cNvPr>
          <p:cNvSpPr/>
          <p:nvPr/>
        </p:nvSpPr>
        <p:spPr>
          <a:xfrm>
            <a:off x="3959714" y="3180170"/>
            <a:ext cx="4860605" cy="1351371"/>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dirty="0">
                <a:solidFill>
                  <a:schemeClr val="tx1"/>
                </a:solidFill>
              </a:rPr>
              <a:t>Step 2: As the edges of a cube are the same length, the height, depth and width will measure the same.</a:t>
            </a:r>
          </a:p>
          <a:p>
            <a:pPr algn="ctr"/>
            <a:r>
              <a:rPr lang="en-GB" b="1" i="1" dirty="0">
                <a:solidFill>
                  <a:schemeClr val="tx1"/>
                </a:solidFill>
              </a:rPr>
              <a:t>Height = 5cm, Depth = 5cm, Width = 5cm</a:t>
            </a:r>
          </a:p>
        </p:txBody>
      </p:sp>
      <p:sp>
        <p:nvSpPr>
          <p:cNvPr id="9" name="Rectangle 8">
            <a:extLst>
              <a:ext uri="{FF2B5EF4-FFF2-40B4-BE49-F238E27FC236}">
                <a16:creationId xmlns:a16="http://schemas.microsoft.com/office/drawing/2014/main" id="{1C496F61-CA25-4406-8149-9DC151D766F0}"/>
              </a:ext>
            </a:extLst>
          </p:cNvPr>
          <p:cNvSpPr/>
          <p:nvPr/>
        </p:nvSpPr>
        <p:spPr>
          <a:xfrm>
            <a:off x="4063562" y="4937148"/>
            <a:ext cx="4860605" cy="1351371"/>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dirty="0">
                <a:solidFill>
                  <a:schemeClr val="tx1"/>
                </a:solidFill>
              </a:rPr>
              <a:t>Step 3: Multiply the height, width and depth together to find the volume of the cube.</a:t>
            </a:r>
          </a:p>
          <a:p>
            <a:pPr algn="ctr"/>
            <a:r>
              <a:rPr lang="en-GB" b="1" i="1" dirty="0">
                <a:solidFill>
                  <a:schemeClr val="tx1"/>
                </a:solidFill>
              </a:rPr>
              <a:t>5cm x 5cm x 5cm = 125cm</a:t>
            </a:r>
          </a:p>
        </p:txBody>
      </p:sp>
      <p:sp>
        <p:nvSpPr>
          <p:cNvPr id="10" name="TextBox 9">
            <a:extLst>
              <a:ext uri="{FF2B5EF4-FFF2-40B4-BE49-F238E27FC236}">
                <a16:creationId xmlns:a16="http://schemas.microsoft.com/office/drawing/2014/main" id="{88F16A3C-D587-4405-B686-C8A9A8BB065F}"/>
              </a:ext>
            </a:extLst>
          </p:cNvPr>
          <p:cNvSpPr txBox="1"/>
          <p:nvPr/>
        </p:nvSpPr>
        <p:spPr>
          <a:xfrm>
            <a:off x="7839310" y="5824867"/>
            <a:ext cx="938676" cy="215444"/>
          </a:xfrm>
          <a:prstGeom prst="rect">
            <a:avLst/>
          </a:prstGeom>
          <a:noFill/>
          <a:ln>
            <a:solidFill>
              <a:schemeClr val="accent1">
                <a:lumMod val="20000"/>
                <a:lumOff val="80000"/>
              </a:schemeClr>
            </a:solidFill>
          </a:ln>
        </p:spPr>
        <p:txBody>
          <a:bodyPr wrap="square" rtlCol="0">
            <a:spAutoFit/>
          </a:bodyPr>
          <a:lstStyle/>
          <a:p>
            <a:r>
              <a:rPr lang="en-GB" sz="800" dirty="0"/>
              <a:t>3</a:t>
            </a:r>
          </a:p>
        </p:txBody>
      </p:sp>
    </p:spTree>
    <p:extLst>
      <p:ext uri="{BB962C8B-B14F-4D97-AF65-F5344CB8AC3E}">
        <p14:creationId xmlns:p14="http://schemas.microsoft.com/office/powerpoint/2010/main" val="2895142760"/>
      </p:ext>
    </p:extLst>
  </p:cSld>
  <p:clrMapOvr>
    <a:masterClrMapping/>
  </p:clrMapOvr>
</p:sld>
</file>

<file path=ppt/theme/theme1.xml><?xml version="1.0" encoding="utf-8"?>
<a:theme xmlns:a="http://schemas.openxmlformats.org/drawingml/2006/main" name="3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400</TotalTime>
  <Words>1093</Words>
  <Application>Microsoft Office PowerPoint</Application>
  <PresentationFormat>Widescreen</PresentationFormat>
  <Paragraphs>137</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Symbol</vt:lpstr>
      <vt:lpstr>3_HIAS PowerPoint template</vt:lpstr>
      <vt:lpstr>Year 6</vt:lpstr>
      <vt:lpstr> HIAS Blended Learning Resource</vt:lpstr>
      <vt:lpstr>PowerPoint Presentation</vt:lpstr>
      <vt:lpstr>Identify 3-D shapes, including cubes and other cuboids, from 2-D representations Multiply three numbers together, understanding that this can be done in any order and link this to the volume of cubes and cuboids. </vt:lpstr>
      <vt:lpstr>Understand the problem</vt:lpstr>
      <vt:lpstr>Make a Plan</vt:lpstr>
      <vt:lpstr>PowerPoint Presentation</vt:lpstr>
      <vt:lpstr>Carry out your plan: show your reasoning</vt:lpstr>
      <vt:lpstr>PowerPoint Presentation</vt:lpstr>
      <vt:lpstr>Review your solution: does it seem reasonable? Which steps/ parts did you find easy and which harder?</vt:lpstr>
      <vt:lpstr>Now try this one</vt:lpstr>
      <vt:lpstr>HIAS Maths team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dc:title>
  <dc:creator>Clifft, Jacqui</dc:creator>
  <cp:lastModifiedBy>Spencer, Kathryn</cp:lastModifiedBy>
  <cp:revision>12</cp:revision>
  <dcterms:created xsi:type="dcterms:W3CDTF">2021-01-05T11:02:27Z</dcterms:created>
  <dcterms:modified xsi:type="dcterms:W3CDTF">2021-02-02T13:57:15Z</dcterms:modified>
</cp:coreProperties>
</file>