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3" r:id="rId3"/>
    <p:sldId id="2645" r:id="rId4"/>
    <p:sldId id="262" r:id="rId5"/>
    <p:sldId id="273" r:id="rId6"/>
    <p:sldId id="2637" r:id="rId7"/>
    <p:sldId id="2638" r:id="rId8"/>
    <p:sldId id="2639" r:id="rId9"/>
    <p:sldId id="2644" r:id="rId10"/>
    <p:sldId id="2641" r:id="rId11"/>
    <p:sldId id="2642"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722E63-4983-42C6-8B8D-07FD9BBABF05}" v="20" dt="2021-02-02T13:10:58.0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08" autoAdjust="0"/>
    <p:restoredTop sz="94660"/>
  </p:normalViewPr>
  <p:slideViewPr>
    <p:cSldViewPr snapToGrid="0">
      <p:cViewPr varScale="1">
        <p:scale>
          <a:sx n="79" d="100"/>
          <a:sy n="79" d="100"/>
        </p:scale>
        <p:origin x="140"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pencer, Kathryn" userId="507b2884-31fe-42e9-a7f3-1f123cbf5404" providerId="ADAL" clId="{15722E63-4983-42C6-8B8D-07FD9BBABF05}"/>
    <pc:docChg chg="undo custSel modSld">
      <pc:chgData name="Spencer, Kathryn" userId="507b2884-31fe-42e9-a7f3-1f123cbf5404" providerId="ADAL" clId="{15722E63-4983-42C6-8B8D-07FD9BBABF05}" dt="2021-02-02T13:57:09.269" v="2961" actId="20577"/>
      <pc:docMkLst>
        <pc:docMk/>
      </pc:docMkLst>
      <pc:sldChg chg="addSp modSp mod">
        <pc:chgData name="Spencer, Kathryn" userId="507b2884-31fe-42e9-a7f3-1f123cbf5404" providerId="ADAL" clId="{15722E63-4983-42C6-8B8D-07FD9BBABF05}" dt="2021-02-02T13:57:09.269" v="2961" actId="20577"/>
        <pc:sldMkLst>
          <pc:docMk/>
          <pc:sldMk cId="4061990253" sldId="262"/>
        </pc:sldMkLst>
        <pc:spChg chg="mod">
          <ac:chgData name="Spencer, Kathryn" userId="507b2884-31fe-42e9-a7f3-1f123cbf5404" providerId="ADAL" clId="{15722E63-4983-42C6-8B8D-07FD9BBABF05}" dt="2021-02-02T12:10:11.902" v="28" actId="20577"/>
          <ac:spMkLst>
            <pc:docMk/>
            <pc:sldMk cId="4061990253" sldId="262"/>
            <ac:spMk id="2" creationId="{7E4AB234-D801-4FC2-BB72-FAB9C8B21463}"/>
          </ac:spMkLst>
        </pc:spChg>
        <pc:spChg chg="mod">
          <ac:chgData name="Spencer, Kathryn" userId="507b2884-31fe-42e9-a7f3-1f123cbf5404" providerId="ADAL" clId="{15722E63-4983-42C6-8B8D-07FD9BBABF05}" dt="2021-02-02T12:09:16.371" v="23" actId="1076"/>
          <ac:spMkLst>
            <pc:docMk/>
            <pc:sldMk cId="4061990253" sldId="262"/>
            <ac:spMk id="5" creationId="{0BF96865-8128-471D-B202-42AFC1741DB7}"/>
          </ac:spMkLst>
        </pc:spChg>
        <pc:spChg chg="add mod">
          <ac:chgData name="Spencer, Kathryn" userId="507b2884-31fe-42e9-a7f3-1f123cbf5404" providerId="ADAL" clId="{15722E63-4983-42C6-8B8D-07FD9BBABF05}" dt="2021-02-02T13:57:09.269" v="2961" actId="20577"/>
          <ac:spMkLst>
            <pc:docMk/>
            <pc:sldMk cId="4061990253" sldId="262"/>
            <ac:spMk id="7" creationId="{D38657B3-DED1-4E58-9FA4-E57733A2F049}"/>
          </ac:spMkLst>
        </pc:spChg>
        <pc:picChg chg="add mod">
          <ac:chgData name="Spencer, Kathryn" userId="507b2884-31fe-42e9-a7f3-1f123cbf5404" providerId="ADAL" clId="{15722E63-4983-42C6-8B8D-07FD9BBABF05}" dt="2021-02-02T12:09:43.170" v="26" actId="1076"/>
          <ac:picMkLst>
            <pc:docMk/>
            <pc:sldMk cId="4061990253" sldId="262"/>
            <ac:picMk id="4" creationId="{A29E5641-C4E3-456B-B27F-1FF79A298FF5}"/>
          </ac:picMkLst>
        </pc:picChg>
      </pc:sldChg>
      <pc:sldChg chg="addSp modSp mod">
        <pc:chgData name="Spencer, Kathryn" userId="507b2884-31fe-42e9-a7f3-1f123cbf5404" providerId="ADAL" clId="{15722E63-4983-42C6-8B8D-07FD9BBABF05}" dt="2021-02-02T13:15:51.153" v="2957" actId="20577"/>
        <pc:sldMkLst>
          <pc:docMk/>
          <pc:sldMk cId="4284245350" sldId="272"/>
        </pc:sldMkLst>
        <pc:spChg chg="mod">
          <ac:chgData name="Spencer, Kathryn" userId="507b2884-31fe-42e9-a7f3-1f123cbf5404" providerId="ADAL" clId="{15722E63-4983-42C6-8B8D-07FD9BBABF05}" dt="2021-02-02T13:15:51.153" v="2957" actId="20577"/>
          <ac:spMkLst>
            <pc:docMk/>
            <pc:sldMk cId="4284245350" sldId="272"/>
            <ac:spMk id="3" creationId="{00000000-0000-0000-0000-000000000000}"/>
          </ac:spMkLst>
        </pc:spChg>
        <pc:spChg chg="add mod">
          <ac:chgData name="Spencer, Kathryn" userId="507b2884-31fe-42e9-a7f3-1f123cbf5404" providerId="ADAL" clId="{15722E63-4983-42C6-8B8D-07FD9BBABF05}" dt="2021-02-02T12:07:06.738" v="15" actId="207"/>
          <ac:spMkLst>
            <pc:docMk/>
            <pc:sldMk cId="4284245350" sldId="272"/>
            <ac:spMk id="5" creationId="{995EEFEE-82BA-4CCE-96F8-1408C95C369A}"/>
          </ac:spMkLst>
        </pc:spChg>
      </pc:sldChg>
      <pc:sldChg chg="addSp modSp mod">
        <pc:chgData name="Spencer, Kathryn" userId="507b2884-31fe-42e9-a7f3-1f123cbf5404" providerId="ADAL" clId="{15722E63-4983-42C6-8B8D-07FD9BBABF05}" dt="2021-02-02T13:12:41.499" v="2898" actId="20577"/>
        <pc:sldMkLst>
          <pc:docMk/>
          <pc:sldMk cId="564609733" sldId="273"/>
        </pc:sldMkLst>
        <pc:spChg chg="mod">
          <ac:chgData name="Spencer, Kathryn" userId="507b2884-31fe-42e9-a7f3-1f123cbf5404" providerId="ADAL" clId="{15722E63-4983-42C6-8B8D-07FD9BBABF05}" dt="2021-02-02T12:13:19.751" v="40" actId="1076"/>
          <ac:spMkLst>
            <pc:docMk/>
            <pc:sldMk cId="564609733" sldId="273"/>
            <ac:spMk id="2" creationId="{7E4AB234-D801-4FC2-BB72-FAB9C8B21463}"/>
          </ac:spMkLst>
        </pc:spChg>
        <pc:spChg chg="mod">
          <ac:chgData name="Spencer, Kathryn" userId="507b2884-31fe-42e9-a7f3-1f123cbf5404" providerId="ADAL" clId="{15722E63-4983-42C6-8B8D-07FD9BBABF05}" dt="2021-02-02T13:12:41.499" v="2898" actId="20577"/>
          <ac:spMkLst>
            <pc:docMk/>
            <pc:sldMk cId="564609733" sldId="273"/>
            <ac:spMk id="10" creationId="{4354E2B1-015F-49CE-9770-4DDD36444C69}"/>
          </ac:spMkLst>
        </pc:spChg>
        <pc:picChg chg="add mod">
          <ac:chgData name="Spencer, Kathryn" userId="507b2884-31fe-42e9-a7f3-1f123cbf5404" providerId="ADAL" clId="{15722E63-4983-42C6-8B8D-07FD9BBABF05}" dt="2021-02-02T12:10:48.902" v="30" actId="1076"/>
          <ac:picMkLst>
            <pc:docMk/>
            <pc:sldMk cId="564609733" sldId="273"/>
            <ac:picMk id="6" creationId="{D49AB4D1-73C3-42B9-ADF9-FA6BB97BED58}"/>
          </ac:picMkLst>
        </pc:picChg>
      </pc:sldChg>
      <pc:sldChg chg="addSp modSp mod">
        <pc:chgData name="Spencer, Kathryn" userId="507b2884-31fe-42e9-a7f3-1f123cbf5404" providerId="ADAL" clId="{15722E63-4983-42C6-8B8D-07FD9BBABF05}" dt="2021-02-02T13:14:01.301" v="2947" actId="20577"/>
        <pc:sldMkLst>
          <pc:docMk/>
          <pc:sldMk cId="2483527723" sldId="2637"/>
        </pc:sldMkLst>
        <pc:spChg chg="mod">
          <ac:chgData name="Spencer, Kathryn" userId="507b2884-31fe-42e9-a7f3-1f123cbf5404" providerId="ADAL" clId="{15722E63-4983-42C6-8B8D-07FD9BBABF05}" dt="2021-02-02T13:14:01.301" v="2947" actId="20577"/>
          <ac:spMkLst>
            <pc:docMk/>
            <pc:sldMk cId="2483527723" sldId="2637"/>
            <ac:spMk id="3" creationId="{C108D53A-CBF5-4B0E-8282-15120F8F0D36}"/>
          </ac:spMkLst>
        </pc:spChg>
        <pc:picChg chg="add mod">
          <ac:chgData name="Spencer, Kathryn" userId="507b2884-31fe-42e9-a7f3-1f123cbf5404" providerId="ADAL" clId="{15722E63-4983-42C6-8B8D-07FD9BBABF05}" dt="2021-02-02T12:10:55.634" v="32" actId="1076"/>
          <ac:picMkLst>
            <pc:docMk/>
            <pc:sldMk cId="2483527723" sldId="2637"/>
            <ac:picMk id="6" creationId="{65990546-270F-4E9E-8E41-919C1BB3D6B6}"/>
          </ac:picMkLst>
        </pc:picChg>
      </pc:sldChg>
      <pc:sldChg chg="addSp delSp modSp mod">
        <pc:chgData name="Spencer, Kathryn" userId="507b2884-31fe-42e9-a7f3-1f123cbf5404" providerId="ADAL" clId="{15722E63-4983-42C6-8B8D-07FD9BBABF05}" dt="2021-02-02T13:01:43.635" v="2226" actId="1076"/>
        <pc:sldMkLst>
          <pc:docMk/>
          <pc:sldMk cId="3387439793" sldId="2638"/>
        </pc:sldMkLst>
        <pc:spChg chg="del">
          <ac:chgData name="Spencer, Kathryn" userId="507b2884-31fe-42e9-a7f3-1f123cbf5404" providerId="ADAL" clId="{15722E63-4983-42C6-8B8D-07FD9BBABF05}" dt="2021-02-02T12:29:43.103" v="1769" actId="478"/>
          <ac:spMkLst>
            <pc:docMk/>
            <pc:sldMk cId="3387439793" sldId="2638"/>
            <ac:spMk id="2" creationId="{B4718B10-2DAF-4E11-9FD0-7BA96F20A1A1}"/>
          </ac:spMkLst>
        </pc:spChg>
        <pc:spChg chg="add mod">
          <ac:chgData name="Spencer, Kathryn" userId="507b2884-31fe-42e9-a7f3-1f123cbf5404" providerId="ADAL" clId="{15722E63-4983-42C6-8B8D-07FD9BBABF05}" dt="2021-02-02T12:50:15.588" v="2044" actId="1076"/>
          <ac:spMkLst>
            <pc:docMk/>
            <pc:sldMk cId="3387439793" sldId="2638"/>
            <ac:spMk id="7" creationId="{D51682FA-3B74-4C1C-98AB-EE42E1AE5C49}"/>
          </ac:spMkLst>
        </pc:spChg>
        <pc:picChg chg="add del mod">
          <ac:chgData name="Spencer, Kathryn" userId="507b2884-31fe-42e9-a7f3-1f123cbf5404" providerId="ADAL" clId="{15722E63-4983-42C6-8B8D-07FD9BBABF05}" dt="2021-02-02T13:00:59.628" v="2223" actId="478"/>
          <ac:picMkLst>
            <pc:docMk/>
            <pc:sldMk cId="3387439793" sldId="2638"/>
            <ac:picMk id="4" creationId="{8DA70366-F91E-42FB-9612-EB00F655DCA0}"/>
          </ac:picMkLst>
        </pc:picChg>
        <pc:picChg chg="add mod">
          <ac:chgData name="Spencer, Kathryn" userId="507b2884-31fe-42e9-a7f3-1f123cbf5404" providerId="ADAL" clId="{15722E63-4983-42C6-8B8D-07FD9BBABF05}" dt="2021-02-02T12:49:11.357" v="1994" actId="1076"/>
          <ac:picMkLst>
            <pc:docMk/>
            <pc:sldMk cId="3387439793" sldId="2638"/>
            <ac:picMk id="6" creationId="{23387CCA-1010-41BE-8B17-6D8FC2580452}"/>
          </ac:picMkLst>
        </pc:picChg>
        <pc:picChg chg="add mod">
          <ac:chgData name="Spencer, Kathryn" userId="507b2884-31fe-42e9-a7f3-1f123cbf5404" providerId="ADAL" clId="{15722E63-4983-42C6-8B8D-07FD9BBABF05}" dt="2021-02-02T13:01:43.635" v="2226" actId="1076"/>
          <ac:picMkLst>
            <pc:docMk/>
            <pc:sldMk cId="3387439793" sldId="2638"/>
            <ac:picMk id="9" creationId="{95F1D435-677F-4594-A056-D6F754680DDB}"/>
          </ac:picMkLst>
        </pc:picChg>
      </pc:sldChg>
      <pc:sldChg chg="addSp modSp mod">
        <pc:chgData name="Spencer, Kathryn" userId="507b2884-31fe-42e9-a7f3-1f123cbf5404" providerId="ADAL" clId="{15722E63-4983-42C6-8B8D-07FD9BBABF05}" dt="2021-02-02T13:14:48.965" v="2949" actId="1076"/>
        <pc:sldMkLst>
          <pc:docMk/>
          <pc:sldMk cId="3415331786" sldId="2639"/>
        </pc:sldMkLst>
        <pc:spChg chg="add mod">
          <ac:chgData name="Spencer, Kathryn" userId="507b2884-31fe-42e9-a7f3-1f123cbf5404" providerId="ADAL" clId="{15722E63-4983-42C6-8B8D-07FD9BBABF05}" dt="2021-02-02T13:14:48.965" v="2949" actId="1076"/>
          <ac:spMkLst>
            <pc:docMk/>
            <pc:sldMk cId="3415331786" sldId="2639"/>
            <ac:spMk id="3" creationId="{739927E2-0DE8-4B72-8841-28AF3172EA74}"/>
          </ac:spMkLst>
        </pc:spChg>
        <pc:spChg chg="mod">
          <ac:chgData name="Spencer, Kathryn" userId="507b2884-31fe-42e9-a7f3-1f123cbf5404" providerId="ADAL" clId="{15722E63-4983-42C6-8B8D-07FD9BBABF05}" dt="2021-02-02T13:14:41.186" v="2948" actId="20577"/>
          <ac:spMkLst>
            <pc:docMk/>
            <pc:sldMk cId="3415331786" sldId="2639"/>
            <ac:spMk id="7" creationId="{9C2C7A72-7C4A-4506-8DEE-575441380A26}"/>
          </ac:spMkLst>
        </pc:spChg>
        <pc:picChg chg="add mod">
          <ac:chgData name="Spencer, Kathryn" userId="507b2884-31fe-42e9-a7f3-1f123cbf5404" providerId="ADAL" clId="{15722E63-4983-42C6-8B8D-07FD9BBABF05}" dt="2021-02-02T12:11:04.013" v="34" actId="1076"/>
          <ac:picMkLst>
            <pc:docMk/>
            <pc:sldMk cId="3415331786" sldId="2639"/>
            <ac:picMk id="6" creationId="{0192AE55-B004-41D2-ABE4-0B422C8CBF52}"/>
          </ac:picMkLst>
        </pc:picChg>
      </pc:sldChg>
      <pc:sldChg chg="addSp modSp mod">
        <pc:chgData name="Spencer, Kathryn" userId="507b2884-31fe-42e9-a7f3-1f123cbf5404" providerId="ADAL" clId="{15722E63-4983-42C6-8B8D-07FD9BBABF05}" dt="2021-02-02T13:10:24.421" v="2843" actId="20577"/>
        <pc:sldMkLst>
          <pc:docMk/>
          <pc:sldMk cId="2384819719" sldId="2641"/>
        </pc:sldMkLst>
        <pc:spChg chg="mod">
          <ac:chgData name="Spencer, Kathryn" userId="507b2884-31fe-42e9-a7f3-1f123cbf5404" providerId="ADAL" clId="{15722E63-4983-42C6-8B8D-07FD9BBABF05}" dt="2021-02-02T13:10:24.421" v="2843" actId="20577"/>
          <ac:spMkLst>
            <pc:docMk/>
            <pc:sldMk cId="2384819719" sldId="2641"/>
            <ac:spMk id="7" creationId="{82B95C2A-ABE7-40E7-8C98-4D1427C073AA}"/>
          </ac:spMkLst>
        </pc:spChg>
        <pc:picChg chg="add mod">
          <ac:chgData name="Spencer, Kathryn" userId="507b2884-31fe-42e9-a7f3-1f123cbf5404" providerId="ADAL" clId="{15722E63-4983-42C6-8B8D-07FD9BBABF05}" dt="2021-02-02T12:11:12.796" v="36" actId="1076"/>
          <ac:picMkLst>
            <pc:docMk/>
            <pc:sldMk cId="2384819719" sldId="2641"/>
            <ac:picMk id="8" creationId="{81769A98-6A91-4411-B54E-366A62BF05C0}"/>
          </ac:picMkLst>
        </pc:picChg>
      </pc:sldChg>
      <pc:sldChg chg="addSp delSp modSp mod">
        <pc:chgData name="Spencer, Kathryn" userId="507b2884-31fe-42e9-a7f3-1f123cbf5404" providerId="ADAL" clId="{15722E63-4983-42C6-8B8D-07FD9BBABF05}" dt="2021-02-02T13:12:12.035" v="2867" actId="1076"/>
        <pc:sldMkLst>
          <pc:docMk/>
          <pc:sldMk cId="3123064864" sldId="2642"/>
        </pc:sldMkLst>
        <pc:spChg chg="add del mod">
          <ac:chgData name="Spencer, Kathryn" userId="507b2884-31fe-42e9-a7f3-1f123cbf5404" providerId="ADAL" clId="{15722E63-4983-42C6-8B8D-07FD9BBABF05}" dt="2021-02-02T13:11:04.288" v="2849" actId="478"/>
          <ac:spMkLst>
            <pc:docMk/>
            <pc:sldMk cId="3123064864" sldId="2642"/>
            <ac:spMk id="3" creationId="{8D43AC8D-59E9-46EF-AC5F-6222C80D917B}"/>
          </ac:spMkLst>
        </pc:spChg>
        <pc:spChg chg="add del mod">
          <ac:chgData name="Spencer, Kathryn" userId="507b2884-31fe-42e9-a7f3-1f123cbf5404" providerId="ADAL" clId="{15722E63-4983-42C6-8B8D-07FD9BBABF05}" dt="2021-02-02T13:12:05.672" v="2864" actId="478"/>
          <ac:spMkLst>
            <pc:docMk/>
            <pc:sldMk cId="3123064864" sldId="2642"/>
            <ac:spMk id="4" creationId="{F58C6292-F711-4951-8E38-9A166B8D3339}"/>
          </ac:spMkLst>
        </pc:spChg>
        <pc:spChg chg="mod">
          <ac:chgData name="Spencer, Kathryn" userId="507b2884-31fe-42e9-a7f3-1f123cbf5404" providerId="ADAL" clId="{15722E63-4983-42C6-8B8D-07FD9BBABF05}" dt="2021-02-02T12:11:22.494" v="37" actId="20577"/>
          <ac:spMkLst>
            <pc:docMk/>
            <pc:sldMk cId="3123064864" sldId="2642"/>
            <ac:spMk id="6" creationId="{1678FD38-1421-43FD-A6FF-C882039887D2}"/>
          </ac:spMkLst>
        </pc:spChg>
        <pc:picChg chg="add del mod">
          <ac:chgData name="Spencer, Kathryn" userId="507b2884-31fe-42e9-a7f3-1f123cbf5404" providerId="ADAL" clId="{15722E63-4983-42C6-8B8D-07FD9BBABF05}" dt="2021-02-02T13:12:03.689" v="2863" actId="478"/>
          <ac:picMkLst>
            <pc:docMk/>
            <pc:sldMk cId="3123064864" sldId="2642"/>
            <ac:picMk id="9" creationId="{9403A5AF-BD45-4404-8FFA-C08B69D09DAE}"/>
          </ac:picMkLst>
        </pc:picChg>
        <pc:picChg chg="add mod">
          <ac:chgData name="Spencer, Kathryn" userId="507b2884-31fe-42e9-a7f3-1f123cbf5404" providerId="ADAL" clId="{15722E63-4983-42C6-8B8D-07FD9BBABF05}" dt="2021-02-02T13:12:12.035" v="2867" actId="1076"/>
          <ac:picMkLst>
            <pc:docMk/>
            <pc:sldMk cId="3123064864" sldId="2642"/>
            <ac:picMk id="10" creationId="{A33CB429-015D-4A4E-83C3-83D7A39A7540}"/>
          </ac:picMkLst>
        </pc:picChg>
      </pc:sldChg>
      <pc:sldChg chg="addSp delSp modSp mod">
        <pc:chgData name="Spencer, Kathryn" userId="507b2884-31fe-42e9-a7f3-1f123cbf5404" providerId="ADAL" clId="{15722E63-4983-42C6-8B8D-07FD9BBABF05}" dt="2021-02-02T13:09:09.663" v="2694" actId="208"/>
        <pc:sldMkLst>
          <pc:docMk/>
          <pc:sldMk cId="2895142760" sldId="2644"/>
        </pc:sldMkLst>
        <pc:spChg chg="del">
          <ac:chgData name="Spencer, Kathryn" userId="507b2884-31fe-42e9-a7f3-1f123cbf5404" providerId="ADAL" clId="{15722E63-4983-42C6-8B8D-07FD9BBABF05}" dt="2021-02-02T12:55:18.994" v="2218" actId="478"/>
          <ac:spMkLst>
            <pc:docMk/>
            <pc:sldMk cId="2895142760" sldId="2644"/>
            <ac:spMk id="4" creationId="{182FFEBF-284E-4F50-B4BC-CCACE4AA902E}"/>
          </ac:spMkLst>
        </pc:spChg>
        <pc:spChg chg="add mod">
          <ac:chgData name="Spencer, Kathryn" userId="507b2884-31fe-42e9-a7f3-1f123cbf5404" providerId="ADAL" clId="{15722E63-4983-42C6-8B8D-07FD9BBABF05}" dt="2021-02-02T13:04:18.640" v="2307" actId="1076"/>
          <ac:spMkLst>
            <pc:docMk/>
            <pc:sldMk cId="2895142760" sldId="2644"/>
            <ac:spMk id="7" creationId="{17EBF8CD-D023-4FE5-B8C6-A90F1BB6AD24}"/>
          </ac:spMkLst>
        </pc:spChg>
        <pc:spChg chg="add mod">
          <ac:chgData name="Spencer, Kathryn" userId="507b2884-31fe-42e9-a7f3-1f123cbf5404" providerId="ADAL" clId="{15722E63-4983-42C6-8B8D-07FD9BBABF05}" dt="2021-02-02T13:06:37.523" v="2567" actId="20577"/>
          <ac:spMkLst>
            <pc:docMk/>
            <pc:sldMk cId="2895142760" sldId="2644"/>
            <ac:spMk id="8" creationId="{79B27DD5-B3A8-4514-AE05-8DF8D2546E1E}"/>
          </ac:spMkLst>
        </pc:spChg>
        <pc:spChg chg="add mod">
          <ac:chgData name="Spencer, Kathryn" userId="507b2884-31fe-42e9-a7f3-1f123cbf5404" providerId="ADAL" clId="{15722E63-4983-42C6-8B8D-07FD9BBABF05}" dt="2021-02-02T13:08:28.159" v="2691" actId="20577"/>
          <ac:spMkLst>
            <pc:docMk/>
            <pc:sldMk cId="2895142760" sldId="2644"/>
            <ac:spMk id="9" creationId="{1C496F61-CA25-4406-8149-9DC151D766F0}"/>
          </ac:spMkLst>
        </pc:spChg>
        <pc:spChg chg="add mod">
          <ac:chgData name="Spencer, Kathryn" userId="507b2884-31fe-42e9-a7f3-1f123cbf5404" providerId="ADAL" clId="{15722E63-4983-42C6-8B8D-07FD9BBABF05}" dt="2021-02-02T13:09:09.663" v="2694" actId="208"/>
          <ac:spMkLst>
            <pc:docMk/>
            <pc:sldMk cId="2895142760" sldId="2644"/>
            <ac:spMk id="10" creationId="{88F16A3C-D587-4405-B686-C8A9A8BB065F}"/>
          </ac:spMkLst>
        </pc:spChg>
        <pc:picChg chg="add mod">
          <ac:chgData name="Spencer, Kathryn" userId="507b2884-31fe-42e9-a7f3-1f123cbf5404" providerId="ADAL" clId="{15722E63-4983-42C6-8B8D-07FD9BBABF05}" dt="2021-02-02T13:03:29.314" v="2233" actId="1076"/>
          <ac:picMkLst>
            <pc:docMk/>
            <pc:sldMk cId="2895142760" sldId="2644"/>
            <ac:picMk id="3" creationId="{3FE0BA18-984E-41D4-8F7B-4A09F3B4A008}"/>
          </ac:picMkLst>
        </pc:picChg>
        <pc:picChg chg="add mod">
          <ac:chgData name="Spencer, Kathryn" userId="507b2884-31fe-42e9-a7f3-1f123cbf5404" providerId="ADAL" clId="{15722E63-4983-42C6-8B8D-07FD9BBABF05}" dt="2021-02-02T13:03:23.429" v="2231" actId="1076"/>
          <ac:picMkLst>
            <pc:docMk/>
            <pc:sldMk cId="2895142760" sldId="2644"/>
            <ac:picMk id="6" creationId="{5ADD5497-06C9-4824-8AD1-28E7F4F06CD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02/02/2021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6</a:t>
            </a:r>
          </a:p>
        </p:txBody>
      </p:sp>
      <p:sp>
        <p:nvSpPr>
          <p:cNvPr id="3" name="Subtitle 2"/>
          <p:cNvSpPr>
            <a:spLocks noGrp="1"/>
          </p:cNvSpPr>
          <p:nvPr>
            <p:ph type="subTitle" idx="1"/>
          </p:nvPr>
        </p:nvSpPr>
        <p:spPr>
          <a:xfrm>
            <a:off x="1847528" y="3068960"/>
            <a:ext cx="7776864" cy="622920"/>
          </a:xfrm>
        </p:spPr>
        <p:txBody>
          <a:bodyPr>
            <a:normAutofit/>
          </a:bodyPr>
          <a:lstStyle/>
          <a:p>
            <a:pPr algn="l"/>
            <a:r>
              <a:rPr lang="en-GB" sz="2400" dirty="0">
                <a:solidFill>
                  <a:schemeClr val="tx1"/>
                </a:solidFill>
              </a:rPr>
              <a:t>Measurement (Volume)</a:t>
            </a:r>
          </a:p>
          <a:p>
            <a:pPr algn="l"/>
            <a:endParaRPr lang="en-GB" sz="1800" dirty="0">
              <a:solidFill>
                <a:schemeClr val="bg1">
                  <a:lumMod val="50000"/>
                </a:schemeClr>
              </a:solidFill>
            </a:endParaRPr>
          </a:p>
          <a:p>
            <a:pPr algn="l"/>
            <a:endParaRPr lang="en-GB" sz="1800" dirty="0">
              <a:solidFill>
                <a:schemeClr val="bg1">
                  <a:lumMod val="50000"/>
                </a:schemeClr>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5" name="TextBox 4">
            <a:extLst>
              <a:ext uri="{FF2B5EF4-FFF2-40B4-BE49-F238E27FC236}">
                <a16:creationId xmlns:a16="http://schemas.microsoft.com/office/drawing/2014/main" id="{995EEFEE-82BA-4CCE-96F8-1408C95C369A}"/>
              </a:ext>
            </a:extLst>
          </p:cNvPr>
          <p:cNvSpPr txBox="1"/>
          <p:nvPr/>
        </p:nvSpPr>
        <p:spPr>
          <a:xfrm>
            <a:off x="1883718" y="3633324"/>
            <a:ext cx="8061394" cy="1163460"/>
          </a:xfrm>
          <a:prstGeom prst="rect">
            <a:avLst/>
          </a:prstGeom>
          <a:noFill/>
        </p:spPr>
        <p:txBody>
          <a:bodyPr wrap="square" rtlCol="0">
            <a:spAutoFit/>
          </a:bodyPr>
          <a:lstStyle/>
          <a:p>
            <a:pPr marL="342900" lvl="0" indent="-342900">
              <a:lnSpc>
                <a:spcPct val="107000"/>
              </a:lnSpc>
              <a:buFont typeface="Symbol" panose="05050102010706020507" pitchFamily="18" charset="2"/>
              <a:buChar char=""/>
            </a:pPr>
            <a:r>
              <a:rPr lang="en-GB" sz="1400" dirty="0">
                <a:solidFill>
                  <a:schemeClr val="bg1">
                    <a:lumMod val="50000"/>
                  </a:schemeClr>
                </a:solidFill>
                <a:effectLst/>
                <a:latin typeface="Arial" panose="020B0604020202020204" pitchFamily="34" charset="0"/>
                <a:ea typeface="Calibri" panose="020F0502020204030204" pitchFamily="34" charset="0"/>
                <a:cs typeface="Times New Roman" panose="02020603050405020304" pitchFamily="18" charset="0"/>
              </a:rPr>
              <a:t>Identify 3-D shapes, including cubes and other cuboids, from 2-D representations</a:t>
            </a:r>
            <a:endParaRPr lang="en-GB" sz="140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sz="1400" dirty="0">
                <a:solidFill>
                  <a:schemeClr val="bg1">
                    <a:lumMod val="50000"/>
                  </a:schemeClr>
                </a:solidFill>
                <a:effectLst/>
                <a:latin typeface="Arial" panose="020B0604020202020204" pitchFamily="34" charset="0"/>
                <a:ea typeface="Calibri" panose="020F0502020204030204" pitchFamily="34" charset="0"/>
                <a:cs typeface="Times New Roman" panose="02020603050405020304" pitchFamily="18" charset="0"/>
              </a:rPr>
              <a:t>Multiply three numbers together, understanding that this can be done in any order and link this to the volume of cubes and cuboids. </a:t>
            </a:r>
            <a:endParaRPr lang="en-GB" sz="140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4401205"/>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sz="1600" dirty="0">
                <a:cs typeface="Times New Roman" panose="02020603050405020304" pitchFamily="18" charset="0"/>
              </a:rPr>
              <a:t>Remember the question is about volume of the cube. To find the volume you multiply the height, width and depth. This can be done in any order. 	</a:t>
            </a:r>
          </a:p>
          <a:p>
            <a:endParaRPr lang="en-GB" b="1" dirty="0">
              <a:cs typeface="Times New Roman" panose="02020603050405020304" pitchFamily="18" charset="0"/>
            </a:endParaRPr>
          </a:p>
          <a:p>
            <a:r>
              <a:rPr lang="en-GB" b="1" dirty="0">
                <a:cs typeface="Times New Roman" panose="02020603050405020304" pitchFamily="18" charset="0"/>
              </a:rPr>
              <a:t>2. Try to solve the calculation a different way and see if you get the same answer</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00BF20FB-1925-4104-B0A4-127381A90FBC}"/>
              </a:ext>
            </a:extLst>
          </p:cNvPr>
          <p:cNvSpPr>
            <a:spLocks noGrp="1"/>
          </p:cNvSpPr>
          <p:nvPr>
            <p:ph idx="1"/>
          </p:nvPr>
        </p:nvSpPr>
        <p:spPr>
          <a:xfrm>
            <a:off x="5384668" y="1765879"/>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8" name="Picture 7">
            <a:extLst>
              <a:ext uri="{FF2B5EF4-FFF2-40B4-BE49-F238E27FC236}">
                <a16:creationId xmlns:a16="http://schemas.microsoft.com/office/drawing/2014/main" id="{81769A98-6A91-4411-B54E-366A62BF05C0}"/>
              </a:ext>
            </a:extLst>
          </p:cNvPr>
          <p:cNvPicPr>
            <a:picLocks noChangeAspect="1"/>
          </p:cNvPicPr>
          <p:nvPr/>
        </p:nvPicPr>
        <p:blipFill>
          <a:blip r:embed="rId2"/>
          <a:stretch>
            <a:fillRect/>
          </a:stretch>
        </p:blipFill>
        <p:spPr>
          <a:xfrm>
            <a:off x="5658882" y="2282345"/>
            <a:ext cx="5667501" cy="3109740"/>
          </a:xfrm>
          <a:prstGeom prst="rect">
            <a:avLst/>
          </a:prstGeom>
        </p:spPr>
      </p:pic>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1678FD38-1421-43FD-A6FF-C882039887D2}"/>
              </a:ext>
            </a:extLst>
          </p:cNvPr>
          <p:cNvSpPr>
            <a:spLocks noGrp="1"/>
          </p:cNvSpPr>
          <p:nvPr>
            <p:ph idx="1"/>
          </p:nvPr>
        </p:nvSpPr>
        <p:spPr>
          <a:xfrm>
            <a:off x="5303747" y="1515025"/>
            <a:ext cx="6419850" cy="3625608"/>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Picture 9">
            <a:extLst>
              <a:ext uri="{FF2B5EF4-FFF2-40B4-BE49-F238E27FC236}">
                <a16:creationId xmlns:a16="http://schemas.microsoft.com/office/drawing/2014/main" id="{A33CB429-015D-4A4E-83C3-83D7A39A7540}"/>
              </a:ext>
            </a:extLst>
          </p:cNvPr>
          <p:cNvPicPr>
            <a:picLocks noChangeAspect="1"/>
          </p:cNvPicPr>
          <p:nvPr/>
        </p:nvPicPr>
        <p:blipFill>
          <a:blip r:embed="rId2"/>
          <a:stretch>
            <a:fillRect/>
          </a:stretch>
        </p:blipFill>
        <p:spPr>
          <a:xfrm>
            <a:off x="5775614" y="1743012"/>
            <a:ext cx="5628831" cy="3169633"/>
          </a:xfrm>
          <a:prstGeom prst="rect">
            <a:avLst/>
          </a:prstGeom>
        </p:spPr>
      </p:pic>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657350" y="947051"/>
            <a:ext cx="8229600" cy="580926"/>
          </a:xfrm>
        </p:spPr>
        <p:txBody>
          <a:bodyPr>
            <a:normAutofit fontScale="90000"/>
          </a:bodyPr>
          <a:lstStyle/>
          <a:p>
            <a:pPr lvl="0"/>
            <a:r>
              <a:rPr lang="en-GB" sz="1800" b="1" dirty="0"/>
              <a:t>Identify 3-D shapes, including cubes and other cuboids, from 2-D representations</a:t>
            </a:r>
            <a:br>
              <a:rPr lang="en-GB" sz="1800" b="1" dirty="0"/>
            </a:br>
            <a:r>
              <a:rPr lang="en-GB" sz="1800" b="1" dirty="0"/>
              <a:t>Multiply three numbers together, understanding that this can be done in any order and link this to the volume of cubes and cuboids. </a:t>
            </a:r>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5" name="Content Placeholder 6">
            <a:extLst>
              <a:ext uri="{FF2B5EF4-FFF2-40B4-BE49-F238E27FC236}">
                <a16:creationId xmlns:a16="http://schemas.microsoft.com/office/drawing/2014/main" id="{0BF96865-8128-471D-B202-42AFC1741DB7}"/>
              </a:ext>
            </a:extLst>
          </p:cNvPr>
          <p:cNvSpPr>
            <a:spLocks noGrp="1"/>
          </p:cNvSpPr>
          <p:nvPr>
            <p:ph idx="1"/>
          </p:nvPr>
        </p:nvSpPr>
        <p:spPr>
          <a:xfrm>
            <a:off x="2362874" y="1780248"/>
            <a:ext cx="7210088" cy="3625608"/>
          </a:xfrm>
          <a:prstGeom prst="rect">
            <a:avLst/>
          </a:prstGeom>
          <a:solidFill>
            <a:schemeClr val="bg2"/>
          </a:solidFill>
        </p:spPr>
        <p:txBody>
          <a:bodyPr wrap="square">
            <a:spAutoFit/>
          </a:bodyPr>
          <a:lstStyle/>
          <a:p>
            <a:pPr marL="0" indent="0" algn="ctr">
              <a:buNone/>
            </a:pPr>
            <a:endParaRPr lang="en-US" dirty="0">
              <a:latin typeface="+mn-lt"/>
              <a:ea typeface="Bariol" charset="0"/>
              <a:cs typeface="Bariol" charset="0"/>
            </a:endParaRPr>
          </a:p>
          <a:p>
            <a:pPr marL="0" indent="0" algn="ctr">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4" name="Picture 3">
            <a:extLst>
              <a:ext uri="{FF2B5EF4-FFF2-40B4-BE49-F238E27FC236}">
                <a16:creationId xmlns:a16="http://schemas.microsoft.com/office/drawing/2014/main" id="{A29E5641-C4E3-456B-B27F-1FF79A298FF5}"/>
              </a:ext>
            </a:extLst>
          </p:cNvPr>
          <p:cNvPicPr>
            <a:picLocks noChangeAspect="1"/>
          </p:cNvPicPr>
          <p:nvPr/>
        </p:nvPicPr>
        <p:blipFill>
          <a:blip r:embed="rId2"/>
          <a:stretch>
            <a:fillRect/>
          </a:stretch>
        </p:blipFill>
        <p:spPr>
          <a:xfrm>
            <a:off x="3134167" y="2038182"/>
            <a:ext cx="5667501" cy="3109740"/>
          </a:xfrm>
          <a:prstGeom prst="rect">
            <a:avLst/>
          </a:prstGeom>
        </p:spPr>
      </p:pic>
      <p:sp>
        <p:nvSpPr>
          <p:cNvPr id="7" name="TextBox 6">
            <a:extLst>
              <a:ext uri="{FF2B5EF4-FFF2-40B4-BE49-F238E27FC236}">
                <a16:creationId xmlns:a16="http://schemas.microsoft.com/office/drawing/2014/main" id="{D38657B3-DED1-4E58-9FA4-E57733A2F049}"/>
              </a:ext>
            </a:extLst>
          </p:cNvPr>
          <p:cNvSpPr txBox="1"/>
          <p:nvPr/>
        </p:nvSpPr>
        <p:spPr>
          <a:xfrm>
            <a:off x="3269183" y="5534533"/>
            <a:ext cx="6214682" cy="923330"/>
          </a:xfrm>
          <a:prstGeom prst="rect">
            <a:avLst/>
          </a:prstGeom>
          <a:noFill/>
        </p:spPr>
        <p:txBody>
          <a:bodyPr wrap="square">
            <a:spAutoFit/>
          </a:bodyPr>
          <a:lstStyle/>
          <a:p>
            <a:r>
              <a:rPr lang="en-GB" sz="1800" dirty="0">
                <a:effectLst/>
                <a:latin typeface="Arial" panose="020B0604020202020204" pitchFamily="34" charset="0"/>
                <a:ea typeface="Calibri" panose="020F0502020204030204" pitchFamily="34" charset="0"/>
              </a:rPr>
              <a:t>‘Contains material developed by the Standards and Testing Agency for 2018 national curriculum assessments and licensed under Open Government Licence v3.0’.</a:t>
            </a:r>
            <a:endParaRPr lang="en-GB" dirty="0"/>
          </a:p>
        </p:txBody>
      </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03227" y="587520"/>
            <a:ext cx="4816110" cy="409461"/>
          </a:xfrm>
        </p:spPr>
        <p:txBody>
          <a:bodyPr>
            <a:normAutofit fontScale="90000"/>
          </a:bodyPr>
          <a:lstStyle/>
          <a:p>
            <a:pPr algn="l"/>
            <a:r>
              <a:rPr lang="en-GB" sz="2800" b="1" dirty="0"/>
              <a:t>Understand the problem</a:t>
            </a:r>
          </a:p>
        </p:txBody>
      </p:sp>
      <p:sp>
        <p:nvSpPr>
          <p:cNvPr id="7" name="Content Placeholder 6">
            <a:extLst>
              <a:ext uri="{FF2B5EF4-FFF2-40B4-BE49-F238E27FC236}">
                <a16:creationId xmlns:a16="http://schemas.microsoft.com/office/drawing/2014/main" id="{34170844-A6DB-4EF5-B64A-949EEFBE6AEA}"/>
              </a:ext>
            </a:extLst>
          </p:cNvPr>
          <p:cNvSpPr>
            <a:spLocks noGrp="1"/>
          </p:cNvSpPr>
          <p:nvPr>
            <p:ph idx="1"/>
          </p:nvPr>
        </p:nvSpPr>
        <p:spPr>
          <a:xfrm>
            <a:off x="5619337" y="1218892"/>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10" name="TextBox 9">
            <a:extLst>
              <a:ext uri="{FF2B5EF4-FFF2-40B4-BE49-F238E27FC236}">
                <a16:creationId xmlns:a16="http://schemas.microsoft.com/office/drawing/2014/main" id="{4354E2B1-015F-49CE-9770-4DDD36444C69}"/>
              </a:ext>
            </a:extLst>
          </p:cNvPr>
          <p:cNvSpPr txBox="1"/>
          <p:nvPr/>
        </p:nvSpPr>
        <p:spPr>
          <a:xfrm>
            <a:off x="383496" y="1080945"/>
            <a:ext cx="4976122" cy="5447645"/>
          </a:xfrm>
          <a:prstGeom prst="rect">
            <a:avLst/>
          </a:prstGeom>
          <a:solidFill>
            <a:schemeClr val="accent5">
              <a:lumMod val="20000"/>
              <a:lumOff val="80000"/>
            </a:schemeClr>
          </a:solidFill>
        </p:spPr>
        <p:txBody>
          <a:bodyPr wrap="square" rtlCol="0">
            <a:spAutoFit/>
          </a:bodyPr>
          <a:lstStyle/>
          <a:p>
            <a:r>
              <a:rPr lang="en-GB" i="1" dirty="0"/>
              <a:t>The image shows a net of a cube.</a:t>
            </a:r>
          </a:p>
          <a:p>
            <a:endParaRPr lang="en-GB" i="1" dirty="0"/>
          </a:p>
          <a:p>
            <a:r>
              <a:rPr lang="en-GB" b="1" i="1" dirty="0"/>
              <a:t>Key fact: As this is the net of a cube, each face must be the shape of a square.</a:t>
            </a:r>
          </a:p>
          <a:p>
            <a:endParaRPr lang="en-GB" b="1" i="1" dirty="0"/>
          </a:p>
          <a:p>
            <a:r>
              <a:rPr lang="en-GB" b="1" i="1" dirty="0"/>
              <a:t>Key fact: The sides of a square are of equal length as are the edges of a cube.</a:t>
            </a:r>
          </a:p>
          <a:p>
            <a:endParaRPr lang="en-GB" b="1" i="1" dirty="0"/>
          </a:p>
          <a:p>
            <a:r>
              <a:rPr lang="en-GB" b="1" i="1" dirty="0"/>
              <a:t>Key fact: The length of four squares within the net is 20cm.</a:t>
            </a:r>
          </a:p>
          <a:p>
            <a:endParaRPr lang="en-GB" b="1" i="1" dirty="0"/>
          </a:p>
          <a:p>
            <a:r>
              <a:rPr lang="en-GB" b="1" i="1" dirty="0"/>
              <a:t>Key fact: Volume is the amount of space that a 3D shape takes up.</a:t>
            </a:r>
          </a:p>
          <a:p>
            <a:endParaRPr lang="en-GB" b="1" i="1" dirty="0"/>
          </a:p>
          <a:p>
            <a:r>
              <a:rPr lang="en-GB" b="1" i="1" dirty="0"/>
              <a:t>Key fact: You can work out the volume of a cube by multiplying height x width x depth. This can be done in any order.</a:t>
            </a:r>
          </a:p>
          <a:p>
            <a:endParaRPr lang="en-GB" i="1" dirty="0"/>
          </a:p>
          <a:p>
            <a:endParaRPr lang="en-GB" sz="2400" i="1" dirty="0"/>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6" name="Picture 5">
            <a:extLst>
              <a:ext uri="{FF2B5EF4-FFF2-40B4-BE49-F238E27FC236}">
                <a16:creationId xmlns:a16="http://schemas.microsoft.com/office/drawing/2014/main" id="{D49AB4D1-73C3-42B9-ADF9-FA6BB97BED58}"/>
              </a:ext>
            </a:extLst>
          </p:cNvPr>
          <p:cNvPicPr>
            <a:picLocks noChangeAspect="1"/>
          </p:cNvPicPr>
          <p:nvPr/>
        </p:nvPicPr>
        <p:blipFill>
          <a:blip r:embed="rId2"/>
          <a:stretch>
            <a:fillRect/>
          </a:stretch>
        </p:blipFill>
        <p:spPr>
          <a:xfrm>
            <a:off x="5995511" y="1665949"/>
            <a:ext cx="5667501" cy="3109740"/>
          </a:xfrm>
          <a:prstGeom prst="rect">
            <a:avLst/>
          </a:prstGeom>
        </p:spPr>
      </p:pic>
    </p:spTree>
    <p:extLst>
      <p:ext uri="{BB962C8B-B14F-4D97-AF65-F5344CB8AC3E}">
        <p14:creationId xmlns:p14="http://schemas.microsoft.com/office/powerpoint/2010/main" val="56460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46410" y="1425730"/>
            <a:ext cx="4518053" cy="5355312"/>
          </a:xfrm>
          <a:prstGeom prst="rect">
            <a:avLst/>
          </a:prstGeom>
          <a:solidFill>
            <a:schemeClr val="accent5">
              <a:lumMod val="20000"/>
              <a:lumOff val="80000"/>
            </a:schemeClr>
          </a:solidFill>
        </p:spPr>
        <p:txBody>
          <a:bodyPr wrap="square" rtlCol="0">
            <a:spAutoFit/>
          </a:bodyPr>
          <a:lstStyle/>
          <a:p>
            <a:r>
              <a:rPr lang="en-GB" b="1" dirty="0"/>
              <a:t>Step 1: The faces of the cube are square therefore the edges of the cube will be the same length. Find the length of one of the edges by dividing 20cm by 4. This will then give the length of one edge.</a:t>
            </a:r>
          </a:p>
          <a:p>
            <a:endParaRPr lang="en-GB" dirty="0">
              <a:cs typeface="Times New Roman" panose="02020603050405020304" pitchFamily="18" charset="0"/>
            </a:endParaRPr>
          </a:p>
          <a:p>
            <a:r>
              <a:rPr lang="en-GB" b="1" dirty="0">
                <a:cs typeface="Times New Roman" panose="02020603050405020304" pitchFamily="18" charset="0"/>
              </a:rPr>
              <a:t>Step 2: All the edges will be the same size, so the height, width and depth of the cube will be the same measurement.</a:t>
            </a:r>
          </a:p>
          <a:p>
            <a:endParaRPr lang="en-GB" dirty="0">
              <a:cs typeface="Times New Roman" panose="02020603050405020304" pitchFamily="18" charset="0"/>
            </a:endParaRPr>
          </a:p>
          <a:p>
            <a:r>
              <a:rPr lang="en-GB" b="1" dirty="0">
                <a:cs typeface="Times New Roman" panose="02020603050405020304" pitchFamily="18" charset="0"/>
              </a:rPr>
              <a:t>Step 3: Multiply the height, width and depth together to find the volume of the cube. Remember, this can be done in any order.</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Content Placeholder 6">
            <a:extLst>
              <a:ext uri="{FF2B5EF4-FFF2-40B4-BE49-F238E27FC236}">
                <a16:creationId xmlns:a16="http://schemas.microsoft.com/office/drawing/2014/main" id="{C14DEFC3-0C95-497B-AFFA-CBC417195164}"/>
              </a:ext>
            </a:extLst>
          </p:cNvPr>
          <p:cNvSpPr>
            <a:spLocks noGrp="1"/>
          </p:cNvSpPr>
          <p:nvPr>
            <p:ph idx="1"/>
          </p:nvPr>
        </p:nvSpPr>
        <p:spPr>
          <a:xfrm>
            <a:off x="5489864" y="1425730"/>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6" name="Picture 5">
            <a:extLst>
              <a:ext uri="{FF2B5EF4-FFF2-40B4-BE49-F238E27FC236}">
                <a16:creationId xmlns:a16="http://schemas.microsoft.com/office/drawing/2014/main" id="{65990546-270F-4E9E-8E41-919C1BB3D6B6}"/>
              </a:ext>
            </a:extLst>
          </p:cNvPr>
          <p:cNvPicPr>
            <a:picLocks noChangeAspect="1"/>
          </p:cNvPicPr>
          <p:nvPr/>
        </p:nvPicPr>
        <p:blipFill>
          <a:blip r:embed="rId2"/>
          <a:stretch>
            <a:fillRect/>
          </a:stretch>
        </p:blipFill>
        <p:spPr>
          <a:xfrm>
            <a:off x="5866038" y="1919378"/>
            <a:ext cx="5667501" cy="3109740"/>
          </a:xfrm>
          <a:prstGeom prst="rect">
            <a:avLst/>
          </a:prstGeom>
        </p:spPr>
      </p:pic>
    </p:spTree>
    <p:extLst>
      <p:ext uri="{BB962C8B-B14F-4D97-AF65-F5344CB8AC3E}">
        <p14:creationId xmlns:p14="http://schemas.microsoft.com/office/powerpoint/2010/main" val="248352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3387CCA-1010-41BE-8B17-6D8FC2580452}"/>
              </a:ext>
            </a:extLst>
          </p:cNvPr>
          <p:cNvPicPr>
            <a:picLocks noChangeAspect="1"/>
          </p:cNvPicPr>
          <p:nvPr/>
        </p:nvPicPr>
        <p:blipFill>
          <a:blip r:embed="rId2"/>
          <a:stretch>
            <a:fillRect/>
          </a:stretch>
        </p:blipFill>
        <p:spPr>
          <a:xfrm>
            <a:off x="919814" y="2656567"/>
            <a:ext cx="3842769" cy="3386348"/>
          </a:xfrm>
          <a:prstGeom prst="rect">
            <a:avLst/>
          </a:prstGeom>
        </p:spPr>
      </p:pic>
      <p:sp>
        <p:nvSpPr>
          <p:cNvPr id="7" name="Rectangle 6">
            <a:extLst>
              <a:ext uri="{FF2B5EF4-FFF2-40B4-BE49-F238E27FC236}">
                <a16:creationId xmlns:a16="http://schemas.microsoft.com/office/drawing/2014/main" id="{D51682FA-3B74-4C1C-98AB-EE42E1AE5C49}"/>
              </a:ext>
            </a:extLst>
          </p:cNvPr>
          <p:cNvSpPr/>
          <p:nvPr/>
        </p:nvSpPr>
        <p:spPr>
          <a:xfrm>
            <a:off x="5618570" y="3793142"/>
            <a:ext cx="4561211" cy="1903651"/>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solidFill>
                  <a:schemeClr val="tx1"/>
                </a:solidFill>
              </a:rPr>
              <a:t>Volume = height  x width x depth</a:t>
            </a:r>
          </a:p>
        </p:txBody>
      </p:sp>
      <p:pic>
        <p:nvPicPr>
          <p:cNvPr id="9" name="Picture 8">
            <a:extLst>
              <a:ext uri="{FF2B5EF4-FFF2-40B4-BE49-F238E27FC236}">
                <a16:creationId xmlns:a16="http://schemas.microsoft.com/office/drawing/2014/main" id="{95F1D435-677F-4594-A056-D6F754680DDB}"/>
              </a:ext>
            </a:extLst>
          </p:cNvPr>
          <p:cNvPicPr>
            <a:picLocks noChangeAspect="1"/>
          </p:cNvPicPr>
          <p:nvPr/>
        </p:nvPicPr>
        <p:blipFill>
          <a:blip r:embed="rId3"/>
          <a:stretch>
            <a:fillRect/>
          </a:stretch>
        </p:blipFill>
        <p:spPr>
          <a:xfrm>
            <a:off x="509797" y="165665"/>
            <a:ext cx="9594457" cy="1781536"/>
          </a:xfrm>
          <a:prstGeom prst="rect">
            <a:avLst/>
          </a:prstGeom>
        </p:spPr>
      </p:pic>
    </p:spTree>
    <p:extLst>
      <p:ext uri="{BB962C8B-B14F-4D97-AF65-F5344CB8AC3E}">
        <p14:creationId xmlns:p14="http://schemas.microsoft.com/office/powerpoint/2010/main" val="3387439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7" name="TextBox 6">
            <a:extLst>
              <a:ext uri="{FF2B5EF4-FFF2-40B4-BE49-F238E27FC236}">
                <a16:creationId xmlns:a16="http://schemas.microsoft.com/office/drawing/2014/main" id="{9C2C7A72-7C4A-4506-8DEE-575441380A26}"/>
              </a:ext>
            </a:extLst>
          </p:cNvPr>
          <p:cNvSpPr txBox="1"/>
          <p:nvPr/>
        </p:nvSpPr>
        <p:spPr>
          <a:xfrm>
            <a:off x="511146" y="1471491"/>
            <a:ext cx="4518053" cy="4031873"/>
          </a:xfrm>
          <a:prstGeom prst="rect">
            <a:avLst/>
          </a:prstGeom>
          <a:solidFill>
            <a:schemeClr val="accent5">
              <a:lumMod val="20000"/>
              <a:lumOff val="80000"/>
            </a:schemeClr>
          </a:solidFill>
        </p:spPr>
        <p:txBody>
          <a:bodyPr wrap="square" rtlCol="0">
            <a:spAutoFit/>
          </a:bodyPr>
          <a:lstStyle/>
          <a:p>
            <a:r>
              <a:rPr lang="en-GB" sz="1600" b="1" dirty="0"/>
              <a:t>Step 1: The faces of the cube are square therefore the edges of the cube will be the same length. Find the length of one of the edges by dividing 20cm by 4. This will then give the length of one edge.</a:t>
            </a:r>
          </a:p>
          <a:p>
            <a:r>
              <a:rPr lang="en-GB" sz="1600" dirty="0"/>
              <a:t>20cm ÷ 4 = 5cm</a:t>
            </a:r>
          </a:p>
          <a:p>
            <a:endParaRPr lang="en-GB" sz="1600" dirty="0">
              <a:cs typeface="Times New Roman" panose="02020603050405020304" pitchFamily="18" charset="0"/>
            </a:endParaRPr>
          </a:p>
          <a:p>
            <a:r>
              <a:rPr lang="en-GB" sz="1600" b="1" dirty="0">
                <a:cs typeface="Times New Roman" panose="02020603050405020304" pitchFamily="18" charset="0"/>
              </a:rPr>
              <a:t>Step 2: All the edges will be the same length, so the height, width and depth of the cube will be the same measurement.</a:t>
            </a:r>
          </a:p>
          <a:p>
            <a:r>
              <a:rPr lang="en-GB" sz="1600" dirty="0">
                <a:cs typeface="Times New Roman" panose="02020603050405020304" pitchFamily="18" charset="0"/>
              </a:rPr>
              <a:t>Height = 5cm, Width = 5cm, Depth = 5cm</a:t>
            </a:r>
          </a:p>
          <a:p>
            <a:endParaRPr lang="en-GB" sz="1600" b="1" dirty="0">
              <a:cs typeface="Times New Roman" panose="02020603050405020304" pitchFamily="18" charset="0"/>
            </a:endParaRPr>
          </a:p>
          <a:p>
            <a:endParaRPr lang="en-GB" sz="1600" dirty="0">
              <a:cs typeface="Times New Roman" panose="02020603050405020304" pitchFamily="18" charset="0"/>
            </a:endParaRPr>
          </a:p>
          <a:p>
            <a:r>
              <a:rPr lang="en-GB" sz="1600" b="1" dirty="0">
                <a:cs typeface="Times New Roman" panose="02020603050405020304" pitchFamily="18" charset="0"/>
              </a:rPr>
              <a:t>Step 3: Multiply the height, width and depth together to find the volume of the cube.</a:t>
            </a:r>
          </a:p>
          <a:p>
            <a:r>
              <a:rPr lang="en-GB" sz="1600" dirty="0">
                <a:cs typeface="Times New Roman" panose="02020603050405020304" pitchFamily="18" charset="0"/>
              </a:rPr>
              <a:t>5cm x 5cm x 5cm = 125cm</a:t>
            </a:r>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2AF30C61-9CD0-4747-81DE-2CB5C4DE6B4D}"/>
              </a:ext>
            </a:extLst>
          </p:cNvPr>
          <p:cNvSpPr>
            <a:spLocks noGrp="1"/>
          </p:cNvSpPr>
          <p:nvPr>
            <p:ph idx="1"/>
          </p:nvPr>
        </p:nvSpPr>
        <p:spPr>
          <a:xfrm>
            <a:off x="5344208" y="1801733"/>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6" name="Picture 5">
            <a:extLst>
              <a:ext uri="{FF2B5EF4-FFF2-40B4-BE49-F238E27FC236}">
                <a16:creationId xmlns:a16="http://schemas.microsoft.com/office/drawing/2014/main" id="{0192AE55-B004-41D2-ABE4-0B422C8CBF52}"/>
              </a:ext>
            </a:extLst>
          </p:cNvPr>
          <p:cNvPicPr>
            <a:picLocks noChangeAspect="1"/>
          </p:cNvPicPr>
          <p:nvPr/>
        </p:nvPicPr>
        <p:blipFill>
          <a:blip r:embed="rId2"/>
          <a:stretch>
            <a:fillRect/>
          </a:stretch>
        </p:blipFill>
        <p:spPr>
          <a:xfrm>
            <a:off x="5634606" y="2191931"/>
            <a:ext cx="5667501" cy="3109740"/>
          </a:xfrm>
          <a:prstGeom prst="rect">
            <a:avLst/>
          </a:prstGeom>
        </p:spPr>
      </p:pic>
      <p:sp>
        <p:nvSpPr>
          <p:cNvPr id="3" name="TextBox 2">
            <a:extLst>
              <a:ext uri="{FF2B5EF4-FFF2-40B4-BE49-F238E27FC236}">
                <a16:creationId xmlns:a16="http://schemas.microsoft.com/office/drawing/2014/main" id="{739927E2-0DE8-4B72-8841-28AF3172EA74}"/>
              </a:ext>
            </a:extLst>
          </p:cNvPr>
          <p:cNvSpPr txBox="1"/>
          <p:nvPr/>
        </p:nvSpPr>
        <p:spPr>
          <a:xfrm>
            <a:off x="2977867" y="5161574"/>
            <a:ext cx="938676" cy="215444"/>
          </a:xfrm>
          <a:prstGeom prst="rect">
            <a:avLst/>
          </a:prstGeom>
          <a:noFill/>
          <a:ln>
            <a:solidFill>
              <a:schemeClr val="accent1">
                <a:lumMod val="20000"/>
                <a:lumOff val="80000"/>
              </a:schemeClr>
            </a:solidFill>
          </a:ln>
        </p:spPr>
        <p:txBody>
          <a:bodyPr wrap="square" rtlCol="0">
            <a:spAutoFit/>
          </a:bodyPr>
          <a:lstStyle/>
          <a:p>
            <a:r>
              <a:rPr lang="en-GB" sz="800" dirty="0"/>
              <a:t>3</a:t>
            </a:r>
          </a:p>
        </p:txBody>
      </p:sp>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FE0BA18-984E-41D4-8F7B-4A09F3B4A008}"/>
              </a:ext>
            </a:extLst>
          </p:cNvPr>
          <p:cNvPicPr>
            <a:picLocks noChangeAspect="1"/>
          </p:cNvPicPr>
          <p:nvPr/>
        </p:nvPicPr>
        <p:blipFill>
          <a:blip r:embed="rId2"/>
          <a:stretch>
            <a:fillRect/>
          </a:stretch>
        </p:blipFill>
        <p:spPr>
          <a:xfrm>
            <a:off x="258945" y="730308"/>
            <a:ext cx="8731283" cy="1950476"/>
          </a:xfrm>
          <a:prstGeom prst="rect">
            <a:avLst/>
          </a:prstGeom>
        </p:spPr>
      </p:pic>
      <p:pic>
        <p:nvPicPr>
          <p:cNvPr id="6" name="Picture 5">
            <a:extLst>
              <a:ext uri="{FF2B5EF4-FFF2-40B4-BE49-F238E27FC236}">
                <a16:creationId xmlns:a16="http://schemas.microsoft.com/office/drawing/2014/main" id="{5ADD5497-06C9-4824-8AD1-28E7F4F06CD1}"/>
              </a:ext>
            </a:extLst>
          </p:cNvPr>
          <p:cNvPicPr>
            <a:picLocks noChangeAspect="1"/>
          </p:cNvPicPr>
          <p:nvPr/>
        </p:nvPicPr>
        <p:blipFill>
          <a:blip r:embed="rId3"/>
          <a:stretch>
            <a:fillRect/>
          </a:stretch>
        </p:blipFill>
        <p:spPr>
          <a:xfrm>
            <a:off x="331773" y="2759383"/>
            <a:ext cx="4020919" cy="3368309"/>
          </a:xfrm>
          <a:prstGeom prst="rect">
            <a:avLst/>
          </a:prstGeom>
        </p:spPr>
      </p:pic>
      <p:sp>
        <p:nvSpPr>
          <p:cNvPr id="7" name="Rectangle 6">
            <a:extLst>
              <a:ext uri="{FF2B5EF4-FFF2-40B4-BE49-F238E27FC236}">
                <a16:creationId xmlns:a16="http://schemas.microsoft.com/office/drawing/2014/main" id="{17EBF8CD-D023-4FE5-B8C6-A90F1BB6AD24}"/>
              </a:ext>
            </a:extLst>
          </p:cNvPr>
          <p:cNvSpPr/>
          <p:nvPr/>
        </p:nvSpPr>
        <p:spPr>
          <a:xfrm>
            <a:off x="9313933" y="1157159"/>
            <a:ext cx="2619122" cy="1610316"/>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solidFill>
                  <a:schemeClr val="tx1"/>
                </a:solidFill>
              </a:rPr>
              <a:t>Step 1: Divide 20cm by 4 to find the length of one edge.</a:t>
            </a:r>
          </a:p>
        </p:txBody>
      </p:sp>
      <p:sp>
        <p:nvSpPr>
          <p:cNvPr id="8" name="Rectangle 7">
            <a:extLst>
              <a:ext uri="{FF2B5EF4-FFF2-40B4-BE49-F238E27FC236}">
                <a16:creationId xmlns:a16="http://schemas.microsoft.com/office/drawing/2014/main" id="{79B27DD5-B3A8-4514-AE05-8DF8D2546E1E}"/>
              </a:ext>
            </a:extLst>
          </p:cNvPr>
          <p:cNvSpPr/>
          <p:nvPr/>
        </p:nvSpPr>
        <p:spPr>
          <a:xfrm>
            <a:off x="3959714" y="3180170"/>
            <a:ext cx="4860605" cy="1351371"/>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solidFill>
                  <a:schemeClr val="tx1"/>
                </a:solidFill>
              </a:rPr>
              <a:t>Step 2: As the edges of a cube are the same length, the height, depth and width will measure the same.</a:t>
            </a:r>
          </a:p>
          <a:p>
            <a:pPr algn="ctr"/>
            <a:r>
              <a:rPr lang="en-GB" b="1" i="1" dirty="0">
                <a:solidFill>
                  <a:schemeClr val="tx1"/>
                </a:solidFill>
              </a:rPr>
              <a:t>Height = 5cm, Depth = 5cm, Width = 5cm</a:t>
            </a:r>
          </a:p>
        </p:txBody>
      </p:sp>
      <p:sp>
        <p:nvSpPr>
          <p:cNvPr id="9" name="Rectangle 8">
            <a:extLst>
              <a:ext uri="{FF2B5EF4-FFF2-40B4-BE49-F238E27FC236}">
                <a16:creationId xmlns:a16="http://schemas.microsoft.com/office/drawing/2014/main" id="{1C496F61-CA25-4406-8149-9DC151D766F0}"/>
              </a:ext>
            </a:extLst>
          </p:cNvPr>
          <p:cNvSpPr/>
          <p:nvPr/>
        </p:nvSpPr>
        <p:spPr>
          <a:xfrm>
            <a:off x="4063562" y="4937148"/>
            <a:ext cx="4860605" cy="1351371"/>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solidFill>
                  <a:schemeClr val="tx1"/>
                </a:solidFill>
              </a:rPr>
              <a:t>Step 3: Multiply the height, width and depth together to find the volume of the cube.</a:t>
            </a:r>
          </a:p>
          <a:p>
            <a:pPr algn="ctr"/>
            <a:r>
              <a:rPr lang="en-GB" b="1" i="1" dirty="0">
                <a:solidFill>
                  <a:schemeClr val="tx1"/>
                </a:solidFill>
              </a:rPr>
              <a:t>5cm x 5cm x 5cm = 125cm</a:t>
            </a:r>
          </a:p>
        </p:txBody>
      </p:sp>
      <p:sp>
        <p:nvSpPr>
          <p:cNvPr id="10" name="TextBox 9">
            <a:extLst>
              <a:ext uri="{FF2B5EF4-FFF2-40B4-BE49-F238E27FC236}">
                <a16:creationId xmlns:a16="http://schemas.microsoft.com/office/drawing/2014/main" id="{88F16A3C-D587-4405-B686-C8A9A8BB065F}"/>
              </a:ext>
            </a:extLst>
          </p:cNvPr>
          <p:cNvSpPr txBox="1"/>
          <p:nvPr/>
        </p:nvSpPr>
        <p:spPr>
          <a:xfrm>
            <a:off x="7839310" y="5824867"/>
            <a:ext cx="938676" cy="215444"/>
          </a:xfrm>
          <a:prstGeom prst="rect">
            <a:avLst/>
          </a:prstGeom>
          <a:noFill/>
          <a:ln>
            <a:solidFill>
              <a:schemeClr val="accent1">
                <a:lumMod val="20000"/>
                <a:lumOff val="80000"/>
              </a:schemeClr>
            </a:solidFill>
          </a:ln>
        </p:spPr>
        <p:txBody>
          <a:bodyPr wrap="square" rtlCol="0">
            <a:spAutoFit/>
          </a:bodyPr>
          <a:lstStyle/>
          <a:p>
            <a:r>
              <a:rPr lang="en-GB" sz="800" dirty="0"/>
              <a:t>3</a:t>
            </a:r>
          </a:p>
        </p:txBody>
      </p:sp>
    </p:spTree>
    <p:extLst>
      <p:ext uri="{BB962C8B-B14F-4D97-AF65-F5344CB8AC3E}">
        <p14:creationId xmlns:p14="http://schemas.microsoft.com/office/powerpoint/2010/main" val="2895142760"/>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400</TotalTime>
  <Words>1093</Words>
  <Application>Microsoft Office PowerPoint</Application>
  <PresentationFormat>Widescreen</PresentationFormat>
  <Paragraphs>137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Symbol</vt:lpstr>
      <vt:lpstr>3_HIAS PowerPoint template</vt:lpstr>
      <vt:lpstr>Year 6</vt:lpstr>
      <vt:lpstr> HIAS Blended Learning Resource</vt:lpstr>
      <vt:lpstr>PowerPoint Presentation</vt:lpstr>
      <vt:lpstr>Identify 3-D shapes, including cubes and other cuboids, from 2-D representations Multiply three numbers together, understanding that this can be done in any order and link this to the volume of cubes and cuboids. </vt:lpstr>
      <vt:lpstr>Understand the problem</vt:lpstr>
      <vt:lpstr>Make a Plan</vt:lpstr>
      <vt:lpstr>PowerPoint Presentation</vt:lpstr>
      <vt:lpstr>Carry out your plan: show your reasoning</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Spencer, Kathryn</cp:lastModifiedBy>
  <cp:revision>12</cp:revision>
  <dcterms:created xsi:type="dcterms:W3CDTF">2021-01-05T11:02:27Z</dcterms:created>
  <dcterms:modified xsi:type="dcterms:W3CDTF">2021-02-02T13:57:15Z</dcterms:modified>
</cp:coreProperties>
</file>