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99960-D910-4784-B71A-2128101C6BF8}" v="307" dt="2021-01-11T13:55:04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Fractions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Add and subtract fractions with the same denominator within one whole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39395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	</a:t>
            </a:r>
            <a:r>
              <a:rPr lang="en-GB" sz="1600" dirty="0">
                <a:cs typeface="Times New Roman" panose="02020603050405020304" pitchFamily="18" charset="0"/>
              </a:rPr>
              <a:t>Remember to check the denominator 	is the same 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945891-0B0A-4E1D-8C10-7237065D7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550" y="1856275"/>
            <a:ext cx="6048796" cy="39618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6E3EE3-C5FD-4B6B-948C-480FADE2B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6996" y="4848169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these ones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53701F-1B85-4424-803B-57D2DF2D90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783"/>
          <a:stretch/>
        </p:blipFill>
        <p:spPr>
          <a:xfrm>
            <a:off x="5772150" y="1614406"/>
            <a:ext cx="5576846" cy="13896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F1D2AF-FBC0-482C-AD88-5182753B0AD0}"/>
              </a:ext>
            </a:extLst>
          </p:cNvPr>
          <p:cNvSpPr txBox="1"/>
          <p:nvPr/>
        </p:nvSpPr>
        <p:spPr>
          <a:xfrm>
            <a:off x="5772150" y="3100584"/>
            <a:ext cx="5576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Use the same model  to calculate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C03C6F-16DA-4006-ABFC-713EEDC53E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040" t="69717" r="36562"/>
          <a:stretch/>
        </p:blipFill>
        <p:spPr>
          <a:xfrm>
            <a:off x="6310986" y="4098435"/>
            <a:ext cx="2249587" cy="10230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87CCFB9-F11D-45AE-85E7-864B956489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459" t="69238"/>
          <a:stretch/>
        </p:blipFill>
        <p:spPr>
          <a:xfrm>
            <a:off x="9151195" y="4082251"/>
            <a:ext cx="1981780" cy="103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  <a:endParaRPr lang="en-GB" sz="1600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4822E115-87AC-440F-9BDA-223E22A7F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889" y="168860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81" y="971611"/>
            <a:ext cx="9474425" cy="580926"/>
          </a:xfrm>
        </p:spPr>
        <p:txBody>
          <a:bodyPr>
            <a:noAutofit/>
          </a:bodyPr>
          <a:lstStyle/>
          <a:p>
            <a:pPr algn="l"/>
            <a:r>
              <a:rPr lang="en-GB" sz="2400" b="1" dirty="0"/>
              <a:t>Adding fractions with the same denominator within one whole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FFDBBA-59E1-4FAD-9D97-6A900684A0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783"/>
          <a:stretch/>
        </p:blipFill>
        <p:spPr>
          <a:xfrm>
            <a:off x="2970880" y="1927429"/>
            <a:ext cx="6025869" cy="15015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16AA696-F680-4320-AC22-7961614EE8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9238" r="77081"/>
          <a:stretch/>
        </p:blipFill>
        <p:spPr>
          <a:xfrm>
            <a:off x="4976433" y="4557837"/>
            <a:ext cx="1591434" cy="10230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48D11F-DE1F-4FF6-A94C-91C649526B51}"/>
              </a:ext>
            </a:extLst>
          </p:cNvPr>
          <p:cNvSpPr txBox="1"/>
          <p:nvPr/>
        </p:nvSpPr>
        <p:spPr>
          <a:xfrm>
            <a:off x="3100354" y="3803892"/>
            <a:ext cx="5576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Use the same model  to calculate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B72DC3-341F-49AE-B1CD-621E934EB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677" y="5873193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54E2B1-015F-49CE-9770-4DDD36444C69}"/>
                  </a:ext>
                </a:extLst>
              </p:cNvPr>
              <p:cNvSpPr txBox="1"/>
              <p:nvPr/>
            </p:nvSpPr>
            <p:spPr>
              <a:xfrm>
                <a:off x="443014" y="1427998"/>
                <a:ext cx="4976122" cy="520924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i="1" dirty="0"/>
                  <a:t>Look carefully at the bar chart model.</a:t>
                </a:r>
              </a:p>
              <a:p>
                <a:r>
                  <a:rPr lang="en-GB" i="1" dirty="0"/>
                  <a:t>The denominator is ‘8’ so that means there are 8 equal parts.</a:t>
                </a:r>
              </a:p>
              <a:p>
                <a:r>
                  <a:rPr lang="en-GB" i="1" dirty="0"/>
                  <a:t>The bar chart has eight equal parts so each section represents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is three of the equal parts 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</a:t>
                </a:r>
                <a:r>
                  <a:rPr lang="en-GB" i="1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+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i="1" dirty="0"/>
                  <a:t> = one whole</a:t>
                </a:r>
              </a:p>
              <a:p>
                <a:endParaRPr lang="en-GB" sz="2400" i="1" dirty="0"/>
              </a:p>
              <a:p>
                <a:r>
                  <a:rPr lang="en-GB" i="1" dirty="0"/>
                  <a:t>Need to create a bar model to show  fifths. There will be five fifths for the whole bar.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</a:t>
                </a:r>
                <a:r>
                  <a:rPr lang="en-GB" i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i="1" dirty="0"/>
                  <a:t> = one whole</a:t>
                </a:r>
              </a:p>
              <a:p>
                <a:endParaRPr lang="en-GB" i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54E2B1-015F-49CE-9770-4DDD36444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014" y="1427998"/>
                <a:ext cx="4976122" cy="5209247"/>
              </a:xfrm>
              <a:prstGeom prst="rect">
                <a:avLst/>
              </a:prstGeom>
              <a:blipFill>
                <a:blip r:embed="rId2"/>
                <a:stretch>
                  <a:fillRect l="-1103" t="-585" r="-6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1F0D2C-2F5F-4C6C-8EA1-4F496EFB0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726" y="1367554"/>
            <a:ext cx="5882260" cy="38528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3730C9-80AF-411D-8EB2-1BEB640631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3837" y="4504315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/>
              <a:t>Draw a bar model to show fifths</a:t>
            </a:r>
          </a:p>
          <a:p>
            <a:r>
              <a:rPr lang="en-GB" b="1" dirty="0"/>
              <a:t>Remember there are 5 equal parts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Colour the bar model to show each fraction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Complete the calculation to show how many fifths altogether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16EFC4-AA07-4F89-9376-A7CC0D8E9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794" y="1515994"/>
            <a:ext cx="6048796" cy="39618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1690F8-9DB1-48A9-9605-5D0FEBE60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4364" y="4710888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DF42BBD-B21F-4B61-8ECD-DC92AA4F7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601" y="2314575"/>
            <a:ext cx="71247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/>
              <p:nvPr/>
            </p:nvSpPr>
            <p:spPr>
              <a:xfrm>
                <a:off x="365490" y="1633257"/>
                <a:ext cx="4518053" cy="4479624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Draw a bar chart with five equal parts to show fifths</a:t>
                </a:r>
                <a:endParaRPr lang="en-GB" dirty="0">
                  <a:cs typeface="Times New Roman" panose="02020603050405020304" pitchFamily="18" charset="0"/>
                </a:endParaRP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Colour one part to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Colour two parts to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Complete the calculation to show how many fifths altogether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0" y="1633257"/>
                <a:ext cx="4518053" cy="4479624"/>
              </a:xfrm>
              <a:prstGeom prst="rect">
                <a:avLst/>
              </a:prstGeom>
              <a:blipFill>
                <a:blip r:embed="rId2"/>
                <a:stretch>
                  <a:fillRect l="-1215" t="-816" r="-2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A11C23-724F-49CA-9CC1-9D35E6BF9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090" y="1892129"/>
            <a:ext cx="6048796" cy="39618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7E7317-3F37-49D5-B087-82A7B6864A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6536" y="4996759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A57352-2379-4451-8781-48C0237FB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647" y="2956453"/>
            <a:ext cx="6042137" cy="9450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63C150-DD5E-4375-90F0-81B25C8ACD4B}"/>
              </a:ext>
            </a:extLst>
          </p:cNvPr>
          <p:cNvSpPr txBox="1"/>
          <p:nvPr/>
        </p:nvSpPr>
        <p:spPr>
          <a:xfrm>
            <a:off x="1512749" y="259036"/>
            <a:ext cx="6609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1: Draw a bar chart with five equal parts to show fifths</a:t>
            </a:r>
            <a:endParaRPr lang="en-GB" dirty="0"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763B54-B455-4480-9FC2-203DF1A05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058" y="800683"/>
            <a:ext cx="5888388" cy="8717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039C71-B238-4D68-A256-4E5259FD74A2}"/>
                  </a:ext>
                </a:extLst>
              </p:cNvPr>
              <p:cNvSpPr txBox="1"/>
              <p:nvPr/>
            </p:nvSpPr>
            <p:spPr>
              <a:xfrm>
                <a:off x="1583720" y="1847048"/>
                <a:ext cx="6175064" cy="11556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1" dirty="0">
                    <a:cs typeface="Times New Roman" panose="02020603050405020304" pitchFamily="18" charset="0"/>
                  </a:rPr>
                  <a:t>Step 2: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Colour one part to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Colour two parts to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039C71-B238-4D68-A256-4E5259FD74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720" y="1847048"/>
                <a:ext cx="6175064" cy="1155637"/>
              </a:xfrm>
              <a:prstGeom prst="rect">
                <a:avLst/>
              </a:prstGeom>
              <a:blipFill>
                <a:blip r:embed="rId4"/>
                <a:stretch>
                  <a:fillRect l="-888" t="-3158" b="-2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1DB89CF-5E0F-413E-A48B-0EAE4EC8AB4F}"/>
                  </a:ext>
                </a:extLst>
              </p:cNvPr>
              <p:cNvSpPr txBox="1"/>
              <p:nvPr/>
            </p:nvSpPr>
            <p:spPr>
              <a:xfrm>
                <a:off x="1583720" y="4012348"/>
                <a:ext cx="7258556" cy="15352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1" dirty="0">
                    <a:cs typeface="Times New Roman" panose="02020603050405020304" pitchFamily="18" charset="0"/>
                  </a:rPr>
                  <a:t>Step 3: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Complete the calculation to show how many fifths altogether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b="1" dirty="0">
                    <a:cs typeface="Times New Roman" panose="02020603050405020304" pitchFamily="18" charset="0"/>
                  </a:rPr>
                  <a:t> </a:t>
                </a:r>
                <a:r>
                  <a:rPr lang="en-GB" sz="2800" dirty="0">
                    <a:cs typeface="Times New Roman" panose="02020603050405020304" pitchFamily="18" charset="0"/>
                  </a:rPr>
                  <a:t>+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b="1" dirty="0">
                    <a:cs typeface="Times New Roman" panose="02020603050405020304" pitchFamily="18" charset="0"/>
                  </a:rPr>
                  <a:t> </a:t>
                </a:r>
                <a:r>
                  <a:rPr lang="en-GB" sz="2800" dirty="0">
                    <a:cs typeface="Times New Roman" panose="02020603050405020304" pitchFamily="18" charset="0"/>
                  </a:rPr>
                  <a:t>=</a:t>
                </a:r>
                <a:r>
                  <a:rPr lang="en-GB" sz="2800" b="1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b="1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1DB89CF-5E0F-413E-A48B-0EAE4EC8AB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720" y="4012348"/>
                <a:ext cx="7258556" cy="1535292"/>
              </a:xfrm>
              <a:prstGeom prst="rect">
                <a:avLst/>
              </a:prstGeom>
              <a:blipFill>
                <a:blip r:embed="rId5"/>
                <a:stretch>
                  <a:fillRect l="-756" t="-1984"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807</Words>
  <Application>Microsoft Office PowerPoint</Application>
  <PresentationFormat>Widescreen</PresentationFormat>
  <Paragraphs>147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3_HIAS PowerPoint template</vt:lpstr>
      <vt:lpstr>Year 3</vt:lpstr>
      <vt:lpstr> HIAS Blended Learning Resource</vt:lpstr>
      <vt:lpstr>PowerPoint Presentation</vt:lpstr>
      <vt:lpstr>Adding fractions with the same denominator within one whole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these ones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10</cp:revision>
  <dcterms:created xsi:type="dcterms:W3CDTF">2021-01-05T11:02:27Z</dcterms:created>
  <dcterms:modified xsi:type="dcterms:W3CDTF">2021-01-18T12:18:47Z</dcterms:modified>
</cp:coreProperties>
</file>