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7" r:id="rId3"/>
    <p:sldId id="2646" r:id="rId4"/>
    <p:sldId id="262" r:id="rId5"/>
    <p:sldId id="2636" r:id="rId6"/>
    <p:sldId id="2637" r:id="rId7"/>
    <p:sldId id="2645" r:id="rId8"/>
    <p:sldId id="2650" r:id="rId9"/>
    <p:sldId id="2638" r:id="rId10"/>
    <p:sldId id="2641" r:id="rId11"/>
    <p:sldId id="2642" r:id="rId12"/>
    <p:sldId id="263"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39C194-1FDB-4334-89FC-585FD6F4CE52}" v="853" dt="2021-02-05T18:41:26.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87" autoAdjust="0"/>
  </p:normalViewPr>
  <p:slideViewPr>
    <p:cSldViewPr snapToGrid="0">
      <p:cViewPr>
        <p:scale>
          <a:sx n="79" d="100"/>
          <a:sy n="79" d="100"/>
        </p:scale>
        <p:origin x="148" y="72"/>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2639C194-1FDB-4334-89FC-585FD6F4CE52}"/>
    <pc:docChg chg="undo custSel addSld delSld modSld sldOrd">
      <pc:chgData name="Parnell, Dave" userId="164ff1f7-6d4b-4db1-8bbf-580e54230b03" providerId="ADAL" clId="{2639C194-1FDB-4334-89FC-585FD6F4CE52}" dt="2021-02-05T18:43:09.785" v="1921" actId="1076"/>
      <pc:docMkLst>
        <pc:docMk/>
      </pc:docMkLst>
      <pc:sldChg chg="addSp delSp modSp mod">
        <pc:chgData name="Parnell, Dave" userId="164ff1f7-6d4b-4db1-8bbf-580e54230b03" providerId="ADAL" clId="{2639C194-1FDB-4334-89FC-585FD6F4CE52}" dt="2021-02-05T18:40:05.176" v="1903" actId="164"/>
        <pc:sldMkLst>
          <pc:docMk/>
          <pc:sldMk cId="4061990253" sldId="262"/>
        </pc:sldMkLst>
        <pc:spChg chg="mod">
          <ac:chgData name="Parnell, Dave" userId="164ff1f7-6d4b-4db1-8bbf-580e54230b03" providerId="ADAL" clId="{2639C194-1FDB-4334-89FC-585FD6F4CE52}" dt="2021-02-05T11:53:11.312" v="80" actId="14100"/>
          <ac:spMkLst>
            <pc:docMk/>
            <pc:sldMk cId="4061990253" sldId="262"/>
            <ac:spMk id="2" creationId="{7E4AB234-D801-4FC2-BB72-FAB9C8B21463}"/>
          </ac:spMkLst>
        </pc:spChg>
        <pc:spChg chg="mod topLvl">
          <ac:chgData name="Parnell, Dave" userId="164ff1f7-6d4b-4db1-8bbf-580e54230b03" providerId="ADAL" clId="{2639C194-1FDB-4334-89FC-585FD6F4CE52}" dt="2021-02-05T18:40:05.176" v="1903" actId="164"/>
          <ac:spMkLst>
            <pc:docMk/>
            <pc:sldMk cId="4061990253" sldId="262"/>
            <ac:spMk id="8" creationId="{CDBF6ADD-A40C-4876-BC77-8926013FEF6D}"/>
          </ac:spMkLst>
        </pc:spChg>
        <pc:grpChg chg="add del mod">
          <ac:chgData name="Parnell, Dave" userId="164ff1f7-6d4b-4db1-8bbf-580e54230b03" providerId="ADAL" clId="{2639C194-1FDB-4334-89FC-585FD6F4CE52}" dt="2021-02-05T18:39:00.677" v="1898" actId="21"/>
          <ac:grpSpMkLst>
            <pc:docMk/>
            <pc:sldMk cId="4061990253" sldId="262"/>
            <ac:grpSpMk id="5" creationId="{61680454-B950-4585-91AB-87167A8FED92}"/>
          </ac:grpSpMkLst>
        </pc:grpChg>
        <pc:grpChg chg="add mod">
          <ac:chgData name="Parnell, Dave" userId="164ff1f7-6d4b-4db1-8bbf-580e54230b03" providerId="ADAL" clId="{2639C194-1FDB-4334-89FC-585FD6F4CE52}" dt="2021-02-05T18:40:05.176" v="1903" actId="164"/>
          <ac:grpSpMkLst>
            <pc:docMk/>
            <pc:sldMk cId="4061990253" sldId="262"/>
            <ac:grpSpMk id="10" creationId="{A3D5D9F5-9F44-4873-9996-B18B24299FC0}"/>
          </ac:grpSpMkLst>
        </pc:grpChg>
        <pc:picChg chg="add del mod topLvl">
          <ac:chgData name="Parnell, Dave" userId="164ff1f7-6d4b-4db1-8bbf-580e54230b03" providerId="ADAL" clId="{2639C194-1FDB-4334-89FC-585FD6F4CE52}" dt="2021-02-05T18:39:00.677" v="1898" actId="21"/>
          <ac:picMkLst>
            <pc:docMk/>
            <pc:sldMk cId="4061990253" sldId="262"/>
            <ac:picMk id="4" creationId="{85725960-F30B-44F4-BD90-09003F5D7E7A}"/>
          </ac:picMkLst>
        </pc:picChg>
        <pc:picChg chg="add mod">
          <ac:chgData name="Parnell, Dave" userId="164ff1f7-6d4b-4db1-8bbf-580e54230b03" providerId="ADAL" clId="{2639C194-1FDB-4334-89FC-585FD6F4CE52}" dt="2021-02-05T18:40:05.176" v="1903" actId="164"/>
          <ac:picMkLst>
            <pc:docMk/>
            <pc:sldMk cId="4061990253" sldId="262"/>
            <ac:picMk id="9" creationId="{6AF4AE4D-BA95-4D0E-8D68-92B1718D71A0}"/>
          </ac:picMkLst>
        </pc:picChg>
      </pc:sldChg>
      <pc:sldChg chg="modSp mod">
        <pc:chgData name="Parnell, Dave" userId="164ff1f7-6d4b-4db1-8bbf-580e54230b03" providerId="ADAL" clId="{2639C194-1FDB-4334-89FC-585FD6F4CE52}" dt="2021-02-05T10:00:05.089" v="40" actId="20577"/>
        <pc:sldMkLst>
          <pc:docMk/>
          <pc:sldMk cId="4284245350" sldId="272"/>
        </pc:sldMkLst>
        <pc:spChg chg="mod">
          <ac:chgData name="Parnell, Dave" userId="164ff1f7-6d4b-4db1-8bbf-580e54230b03" providerId="ADAL" clId="{2639C194-1FDB-4334-89FC-585FD6F4CE52}" dt="2021-02-05T10:00:05.089" v="40" actId="20577"/>
          <ac:spMkLst>
            <pc:docMk/>
            <pc:sldMk cId="4284245350" sldId="272"/>
            <ac:spMk id="3" creationId="{00000000-0000-0000-0000-000000000000}"/>
          </ac:spMkLst>
        </pc:spChg>
      </pc:sldChg>
      <pc:sldChg chg="addSp delSp modSp mod modAnim">
        <pc:chgData name="Parnell, Dave" userId="164ff1f7-6d4b-4db1-8bbf-580e54230b03" providerId="ADAL" clId="{2639C194-1FDB-4334-89FC-585FD6F4CE52}" dt="2021-02-05T18:43:09.785" v="1921" actId="1076"/>
        <pc:sldMkLst>
          <pc:docMk/>
          <pc:sldMk cId="2524474153" sldId="2636"/>
        </pc:sldMkLst>
        <pc:spChg chg="mod">
          <ac:chgData name="Parnell, Dave" userId="164ff1f7-6d4b-4db1-8bbf-580e54230b03" providerId="ADAL" clId="{2639C194-1FDB-4334-89FC-585FD6F4CE52}" dt="2021-02-05T14:03:52.440" v="686" actId="20577"/>
          <ac:spMkLst>
            <pc:docMk/>
            <pc:sldMk cId="2524474153" sldId="2636"/>
            <ac:spMk id="3" creationId="{C108D53A-CBF5-4B0E-8282-15120F8F0D36}"/>
          </ac:spMkLst>
        </pc:spChg>
        <pc:spChg chg="add del mod">
          <ac:chgData name="Parnell, Dave" userId="164ff1f7-6d4b-4db1-8bbf-580e54230b03" providerId="ADAL" clId="{2639C194-1FDB-4334-89FC-585FD6F4CE52}" dt="2021-02-05T11:52:06.371" v="72" actId="478"/>
          <ac:spMkLst>
            <pc:docMk/>
            <pc:sldMk cId="2524474153" sldId="2636"/>
            <ac:spMk id="5" creationId="{E0410FA1-7F52-4C11-B02B-F318BA8D52ED}"/>
          </ac:spMkLst>
        </pc:spChg>
        <pc:spChg chg="del mod">
          <ac:chgData name="Parnell, Dave" userId="164ff1f7-6d4b-4db1-8bbf-580e54230b03" providerId="ADAL" clId="{2639C194-1FDB-4334-89FC-585FD6F4CE52}" dt="2021-02-05T11:52:02.094" v="71" actId="478"/>
          <ac:spMkLst>
            <pc:docMk/>
            <pc:sldMk cId="2524474153" sldId="2636"/>
            <ac:spMk id="10" creationId="{D1CBAA49-7769-44BD-B203-582227C06D19}"/>
          </ac:spMkLst>
        </pc:spChg>
        <pc:spChg chg="mod">
          <ac:chgData name="Parnell, Dave" userId="164ff1f7-6d4b-4db1-8bbf-580e54230b03" providerId="ADAL" clId="{2639C194-1FDB-4334-89FC-585FD6F4CE52}" dt="2021-02-05T11:52:08.128" v="73"/>
          <ac:spMkLst>
            <pc:docMk/>
            <pc:sldMk cId="2524474153" sldId="2636"/>
            <ac:spMk id="11" creationId="{53942D80-1172-4F86-BC99-D9FE4669E270}"/>
          </ac:spMkLst>
        </pc:spChg>
        <pc:spChg chg="mod">
          <ac:chgData name="Parnell, Dave" userId="164ff1f7-6d4b-4db1-8bbf-580e54230b03" providerId="ADAL" clId="{2639C194-1FDB-4334-89FC-585FD6F4CE52}" dt="2021-02-05T12:29:54.877" v="183"/>
          <ac:spMkLst>
            <pc:docMk/>
            <pc:sldMk cId="2524474153" sldId="2636"/>
            <ac:spMk id="14" creationId="{DA13AA7C-15CB-417C-BF3A-B9D4619114C9}"/>
          </ac:spMkLst>
        </pc:spChg>
        <pc:spChg chg="mod">
          <ac:chgData name="Parnell, Dave" userId="164ff1f7-6d4b-4db1-8bbf-580e54230b03" providerId="ADAL" clId="{2639C194-1FDB-4334-89FC-585FD6F4CE52}" dt="2021-02-05T18:40:15.066" v="1904"/>
          <ac:spMkLst>
            <pc:docMk/>
            <pc:sldMk cId="2524474153" sldId="2636"/>
            <ac:spMk id="17" creationId="{635BE7D2-602A-4F28-AE65-2A6F3FFF7DEE}"/>
          </ac:spMkLst>
        </pc:spChg>
        <pc:grpChg chg="add del mod">
          <ac:chgData name="Parnell, Dave" userId="164ff1f7-6d4b-4db1-8bbf-580e54230b03" providerId="ADAL" clId="{2639C194-1FDB-4334-89FC-585FD6F4CE52}" dt="2021-02-05T18:40:33.208" v="1908" actId="478"/>
          <ac:grpSpMkLst>
            <pc:docMk/>
            <pc:sldMk cId="2524474153" sldId="2636"/>
            <ac:grpSpMk id="9" creationId="{08DAE87F-DB34-424F-A8B5-63267B73DB32}"/>
          </ac:grpSpMkLst>
        </pc:grpChg>
        <pc:grpChg chg="add del mod">
          <ac:chgData name="Parnell, Dave" userId="164ff1f7-6d4b-4db1-8bbf-580e54230b03" providerId="ADAL" clId="{2639C194-1FDB-4334-89FC-585FD6F4CE52}" dt="2021-02-05T12:30:37.271" v="186" actId="478"/>
          <ac:grpSpMkLst>
            <pc:docMk/>
            <pc:sldMk cId="2524474153" sldId="2636"/>
            <ac:grpSpMk id="13" creationId="{D0695671-66D5-404F-895D-3BEA1C980EE1}"/>
          </ac:grpSpMkLst>
        </pc:grpChg>
        <pc:grpChg chg="add mod">
          <ac:chgData name="Parnell, Dave" userId="164ff1f7-6d4b-4db1-8bbf-580e54230b03" providerId="ADAL" clId="{2639C194-1FDB-4334-89FC-585FD6F4CE52}" dt="2021-02-05T18:43:09.785" v="1921" actId="1076"/>
          <ac:grpSpMkLst>
            <pc:docMk/>
            <pc:sldMk cId="2524474153" sldId="2636"/>
            <ac:grpSpMk id="16" creationId="{57FB34B6-D19E-4CB8-9D53-650800C20213}"/>
          </ac:grpSpMkLst>
        </pc:grpChg>
        <pc:picChg chg="mod">
          <ac:chgData name="Parnell, Dave" userId="164ff1f7-6d4b-4db1-8bbf-580e54230b03" providerId="ADAL" clId="{2639C194-1FDB-4334-89FC-585FD6F4CE52}" dt="2021-02-05T11:52:08.128" v="73"/>
          <ac:picMkLst>
            <pc:docMk/>
            <pc:sldMk cId="2524474153" sldId="2636"/>
            <ac:picMk id="12" creationId="{784C326B-0D04-44E9-B014-FD8F265E5D87}"/>
          </ac:picMkLst>
        </pc:picChg>
        <pc:picChg chg="mod">
          <ac:chgData name="Parnell, Dave" userId="164ff1f7-6d4b-4db1-8bbf-580e54230b03" providerId="ADAL" clId="{2639C194-1FDB-4334-89FC-585FD6F4CE52}" dt="2021-02-05T12:29:54.877" v="183"/>
          <ac:picMkLst>
            <pc:docMk/>
            <pc:sldMk cId="2524474153" sldId="2636"/>
            <ac:picMk id="15" creationId="{56C2945D-C3AD-4FDE-B3B5-6B8F0ACA8833}"/>
          </ac:picMkLst>
        </pc:picChg>
        <pc:picChg chg="mod">
          <ac:chgData name="Parnell, Dave" userId="164ff1f7-6d4b-4db1-8bbf-580e54230b03" providerId="ADAL" clId="{2639C194-1FDB-4334-89FC-585FD6F4CE52}" dt="2021-02-05T18:40:15.066" v="1904"/>
          <ac:picMkLst>
            <pc:docMk/>
            <pc:sldMk cId="2524474153" sldId="2636"/>
            <ac:picMk id="18" creationId="{1C833890-335D-4345-B7BE-4ECEAB2A07FE}"/>
          </ac:picMkLst>
        </pc:picChg>
      </pc:sldChg>
      <pc:sldChg chg="addSp delSp modSp mod modAnim">
        <pc:chgData name="Parnell, Dave" userId="164ff1f7-6d4b-4db1-8bbf-580e54230b03" providerId="ADAL" clId="{2639C194-1FDB-4334-89FC-585FD6F4CE52}" dt="2021-02-05T18:43:04.157" v="1920" actId="1076"/>
        <pc:sldMkLst>
          <pc:docMk/>
          <pc:sldMk cId="2483527723" sldId="2637"/>
        </pc:sldMkLst>
        <pc:spChg chg="mod">
          <ac:chgData name="Parnell, Dave" userId="164ff1f7-6d4b-4db1-8bbf-580e54230b03" providerId="ADAL" clId="{2639C194-1FDB-4334-89FC-585FD6F4CE52}" dt="2021-02-05T18:32:13.412" v="1897" actId="20577"/>
          <ac:spMkLst>
            <pc:docMk/>
            <pc:sldMk cId="2483527723" sldId="2637"/>
            <ac:spMk id="3" creationId="{C108D53A-CBF5-4B0E-8282-15120F8F0D36}"/>
          </ac:spMkLst>
        </pc:spChg>
        <pc:spChg chg="del">
          <ac:chgData name="Parnell, Dave" userId="164ff1f7-6d4b-4db1-8bbf-580e54230b03" providerId="ADAL" clId="{2639C194-1FDB-4334-89FC-585FD6F4CE52}" dt="2021-02-05T11:52:21.644" v="74" actId="478"/>
          <ac:spMkLst>
            <pc:docMk/>
            <pc:sldMk cId="2483527723" sldId="2637"/>
            <ac:spMk id="8" creationId="{C7456B23-44DD-4773-B8FE-35BCDB249FAB}"/>
          </ac:spMkLst>
        </pc:spChg>
        <pc:spChg chg="mod">
          <ac:chgData name="Parnell, Dave" userId="164ff1f7-6d4b-4db1-8bbf-580e54230b03" providerId="ADAL" clId="{2639C194-1FDB-4334-89FC-585FD6F4CE52}" dt="2021-02-05T11:52:22.493" v="75"/>
          <ac:spMkLst>
            <pc:docMk/>
            <pc:sldMk cId="2483527723" sldId="2637"/>
            <ac:spMk id="9" creationId="{5BC64F78-1628-49D5-9D2C-F554880467D5}"/>
          </ac:spMkLst>
        </pc:spChg>
        <pc:spChg chg="mod">
          <ac:chgData name="Parnell, Dave" userId="164ff1f7-6d4b-4db1-8bbf-580e54230b03" providerId="ADAL" clId="{2639C194-1FDB-4334-89FC-585FD6F4CE52}" dt="2021-02-05T18:40:59.588" v="1911"/>
          <ac:spMkLst>
            <pc:docMk/>
            <pc:sldMk cId="2483527723" sldId="2637"/>
            <ac:spMk id="12" creationId="{4AA1EA00-700F-4CC7-B633-5694D211AA17}"/>
          </ac:spMkLst>
        </pc:spChg>
        <pc:grpChg chg="add del mod">
          <ac:chgData name="Parnell, Dave" userId="164ff1f7-6d4b-4db1-8bbf-580e54230b03" providerId="ADAL" clId="{2639C194-1FDB-4334-89FC-585FD6F4CE52}" dt="2021-02-05T18:40:58.619" v="1910" actId="478"/>
          <ac:grpSpMkLst>
            <pc:docMk/>
            <pc:sldMk cId="2483527723" sldId="2637"/>
            <ac:grpSpMk id="6" creationId="{2625EB95-9652-44CA-908B-D4BB34758CEB}"/>
          </ac:grpSpMkLst>
        </pc:grpChg>
        <pc:grpChg chg="add mod">
          <ac:chgData name="Parnell, Dave" userId="164ff1f7-6d4b-4db1-8bbf-580e54230b03" providerId="ADAL" clId="{2639C194-1FDB-4334-89FC-585FD6F4CE52}" dt="2021-02-05T18:43:04.157" v="1920" actId="1076"/>
          <ac:grpSpMkLst>
            <pc:docMk/>
            <pc:sldMk cId="2483527723" sldId="2637"/>
            <ac:grpSpMk id="11" creationId="{38291D72-B999-434C-AC51-A2FE3BF17226}"/>
          </ac:grpSpMkLst>
        </pc:grpChg>
        <pc:picChg chg="mod">
          <ac:chgData name="Parnell, Dave" userId="164ff1f7-6d4b-4db1-8bbf-580e54230b03" providerId="ADAL" clId="{2639C194-1FDB-4334-89FC-585FD6F4CE52}" dt="2021-02-05T11:52:22.493" v="75"/>
          <ac:picMkLst>
            <pc:docMk/>
            <pc:sldMk cId="2483527723" sldId="2637"/>
            <ac:picMk id="10" creationId="{73C1331D-5AC0-4FAF-B7CD-D43E6805B5C4}"/>
          </ac:picMkLst>
        </pc:picChg>
        <pc:picChg chg="mod">
          <ac:chgData name="Parnell, Dave" userId="164ff1f7-6d4b-4db1-8bbf-580e54230b03" providerId="ADAL" clId="{2639C194-1FDB-4334-89FC-585FD6F4CE52}" dt="2021-02-05T18:40:59.588" v="1911"/>
          <ac:picMkLst>
            <pc:docMk/>
            <pc:sldMk cId="2483527723" sldId="2637"/>
            <ac:picMk id="13" creationId="{57EE6E2E-044D-411F-900A-3615958138AE}"/>
          </ac:picMkLst>
        </pc:picChg>
      </pc:sldChg>
      <pc:sldChg chg="addSp delSp modSp mod">
        <pc:chgData name="Parnell, Dave" userId="164ff1f7-6d4b-4db1-8bbf-580e54230b03" providerId="ADAL" clId="{2639C194-1FDB-4334-89FC-585FD6F4CE52}" dt="2021-02-05T18:42:56.801" v="1919" actId="1076"/>
        <pc:sldMkLst>
          <pc:docMk/>
          <pc:sldMk cId="3415331786" sldId="2638"/>
        </pc:sldMkLst>
        <pc:spChg chg="mod">
          <ac:chgData name="Parnell, Dave" userId="164ff1f7-6d4b-4db1-8bbf-580e54230b03" providerId="ADAL" clId="{2639C194-1FDB-4334-89FC-585FD6F4CE52}" dt="2021-02-05T18:23:08.529" v="1632" actId="20577"/>
          <ac:spMkLst>
            <pc:docMk/>
            <pc:sldMk cId="3415331786" sldId="2638"/>
            <ac:spMk id="3" creationId="{C108D53A-CBF5-4B0E-8282-15120F8F0D36}"/>
          </ac:spMkLst>
        </pc:spChg>
        <pc:spChg chg="add del mod">
          <ac:chgData name="Parnell, Dave" userId="164ff1f7-6d4b-4db1-8bbf-580e54230b03" providerId="ADAL" clId="{2639C194-1FDB-4334-89FC-585FD6F4CE52}" dt="2021-02-05T14:28:52.293" v="952" actId="478"/>
          <ac:spMkLst>
            <pc:docMk/>
            <pc:sldMk cId="3415331786" sldId="2638"/>
            <ac:spMk id="5" creationId="{3B7B0D6C-C5EF-420E-8062-9F8DFD08943E}"/>
          </ac:spMkLst>
        </pc:spChg>
        <pc:spChg chg="del">
          <ac:chgData name="Parnell, Dave" userId="164ff1f7-6d4b-4db1-8bbf-580e54230b03" providerId="ADAL" clId="{2639C194-1FDB-4334-89FC-585FD6F4CE52}" dt="2021-02-05T11:59:34.437" v="129" actId="478"/>
          <ac:spMkLst>
            <pc:docMk/>
            <pc:sldMk cId="3415331786" sldId="2638"/>
            <ac:spMk id="6" creationId="{B6B2FAB2-6C5E-469E-8C44-C7BF32EFBEBE}"/>
          </ac:spMkLst>
        </pc:spChg>
        <pc:spChg chg="mod">
          <ac:chgData name="Parnell, Dave" userId="164ff1f7-6d4b-4db1-8bbf-580e54230b03" providerId="ADAL" clId="{2639C194-1FDB-4334-89FC-585FD6F4CE52}" dt="2021-02-05T11:59:35.908" v="130"/>
          <ac:spMkLst>
            <pc:docMk/>
            <pc:sldMk cId="3415331786" sldId="2638"/>
            <ac:spMk id="9" creationId="{6E4C1199-9899-4BF5-B053-0D9D61A54A90}"/>
          </ac:spMkLst>
        </pc:spChg>
        <pc:spChg chg="mod">
          <ac:chgData name="Parnell, Dave" userId="164ff1f7-6d4b-4db1-8bbf-580e54230b03" providerId="ADAL" clId="{2639C194-1FDB-4334-89FC-585FD6F4CE52}" dt="2021-02-05T18:41:13.940" v="1913"/>
          <ac:spMkLst>
            <pc:docMk/>
            <pc:sldMk cId="3415331786" sldId="2638"/>
            <ac:spMk id="12" creationId="{F4505AF3-F019-4828-83C6-13364EBA1AD4}"/>
          </ac:spMkLst>
        </pc:spChg>
        <pc:grpChg chg="add del mod">
          <ac:chgData name="Parnell, Dave" userId="164ff1f7-6d4b-4db1-8bbf-580e54230b03" providerId="ADAL" clId="{2639C194-1FDB-4334-89FC-585FD6F4CE52}" dt="2021-02-05T18:41:12.806" v="1912" actId="478"/>
          <ac:grpSpMkLst>
            <pc:docMk/>
            <pc:sldMk cId="3415331786" sldId="2638"/>
            <ac:grpSpMk id="8" creationId="{44270149-C0EA-47FF-A98B-F414C7B8B644}"/>
          </ac:grpSpMkLst>
        </pc:grpChg>
        <pc:grpChg chg="add mod">
          <ac:chgData name="Parnell, Dave" userId="164ff1f7-6d4b-4db1-8bbf-580e54230b03" providerId="ADAL" clId="{2639C194-1FDB-4334-89FC-585FD6F4CE52}" dt="2021-02-05T18:42:56.801" v="1919" actId="1076"/>
          <ac:grpSpMkLst>
            <pc:docMk/>
            <pc:sldMk cId="3415331786" sldId="2638"/>
            <ac:grpSpMk id="11" creationId="{5BD0E0B5-1443-488F-AC80-6AC1276B49BD}"/>
          </ac:grpSpMkLst>
        </pc:grpChg>
        <pc:picChg chg="mod">
          <ac:chgData name="Parnell, Dave" userId="164ff1f7-6d4b-4db1-8bbf-580e54230b03" providerId="ADAL" clId="{2639C194-1FDB-4334-89FC-585FD6F4CE52}" dt="2021-02-05T11:59:35.908" v="130"/>
          <ac:picMkLst>
            <pc:docMk/>
            <pc:sldMk cId="3415331786" sldId="2638"/>
            <ac:picMk id="10" creationId="{6AA24122-A0C8-4DFB-A99F-DD7FEEFD8BC5}"/>
          </ac:picMkLst>
        </pc:picChg>
        <pc:picChg chg="mod">
          <ac:chgData name="Parnell, Dave" userId="164ff1f7-6d4b-4db1-8bbf-580e54230b03" providerId="ADAL" clId="{2639C194-1FDB-4334-89FC-585FD6F4CE52}" dt="2021-02-05T18:41:13.940" v="1913"/>
          <ac:picMkLst>
            <pc:docMk/>
            <pc:sldMk cId="3415331786" sldId="2638"/>
            <ac:picMk id="13" creationId="{508E7B77-1EF0-4383-9A6A-D38BCA8BD432}"/>
          </ac:picMkLst>
        </pc:picChg>
      </pc:sldChg>
      <pc:sldChg chg="addSp delSp modSp mod">
        <pc:chgData name="Parnell, Dave" userId="164ff1f7-6d4b-4db1-8bbf-580e54230b03" providerId="ADAL" clId="{2639C194-1FDB-4334-89FC-585FD6F4CE52}" dt="2021-02-05T18:41:33.082" v="1918" actId="1076"/>
        <pc:sldMkLst>
          <pc:docMk/>
          <pc:sldMk cId="2384819719" sldId="2641"/>
        </pc:sldMkLst>
        <pc:spChg chg="mod">
          <ac:chgData name="Parnell, Dave" userId="164ff1f7-6d4b-4db1-8bbf-580e54230b03" providerId="ADAL" clId="{2639C194-1FDB-4334-89FC-585FD6F4CE52}" dt="2021-02-05T18:29:34.596" v="1871" actId="20577"/>
          <ac:spMkLst>
            <pc:docMk/>
            <pc:sldMk cId="2384819719" sldId="2641"/>
            <ac:spMk id="7" creationId="{82B95C2A-ABE7-40E7-8C98-4D1427C073AA}"/>
          </ac:spMkLst>
        </pc:spChg>
        <pc:spChg chg="del">
          <ac:chgData name="Parnell, Dave" userId="164ff1f7-6d4b-4db1-8bbf-580e54230b03" providerId="ADAL" clId="{2639C194-1FDB-4334-89FC-585FD6F4CE52}" dt="2021-02-05T12:00:38.173" v="134" actId="478"/>
          <ac:spMkLst>
            <pc:docMk/>
            <pc:sldMk cId="2384819719" sldId="2641"/>
            <ac:spMk id="9" creationId="{027724D6-48BE-41F3-A18D-EE80AA01B4F3}"/>
          </ac:spMkLst>
        </pc:spChg>
        <pc:spChg chg="mod">
          <ac:chgData name="Parnell, Dave" userId="164ff1f7-6d4b-4db1-8bbf-580e54230b03" providerId="ADAL" clId="{2639C194-1FDB-4334-89FC-585FD6F4CE52}" dt="2021-02-05T12:00:55.697" v="137"/>
          <ac:spMkLst>
            <pc:docMk/>
            <pc:sldMk cId="2384819719" sldId="2641"/>
            <ac:spMk id="10" creationId="{5CEAD32B-3EAB-459D-939E-B92806E720A7}"/>
          </ac:spMkLst>
        </pc:spChg>
        <pc:spChg chg="mod">
          <ac:chgData name="Parnell, Dave" userId="164ff1f7-6d4b-4db1-8bbf-580e54230b03" providerId="ADAL" clId="{2639C194-1FDB-4334-89FC-585FD6F4CE52}" dt="2021-02-05T18:41:26.082" v="1916"/>
          <ac:spMkLst>
            <pc:docMk/>
            <pc:sldMk cId="2384819719" sldId="2641"/>
            <ac:spMk id="13" creationId="{25B13270-A1AB-4FC1-9F31-75798A7EC001}"/>
          </ac:spMkLst>
        </pc:spChg>
        <pc:grpChg chg="add del mod">
          <ac:chgData name="Parnell, Dave" userId="164ff1f7-6d4b-4db1-8bbf-580e54230b03" providerId="ADAL" clId="{2639C194-1FDB-4334-89FC-585FD6F4CE52}" dt="2021-02-05T18:41:25.296" v="1915" actId="478"/>
          <ac:grpSpMkLst>
            <pc:docMk/>
            <pc:sldMk cId="2384819719" sldId="2641"/>
            <ac:grpSpMk id="6" creationId="{00861BEE-792F-4F51-89AD-B83AE8D400CD}"/>
          </ac:grpSpMkLst>
        </pc:grpChg>
        <pc:grpChg chg="add mod">
          <ac:chgData name="Parnell, Dave" userId="164ff1f7-6d4b-4db1-8bbf-580e54230b03" providerId="ADAL" clId="{2639C194-1FDB-4334-89FC-585FD6F4CE52}" dt="2021-02-05T18:41:33.082" v="1918" actId="1076"/>
          <ac:grpSpMkLst>
            <pc:docMk/>
            <pc:sldMk cId="2384819719" sldId="2641"/>
            <ac:grpSpMk id="12" creationId="{22722109-22F2-4C63-814E-9C4590EA7859}"/>
          </ac:grpSpMkLst>
        </pc:grpChg>
        <pc:picChg chg="mod">
          <ac:chgData name="Parnell, Dave" userId="164ff1f7-6d4b-4db1-8bbf-580e54230b03" providerId="ADAL" clId="{2639C194-1FDB-4334-89FC-585FD6F4CE52}" dt="2021-02-05T12:00:55.697" v="137"/>
          <ac:picMkLst>
            <pc:docMk/>
            <pc:sldMk cId="2384819719" sldId="2641"/>
            <ac:picMk id="11" creationId="{F498B97B-6562-455F-BBF3-D218605C003C}"/>
          </ac:picMkLst>
        </pc:picChg>
        <pc:picChg chg="mod">
          <ac:chgData name="Parnell, Dave" userId="164ff1f7-6d4b-4db1-8bbf-580e54230b03" providerId="ADAL" clId="{2639C194-1FDB-4334-89FC-585FD6F4CE52}" dt="2021-02-05T18:41:26.082" v="1916"/>
          <ac:picMkLst>
            <pc:docMk/>
            <pc:sldMk cId="2384819719" sldId="2641"/>
            <ac:picMk id="14" creationId="{1AFE37C1-E206-4C32-A8BF-F908DEE166C7}"/>
          </ac:picMkLst>
        </pc:picChg>
      </pc:sldChg>
      <pc:sldChg chg="addSp delSp modSp mod">
        <pc:chgData name="Parnell, Dave" userId="164ff1f7-6d4b-4db1-8bbf-580e54230b03" providerId="ADAL" clId="{2639C194-1FDB-4334-89FC-585FD6F4CE52}" dt="2021-02-05T12:14:53.448" v="154" actId="1076"/>
        <pc:sldMkLst>
          <pc:docMk/>
          <pc:sldMk cId="3123064864" sldId="2642"/>
        </pc:sldMkLst>
        <pc:spChg chg="add del mod">
          <ac:chgData name="Parnell, Dave" userId="164ff1f7-6d4b-4db1-8bbf-580e54230b03" providerId="ADAL" clId="{2639C194-1FDB-4334-89FC-585FD6F4CE52}" dt="2021-02-05T12:01:10.442" v="139" actId="478"/>
          <ac:spMkLst>
            <pc:docMk/>
            <pc:sldMk cId="3123064864" sldId="2642"/>
            <ac:spMk id="4" creationId="{EF96AD55-7AB8-4519-A610-FD5F997C6DA7}"/>
          </ac:spMkLst>
        </pc:spChg>
        <pc:spChg chg="mod topLvl">
          <ac:chgData name="Parnell, Dave" userId="164ff1f7-6d4b-4db1-8bbf-580e54230b03" providerId="ADAL" clId="{2639C194-1FDB-4334-89FC-585FD6F4CE52}" dt="2021-02-05T12:14:48.955" v="153" actId="1076"/>
          <ac:spMkLst>
            <pc:docMk/>
            <pc:sldMk cId="3123064864" sldId="2642"/>
            <ac:spMk id="10" creationId="{678BCDAA-C9DA-4A4B-816D-77326DD91BD2}"/>
          </ac:spMkLst>
        </pc:spChg>
        <pc:spChg chg="del">
          <ac:chgData name="Parnell, Dave" userId="164ff1f7-6d4b-4db1-8bbf-580e54230b03" providerId="ADAL" clId="{2639C194-1FDB-4334-89FC-585FD6F4CE52}" dt="2021-02-05T12:01:06.750" v="138" actId="478"/>
          <ac:spMkLst>
            <pc:docMk/>
            <pc:sldMk cId="3123064864" sldId="2642"/>
            <ac:spMk id="11" creationId="{8BFB8C42-BE6B-4F21-92A9-C75D9FA47CFD}"/>
          </ac:spMkLst>
        </pc:spChg>
        <pc:grpChg chg="add del mod">
          <ac:chgData name="Parnell, Dave" userId="164ff1f7-6d4b-4db1-8bbf-580e54230b03" providerId="ADAL" clId="{2639C194-1FDB-4334-89FC-585FD6F4CE52}" dt="2021-02-05T12:13:06.550" v="142" actId="165"/>
          <ac:grpSpMkLst>
            <pc:docMk/>
            <pc:sldMk cId="3123064864" sldId="2642"/>
            <ac:grpSpMk id="9" creationId="{7707157A-E110-484D-BAD7-C1B0C771A5F7}"/>
          </ac:grpSpMkLst>
        </pc:grpChg>
        <pc:picChg chg="add mod">
          <ac:chgData name="Parnell, Dave" userId="164ff1f7-6d4b-4db1-8bbf-580e54230b03" providerId="ADAL" clId="{2639C194-1FDB-4334-89FC-585FD6F4CE52}" dt="2021-02-05T12:14:53.448" v="154" actId="1076"/>
          <ac:picMkLst>
            <pc:docMk/>
            <pc:sldMk cId="3123064864" sldId="2642"/>
            <ac:picMk id="6" creationId="{6BC12154-DCA8-4A3F-8894-199089A16B35}"/>
          </ac:picMkLst>
        </pc:picChg>
        <pc:picChg chg="del mod topLvl">
          <ac:chgData name="Parnell, Dave" userId="164ff1f7-6d4b-4db1-8bbf-580e54230b03" providerId="ADAL" clId="{2639C194-1FDB-4334-89FC-585FD6F4CE52}" dt="2021-02-05T12:13:13.813" v="143" actId="478"/>
          <ac:picMkLst>
            <pc:docMk/>
            <pc:sldMk cId="3123064864" sldId="2642"/>
            <ac:picMk id="12" creationId="{73BB49EB-8337-423A-BEAF-2E9D570BC086}"/>
          </ac:picMkLst>
        </pc:picChg>
      </pc:sldChg>
      <pc:sldChg chg="addSp delSp modSp mod">
        <pc:chgData name="Parnell, Dave" userId="164ff1f7-6d4b-4db1-8bbf-580e54230b03" providerId="ADAL" clId="{2639C194-1FDB-4334-89FC-585FD6F4CE52}" dt="2021-02-05T17:09:41.617" v="1175" actId="1076"/>
        <pc:sldMkLst>
          <pc:docMk/>
          <pc:sldMk cId="524471974" sldId="2645"/>
        </pc:sldMkLst>
        <pc:spChg chg="del mod">
          <ac:chgData name="Parnell, Dave" userId="164ff1f7-6d4b-4db1-8bbf-580e54230b03" providerId="ADAL" clId="{2639C194-1FDB-4334-89FC-585FD6F4CE52}" dt="2021-02-05T12:28:50.359" v="159"/>
          <ac:spMkLst>
            <pc:docMk/>
            <pc:sldMk cId="524471974" sldId="2645"/>
            <ac:spMk id="5" creationId="{DB919224-F77F-4B76-8455-E8C00C7B4B2F}"/>
          </ac:spMkLst>
        </pc:spChg>
        <pc:spChg chg="add mod">
          <ac:chgData name="Parnell, Dave" userId="164ff1f7-6d4b-4db1-8bbf-580e54230b03" providerId="ADAL" clId="{2639C194-1FDB-4334-89FC-585FD6F4CE52}" dt="2021-02-05T17:04:51.825" v="1149" actId="20577"/>
          <ac:spMkLst>
            <pc:docMk/>
            <pc:sldMk cId="524471974" sldId="2645"/>
            <ac:spMk id="12" creationId="{E4EF53D6-3119-4ADD-83D8-E015780676F3}"/>
          </ac:spMkLst>
        </pc:spChg>
        <pc:spChg chg="add mod">
          <ac:chgData name="Parnell, Dave" userId="164ff1f7-6d4b-4db1-8bbf-580e54230b03" providerId="ADAL" clId="{2639C194-1FDB-4334-89FC-585FD6F4CE52}" dt="2021-02-05T17:06:00.636" v="1169" actId="14100"/>
          <ac:spMkLst>
            <pc:docMk/>
            <pc:sldMk cId="524471974" sldId="2645"/>
            <ac:spMk id="13" creationId="{D72E1961-314A-4373-BFC1-0730B963989D}"/>
          </ac:spMkLst>
        </pc:spChg>
        <pc:picChg chg="del">
          <ac:chgData name="Parnell, Dave" userId="164ff1f7-6d4b-4db1-8bbf-580e54230b03" providerId="ADAL" clId="{2639C194-1FDB-4334-89FC-585FD6F4CE52}" dt="2021-02-05T11:59:25.588" v="128" actId="478"/>
          <ac:picMkLst>
            <pc:docMk/>
            <pc:sldMk cId="524471974" sldId="2645"/>
            <ac:picMk id="3" creationId="{0129C108-2166-43D8-98DD-559BEE38CE54}"/>
          </ac:picMkLst>
        </pc:picChg>
        <pc:picChg chg="add del mod">
          <ac:chgData name="Parnell, Dave" userId="164ff1f7-6d4b-4db1-8bbf-580e54230b03" providerId="ADAL" clId="{2639C194-1FDB-4334-89FC-585FD6F4CE52}" dt="2021-02-05T17:09:36.937" v="1174" actId="478"/>
          <ac:picMkLst>
            <pc:docMk/>
            <pc:sldMk cId="524471974" sldId="2645"/>
            <ac:picMk id="4" creationId="{1FAC6568-7F1F-4938-A7EC-9C0E41249187}"/>
          </ac:picMkLst>
        </pc:picChg>
        <pc:picChg chg="add del mod">
          <ac:chgData name="Parnell, Dave" userId="164ff1f7-6d4b-4db1-8bbf-580e54230b03" providerId="ADAL" clId="{2639C194-1FDB-4334-89FC-585FD6F4CE52}" dt="2021-02-05T16:46:50.422" v="962" actId="21"/>
          <ac:picMkLst>
            <pc:docMk/>
            <pc:sldMk cId="524471974" sldId="2645"/>
            <ac:picMk id="7" creationId="{45E26E1D-89C0-4846-89F8-07CA83F7538C}"/>
          </ac:picMkLst>
        </pc:picChg>
        <pc:picChg chg="add mod">
          <ac:chgData name="Parnell, Dave" userId="164ff1f7-6d4b-4db1-8bbf-580e54230b03" providerId="ADAL" clId="{2639C194-1FDB-4334-89FC-585FD6F4CE52}" dt="2021-02-05T16:48:29.743" v="984" actId="1076"/>
          <ac:picMkLst>
            <pc:docMk/>
            <pc:sldMk cId="524471974" sldId="2645"/>
            <ac:picMk id="9" creationId="{AD98114B-2DAF-4DCD-B59F-26C8D6061FC6}"/>
          </ac:picMkLst>
        </pc:picChg>
        <pc:picChg chg="add mod">
          <ac:chgData name="Parnell, Dave" userId="164ff1f7-6d4b-4db1-8bbf-580e54230b03" providerId="ADAL" clId="{2639C194-1FDB-4334-89FC-585FD6F4CE52}" dt="2021-02-05T16:48:24.573" v="983" actId="1076"/>
          <ac:picMkLst>
            <pc:docMk/>
            <pc:sldMk cId="524471974" sldId="2645"/>
            <ac:picMk id="11" creationId="{873AEA32-6D3C-4B5D-A9C2-F8052B203125}"/>
          </ac:picMkLst>
        </pc:picChg>
        <pc:picChg chg="add mod">
          <ac:chgData name="Parnell, Dave" userId="164ff1f7-6d4b-4db1-8bbf-580e54230b03" providerId="ADAL" clId="{2639C194-1FDB-4334-89FC-585FD6F4CE52}" dt="2021-02-05T17:09:41.617" v="1175" actId="1076"/>
          <ac:picMkLst>
            <pc:docMk/>
            <pc:sldMk cId="524471974" sldId="2645"/>
            <ac:picMk id="15" creationId="{0C26EDBB-E48D-486F-A244-C64ABDB34A24}"/>
          </ac:picMkLst>
        </pc:picChg>
      </pc:sldChg>
      <pc:sldChg chg="add del">
        <pc:chgData name="Parnell, Dave" userId="164ff1f7-6d4b-4db1-8bbf-580e54230b03" providerId="ADAL" clId="{2639C194-1FDB-4334-89FC-585FD6F4CE52}" dt="2021-02-05T12:00:43.084" v="136"/>
        <pc:sldMkLst>
          <pc:docMk/>
          <pc:sldMk cId="1671663861" sldId="2649"/>
        </pc:sldMkLst>
      </pc:sldChg>
      <pc:sldChg chg="del">
        <pc:chgData name="Parnell, Dave" userId="164ff1f7-6d4b-4db1-8bbf-580e54230b03" providerId="ADAL" clId="{2639C194-1FDB-4334-89FC-585FD6F4CE52}" dt="2021-02-05T12:00:27.987" v="133" actId="2696"/>
        <pc:sldMkLst>
          <pc:docMk/>
          <pc:sldMk cId="3393873692" sldId="2649"/>
        </pc:sldMkLst>
      </pc:sldChg>
      <pc:sldChg chg="addSp delSp modSp mod ord">
        <pc:chgData name="Parnell, Dave" userId="164ff1f7-6d4b-4db1-8bbf-580e54230b03" providerId="ADAL" clId="{2639C194-1FDB-4334-89FC-585FD6F4CE52}" dt="2021-02-05T17:36:09.144" v="1188" actId="14100"/>
        <pc:sldMkLst>
          <pc:docMk/>
          <pc:sldMk cId="1277137942" sldId="2650"/>
        </pc:sldMkLst>
        <pc:spChg chg="del">
          <ac:chgData name="Parnell, Dave" userId="164ff1f7-6d4b-4db1-8bbf-580e54230b03" providerId="ADAL" clId="{2639C194-1FDB-4334-89FC-585FD6F4CE52}" dt="2021-02-05T17:10:35.971" v="1178" actId="478"/>
          <ac:spMkLst>
            <pc:docMk/>
            <pc:sldMk cId="1277137942" sldId="2650"/>
            <ac:spMk id="7" creationId="{1788A4ED-9B80-4D61-97BF-ACC528D00F46}"/>
          </ac:spMkLst>
        </pc:spChg>
        <pc:spChg chg="del">
          <ac:chgData name="Parnell, Dave" userId="164ff1f7-6d4b-4db1-8bbf-580e54230b03" providerId="ADAL" clId="{2639C194-1FDB-4334-89FC-585FD6F4CE52}" dt="2021-02-05T17:10:35.971" v="1178" actId="478"/>
          <ac:spMkLst>
            <pc:docMk/>
            <pc:sldMk cId="1277137942" sldId="2650"/>
            <ac:spMk id="10" creationId="{30DFE009-2CBF-436C-98D4-3643F797E5DC}"/>
          </ac:spMkLst>
        </pc:spChg>
        <pc:spChg chg="del">
          <ac:chgData name="Parnell, Dave" userId="164ff1f7-6d4b-4db1-8bbf-580e54230b03" providerId="ADAL" clId="{2639C194-1FDB-4334-89FC-585FD6F4CE52}" dt="2021-02-05T17:10:35.971" v="1178" actId="478"/>
          <ac:spMkLst>
            <pc:docMk/>
            <pc:sldMk cId="1277137942" sldId="2650"/>
            <ac:spMk id="16" creationId="{FE8BE849-D3C4-4DFE-889B-95D1328E64E1}"/>
          </ac:spMkLst>
        </pc:spChg>
        <pc:spChg chg="del">
          <ac:chgData name="Parnell, Dave" userId="164ff1f7-6d4b-4db1-8bbf-580e54230b03" providerId="ADAL" clId="{2639C194-1FDB-4334-89FC-585FD6F4CE52}" dt="2021-02-05T17:10:35.971" v="1178" actId="478"/>
          <ac:spMkLst>
            <pc:docMk/>
            <pc:sldMk cId="1277137942" sldId="2650"/>
            <ac:spMk id="17" creationId="{335D2917-D0CB-47B6-A7ED-3D1FBFFFF5A8}"/>
          </ac:spMkLst>
        </pc:spChg>
        <pc:picChg chg="del">
          <ac:chgData name="Parnell, Dave" userId="164ff1f7-6d4b-4db1-8bbf-580e54230b03" providerId="ADAL" clId="{2639C194-1FDB-4334-89FC-585FD6F4CE52}" dt="2021-02-05T17:10:35.971" v="1178" actId="478"/>
          <ac:picMkLst>
            <pc:docMk/>
            <pc:sldMk cId="1277137942" sldId="2650"/>
            <ac:picMk id="3" creationId="{DC9120A9-D02A-4589-93B8-628350E289C5}"/>
          </ac:picMkLst>
        </pc:picChg>
        <pc:picChg chg="del">
          <ac:chgData name="Parnell, Dave" userId="164ff1f7-6d4b-4db1-8bbf-580e54230b03" providerId="ADAL" clId="{2639C194-1FDB-4334-89FC-585FD6F4CE52}" dt="2021-02-05T17:10:35.971" v="1178" actId="478"/>
          <ac:picMkLst>
            <pc:docMk/>
            <pc:sldMk cId="1277137942" sldId="2650"/>
            <ac:picMk id="4" creationId="{4E4A3389-EF96-48E8-9342-B7F0C332D8DB}"/>
          </ac:picMkLst>
        </pc:picChg>
        <pc:picChg chg="add del mod">
          <ac:chgData name="Parnell, Dave" userId="164ff1f7-6d4b-4db1-8bbf-580e54230b03" providerId="ADAL" clId="{2639C194-1FDB-4334-89FC-585FD6F4CE52}" dt="2021-02-05T17:35:44.569" v="1183" actId="931"/>
          <ac:picMkLst>
            <pc:docMk/>
            <pc:sldMk cId="1277137942" sldId="2650"/>
            <ac:picMk id="5" creationId="{AA4A3241-1298-4752-B5DF-8C6F737CFDF8}"/>
          </ac:picMkLst>
        </pc:picChg>
        <pc:picChg chg="del">
          <ac:chgData name="Parnell, Dave" userId="164ff1f7-6d4b-4db1-8bbf-580e54230b03" providerId="ADAL" clId="{2639C194-1FDB-4334-89FC-585FD6F4CE52}" dt="2021-02-05T17:10:35.971" v="1178" actId="478"/>
          <ac:picMkLst>
            <pc:docMk/>
            <pc:sldMk cId="1277137942" sldId="2650"/>
            <ac:picMk id="6" creationId="{CD76EC04-9672-4BF9-BD60-36573FFDF47E}"/>
          </ac:picMkLst>
        </pc:picChg>
        <pc:picChg chg="add mod">
          <ac:chgData name="Parnell, Dave" userId="164ff1f7-6d4b-4db1-8bbf-580e54230b03" providerId="ADAL" clId="{2639C194-1FDB-4334-89FC-585FD6F4CE52}" dt="2021-02-05T17:36:09.144" v="1188" actId="14100"/>
          <ac:picMkLst>
            <pc:docMk/>
            <pc:sldMk cId="1277137942" sldId="2650"/>
            <ac:picMk id="9" creationId="{64D37654-6639-4DB4-A0D5-92BA158372E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05/02/2021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60"/>
            <a:ext cx="7776864" cy="622920"/>
          </a:xfrm>
        </p:spPr>
        <p:txBody>
          <a:bodyPr>
            <a:normAutofit fontScale="25000" lnSpcReduction="20000"/>
          </a:bodyPr>
          <a:lstStyle/>
          <a:p>
            <a:pPr algn="l">
              <a:lnSpc>
                <a:spcPct val="107000"/>
              </a:lnSpc>
              <a:spcAft>
                <a:spcPts val="800"/>
              </a:spcAft>
            </a:pPr>
            <a:r>
              <a:rPr lang="en-GB" sz="6400" b="1" dirty="0">
                <a:solidFill>
                  <a:schemeClr val="tx1"/>
                </a:solidFill>
                <a:effectLst/>
                <a:latin typeface="+mj-lt"/>
                <a:ea typeface="Calibri" panose="020F0502020204030204" pitchFamily="34" charset="0"/>
                <a:cs typeface="Times New Roman" panose="02020603050405020304" pitchFamily="18" charset="0"/>
              </a:rPr>
              <a:t>Measurement (volume and capacity/</a:t>
            </a:r>
            <a:r>
              <a:rPr lang="en-GB" sz="6400" b="1" dirty="0">
                <a:solidFill>
                  <a:schemeClr val="tx1"/>
                </a:solidFill>
                <a:effectLst/>
                <a:latin typeface="+mj-lt"/>
                <a:ea typeface="Calibri" panose="020F0502020204030204" pitchFamily="34" charset="0"/>
              </a:rPr>
              <a:t>reading scales / imperial conversions)</a:t>
            </a:r>
            <a:endParaRPr lang="en-GB" sz="6400" b="1" dirty="0">
              <a:solidFill>
                <a:schemeClr val="tx1"/>
              </a:solidFill>
              <a:latin typeface="+mj-lt"/>
            </a:endParaRPr>
          </a:p>
          <a:p>
            <a:pPr algn="l"/>
            <a:r>
              <a:rPr lang="en-GB" sz="6400" dirty="0">
                <a:solidFill>
                  <a:schemeClr val="tx1"/>
                </a:solidFill>
                <a:effectLst/>
                <a:latin typeface="Arial" panose="020B0604020202020204" pitchFamily="34" charset="0"/>
                <a:ea typeface="Calibri" panose="020F0502020204030204" pitchFamily="34" charset="0"/>
              </a:rPr>
              <a:t>Solve problems involving capacity, including reading a range of scales.</a:t>
            </a:r>
            <a:endParaRPr lang="en-GB" sz="6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693319"/>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lvl="1"/>
            <a:r>
              <a:rPr lang="en-GB" dirty="0">
                <a:cs typeface="Times New Roman" panose="02020603050405020304" pitchFamily="18" charset="0"/>
              </a:rPr>
              <a:t>Remember to check the readings on the scales. Are the answers to the calculations reasonable?</a:t>
            </a:r>
          </a:p>
          <a:p>
            <a:pPr lvl="1"/>
            <a:endParaRPr lang="en-GB" b="1" dirty="0">
              <a:cs typeface="Times New Roman" panose="02020603050405020304" pitchFamily="18" charset="0"/>
            </a:endParaRPr>
          </a:p>
          <a:p>
            <a:pPr marL="342900" indent="-342900">
              <a:buFont typeface="+mj-lt"/>
              <a:buAutoNum type="arabicPeriod"/>
            </a:pPr>
            <a:r>
              <a:rPr lang="en-GB" b="1" dirty="0">
                <a:cs typeface="Times New Roman" panose="02020603050405020304" pitchFamily="18" charset="0"/>
              </a:rPr>
              <a:t>You could use a different method to do the calculations to check your answers.</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2" name="Group 11">
            <a:extLst>
              <a:ext uri="{FF2B5EF4-FFF2-40B4-BE49-F238E27FC236}">
                <a16:creationId xmlns:a16="http://schemas.microsoft.com/office/drawing/2014/main" id="{22722109-22F2-4C63-814E-9C4590EA7859}"/>
              </a:ext>
            </a:extLst>
          </p:cNvPr>
          <p:cNvGrpSpPr/>
          <p:nvPr/>
        </p:nvGrpSpPr>
        <p:grpSpPr>
          <a:xfrm>
            <a:off x="5904420" y="1588421"/>
            <a:ext cx="5752158" cy="5100364"/>
            <a:chOff x="3131616" y="849664"/>
            <a:chExt cx="6141856" cy="5753437"/>
          </a:xfrm>
        </p:grpSpPr>
        <p:sp>
          <p:nvSpPr>
            <p:cNvPr id="13" name="Text Box 2">
              <a:extLst>
                <a:ext uri="{FF2B5EF4-FFF2-40B4-BE49-F238E27FC236}">
                  <a16:creationId xmlns:a16="http://schemas.microsoft.com/office/drawing/2014/main" id="{25B13270-A1AB-4FC1-9F31-75798A7EC001}"/>
                </a:ext>
              </a:extLst>
            </p:cNvPr>
            <p:cNvSpPr txBox="1">
              <a:spLocks noChangeArrowheads="1"/>
            </p:cNvSpPr>
            <p:nvPr/>
          </p:nvSpPr>
          <p:spPr bwMode="auto">
            <a:xfrm>
              <a:off x="3131616" y="849664"/>
              <a:ext cx="6141856" cy="5753437"/>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4" name="Picture 13" descr="Diagram&#10;&#10;Description automatically generated with medium confidence">
              <a:extLst>
                <a:ext uri="{FF2B5EF4-FFF2-40B4-BE49-F238E27FC236}">
                  <a16:creationId xmlns:a16="http://schemas.microsoft.com/office/drawing/2014/main" id="{1AFE37C1-E206-4C32-A8BF-F908DEE166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152" y="1011504"/>
              <a:ext cx="5524784" cy="5270771"/>
            </a:xfrm>
            <a:prstGeom prst="rect">
              <a:avLst/>
            </a:prstGeom>
          </p:spPr>
        </p:pic>
      </p:grpSp>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 Box 2">
            <a:extLst>
              <a:ext uri="{FF2B5EF4-FFF2-40B4-BE49-F238E27FC236}">
                <a16:creationId xmlns:a16="http://schemas.microsoft.com/office/drawing/2014/main" id="{678BCDAA-C9DA-4A4B-816D-77326DD91BD2}"/>
              </a:ext>
            </a:extLst>
          </p:cNvPr>
          <p:cNvSpPr txBox="1">
            <a:spLocks noChangeArrowheads="1"/>
          </p:cNvSpPr>
          <p:nvPr/>
        </p:nvSpPr>
        <p:spPr bwMode="auto">
          <a:xfrm>
            <a:off x="5814415" y="1273259"/>
            <a:ext cx="5605083" cy="5241825"/>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6" name="Picture 5" descr="Diagram&#10;&#10;Description automatically generated with medium confidence">
            <a:extLst>
              <a:ext uri="{FF2B5EF4-FFF2-40B4-BE49-F238E27FC236}">
                <a16:creationId xmlns:a16="http://schemas.microsoft.com/office/drawing/2014/main" id="{6BC12154-DCA8-4A3F-8894-199089A16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459944"/>
            <a:ext cx="5041914" cy="4868453"/>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299405" y="430578"/>
            <a:ext cx="8731307" cy="580926"/>
          </a:xfrm>
        </p:spPr>
        <p:txBody>
          <a:bodyPr>
            <a:normAutofit fontScale="90000"/>
          </a:bodyPr>
          <a:lstStyle/>
          <a:p>
            <a:pPr algn="l"/>
            <a:r>
              <a:rPr lang="en-GB" sz="2800" b="1" dirty="0">
                <a:solidFill>
                  <a:schemeClr val="tx1"/>
                </a:solidFill>
                <a:effectLst/>
                <a:latin typeface="Arial" panose="020B0604020202020204" pitchFamily="34" charset="0"/>
                <a:ea typeface="Calibri" panose="020F0502020204030204" pitchFamily="34" charset="0"/>
              </a:rPr>
              <a:t>Solve problems involving capacity, including reading a range of scales.</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0" name="Group 9">
            <a:extLst>
              <a:ext uri="{FF2B5EF4-FFF2-40B4-BE49-F238E27FC236}">
                <a16:creationId xmlns:a16="http://schemas.microsoft.com/office/drawing/2014/main" id="{A3D5D9F5-9F44-4873-9996-B18B24299FC0}"/>
              </a:ext>
            </a:extLst>
          </p:cNvPr>
          <p:cNvGrpSpPr/>
          <p:nvPr/>
        </p:nvGrpSpPr>
        <p:grpSpPr>
          <a:xfrm>
            <a:off x="3131616" y="849664"/>
            <a:ext cx="6141856" cy="5753437"/>
            <a:chOff x="3131616" y="849664"/>
            <a:chExt cx="6141856" cy="5753437"/>
          </a:xfrm>
        </p:grpSpPr>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3131616" y="849664"/>
              <a:ext cx="6141856" cy="5753437"/>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9" name="Picture 8" descr="Diagram&#10;&#10;Description automatically generated with medium confidence">
              <a:extLst>
                <a:ext uri="{FF2B5EF4-FFF2-40B4-BE49-F238E27FC236}">
                  <a16:creationId xmlns:a16="http://schemas.microsoft.com/office/drawing/2014/main" id="{6AF4AE4D-BA95-4D0E-8D68-92B1718D7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152" y="1011504"/>
              <a:ext cx="5524784" cy="5270771"/>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4518053" cy="4524315"/>
              </a:xfrm>
              <a:prstGeom prst="rect">
                <a:avLst/>
              </a:prstGeom>
              <a:solidFill>
                <a:schemeClr val="accent5">
                  <a:lumMod val="20000"/>
                  <a:lumOff val="80000"/>
                </a:schemeClr>
              </a:solidFill>
            </p:spPr>
            <p:txBody>
              <a:bodyPr wrap="square" rtlCol="0">
                <a:spAutoFit/>
              </a:bodyPr>
              <a:lstStyle/>
              <a:p>
                <a:r>
                  <a:rPr lang="en-GB" dirty="0"/>
                  <a:t>Kirsty has 1 litre of water and pours some of this into two measuring jugs. </a:t>
                </a:r>
              </a:p>
              <a:p>
                <a:endParaRPr lang="en-GB" dirty="0"/>
              </a:p>
              <a:p>
                <a:r>
                  <a:rPr lang="en-GB" dirty="0"/>
                  <a:t>We need to find out how much water altogether she has poured out into the jugs and subtract this from what she started with in her bottle to find out what is left.</a:t>
                </a:r>
              </a:p>
              <a:p>
                <a:endParaRPr lang="en-GB" dirty="0"/>
              </a:p>
              <a:p>
                <a:r>
                  <a:rPr lang="en-GB" dirty="0"/>
                  <a:t>The jugs measuring scales show amounts in millilitres (ml) and Kirsty’s bottle has 1 litre (l) of water. We will need to convert between millilitres and litres so we can do our calculations.</a:t>
                </a:r>
              </a:p>
              <a:p>
                <a:endParaRPr lang="en-GB" i="1" dirty="0"/>
              </a:p>
              <a:p>
                <a:r>
                  <a:rPr lang="en-GB" b="1" i="1" dirty="0"/>
                  <a:t>Key fact: </a:t>
                </a:r>
                <a14:m>
                  <m:oMath xmlns:m="http://schemas.openxmlformats.org/officeDocument/2006/math">
                    <m:r>
                      <a:rPr lang="en-GB" b="0" i="0" smtClean="0"/>
                      <m:t>1 </m:t>
                    </m:r>
                    <m:r>
                      <m:rPr>
                        <m:sty m:val="p"/>
                      </m:rPr>
                      <a:rPr lang="en-GB" b="0" i="0" smtClean="0"/>
                      <m:t>litre</m:t>
                    </m:r>
                    <m:r>
                      <a:rPr lang="en-GB" b="0" i="0" smtClean="0"/>
                      <m:t>=1000</m:t>
                    </m:r>
                    <m:r>
                      <m:rPr>
                        <m:sty m:val="p"/>
                      </m:rPr>
                      <a:rPr lang="en-GB" b="0" i="0" smtClean="0"/>
                      <m:t>ml</m:t>
                    </m:r>
                  </m:oMath>
                </a14:m>
                <a:endParaRPr lang="en-GB" b="0" i="1" dirty="0"/>
              </a:p>
              <a:p>
                <a:endParaRPr lang="en-GB" dirty="0">
                  <a:latin typeface="Arial" panose="020B0604020202020204" pitchFamily="34" charset="0"/>
                  <a:cs typeface="Arial" panose="020B0604020202020204" pitchFamily="34" charset="0"/>
                </a:endParaRPr>
              </a:p>
            </p:txBody>
          </p:sp>
        </mc:Choice>
        <mc:Fallback>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590720" y="1527013"/>
                <a:ext cx="4518053" cy="4524315"/>
              </a:xfrm>
              <a:prstGeom prst="rect">
                <a:avLst/>
              </a:prstGeom>
              <a:blipFill>
                <a:blip r:embed="rId2"/>
                <a:stretch>
                  <a:fillRect l="-1215" t="-673" r="-2294"/>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6" name="Group 15">
            <a:extLst>
              <a:ext uri="{FF2B5EF4-FFF2-40B4-BE49-F238E27FC236}">
                <a16:creationId xmlns:a16="http://schemas.microsoft.com/office/drawing/2014/main" id="{57FB34B6-D19E-4CB8-9D53-650800C20213}"/>
              </a:ext>
            </a:extLst>
          </p:cNvPr>
          <p:cNvGrpSpPr/>
          <p:nvPr/>
        </p:nvGrpSpPr>
        <p:grpSpPr>
          <a:xfrm>
            <a:off x="5958436" y="1165612"/>
            <a:ext cx="5752158" cy="5100364"/>
            <a:chOff x="3131616" y="849664"/>
            <a:chExt cx="6141856" cy="5753437"/>
          </a:xfrm>
        </p:grpSpPr>
        <p:sp>
          <p:nvSpPr>
            <p:cNvPr id="17" name="Text Box 2">
              <a:extLst>
                <a:ext uri="{FF2B5EF4-FFF2-40B4-BE49-F238E27FC236}">
                  <a16:creationId xmlns:a16="http://schemas.microsoft.com/office/drawing/2014/main" id="{635BE7D2-602A-4F28-AE65-2A6F3FFF7DEE}"/>
                </a:ext>
              </a:extLst>
            </p:cNvPr>
            <p:cNvSpPr txBox="1">
              <a:spLocks noChangeArrowheads="1"/>
            </p:cNvSpPr>
            <p:nvPr/>
          </p:nvSpPr>
          <p:spPr bwMode="auto">
            <a:xfrm>
              <a:off x="3131616" y="849664"/>
              <a:ext cx="6141856" cy="5753437"/>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8" name="Picture 17" descr="Diagram&#10;&#10;Description automatically generated with medium confidence">
              <a:extLst>
                <a:ext uri="{FF2B5EF4-FFF2-40B4-BE49-F238E27FC236}">
                  <a16:creationId xmlns:a16="http://schemas.microsoft.com/office/drawing/2014/main" id="{1C833890-335D-4345-B7BE-4ECEAB2A07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0152" y="1011504"/>
              <a:ext cx="5524784" cy="5270771"/>
            </a:xfrm>
            <a:prstGeom prst="rect">
              <a:avLst/>
            </a:prstGeom>
          </p:spPr>
        </p:pic>
      </p:grpSp>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0226" y="1425730"/>
            <a:ext cx="4518053" cy="4524315"/>
          </a:xfrm>
          <a:prstGeom prst="rect">
            <a:avLst/>
          </a:prstGeom>
          <a:solidFill>
            <a:schemeClr val="accent5">
              <a:lumMod val="20000"/>
              <a:lumOff val="80000"/>
            </a:schemeClr>
          </a:solidFill>
        </p:spPr>
        <p:txBody>
          <a:bodyPr wrap="square" rtlCol="0">
            <a:spAutoFit/>
          </a:bodyPr>
          <a:lstStyle/>
          <a:p>
            <a:r>
              <a:rPr lang="en-GB" b="1" dirty="0"/>
              <a:t>Step 1: We need to read the scales carefully to find out how much water has been poured into the jugs.</a:t>
            </a:r>
          </a:p>
          <a:p>
            <a:endParaRPr lang="en-GB" b="1" dirty="0"/>
          </a:p>
          <a:p>
            <a:r>
              <a:rPr lang="en-GB" b="1" dirty="0">
                <a:cs typeface="Times New Roman" panose="02020603050405020304" pitchFamily="18" charset="0"/>
              </a:rPr>
              <a:t>Step 2: </a:t>
            </a:r>
            <a:r>
              <a:rPr lang="en-GB" b="1" dirty="0"/>
              <a:t>We need to visualise the problem. </a:t>
            </a:r>
            <a:r>
              <a:rPr lang="en-GB" b="1" dirty="0">
                <a:cs typeface="Times New Roman" panose="02020603050405020304" pitchFamily="18" charset="0"/>
              </a:rPr>
              <a:t>Representing the parts with bar models should help us. </a:t>
            </a:r>
            <a:endParaRPr lang="en-GB" b="1" i="1" dirty="0"/>
          </a:p>
          <a:p>
            <a:endParaRPr lang="en-GB" dirty="0">
              <a:cs typeface="Times New Roman" panose="02020603050405020304" pitchFamily="18" charset="0"/>
            </a:endParaRPr>
          </a:p>
          <a:p>
            <a:r>
              <a:rPr lang="en-GB" b="1" dirty="0">
                <a:cs typeface="Times New Roman" panose="02020603050405020304" pitchFamily="18" charset="0"/>
              </a:rPr>
              <a:t>Step 3: </a:t>
            </a:r>
            <a:r>
              <a:rPr lang="en-GB" b="1" dirty="0"/>
              <a:t>We need to find out how much water altogether Kirsty has poured out into the jugs and subtract this from what she started with in her bottle.</a:t>
            </a:r>
          </a:p>
          <a:p>
            <a:endParaRPr lang="en-GB" b="1" dirty="0"/>
          </a:p>
          <a:p>
            <a:r>
              <a:rPr lang="en-GB" b="1" dirty="0">
                <a:cs typeface="Times New Roman" panose="02020603050405020304" pitchFamily="18" charset="0"/>
              </a:rPr>
              <a:t>Step 4: We need to record how many millilitres of water Kirsty has left in her bottle as the answer to the problem.</a:t>
            </a:r>
            <a:endParaRPr lang="en-GB" b="1" dirty="0"/>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1" name="Group 10">
            <a:extLst>
              <a:ext uri="{FF2B5EF4-FFF2-40B4-BE49-F238E27FC236}">
                <a16:creationId xmlns:a16="http://schemas.microsoft.com/office/drawing/2014/main" id="{38291D72-B999-434C-AC51-A2FE3BF17226}"/>
              </a:ext>
            </a:extLst>
          </p:cNvPr>
          <p:cNvGrpSpPr/>
          <p:nvPr/>
        </p:nvGrpSpPr>
        <p:grpSpPr>
          <a:xfrm>
            <a:off x="5869423" y="1224279"/>
            <a:ext cx="5752158" cy="5100364"/>
            <a:chOff x="3131616" y="849664"/>
            <a:chExt cx="6141856" cy="5753437"/>
          </a:xfrm>
        </p:grpSpPr>
        <p:sp>
          <p:nvSpPr>
            <p:cNvPr id="12" name="Text Box 2">
              <a:extLst>
                <a:ext uri="{FF2B5EF4-FFF2-40B4-BE49-F238E27FC236}">
                  <a16:creationId xmlns:a16="http://schemas.microsoft.com/office/drawing/2014/main" id="{4AA1EA00-700F-4CC7-B633-5694D211AA17}"/>
                </a:ext>
              </a:extLst>
            </p:cNvPr>
            <p:cNvSpPr txBox="1">
              <a:spLocks noChangeArrowheads="1"/>
            </p:cNvSpPr>
            <p:nvPr/>
          </p:nvSpPr>
          <p:spPr bwMode="auto">
            <a:xfrm>
              <a:off x="3131616" y="849664"/>
              <a:ext cx="6141856" cy="5753437"/>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3" name="Picture 12" descr="Diagram&#10;&#10;Description automatically generated with medium confidence">
              <a:extLst>
                <a:ext uri="{FF2B5EF4-FFF2-40B4-BE49-F238E27FC236}">
                  <a16:creationId xmlns:a16="http://schemas.microsoft.com/office/drawing/2014/main" id="{57EE6E2E-044D-411F-900A-3615958138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152" y="1011504"/>
              <a:ext cx="5524784" cy="5270771"/>
            </a:xfrm>
            <a:prstGeom prst="rect">
              <a:avLst/>
            </a:prstGeom>
          </p:spPr>
        </p:pic>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Diagram&#10;&#10;Description automatically generated with medium confidence">
            <a:extLst>
              <a:ext uri="{FF2B5EF4-FFF2-40B4-BE49-F238E27FC236}">
                <a16:creationId xmlns:a16="http://schemas.microsoft.com/office/drawing/2014/main" id="{AD98114B-2DAF-4DCD-B59F-26C8D6061F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96847" y="3129528"/>
            <a:ext cx="2933851" cy="2946551"/>
          </a:xfrm>
          <a:prstGeom prst="rect">
            <a:avLst/>
          </a:prstGeom>
        </p:spPr>
      </p:pic>
      <p:pic>
        <p:nvPicPr>
          <p:cNvPr id="11" name="Picture 10" descr="Chart&#10;&#10;Description automatically generated">
            <a:extLst>
              <a:ext uri="{FF2B5EF4-FFF2-40B4-BE49-F238E27FC236}">
                <a16:creationId xmlns:a16="http://schemas.microsoft.com/office/drawing/2014/main" id="{873AEA32-6D3C-4B5D-A9C2-F8052B2031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5347" y="3129529"/>
            <a:ext cx="2933851" cy="2946551"/>
          </a:xfrm>
          <a:prstGeom prst="rect">
            <a:avLst/>
          </a:prstGeom>
        </p:spPr>
      </p:pic>
      <p:sp>
        <p:nvSpPr>
          <p:cNvPr id="12" name="TextBox 11">
            <a:extLst>
              <a:ext uri="{FF2B5EF4-FFF2-40B4-BE49-F238E27FC236}">
                <a16:creationId xmlns:a16="http://schemas.microsoft.com/office/drawing/2014/main" id="{E4EF53D6-3119-4ADD-83D8-E015780676F3}"/>
              </a:ext>
            </a:extLst>
          </p:cNvPr>
          <p:cNvSpPr txBox="1"/>
          <p:nvPr/>
        </p:nvSpPr>
        <p:spPr>
          <a:xfrm>
            <a:off x="213952" y="4154003"/>
            <a:ext cx="2933850" cy="1077218"/>
          </a:xfrm>
          <a:prstGeom prst="rect">
            <a:avLst/>
          </a:prstGeom>
          <a:noFill/>
        </p:spPr>
        <p:txBody>
          <a:bodyPr wrap="square" rtlCol="0">
            <a:spAutoFit/>
          </a:bodyPr>
          <a:lstStyle/>
          <a:p>
            <a:r>
              <a:rPr lang="en-GB" sz="1600" dirty="0"/>
              <a:t>Count up from the last labelled division, 300ml and count on two steps of 25ml:</a:t>
            </a:r>
          </a:p>
          <a:p>
            <a:r>
              <a:rPr lang="en-GB" sz="1600" dirty="0"/>
              <a:t>300ml + 25ml + 25ml = 350ml</a:t>
            </a:r>
          </a:p>
        </p:txBody>
      </p:sp>
      <p:sp>
        <p:nvSpPr>
          <p:cNvPr id="13" name="TextBox 12">
            <a:extLst>
              <a:ext uri="{FF2B5EF4-FFF2-40B4-BE49-F238E27FC236}">
                <a16:creationId xmlns:a16="http://schemas.microsoft.com/office/drawing/2014/main" id="{D72E1961-314A-4373-BFC1-0730B963989D}"/>
              </a:ext>
            </a:extLst>
          </p:cNvPr>
          <p:cNvSpPr txBox="1"/>
          <p:nvPr/>
        </p:nvSpPr>
        <p:spPr>
          <a:xfrm>
            <a:off x="5672517" y="5231221"/>
            <a:ext cx="3631976" cy="1077218"/>
          </a:xfrm>
          <a:prstGeom prst="rect">
            <a:avLst/>
          </a:prstGeom>
          <a:noFill/>
        </p:spPr>
        <p:txBody>
          <a:bodyPr wrap="square" rtlCol="0">
            <a:spAutoFit/>
          </a:bodyPr>
          <a:lstStyle/>
          <a:p>
            <a:r>
              <a:rPr lang="en-GB" sz="1600" dirty="0"/>
              <a:t>Count up from the last labelled division, 100ml and count on three steps of 25ml:</a:t>
            </a:r>
          </a:p>
          <a:p>
            <a:r>
              <a:rPr lang="en-GB" sz="1600" dirty="0"/>
              <a:t>100ml + 25ml + 25ml + 25ml = 175ml</a:t>
            </a:r>
          </a:p>
        </p:txBody>
      </p:sp>
      <p:pic>
        <p:nvPicPr>
          <p:cNvPr id="15" name="Picture 14" descr="A screenshot of a computer&#10;&#10;Description automatically generated with low confidence">
            <a:extLst>
              <a:ext uri="{FF2B5EF4-FFF2-40B4-BE49-F238E27FC236}">
                <a16:creationId xmlns:a16="http://schemas.microsoft.com/office/drawing/2014/main" id="{0C26EDBB-E48D-486F-A244-C64ABDB34A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3952" y="248758"/>
            <a:ext cx="7696596" cy="2756042"/>
          </a:xfrm>
          <a:prstGeom prst="rect">
            <a:avLst/>
          </a:prstGeom>
        </p:spPr>
      </p:pic>
    </p:spTree>
    <p:extLst>
      <p:ext uri="{BB962C8B-B14F-4D97-AF65-F5344CB8AC3E}">
        <p14:creationId xmlns:p14="http://schemas.microsoft.com/office/powerpoint/2010/main" val="52447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Diagram, table&#10;&#10;Description automatically generated">
            <a:extLst>
              <a:ext uri="{FF2B5EF4-FFF2-40B4-BE49-F238E27FC236}">
                <a16:creationId xmlns:a16="http://schemas.microsoft.com/office/drawing/2014/main" id="{64D37654-6639-4DB4-A0D5-92BA158372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946" y="1250807"/>
            <a:ext cx="10346958" cy="3999409"/>
          </a:xfrm>
          <a:prstGeom prst="rect">
            <a:avLst/>
          </a:prstGeom>
        </p:spPr>
      </p:pic>
    </p:spTree>
    <p:extLst>
      <p:ext uri="{BB962C8B-B14F-4D97-AF65-F5344CB8AC3E}">
        <p14:creationId xmlns:p14="http://schemas.microsoft.com/office/powerpoint/2010/main" val="1277137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3" name="TextBox 2">
            <a:extLst>
              <a:ext uri="{FF2B5EF4-FFF2-40B4-BE49-F238E27FC236}">
                <a16:creationId xmlns:a16="http://schemas.microsoft.com/office/drawing/2014/main" id="{C108D53A-CBF5-4B0E-8282-15120F8F0D36}"/>
              </a:ext>
            </a:extLst>
          </p:cNvPr>
          <p:cNvSpPr txBox="1"/>
          <p:nvPr/>
        </p:nvSpPr>
        <p:spPr>
          <a:xfrm>
            <a:off x="519238" y="1601732"/>
            <a:ext cx="4518053" cy="3785652"/>
          </a:xfrm>
          <a:prstGeom prst="rect">
            <a:avLst/>
          </a:prstGeom>
          <a:solidFill>
            <a:schemeClr val="accent5">
              <a:lumMod val="20000"/>
              <a:lumOff val="80000"/>
            </a:schemeClr>
          </a:solidFill>
        </p:spPr>
        <p:txBody>
          <a:bodyPr wrap="square" rtlCol="0">
            <a:spAutoFit/>
          </a:bodyPr>
          <a:lstStyle/>
          <a:p>
            <a:r>
              <a:rPr lang="en-GB" sz="1600" b="1" dirty="0"/>
              <a:t>Step 1: Interpret the scales on the jugs to find out what Kirsty has poured into each.</a:t>
            </a:r>
          </a:p>
          <a:p>
            <a:endParaRPr lang="en-GB" sz="1600" b="1" dirty="0">
              <a:cs typeface="Times New Roman" panose="02020603050405020304" pitchFamily="18" charset="0"/>
            </a:endParaRPr>
          </a:p>
          <a:p>
            <a:r>
              <a:rPr lang="en-GB" sz="1600" b="1" dirty="0">
                <a:cs typeface="Times New Roman" panose="02020603050405020304" pitchFamily="18" charset="0"/>
              </a:rPr>
              <a:t>Step 2: </a:t>
            </a:r>
            <a:r>
              <a:rPr lang="en-GB" sz="1600" b="1" dirty="0"/>
              <a:t>Use the bar model diagram to visualise the problem.</a:t>
            </a:r>
          </a:p>
          <a:p>
            <a:endParaRPr lang="en-GB" sz="1600" b="1" dirty="0"/>
          </a:p>
          <a:p>
            <a:r>
              <a:rPr lang="en-GB" sz="1600" b="1" dirty="0"/>
              <a:t>Step 3: Add the water in both jugs together:</a:t>
            </a:r>
          </a:p>
          <a:p>
            <a:r>
              <a:rPr lang="en-GB" sz="1600" b="1" dirty="0"/>
              <a:t>350ml + 175ml = 525ml</a:t>
            </a:r>
          </a:p>
          <a:p>
            <a:r>
              <a:rPr lang="en-GB" sz="1600" b="1" dirty="0"/>
              <a:t>Now subtract this from what Kirsty had in her bottle:</a:t>
            </a:r>
          </a:p>
          <a:p>
            <a:r>
              <a:rPr lang="en-GB" sz="1600" b="1" dirty="0"/>
              <a:t>1000ml - 525ml = 475ml</a:t>
            </a:r>
          </a:p>
          <a:p>
            <a:endParaRPr lang="en-GB" sz="1600" b="1" dirty="0"/>
          </a:p>
          <a:p>
            <a:r>
              <a:rPr lang="en-GB" sz="1600" b="1" dirty="0"/>
              <a:t>Step 4: Answer the question:</a:t>
            </a:r>
          </a:p>
          <a:p>
            <a:r>
              <a:rPr lang="en-GB" sz="1600" b="1" dirty="0"/>
              <a:t>Kirsty has 475ml left in her bottle.</a:t>
            </a:r>
          </a:p>
          <a:p>
            <a:endParaRPr lang="en-GB" sz="1600" b="1" dirty="0"/>
          </a:p>
        </p:txBody>
      </p:sp>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1" name="Group 10">
            <a:extLst>
              <a:ext uri="{FF2B5EF4-FFF2-40B4-BE49-F238E27FC236}">
                <a16:creationId xmlns:a16="http://schemas.microsoft.com/office/drawing/2014/main" id="{5BD0E0B5-1443-488F-AC80-6AC1276B49BD}"/>
              </a:ext>
            </a:extLst>
          </p:cNvPr>
          <p:cNvGrpSpPr/>
          <p:nvPr/>
        </p:nvGrpSpPr>
        <p:grpSpPr>
          <a:xfrm>
            <a:off x="5920604" y="1601732"/>
            <a:ext cx="5752158" cy="5100364"/>
            <a:chOff x="3131616" y="849664"/>
            <a:chExt cx="6141856" cy="5753437"/>
          </a:xfrm>
        </p:grpSpPr>
        <p:sp>
          <p:nvSpPr>
            <p:cNvPr id="12" name="Text Box 2">
              <a:extLst>
                <a:ext uri="{FF2B5EF4-FFF2-40B4-BE49-F238E27FC236}">
                  <a16:creationId xmlns:a16="http://schemas.microsoft.com/office/drawing/2014/main" id="{F4505AF3-F019-4828-83C6-13364EBA1AD4}"/>
                </a:ext>
              </a:extLst>
            </p:cNvPr>
            <p:cNvSpPr txBox="1">
              <a:spLocks noChangeArrowheads="1"/>
            </p:cNvSpPr>
            <p:nvPr/>
          </p:nvSpPr>
          <p:spPr bwMode="auto">
            <a:xfrm>
              <a:off x="3131616" y="849664"/>
              <a:ext cx="6141856" cy="5753437"/>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13" name="Picture 12" descr="Diagram&#10;&#10;Description automatically generated with medium confidence">
              <a:extLst>
                <a:ext uri="{FF2B5EF4-FFF2-40B4-BE49-F238E27FC236}">
                  <a16:creationId xmlns:a16="http://schemas.microsoft.com/office/drawing/2014/main" id="{508E7B77-1EF0-4383-9A6A-D38BCA8BD4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0152" y="1011504"/>
              <a:ext cx="5524784" cy="5270771"/>
            </a:xfrm>
            <a:prstGeom prst="rect">
              <a:avLst/>
            </a:prstGeom>
          </p:spPr>
        </p:pic>
      </p:grpSp>
    </p:spTree>
    <p:extLst>
      <p:ext uri="{BB962C8B-B14F-4D97-AF65-F5344CB8AC3E}">
        <p14:creationId xmlns:p14="http://schemas.microsoft.com/office/powerpoint/2010/main" val="34153317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2349</TotalTime>
  <Words>918</Words>
  <Application>Microsoft Office PowerPoint</Application>
  <PresentationFormat>Widescreen</PresentationFormat>
  <Paragraphs>94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Symbol</vt:lpstr>
      <vt:lpstr>3_HIAS PowerPoint template</vt:lpstr>
      <vt:lpstr>Year 5</vt:lpstr>
      <vt:lpstr> HIAS Blended Learning Resource</vt:lpstr>
      <vt:lpstr>PowerPoint Presentation</vt:lpstr>
      <vt:lpstr>Solve problems involving capacity, including reading a range of scales.</vt:lpstr>
      <vt:lpstr>Understand the problem</vt:lpstr>
      <vt:lpstr>Make a Plan</vt:lpstr>
      <vt:lpstr>PowerPoint Presentation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11</cp:revision>
  <cp:lastPrinted>2021-01-17T18:03:11Z</cp:lastPrinted>
  <dcterms:created xsi:type="dcterms:W3CDTF">2021-01-05T11:02:27Z</dcterms:created>
  <dcterms:modified xsi:type="dcterms:W3CDTF">2021-02-05T18:43:17Z</dcterms:modified>
</cp:coreProperties>
</file>