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1" r:id="rId32"/>
    <p:sldId id="290" r:id="rId33"/>
    <p:sldId id="294" r:id="rId34"/>
    <p:sldId id="293" r:id="rId35"/>
    <p:sldId id="292" r:id="rId36"/>
    <p:sldId id="302" r:id="rId37"/>
    <p:sldId id="301" r:id="rId38"/>
    <p:sldId id="300" r:id="rId39"/>
    <p:sldId id="299" r:id="rId40"/>
    <p:sldId id="298" r:id="rId41"/>
    <p:sldId id="297" r:id="rId42"/>
    <p:sldId id="296" r:id="rId43"/>
    <p:sldId id="295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4B593-480B-4608-9F9C-FDCBEBE4E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E03A7A-EB1B-47E7-8556-AFB78413C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042DB-F5E0-407A-AC30-35BFAF5B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967AE-52D2-492F-8154-7C51077D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EE67F-55D8-4B86-B74F-0DA6E5EB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3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D1D28-540B-4DD8-8E80-669E99FD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BE8AD-5E41-4983-8EAC-B672B4DDF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30F3F-417D-4F76-A261-44331A2B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4E5B4-842F-4939-A5C8-A406E98D0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5333D-849D-407F-B6C2-F567B39B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3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57E3D-647A-4649-9B38-1814D7D81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DEAD1-CD39-4232-B72C-855D30717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7BFCB-B47E-47D8-8E6B-B3E2898E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8DA93-A73C-4817-B122-8480C046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792BD-7F33-4EB1-8AA7-56D3BEFC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A4E4-8D4A-467B-B8F0-380A36C9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74B7-11C9-4C76-BF49-BD1F7DE77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D15A0-92D6-4283-BDE1-5BB1C168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0A179-0A1F-42AE-88A4-7C06F75D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B3A54-8B06-4D45-8D9C-7F0F15E4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02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BBF8-D7DC-49C1-BDC1-C4AF7F5A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150E7-6C61-467C-A104-AFF9DD433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24F5D-5FCF-4502-BD87-8EF5DBF4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EA822-EDB0-466C-9937-E5395599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2990B-BCEC-4C15-9967-91CB8B9E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2A48-D512-40EE-A79A-9B464241C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1DC3C-2BE6-4F45-B330-D16161512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C0417F-CCE9-4D5D-9F66-BCA8AE227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E34B5-5452-447B-935E-3A4D37B7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40BC8-02E8-4186-9D7A-EA82C6AB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A3124-3CA6-49A7-BFCE-92D5276C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31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1569-ABFA-486D-BD92-BCE4B997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2B8E9-98B3-4932-8246-C7CE2D75F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35B0B-3BE0-43E9-AD23-83ED8C2C6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55158-A6DD-47C3-A65D-1402F36EA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DD4B33-6A94-4AA9-A00E-8CF3CDC6E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BA1C6-1A80-4E21-A938-A8355EB4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DE55E9-005A-4147-81A1-9A0BDF213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C2BDB5-5AE6-46E0-97D3-854ECDF39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81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44098-FFF6-46F0-836F-7DF35AC6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17B47-2681-4BEA-BD4C-62025114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F97F9F-3D70-4108-BEFC-8375E8EB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784BD-3FEC-47C5-BFFA-201C0578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42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01E3A-F545-4F54-9B39-E75F11305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6C771C-F136-4EF6-AF39-6F331380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DD8E2-387E-4B7D-88F3-4B9D432B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47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8691F-BD10-4B36-B6BF-BF1B277E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6776D-9E16-40D0-A523-B96B54D41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DC091-18D1-4FCF-9305-1DC192133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F2AFD-349F-4550-B4BE-641A61D6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E58DF-27BD-4DFE-8703-5E8C4FC6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BDD2D-A88B-4E03-A821-E4B13B505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25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3670C-B10A-47F1-A334-C9E0D51B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AB9338-3114-47CE-862E-E958E55D6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25434-505D-4EDA-AB3B-5134828CC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5CA0A-1CA2-4910-A6CA-98A998D7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4EF49-CAB6-4F54-813A-6C6B70CE7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B3A39-9341-4E31-AC06-66DABDE2F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50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FD0602-6945-4B83-8A8B-758D8EF9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00283-0689-4BAB-A23C-2283B95BD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877AF-FDE2-46C2-AF1C-A6527DE44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FBB6B-40CD-44BD-8F5C-21DB4AC9E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27A-0285-4FF6-BBC9-4C1DB8632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16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3593873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198DA95-AD48-4328-BBBF-9361C3D99698}"/>
              </a:ext>
            </a:extLst>
          </p:cNvPr>
          <p:cNvSpPr txBox="1"/>
          <p:nvPr/>
        </p:nvSpPr>
        <p:spPr>
          <a:xfrm>
            <a:off x="3731444" y="479394"/>
            <a:ext cx="4414734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939F287-2C73-4818-90F2-5ECC0111A7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C0AE4D-979E-4795-8C5F-8990879EE725}"/>
              </a:ext>
            </a:extLst>
          </p:cNvPr>
          <p:cNvSpPr txBox="1"/>
          <p:nvPr/>
        </p:nvSpPr>
        <p:spPr>
          <a:xfrm>
            <a:off x="1418296" y="2061639"/>
            <a:ext cx="9829999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The following slides are intended to support collaborative or group counting</a:t>
            </a:r>
          </a:p>
          <a:p>
            <a:r>
              <a:rPr lang="en-GB" dirty="0"/>
              <a:t>Teachers should adapt to suit the needs of their learners, including further examples or different images</a:t>
            </a:r>
          </a:p>
          <a:p>
            <a:r>
              <a:rPr lang="en-GB" dirty="0"/>
              <a:t>Teachers may wish to record a voice-over so that pupils can hear the sound of each number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62298DEB-832F-4F53-9AF6-5782B055C2B4}"/>
              </a:ext>
            </a:extLst>
          </p:cNvPr>
          <p:cNvGraphicFramePr>
            <a:graphicFrameLocks noGrp="1"/>
          </p:cNvGraphicFramePr>
          <p:nvPr/>
        </p:nvGraphicFramePr>
        <p:xfrm>
          <a:off x="226035" y="4430057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F2AA92E8-9142-400D-81BA-62F8A7A11846}"/>
              </a:ext>
            </a:extLst>
          </p:cNvPr>
          <p:cNvGrpSpPr/>
          <p:nvPr/>
        </p:nvGrpSpPr>
        <p:grpSpPr>
          <a:xfrm>
            <a:off x="1369273" y="5360239"/>
            <a:ext cx="9368900" cy="618994"/>
            <a:chOff x="920319" y="5433134"/>
            <a:chExt cx="9368900" cy="61899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7985F77-2DBA-4234-86B6-822B2996DE2C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9A75780-A523-4D5A-B7C1-AD036ED3A79C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4A8AE60-C6BE-4E25-94BB-ADE8568A1BC3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144E57B-050C-442F-B097-5FF26BEE04F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761F66-8835-4B76-9C25-65A6C697D3B1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569BBE-CBF3-4DC9-94CF-E8BF548D6DB7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B60CDC6-232A-4675-B521-191262BD675A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DB7F649-49CF-476F-9482-E927F717648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5754FA7-AE4F-468E-ADC8-D6DA7B07AF1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F090D43-71A7-4146-84EF-B0EB7491B9F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62BD2CF-4894-4CF7-9068-4B973F84B76A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67C1DEA-E846-4128-989D-A0AF34AE8EA6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F7ED884-9B94-4FBB-89CE-661651F5F4D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32B0930-D1B3-4AA0-97EE-849F89992E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2FA86B1-26FF-4A14-BB30-043E827AEAE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10F935-65BA-4F93-8727-95B6BDBB2621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E344EE5-60C7-449C-971D-A40C352F837A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E0833D4-A4CE-4BE1-8517-7D029B6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E5B145-0E0A-463D-8078-E4AF655F60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EAF5DBC-8DDC-4DF0-BEE5-C2E236327CEE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653501-ABFB-4E8A-9431-F0A9318B2128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947E28A-F9F1-450C-9AEB-816F99F22B85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F9A175D-6B8F-4EBF-91CD-DBB9FCDED23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8610CAE-1385-4EB2-AAF5-D616BB5D8549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64EDDD1-8936-472A-8CB5-BEAE71AAB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753" y="383953"/>
            <a:ext cx="1783642" cy="135610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8448DC8-635F-4742-8568-0A673CCDE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7605" y="348173"/>
            <a:ext cx="1783642" cy="135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04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4D38058-765B-4AC5-B482-4A200B69B3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367" y="955619"/>
            <a:ext cx="1943508" cy="2866674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FDC723DA-6D0E-4F13-821D-ACBE837BB1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879952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738EEB6-66F6-4F97-899C-60E0F5A988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492713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8DEE7526-5C29-4890-8300-F453BE05B70B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DCA72A0-EDD3-44CF-A2A4-3E3D63E27740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06742A7-5743-47B1-8AA7-36E2359490D8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681CA99-CE20-48BF-B316-86668D253D91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7FE0A6-EB0D-4E73-AEAF-585B5EF3BC8A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F973600-D5A4-4F2F-8247-55AF2223C5E6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0CBE4F4-67C3-4B41-8B35-96725AEACEFF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DA805E8-AA95-477D-8199-2C5853C686F4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5" name="Table 25">
            <a:extLst>
              <a:ext uri="{FF2B5EF4-FFF2-40B4-BE49-F238E27FC236}">
                <a16:creationId xmlns:a16="http://schemas.microsoft.com/office/drawing/2014/main" id="{D6CC1B51-3ABA-4FC2-AB35-0B36EE016A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960865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grpSp>
        <p:nvGrpSpPr>
          <p:cNvPr id="16" name="Group 15">
            <a:extLst>
              <a:ext uri="{FF2B5EF4-FFF2-40B4-BE49-F238E27FC236}">
                <a16:creationId xmlns:a16="http://schemas.microsoft.com/office/drawing/2014/main" id="{10E5D771-4CDD-4ED2-AB65-F94D50C7DBB5}"/>
              </a:ext>
            </a:extLst>
          </p:cNvPr>
          <p:cNvGrpSpPr/>
          <p:nvPr/>
        </p:nvGrpSpPr>
        <p:grpSpPr>
          <a:xfrm>
            <a:off x="2201659" y="1612320"/>
            <a:ext cx="346233" cy="2074305"/>
            <a:chOff x="2201659" y="1612320"/>
            <a:chExt cx="346233" cy="2074305"/>
          </a:xfrm>
        </p:grpSpPr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0FF6E59C-36F7-47CB-AFD2-A92E7ED57A6E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94F73AFD-1C77-4B1C-B797-AFA073D4AA06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F4D8C8D4-F949-4742-9207-E41E038687C4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9A2B8D75-2CC2-4150-AF97-08851FB70F85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562259E2-D2F1-47FC-B227-B4328E6A15EA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966BC7BC-1B48-4444-9AA5-98B5225E9CE2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09480113-532E-4FD8-A938-50F0A9F4D9C5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FD54E55D-C2C9-470C-B015-63BF85A44107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5" name="Picture 24">
            <a:extLst>
              <a:ext uri="{FF2B5EF4-FFF2-40B4-BE49-F238E27FC236}">
                <a16:creationId xmlns:a16="http://schemas.microsoft.com/office/drawing/2014/main" id="{2CC0FCCB-A524-4990-B2A5-D96FE7B18CE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587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FEE0EEB-6328-49B8-BCAA-28A9E484D2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9439" y="998944"/>
            <a:ext cx="1879330" cy="2818996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F2D73792-96EB-4C51-B9AA-6496732653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090712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83268AE-2EAF-4B14-945A-2FD0DCF0FD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744796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048EEE74-08BB-49E7-A9C3-D7072B2A5804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926AF69-32CB-4C2C-A08B-C1CBF43BB1CC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E4CD8DC-A9EC-45F8-A7C8-06C544B392D8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AA6EA38-52EB-4A7B-B892-94B4B0F66D67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8A734D7-FA22-4102-B21D-F7DD478419BC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2184FEC-010A-4FE3-A036-45923091F58E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EDAF2D1-8AD1-417E-8DBA-7465F7CB645D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6C0747B-767C-44F5-B833-911C3A7082A7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B4DFCC7-6E74-4515-9F16-BD8D3C199F02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7" name="Table 25">
            <a:extLst>
              <a:ext uri="{FF2B5EF4-FFF2-40B4-BE49-F238E27FC236}">
                <a16:creationId xmlns:a16="http://schemas.microsoft.com/office/drawing/2014/main" id="{8A6EEF69-279E-4E43-9440-0445F888F7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994206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grpSp>
        <p:nvGrpSpPr>
          <p:cNvPr id="18" name="Group 17">
            <a:extLst>
              <a:ext uri="{FF2B5EF4-FFF2-40B4-BE49-F238E27FC236}">
                <a16:creationId xmlns:a16="http://schemas.microsoft.com/office/drawing/2014/main" id="{8F559389-D698-4857-BFEB-0EF573E1A6DB}"/>
              </a:ext>
            </a:extLst>
          </p:cNvPr>
          <p:cNvGrpSpPr/>
          <p:nvPr/>
        </p:nvGrpSpPr>
        <p:grpSpPr>
          <a:xfrm>
            <a:off x="2201658" y="1355650"/>
            <a:ext cx="346234" cy="2330975"/>
            <a:chOff x="2201658" y="1355650"/>
            <a:chExt cx="346234" cy="2330975"/>
          </a:xfrm>
        </p:grpSpPr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E1E95EFD-27CF-4FFE-BE46-4E53341D4119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7787E9FE-8C40-4D86-8DD1-921CAEFDCD45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53E7D951-7737-4680-8D05-214249C69963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69A09B10-5D2F-4012-B2D1-36B31DC115EB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C3706AED-8939-4FC1-AADD-7C8AF8EB7609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E1604545-A2A4-4477-9297-370FAE9F3A90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Cube 24">
              <a:extLst>
                <a:ext uri="{FF2B5EF4-FFF2-40B4-BE49-F238E27FC236}">
                  <a16:creationId xmlns:a16="http://schemas.microsoft.com/office/drawing/2014/main" id="{53F7CD66-5C00-4AD1-9852-9F425A61B41F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Cube 25">
              <a:extLst>
                <a:ext uri="{FF2B5EF4-FFF2-40B4-BE49-F238E27FC236}">
                  <a16:creationId xmlns:a16="http://schemas.microsoft.com/office/drawing/2014/main" id="{0613856E-38D2-4ECA-887C-81930B1D32CF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Cube 26">
              <a:extLst>
                <a:ext uri="{FF2B5EF4-FFF2-40B4-BE49-F238E27FC236}">
                  <a16:creationId xmlns:a16="http://schemas.microsoft.com/office/drawing/2014/main" id="{45069E6A-379C-4CD3-821C-AAD64F533EC1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9" name="Picture 28">
            <a:extLst>
              <a:ext uri="{FF2B5EF4-FFF2-40B4-BE49-F238E27FC236}">
                <a16:creationId xmlns:a16="http://schemas.microsoft.com/office/drawing/2014/main" id="{C18E6419-4D9D-4971-B881-048C7C0B2A7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050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46BFC6A-4E00-42D5-9D19-E1CB81769C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4281" y="938197"/>
            <a:ext cx="1959947" cy="2957925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692581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76A71D5-413B-4199-B014-669EE10CA3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744796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59169C95-434E-4C76-8414-AA1B1991476E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FFC2953-8453-48F5-B633-BA6DFA6363C9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22EAF0A-6E08-4557-807F-DC3115FD1B3A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A2B8AA9-62DF-4B28-9C61-7E4BFCA6A30E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B40C1E2-1131-4D7F-A2E4-9CC622181B73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08BA13E-5893-4F93-B197-826686C7226C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BEE79A2-E732-466F-857F-4277E55770FB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536DCCC-D687-42ED-ADE6-7610B3C344DF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580A564-F9BE-4DCF-A925-59A4AD489352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5088104-8081-4D8F-BFE1-3C15D30B1657}"/>
              </a:ext>
            </a:extLst>
          </p:cNvPr>
          <p:cNvSpPr/>
          <p:nvPr/>
        </p:nvSpPr>
        <p:spPr>
          <a:xfrm>
            <a:off x="10938083" y="1086600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7" name="Table 25">
            <a:extLst>
              <a:ext uri="{FF2B5EF4-FFF2-40B4-BE49-F238E27FC236}">
                <a16:creationId xmlns:a16="http://schemas.microsoft.com/office/drawing/2014/main" id="{7806073D-C485-4C15-B39F-4DD26AB101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994206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grpSp>
        <p:nvGrpSpPr>
          <p:cNvPr id="18" name="Group 17">
            <a:extLst>
              <a:ext uri="{FF2B5EF4-FFF2-40B4-BE49-F238E27FC236}">
                <a16:creationId xmlns:a16="http://schemas.microsoft.com/office/drawing/2014/main" id="{6C3476D4-7412-42D6-AE77-25C2763275EA}"/>
              </a:ext>
            </a:extLst>
          </p:cNvPr>
          <p:cNvGrpSpPr/>
          <p:nvPr/>
        </p:nvGrpSpPr>
        <p:grpSpPr>
          <a:xfrm>
            <a:off x="2201658" y="1108017"/>
            <a:ext cx="346234" cy="2578608"/>
            <a:chOff x="2201658" y="1108017"/>
            <a:chExt cx="346234" cy="2578608"/>
          </a:xfrm>
        </p:grpSpPr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1ACBAE0C-2411-46A0-850E-13B08D116762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AD047537-2E66-4ECB-9AAF-7DE961B9C458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E56AFC92-3D99-42E1-9C55-223B7825C8EE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E788532A-4C74-4F6C-BADF-4AAF48DFD780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3309EABD-2F70-4859-A86E-0847D216BF84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6A90776A-DFB4-4061-98DC-454A7CBAEA65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Cube 24">
              <a:extLst>
                <a:ext uri="{FF2B5EF4-FFF2-40B4-BE49-F238E27FC236}">
                  <a16:creationId xmlns:a16="http://schemas.microsoft.com/office/drawing/2014/main" id="{C4202D74-A102-4262-980E-FD8D550C1332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Cube 25">
              <a:extLst>
                <a:ext uri="{FF2B5EF4-FFF2-40B4-BE49-F238E27FC236}">
                  <a16:creationId xmlns:a16="http://schemas.microsoft.com/office/drawing/2014/main" id="{59BF06EC-7EDF-4C65-BAF1-EFEAA8F3256C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Cube 26">
              <a:extLst>
                <a:ext uri="{FF2B5EF4-FFF2-40B4-BE49-F238E27FC236}">
                  <a16:creationId xmlns:a16="http://schemas.microsoft.com/office/drawing/2014/main" id="{75CB47A6-A42E-4F40-AF71-6BF42582ADB4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Cube 27">
              <a:extLst>
                <a:ext uri="{FF2B5EF4-FFF2-40B4-BE49-F238E27FC236}">
                  <a16:creationId xmlns:a16="http://schemas.microsoft.com/office/drawing/2014/main" id="{F0AC328A-F1AC-4508-B5D8-A97A939C1026}"/>
                </a:ext>
              </a:extLst>
            </p:cNvPr>
            <p:cNvSpPr/>
            <p:nvPr/>
          </p:nvSpPr>
          <p:spPr>
            <a:xfrm>
              <a:off x="2201658" y="110801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9" name="Picture 28">
            <a:extLst>
              <a:ext uri="{FF2B5EF4-FFF2-40B4-BE49-F238E27FC236}">
                <a16:creationId xmlns:a16="http://schemas.microsoft.com/office/drawing/2014/main" id="{CE03E0CB-5815-4B9F-BA54-AF61395A92C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505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706994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A9AED559-C733-4486-AD1B-24893FC5A4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9996" y="1111762"/>
            <a:ext cx="1892008" cy="2847287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204AB08-30D6-4D6D-9EFD-98FBFF7F5E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541667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8FC73E59-F94F-4B1E-957A-B7FF59B2B14D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FA9EEDB-F593-4C97-8EE5-66E3E66C5447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F619365-2360-41E9-BD5E-16FA0D4273DF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42E456D-D77B-4F21-9170-819B2527013C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5119757-B240-4B8E-A341-63E3776FCB5E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71FA825-0345-4AD0-A8BE-9CDB995D63EF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B192A4A-CB0D-4A1D-B7E7-B1C04C9CBFD1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075F59F-9DBD-425A-B76D-0F0939067B53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772DD2F-3E80-428E-A143-5D53A2671D26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17D9730-2FDF-4928-BDA4-192D0F55310C}"/>
              </a:ext>
            </a:extLst>
          </p:cNvPr>
          <p:cNvSpPr/>
          <p:nvPr/>
        </p:nvSpPr>
        <p:spPr>
          <a:xfrm>
            <a:off x="10938083" y="1086600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6" name="Table 25">
            <a:extLst>
              <a:ext uri="{FF2B5EF4-FFF2-40B4-BE49-F238E27FC236}">
                <a16:creationId xmlns:a16="http://schemas.microsoft.com/office/drawing/2014/main" id="{4213E397-F894-4B83-A4D1-637D72FB4D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7351969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17" name="Oval 16">
            <a:extLst>
              <a:ext uri="{FF2B5EF4-FFF2-40B4-BE49-F238E27FC236}">
                <a16:creationId xmlns:a16="http://schemas.microsoft.com/office/drawing/2014/main" id="{7BE14CD5-26E3-41D4-A449-936A7D1D02E1}"/>
              </a:ext>
            </a:extLst>
          </p:cNvPr>
          <p:cNvSpPr/>
          <p:nvPr/>
        </p:nvSpPr>
        <p:spPr>
          <a:xfrm>
            <a:off x="8407153" y="203856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7BEE5F1-3B9D-4DC2-9BC8-06FA3771DC1E}"/>
              </a:ext>
            </a:extLst>
          </p:cNvPr>
          <p:cNvGrpSpPr/>
          <p:nvPr/>
        </p:nvGrpSpPr>
        <p:grpSpPr>
          <a:xfrm>
            <a:off x="2201658" y="1108017"/>
            <a:ext cx="1016667" cy="2600499"/>
            <a:chOff x="2201658" y="1108017"/>
            <a:chExt cx="1016667" cy="2600499"/>
          </a:xfrm>
        </p:grpSpPr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742EA7DA-9B83-424E-AA58-30066C67EAF5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A4AB60E0-1328-4880-8C7F-5A8AD6C13061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3530681B-87F0-4DB2-A1FC-A9686B4A3015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AEB757CD-D472-4824-BEB2-32EB455BF3FF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7F8527BE-EBF2-4B79-8667-009AD7B4FD9D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Cube 24">
              <a:extLst>
                <a:ext uri="{FF2B5EF4-FFF2-40B4-BE49-F238E27FC236}">
                  <a16:creationId xmlns:a16="http://schemas.microsoft.com/office/drawing/2014/main" id="{2DF1B86F-0928-4819-814A-EBA58AAAC776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Cube 25">
              <a:extLst>
                <a:ext uri="{FF2B5EF4-FFF2-40B4-BE49-F238E27FC236}">
                  <a16:creationId xmlns:a16="http://schemas.microsoft.com/office/drawing/2014/main" id="{539EE88B-4938-4BE6-835B-53A8222B4718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Cube 26">
              <a:extLst>
                <a:ext uri="{FF2B5EF4-FFF2-40B4-BE49-F238E27FC236}">
                  <a16:creationId xmlns:a16="http://schemas.microsoft.com/office/drawing/2014/main" id="{0E02D35C-1C9D-4A41-BBAF-2C1E0673EC07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Cube 27">
              <a:extLst>
                <a:ext uri="{FF2B5EF4-FFF2-40B4-BE49-F238E27FC236}">
                  <a16:creationId xmlns:a16="http://schemas.microsoft.com/office/drawing/2014/main" id="{97A34A3A-B189-4A47-957A-A71067B48B44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Cube 28">
              <a:extLst>
                <a:ext uri="{FF2B5EF4-FFF2-40B4-BE49-F238E27FC236}">
                  <a16:creationId xmlns:a16="http://schemas.microsoft.com/office/drawing/2014/main" id="{24609B5A-7978-4AEB-81EC-26E6EDE40248}"/>
                </a:ext>
              </a:extLst>
            </p:cNvPr>
            <p:cNvSpPr/>
            <p:nvPr/>
          </p:nvSpPr>
          <p:spPr>
            <a:xfrm>
              <a:off x="2201658" y="110801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20E76CBD-B7F0-4EBF-A035-950A82B3F03D}"/>
                </a:ext>
              </a:extLst>
            </p:cNvPr>
            <p:cNvSpPr/>
            <p:nvPr/>
          </p:nvSpPr>
          <p:spPr>
            <a:xfrm>
              <a:off x="2872096" y="336228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276BED73-1DDB-4663-9F09-A6B998B41EA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9239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064896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F9128EC3-63A9-4AEB-B58D-AEE0D8F23D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8325" y="1011128"/>
            <a:ext cx="1995349" cy="2983431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8EFD5C7-A981-45D1-AB37-66A7247DA7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541667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E6240AF6-4108-46DB-BC77-A7AB4D9EB252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51ABA36-A068-464B-BAE0-2831E1FB6D44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AE9486A-B520-48C7-81B9-C27A6B20BBF5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130E3EC-B906-4828-8EAB-8AD2FBE994E4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A296781-D8F1-43C2-A46D-4E387158E87D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F1F2B46-43B1-4FE0-8F6F-41B18B676413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9E40DE-501A-4B29-9737-0454A247C7E8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8ECF9D4-A917-4BC7-BEED-86854B13DDFD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7C0ABA3-112E-4913-80FF-85193CB0379E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5146BD5-3AF6-44AC-B2C1-6D7936C78F86}"/>
              </a:ext>
            </a:extLst>
          </p:cNvPr>
          <p:cNvSpPr/>
          <p:nvPr/>
        </p:nvSpPr>
        <p:spPr>
          <a:xfrm>
            <a:off x="10938083" y="1086600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6" name="Table 25">
            <a:extLst>
              <a:ext uri="{FF2B5EF4-FFF2-40B4-BE49-F238E27FC236}">
                <a16:creationId xmlns:a16="http://schemas.microsoft.com/office/drawing/2014/main" id="{07C8947A-EEF1-4216-9C11-E708A4FFF6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7351969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17" name="Oval 16">
            <a:extLst>
              <a:ext uri="{FF2B5EF4-FFF2-40B4-BE49-F238E27FC236}">
                <a16:creationId xmlns:a16="http://schemas.microsoft.com/office/drawing/2014/main" id="{EF0AC2F4-567A-426E-AD1C-188EA40E3AD5}"/>
              </a:ext>
            </a:extLst>
          </p:cNvPr>
          <p:cNvSpPr/>
          <p:nvPr/>
        </p:nvSpPr>
        <p:spPr>
          <a:xfrm>
            <a:off x="8407153" y="203856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05FF605-DFCA-422B-BC73-27F9C7C1E836}"/>
              </a:ext>
            </a:extLst>
          </p:cNvPr>
          <p:cNvSpPr/>
          <p:nvPr/>
        </p:nvSpPr>
        <p:spPr>
          <a:xfrm>
            <a:off x="9002181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37D777B-3EA8-485B-9B7C-22C860AE2B92}"/>
              </a:ext>
            </a:extLst>
          </p:cNvPr>
          <p:cNvGrpSpPr/>
          <p:nvPr/>
        </p:nvGrpSpPr>
        <p:grpSpPr>
          <a:xfrm>
            <a:off x="2201658" y="1108017"/>
            <a:ext cx="1016667" cy="2600499"/>
            <a:chOff x="2201658" y="1108017"/>
            <a:chExt cx="1016667" cy="2600499"/>
          </a:xfrm>
        </p:grpSpPr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2CA9D44E-7A67-48A6-8D39-8FEBD611D8E6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08A2BC0C-412B-4809-A58B-4C3D59B6F998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DB2F1326-F906-4509-ABF0-0A22B0738B85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4E354DEE-FFA3-4007-88D3-B7CE83A55834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2164D7E4-F51A-43A1-9C5B-99D62F58B3BC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Cube 24">
              <a:extLst>
                <a:ext uri="{FF2B5EF4-FFF2-40B4-BE49-F238E27FC236}">
                  <a16:creationId xmlns:a16="http://schemas.microsoft.com/office/drawing/2014/main" id="{928829DA-CD68-4E31-9188-C166385197F2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Cube 25">
              <a:extLst>
                <a:ext uri="{FF2B5EF4-FFF2-40B4-BE49-F238E27FC236}">
                  <a16:creationId xmlns:a16="http://schemas.microsoft.com/office/drawing/2014/main" id="{1C6F00D3-ADC6-447D-A04D-3323D6063DD8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Cube 26">
              <a:extLst>
                <a:ext uri="{FF2B5EF4-FFF2-40B4-BE49-F238E27FC236}">
                  <a16:creationId xmlns:a16="http://schemas.microsoft.com/office/drawing/2014/main" id="{29C3E450-3591-439B-B805-E7D4BC8EAABB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Cube 27">
              <a:extLst>
                <a:ext uri="{FF2B5EF4-FFF2-40B4-BE49-F238E27FC236}">
                  <a16:creationId xmlns:a16="http://schemas.microsoft.com/office/drawing/2014/main" id="{8C3739B1-4FD4-48C5-8AF9-F46CF33DF79C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Cube 28">
              <a:extLst>
                <a:ext uri="{FF2B5EF4-FFF2-40B4-BE49-F238E27FC236}">
                  <a16:creationId xmlns:a16="http://schemas.microsoft.com/office/drawing/2014/main" id="{0DA533C3-1766-45EE-B374-6E3A2BE60818}"/>
                </a:ext>
              </a:extLst>
            </p:cNvPr>
            <p:cNvSpPr/>
            <p:nvPr/>
          </p:nvSpPr>
          <p:spPr>
            <a:xfrm>
              <a:off x="2201658" y="110801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91F6D35B-737D-4666-8293-13B9E7FD3754}"/>
                </a:ext>
              </a:extLst>
            </p:cNvPr>
            <p:cNvSpPr/>
            <p:nvPr/>
          </p:nvSpPr>
          <p:spPr>
            <a:xfrm>
              <a:off x="2872096" y="336228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Cube 30">
              <a:extLst>
                <a:ext uri="{FF2B5EF4-FFF2-40B4-BE49-F238E27FC236}">
                  <a16:creationId xmlns:a16="http://schemas.microsoft.com/office/drawing/2014/main" id="{65382925-8D91-4E02-8326-B85459D940F3}"/>
                </a:ext>
              </a:extLst>
            </p:cNvPr>
            <p:cNvSpPr/>
            <p:nvPr/>
          </p:nvSpPr>
          <p:spPr>
            <a:xfrm>
              <a:off x="2872096" y="3107314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59C5A4D4-6673-4F87-803F-D7003506FED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830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668424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8E9E9EE5-0FAD-40AB-A054-F2D54DB78B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324" y="842451"/>
            <a:ext cx="2069937" cy="2983431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2CE7D8E-5F4E-4E86-9ADE-654E30694B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013036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AC16C0C7-F868-44F8-9F2E-C26D4C967EE1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491B785-7277-4A42-BDC7-6A5A2B2F3BDF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68E0408-D205-4D21-B01A-23DD97059A6E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A27E1D3-336F-4D24-8257-37C63803C8CC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CBCCC83-4847-4F69-97AD-483FFC649E0A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ECD19F9-D177-43F8-BFEE-34B0D6AE9267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003DA10-61C3-489B-85A7-31BF2FDF465F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CC59868-E9A3-4C64-8430-B855741FD10D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2965575-1F38-4D9B-8C77-38E9193E38DA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C7CCB96-9412-467B-8266-479BA08416AE}"/>
              </a:ext>
            </a:extLst>
          </p:cNvPr>
          <p:cNvSpPr/>
          <p:nvPr/>
        </p:nvSpPr>
        <p:spPr>
          <a:xfrm>
            <a:off x="10938083" y="1086600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6" name="Table 25">
            <a:extLst>
              <a:ext uri="{FF2B5EF4-FFF2-40B4-BE49-F238E27FC236}">
                <a16:creationId xmlns:a16="http://schemas.microsoft.com/office/drawing/2014/main" id="{0CA76208-467E-4535-A17F-5A771825C3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42800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17" name="Oval 16">
            <a:extLst>
              <a:ext uri="{FF2B5EF4-FFF2-40B4-BE49-F238E27FC236}">
                <a16:creationId xmlns:a16="http://schemas.microsoft.com/office/drawing/2014/main" id="{B195C288-07A2-4361-B66D-4CBBBB9327EB}"/>
              </a:ext>
            </a:extLst>
          </p:cNvPr>
          <p:cNvSpPr/>
          <p:nvPr/>
        </p:nvSpPr>
        <p:spPr>
          <a:xfrm>
            <a:off x="8407153" y="203856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6B05DC6-708E-44C0-9167-1ADCF7DE5A23}"/>
              </a:ext>
            </a:extLst>
          </p:cNvPr>
          <p:cNvSpPr/>
          <p:nvPr/>
        </p:nvSpPr>
        <p:spPr>
          <a:xfrm>
            <a:off x="9002181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324CBF1-1CCD-4EEA-9A4D-BE2459303828}"/>
              </a:ext>
            </a:extLst>
          </p:cNvPr>
          <p:cNvSpPr/>
          <p:nvPr/>
        </p:nvSpPr>
        <p:spPr>
          <a:xfrm>
            <a:off x="9660597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D9BA4B4-0AE2-448E-BAF1-933BB4692737}"/>
              </a:ext>
            </a:extLst>
          </p:cNvPr>
          <p:cNvGrpSpPr/>
          <p:nvPr/>
        </p:nvGrpSpPr>
        <p:grpSpPr>
          <a:xfrm>
            <a:off x="2201658" y="1108017"/>
            <a:ext cx="1016667" cy="2600499"/>
            <a:chOff x="2201658" y="1108017"/>
            <a:chExt cx="1016667" cy="2600499"/>
          </a:xfrm>
        </p:grpSpPr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40FA73CD-245A-438D-A6C5-516D80DD853A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36D96324-176A-466F-AF69-4779B38BC761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389CCA98-639B-42E5-9071-2197E688C773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Cube 24">
              <a:extLst>
                <a:ext uri="{FF2B5EF4-FFF2-40B4-BE49-F238E27FC236}">
                  <a16:creationId xmlns:a16="http://schemas.microsoft.com/office/drawing/2014/main" id="{D9B3379B-8747-42D0-848C-32A4FD897DBF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Cube 25">
              <a:extLst>
                <a:ext uri="{FF2B5EF4-FFF2-40B4-BE49-F238E27FC236}">
                  <a16:creationId xmlns:a16="http://schemas.microsoft.com/office/drawing/2014/main" id="{BCA472A3-2C09-4424-B114-C3B4F414935A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Cube 26">
              <a:extLst>
                <a:ext uri="{FF2B5EF4-FFF2-40B4-BE49-F238E27FC236}">
                  <a16:creationId xmlns:a16="http://schemas.microsoft.com/office/drawing/2014/main" id="{ACA649A7-DE21-452E-9604-ED596E58AA73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Cube 27">
              <a:extLst>
                <a:ext uri="{FF2B5EF4-FFF2-40B4-BE49-F238E27FC236}">
                  <a16:creationId xmlns:a16="http://schemas.microsoft.com/office/drawing/2014/main" id="{2DEAD0D0-8893-4B58-97D1-B1D54D12A722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Cube 28">
              <a:extLst>
                <a:ext uri="{FF2B5EF4-FFF2-40B4-BE49-F238E27FC236}">
                  <a16:creationId xmlns:a16="http://schemas.microsoft.com/office/drawing/2014/main" id="{D72ADC84-5BFE-41C2-8D4C-72228F245D91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0379F0E0-4733-435C-A339-F20FFD0A3A1C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Cube 30">
              <a:extLst>
                <a:ext uri="{FF2B5EF4-FFF2-40B4-BE49-F238E27FC236}">
                  <a16:creationId xmlns:a16="http://schemas.microsoft.com/office/drawing/2014/main" id="{AAE90030-DC43-4180-A46B-268CFF0C5E99}"/>
                </a:ext>
              </a:extLst>
            </p:cNvPr>
            <p:cNvSpPr/>
            <p:nvPr/>
          </p:nvSpPr>
          <p:spPr>
            <a:xfrm>
              <a:off x="2201658" y="110801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Cube 31">
              <a:extLst>
                <a:ext uri="{FF2B5EF4-FFF2-40B4-BE49-F238E27FC236}">
                  <a16:creationId xmlns:a16="http://schemas.microsoft.com/office/drawing/2014/main" id="{E4F6CBCF-D97A-4A95-866A-F8B2547C1FDA}"/>
                </a:ext>
              </a:extLst>
            </p:cNvPr>
            <p:cNvSpPr/>
            <p:nvPr/>
          </p:nvSpPr>
          <p:spPr>
            <a:xfrm>
              <a:off x="2872096" y="336228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Cube 32">
              <a:extLst>
                <a:ext uri="{FF2B5EF4-FFF2-40B4-BE49-F238E27FC236}">
                  <a16:creationId xmlns:a16="http://schemas.microsoft.com/office/drawing/2014/main" id="{8D88BC92-82A7-4472-ACA3-3782B5A4BCAD}"/>
                </a:ext>
              </a:extLst>
            </p:cNvPr>
            <p:cNvSpPr/>
            <p:nvPr/>
          </p:nvSpPr>
          <p:spPr>
            <a:xfrm>
              <a:off x="2872096" y="3107314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Cube 33">
              <a:extLst>
                <a:ext uri="{FF2B5EF4-FFF2-40B4-BE49-F238E27FC236}">
                  <a16:creationId xmlns:a16="http://schemas.microsoft.com/office/drawing/2014/main" id="{804099CE-877D-430A-8AFA-52DD36E90311}"/>
                </a:ext>
              </a:extLst>
            </p:cNvPr>
            <p:cNvSpPr/>
            <p:nvPr/>
          </p:nvSpPr>
          <p:spPr>
            <a:xfrm>
              <a:off x="2872095" y="2869942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6" name="Picture 35">
            <a:extLst>
              <a:ext uri="{FF2B5EF4-FFF2-40B4-BE49-F238E27FC236}">
                <a16:creationId xmlns:a16="http://schemas.microsoft.com/office/drawing/2014/main" id="{C4523790-8C38-4CD3-9C95-BD2CCA6740C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723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5450004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4402D2D2-027C-470C-A866-FF7A359FC6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5466" y="824696"/>
            <a:ext cx="1995654" cy="3090357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42FC86C-8F12-4EE9-AEAB-A04B1913EE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013036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A75A6945-4CE1-47CB-9ED5-5752E818E676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1AFAB3B-F996-442C-80C6-EE1996F6A25A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CAB10A0-29CE-4329-A038-F226E26AEF70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32A256F-7EBC-4FE6-BC08-12FF58829BAA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FE50C87-932A-4BBC-9B23-3226945E65CD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B819639-551E-4799-B0F5-AB1FF8A146F4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6A364-2F5F-4256-920A-B5203BD99EF1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5856257-3F66-462B-AEB2-00BA4EF95850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90BAD08-780A-4E1E-8844-6F562E8E9829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8ECB9A2-AA10-4013-9CD6-F2EC661E587A}"/>
              </a:ext>
            </a:extLst>
          </p:cNvPr>
          <p:cNvSpPr/>
          <p:nvPr/>
        </p:nvSpPr>
        <p:spPr>
          <a:xfrm>
            <a:off x="10938083" y="1086600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6" name="Table 25">
            <a:extLst>
              <a:ext uri="{FF2B5EF4-FFF2-40B4-BE49-F238E27FC236}">
                <a16:creationId xmlns:a16="http://schemas.microsoft.com/office/drawing/2014/main" id="{4E85B998-8C36-4021-8036-118EC09838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42800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17" name="Oval 16">
            <a:extLst>
              <a:ext uri="{FF2B5EF4-FFF2-40B4-BE49-F238E27FC236}">
                <a16:creationId xmlns:a16="http://schemas.microsoft.com/office/drawing/2014/main" id="{6C2510BF-756D-44A8-8027-26CCDB5C9FE5}"/>
              </a:ext>
            </a:extLst>
          </p:cNvPr>
          <p:cNvSpPr/>
          <p:nvPr/>
        </p:nvSpPr>
        <p:spPr>
          <a:xfrm>
            <a:off x="8407153" y="203856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2F1F476-8BAA-40ED-AA17-22ACA8E562AA}"/>
              </a:ext>
            </a:extLst>
          </p:cNvPr>
          <p:cNvSpPr/>
          <p:nvPr/>
        </p:nvSpPr>
        <p:spPr>
          <a:xfrm>
            <a:off x="9002181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45A283F-5A5B-49FD-A331-462D9E2EC375}"/>
              </a:ext>
            </a:extLst>
          </p:cNvPr>
          <p:cNvSpPr/>
          <p:nvPr/>
        </p:nvSpPr>
        <p:spPr>
          <a:xfrm>
            <a:off x="9660597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AB2F570-16F1-4364-A5A8-2E1B048C7672}"/>
              </a:ext>
            </a:extLst>
          </p:cNvPr>
          <p:cNvSpPr/>
          <p:nvPr/>
        </p:nvSpPr>
        <p:spPr>
          <a:xfrm>
            <a:off x="10319013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7EF842A-87DD-4E4D-B602-9C8C11E6B74C}"/>
              </a:ext>
            </a:extLst>
          </p:cNvPr>
          <p:cNvGrpSpPr/>
          <p:nvPr/>
        </p:nvGrpSpPr>
        <p:grpSpPr>
          <a:xfrm>
            <a:off x="2201658" y="1108017"/>
            <a:ext cx="1016667" cy="2600499"/>
            <a:chOff x="2201658" y="1108017"/>
            <a:chExt cx="1016667" cy="2600499"/>
          </a:xfrm>
        </p:grpSpPr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C759F8B0-5102-4151-8A8C-D8F4EAD4D5D1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2BBE77F4-6E9F-441E-94EF-2B0C9BEC2749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8BB67736-929F-4B28-9743-AD63736B2827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Cube 24">
              <a:extLst>
                <a:ext uri="{FF2B5EF4-FFF2-40B4-BE49-F238E27FC236}">
                  <a16:creationId xmlns:a16="http://schemas.microsoft.com/office/drawing/2014/main" id="{900D5ECD-373A-4E26-84EC-F715C49BB039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Cube 25">
              <a:extLst>
                <a:ext uri="{FF2B5EF4-FFF2-40B4-BE49-F238E27FC236}">
                  <a16:creationId xmlns:a16="http://schemas.microsoft.com/office/drawing/2014/main" id="{6DC3DAAC-4165-4248-BEC8-AB9812FCE351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Cube 26">
              <a:extLst>
                <a:ext uri="{FF2B5EF4-FFF2-40B4-BE49-F238E27FC236}">
                  <a16:creationId xmlns:a16="http://schemas.microsoft.com/office/drawing/2014/main" id="{9AC70578-9906-457B-A85A-A6BCE975DBC6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Cube 27">
              <a:extLst>
                <a:ext uri="{FF2B5EF4-FFF2-40B4-BE49-F238E27FC236}">
                  <a16:creationId xmlns:a16="http://schemas.microsoft.com/office/drawing/2014/main" id="{513A948E-F105-4D04-B899-A76A105E4331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Cube 28">
              <a:extLst>
                <a:ext uri="{FF2B5EF4-FFF2-40B4-BE49-F238E27FC236}">
                  <a16:creationId xmlns:a16="http://schemas.microsoft.com/office/drawing/2014/main" id="{2DF5A2B7-5F10-4C11-BA53-08A192C59CC1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BEABC543-A261-4989-9A2A-D868CA63C166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Cube 30">
              <a:extLst>
                <a:ext uri="{FF2B5EF4-FFF2-40B4-BE49-F238E27FC236}">
                  <a16:creationId xmlns:a16="http://schemas.microsoft.com/office/drawing/2014/main" id="{BE7D3C21-301B-4728-9E9D-BE3659BC170D}"/>
                </a:ext>
              </a:extLst>
            </p:cNvPr>
            <p:cNvSpPr/>
            <p:nvPr/>
          </p:nvSpPr>
          <p:spPr>
            <a:xfrm>
              <a:off x="2201658" y="110801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Cube 31">
              <a:extLst>
                <a:ext uri="{FF2B5EF4-FFF2-40B4-BE49-F238E27FC236}">
                  <a16:creationId xmlns:a16="http://schemas.microsoft.com/office/drawing/2014/main" id="{CD16CD16-8C81-4A55-B0FC-AD101E1A8A57}"/>
                </a:ext>
              </a:extLst>
            </p:cNvPr>
            <p:cNvSpPr/>
            <p:nvPr/>
          </p:nvSpPr>
          <p:spPr>
            <a:xfrm>
              <a:off x="2872096" y="336228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Cube 32">
              <a:extLst>
                <a:ext uri="{FF2B5EF4-FFF2-40B4-BE49-F238E27FC236}">
                  <a16:creationId xmlns:a16="http://schemas.microsoft.com/office/drawing/2014/main" id="{9D66D05E-6122-4775-BD21-464CEBF0F191}"/>
                </a:ext>
              </a:extLst>
            </p:cNvPr>
            <p:cNvSpPr/>
            <p:nvPr/>
          </p:nvSpPr>
          <p:spPr>
            <a:xfrm>
              <a:off x="2872096" y="3107314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Cube 33">
              <a:extLst>
                <a:ext uri="{FF2B5EF4-FFF2-40B4-BE49-F238E27FC236}">
                  <a16:creationId xmlns:a16="http://schemas.microsoft.com/office/drawing/2014/main" id="{4D126E18-D02E-4FDE-B556-A3AF75AE5F34}"/>
                </a:ext>
              </a:extLst>
            </p:cNvPr>
            <p:cNvSpPr/>
            <p:nvPr/>
          </p:nvSpPr>
          <p:spPr>
            <a:xfrm>
              <a:off x="2872095" y="2869942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Cube 34">
              <a:extLst>
                <a:ext uri="{FF2B5EF4-FFF2-40B4-BE49-F238E27FC236}">
                  <a16:creationId xmlns:a16="http://schemas.microsoft.com/office/drawing/2014/main" id="{A0FE2FCD-B14F-47C5-BAC7-CCB6ED33A8C8}"/>
                </a:ext>
              </a:extLst>
            </p:cNvPr>
            <p:cNvSpPr/>
            <p:nvPr/>
          </p:nvSpPr>
          <p:spPr>
            <a:xfrm>
              <a:off x="2872094" y="261081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6" name="Picture 35">
            <a:extLst>
              <a:ext uri="{FF2B5EF4-FFF2-40B4-BE49-F238E27FC236}">
                <a16:creationId xmlns:a16="http://schemas.microsoft.com/office/drawing/2014/main" id="{8258B8FD-2362-4D86-A874-A73106D8713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2458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906838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B5F72EBC-3833-4DFE-8A6E-63365D0870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9225" y="837645"/>
            <a:ext cx="1948135" cy="295792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9446440B-6763-4035-B0CB-BCFE6BD05EB5}"/>
              </a:ext>
            </a:extLst>
          </p:cNvPr>
          <p:cNvGrpSpPr/>
          <p:nvPr/>
        </p:nvGrpSpPr>
        <p:grpSpPr>
          <a:xfrm>
            <a:off x="2201658" y="1108017"/>
            <a:ext cx="1016667" cy="2600499"/>
            <a:chOff x="2201658" y="1108017"/>
            <a:chExt cx="1016667" cy="2600499"/>
          </a:xfrm>
        </p:grpSpPr>
        <p:sp>
          <p:nvSpPr>
            <p:cNvPr id="5" name="Cube 4">
              <a:extLst>
                <a:ext uri="{FF2B5EF4-FFF2-40B4-BE49-F238E27FC236}">
                  <a16:creationId xmlns:a16="http://schemas.microsoft.com/office/drawing/2014/main" id="{F1162EFD-D99B-42A2-8FE9-F62F326D0762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Cube 6">
              <a:extLst>
                <a:ext uri="{FF2B5EF4-FFF2-40B4-BE49-F238E27FC236}">
                  <a16:creationId xmlns:a16="http://schemas.microsoft.com/office/drawing/2014/main" id="{C23AFDCF-67B1-4631-AA17-B25380582EE3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Cube 7">
              <a:extLst>
                <a:ext uri="{FF2B5EF4-FFF2-40B4-BE49-F238E27FC236}">
                  <a16:creationId xmlns:a16="http://schemas.microsoft.com/office/drawing/2014/main" id="{1D093627-3CBF-40E9-8E74-3626F3D4A5AC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Cube 8">
              <a:extLst>
                <a:ext uri="{FF2B5EF4-FFF2-40B4-BE49-F238E27FC236}">
                  <a16:creationId xmlns:a16="http://schemas.microsoft.com/office/drawing/2014/main" id="{7845FE22-8B47-4D2E-9952-0F52ABFA14B7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Cube 9">
              <a:extLst>
                <a:ext uri="{FF2B5EF4-FFF2-40B4-BE49-F238E27FC236}">
                  <a16:creationId xmlns:a16="http://schemas.microsoft.com/office/drawing/2014/main" id="{F6E730F1-3394-4B84-96E9-62A2D619560F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4BF68A21-4A7A-49D0-BB6A-FA8274EE2805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Cube 11">
              <a:extLst>
                <a:ext uri="{FF2B5EF4-FFF2-40B4-BE49-F238E27FC236}">
                  <a16:creationId xmlns:a16="http://schemas.microsoft.com/office/drawing/2014/main" id="{BAA14D72-ABB6-49CD-8F63-7B513AAE8B7B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ECB9A505-BD54-40DC-B669-A5786C5F8516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8816FA15-745C-4A96-94EC-F81A62AB6B3D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F8F36AE5-86B1-4441-9A10-1F9492961A83}"/>
                </a:ext>
              </a:extLst>
            </p:cNvPr>
            <p:cNvSpPr/>
            <p:nvPr/>
          </p:nvSpPr>
          <p:spPr>
            <a:xfrm>
              <a:off x="2201658" y="110801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37C746CD-5446-4216-8766-E548234CEDA4}"/>
                </a:ext>
              </a:extLst>
            </p:cNvPr>
            <p:cNvSpPr/>
            <p:nvPr/>
          </p:nvSpPr>
          <p:spPr>
            <a:xfrm>
              <a:off x="2872096" y="336228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7416DC61-A0F0-4BC1-985F-FECFDC295B51}"/>
                </a:ext>
              </a:extLst>
            </p:cNvPr>
            <p:cNvSpPr/>
            <p:nvPr/>
          </p:nvSpPr>
          <p:spPr>
            <a:xfrm>
              <a:off x="2872096" y="3107314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E6488D92-660D-4B1B-92EB-8A7EDF780112}"/>
                </a:ext>
              </a:extLst>
            </p:cNvPr>
            <p:cNvSpPr/>
            <p:nvPr/>
          </p:nvSpPr>
          <p:spPr>
            <a:xfrm>
              <a:off x="2872095" y="2869942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6A2D3E54-4467-4B3F-BD95-5A5C5DAB33FD}"/>
                </a:ext>
              </a:extLst>
            </p:cNvPr>
            <p:cNvSpPr/>
            <p:nvPr/>
          </p:nvSpPr>
          <p:spPr>
            <a:xfrm>
              <a:off x="2872094" y="261081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51044346-D072-4A23-A238-4E3E0E6C1708}"/>
                </a:ext>
              </a:extLst>
            </p:cNvPr>
            <p:cNvSpPr/>
            <p:nvPr/>
          </p:nvSpPr>
          <p:spPr>
            <a:xfrm>
              <a:off x="2872093" y="23816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40FD92C8-2AB6-4342-A46A-6E58170829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869584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23" name="Oval 22">
            <a:extLst>
              <a:ext uri="{FF2B5EF4-FFF2-40B4-BE49-F238E27FC236}">
                <a16:creationId xmlns:a16="http://schemas.microsoft.com/office/drawing/2014/main" id="{B0A07715-2505-4A62-A11A-3F029C228883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82E3ED5A-421B-44D1-80AF-14FAF6B14B05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0415262-A72C-4866-8BC5-B8F40A55362B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44B9CA72-1D92-4A0D-A2BF-033AA57DBA48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A3E2A03-B221-4C25-9521-28D3DC439728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2721338-9108-47C5-A5E2-7D253990BD27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466D404F-1BCB-465E-A7F7-36AA8A8974C4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BC5C5FBB-ED39-415B-BCE7-58EAE4058522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4A75566-CDC4-4D0A-BEA4-75FE8B9AEE64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D4155707-0194-43A1-A824-8A3A5BD3955E}"/>
              </a:ext>
            </a:extLst>
          </p:cNvPr>
          <p:cNvSpPr/>
          <p:nvPr/>
        </p:nvSpPr>
        <p:spPr>
          <a:xfrm>
            <a:off x="10938083" y="1086600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3" name="Table 25">
            <a:extLst>
              <a:ext uri="{FF2B5EF4-FFF2-40B4-BE49-F238E27FC236}">
                <a16:creationId xmlns:a16="http://schemas.microsoft.com/office/drawing/2014/main" id="{B3B54067-B24D-4A21-A011-530AF60942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289264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34" name="Oval 33">
            <a:extLst>
              <a:ext uri="{FF2B5EF4-FFF2-40B4-BE49-F238E27FC236}">
                <a16:creationId xmlns:a16="http://schemas.microsoft.com/office/drawing/2014/main" id="{D1AAA71F-9D71-4E93-A509-121D5F563893}"/>
              </a:ext>
            </a:extLst>
          </p:cNvPr>
          <p:cNvSpPr/>
          <p:nvPr/>
        </p:nvSpPr>
        <p:spPr>
          <a:xfrm>
            <a:off x="8407153" y="203856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8B11490F-B4F2-4BDA-ABFB-5644E291C6E1}"/>
              </a:ext>
            </a:extLst>
          </p:cNvPr>
          <p:cNvSpPr/>
          <p:nvPr/>
        </p:nvSpPr>
        <p:spPr>
          <a:xfrm>
            <a:off x="9002181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FB211BCF-4C97-40C2-826E-BCEE8B7D62C2}"/>
              </a:ext>
            </a:extLst>
          </p:cNvPr>
          <p:cNvSpPr/>
          <p:nvPr/>
        </p:nvSpPr>
        <p:spPr>
          <a:xfrm>
            <a:off x="9660597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D71A832-8660-44F2-BC38-96B4416D360A}"/>
              </a:ext>
            </a:extLst>
          </p:cNvPr>
          <p:cNvSpPr/>
          <p:nvPr/>
        </p:nvSpPr>
        <p:spPr>
          <a:xfrm>
            <a:off x="10319013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171142C4-515C-4E07-B67F-BAB58F0A5386}"/>
              </a:ext>
            </a:extLst>
          </p:cNvPr>
          <p:cNvSpPr/>
          <p:nvPr/>
        </p:nvSpPr>
        <p:spPr>
          <a:xfrm>
            <a:off x="10938083" y="203593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53ADB4EF-C0DC-4B51-974B-74131D03F1C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0021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798711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80C71BC0-1D11-434A-A438-A31679C097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9625" y="793257"/>
            <a:ext cx="2007336" cy="295792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BA2C5641-97FF-4718-8AA7-C2F70C8377C0}"/>
              </a:ext>
            </a:extLst>
          </p:cNvPr>
          <p:cNvGrpSpPr/>
          <p:nvPr/>
        </p:nvGrpSpPr>
        <p:grpSpPr>
          <a:xfrm>
            <a:off x="2201658" y="1108017"/>
            <a:ext cx="1016667" cy="2600499"/>
            <a:chOff x="2201658" y="1108017"/>
            <a:chExt cx="1016667" cy="2600499"/>
          </a:xfrm>
        </p:grpSpPr>
        <p:sp>
          <p:nvSpPr>
            <p:cNvPr id="5" name="Cube 4">
              <a:extLst>
                <a:ext uri="{FF2B5EF4-FFF2-40B4-BE49-F238E27FC236}">
                  <a16:creationId xmlns:a16="http://schemas.microsoft.com/office/drawing/2014/main" id="{E4147780-025B-4934-ABBC-74E0F29C6D7F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Cube 6">
              <a:extLst>
                <a:ext uri="{FF2B5EF4-FFF2-40B4-BE49-F238E27FC236}">
                  <a16:creationId xmlns:a16="http://schemas.microsoft.com/office/drawing/2014/main" id="{071FD702-B909-4642-A194-18B1F4D000FF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Cube 7">
              <a:extLst>
                <a:ext uri="{FF2B5EF4-FFF2-40B4-BE49-F238E27FC236}">
                  <a16:creationId xmlns:a16="http://schemas.microsoft.com/office/drawing/2014/main" id="{4C91A9F5-B997-4216-BC22-869BFD7C78CB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Cube 8">
              <a:extLst>
                <a:ext uri="{FF2B5EF4-FFF2-40B4-BE49-F238E27FC236}">
                  <a16:creationId xmlns:a16="http://schemas.microsoft.com/office/drawing/2014/main" id="{17B37C5C-0071-4746-AE00-DC54ED80934E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Cube 9">
              <a:extLst>
                <a:ext uri="{FF2B5EF4-FFF2-40B4-BE49-F238E27FC236}">
                  <a16:creationId xmlns:a16="http://schemas.microsoft.com/office/drawing/2014/main" id="{BE2679BF-C8FC-4830-B07D-E854EBB403E1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02C6C581-5236-485D-A4B4-0DB08931833D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Cube 11">
              <a:extLst>
                <a:ext uri="{FF2B5EF4-FFF2-40B4-BE49-F238E27FC236}">
                  <a16:creationId xmlns:a16="http://schemas.microsoft.com/office/drawing/2014/main" id="{5F2D7BFB-7D59-483B-81BF-B321F676C7F0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795CE8AF-679B-4F60-8853-98AEB116326E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FDE932CF-661F-4F16-A650-8A0B1B7DB804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9D4221AE-0184-4293-A85F-A13745125BA3}"/>
                </a:ext>
              </a:extLst>
            </p:cNvPr>
            <p:cNvSpPr/>
            <p:nvPr/>
          </p:nvSpPr>
          <p:spPr>
            <a:xfrm>
              <a:off x="2201658" y="110801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47350E2C-4B43-4156-966E-34EE87EE7CC3}"/>
                </a:ext>
              </a:extLst>
            </p:cNvPr>
            <p:cNvSpPr/>
            <p:nvPr/>
          </p:nvSpPr>
          <p:spPr>
            <a:xfrm>
              <a:off x="2872096" y="336228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5D5263E7-6765-4F5C-9F5E-9313481A9CC5}"/>
                </a:ext>
              </a:extLst>
            </p:cNvPr>
            <p:cNvSpPr/>
            <p:nvPr/>
          </p:nvSpPr>
          <p:spPr>
            <a:xfrm>
              <a:off x="2872096" y="3107314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28DEF2A3-A677-4226-8B45-E4E93950FE9B}"/>
                </a:ext>
              </a:extLst>
            </p:cNvPr>
            <p:cNvSpPr/>
            <p:nvPr/>
          </p:nvSpPr>
          <p:spPr>
            <a:xfrm>
              <a:off x="2872095" y="2869942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D04B9BA5-4918-4886-B6D4-04A7E4F24217}"/>
                </a:ext>
              </a:extLst>
            </p:cNvPr>
            <p:cNvSpPr/>
            <p:nvPr/>
          </p:nvSpPr>
          <p:spPr>
            <a:xfrm>
              <a:off x="2872094" y="261081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286828F5-0860-4103-BDD6-C7778E45ED87}"/>
                </a:ext>
              </a:extLst>
            </p:cNvPr>
            <p:cNvSpPr/>
            <p:nvPr/>
          </p:nvSpPr>
          <p:spPr>
            <a:xfrm>
              <a:off x="2872093" y="23816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58CEFE66-C872-496E-917F-B9C521F653E0}"/>
                </a:ext>
              </a:extLst>
            </p:cNvPr>
            <p:cNvSpPr/>
            <p:nvPr/>
          </p:nvSpPr>
          <p:spPr>
            <a:xfrm>
              <a:off x="2872092" y="2144279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CB07C0FD-72C6-46BD-B768-FC53B2E831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869584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23" name="Oval 22">
            <a:extLst>
              <a:ext uri="{FF2B5EF4-FFF2-40B4-BE49-F238E27FC236}">
                <a16:creationId xmlns:a16="http://schemas.microsoft.com/office/drawing/2014/main" id="{BFFC8329-E7C3-4351-BF9E-EB5A91956313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850A3718-3EA6-4E61-84C0-E41B001A9840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DF22442-D8AF-4D80-B072-217EC47EC3A5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0B66B74-D1DB-477F-A36A-49127E688658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1831089-0172-40B7-8742-458137FE49DF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A342BA83-32AC-4841-84EA-B093F3A3157F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578A8E-C72B-4ED6-A3B4-2EEB4C1C7E33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20688CC7-1FB4-4C12-9CB9-77BFF5C85C34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79DC6C6-BF7F-4696-8960-F0A3A5B38829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B8B38CAD-E6BA-44CE-9948-8C098C5A2FCC}"/>
              </a:ext>
            </a:extLst>
          </p:cNvPr>
          <p:cNvSpPr/>
          <p:nvPr/>
        </p:nvSpPr>
        <p:spPr>
          <a:xfrm>
            <a:off x="10938083" y="1086600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3" name="Table 25">
            <a:extLst>
              <a:ext uri="{FF2B5EF4-FFF2-40B4-BE49-F238E27FC236}">
                <a16:creationId xmlns:a16="http://schemas.microsoft.com/office/drawing/2014/main" id="{09C012B0-EF73-44B9-9D1D-A5291BA81C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289264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34" name="Oval 33">
            <a:extLst>
              <a:ext uri="{FF2B5EF4-FFF2-40B4-BE49-F238E27FC236}">
                <a16:creationId xmlns:a16="http://schemas.microsoft.com/office/drawing/2014/main" id="{26215145-84BF-4F2D-A3C1-C0A27E0EA312}"/>
              </a:ext>
            </a:extLst>
          </p:cNvPr>
          <p:cNvSpPr/>
          <p:nvPr/>
        </p:nvSpPr>
        <p:spPr>
          <a:xfrm>
            <a:off x="8407153" y="203856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C7EBFEB-EB20-4D1B-AED6-1EA244D0300D}"/>
              </a:ext>
            </a:extLst>
          </p:cNvPr>
          <p:cNvSpPr/>
          <p:nvPr/>
        </p:nvSpPr>
        <p:spPr>
          <a:xfrm>
            <a:off x="8407153" y="2507445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A5042612-2891-4DDB-8761-AB560E94A0E8}"/>
              </a:ext>
            </a:extLst>
          </p:cNvPr>
          <p:cNvSpPr/>
          <p:nvPr/>
        </p:nvSpPr>
        <p:spPr>
          <a:xfrm>
            <a:off x="9002181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EDC0D0E4-69BA-4538-AC8E-1535E9A72A87}"/>
              </a:ext>
            </a:extLst>
          </p:cNvPr>
          <p:cNvSpPr/>
          <p:nvPr/>
        </p:nvSpPr>
        <p:spPr>
          <a:xfrm>
            <a:off x="9660597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ADEC511D-F121-4893-B119-EE337BDB5ABB}"/>
              </a:ext>
            </a:extLst>
          </p:cNvPr>
          <p:cNvSpPr/>
          <p:nvPr/>
        </p:nvSpPr>
        <p:spPr>
          <a:xfrm>
            <a:off x="10319013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653AF42F-DDD8-4511-9394-49192B89CB4C}"/>
              </a:ext>
            </a:extLst>
          </p:cNvPr>
          <p:cNvSpPr/>
          <p:nvPr/>
        </p:nvSpPr>
        <p:spPr>
          <a:xfrm>
            <a:off x="10938083" y="203593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7C99FBD9-A71D-4EF4-8BFD-872F9AE95B0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6989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562484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FD54A6C3-D4C4-4CAD-A42A-415559E266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8902" y="811012"/>
            <a:ext cx="1968781" cy="295792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199DFC66-ED7F-4B16-B824-C7143ED63615}"/>
              </a:ext>
            </a:extLst>
          </p:cNvPr>
          <p:cNvGrpSpPr/>
          <p:nvPr/>
        </p:nvGrpSpPr>
        <p:grpSpPr>
          <a:xfrm>
            <a:off x="2201658" y="1108017"/>
            <a:ext cx="1016667" cy="2600499"/>
            <a:chOff x="2201658" y="1108017"/>
            <a:chExt cx="1016667" cy="2600499"/>
          </a:xfrm>
        </p:grpSpPr>
        <p:sp>
          <p:nvSpPr>
            <p:cNvPr id="5" name="Cube 4">
              <a:extLst>
                <a:ext uri="{FF2B5EF4-FFF2-40B4-BE49-F238E27FC236}">
                  <a16:creationId xmlns:a16="http://schemas.microsoft.com/office/drawing/2014/main" id="{E3159127-077C-4199-AE94-D7E5E76984E5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Cube 6">
              <a:extLst>
                <a:ext uri="{FF2B5EF4-FFF2-40B4-BE49-F238E27FC236}">
                  <a16:creationId xmlns:a16="http://schemas.microsoft.com/office/drawing/2014/main" id="{ED9A2C80-DC4D-457D-9B6F-85F04727A1D2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Cube 7">
              <a:extLst>
                <a:ext uri="{FF2B5EF4-FFF2-40B4-BE49-F238E27FC236}">
                  <a16:creationId xmlns:a16="http://schemas.microsoft.com/office/drawing/2014/main" id="{3AF6FF88-9CB8-48CF-B39D-27AC22507DFD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Cube 8">
              <a:extLst>
                <a:ext uri="{FF2B5EF4-FFF2-40B4-BE49-F238E27FC236}">
                  <a16:creationId xmlns:a16="http://schemas.microsoft.com/office/drawing/2014/main" id="{2A737BE4-FE30-430C-8885-6CE72828F563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Cube 9">
              <a:extLst>
                <a:ext uri="{FF2B5EF4-FFF2-40B4-BE49-F238E27FC236}">
                  <a16:creationId xmlns:a16="http://schemas.microsoft.com/office/drawing/2014/main" id="{61DFFAA0-7745-44F5-9FFB-E35B6498585B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F41423D7-466B-47CA-8AB1-80C8D50BB500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Cube 11">
              <a:extLst>
                <a:ext uri="{FF2B5EF4-FFF2-40B4-BE49-F238E27FC236}">
                  <a16:creationId xmlns:a16="http://schemas.microsoft.com/office/drawing/2014/main" id="{805054CF-17B9-406C-AF19-588FAF98578B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33396917-8C85-4B2A-8515-93AB2B5287A9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2A4EA991-1C4D-4C81-9941-FC601360FA3F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E9DE4608-CEA4-4632-99F5-2AE111B66C95}"/>
                </a:ext>
              </a:extLst>
            </p:cNvPr>
            <p:cNvSpPr/>
            <p:nvPr/>
          </p:nvSpPr>
          <p:spPr>
            <a:xfrm>
              <a:off x="2201658" y="110801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0C4D1661-AFC4-4127-A05D-C1524FBDF194}"/>
                </a:ext>
              </a:extLst>
            </p:cNvPr>
            <p:cNvSpPr/>
            <p:nvPr/>
          </p:nvSpPr>
          <p:spPr>
            <a:xfrm>
              <a:off x="2872096" y="336228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3E7491A5-2BE7-4F00-900F-778B716CA11E}"/>
                </a:ext>
              </a:extLst>
            </p:cNvPr>
            <p:cNvSpPr/>
            <p:nvPr/>
          </p:nvSpPr>
          <p:spPr>
            <a:xfrm>
              <a:off x="2872096" y="3107314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6D4EFC68-F68C-4BC3-A0BF-B7F095E0B0F4}"/>
                </a:ext>
              </a:extLst>
            </p:cNvPr>
            <p:cNvSpPr/>
            <p:nvPr/>
          </p:nvSpPr>
          <p:spPr>
            <a:xfrm>
              <a:off x="2872095" y="2869942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0E68C5BE-6A49-49B8-9214-BA01092DC500}"/>
                </a:ext>
              </a:extLst>
            </p:cNvPr>
            <p:cNvSpPr/>
            <p:nvPr/>
          </p:nvSpPr>
          <p:spPr>
            <a:xfrm>
              <a:off x="2872094" y="261081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7466D15F-651D-4473-8F6D-5F4297A2249C}"/>
                </a:ext>
              </a:extLst>
            </p:cNvPr>
            <p:cNvSpPr/>
            <p:nvPr/>
          </p:nvSpPr>
          <p:spPr>
            <a:xfrm>
              <a:off x="2872093" y="23816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D5D8A810-96E8-4C5E-B260-EAA4A0939E93}"/>
                </a:ext>
              </a:extLst>
            </p:cNvPr>
            <p:cNvSpPr/>
            <p:nvPr/>
          </p:nvSpPr>
          <p:spPr>
            <a:xfrm>
              <a:off x="2872092" y="2144279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52E8D6B4-5FC4-4DAC-94FC-D7211C8770A0}"/>
                </a:ext>
              </a:extLst>
            </p:cNvPr>
            <p:cNvSpPr/>
            <p:nvPr/>
          </p:nvSpPr>
          <p:spPr>
            <a:xfrm>
              <a:off x="2872092" y="1882459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196C8A35-9186-4053-A8A3-90655329E4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58402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25" name="Oval 24">
            <a:extLst>
              <a:ext uri="{FF2B5EF4-FFF2-40B4-BE49-F238E27FC236}">
                <a16:creationId xmlns:a16="http://schemas.microsoft.com/office/drawing/2014/main" id="{322213CB-FC63-4B48-98DB-127B343F3982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65AAA965-F794-4F08-A845-6B871E99FAC7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7332E92-6286-4A56-895A-A7CD3D800B98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BADB6652-540A-4779-951E-52ACB902A51C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C1931B1C-3E95-47C4-8219-7948C7C50C42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27F09BA-75D8-4A67-9AC1-8A51E0C06EA5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34082232-BF36-447F-A0EB-0BB9A55D631F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D03527B-D959-4364-A0C3-B48D7780FACF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50287866-1D52-4639-A216-B7420D9A78C7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E9A81CE3-E779-4A3C-B3F3-9AC24E491A9F}"/>
              </a:ext>
            </a:extLst>
          </p:cNvPr>
          <p:cNvSpPr/>
          <p:nvPr/>
        </p:nvSpPr>
        <p:spPr>
          <a:xfrm>
            <a:off x="10938083" y="1086600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5" name="Table 25">
            <a:extLst>
              <a:ext uri="{FF2B5EF4-FFF2-40B4-BE49-F238E27FC236}">
                <a16:creationId xmlns:a16="http://schemas.microsoft.com/office/drawing/2014/main" id="{59606E6E-218D-4624-B2EC-03B4A2CE52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376488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36" name="Oval 35">
            <a:extLst>
              <a:ext uri="{FF2B5EF4-FFF2-40B4-BE49-F238E27FC236}">
                <a16:creationId xmlns:a16="http://schemas.microsoft.com/office/drawing/2014/main" id="{4A213175-B435-4E65-9465-17AF96F8CE59}"/>
              </a:ext>
            </a:extLst>
          </p:cNvPr>
          <p:cNvSpPr/>
          <p:nvPr/>
        </p:nvSpPr>
        <p:spPr>
          <a:xfrm>
            <a:off x="8407153" y="203856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249B189-85EF-4728-B1F2-B89963FD91DF}"/>
              </a:ext>
            </a:extLst>
          </p:cNvPr>
          <p:cNvSpPr/>
          <p:nvPr/>
        </p:nvSpPr>
        <p:spPr>
          <a:xfrm>
            <a:off x="8407153" y="2507445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6B8E04F4-3996-4E0E-ACF4-0A32FB7A83E8}"/>
              </a:ext>
            </a:extLst>
          </p:cNvPr>
          <p:cNvSpPr/>
          <p:nvPr/>
        </p:nvSpPr>
        <p:spPr>
          <a:xfrm>
            <a:off x="9002181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CCCDC34-FA3C-49F3-A773-646AC6DD27B2}"/>
              </a:ext>
            </a:extLst>
          </p:cNvPr>
          <p:cNvSpPr/>
          <p:nvPr/>
        </p:nvSpPr>
        <p:spPr>
          <a:xfrm>
            <a:off x="8996499" y="2528815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ED501946-ABC1-4448-AEE2-6BEE2CB0D164}"/>
              </a:ext>
            </a:extLst>
          </p:cNvPr>
          <p:cNvSpPr/>
          <p:nvPr/>
        </p:nvSpPr>
        <p:spPr>
          <a:xfrm>
            <a:off x="9660597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45AC12E2-01D9-4AC7-BBD8-5DB141EBBECB}"/>
              </a:ext>
            </a:extLst>
          </p:cNvPr>
          <p:cNvSpPr/>
          <p:nvPr/>
        </p:nvSpPr>
        <p:spPr>
          <a:xfrm>
            <a:off x="10319013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ED605B67-2853-48FA-B36A-BB58D478EA02}"/>
              </a:ext>
            </a:extLst>
          </p:cNvPr>
          <p:cNvSpPr/>
          <p:nvPr/>
        </p:nvSpPr>
        <p:spPr>
          <a:xfrm>
            <a:off x="10938083" y="203593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4AA30698-D33B-4EEF-B71F-3819C87B0B2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033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3793587" y="1438182"/>
            <a:ext cx="441473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1 – 20 forwards</a:t>
            </a:r>
          </a:p>
        </p:txBody>
      </p:sp>
      <p:graphicFrame>
        <p:nvGraphicFramePr>
          <p:cNvPr id="10" name="Table 2">
            <a:extLst>
              <a:ext uri="{FF2B5EF4-FFF2-40B4-BE49-F238E27FC236}">
                <a16:creationId xmlns:a16="http://schemas.microsoft.com/office/drawing/2014/main" id="{93C37226-3806-4D5A-BF9C-424DCD4CE0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093970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F6602693-1991-4813-B6AE-ACEE23B027F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7211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205733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1AD61724-575C-43AC-A72B-271D6A6A0B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0452" y="837645"/>
            <a:ext cx="1991096" cy="295792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0505CB7E-47CD-43FC-8A33-6E4517185DF1}"/>
              </a:ext>
            </a:extLst>
          </p:cNvPr>
          <p:cNvGrpSpPr/>
          <p:nvPr/>
        </p:nvGrpSpPr>
        <p:grpSpPr>
          <a:xfrm>
            <a:off x="2201658" y="1108017"/>
            <a:ext cx="1016667" cy="2600499"/>
            <a:chOff x="2201658" y="1108017"/>
            <a:chExt cx="1016667" cy="2600499"/>
          </a:xfrm>
        </p:grpSpPr>
        <p:sp>
          <p:nvSpPr>
            <p:cNvPr id="5" name="Cube 4">
              <a:extLst>
                <a:ext uri="{FF2B5EF4-FFF2-40B4-BE49-F238E27FC236}">
                  <a16:creationId xmlns:a16="http://schemas.microsoft.com/office/drawing/2014/main" id="{33AF1AB4-8430-462F-831D-2D044A83EE6B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Cube 6">
              <a:extLst>
                <a:ext uri="{FF2B5EF4-FFF2-40B4-BE49-F238E27FC236}">
                  <a16:creationId xmlns:a16="http://schemas.microsoft.com/office/drawing/2014/main" id="{25EE9164-AA9B-4978-8A17-3C47370E4DD2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Cube 7">
              <a:extLst>
                <a:ext uri="{FF2B5EF4-FFF2-40B4-BE49-F238E27FC236}">
                  <a16:creationId xmlns:a16="http://schemas.microsoft.com/office/drawing/2014/main" id="{A45712E9-CDD5-4D33-B2AE-9C0A3DA99820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Cube 8">
              <a:extLst>
                <a:ext uri="{FF2B5EF4-FFF2-40B4-BE49-F238E27FC236}">
                  <a16:creationId xmlns:a16="http://schemas.microsoft.com/office/drawing/2014/main" id="{C7B6A1E5-2D25-41EB-8C65-AFF1E3B13AA7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Cube 9">
              <a:extLst>
                <a:ext uri="{FF2B5EF4-FFF2-40B4-BE49-F238E27FC236}">
                  <a16:creationId xmlns:a16="http://schemas.microsoft.com/office/drawing/2014/main" id="{C4074662-11C3-4CEC-939F-AF89A7931595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19054B73-E515-4E5E-9DB7-9716B1816E2E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Cube 11">
              <a:extLst>
                <a:ext uri="{FF2B5EF4-FFF2-40B4-BE49-F238E27FC236}">
                  <a16:creationId xmlns:a16="http://schemas.microsoft.com/office/drawing/2014/main" id="{C08F8DC7-2F4C-4C6C-AD6B-2E3DE7D620C1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EB004A75-D281-451F-8FAE-6164DEE887AB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2C3C53E5-A320-4FE9-8DCE-1618FCE9CE51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5ABE603B-21A4-4633-873E-C2E5EFA75474}"/>
                </a:ext>
              </a:extLst>
            </p:cNvPr>
            <p:cNvSpPr/>
            <p:nvPr/>
          </p:nvSpPr>
          <p:spPr>
            <a:xfrm>
              <a:off x="2201658" y="110801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A92E6AED-BDD6-4EB1-8B38-6ED0487A1FCC}"/>
                </a:ext>
              </a:extLst>
            </p:cNvPr>
            <p:cNvSpPr/>
            <p:nvPr/>
          </p:nvSpPr>
          <p:spPr>
            <a:xfrm>
              <a:off x="2872096" y="336228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3F4AAFE7-07B3-471F-9A50-D2BF605DCE66}"/>
                </a:ext>
              </a:extLst>
            </p:cNvPr>
            <p:cNvSpPr/>
            <p:nvPr/>
          </p:nvSpPr>
          <p:spPr>
            <a:xfrm>
              <a:off x="2872096" y="3107314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1FA63770-1C53-4D61-BCD1-EFE05A0D5C74}"/>
                </a:ext>
              </a:extLst>
            </p:cNvPr>
            <p:cNvSpPr/>
            <p:nvPr/>
          </p:nvSpPr>
          <p:spPr>
            <a:xfrm>
              <a:off x="2872095" y="2869942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A66219A8-6DF0-4FE7-9A0C-86FBE07EEB3B}"/>
                </a:ext>
              </a:extLst>
            </p:cNvPr>
            <p:cNvSpPr/>
            <p:nvPr/>
          </p:nvSpPr>
          <p:spPr>
            <a:xfrm>
              <a:off x="2872094" y="261081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AF665EEE-6D0A-4CF9-BFE7-13E6FDDC0A05}"/>
                </a:ext>
              </a:extLst>
            </p:cNvPr>
            <p:cNvSpPr/>
            <p:nvPr/>
          </p:nvSpPr>
          <p:spPr>
            <a:xfrm>
              <a:off x="2872093" y="23816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BC2C9FA9-047A-4A79-BA1E-913BC948190F}"/>
                </a:ext>
              </a:extLst>
            </p:cNvPr>
            <p:cNvSpPr/>
            <p:nvPr/>
          </p:nvSpPr>
          <p:spPr>
            <a:xfrm>
              <a:off x="2872092" y="2144279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2CA65C72-F46A-4862-8D77-6259C854ECA4}"/>
                </a:ext>
              </a:extLst>
            </p:cNvPr>
            <p:cNvSpPr/>
            <p:nvPr/>
          </p:nvSpPr>
          <p:spPr>
            <a:xfrm>
              <a:off x="2872092" y="1882459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7853C024-E8A5-4C72-A8EF-4DAE27BE723D}"/>
                </a:ext>
              </a:extLst>
            </p:cNvPr>
            <p:cNvSpPr/>
            <p:nvPr/>
          </p:nvSpPr>
          <p:spPr>
            <a:xfrm>
              <a:off x="2872092" y="163421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6C38E71E-69C3-4BF7-9596-3E76A3084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58402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25" name="Oval 24">
            <a:extLst>
              <a:ext uri="{FF2B5EF4-FFF2-40B4-BE49-F238E27FC236}">
                <a16:creationId xmlns:a16="http://schemas.microsoft.com/office/drawing/2014/main" id="{F82612AD-D2F4-46A1-ACFF-B4AD7D29BAF3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7756624-34C4-41CA-9C32-FE86B0AF8A46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B24E43C-7BF6-47A5-A2A7-20D1142B3CE9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890CC5A4-79E5-4EAE-989A-CE3CF176F027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5B25DD62-30C9-4C2F-9099-7A5A577DA9E1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95CBBDC0-87CD-40A4-A875-5A6D28D7AE4D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0F6BE8E-0D7D-463A-A668-226C82D0E982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A358A174-1E9B-41FA-94B0-6CAA50030D7B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6AFB67D2-D730-43CA-87F3-D44978958BAB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783E1B0-4C30-44DF-AC95-EC2AEF3D2DCE}"/>
              </a:ext>
            </a:extLst>
          </p:cNvPr>
          <p:cNvSpPr/>
          <p:nvPr/>
        </p:nvSpPr>
        <p:spPr>
          <a:xfrm>
            <a:off x="10938083" y="1086600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5" name="Table 25">
            <a:extLst>
              <a:ext uri="{FF2B5EF4-FFF2-40B4-BE49-F238E27FC236}">
                <a16:creationId xmlns:a16="http://schemas.microsoft.com/office/drawing/2014/main" id="{350BBCDF-CBBE-4DDF-946D-6585E07A6F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376488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36" name="Oval 35">
            <a:extLst>
              <a:ext uri="{FF2B5EF4-FFF2-40B4-BE49-F238E27FC236}">
                <a16:creationId xmlns:a16="http://schemas.microsoft.com/office/drawing/2014/main" id="{33013661-2FBA-40F7-87E6-54AE53789F8C}"/>
              </a:ext>
            </a:extLst>
          </p:cNvPr>
          <p:cNvSpPr/>
          <p:nvPr/>
        </p:nvSpPr>
        <p:spPr>
          <a:xfrm>
            <a:off x="8407153" y="203856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55FDBDE6-3B0D-4477-8AB4-A8E2F6DDB087}"/>
              </a:ext>
            </a:extLst>
          </p:cNvPr>
          <p:cNvSpPr/>
          <p:nvPr/>
        </p:nvSpPr>
        <p:spPr>
          <a:xfrm>
            <a:off x="8407153" y="2507445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ABF5AA7-5F7D-488D-8D21-FC61EF07D124}"/>
              </a:ext>
            </a:extLst>
          </p:cNvPr>
          <p:cNvSpPr/>
          <p:nvPr/>
        </p:nvSpPr>
        <p:spPr>
          <a:xfrm>
            <a:off x="9002181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1B71C78D-8742-486E-8D95-8E8E6DCC6103}"/>
              </a:ext>
            </a:extLst>
          </p:cNvPr>
          <p:cNvSpPr/>
          <p:nvPr/>
        </p:nvSpPr>
        <p:spPr>
          <a:xfrm>
            <a:off x="8996499" y="2528815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AF92DD7-F11B-48DA-B09E-D3E8540C9E37}"/>
              </a:ext>
            </a:extLst>
          </p:cNvPr>
          <p:cNvSpPr/>
          <p:nvPr/>
        </p:nvSpPr>
        <p:spPr>
          <a:xfrm>
            <a:off x="9660597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5E3801F5-1732-4A7D-8EB8-B5C348FB22A7}"/>
              </a:ext>
            </a:extLst>
          </p:cNvPr>
          <p:cNvSpPr/>
          <p:nvPr/>
        </p:nvSpPr>
        <p:spPr>
          <a:xfrm>
            <a:off x="9672618" y="252442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434F0275-C9E9-4F0A-8B92-0D76D45C9DF7}"/>
              </a:ext>
            </a:extLst>
          </p:cNvPr>
          <p:cNvSpPr/>
          <p:nvPr/>
        </p:nvSpPr>
        <p:spPr>
          <a:xfrm>
            <a:off x="10319013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1C91F8C-0368-4012-AC44-9C0193D15856}"/>
              </a:ext>
            </a:extLst>
          </p:cNvPr>
          <p:cNvSpPr/>
          <p:nvPr/>
        </p:nvSpPr>
        <p:spPr>
          <a:xfrm>
            <a:off x="10938083" y="203593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0E44371B-0367-4880-A6FB-A1373A547D1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3446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163208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CA5C36D5-0314-4DF3-8B09-0F566A4001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2736" y="961932"/>
            <a:ext cx="2041113" cy="295792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9051ADC2-9D12-45B3-A6E6-2FD824354EE1}"/>
              </a:ext>
            </a:extLst>
          </p:cNvPr>
          <p:cNvGrpSpPr/>
          <p:nvPr/>
        </p:nvGrpSpPr>
        <p:grpSpPr>
          <a:xfrm>
            <a:off x="2201658" y="1108017"/>
            <a:ext cx="1016667" cy="2600499"/>
            <a:chOff x="2201658" y="1108017"/>
            <a:chExt cx="1016667" cy="2600499"/>
          </a:xfrm>
        </p:grpSpPr>
        <p:sp>
          <p:nvSpPr>
            <p:cNvPr id="5" name="Cube 4">
              <a:extLst>
                <a:ext uri="{FF2B5EF4-FFF2-40B4-BE49-F238E27FC236}">
                  <a16:creationId xmlns:a16="http://schemas.microsoft.com/office/drawing/2014/main" id="{BAFA6C33-2CB1-4B17-83E3-8176DC7B694F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Cube 6">
              <a:extLst>
                <a:ext uri="{FF2B5EF4-FFF2-40B4-BE49-F238E27FC236}">
                  <a16:creationId xmlns:a16="http://schemas.microsoft.com/office/drawing/2014/main" id="{AD259177-084F-4789-BD05-07BF18F3A011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Cube 7">
              <a:extLst>
                <a:ext uri="{FF2B5EF4-FFF2-40B4-BE49-F238E27FC236}">
                  <a16:creationId xmlns:a16="http://schemas.microsoft.com/office/drawing/2014/main" id="{BB12D0C5-4BFE-44EA-B8EE-34C8930E39CC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Cube 8">
              <a:extLst>
                <a:ext uri="{FF2B5EF4-FFF2-40B4-BE49-F238E27FC236}">
                  <a16:creationId xmlns:a16="http://schemas.microsoft.com/office/drawing/2014/main" id="{E193E812-BF6C-4503-9F56-7651912A1F33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Cube 9">
              <a:extLst>
                <a:ext uri="{FF2B5EF4-FFF2-40B4-BE49-F238E27FC236}">
                  <a16:creationId xmlns:a16="http://schemas.microsoft.com/office/drawing/2014/main" id="{D55C7F6F-287B-450E-A2BA-4B3F05C19E37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3135AF18-537D-4B0F-A57B-1FB580BB93C8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Cube 11">
              <a:extLst>
                <a:ext uri="{FF2B5EF4-FFF2-40B4-BE49-F238E27FC236}">
                  <a16:creationId xmlns:a16="http://schemas.microsoft.com/office/drawing/2014/main" id="{EC2BC0BA-175C-4B7B-8B4A-9DC52268C142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BEFF0D1A-4291-441E-AEE0-B2694C27512E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BE103721-7322-4996-AB9C-003322429E56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5AC8F117-FFC6-41C7-BA2C-E2373925A866}"/>
                </a:ext>
              </a:extLst>
            </p:cNvPr>
            <p:cNvSpPr/>
            <p:nvPr/>
          </p:nvSpPr>
          <p:spPr>
            <a:xfrm>
              <a:off x="2201658" y="110801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24BADF26-9657-46A0-BB23-0A6CBD2EFA4B}"/>
                </a:ext>
              </a:extLst>
            </p:cNvPr>
            <p:cNvSpPr/>
            <p:nvPr/>
          </p:nvSpPr>
          <p:spPr>
            <a:xfrm>
              <a:off x="2872096" y="336228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FE9E14AF-3DBE-4EFE-A758-024550527EF7}"/>
                </a:ext>
              </a:extLst>
            </p:cNvPr>
            <p:cNvSpPr/>
            <p:nvPr/>
          </p:nvSpPr>
          <p:spPr>
            <a:xfrm>
              <a:off x="2872096" y="3107314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B2D780A2-0BD1-4F9B-9217-CD213D526A85}"/>
                </a:ext>
              </a:extLst>
            </p:cNvPr>
            <p:cNvSpPr/>
            <p:nvPr/>
          </p:nvSpPr>
          <p:spPr>
            <a:xfrm>
              <a:off x="2872095" y="2869942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99BD2805-A27D-40B5-B618-40DC3EF3E8E2}"/>
                </a:ext>
              </a:extLst>
            </p:cNvPr>
            <p:cNvSpPr/>
            <p:nvPr/>
          </p:nvSpPr>
          <p:spPr>
            <a:xfrm>
              <a:off x="2872094" y="261081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865B97F9-C5FE-4E59-9274-A9A24244DE64}"/>
                </a:ext>
              </a:extLst>
            </p:cNvPr>
            <p:cNvSpPr/>
            <p:nvPr/>
          </p:nvSpPr>
          <p:spPr>
            <a:xfrm>
              <a:off x="2872093" y="23816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B7BAD3C3-E5C6-4234-9E69-023078FCF027}"/>
                </a:ext>
              </a:extLst>
            </p:cNvPr>
            <p:cNvSpPr/>
            <p:nvPr/>
          </p:nvSpPr>
          <p:spPr>
            <a:xfrm>
              <a:off x="2872092" y="2144279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901BC546-13DC-4A20-BAF1-4BB2C0B3A40E}"/>
                </a:ext>
              </a:extLst>
            </p:cNvPr>
            <p:cNvSpPr/>
            <p:nvPr/>
          </p:nvSpPr>
          <p:spPr>
            <a:xfrm>
              <a:off x="2872092" y="1882459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2D7045C0-3D3B-4AB5-B7D4-6A775D640492}"/>
                </a:ext>
              </a:extLst>
            </p:cNvPr>
            <p:cNvSpPr/>
            <p:nvPr/>
          </p:nvSpPr>
          <p:spPr>
            <a:xfrm>
              <a:off x="2872092" y="163421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9EBF9FF5-6198-4C72-BC30-61D41B6FA41D}"/>
                </a:ext>
              </a:extLst>
            </p:cNvPr>
            <p:cNvSpPr/>
            <p:nvPr/>
          </p:nvSpPr>
          <p:spPr>
            <a:xfrm>
              <a:off x="2872091" y="137754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1BFDB51B-5B03-4B03-B78D-FD853F6E71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992248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27" name="Oval 26">
            <a:extLst>
              <a:ext uri="{FF2B5EF4-FFF2-40B4-BE49-F238E27FC236}">
                <a16:creationId xmlns:a16="http://schemas.microsoft.com/office/drawing/2014/main" id="{916667D5-C13A-4623-9902-3418AB45EC69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25364639-ACC2-4FA7-997A-AAD94617C84C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DA17A73-4729-4038-9EDA-EEAD3F5A7F56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2728D3D4-62E0-4717-B02C-9D0B904F0F4E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8313293C-22AF-4761-BA0E-9EA9620C61B0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4BCF0930-4118-4AC6-B886-E6F6DF6FF90E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5FDECFBE-6869-4100-9C9B-91C20B8EFF67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6AD48ED-B304-4C14-ACA6-AD7833BB780F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AF06D81B-B1EB-4F29-9FF1-3FA8DC8E5C35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61CC4DA-6503-4C2D-AD6C-4A858314EAFB}"/>
              </a:ext>
            </a:extLst>
          </p:cNvPr>
          <p:cNvSpPr/>
          <p:nvPr/>
        </p:nvSpPr>
        <p:spPr>
          <a:xfrm>
            <a:off x="10938083" y="1086600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7" name="Table 25">
            <a:extLst>
              <a:ext uri="{FF2B5EF4-FFF2-40B4-BE49-F238E27FC236}">
                <a16:creationId xmlns:a16="http://schemas.microsoft.com/office/drawing/2014/main" id="{83F5D361-1A3D-4B86-B111-825906EC7D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358426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38" name="Oval 37">
            <a:extLst>
              <a:ext uri="{FF2B5EF4-FFF2-40B4-BE49-F238E27FC236}">
                <a16:creationId xmlns:a16="http://schemas.microsoft.com/office/drawing/2014/main" id="{3A20F8B5-77AE-4A27-8F45-7FA196502295}"/>
              </a:ext>
            </a:extLst>
          </p:cNvPr>
          <p:cNvSpPr/>
          <p:nvPr/>
        </p:nvSpPr>
        <p:spPr>
          <a:xfrm>
            <a:off x="8407153" y="203856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1F9D612F-2B26-44D4-ACC8-56B58F26B041}"/>
              </a:ext>
            </a:extLst>
          </p:cNvPr>
          <p:cNvSpPr/>
          <p:nvPr/>
        </p:nvSpPr>
        <p:spPr>
          <a:xfrm>
            <a:off x="8407153" y="2507445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08358150-C002-4265-ABAD-8E9E2CADF7DB}"/>
              </a:ext>
            </a:extLst>
          </p:cNvPr>
          <p:cNvSpPr/>
          <p:nvPr/>
        </p:nvSpPr>
        <p:spPr>
          <a:xfrm>
            <a:off x="9002181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A744E53F-8776-40C0-A4F4-E6C294C74111}"/>
              </a:ext>
            </a:extLst>
          </p:cNvPr>
          <p:cNvSpPr/>
          <p:nvPr/>
        </p:nvSpPr>
        <p:spPr>
          <a:xfrm>
            <a:off x="8996499" y="2528815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1D1B3EFC-BF35-4150-9CE5-625C0489190E}"/>
              </a:ext>
            </a:extLst>
          </p:cNvPr>
          <p:cNvSpPr/>
          <p:nvPr/>
        </p:nvSpPr>
        <p:spPr>
          <a:xfrm>
            <a:off x="9660597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DB41848-C9B1-4DCB-9359-5C5BFB844314}"/>
              </a:ext>
            </a:extLst>
          </p:cNvPr>
          <p:cNvSpPr/>
          <p:nvPr/>
        </p:nvSpPr>
        <p:spPr>
          <a:xfrm>
            <a:off x="9672618" y="252442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0A065055-D62A-402E-B7B0-D27C6D0DEF40}"/>
              </a:ext>
            </a:extLst>
          </p:cNvPr>
          <p:cNvSpPr/>
          <p:nvPr/>
        </p:nvSpPr>
        <p:spPr>
          <a:xfrm>
            <a:off x="10319013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91E112DB-74C2-457E-B772-EEA606BAE75F}"/>
              </a:ext>
            </a:extLst>
          </p:cNvPr>
          <p:cNvSpPr/>
          <p:nvPr/>
        </p:nvSpPr>
        <p:spPr>
          <a:xfrm>
            <a:off x="10319013" y="2507445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73AF63A2-3C4D-45F7-A0F3-792BB5DB8C66}"/>
              </a:ext>
            </a:extLst>
          </p:cNvPr>
          <p:cNvSpPr/>
          <p:nvPr/>
        </p:nvSpPr>
        <p:spPr>
          <a:xfrm>
            <a:off x="10938083" y="203593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667FA328-6E4E-416A-8185-9729CB7568B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6117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430864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CE11104-1C1D-48E9-9446-01579BD112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1539" y="908665"/>
            <a:ext cx="1943508" cy="2957925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A8816E71-5F5C-48D2-8B88-20837B70FF85}"/>
              </a:ext>
            </a:extLst>
          </p:cNvPr>
          <p:cNvGrpSpPr/>
          <p:nvPr/>
        </p:nvGrpSpPr>
        <p:grpSpPr>
          <a:xfrm>
            <a:off x="2201658" y="1108017"/>
            <a:ext cx="1016667" cy="2600499"/>
            <a:chOff x="2201658" y="1108017"/>
            <a:chExt cx="1016667" cy="2600499"/>
          </a:xfrm>
        </p:grpSpPr>
        <p:sp>
          <p:nvSpPr>
            <p:cNvPr id="2" name="Cube 1">
              <a:extLst>
                <a:ext uri="{FF2B5EF4-FFF2-40B4-BE49-F238E27FC236}">
                  <a16:creationId xmlns:a16="http://schemas.microsoft.com/office/drawing/2014/main" id="{AE5DC94D-4E79-40F5-AC36-955140087E33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Cube 6">
              <a:extLst>
                <a:ext uri="{FF2B5EF4-FFF2-40B4-BE49-F238E27FC236}">
                  <a16:creationId xmlns:a16="http://schemas.microsoft.com/office/drawing/2014/main" id="{88DF6DB5-12E4-4FC0-AD48-AE38ECCC680A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Cube 7">
              <a:extLst>
                <a:ext uri="{FF2B5EF4-FFF2-40B4-BE49-F238E27FC236}">
                  <a16:creationId xmlns:a16="http://schemas.microsoft.com/office/drawing/2014/main" id="{850567E9-B91E-4498-ADB9-F9C16CE9A3D9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Cube 8">
              <a:extLst>
                <a:ext uri="{FF2B5EF4-FFF2-40B4-BE49-F238E27FC236}">
                  <a16:creationId xmlns:a16="http://schemas.microsoft.com/office/drawing/2014/main" id="{5356AA04-5472-4D94-87C9-DD945BCEE17A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Cube 9">
              <a:extLst>
                <a:ext uri="{FF2B5EF4-FFF2-40B4-BE49-F238E27FC236}">
                  <a16:creationId xmlns:a16="http://schemas.microsoft.com/office/drawing/2014/main" id="{C64EB325-691E-4E6A-900E-731B566EF675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B2019B35-05F8-4849-AD07-A598E8E2B5F7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Cube 11">
              <a:extLst>
                <a:ext uri="{FF2B5EF4-FFF2-40B4-BE49-F238E27FC236}">
                  <a16:creationId xmlns:a16="http://schemas.microsoft.com/office/drawing/2014/main" id="{339ECCA4-F223-466C-82A6-AD5A40D2E679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F9BDCF81-96D8-459B-96AA-D20BD0278133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CF2D1339-F89F-4A37-B82F-E8577D67A380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DB60DD23-185D-4E2D-B7B9-1F088B884F6E}"/>
                </a:ext>
              </a:extLst>
            </p:cNvPr>
            <p:cNvSpPr/>
            <p:nvPr/>
          </p:nvSpPr>
          <p:spPr>
            <a:xfrm>
              <a:off x="2201658" y="110801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B1191C24-CD49-4A48-BC32-F7A1657E404A}"/>
                </a:ext>
              </a:extLst>
            </p:cNvPr>
            <p:cNvSpPr/>
            <p:nvPr/>
          </p:nvSpPr>
          <p:spPr>
            <a:xfrm>
              <a:off x="2872096" y="336228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5DFD952B-0DD5-44C8-BC1B-A7A3F38182E7}"/>
                </a:ext>
              </a:extLst>
            </p:cNvPr>
            <p:cNvSpPr/>
            <p:nvPr/>
          </p:nvSpPr>
          <p:spPr>
            <a:xfrm>
              <a:off x="2872096" y="3107314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6D07ED7B-BCD2-432A-8D26-6346D378ABA8}"/>
                </a:ext>
              </a:extLst>
            </p:cNvPr>
            <p:cNvSpPr/>
            <p:nvPr/>
          </p:nvSpPr>
          <p:spPr>
            <a:xfrm>
              <a:off x="2872095" y="2869942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A4CFAC05-0B1C-4BDC-9568-35B85AC33AB2}"/>
                </a:ext>
              </a:extLst>
            </p:cNvPr>
            <p:cNvSpPr/>
            <p:nvPr/>
          </p:nvSpPr>
          <p:spPr>
            <a:xfrm>
              <a:off x="2872094" y="261081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CB5311BB-4614-464D-8FB2-03C7CF73C243}"/>
                </a:ext>
              </a:extLst>
            </p:cNvPr>
            <p:cNvSpPr/>
            <p:nvPr/>
          </p:nvSpPr>
          <p:spPr>
            <a:xfrm>
              <a:off x="2872093" y="23816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886A6903-C585-4B79-A11F-A4477BE400A8}"/>
                </a:ext>
              </a:extLst>
            </p:cNvPr>
            <p:cNvSpPr/>
            <p:nvPr/>
          </p:nvSpPr>
          <p:spPr>
            <a:xfrm>
              <a:off x="2872092" y="2144279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2F40E4C8-ED58-45CD-8A5F-C5993758F5CF}"/>
                </a:ext>
              </a:extLst>
            </p:cNvPr>
            <p:cNvSpPr/>
            <p:nvPr/>
          </p:nvSpPr>
          <p:spPr>
            <a:xfrm>
              <a:off x="2872092" y="1882459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D474C043-4E53-4D72-9EA2-BBE6C85C20BC}"/>
                </a:ext>
              </a:extLst>
            </p:cNvPr>
            <p:cNvSpPr/>
            <p:nvPr/>
          </p:nvSpPr>
          <p:spPr>
            <a:xfrm>
              <a:off x="2872092" y="163421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FE6E0AEE-4501-4F14-9440-9B6718DB422A}"/>
                </a:ext>
              </a:extLst>
            </p:cNvPr>
            <p:cNvSpPr/>
            <p:nvPr/>
          </p:nvSpPr>
          <p:spPr>
            <a:xfrm>
              <a:off x="2872091" y="137754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Cube 24">
              <a:extLst>
                <a:ext uri="{FF2B5EF4-FFF2-40B4-BE49-F238E27FC236}">
                  <a16:creationId xmlns:a16="http://schemas.microsoft.com/office/drawing/2014/main" id="{804659E6-FAF9-4CDC-A21A-A0056F4156E0}"/>
                </a:ext>
              </a:extLst>
            </p:cNvPr>
            <p:cNvSpPr/>
            <p:nvPr/>
          </p:nvSpPr>
          <p:spPr>
            <a:xfrm>
              <a:off x="2872091" y="112990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4" name="Table 25">
            <a:extLst>
              <a:ext uri="{FF2B5EF4-FFF2-40B4-BE49-F238E27FC236}">
                <a16:creationId xmlns:a16="http://schemas.microsoft.com/office/drawing/2014/main" id="{B405B5D6-65A4-4375-B1B7-787FA6912B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716179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27" name="Oval 26">
            <a:extLst>
              <a:ext uri="{FF2B5EF4-FFF2-40B4-BE49-F238E27FC236}">
                <a16:creationId xmlns:a16="http://schemas.microsoft.com/office/drawing/2014/main" id="{6EA1A538-D375-4F09-A918-F31F92A90812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0896E60D-7374-485F-B31F-C2113EED5B8C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57C34686-03BA-4A71-818D-A8F9C1A9A72D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E6B6CDEA-AD9C-42A5-B8E8-DCE13B17545C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1083BF6D-43FB-4F36-B75D-9A82C59E35B7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D63AC53F-E9CC-4C56-9BD2-F5FA474BF564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CB516C9-89F4-473B-8960-2521F15B3A67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CCFF4562-FFB8-4909-AEDA-8434EFD7B286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3715B7A2-46CA-4A2C-BAA0-4D47F6A0B7DD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FFB713AF-0058-401E-9302-BEB88E053448}"/>
              </a:ext>
            </a:extLst>
          </p:cNvPr>
          <p:cNvSpPr/>
          <p:nvPr/>
        </p:nvSpPr>
        <p:spPr>
          <a:xfrm>
            <a:off x="10938083" y="1086600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7" name="Table 25">
            <a:extLst>
              <a:ext uri="{FF2B5EF4-FFF2-40B4-BE49-F238E27FC236}">
                <a16:creationId xmlns:a16="http://schemas.microsoft.com/office/drawing/2014/main" id="{52A31D85-2FFD-479E-A289-C43D533E66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475227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38" name="Oval 37">
            <a:extLst>
              <a:ext uri="{FF2B5EF4-FFF2-40B4-BE49-F238E27FC236}">
                <a16:creationId xmlns:a16="http://schemas.microsoft.com/office/drawing/2014/main" id="{0098AEA1-138D-4CE0-B112-7CF59A95D845}"/>
              </a:ext>
            </a:extLst>
          </p:cNvPr>
          <p:cNvSpPr/>
          <p:nvPr/>
        </p:nvSpPr>
        <p:spPr>
          <a:xfrm>
            <a:off x="8407153" y="203856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5BB606EB-0EC8-4D4D-85FC-F9F44D8B26AA}"/>
              </a:ext>
            </a:extLst>
          </p:cNvPr>
          <p:cNvSpPr/>
          <p:nvPr/>
        </p:nvSpPr>
        <p:spPr>
          <a:xfrm>
            <a:off x="8407153" y="2507445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242B8246-951B-4126-9C7D-3D891D79AEDA}"/>
              </a:ext>
            </a:extLst>
          </p:cNvPr>
          <p:cNvSpPr/>
          <p:nvPr/>
        </p:nvSpPr>
        <p:spPr>
          <a:xfrm>
            <a:off x="9002181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9F754D5B-EDC2-4C4D-9A29-1147BE1FF91A}"/>
              </a:ext>
            </a:extLst>
          </p:cNvPr>
          <p:cNvSpPr/>
          <p:nvPr/>
        </p:nvSpPr>
        <p:spPr>
          <a:xfrm>
            <a:off x="8996499" y="2528815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EB8183B-2242-43B6-AF4C-885023BE4192}"/>
              </a:ext>
            </a:extLst>
          </p:cNvPr>
          <p:cNvSpPr/>
          <p:nvPr/>
        </p:nvSpPr>
        <p:spPr>
          <a:xfrm>
            <a:off x="9660597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7567C253-911F-4559-9DE8-B499B456FC89}"/>
              </a:ext>
            </a:extLst>
          </p:cNvPr>
          <p:cNvSpPr/>
          <p:nvPr/>
        </p:nvSpPr>
        <p:spPr>
          <a:xfrm>
            <a:off x="9672618" y="252442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C66E2B70-90FB-47F2-817C-56E82959BC2D}"/>
              </a:ext>
            </a:extLst>
          </p:cNvPr>
          <p:cNvSpPr/>
          <p:nvPr/>
        </p:nvSpPr>
        <p:spPr>
          <a:xfrm>
            <a:off x="10319013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7D07B880-E72F-4422-A56A-EE0B915B721E}"/>
              </a:ext>
            </a:extLst>
          </p:cNvPr>
          <p:cNvSpPr/>
          <p:nvPr/>
        </p:nvSpPr>
        <p:spPr>
          <a:xfrm>
            <a:off x="10319013" y="2507445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A2D0CB36-FF53-4D73-824A-27E304F3DCD3}"/>
              </a:ext>
            </a:extLst>
          </p:cNvPr>
          <p:cNvSpPr/>
          <p:nvPr/>
        </p:nvSpPr>
        <p:spPr>
          <a:xfrm>
            <a:off x="10938083" y="203593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90ABD398-235E-4E2B-9574-4D392E31B059}"/>
              </a:ext>
            </a:extLst>
          </p:cNvPr>
          <p:cNvSpPr/>
          <p:nvPr/>
        </p:nvSpPr>
        <p:spPr>
          <a:xfrm>
            <a:off x="10938083" y="250739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1B4584DD-4837-477C-87E7-BAE5EB5A44D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5770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3555350" y="1438182"/>
            <a:ext cx="489121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From 20 to 1- backwards</a:t>
            </a:r>
          </a:p>
        </p:txBody>
      </p:sp>
      <p:graphicFrame>
        <p:nvGraphicFramePr>
          <p:cNvPr id="10" name="Table 2">
            <a:extLst>
              <a:ext uri="{FF2B5EF4-FFF2-40B4-BE49-F238E27FC236}">
                <a16:creationId xmlns:a16="http://schemas.microsoft.com/office/drawing/2014/main" id="{93C37226-3806-4D5A-BF9C-424DCD4CE058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5142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CE11104-1C1D-48E9-9446-01579BD112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1539" y="908665"/>
            <a:ext cx="1943508" cy="2957925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1C5625A6-8120-4F45-8AB5-716D8021D5AC}"/>
              </a:ext>
            </a:extLst>
          </p:cNvPr>
          <p:cNvGrpSpPr/>
          <p:nvPr/>
        </p:nvGrpSpPr>
        <p:grpSpPr>
          <a:xfrm>
            <a:off x="2201658" y="1108017"/>
            <a:ext cx="1016667" cy="2600499"/>
            <a:chOff x="2201658" y="1108017"/>
            <a:chExt cx="1016667" cy="2600499"/>
          </a:xfrm>
        </p:grpSpPr>
        <p:sp>
          <p:nvSpPr>
            <p:cNvPr id="7" name="Cube 6">
              <a:extLst>
                <a:ext uri="{FF2B5EF4-FFF2-40B4-BE49-F238E27FC236}">
                  <a16:creationId xmlns:a16="http://schemas.microsoft.com/office/drawing/2014/main" id="{B2A74808-F3C7-44D8-989B-08B88E3ACB6F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Cube 7">
              <a:extLst>
                <a:ext uri="{FF2B5EF4-FFF2-40B4-BE49-F238E27FC236}">
                  <a16:creationId xmlns:a16="http://schemas.microsoft.com/office/drawing/2014/main" id="{8D0927E3-C77B-4CC3-B7B4-9D6CF579D9CD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Cube 8">
              <a:extLst>
                <a:ext uri="{FF2B5EF4-FFF2-40B4-BE49-F238E27FC236}">
                  <a16:creationId xmlns:a16="http://schemas.microsoft.com/office/drawing/2014/main" id="{9C902B10-411E-401C-A3D0-38A82694610C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Cube 9">
              <a:extLst>
                <a:ext uri="{FF2B5EF4-FFF2-40B4-BE49-F238E27FC236}">
                  <a16:creationId xmlns:a16="http://schemas.microsoft.com/office/drawing/2014/main" id="{3BAE6978-A201-4339-A313-9168FECA741B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836A2689-6A9B-405A-B88A-FA7D6B91CC4F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Cube 11">
              <a:extLst>
                <a:ext uri="{FF2B5EF4-FFF2-40B4-BE49-F238E27FC236}">
                  <a16:creationId xmlns:a16="http://schemas.microsoft.com/office/drawing/2014/main" id="{5C27F480-5DC0-4BA5-BA6F-595140E63E4C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5F2FC477-4AAB-4738-99BE-15F3CECCDA1A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3F38C123-272E-4E3F-840B-4606251662F2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486C8619-04EC-48C5-8CAE-0BBEEE929672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D76B05FC-4E40-4AEC-8F7A-C4121E41D578}"/>
                </a:ext>
              </a:extLst>
            </p:cNvPr>
            <p:cNvSpPr/>
            <p:nvPr/>
          </p:nvSpPr>
          <p:spPr>
            <a:xfrm>
              <a:off x="2201658" y="110801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2968ABD1-EA62-4135-AF8E-FA2FB8B60802}"/>
                </a:ext>
              </a:extLst>
            </p:cNvPr>
            <p:cNvSpPr/>
            <p:nvPr/>
          </p:nvSpPr>
          <p:spPr>
            <a:xfrm>
              <a:off x="2872096" y="336228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C6F05428-9E47-4D13-AFE4-9DA1DECADE9E}"/>
                </a:ext>
              </a:extLst>
            </p:cNvPr>
            <p:cNvSpPr/>
            <p:nvPr/>
          </p:nvSpPr>
          <p:spPr>
            <a:xfrm>
              <a:off x="2872096" y="3107314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2F9EE9DB-D8B8-4E1B-926F-F3CC025419EF}"/>
                </a:ext>
              </a:extLst>
            </p:cNvPr>
            <p:cNvSpPr/>
            <p:nvPr/>
          </p:nvSpPr>
          <p:spPr>
            <a:xfrm>
              <a:off x="2872095" y="2869942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BE6138AF-FD21-4AE6-868A-80CB6EEF3D2B}"/>
                </a:ext>
              </a:extLst>
            </p:cNvPr>
            <p:cNvSpPr/>
            <p:nvPr/>
          </p:nvSpPr>
          <p:spPr>
            <a:xfrm>
              <a:off x="2872094" y="261081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4C55C859-581A-4297-8D21-72CBF14787DC}"/>
                </a:ext>
              </a:extLst>
            </p:cNvPr>
            <p:cNvSpPr/>
            <p:nvPr/>
          </p:nvSpPr>
          <p:spPr>
            <a:xfrm>
              <a:off x="2872093" y="23816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87A54320-66F0-4103-8402-58E3155AE9D8}"/>
                </a:ext>
              </a:extLst>
            </p:cNvPr>
            <p:cNvSpPr/>
            <p:nvPr/>
          </p:nvSpPr>
          <p:spPr>
            <a:xfrm>
              <a:off x="2872092" y="2144279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AC23E9C1-6BDD-4E57-9F76-ADF162E02A6C}"/>
                </a:ext>
              </a:extLst>
            </p:cNvPr>
            <p:cNvSpPr/>
            <p:nvPr/>
          </p:nvSpPr>
          <p:spPr>
            <a:xfrm>
              <a:off x="2872092" y="1882459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05B40BDD-29A2-4C74-8950-035691A4B135}"/>
                </a:ext>
              </a:extLst>
            </p:cNvPr>
            <p:cNvSpPr/>
            <p:nvPr/>
          </p:nvSpPr>
          <p:spPr>
            <a:xfrm>
              <a:off x="2872092" y="163421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Cube 24">
              <a:extLst>
                <a:ext uri="{FF2B5EF4-FFF2-40B4-BE49-F238E27FC236}">
                  <a16:creationId xmlns:a16="http://schemas.microsoft.com/office/drawing/2014/main" id="{504E28FA-504E-4A75-91B3-E6523E229BC9}"/>
                </a:ext>
              </a:extLst>
            </p:cNvPr>
            <p:cNvSpPr/>
            <p:nvPr/>
          </p:nvSpPr>
          <p:spPr>
            <a:xfrm>
              <a:off x="2872091" y="137754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Cube 25">
              <a:extLst>
                <a:ext uri="{FF2B5EF4-FFF2-40B4-BE49-F238E27FC236}">
                  <a16:creationId xmlns:a16="http://schemas.microsoft.com/office/drawing/2014/main" id="{D26FF21E-4938-448C-AC7A-A11B8BE2B719}"/>
                </a:ext>
              </a:extLst>
            </p:cNvPr>
            <p:cNvSpPr/>
            <p:nvPr/>
          </p:nvSpPr>
          <p:spPr>
            <a:xfrm>
              <a:off x="2872091" y="112990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27" name="Table 25">
            <a:extLst>
              <a:ext uri="{FF2B5EF4-FFF2-40B4-BE49-F238E27FC236}">
                <a16:creationId xmlns:a16="http://schemas.microsoft.com/office/drawing/2014/main" id="{0D51366C-4260-4F56-A9D9-54DA3F7FA1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992248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28" name="Oval 27">
            <a:extLst>
              <a:ext uri="{FF2B5EF4-FFF2-40B4-BE49-F238E27FC236}">
                <a16:creationId xmlns:a16="http://schemas.microsoft.com/office/drawing/2014/main" id="{BE444F96-0827-48B8-8FF9-35F5F94832C4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786C37E-9C9F-45CD-AF22-5601BE8DEE4B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92F6AF02-B5CA-49F6-8681-B2C9CCE03239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47DCF461-1F78-4AF7-8984-9ABA440E18C4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BFAFC3CF-7958-4D32-B297-EE5AB5F24689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6E3FDBFE-9F6E-4A55-8FAC-B6C5F99757F1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080E0E9-B1D2-4553-A343-AF5A44B4B4E8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4DD8C4D-F6BF-49C9-9D05-B543D5DB3973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92454D46-E4C3-43FD-89B3-11EC1AE56B67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24081192-2D56-46FA-8885-8169DBF0B9A1}"/>
              </a:ext>
            </a:extLst>
          </p:cNvPr>
          <p:cNvSpPr/>
          <p:nvPr/>
        </p:nvSpPr>
        <p:spPr>
          <a:xfrm>
            <a:off x="10938083" y="1086600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8" name="Table 25">
            <a:extLst>
              <a:ext uri="{FF2B5EF4-FFF2-40B4-BE49-F238E27FC236}">
                <a16:creationId xmlns:a16="http://schemas.microsoft.com/office/drawing/2014/main" id="{CAC23BE0-B00C-41F0-88CA-18A45CAB4A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358426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39" name="Oval 38">
            <a:extLst>
              <a:ext uri="{FF2B5EF4-FFF2-40B4-BE49-F238E27FC236}">
                <a16:creationId xmlns:a16="http://schemas.microsoft.com/office/drawing/2014/main" id="{9C81AD05-E1CE-44EC-9D62-7CA281354106}"/>
              </a:ext>
            </a:extLst>
          </p:cNvPr>
          <p:cNvSpPr/>
          <p:nvPr/>
        </p:nvSpPr>
        <p:spPr>
          <a:xfrm>
            <a:off x="8407153" y="203856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A5F0DCB-33E1-404C-9C1A-B837CD188219}"/>
              </a:ext>
            </a:extLst>
          </p:cNvPr>
          <p:cNvSpPr/>
          <p:nvPr/>
        </p:nvSpPr>
        <p:spPr>
          <a:xfrm>
            <a:off x="8407153" y="2507445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33BEF98A-70E3-49AD-9A05-07374427B718}"/>
              </a:ext>
            </a:extLst>
          </p:cNvPr>
          <p:cNvSpPr/>
          <p:nvPr/>
        </p:nvSpPr>
        <p:spPr>
          <a:xfrm>
            <a:off x="9002181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6633CF5E-BAE7-4348-B59F-1CA28D0749D4}"/>
              </a:ext>
            </a:extLst>
          </p:cNvPr>
          <p:cNvSpPr/>
          <p:nvPr/>
        </p:nvSpPr>
        <p:spPr>
          <a:xfrm>
            <a:off x="8996499" y="2528815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DC3A47E9-F981-4B21-8F0D-A462E96192E0}"/>
              </a:ext>
            </a:extLst>
          </p:cNvPr>
          <p:cNvSpPr/>
          <p:nvPr/>
        </p:nvSpPr>
        <p:spPr>
          <a:xfrm>
            <a:off x="9660597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B411AA6D-85A5-469F-BFF5-323EF7704F67}"/>
              </a:ext>
            </a:extLst>
          </p:cNvPr>
          <p:cNvSpPr/>
          <p:nvPr/>
        </p:nvSpPr>
        <p:spPr>
          <a:xfrm>
            <a:off x="9672618" y="252442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1E9303F-E658-4EEA-A7F1-8D2F8B34ABC3}"/>
              </a:ext>
            </a:extLst>
          </p:cNvPr>
          <p:cNvSpPr/>
          <p:nvPr/>
        </p:nvSpPr>
        <p:spPr>
          <a:xfrm>
            <a:off x="10319013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68CC31B0-72D9-4FCF-97E9-3C34C148FE91}"/>
              </a:ext>
            </a:extLst>
          </p:cNvPr>
          <p:cNvSpPr/>
          <p:nvPr/>
        </p:nvSpPr>
        <p:spPr>
          <a:xfrm>
            <a:off x="10319013" y="2507445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071D72C9-2231-4E0F-8799-0001B7186A20}"/>
              </a:ext>
            </a:extLst>
          </p:cNvPr>
          <p:cNvSpPr/>
          <p:nvPr/>
        </p:nvSpPr>
        <p:spPr>
          <a:xfrm>
            <a:off x="10938083" y="203593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9154C361-BFE3-495F-9FB0-27B2B0469426}"/>
              </a:ext>
            </a:extLst>
          </p:cNvPr>
          <p:cNvSpPr/>
          <p:nvPr/>
        </p:nvSpPr>
        <p:spPr>
          <a:xfrm>
            <a:off x="10938083" y="250739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7351D261-9AF8-4AA2-87B4-B9F31A0142C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270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CA5C36D5-0314-4DF3-8B09-0F566A4001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2736" y="961932"/>
            <a:ext cx="2041113" cy="295792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ADBFE881-BBBB-4B82-8FE6-6F8F6A245585}"/>
              </a:ext>
            </a:extLst>
          </p:cNvPr>
          <p:cNvGrpSpPr/>
          <p:nvPr/>
        </p:nvGrpSpPr>
        <p:grpSpPr>
          <a:xfrm>
            <a:off x="2201658" y="1108017"/>
            <a:ext cx="1016667" cy="2600499"/>
            <a:chOff x="2201658" y="1108017"/>
            <a:chExt cx="1016667" cy="2600499"/>
          </a:xfrm>
        </p:grpSpPr>
        <p:sp>
          <p:nvSpPr>
            <p:cNvPr id="5" name="Cube 4">
              <a:extLst>
                <a:ext uri="{FF2B5EF4-FFF2-40B4-BE49-F238E27FC236}">
                  <a16:creationId xmlns:a16="http://schemas.microsoft.com/office/drawing/2014/main" id="{09A61309-DBBB-43CE-8122-BAFEE52DA7EE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Cube 6">
              <a:extLst>
                <a:ext uri="{FF2B5EF4-FFF2-40B4-BE49-F238E27FC236}">
                  <a16:creationId xmlns:a16="http://schemas.microsoft.com/office/drawing/2014/main" id="{B4508C6D-DE82-42B0-B4BC-9BFAE6346F5E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Cube 7">
              <a:extLst>
                <a:ext uri="{FF2B5EF4-FFF2-40B4-BE49-F238E27FC236}">
                  <a16:creationId xmlns:a16="http://schemas.microsoft.com/office/drawing/2014/main" id="{236E931D-4F52-478D-BD38-39DECA2186C9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Cube 8">
              <a:extLst>
                <a:ext uri="{FF2B5EF4-FFF2-40B4-BE49-F238E27FC236}">
                  <a16:creationId xmlns:a16="http://schemas.microsoft.com/office/drawing/2014/main" id="{5FD45B8B-6C06-4DE3-AA40-56A3F55BA4EE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Cube 9">
              <a:extLst>
                <a:ext uri="{FF2B5EF4-FFF2-40B4-BE49-F238E27FC236}">
                  <a16:creationId xmlns:a16="http://schemas.microsoft.com/office/drawing/2014/main" id="{73F9E599-E644-4FDF-9716-7F4AFD5A4901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335AB8C2-A494-4C1F-B907-074D6F5CC911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Cube 11">
              <a:extLst>
                <a:ext uri="{FF2B5EF4-FFF2-40B4-BE49-F238E27FC236}">
                  <a16:creationId xmlns:a16="http://schemas.microsoft.com/office/drawing/2014/main" id="{9336ED20-692D-4B1D-85FA-8B2F681B07D7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63994305-EA81-4BF0-A667-EA578E9B34DF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4E0B4506-38AD-4487-BC19-328127C75C2F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2A9872AA-0CB8-4DE5-9A33-B97E947002FE}"/>
                </a:ext>
              </a:extLst>
            </p:cNvPr>
            <p:cNvSpPr/>
            <p:nvPr/>
          </p:nvSpPr>
          <p:spPr>
            <a:xfrm>
              <a:off x="2201658" y="110801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1CBDDB11-E278-4A79-A158-505FF1046E2D}"/>
                </a:ext>
              </a:extLst>
            </p:cNvPr>
            <p:cNvSpPr/>
            <p:nvPr/>
          </p:nvSpPr>
          <p:spPr>
            <a:xfrm>
              <a:off x="2872096" y="336228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491BC11F-8C82-400F-A1CD-E082967D0B3C}"/>
                </a:ext>
              </a:extLst>
            </p:cNvPr>
            <p:cNvSpPr/>
            <p:nvPr/>
          </p:nvSpPr>
          <p:spPr>
            <a:xfrm>
              <a:off x="2872096" y="3107314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2864AAD2-50B5-46FC-9360-AABB766E8180}"/>
                </a:ext>
              </a:extLst>
            </p:cNvPr>
            <p:cNvSpPr/>
            <p:nvPr/>
          </p:nvSpPr>
          <p:spPr>
            <a:xfrm>
              <a:off x="2872095" y="2869942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ABF6B013-1101-4854-91B5-E03C718B6FED}"/>
                </a:ext>
              </a:extLst>
            </p:cNvPr>
            <p:cNvSpPr/>
            <p:nvPr/>
          </p:nvSpPr>
          <p:spPr>
            <a:xfrm>
              <a:off x="2872094" y="261081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3C6EB380-33A7-45D4-92CE-B6F8BF129A67}"/>
                </a:ext>
              </a:extLst>
            </p:cNvPr>
            <p:cNvSpPr/>
            <p:nvPr/>
          </p:nvSpPr>
          <p:spPr>
            <a:xfrm>
              <a:off x="2872093" y="23816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75A2986A-CE23-475D-836F-956690B77217}"/>
                </a:ext>
              </a:extLst>
            </p:cNvPr>
            <p:cNvSpPr/>
            <p:nvPr/>
          </p:nvSpPr>
          <p:spPr>
            <a:xfrm>
              <a:off x="2872092" y="2144279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4AAE80B8-D112-4D4E-8854-EAA3CD7F8791}"/>
                </a:ext>
              </a:extLst>
            </p:cNvPr>
            <p:cNvSpPr/>
            <p:nvPr/>
          </p:nvSpPr>
          <p:spPr>
            <a:xfrm>
              <a:off x="2872092" y="1882459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A3F0153C-86A6-4CBF-95AB-AEFE99BA6DC7}"/>
                </a:ext>
              </a:extLst>
            </p:cNvPr>
            <p:cNvSpPr/>
            <p:nvPr/>
          </p:nvSpPr>
          <p:spPr>
            <a:xfrm>
              <a:off x="2872092" y="163421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5DBF2BBB-3D23-4C72-8D91-717D48CACDC7}"/>
                </a:ext>
              </a:extLst>
            </p:cNvPr>
            <p:cNvSpPr/>
            <p:nvPr/>
          </p:nvSpPr>
          <p:spPr>
            <a:xfrm>
              <a:off x="2872091" y="137754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934E5988-F089-45D2-8F25-F109ECCA3E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459595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26" name="Oval 25">
            <a:extLst>
              <a:ext uri="{FF2B5EF4-FFF2-40B4-BE49-F238E27FC236}">
                <a16:creationId xmlns:a16="http://schemas.microsoft.com/office/drawing/2014/main" id="{EB43A4FA-CDA6-4A4E-8ABD-B7FEE2674673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EC6D2B2-EDA5-434A-827B-C5D45F3CB216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B51B1340-E6BB-4D23-BED7-BF5312413126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55F5A3DF-7F90-43CF-B04B-4483E7E72404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CB6D8CA-FF50-4D67-B0D0-39407187BFE7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20BAA04-8051-4284-82C9-0B5E04CC970A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B573EC1-A4BE-4942-BC1F-DB51FE2D1C6E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6363ABEE-E79C-468C-A5E8-F014EF7BC478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CC62F4C-599C-41DD-9707-980C788F3C20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B172DB1-9A0A-407E-A858-C38BE987F197}"/>
              </a:ext>
            </a:extLst>
          </p:cNvPr>
          <p:cNvSpPr/>
          <p:nvPr/>
        </p:nvSpPr>
        <p:spPr>
          <a:xfrm>
            <a:off x="10938083" y="1086600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6" name="Table 25">
            <a:extLst>
              <a:ext uri="{FF2B5EF4-FFF2-40B4-BE49-F238E27FC236}">
                <a16:creationId xmlns:a16="http://schemas.microsoft.com/office/drawing/2014/main" id="{99150938-F74A-48A9-A015-0AA4D2A3AB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800127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37" name="Oval 36">
            <a:extLst>
              <a:ext uri="{FF2B5EF4-FFF2-40B4-BE49-F238E27FC236}">
                <a16:creationId xmlns:a16="http://schemas.microsoft.com/office/drawing/2014/main" id="{517560FC-5EF2-4425-97C9-558324130B85}"/>
              </a:ext>
            </a:extLst>
          </p:cNvPr>
          <p:cNvSpPr/>
          <p:nvPr/>
        </p:nvSpPr>
        <p:spPr>
          <a:xfrm>
            <a:off x="8407153" y="203856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E17C234-EB4F-4C88-B489-87E1BE3D1B70}"/>
              </a:ext>
            </a:extLst>
          </p:cNvPr>
          <p:cNvSpPr/>
          <p:nvPr/>
        </p:nvSpPr>
        <p:spPr>
          <a:xfrm>
            <a:off x="8407153" y="2507445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14167AEB-423E-4874-8D6E-BB2BA23D5AC7}"/>
              </a:ext>
            </a:extLst>
          </p:cNvPr>
          <p:cNvSpPr/>
          <p:nvPr/>
        </p:nvSpPr>
        <p:spPr>
          <a:xfrm>
            <a:off x="9002181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47FFD2A0-79A7-4F40-97A7-E4D892C35CA2}"/>
              </a:ext>
            </a:extLst>
          </p:cNvPr>
          <p:cNvSpPr/>
          <p:nvPr/>
        </p:nvSpPr>
        <p:spPr>
          <a:xfrm>
            <a:off x="8996499" y="2528815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73E029D8-1F88-4019-826D-09CEDBD9AC34}"/>
              </a:ext>
            </a:extLst>
          </p:cNvPr>
          <p:cNvSpPr/>
          <p:nvPr/>
        </p:nvSpPr>
        <p:spPr>
          <a:xfrm>
            <a:off x="9660597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DC241DFD-BF5A-40D8-A35C-7CCFC813C949}"/>
              </a:ext>
            </a:extLst>
          </p:cNvPr>
          <p:cNvSpPr/>
          <p:nvPr/>
        </p:nvSpPr>
        <p:spPr>
          <a:xfrm>
            <a:off x="9672618" y="252442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B346764-6B09-4BF4-A0B6-6E17FD51D021}"/>
              </a:ext>
            </a:extLst>
          </p:cNvPr>
          <p:cNvSpPr/>
          <p:nvPr/>
        </p:nvSpPr>
        <p:spPr>
          <a:xfrm>
            <a:off x="10319013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36A35D36-0603-4A92-92A9-876D2B87A4FE}"/>
              </a:ext>
            </a:extLst>
          </p:cNvPr>
          <p:cNvSpPr/>
          <p:nvPr/>
        </p:nvSpPr>
        <p:spPr>
          <a:xfrm>
            <a:off x="10319013" y="2507445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6B8F82D-EFD1-4393-BC24-AA4CE92CFE5A}"/>
              </a:ext>
            </a:extLst>
          </p:cNvPr>
          <p:cNvSpPr/>
          <p:nvPr/>
        </p:nvSpPr>
        <p:spPr>
          <a:xfrm>
            <a:off x="10938083" y="203593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BB65A6E6-AC06-45D3-96A6-A8E7252C5B7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7138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1AD61724-575C-43AC-A72B-271D6A6A0B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0452" y="837645"/>
            <a:ext cx="1991096" cy="295792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61AAD56A-9D8F-42E9-A49F-F38B7BE72724}"/>
              </a:ext>
            </a:extLst>
          </p:cNvPr>
          <p:cNvGrpSpPr/>
          <p:nvPr/>
        </p:nvGrpSpPr>
        <p:grpSpPr>
          <a:xfrm>
            <a:off x="2201658" y="1108017"/>
            <a:ext cx="1016667" cy="2600499"/>
            <a:chOff x="2201658" y="1108017"/>
            <a:chExt cx="1016667" cy="2600499"/>
          </a:xfrm>
        </p:grpSpPr>
        <p:sp>
          <p:nvSpPr>
            <p:cNvPr id="5" name="Cube 4">
              <a:extLst>
                <a:ext uri="{FF2B5EF4-FFF2-40B4-BE49-F238E27FC236}">
                  <a16:creationId xmlns:a16="http://schemas.microsoft.com/office/drawing/2014/main" id="{0FB2DDEE-D99A-44E0-95C1-EBC885376646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Cube 6">
              <a:extLst>
                <a:ext uri="{FF2B5EF4-FFF2-40B4-BE49-F238E27FC236}">
                  <a16:creationId xmlns:a16="http://schemas.microsoft.com/office/drawing/2014/main" id="{BF90F89E-AD13-4BCF-AA6B-913AA4A3D6D7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Cube 7">
              <a:extLst>
                <a:ext uri="{FF2B5EF4-FFF2-40B4-BE49-F238E27FC236}">
                  <a16:creationId xmlns:a16="http://schemas.microsoft.com/office/drawing/2014/main" id="{211DEBF9-D628-41E6-B823-A0B916DCDA44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Cube 8">
              <a:extLst>
                <a:ext uri="{FF2B5EF4-FFF2-40B4-BE49-F238E27FC236}">
                  <a16:creationId xmlns:a16="http://schemas.microsoft.com/office/drawing/2014/main" id="{1D544250-950A-42BA-A4EC-5512A3AF6930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Cube 9">
              <a:extLst>
                <a:ext uri="{FF2B5EF4-FFF2-40B4-BE49-F238E27FC236}">
                  <a16:creationId xmlns:a16="http://schemas.microsoft.com/office/drawing/2014/main" id="{F27B6146-9E3E-4964-ABC6-2041379709CD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86830247-8CB5-43C5-A76F-EF870FA025AC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Cube 11">
              <a:extLst>
                <a:ext uri="{FF2B5EF4-FFF2-40B4-BE49-F238E27FC236}">
                  <a16:creationId xmlns:a16="http://schemas.microsoft.com/office/drawing/2014/main" id="{B733BAB3-D838-46E3-9ECA-DDFE38A227FD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AA7215B8-C588-4F67-88A7-03B77709A6D1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A1DF9418-F6B0-4DD5-854F-87A630A1BCE1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30E95E95-B943-47B7-A560-E77D9D61A545}"/>
                </a:ext>
              </a:extLst>
            </p:cNvPr>
            <p:cNvSpPr/>
            <p:nvPr/>
          </p:nvSpPr>
          <p:spPr>
            <a:xfrm>
              <a:off x="2201658" y="110801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6C97E87C-1619-43F6-878D-AD494686CF6C}"/>
                </a:ext>
              </a:extLst>
            </p:cNvPr>
            <p:cNvSpPr/>
            <p:nvPr/>
          </p:nvSpPr>
          <p:spPr>
            <a:xfrm>
              <a:off x="2872096" y="336228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DFBFB69B-B063-4B45-B14C-627BF64470AA}"/>
                </a:ext>
              </a:extLst>
            </p:cNvPr>
            <p:cNvSpPr/>
            <p:nvPr/>
          </p:nvSpPr>
          <p:spPr>
            <a:xfrm>
              <a:off x="2872096" y="3107314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9A2C3DAF-B97C-4CC0-BDDB-667D4A47B7E3}"/>
                </a:ext>
              </a:extLst>
            </p:cNvPr>
            <p:cNvSpPr/>
            <p:nvPr/>
          </p:nvSpPr>
          <p:spPr>
            <a:xfrm>
              <a:off x="2872095" y="2869942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5593EB8C-1C55-4E90-85EC-E9D42C770F98}"/>
                </a:ext>
              </a:extLst>
            </p:cNvPr>
            <p:cNvSpPr/>
            <p:nvPr/>
          </p:nvSpPr>
          <p:spPr>
            <a:xfrm>
              <a:off x="2872094" y="261081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407E0594-5FB2-480A-87CB-B7458A2515E3}"/>
                </a:ext>
              </a:extLst>
            </p:cNvPr>
            <p:cNvSpPr/>
            <p:nvPr/>
          </p:nvSpPr>
          <p:spPr>
            <a:xfrm>
              <a:off x="2872093" y="23816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83B1DC7D-3744-4840-9DB8-6A44D25E3809}"/>
                </a:ext>
              </a:extLst>
            </p:cNvPr>
            <p:cNvSpPr/>
            <p:nvPr/>
          </p:nvSpPr>
          <p:spPr>
            <a:xfrm>
              <a:off x="2872092" y="2144279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43213EB5-1037-4ED0-B6A6-9FDA9F3EE392}"/>
                </a:ext>
              </a:extLst>
            </p:cNvPr>
            <p:cNvSpPr/>
            <p:nvPr/>
          </p:nvSpPr>
          <p:spPr>
            <a:xfrm>
              <a:off x="2872092" y="1882459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BC5084D9-4D52-4953-877F-78102DDA6367}"/>
                </a:ext>
              </a:extLst>
            </p:cNvPr>
            <p:cNvSpPr/>
            <p:nvPr/>
          </p:nvSpPr>
          <p:spPr>
            <a:xfrm>
              <a:off x="2872092" y="163421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59952E66-36A6-4CAB-94BB-A544F369DF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459595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26" name="Oval 25">
            <a:extLst>
              <a:ext uri="{FF2B5EF4-FFF2-40B4-BE49-F238E27FC236}">
                <a16:creationId xmlns:a16="http://schemas.microsoft.com/office/drawing/2014/main" id="{97775DE9-F587-49A6-9408-FE881830E58D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FC6CBC83-2154-46FE-8A83-EA10F3EBA9F7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EBE0284-634C-47A7-B4AE-D0C5ED4CC74F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0FBB379-4244-4C4D-B5E7-A4E4E3F7B887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8E0EED1A-0ACC-4A25-8163-685180849D34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14BA4108-91CF-4870-9D29-34CCBE023C89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066B562-3BC8-4D5D-8EE9-777421B56E54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ECEF912D-AE41-4A53-A213-E8087F147293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009C3D2-0D08-4E37-862C-5EA805F9F5A3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F080A43-3EC2-43F7-A557-5369D42A3C22}"/>
              </a:ext>
            </a:extLst>
          </p:cNvPr>
          <p:cNvSpPr/>
          <p:nvPr/>
        </p:nvSpPr>
        <p:spPr>
          <a:xfrm>
            <a:off x="10938083" y="1086600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6" name="Table 25">
            <a:extLst>
              <a:ext uri="{FF2B5EF4-FFF2-40B4-BE49-F238E27FC236}">
                <a16:creationId xmlns:a16="http://schemas.microsoft.com/office/drawing/2014/main" id="{3900AF81-5559-4029-83D2-4A72CD82E0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800127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37" name="Oval 36">
            <a:extLst>
              <a:ext uri="{FF2B5EF4-FFF2-40B4-BE49-F238E27FC236}">
                <a16:creationId xmlns:a16="http://schemas.microsoft.com/office/drawing/2014/main" id="{1BACC0AC-D858-438F-B3DA-9A9D39FC14D4}"/>
              </a:ext>
            </a:extLst>
          </p:cNvPr>
          <p:cNvSpPr/>
          <p:nvPr/>
        </p:nvSpPr>
        <p:spPr>
          <a:xfrm>
            <a:off x="8407153" y="203856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9BFD138-8DAD-4DB3-BBBC-B88E451DE822}"/>
              </a:ext>
            </a:extLst>
          </p:cNvPr>
          <p:cNvSpPr/>
          <p:nvPr/>
        </p:nvSpPr>
        <p:spPr>
          <a:xfrm>
            <a:off x="8407153" y="2507445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A280EE5A-8EEC-4F41-BCD4-2C2832E1FD3E}"/>
              </a:ext>
            </a:extLst>
          </p:cNvPr>
          <p:cNvSpPr/>
          <p:nvPr/>
        </p:nvSpPr>
        <p:spPr>
          <a:xfrm>
            <a:off x="9002181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F78EB5C9-A93D-48D5-812A-15DB43A95CAD}"/>
              </a:ext>
            </a:extLst>
          </p:cNvPr>
          <p:cNvSpPr/>
          <p:nvPr/>
        </p:nvSpPr>
        <p:spPr>
          <a:xfrm>
            <a:off x="8996499" y="2528815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9126755-37DC-48D6-AE55-AC89111DD504}"/>
              </a:ext>
            </a:extLst>
          </p:cNvPr>
          <p:cNvSpPr/>
          <p:nvPr/>
        </p:nvSpPr>
        <p:spPr>
          <a:xfrm>
            <a:off x="9660597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8FDC7EE4-2BF1-4D9D-871C-93CF139C848E}"/>
              </a:ext>
            </a:extLst>
          </p:cNvPr>
          <p:cNvSpPr/>
          <p:nvPr/>
        </p:nvSpPr>
        <p:spPr>
          <a:xfrm>
            <a:off x="9672618" y="252442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A5962174-596C-45DD-A89E-FDC553E988CA}"/>
              </a:ext>
            </a:extLst>
          </p:cNvPr>
          <p:cNvSpPr/>
          <p:nvPr/>
        </p:nvSpPr>
        <p:spPr>
          <a:xfrm>
            <a:off x="10319013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A4DB525-8485-4A79-9181-81D180372478}"/>
              </a:ext>
            </a:extLst>
          </p:cNvPr>
          <p:cNvSpPr/>
          <p:nvPr/>
        </p:nvSpPr>
        <p:spPr>
          <a:xfrm>
            <a:off x="10938083" y="203593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08A53C7C-9312-47FB-A708-42284CA4D73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7268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FD54A6C3-D4C4-4CAD-A42A-415559E266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8902" y="811012"/>
            <a:ext cx="1968781" cy="295792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08C67EA0-0A0B-4062-A150-A7AAF28F93FB}"/>
              </a:ext>
            </a:extLst>
          </p:cNvPr>
          <p:cNvGrpSpPr/>
          <p:nvPr/>
        </p:nvGrpSpPr>
        <p:grpSpPr>
          <a:xfrm>
            <a:off x="2201658" y="1108017"/>
            <a:ext cx="1016667" cy="2600499"/>
            <a:chOff x="2201658" y="1108017"/>
            <a:chExt cx="1016667" cy="2600499"/>
          </a:xfrm>
        </p:grpSpPr>
        <p:sp>
          <p:nvSpPr>
            <p:cNvPr id="5" name="Cube 4">
              <a:extLst>
                <a:ext uri="{FF2B5EF4-FFF2-40B4-BE49-F238E27FC236}">
                  <a16:creationId xmlns:a16="http://schemas.microsoft.com/office/drawing/2014/main" id="{5D84AB60-1F61-443E-8847-CFB5361D4727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Cube 6">
              <a:extLst>
                <a:ext uri="{FF2B5EF4-FFF2-40B4-BE49-F238E27FC236}">
                  <a16:creationId xmlns:a16="http://schemas.microsoft.com/office/drawing/2014/main" id="{8334609D-CA94-4B33-AEF6-47ED049B41A8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Cube 7">
              <a:extLst>
                <a:ext uri="{FF2B5EF4-FFF2-40B4-BE49-F238E27FC236}">
                  <a16:creationId xmlns:a16="http://schemas.microsoft.com/office/drawing/2014/main" id="{5FC4C1E1-C261-4C46-B0F4-AEF0EFEF33FC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Cube 8">
              <a:extLst>
                <a:ext uri="{FF2B5EF4-FFF2-40B4-BE49-F238E27FC236}">
                  <a16:creationId xmlns:a16="http://schemas.microsoft.com/office/drawing/2014/main" id="{F05469FB-BEB8-4DFC-81D2-35B0459B1DE6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Cube 9">
              <a:extLst>
                <a:ext uri="{FF2B5EF4-FFF2-40B4-BE49-F238E27FC236}">
                  <a16:creationId xmlns:a16="http://schemas.microsoft.com/office/drawing/2014/main" id="{76A13030-DCED-4F76-8B95-AF5A09336DC3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F46BED9B-804C-4353-84DC-593EA808E8DA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Cube 11">
              <a:extLst>
                <a:ext uri="{FF2B5EF4-FFF2-40B4-BE49-F238E27FC236}">
                  <a16:creationId xmlns:a16="http://schemas.microsoft.com/office/drawing/2014/main" id="{504F7F10-B2B6-4467-8ED8-E91A96FC18E7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AD4370C1-A067-44FF-BC72-628F7F1B4CEB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D69AA368-D7FA-423D-85A7-42B44CD8E226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0206BB1C-86EA-48DC-84DF-8C08ED5765EA}"/>
                </a:ext>
              </a:extLst>
            </p:cNvPr>
            <p:cNvSpPr/>
            <p:nvPr/>
          </p:nvSpPr>
          <p:spPr>
            <a:xfrm>
              <a:off x="2201658" y="110801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FB1D1DAF-3C15-4786-9538-EC8543F98D9B}"/>
                </a:ext>
              </a:extLst>
            </p:cNvPr>
            <p:cNvSpPr/>
            <p:nvPr/>
          </p:nvSpPr>
          <p:spPr>
            <a:xfrm>
              <a:off x="2872096" y="336228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C295BB43-314E-4CE1-9740-857D2674C369}"/>
                </a:ext>
              </a:extLst>
            </p:cNvPr>
            <p:cNvSpPr/>
            <p:nvPr/>
          </p:nvSpPr>
          <p:spPr>
            <a:xfrm>
              <a:off x="2872096" y="3107314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6F9869EA-B52C-4F88-B87F-F53FF3FCFD7B}"/>
                </a:ext>
              </a:extLst>
            </p:cNvPr>
            <p:cNvSpPr/>
            <p:nvPr/>
          </p:nvSpPr>
          <p:spPr>
            <a:xfrm>
              <a:off x="2872095" y="2869942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845CFE9A-4A0E-4A2D-887B-0E66E7BDB644}"/>
                </a:ext>
              </a:extLst>
            </p:cNvPr>
            <p:cNvSpPr/>
            <p:nvPr/>
          </p:nvSpPr>
          <p:spPr>
            <a:xfrm>
              <a:off x="2872094" y="261081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A076BA23-69ED-4354-95CF-53E8C644780B}"/>
                </a:ext>
              </a:extLst>
            </p:cNvPr>
            <p:cNvSpPr/>
            <p:nvPr/>
          </p:nvSpPr>
          <p:spPr>
            <a:xfrm>
              <a:off x="2872093" y="23816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5108DC36-7E70-41CA-8321-32C3CF08F23D}"/>
                </a:ext>
              </a:extLst>
            </p:cNvPr>
            <p:cNvSpPr/>
            <p:nvPr/>
          </p:nvSpPr>
          <p:spPr>
            <a:xfrm>
              <a:off x="2872092" y="2144279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BE544030-5E9D-40F1-960E-B65D08884CDE}"/>
                </a:ext>
              </a:extLst>
            </p:cNvPr>
            <p:cNvSpPr/>
            <p:nvPr/>
          </p:nvSpPr>
          <p:spPr>
            <a:xfrm>
              <a:off x="2872092" y="1882459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A8565E3B-AD9F-42C5-BC96-24D00AE16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588756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24" name="Oval 23">
            <a:extLst>
              <a:ext uri="{FF2B5EF4-FFF2-40B4-BE49-F238E27FC236}">
                <a16:creationId xmlns:a16="http://schemas.microsoft.com/office/drawing/2014/main" id="{3C3683AE-7055-434D-96DD-FE9D31D6405B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2632148C-C60E-4A5C-BBC3-F6E0C4A526CE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430A5374-1046-4D7F-B184-9B5F129030DD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6BA3AC10-429F-4018-9691-F112C5AA9B01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5B767194-F034-47C7-A855-E72A48CEA832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7A62078-4AC0-4EE1-A72C-A649A052C314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AE37F665-ED51-415B-BD15-D4A6F3DDB7F4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1933C13C-0727-4AB4-8209-3643C045DF4F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7CB66D4-C5C5-42FC-AF55-F1916288C5AA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71BBE305-E059-4523-9A13-938907638878}"/>
              </a:ext>
            </a:extLst>
          </p:cNvPr>
          <p:cNvSpPr/>
          <p:nvPr/>
        </p:nvSpPr>
        <p:spPr>
          <a:xfrm>
            <a:off x="10938083" y="1086600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4" name="Table 25">
            <a:extLst>
              <a:ext uri="{FF2B5EF4-FFF2-40B4-BE49-F238E27FC236}">
                <a16:creationId xmlns:a16="http://schemas.microsoft.com/office/drawing/2014/main" id="{E0BA24E1-3B15-4297-BB19-7FE45909B3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173966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35" name="Oval 34">
            <a:extLst>
              <a:ext uri="{FF2B5EF4-FFF2-40B4-BE49-F238E27FC236}">
                <a16:creationId xmlns:a16="http://schemas.microsoft.com/office/drawing/2014/main" id="{2FC9F5E0-EFB7-449B-B158-C78B5BE73024}"/>
              </a:ext>
            </a:extLst>
          </p:cNvPr>
          <p:cNvSpPr/>
          <p:nvPr/>
        </p:nvSpPr>
        <p:spPr>
          <a:xfrm>
            <a:off x="8407153" y="203856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BB274CA6-3317-4A09-B279-92E4EC1B5C33}"/>
              </a:ext>
            </a:extLst>
          </p:cNvPr>
          <p:cNvSpPr/>
          <p:nvPr/>
        </p:nvSpPr>
        <p:spPr>
          <a:xfrm>
            <a:off x="8407153" y="2507445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778592EE-9F76-4060-8733-5EE25E431ECD}"/>
              </a:ext>
            </a:extLst>
          </p:cNvPr>
          <p:cNvSpPr/>
          <p:nvPr/>
        </p:nvSpPr>
        <p:spPr>
          <a:xfrm>
            <a:off x="9002181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CB48418-B6B4-4F2A-9994-4A0ED3921CE7}"/>
              </a:ext>
            </a:extLst>
          </p:cNvPr>
          <p:cNvSpPr/>
          <p:nvPr/>
        </p:nvSpPr>
        <p:spPr>
          <a:xfrm>
            <a:off x="8996499" y="2528815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28BDA2E6-83DF-4E97-857D-50FD20117849}"/>
              </a:ext>
            </a:extLst>
          </p:cNvPr>
          <p:cNvSpPr/>
          <p:nvPr/>
        </p:nvSpPr>
        <p:spPr>
          <a:xfrm>
            <a:off x="9660597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2F2D676-2568-42BD-BE55-A5DA672066FA}"/>
              </a:ext>
            </a:extLst>
          </p:cNvPr>
          <p:cNvSpPr/>
          <p:nvPr/>
        </p:nvSpPr>
        <p:spPr>
          <a:xfrm>
            <a:off x="10319013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A4C1F6BA-AA97-4154-A982-4CD5C9CF47FF}"/>
              </a:ext>
            </a:extLst>
          </p:cNvPr>
          <p:cNvSpPr/>
          <p:nvPr/>
        </p:nvSpPr>
        <p:spPr>
          <a:xfrm>
            <a:off x="10938083" y="203593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377A26D6-5601-4E4E-BD19-74080F4E0DC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1829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80C71BC0-1D11-434A-A438-A31679C097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9625" y="793257"/>
            <a:ext cx="2007336" cy="295792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8C754216-6708-447A-ABEE-6921108BF4D3}"/>
              </a:ext>
            </a:extLst>
          </p:cNvPr>
          <p:cNvGrpSpPr/>
          <p:nvPr/>
        </p:nvGrpSpPr>
        <p:grpSpPr>
          <a:xfrm>
            <a:off x="2201658" y="1108017"/>
            <a:ext cx="1016667" cy="2600499"/>
            <a:chOff x="2201658" y="1108017"/>
            <a:chExt cx="1016667" cy="2600499"/>
          </a:xfrm>
        </p:grpSpPr>
        <p:sp>
          <p:nvSpPr>
            <p:cNvPr id="5" name="Cube 4">
              <a:extLst>
                <a:ext uri="{FF2B5EF4-FFF2-40B4-BE49-F238E27FC236}">
                  <a16:creationId xmlns:a16="http://schemas.microsoft.com/office/drawing/2014/main" id="{91C69883-9BEA-4E5C-869A-1268DF04A30C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Cube 6">
              <a:extLst>
                <a:ext uri="{FF2B5EF4-FFF2-40B4-BE49-F238E27FC236}">
                  <a16:creationId xmlns:a16="http://schemas.microsoft.com/office/drawing/2014/main" id="{696DE29D-A509-42FD-815C-5693783711BA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Cube 7">
              <a:extLst>
                <a:ext uri="{FF2B5EF4-FFF2-40B4-BE49-F238E27FC236}">
                  <a16:creationId xmlns:a16="http://schemas.microsoft.com/office/drawing/2014/main" id="{966A271B-35BD-402C-B857-BC436B7B51C1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Cube 8">
              <a:extLst>
                <a:ext uri="{FF2B5EF4-FFF2-40B4-BE49-F238E27FC236}">
                  <a16:creationId xmlns:a16="http://schemas.microsoft.com/office/drawing/2014/main" id="{F00F13D9-BCDD-42CF-AAD2-088EAA5FEF02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Cube 9">
              <a:extLst>
                <a:ext uri="{FF2B5EF4-FFF2-40B4-BE49-F238E27FC236}">
                  <a16:creationId xmlns:a16="http://schemas.microsoft.com/office/drawing/2014/main" id="{F14D715F-C975-4778-9CA1-A93CBBB96BB7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74998273-F89A-4EA6-BB0A-5C9CB40714B5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Cube 11">
              <a:extLst>
                <a:ext uri="{FF2B5EF4-FFF2-40B4-BE49-F238E27FC236}">
                  <a16:creationId xmlns:a16="http://schemas.microsoft.com/office/drawing/2014/main" id="{7C8F6662-90BF-44A0-813B-5134B3CD1099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5F4392F1-4C1C-4D90-BC2A-814A41F7FA14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2C5DAF14-F824-4939-AABA-7F56EA1CBA5D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2863E18E-381F-4589-89B7-F85ADC147707}"/>
                </a:ext>
              </a:extLst>
            </p:cNvPr>
            <p:cNvSpPr/>
            <p:nvPr/>
          </p:nvSpPr>
          <p:spPr>
            <a:xfrm>
              <a:off x="2201658" y="110801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6EB96CA0-264A-4651-9EBC-5C19609A8B81}"/>
                </a:ext>
              </a:extLst>
            </p:cNvPr>
            <p:cNvSpPr/>
            <p:nvPr/>
          </p:nvSpPr>
          <p:spPr>
            <a:xfrm>
              <a:off x="2872096" y="336228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57516FFC-5866-4234-97F1-AACBA8BCD963}"/>
                </a:ext>
              </a:extLst>
            </p:cNvPr>
            <p:cNvSpPr/>
            <p:nvPr/>
          </p:nvSpPr>
          <p:spPr>
            <a:xfrm>
              <a:off x="2872096" y="3107314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E6F3438F-B54A-44C2-B8C1-E29B3B447F43}"/>
                </a:ext>
              </a:extLst>
            </p:cNvPr>
            <p:cNvSpPr/>
            <p:nvPr/>
          </p:nvSpPr>
          <p:spPr>
            <a:xfrm>
              <a:off x="2872095" y="2869942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0E1DAC31-8D0C-4F5E-94CD-77758E5763C7}"/>
                </a:ext>
              </a:extLst>
            </p:cNvPr>
            <p:cNvSpPr/>
            <p:nvPr/>
          </p:nvSpPr>
          <p:spPr>
            <a:xfrm>
              <a:off x="2872094" y="261081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24A5FC75-67DD-46DD-9938-DBAE71A5B113}"/>
                </a:ext>
              </a:extLst>
            </p:cNvPr>
            <p:cNvSpPr/>
            <p:nvPr/>
          </p:nvSpPr>
          <p:spPr>
            <a:xfrm>
              <a:off x="2872093" y="23816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BC18DEA3-2229-4FD8-A694-08534F742BAB}"/>
                </a:ext>
              </a:extLst>
            </p:cNvPr>
            <p:cNvSpPr/>
            <p:nvPr/>
          </p:nvSpPr>
          <p:spPr>
            <a:xfrm>
              <a:off x="2872092" y="2144279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B227D8CF-7E20-4D73-A0B4-78AA6243B9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588756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24" name="Oval 23">
            <a:extLst>
              <a:ext uri="{FF2B5EF4-FFF2-40B4-BE49-F238E27FC236}">
                <a16:creationId xmlns:a16="http://schemas.microsoft.com/office/drawing/2014/main" id="{C70E6F8A-A343-4525-B417-06ED38310C02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36A012E-8C9E-400C-A799-99F58CA67EB6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AD6A7721-8EB0-4D7A-A786-B21CFF2D478C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00F26B2-1F3D-4A49-816C-F0F13381D342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67A7F1B-791B-424E-B11A-9F6DAC4BA2BA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4DF54B3F-3298-4F17-AB87-115B32F41721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7078AE6F-3C9C-4E30-87C0-41C9606DF29A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39C94E1C-7510-4617-A87D-CD3937556193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B66FEA57-3D4F-47BE-9009-730FF76EF1E2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63BB3060-AC11-4F77-95FB-8E52CA0626FD}"/>
              </a:ext>
            </a:extLst>
          </p:cNvPr>
          <p:cNvSpPr/>
          <p:nvPr/>
        </p:nvSpPr>
        <p:spPr>
          <a:xfrm>
            <a:off x="10938083" y="1086600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4" name="Table 25">
            <a:extLst>
              <a:ext uri="{FF2B5EF4-FFF2-40B4-BE49-F238E27FC236}">
                <a16:creationId xmlns:a16="http://schemas.microsoft.com/office/drawing/2014/main" id="{D1532DC4-4111-4B58-930D-C30031E4F2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173966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35" name="Oval 34">
            <a:extLst>
              <a:ext uri="{FF2B5EF4-FFF2-40B4-BE49-F238E27FC236}">
                <a16:creationId xmlns:a16="http://schemas.microsoft.com/office/drawing/2014/main" id="{03A5ACB6-AD21-4229-BB4A-A09865BE60F8}"/>
              </a:ext>
            </a:extLst>
          </p:cNvPr>
          <p:cNvSpPr/>
          <p:nvPr/>
        </p:nvSpPr>
        <p:spPr>
          <a:xfrm>
            <a:off x="8407153" y="203856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7B5B53B-42CF-4795-AB78-8A5FB838C6A4}"/>
              </a:ext>
            </a:extLst>
          </p:cNvPr>
          <p:cNvSpPr/>
          <p:nvPr/>
        </p:nvSpPr>
        <p:spPr>
          <a:xfrm>
            <a:off x="8407153" y="2507445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85BAC0E-839E-479A-A582-245C467CAE9C}"/>
              </a:ext>
            </a:extLst>
          </p:cNvPr>
          <p:cNvSpPr/>
          <p:nvPr/>
        </p:nvSpPr>
        <p:spPr>
          <a:xfrm>
            <a:off x="9002181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529AD3C8-0EA2-46CD-8370-04A3D1A2A7CF}"/>
              </a:ext>
            </a:extLst>
          </p:cNvPr>
          <p:cNvSpPr/>
          <p:nvPr/>
        </p:nvSpPr>
        <p:spPr>
          <a:xfrm>
            <a:off x="9660597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A72E3EA-A712-4C1B-800C-6419107CE427}"/>
              </a:ext>
            </a:extLst>
          </p:cNvPr>
          <p:cNvSpPr/>
          <p:nvPr/>
        </p:nvSpPr>
        <p:spPr>
          <a:xfrm>
            <a:off x="10319013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B2E963B6-E02E-4253-AFF8-2DD17143A458}"/>
              </a:ext>
            </a:extLst>
          </p:cNvPr>
          <p:cNvSpPr/>
          <p:nvPr/>
        </p:nvSpPr>
        <p:spPr>
          <a:xfrm>
            <a:off x="10938083" y="203593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FE75AB93-7FDA-44B4-8E76-FE141C060F5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0278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B5F72EBC-3833-4DFE-8A6E-63365D0870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9225" y="837645"/>
            <a:ext cx="1948135" cy="295792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36B31EC-6B21-48D8-BAFA-773A957FB7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9225" y="837645"/>
            <a:ext cx="1948135" cy="2957926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92EA24E-18D5-4DE8-97E4-F85C79AC9D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1330774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0C4AE2B9-B55D-41A0-B246-D9A75DACE30B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606B2E7-B61E-422F-AED2-5B4ADFD9B70C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7ABA313-A484-4A2F-A7A6-EEC7BC9FD0E2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D84BC0-91DD-4D48-8738-38145016C4F9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873578D-A2A6-4976-9632-BE100C925345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3263EC5-9C55-43B6-BB27-3B7E6C3E4386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ECEC65B-3085-48AC-8D32-2525347F0FD5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E4A9015-C01B-4472-9A1F-C94B4A2738C3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D2C94EF-9961-410F-A3CE-72E45EDFFA0D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1474593-2AD8-4E1B-9FAA-500FD50952BB}"/>
              </a:ext>
            </a:extLst>
          </p:cNvPr>
          <p:cNvSpPr/>
          <p:nvPr/>
        </p:nvSpPr>
        <p:spPr>
          <a:xfrm>
            <a:off x="10938083" y="1086600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7" name="Table 25">
            <a:extLst>
              <a:ext uri="{FF2B5EF4-FFF2-40B4-BE49-F238E27FC236}">
                <a16:creationId xmlns:a16="http://schemas.microsoft.com/office/drawing/2014/main" id="{73CF07B7-948C-4B0E-B60A-8BBA03AB02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829843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18" name="Oval 17">
            <a:extLst>
              <a:ext uri="{FF2B5EF4-FFF2-40B4-BE49-F238E27FC236}">
                <a16:creationId xmlns:a16="http://schemas.microsoft.com/office/drawing/2014/main" id="{1B83BFAC-C21A-497C-9F2C-C8F907A50814}"/>
              </a:ext>
            </a:extLst>
          </p:cNvPr>
          <p:cNvSpPr/>
          <p:nvPr/>
        </p:nvSpPr>
        <p:spPr>
          <a:xfrm>
            <a:off x="8407153" y="203856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1CE6BB2-77C5-4E17-BFB5-EFE0EDFD4A2E}"/>
              </a:ext>
            </a:extLst>
          </p:cNvPr>
          <p:cNvSpPr/>
          <p:nvPr/>
        </p:nvSpPr>
        <p:spPr>
          <a:xfrm>
            <a:off x="9002181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9C1E521-9CAD-4949-8DCB-E9E13791CCBA}"/>
              </a:ext>
            </a:extLst>
          </p:cNvPr>
          <p:cNvSpPr/>
          <p:nvPr/>
        </p:nvSpPr>
        <p:spPr>
          <a:xfrm>
            <a:off x="9660597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19CD129-D290-4DEE-892B-6BBEFFF6EEAA}"/>
              </a:ext>
            </a:extLst>
          </p:cNvPr>
          <p:cNvSpPr/>
          <p:nvPr/>
        </p:nvSpPr>
        <p:spPr>
          <a:xfrm>
            <a:off x="10319013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A069735-A562-401D-BA1E-3C8685B4CE0C}"/>
              </a:ext>
            </a:extLst>
          </p:cNvPr>
          <p:cNvSpPr/>
          <p:nvPr/>
        </p:nvSpPr>
        <p:spPr>
          <a:xfrm>
            <a:off x="10938083" y="203593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AEF7E8F-BBC6-4DC0-850A-1097B1493054}"/>
              </a:ext>
            </a:extLst>
          </p:cNvPr>
          <p:cNvGrpSpPr/>
          <p:nvPr/>
        </p:nvGrpSpPr>
        <p:grpSpPr>
          <a:xfrm>
            <a:off x="2201658" y="1108017"/>
            <a:ext cx="1016667" cy="2600499"/>
            <a:chOff x="2201658" y="1108017"/>
            <a:chExt cx="1016667" cy="2600499"/>
          </a:xfrm>
        </p:grpSpPr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A42383BA-8F93-4D22-AC25-D3D3421318AC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Cube 24">
              <a:extLst>
                <a:ext uri="{FF2B5EF4-FFF2-40B4-BE49-F238E27FC236}">
                  <a16:creationId xmlns:a16="http://schemas.microsoft.com/office/drawing/2014/main" id="{8A5880EF-E3D7-4B2B-9FA4-DFAAD1EDE831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Cube 25">
              <a:extLst>
                <a:ext uri="{FF2B5EF4-FFF2-40B4-BE49-F238E27FC236}">
                  <a16:creationId xmlns:a16="http://schemas.microsoft.com/office/drawing/2014/main" id="{BD530DB5-4D7F-4929-A9C9-42E1FEB96A60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Cube 26">
              <a:extLst>
                <a:ext uri="{FF2B5EF4-FFF2-40B4-BE49-F238E27FC236}">
                  <a16:creationId xmlns:a16="http://schemas.microsoft.com/office/drawing/2014/main" id="{99C4AE07-79A1-41B4-9E63-162C879DC827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Cube 27">
              <a:extLst>
                <a:ext uri="{FF2B5EF4-FFF2-40B4-BE49-F238E27FC236}">
                  <a16:creationId xmlns:a16="http://schemas.microsoft.com/office/drawing/2014/main" id="{9A7CB798-1731-47E0-B3CC-321C886CE56D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Cube 28">
              <a:extLst>
                <a:ext uri="{FF2B5EF4-FFF2-40B4-BE49-F238E27FC236}">
                  <a16:creationId xmlns:a16="http://schemas.microsoft.com/office/drawing/2014/main" id="{0684F696-B779-41DC-88A8-FA63D0693712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0A252032-F2BF-4D7B-8FDA-B783ACE5CE95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Cube 30">
              <a:extLst>
                <a:ext uri="{FF2B5EF4-FFF2-40B4-BE49-F238E27FC236}">
                  <a16:creationId xmlns:a16="http://schemas.microsoft.com/office/drawing/2014/main" id="{0AE30797-5C91-4877-94B0-3EF558717742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Cube 31">
              <a:extLst>
                <a:ext uri="{FF2B5EF4-FFF2-40B4-BE49-F238E27FC236}">
                  <a16:creationId xmlns:a16="http://schemas.microsoft.com/office/drawing/2014/main" id="{0F1526AE-413E-4722-844E-5E395EDAE465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Cube 32">
              <a:extLst>
                <a:ext uri="{FF2B5EF4-FFF2-40B4-BE49-F238E27FC236}">
                  <a16:creationId xmlns:a16="http://schemas.microsoft.com/office/drawing/2014/main" id="{924C0560-EBF6-4D65-B9C7-DD35B76024E1}"/>
                </a:ext>
              </a:extLst>
            </p:cNvPr>
            <p:cNvSpPr/>
            <p:nvPr/>
          </p:nvSpPr>
          <p:spPr>
            <a:xfrm>
              <a:off x="2201658" y="110801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Cube 33">
              <a:extLst>
                <a:ext uri="{FF2B5EF4-FFF2-40B4-BE49-F238E27FC236}">
                  <a16:creationId xmlns:a16="http://schemas.microsoft.com/office/drawing/2014/main" id="{34B028D5-FF68-4C74-8067-E977CA7ABAAF}"/>
                </a:ext>
              </a:extLst>
            </p:cNvPr>
            <p:cNvSpPr/>
            <p:nvPr/>
          </p:nvSpPr>
          <p:spPr>
            <a:xfrm>
              <a:off x="2872096" y="336228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Cube 34">
              <a:extLst>
                <a:ext uri="{FF2B5EF4-FFF2-40B4-BE49-F238E27FC236}">
                  <a16:creationId xmlns:a16="http://schemas.microsoft.com/office/drawing/2014/main" id="{110170DE-D145-43E5-A77C-54CC21B98E25}"/>
                </a:ext>
              </a:extLst>
            </p:cNvPr>
            <p:cNvSpPr/>
            <p:nvPr/>
          </p:nvSpPr>
          <p:spPr>
            <a:xfrm>
              <a:off x="2872096" y="3107314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Cube 35">
              <a:extLst>
                <a:ext uri="{FF2B5EF4-FFF2-40B4-BE49-F238E27FC236}">
                  <a16:creationId xmlns:a16="http://schemas.microsoft.com/office/drawing/2014/main" id="{E5175798-CC31-498B-97C2-34CAB3DD1FAB}"/>
                </a:ext>
              </a:extLst>
            </p:cNvPr>
            <p:cNvSpPr/>
            <p:nvPr/>
          </p:nvSpPr>
          <p:spPr>
            <a:xfrm>
              <a:off x="2872095" y="2869942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Cube 36">
              <a:extLst>
                <a:ext uri="{FF2B5EF4-FFF2-40B4-BE49-F238E27FC236}">
                  <a16:creationId xmlns:a16="http://schemas.microsoft.com/office/drawing/2014/main" id="{8316395C-57B9-408E-A69D-3FF5166CC7C9}"/>
                </a:ext>
              </a:extLst>
            </p:cNvPr>
            <p:cNvSpPr/>
            <p:nvPr/>
          </p:nvSpPr>
          <p:spPr>
            <a:xfrm>
              <a:off x="2872094" y="261081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Cube 37">
              <a:extLst>
                <a:ext uri="{FF2B5EF4-FFF2-40B4-BE49-F238E27FC236}">
                  <a16:creationId xmlns:a16="http://schemas.microsoft.com/office/drawing/2014/main" id="{135535A8-709E-4A52-92AF-B5A46E45B66F}"/>
                </a:ext>
              </a:extLst>
            </p:cNvPr>
            <p:cNvSpPr/>
            <p:nvPr/>
          </p:nvSpPr>
          <p:spPr>
            <a:xfrm>
              <a:off x="2872093" y="23816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9" name="Picture 38">
            <a:extLst>
              <a:ext uri="{FF2B5EF4-FFF2-40B4-BE49-F238E27FC236}">
                <a16:creationId xmlns:a16="http://schemas.microsoft.com/office/drawing/2014/main" id="{710C3FBF-32F4-4D06-A411-4EBB4D300B7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24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AE564AF-177B-485A-994C-7096C86C95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5234" y="919054"/>
            <a:ext cx="2004707" cy="295792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6BD24EA-651D-40A1-BC89-EC429E56F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372015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567C9DA-47C3-4E8F-9DCA-1674C28351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272814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DC7196C6-EC8F-4EDE-8741-D4E38F2CC267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7" name="Table 25">
            <a:extLst>
              <a:ext uri="{FF2B5EF4-FFF2-40B4-BE49-F238E27FC236}">
                <a16:creationId xmlns:a16="http://schemas.microsoft.com/office/drawing/2014/main" id="{BC3332AF-C718-475B-B5C6-B8189C889F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844929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10" name="Cube 9">
            <a:extLst>
              <a:ext uri="{FF2B5EF4-FFF2-40B4-BE49-F238E27FC236}">
                <a16:creationId xmlns:a16="http://schemas.microsoft.com/office/drawing/2014/main" id="{9DE8AE19-0AD0-4279-B74F-909E5573C7F3}"/>
              </a:ext>
            </a:extLst>
          </p:cNvPr>
          <p:cNvSpPr/>
          <p:nvPr/>
        </p:nvSpPr>
        <p:spPr>
          <a:xfrm>
            <a:off x="2201663" y="3340396"/>
            <a:ext cx="346229" cy="346229"/>
          </a:xfrm>
          <a:prstGeom prst="cub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3DE26B9-4F63-4682-8AB9-99DE9A48274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7384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4402D2D2-027C-470C-A866-FF7A359FC6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5466" y="824696"/>
            <a:ext cx="1995654" cy="3090357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E840E53-51CB-4BD6-A59B-EECB5C025C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024400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8BA414F8-6D16-42C3-8013-34163D479B8B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0D3F4FE-823C-454E-BFED-860B53D9F456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C4C9EC-D396-4250-B7ED-8878AC4A8F1F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D9173E3-F16B-4E7D-A7D8-679C04144BF6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9ECDA3F-D3AA-4964-BC10-89A2B1F57A93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66CAEC5-2EE7-48C8-BA59-879FC6E65322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6EC1663-08BB-4F91-83CE-05A451509CCA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20F230B-3801-4E5D-8C5B-4620ED8F7CA8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F19E0E9-B496-4A2C-BBA3-2FF9351CBE15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D4B789B-F42D-4125-A10C-910D4AFD5944}"/>
              </a:ext>
            </a:extLst>
          </p:cNvPr>
          <p:cNvSpPr/>
          <p:nvPr/>
        </p:nvSpPr>
        <p:spPr>
          <a:xfrm>
            <a:off x="10938083" y="1086600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6" name="Table 25">
            <a:extLst>
              <a:ext uri="{FF2B5EF4-FFF2-40B4-BE49-F238E27FC236}">
                <a16:creationId xmlns:a16="http://schemas.microsoft.com/office/drawing/2014/main" id="{C6D557B5-6DD4-44CD-8E71-E2C7AF92E1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989260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17" name="Oval 16">
            <a:extLst>
              <a:ext uri="{FF2B5EF4-FFF2-40B4-BE49-F238E27FC236}">
                <a16:creationId xmlns:a16="http://schemas.microsoft.com/office/drawing/2014/main" id="{3020B806-2F2E-45DF-9BAE-06BC29EB4A12}"/>
              </a:ext>
            </a:extLst>
          </p:cNvPr>
          <p:cNvSpPr/>
          <p:nvPr/>
        </p:nvSpPr>
        <p:spPr>
          <a:xfrm>
            <a:off x="8407153" y="203856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FB26CD-8296-4D04-99CC-F1C31F183113}"/>
              </a:ext>
            </a:extLst>
          </p:cNvPr>
          <p:cNvSpPr/>
          <p:nvPr/>
        </p:nvSpPr>
        <p:spPr>
          <a:xfrm>
            <a:off x="9002181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B6D4422-40D4-45A7-A733-F06F8A0CB4BB}"/>
              </a:ext>
            </a:extLst>
          </p:cNvPr>
          <p:cNvSpPr/>
          <p:nvPr/>
        </p:nvSpPr>
        <p:spPr>
          <a:xfrm>
            <a:off x="9660597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79555A3-10A8-4290-9BF9-8905F79C84E2}"/>
              </a:ext>
            </a:extLst>
          </p:cNvPr>
          <p:cNvSpPr/>
          <p:nvPr/>
        </p:nvSpPr>
        <p:spPr>
          <a:xfrm>
            <a:off x="10319013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FD763CC-340D-49F6-8CA7-44136B998ACC}"/>
              </a:ext>
            </a:extLst>
          </p:cNvPr>
          <p:cNvGrpSpPr/>
          <p:nvPr/>
        </p:nvGrpSpPr>
        <p:grpSpPr>
          <a:xfrm>
            <a:off x="2201658" y="1108017"/>
            <a:ext cx="1016667" cy="2600499"/>
            <a:chOff x="2201658" y="1108017"/>
            <a:chExt cx="1016667" cy="2600499"/>
          </a:xfrm>
        </p:grpSpPr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E3070429-1B08-4B9D-B526-80FFE00CAA65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774C300A-E261-4388-BF6B-75A91252EB4F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Cube 24">
              <a:extLst>
                <a:ext uri="{FF2B5EF4-FFF2-40B4-BE49-F238E27FC236}">
                  <a16:creationId xmlns:a16="http://schemas.microsoft.com/office/drawing/2014/main" id="{3EDBD49C-478B-4AD8-853C-602E2C9D41D8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Cube 25">
              <a:extLst>
                <a:ext uri="{FF2B5EF4-FFF2-40B4-BE49-F238E27FC236}">
                  <a16:creationId xmlns:a16="http://schemas.microsoft.com/office/drawing/2014/main" id="{CECF38B9-8065-430A-A90A-2E4DB15C7DF7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Cube 26">
              <a:extLst>
                <a:ext uri="{FF2B5EF4-FFF2-40B4-BE49-F238E27FC236}">
                  <a16:creationId xmlns:a16="http://schemas.microsoft.com/office/drawing/2014/main" id="{8A2F56F8-78CA-4013-8686-98435E743628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Cube 27">
              <a:extLst>
                <a:ext uri="{FF2B5EF4-FFF2-40B4-BE49-F238E27FC236}">
                  <a16:creationId xmlns:a16="http://schemas.microsoft.com/office/drawing/2014/main" id="{A9E6D746-1F55-4013-84B0-6AECF8902672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Cube 28">
              <a:extLst>
                <a:ext uri="{FF2B5EF4-FFF2-40B4-BE49-F238E27FC236}">
                  <a16:creationId xmlns:a16="http://schemas.microsoft.com/office/drawing/2014/main" id="{3CC1A2DA-AD95-4F76-B287-A8B559977147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0D6FDC44-FC01-4DB8-B7A6-613EF89C9631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Cube 30">
              <a:extLst>
                <a:ext uri="{FF2B5EF4-FFF2-40B4-BE49-F238E27FC236}">
                  <a16:creationId xmlns:a16="http://schemas.microsoft.com/office/drawing/2014/main" id="{8A2332B1-F520-4022-B8C9-53AB956CFCBA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Cube 31">
              <a:extLst>
                <a:ext uri="{FF2B5EF4-FFF2-40B4-BE49-F238E27FC236}">
                  <a16:creationId xmlns:a16="http://schemas.microsoft.com/office/drawing/2014/main" id="{4AA85F0A-0574-4C41-9928-2DBA2653C1D9}"/>
                </a:ext>
              </a:extLst>
            </p:cNvPr>
            <p:cNvSpPr/>
            <p:nvPr/>
          </p:nvSpPr>
          <p:spPr>
            <a:xfrm>
              <a:off x="2201658" y="110801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Cube 32">
              <a:extLst>
                <a:ext uri="{FF2B5EF4-FFF2-40B4-BE49-F238E27FC236}">
                  <a16:creationId xmlns:a16="http://schemas.microsoft.com/office/drawing/2014/main" id="{743BE15E-E232-41B8-8A8A-1D6594FEA326}"/>
                </a:ext>
              </a:extLst>
            </p:cNvPr>
            <p:cNvSpPr/>
            <p:nvPr/>
          </p:nvSpPr>
          <p:spPr>
            <a:xfrm>
              <a:off x="2872096" y="336228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Cube 33">
              <a:extLst>
                <a:ext uri="{FF2B5EF4-FFF2-40B4-BE49-F238E27FC236}">
                  <a16:creationId xmlns:a16="http://schemas.microsoft.com/office/drawing/2014/main" id="{7BCD9C28-5B52-432C-9A54-E9743A828259}"/>
                </a:ext>
              </a:extLst>
            </p:cNvPr>
            <p:cNvSpPr/>
            <p:nvPr/>
          </p:nvSpPr>
          <p:spPr>
            <a:xfrm>
              <a:off x="2872096" y="3107314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Cube 34">
              <a:extLst>
                <a:ext uri="{FF2B5EF4-FFF2-40B4-BE49-F238E27FC236}">
                  <a16:creationId xmlns:a16="http://schemas.microsoft.com/office/drawing/2014/main" id="{DDEA9959-BEBC-4AA1-85AB-7DA6C00201B1}"/>
                </a:ext>
              </a:extLst>
            </p:cNvPr>
            <p:cNvSpPr/>
            <p:nvPr/>
          </p:nvSpPr>
          <p:spPr>
            <a:xfrm>
              <a:off x="2872095" y="2869942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Cube 35">
              <a:extLst>
                <a:ext uri="{FF2B5EF4-FFF2-40B4-BE49-F238E27FC236}">
                  <a16:creationId xmlns:a16="http://schemas.microsoft.com/office/drawing/2014/main" id="{1382A955-E6CE-48F1-B5D1-C9BAAF08E2BC}"/>
                </a:ext>
              </a:extLst>
            </p:cNvPr>
            <p:cNvSpPr/>
            <p:nvPr/>
          </p:nvSpPr>
          <p:spPr>
            <a:xfrm>
              <a:off x="2872094" y="261081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8" name="Picture 37">
            <a:extLst>
              <a:ext uri="{FF2B5EF4-FFF2-40B4-BE49-F238E27FC236}">
                <a16:creationId xmlns:a16="http://schemas.microsoft.com/office/drawing/2014/main" id="{F41CE8F6-0CC9-4F72-AE6D-E248E05AED1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5940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8E9E9EE5-0FAD-40AB-A054-F2D54DB78B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324" y="842451"/>
            <a:ext cx="2069937" cy="2983431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07B0BD4-0394-45E8-9B5A-85A9BB9B87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378087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65038F80-2554-42B2-AA70-6A0164C53353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BA1F3BE-63CD-4BF2-9B85-EE08BC1F238C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788D0-DF42-4845-97D9-89F5BFCE19CB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CB86C4E-E855-4743-89A3-C4872AEFB987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35F2BDA-4422-4C0A-911D-E9AE50906680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BB16F31-F737-4107-AE89-263F6CC222CD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6768AFC-C0B9-448D-8E04-61D0B3862318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7534DA3-A75F-4552-9B50-3A400C49980D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7233ED0-DA95-4711-B6F8-796AEDFD1CD3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8115D6B-D5D2-46F0-9C9F-BFBD54420725}"/>
              </a:ext>
            </a:extLst>
          </p:cNvPr>
          <p:cNvSpPr/>
          <p:nvPr/>
        </p:nvSpPr>
        <p:spPr>
          <a:xfrm>
            <a:off x="10938083" y="1086600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6" name="Table 25">
            <a:extLst>
              <a:ext uri="{FF2B5EF4-FFF2-40B4-BE49-F238E27FC236}">
                <a16:creationId xmlns:a16="http://schemas.microsoft.com/office/drawing/2014/main" id="{793E4508-6C59-469A-87C6-1BB951021B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488794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17" name="Oval 16">
            <a:extLst>
              <a:ext uri="{FF2B5EF4-FFF2-40B4-BE49-F238E27FC236}">
                <a16:creationId xmlns:a16="http://schemas.microsoft.com/office/drawing/2014/main" id="{70A80B73-01DE-414D-9803-D718968939CA}"/>
              </a:ext>
            </a:extLst>
          </p:cNvPr>
          <p:cNvSpPr/>
          <p:nvPr/>
        </p:nvSpPr>
        <p:spPr>
          <a:xfrm>
            <a:off x="8407153" y="203856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4446042-9F32-4649-A1AC-070D98A9D844}"/>
              </a:ext>
            </a:extLst>
          </p:cNvPr>
          <p:cNvSpPr/>
          <p:nvPr/>
        </p:nvSpPr>
        <p:spPr>
          <a:xfrm>
            <a:off x="9002181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AE07664-D0A5-4C5E-B44C-4633DBEAC5B9}"/>
              </a:ext>
            </a:extLst>
          </p:cNvPr>
          <p:cNvSpPr/>
          <p:nvPr/>
        </p:nvSpPr>
        <p:spPr>
          <a:xfrm>
            <a:off x="9660597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AE07DB2-8E15-476A-B224-292DFD728AC3}"/>
              </a:ext>
            </a:extLst>
          </p:cNvPr>
          <p:cNvGrpSpPr/>
          <p:nvPr/>
        </p:nvGrpSpPr>
        <p:grpSpPr>
          <a:xfrm>
            <a:off x="2201658" y="1108017"/>
            <a:ext cx="1016667" cy="2600499"/>
            <a:chOff x="2201658" y="1108017"/>
            <a:chExt cx="1016667" cy="2600499"/>
          </a:xfrm>
        </p:grpSpPr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A81DA26A-AD44-4065-A859-4E3C34FA91D7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E5E378C1-9534-4CAC-997B-2424BEB5DD9D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CBE13456-1B70-4568-9533-24A4C36F7B54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B9A42648-59A5-46A0-9BA3-A1060E426D22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Cube 24">
              <a:extLst>
                <a:ext uri="{FF2B5EF4-FFF2-40B4-BE49-F238E27FC236}">
                  <a16:creationId xmlns:a16="http://schemas.microsoft.com/office/drawing/2014/main" id="{6FCEA0A1-234A-4B43-BCC7-F79C3B1B3D3C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Cube 25">
              <a:extLst>
                <a:ext uri="{FF2B5EF4-FFF2-40B4-BE49-F238E27FC236}">
                  <a16:creationId xmlns:a16="http://schemas.microsoft.com/office/drawing/2014/main" id="{49817583-689E-40C0-B368-B46B4FB0E0D1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Cube 26">
              <a:extLst>
                <a:ext uri="{FF2B5EF4-FFF2-40B4-BE49-F238E27FC236}">
                  <a16:creationId xmlns:a16="http://schemas.microsoft.com/office/drawing/2014/main" id="{E4B48010-CB1B-49A1-B13E-370486A8BC72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Cube 27">
              <a:extLst>
                <a:ext uri="{FF2B5EF4-FFF2-40B4-BE49-F238E27FC236}">
                  <a16:creationId xmlns:a16="http://schemas.microsoft.com/office/drawing/2014/main" id="{B8F9E5F2-701E-4741-98A2-3FA36A29DB6A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Cube 28">
              <a:extLst>
                <a:ext uri="{FF2B5EF4-FFF2-40B4-BE49-F238E27FC236}">
                  <a16:creationId xmlns:a16="http://schemas.microsoft.com/office/drawing/2014/main" id="{D69470C6-0EF2-4327-8F75-0E4D1BC4FD17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44955363-1BEC-4BB5-ADD1-107E170D132A}"/>
                </a:ext>
              </a:extLst>
            </p:cNvPr>
            <p:cNvSpPr/>
            <p:nvPr/>
          </p:nvSpPr>
          <p:spPr>
            <a:xfrm>
              <a:off x="2201658" y="110801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Cube 30">
              <a:extLst>
                <a:ext uri="{FF2B5EF4-FFF2-40B4-BE49-F238E27FC236}">
                  <a16:creationId xmlns:a16="http://schemas.microsoft.com/office/drawing/2014/main" id="{B5FBAE1C-7988-47B7-AD50-3F280FD20D5C}"/>
                </a:ext>
              </a:extLst>
            </p:cNvPr>
            <p:cNvSpPr/>
            <p:nvPr/>
          </p:nvSpPr>
          <p:spPr>
            <a:xfrm>
              <a:off x="2872096" y="336228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Cube 31">
              <a:extLst>
                <a:ext uri="{FF2B5EF4-FFF2-40B4-BE49-F238E27FC236}">
                  <a16:creationId xmlns:a16="http://schemas.microsoft.com/office/drawing/2014/main" id="{44EAEDA0-7FF1-46FB-A228-3AE372A0FE9B}"/>
                </a:ext>
              </a:extLst>
            </p:cNvPr>
            <p:cNvSpPr/>
            <p:nvPr/>
          </p:nvSpPr>
          <p:spPr>
            <a:xfrm>
              <a:off x="2872096" y="3107314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Cube 32">
              <a:extLst>
                <a:ext uri="{FF2B5EF4-FFF2-40B4-BE49-F238E27FC236}">
                  <a16:creationId xmlns:a16="http://schemas.microsoft.com/office/drawing/2014/main" id="{0F17FE3D-5164-4991-881A-3BCFF7400663}"/>
                </a:ext>
              </a:extLst>
            </p:cNvPr>
            <p:cNvSpPr/>
            <p:nvPr/>
          </p:nvSpPr>
          <p:spPr>
            <a:xfrm>
              <a:off x="2872095" y="2869942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4" name="Picture 33">
            <a:extLst>
              <a:ext uri="{FF2B5EF4-FFF2-40B4-BE49-F238E27FC236}">
                <a16:creationId xmlns:a16="http://schemas.microsoft.com/office/drawing/2014/main" id="{F63ECC0D-143B-42D1-B97F-2BA286C9C1E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9526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F9128EC3-63A9-4AEB-B58D-AEE0D8F23D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8325" y="1011128"/>
            <a:ext cx="1995349" cy="2983431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95CD3F3-C0DF-4488-ACDA-5ACD9D2BE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378087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C5F24C44-3482-4C4E-B4D6-C5573EF2F9B0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AF4D5C5-589D-42EE-A399-9497C84B408F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CB7663C-1D7B-4393-8646-9EF6300FB39E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D7D6F85-5DF5-4B4E-B294-4018FB8621BB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9B73701-1560-4049-87A3-E1618154E94D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3041870-81CE-4236-A777-8925B338CA92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65B8665-A74E-48A3-99DF-8B26BDD933A0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D0E9FAC-812A-4B3B-933F-9FF55664FCBA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27A7B84-30B1-4B00-9D15-8F79881665FC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144ACF2-9BEB-4D58-B085-FB1009D1B2A2}"/>
              </a:ext>
            </a:extLst>
          </p:cNvPr>
          <p:cNvSpPr/>
          <p:nvPr/>
        </p:nvSpPr>
        <p:spPr>
          <a:xfrm>
            <a:off x="10938083" y="1086600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6" name="Table 25">
            <a:extLst>
              <a:ext uri="{FF2B5EF4-FFF2-40B4-BE49-F238E27FC236}">
                <a16:creationId xmlns:a16="http://schemas.microsoft.com/office/drawing/2014/main" id="{A2A99DD6-BD8C-43E3-8BD7-D6C22E0477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488794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17" name="Oval 16">
            <a:extLst>
              <a:ext uri="{FF2B5EF4-FFF2-40B4-BE49-F238E27FC236}">
                <a16:creationId xmlns:a16="http://schemas.microsoft.com/office/drawing/2014/main" id="{6D1524CF-C2B7-45C0-BCD5-0F5946A272F4}"/>
              </a:ext>
            </a:extLst>
          </p:cNvPr>
          <p:cNvSpPr/>
          <p:nvPr/>
        </p:nvSpPr>
        <p:spPr>
          <a:xfrm>
            <a:off x="8407153" y="203856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BFECCCB-6E7D-4BD2-9210-830231AFE862}"/>
              </a:ext>
            </a:extLst>
          </p:cNvPr>
          <p:cNvSpPr/>
          <p:nvPr/>
        </p:nvSpPr>
        <p:spPr>
          <a:xfrm>
            <a:off x="9002181" y="2035984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975A86A-449E-4E6A-ACF8-1DD229C11E70}"/>
              </a:ext>
            </a:extLst>
          </p:cNvPr>
          <p:cNvGrpSpPr/>
          <p:nvPr/>
        </p:nvGrpSpPr>
        <p:grpSpPr>
          <a:xfrm>
            <a:off x="2201658" y="1108017"/>
            <a:ext cx="1016667" cy="2600499"/>
            <a:chOff x="2201658" y="1108017"/>
            <a:chExt cx="1016667" cy="2600499"/>
          </a:xfrm>
        </p:grpSpPr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C2F6CDAE-E637-4CD7-916B-D6B7BBE76DA2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19393E10-3921-4A4A-8F33-11FFEFDAE897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876446F0-4614-4161-946E-D524979E1C92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03344562-0399-4857-88F1-B12BD899F029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Cube 24">
              <a:extLst>
                <a:ext uri="{FF2B5EF4-FFF2-40B4-BE49-F238E27FC236}">
                  <a16:creationId xmlns:a16="http://schemas.microsoft.com/office/drawing/2014/main" id="{CD88D712-AF97-464A-BBFA-AB6D0732042A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Cube 25">
              <a:extLst>
                <a:ext uri="{FF2B5EF4-FFF2-40B4-BE49-F238E27FC236}">
                  <a16:creationId xmlns:a16="http://schemas.microsoft.com/office/drawing/2014/main" id="{9F754D9C-B947-4CB8-AFDB-490779406E53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Cube 26">
              <a:extLst>
                <a:ext uri="{FF2B5EF4-FFF2-40B4-BE49-F238E27FC236}">
                  <a16:creationId xmlns:a16="http://schemas.microsoft.com/office/drawing/2014/main" id="{17FA1A0C-8873-48C8-A369-D19A4156717F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Cube 27">
              <a:extLst>
                <a:ext uri="{FF2B5EF4-FFF2-40B4-BE49-F238E27FC236}">
                  <a16:creationId xmlns:a16="http://schemas.microsoft.com/office/drawing/2014/main" id="{FE5E58F6-1C2B-48CF-89D1-2DB8EB34BF65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Cube 28">
              <a:extLst>
                <a:ext uri="{FF2B5EF4-FFF2-40B4-BE49-F238E27FC236}">
                  <a16:creationId xmlns:a16="http://schemas.microsoft.com/office/drawing/2014/main" id="{A7C89BB9-759E-4B15-ADB5-448C4AED14C8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7CB169A8-D77D-4C94-978B-493EBABCC354}"/>
                </a:ext>
              </a:extLst>
            </p:cNvPr>
            <p:cNvSpPr/>
            <p:nvPr/>
          </p:nvSpPr>
          <p:spPr>
            <a:xfrm>
              <a:off x="2201658" y="110801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Cube 30">
              <a:extLst>
                <a:ext uri="{FF2B5EF4-FFF2-40B4-BE49-F238E27FC236}">
                  <a16:creationId xmlns:a16="http://schemas.microsoft.com/office/drawing/2014/main" id="{A93905FF-3114-4DAD-8E3E-0205E0733D2A}"/>
                </a:ext>
              </a:extLst>
            </p:cNvPr>
            <p:cNvSpPr/>
            <p:nvPr/>
          </p:nvSpPr>
          <p:spPr>
            <a:xfrm>
              <a:off x="2872096" y="336228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Cube 31">
              <a:extLst>
                <a:ext uri="{FF2B5EF4-FFF2-40B4-BE49-F238E27FC236}">
                  <a16:creationId xmlns:a16="http://schemas.microsoft.com/office/drawing/2014/main" id="{0230115E-D79A-4001-A889-90CD6EB25B8D}"/>
                </a:ext>
              </a:extLst>
            </p:cNvPr>
            <p:cNvSpPr/>
            <p:nvPr/>
          </p:nvSpPr>
          <p:spPr>
            <a:xfrm>
              <a:off x="2872096" y="3107314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4" name="Picture 33">
            <a:extLst>
              <a:ext uri="{FF2B5EF4-FFF2-40B4-BE49-F238E27FC236}">
                <a16:creationId xmlns:a16="http://schemas.microsoft.com/office/drawing/2014/main" id="{987DB00F-34CE-4B9F-8858-BB5A17D856A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17744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A9AED559-C733-4486-AD1B-24893FC5A4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9996" y="1111762"/>
            <a:ext cx="1892008" cy="2847287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1451919-51A8-4E91-B78F-E31B59C90C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541667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796307B9-7095-41EB-8D97-70C5A0643339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B897722-8B26-42AB-AC4C-550AC3F932A2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0A65E22-4B82-449D-B073-0805DE8F414E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AEE8A69-8013-47FB-A6D9-61C26A719701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6F094DF-6582-42EF-8B5C-51D4EFB31832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8514B18-897A-47CB-BE59-11E6B1119A47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686975E-6C63-4F45-8509-F876EB3F9BD3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0A4F17C-C11E-4547-BEBB-7D0F6ABAC6E6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7CB7BDF-B72D-4C83-944D-B6711022D5AB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124C942-32C3-4A07-AE5F-9DFE7F6B19D4}"/>
              </a:ext>
            </a:extLst>
          </p:cNvPr>
          <p:cNvSpPr/>
          <p:nvPr/>
        </p:nvSpPr>
        <p:spPr>
          <a:xfrm>
            <a:off x="10938083" y="1086600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6" name="Table 25">
            <a:extLst>
              <a:ext uri="{FF2B5EF4-FFF2-40B4-BE49-F238E27FC236}">
                <a16:creationId xmlns:a16="http://schemas.microsoft.com/office/drawing/2014/main" id="{109D5101-B4CA-4A76-AE15-EC653D2747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7351969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17" name="Oval 16">
            <a:extLst>
              <a:ext uri="{FF2B5EF4-FFF2-40B4-BE49-F238E27FC236}">
                <a16:creationId xmlns:a16="http://schemas.microsoft.com/office/drawing/2014/main" id="{3C271919-40E8-41F3-BD9E-C4BA2F589EC8}"/>
              </a:ext>
            </a:extLst>
          </p:cNvPr>
          <p:cNvSpPr/>
          <p:nvPr/>
        </p:nvSpPr>
        <p:spPr>
          <a:xfrm>
            <a:off x="8407153" y="203856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A201EF7-1A96-4CC7-BBC2-3993CFA92612}"/>
              </a:ext>
            </a:extLst>
          </p:cNvPr>
          <p:cNvGrpSpPr/>
          <p:nvPr/>
        </p:nvGrpSpPr>
        <p:grpSpPr>
          <a:xfrm>
            <a:off x="2201658" y="1108017"/>
            <a:ext cx="1016667" cy="2600499"/>
            <a:chOff x="2201658" y="1108017"/>
            <a:chExt cx="1016667" cy="2600499"/>
          </a:xfrm>
        </p:grpSpPr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4BFEE30D-0903-422B-8E49-EB757E865CA6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B6EED58B-4FE6-479B-8334-192E9287A50E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E2DA94A8-F550-4801-B44D-EED3E0BBF41C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5E11AE8C-E49C-44E8-A1A9-BC20626F44F5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9DB91108-F25E-48F9-BF9D-562DA9492810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Cube 24">
              <a:extLst>
                <a:ext uri="{FF2B5EF4-FFF2-40B4-BE49-F238E27FC236}">
                  <a16:creationId xmlns:a16="http://schemas.microsoft.com/office/drawing/2014/main" id="{DA9FB53B-3461-4969-B5BC-F755CF1DAAFE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Cube 25">
              <a:extLst>
                <a:ext uri="{FF2B5EF4-FFF2-40B4-BE49-F238E27FC236}">
                  <a16:creationId xmlns:a16="http://schemas.microsoft.com/office/drawing/2014/main" id="{CAA2FD31-2E58-424F-9019-517C32A45C8A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Cube 26">
              <a:extLst>
                <a:ext uri="{FF2B5EF4-FFF2-40B4-BE49-F238E27FC236}">
                  <a16:creationId xmlns:a16="http://schemas.microsoft.com/office/drawing/2014/main" id="{E0CA2B2D-1DC8-4265-90AA-B0FE06BE06B3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Cube 27">
              <a:extLst>
                <a:ext uri="{FF2B5EF4-FFF2-40B4-BE49-F238E27FC236}">
                  <a16:creationId xmlns:a16="http://schemas.microsoft.com/office/drawing/2014/main" id="{23F89696-B7DE-46E8-9F46-5B9A1C5D5A55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Cube 28">
              <a:extLst>
                <a:ext uri="{FF2B5EF4-FFF2-40B4-BE49-F238E27FC236}">
                  <a16:creationId xmlns:a16="http://schemas.microsoft.com/office/drawing/2014/main" id="{E618B98F-78D0-4CB8-BF8B-90B232129E5B}"/>
                </a:ext>
              </a:extLst>
            </p:cNvPr>
            <p:cNvSpPr/>
            <p:nvPr/>
          </p:nvSpPr>
          <p:spPr>
            <a:xfrm>
              <a:off x="2201658" y="110801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6A21B983-7736-4D3C-A08B-1A4D3B1F35BC}"/>
                </a:ext>
              </a:extLst>
            </p:cNvPr>
            <p:cNvSpPr/>
            <p:nvPr/>
          </p:nvSpPr>
          <p:spPr>
            <a:xfrm>
              <a:off x="2872096" y="336228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9925EA27-CDDA-40B4-96C0-BC57B210BE1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9771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46BFC6A-4E00-42D5-9D19-E1CB81769C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4281" y="938197"/>
            <a:ext cx="1959947" cy="2957925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F4FF24B-9161-4D8A-8E8A-07C0EBD708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541667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4FE44270-509C-4F63-BACE-0022AF78271C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C7EF631-AF71-427D-91C7-4FAD96FCE47F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33E2B35-BAA6-4C51-8ECB-EE39F33BF9AD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20033BD-3005-40DF-A7A0-BF081659F272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5D70877-8DBB-44F1-BD96-D24CE09F15D2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561008C-6371-47B5-AD61-7E49AF28748F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BC0FF8C-579E-4ADB-82C9-A1018ED8733F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16A8744-575B-4E3A-9BA4-06049D309E11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942FEA1-A106-4FA6-A965-AFC8889C1427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D79CAB1-152B-41FC-976D-9A50625CD3C5}"/>
              </a:ext>
            </a:extLst>
          </p:cNvPr>
          <p:cNvSpPr/>
          <p:nvPr/>
        </p:nvSpPr>
        <p:spPr>
          <a:xfrm>
            <a:off x="10938083" y="1086600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7" name="Table 25">
            <a:extLst>
              <a:ext uri="{FF2B5EF4-FFF2-40B4-BE49-F238E27FC236}">
                <a16:creationId xmlns:a16="http://schemas.microsoft.com/office/drawing/2014/main" id="{85E76D56-468B-4C34-B80E-E9DB7A1541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7351969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grpSp>
        <p:nvGrpSpPr>
          <p:cNvPr id="20" name="Group 19">
            <a:extLst>
              <a:ext uri="{FF2B5EF4-FFF2-40B4-BE49-F238E27FC236}">
                <a16:creationId xmlns:a16="http://schemas.microsoft.com/office/drawing/2014/main" id="{B4A3C81A-A877-4CB0-8E39-BCFBB1EEA4ED}"/>
              </a:ext>
            </a:extLst>
          </p:cNvPr>
          <p:cNvGrpSpPr/>
          <p:nvPr/>
        </p:nvGrpSpPr>
        <p:grpSpPr>
          <a:xfrm>
            <a:off x="2201658" y="1108017"/>
            <a:ext cx="346234" cy="2578608"/>
            <a:chOff x="2201658" y="1108017"/>
            <a:chExt cx="346234" cy="2578608"/>
          </a:xfrm>
        </p:grpSpPr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E4E6FF1D-5FED-478D-866A-5E00F1A58327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D3875B76-70CB-440F-92DC-C16561D11ABA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141D7855-1802-414A-BF06-F0B36E0F483B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36DD5544-FF50-46FA-85BF-204B5C6B76CB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Cube 24">
              <a:extLst>
                <a:ext uri="{FF2B5EF4-FFF2-40B4-BE49-F238E27FC236}">
                  <a16:creationId xmlns:a16="http://schemas.microsoft.com/office/drawing/2014/main" id="{3F412422-4151-41C4-A5C7-572282617872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Cube 25">
              <a:extLst>
                <a:ext uri="{FF2B5EF4-FFF2-40B4-BE49-F238E27FC236}">
                  <a16:creationId xmlns:a16="http://schemas.microsoft.com/office/drawing/2014/main" id="{7F7C5F89-A3F2-457F-A492-077A81AD9257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Cube 26">
              <a:extLst>
                <a:ext uri="{FF2B5EF4-FFF2-40B4-BE49-F238E27FC236}">
                  <a16:creationId xmlns:a16="http://schemas.microsoft.com/office/drawing/2014/main" id="{DA57BBA1-A80A-4D9F-AFB8-987F76ACC721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Cube 27">
              <a:extLst>
                <a:ext uri="{FF2B5EF4-FFF2-40B4-BE49-F238E27FC236}">
                  <a16:creationId xmlns:a16="http://schemas.microsoft.com/office/drawing/2014/main" id="{1698EBC7-C18D-4AA5-A8EB-E1EACDC8B6B8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Cube 28">
              <a:extLst>
                <a:ext uri="{FF2B5EF4-FFF2-40B4-BE49-F238E27FC236}">
                  <a16:creationId xmlns:a16="http://schemas.microsoft.com/office/drawing/2014/main" id="{A6BE810E-FC9F-4FDE-9A28-16A8DFCC997D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15E55871-8960-4877-A3CF-095FF9FCFCD2}"/>
                </a:ext>
              </a:extLst>
            </p:cNvPr>
            <p:cNvSpPr/>
            <p:nvPr/>
          </p:nvSpPr>
          <p:spPr>
            <a:xfrm>
              <a:off x="2201658" y="110801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3" name="Picture 32">
            <a:extLst>
              <a:ext uri="{FF2B5EF4-FFF2-40B4-BE49-F238E27FC236}">
                <a16:creationId xmlns:a16="http://schemas.microsoft.com/office/drawing/2014/main" id="{0550333D-B30E-424C-BF58-D587AF1ACD1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589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FEE0EEB-6328-49B8-BCAA-28A9E484D2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9439" y="998944"/>
            <a:ext cx="1879330" cy="2818996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F2D73792-96EB-4C51-B9AA-6496732653BD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595F253-EBF1-41B3-AEB9-823294D86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19656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A0C01BF9-6E37-447C-A51C-593E378A58C2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6CF945-2F1A-4A45-A8D7-D1E0D05D617C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A08A715-9EB8-4D8C-AB23-E05D462B1BC2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4B9700F-C8C4-4552-A622-0FDACD911558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0FAC7D9-EAAC-4E8F-AC89-38B84AFE0B66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B7AC89E-9842-4666-9F52-6CD70FD22598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3E33283-6AEF-4FA3-95D8-33FCB93FE804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5A0570B-0467-4177-BDB8-769CBDC16BBA}"/>
              </a:ext>
            </a:extLst>
          </p:cNvPr>
          <p:cNvSpPr/>
          <p:nvPr/>
        </p:nvSpPr>
        <p:spPr>
          <a:xfrm>
            <a:off x="1031901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BA69BA-B8CD-43A3-B9A4-88960E9C5BE9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6" name="Table 25">
            <a:extLst>
              <a:ext uri="{FF2B5EF4-FFF2-40B4-BE49-F238E27FC236}">
                <a16:creationId xmlns:a16="http://schemas.microsoft.com/office/drawing/2014/main" id="{5D8516CD-2EDC-4A38-9400-5540853F98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567800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grpSp>
        <p:nvGrpSpPr>
          <p:cNvPr id="17" name="Group 16">
            <a:extLst>
              <a:ext uri="{FF2B5EF4-FFF2-40B4-BE49-F238E27FC236}">
                <a16:creationId xmlns:a16="http://schemas.microsoft.com/office/drawing/2014/main" id="{B4AA6DAF-7CEC-407D-AEB7-E79D3A021CB8}"/>
              </a:ext>
            </a:extLst>
          </p:cNvPr>
          <p:cNvGrpSpPr/>
          <p:nvPr/>
        </p:nvGrpSpPr>
        <p:grpSpPr>
          <a:xfrm>
            <a:off x="2201658" y="1355650"/>
            <a:ext cx="346234" cy="2330975"/>
            <a:chOff x="2201658" y="1355650"/>
            <a:chExt cx="346234" cy="2330975"/>
          </a:xfrm>
        </p:grpSpPr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CEF3DC1A-4351-4C83-BB96-D6BEE46E6D77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04C072A5-FD36-4805-8675-01B660631CD9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51280F51-D595-4930-A6BF-6365374E312D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B39A9FA8-66C0-460F-8AF0-95F287D30AF3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3E223054-582D-447E-840D-32FC1CE253E5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57E6B4F3-D7DF-47C1-86E5-E5008B131DD6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47B1F0D9-D33F-4F13-B39B-87475B0E740D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Cube 24">
              <a:extLst>
                <a:ext uri="{FF2B5EF4-FFF2-40B4-BE49-F238E27FC236}">
                  <a16:creationId xmlns:a16="http://schemas.microsoft.com/office/drawing/2014/main" id="{C30F85A1-BC41-4D6C-8D41-52FF8DC735B4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Cube 25">
              <a:extLst>
                <a:ext uri="{FF2B5EF4-FFF2-40B4-BE49-F238E27FC236}">
                  <a16:creationId xmlns:a16="http://schemas.microsoft.com/office/drawing/2014/main" id="{218642EE-BC66-452E-8B64-19E7D9070E57}"/>
                </a:ext>
              </a:extLst>
            </p:cNvPr>
            <p:cNvSpPr/>
            <p:nvPr/>
          </p:nvSpPr>
          <p:spPr>
            <a:xfrm>
              <a:off x="2201658" y="135565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7" name="Picture 26">
            <a:extLst>
              <a:ext uri="{FF2B5EF4-FFF2-40B4-BE49-F238E27FC236}">
                <a16:creationId xmlns:a16="http://schemas.microsoft.com/office/drawing/2014/main" id="{3874561B-A5A1-463F-9180-42DF7A9B898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5371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4D38058-765B-4AC5-B482-4A200B69B3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367" y="955619"/>
            <a:ext cx="1943508" cy="2866674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FDC723DA-6D0E-4F13-821D-ACBE837BB167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467D36C-AF7E-476C-B044-59C518394F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19656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B975B36C-C6EB-477F-A49B-0474F837D85B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C787422-DC85-4CC1-99EB-B0CE0455BF3E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576C720-84A0-4722-9BB7-FFA985DB62FE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31F33AB-3D45-4129-A410-F79016E4BCCA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052E75A-3829-4DD1-9B1D-AFA09AAA4AA9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A7F9A38-6AAC-4CE6-BC20-10EAD286432E}"/>
              </a:ext>
            </a:extLst>
          </p:cNvPr>
          <p:cNvSpPr/>
          <p:nvPr/>
        </p:nvSpPr>
        <p:spPr>
          <a:xfrm>
            <a:off x="9672618" y="1103628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64EC338-832E-414C-9FDE-6F5584AAD621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A1AA63C-8887-4826-AF80-C01E83BC9BBD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6" name="Table 25">
            <a:extLst>
              <a:ext uri="{FF2B5EF4-FFF2-40B4-BE49-F238E27FC236}">
                <a16:creationId xmlns:a16="http://schemas.microsoft.com/office/drawing/2014/main" id="{4733587A-8E75-4A7F-BD89-F0C13D2B96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567800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grpSp>
        <p:nvGrpSpPr>
          <p:cNvPr id="17" name="Group 16">
            <a:extLst>
              <a:ext uri="{FF2B5EF4-FFF2-40B4-BE49-F238E27FC236}">
                <a16:creationId xmlns:a16="http://schemas.microsoft.com/office/drawing/2014/main" id="{1673D178-828B-47B0-A991-310E0CB3D08A}"/>
              </a:ext>
            </a:extLst>
          </p:cNvPr>
          <p:cNvGrpSpPr/>
          <p:nvPr/>
        </p:nvGrpSpPr>
        <p:grpSpPr>
          <a:xfrm>
            <a:off x="2201659" y="1612320"/>
            <a:ext cx="346233" cy="2074305"/>
            <a:chOff x="2201659" y="1612320"/>
            <a:chExt cx="346233" cy="2074305"/>
          </a:xfrm>
        </p:grpSpPr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4D386868-1F49-42B7-99D8-EEF6FA3813D2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02E18BCB-E261-4296-A513-7C643DDA4A3D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E0106728-21E6-420C-A5D9-71AE084381ED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226DC5E6-11F7-413F-A624-0174E7A32B85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C5189B8D-8B87-4C17-AD9D-4D9EB85B5CDB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80161EC2-C38F-4C5B-8AE1-46A3102E5850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85745E24-27A7-47B6-A708-16793C59C4E1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Cube 24">
              <a:extLst>
                <a:ext uri="{FF2B5EF4-FFF2-40B4-BE49-F238E27FC236}">
                  <a16:creationId xmlns:a16="http://schemas.microsoft.com/office/drawing/2014/main" id="{BFBEDA5E-50B3-4982-8D50-2098A29E94ED}"/>
                </a:ext>
              </a:extLst>
            </p:cNvPr>
            <p:cNvSpPr/>
            <p:nvPr/>
          </p:nvSpPr>
          <p:spPr>
            <a:xfrm>
              <a:off x="2201659" y="161232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7" name="Picture 26">
            <a:extLst>
              <a:ext uri="{FF2B5EF4-FFF2-40B4-BE49-F238E27FC236}">
                <a16:creationId xmlns:a16="http://schemas.microsoft.com/office/drawing/2014/main" id="{DB78FA00-4B91-46D3-842F-130C7013AD0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3504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646EEA1-733B-4E22-88B8-0727DC0D2A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0471" y="1035851"/>
            <a:ext cx="1994654" cy="2957925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79807C1E-C6FE-4EB1-85E8-349604542155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98D06C7-4AC1-4F6E-B60A-7F55F3DA29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26492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DF81FAA4-D58D-49C0-BE42-52F0985DFA6B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71374A6-5145-4EBA-8A7C-5D748D7A5ECD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C75DBA1-AB4D-471E-9758-21A54DBC73FC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C38E10C-364E-4A74-8CEB-D9A67CA7309C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09C20A5-E785-4D8D-AE9C-F42DB3401936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EB70A55-0779-491A-A91A-29066A5B62B7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BCCF2FD-DA8C-4B9D-BED9-C80AA54A7EF9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5" name="Table 25">
            <a:extLst>
              <a:ext uri="{FF2B5EF4-FFF2-40B4-BE49-F238E27FC236}">
                <a16:creationId xmlns:a16="http://schemas.microsoft.com/office/drawing/2014/main" id="{22DC05E1-AC22-4364-B15C-8F8C1A29B4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721648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grpSp>
        <p:nvGrpSpPr>
          <p:cNvPr id="16" name="Group 15">
            <a:extLst>
              <a:ext uri="{FF2B5EF4-FFF2-40B4-BE49-F238E27FC236}">
                <a16:creationId xmlns:a16="http://schemas.microsoft.com/office/drawing/2014/main" id="{1B391CFA-FC75-438A-BC8A-3AE933D97854}"/>
              </a:ext>
            </a:extLst>
          </p:cNvPr>
          <p:cNvGrpSpPr/>
          <p:nvPr/>
        </p:nvGrpSpPr>
        <p:grpSpPr>
          <a:xfrm>
            <a:off x="2201659" y="1860568"/>
            <a:ext cx="346233" cy="1826057"/>
            <a:chOff x="2201659" y="1860568"/>
            <a:chExt cx="346233" cy="1826057"/>
          </a:xfrm>
        </p:grpSpPr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31BF18BC-12F2-4D03-813A-6171B8D15E85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31794021-BA38-4725-BC1F-ACF42875C2B2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FC5D11E6-9C27-4C82-AF9F-F7F9903F77B9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8C9DA425-460B-49F2-9086-40C72803D4C4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D89EB928-D76C-4047-B072-B3649948EE75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BDE2FACF-8A50-4F48-8330-20AF673F79F0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9B613585-F11A-4B9C-81F1-58D26DF25913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pic>
        <p:nvPicPr>
          <p:cNvPr id="24" name="Picture 23">
            <a:extLst>
              <a:ext uri="{FF2B5EF4-FFF2-40B4-BE49-F238E27FC236}">
                <a16:creationId xmlns:a16="http://schemas.microsoft.com/office/drawing/2014/main" id="{4A8B39C7-8750-406D-911B-677054B7BFE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8937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E879B7C-80D5-4CBB-A730-3C4921F288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6980" y="961718"/>
            <a:ext cx="1943507" cy="2915261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194622E5-B43F-455A-B78E-22810F44B97A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5D51C06-C278-4924-868C-93B27C7CE2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41324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147077FA-5E53-455E-93E1-AED4DE4CC65F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84B04D0-5B5A-4DB5-BE52-37376740FB69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02F3E05-811C-4900-8502-4FE662947502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F4CC07E-2339-45A9-86ED-1BA9F82598E9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5F7A64E-6F52-4998-B243-268A633DF691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D134ECF-6649-4753-A40C-6BCBB0B511BD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4" name="Table 25">
            <a:extLst>
              <a:ext uri="{FF2B5EF4-FFF2-40B4-BE49-F238E27FC236}">
                <a16:creationId xmlns:a16="http://schemas.microsoft.com/office/drawing/2014/main" id="{966DFAA1-AA1F-4651-913A-F55DEA9F66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707790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grpSp>
        <p:nvGrpSpPr>
          <p:cNvPr id="15" name="Group 14">
            <a:extLst>
              <a:ext uri="{FF2B5EF4-FFF2-40B4-BE49-F238E27FC236}">
                <a16:creationId xmlns:a16="http://schemas.microsoft.com/office/drawing/2014/main" id="{CC13C7BF-8F86-479C-82A3-C08AAF7DC162}"/>
              </a:ext>
            </a:extLst>
          </p:cNvPr>
          <p:cNvGrpSpPr/>
          <p:nvPr/>
        </p:nvGrpSpPr>
        <p:grpSpPr>
          <a:xfrm>
            <a:off x="2201659" y="2122388"/>
            <a:ext cx="346233" cy="1564237"/>
            <a:chOff x="2201659" y="2122388"/>
            <a:chExt cx="346233" cy="1564237"/>
          </a:xfrm>
        </p:grpSpPr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C0D96FDA-D91A-473E-A97F-A41C19FB669E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573C3484-DCCD-4687-8F98-0FDE7F2D21F5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BB4B8C37-838D-4F08-A785-AB88EA5748EC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6B4B7329-9ABE-4F94-9A03-38468CF46A9F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07D9EA15-E69E-488D-A3D4-A5173D1A04C0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4FCE4408-67E8-4E55-99D4-72CB78D2B6F6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67D264B0-0B7F-4CAB-9E28-F981F3BB15E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4991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171AB3C-298E-43F9-8030-EBB505AE21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1367" y="997318"/>
            <a:ext cx="1985319" cy="2957925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4C4DEB3D-81E8-49F7-A390-670CFBA7D3C0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20D87BD-BF50-4DB5-9D43-0D963AF6B9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483031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B3C269D2-9478-4F4E-A5BD-14239682D6AB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5FFC9D6-43BD-438B-80CD-7E9366437C91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EF21E8B-63B0-45E5-9EBE-0952727C088B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DB6AF6F-072B-4055-9E4F-B3DAC664F257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220530D-00EA-4E63-AD48-B7259E1F54F2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2" name="Table 25">
            <a:extLst>
              <a:ext uri="{FF2B5EF4-FFF2-40B4-BE49-F238E27FC236}">
                <a16:creationId xmlns:a16="http://schemas.microsoft.com/office/drawing/2014/main" id="{94543F4D-3B25-4686-BB22-8EE6A32660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948558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grpSp>
        <p:nvGrpSpPr>
          <p:cNvPr id="13" name="Group 12">
            <a:extLst>
              <a:ext uri="{FF2B5EF4-FFF2-40B4-BE49-F238E27FC236}">
                <a16:creationId xmlns:a16="http://schemas.microsoft.com/office/drawing/2014/main" id="{30999DDC-2663-4B89-9435-1A4356AFC309}"/>
              </a:ext>
            </a:extLst>
          </p:cNvPr>
          <p:cNvGrpSpPr/>
          <p:nvPr/>
        </p:nvGrpSpPr>
        <p:grpSpPr>
          <a:xfrm>
            <a:off x="2201660" y="2359760"/>
            <a:ext cx="346232" cy="1326865"/>
            <a:chOff x="2201660" y="2359760"/>
            <a:chExt cx="346232" cy="1326865"/>
          </a:xfrm>
        </p:grpSpPr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F07A928A-9DE9-44EC-8760-AFE020021A8E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3E7971E2-9B67-4730-A2DB-79239DD36143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03F563CD-0FC5-46F8-9D80-6E38552B3E9C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E083EA35-D2AC-4159-B834-512709FFC535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0D3F850D-A850-4428-A56F-B6526C754207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B371A761-3ED5-4C3B-A1FD-F4646B3E45B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810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1016738-D0BC-4C38-87BB-31C1BE1E7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4246" y="1048593"/>
            <a:ext cx="1943508" cy="2871751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343B1BAF-E2E5-45CA-B294-C112031300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904284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E719BAD-2461-4E04-AB01-BBCC5ADE22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272814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FC234EE8-2D05-47AF-BCDB-22BD1F14DE51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6AF956A-E371-4C35-B46A-1E9ECC9428FC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8" name="Table 25">
            <a:extLst>
              <a:ext uri="{FF2B5EF4-FFF2-40B4-BE49-F238E27FC236}">
                <a16:creationId xmlns:a16="http://schemas.microsoft.com/office/drawing/2014/main" id="{6BEEBC5D-4630-42B4-BCF7-DC5859A6B5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844929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27139FC7-75F7-4017-BA54-7256DDA5A52E}"/>
              </a:ext>
            </a:extLst>
          </p:cNvPr>
          <p:cNvGrpSpPr/>
          <p:nvPr/>
        </p:nvGrpSpPr>
        <p:grpSpPr>
          <a:xfrm>
            <a:off x="2201663" y="3085423"/>
            <a:ext cx="346229" cy="601202"/>
            <a:chOff x="2201663" y="3085423"/>
            <a:chExt cx="346229" cy="601202"/>
          </a:xfrm>
        </p:grpSpPr>
        <p:sp>
          <p:nvSpPr>
            <p:cNvPr id="10" name="Cube 9">
              <a:extLst>
                <a:ext uri="{FF2B5EF4-FFF2-40B4-BE49-F238E27FC236}">
                  <a16:creationId xmlns:a16="http://schemas.microsoft.com/office/drawing/2014/main" id="{747C25B9-7B85-4CFB-99D1-C32BE78EBACA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737305CF-9BB2-431F-8BA7-0C49264E36BB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478697A0-8E92-4A1C-AFFD-8A87AFEC819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13201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9519E3D-2C3C-4ACE-8104-E63611CC25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5108" y="919054"/>
            <a:ext cx="2022223" cy="3100057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A2FEEDBE-A4F1-4A77-A2A7-6F9B4158891E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FC240F9-CFBD-432A-82A9-29B50BE74B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645959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26AC31C8-B8AF-4D07-BC45-3009A2D9C337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3342BC5-6E89-4FCB-98C9-58F9E3DF88A6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9B2FFF9-6A9D-43BF-8B7A-77E1E33DF254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840025C-493A-4EB2-80EA-9286E68923DC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1" name="Table 25">
            <a:extLst>
              <a:ext uri="{FF2B5EF4-FFF2-40B4-BE49-F238E27FC236}">
                <a16:creationId xmlns:a16="http://schemas.microsoft.com/office/drawing/2014/main" id="{BCFEF873-009F-4D4B-A70D-4352C8D25F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0294017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grpSp>
        <p:nvGrpSpPr>
          <p:cNvPr id="12" name="Group 11">
            <a:extLst>
              <a:ext uri="{FF2B5EF4-FFF2-40B4-BE49-F238E27FC236}">
                <a16:creationId xmlns:a16="http://schemas.microsoft.com/office/drawing/2014/main" id="{DFAF5875-9ECD-4C95-9BED-C3F75165A855}"/>
              </a:ext>
            </a:extLst>
          </p:cNvPr>
          <p:cNvGrpSpPr/>
          <p:nvPr/>
        </p:nvGrpSpPr>
        <p:grpSpPr>
          <a:xfrm>
            <a:off x="2201661" y="2588927"/>
            <a:ext cx="346231" cy="1097698"/>
            <a:chOff x="2201661" y="2588927"/>
            <a:chExt cx="346231" cy="1097698"/>
          </a:xfrm>
        </p:grpSpPr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C7CA5E79-C3FC-4397-A4B6-95C9322FD33C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2E16D8F3-427F-43F9-AFA3-697CD69104FC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0DCB7BF3-2010-48AE-B6E9-BCB9B0066AA7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0837D2B2-8E01-4955-9B41-A48323EF2A6B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8" name="Picture 17">
            <a:extLst>
              <a:ext uri="{FF2B5EF4-FFF2-40B4-BE49-F238E27FC236}">
                <a16:creationId xmlns:a16="http://schemas.microsoft.com/office/drawing/2014/main" id="{9DDB15E7-D47B-4B3B-BC28-33C58ABF929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13170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35233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DA89EC3-F588-4A02-BCF8-4C06FE2CD4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2965" y="794850"/>
            <a:ext cx="1943508" cy="3082129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85A08880-BA34-45E5-9736-353A5331B2D1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8728B05-AF2A-4722-90CB-4B52929845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074243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4C78B8F6-0687-41E2-A4A3-ED2137F58E31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AC12B2C-E353-4CBF-A3C0-6C909FAE86DA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4080DBE-4820-4931-B6F8-FE13FBA61375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0" name="Table 25">
            <a:extLst>
              <a:ext uri="{FF2B5EF4-FFF2-40B4-BE49-F238E27FC236}">
                <a16:creationId xmlns:a16="http://schemas.microsoft.com/office/drawing/2014/main" id="{AD8DD645-AA4A-42DB-A159-0A919E416B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161346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4EA978C7-1644-463A-9DAA-71E4687547F4}"/>
              </a:ext>
            </a:extLst>
          </p:cNvPr>
          <p:cNvGrpSpPr/>
          <p:nvPr/>
        </p:nvGrpSpPr>
        <p:grpSpPr>
          <a:xfrm>
            <a:off x="2201662" y="2848051"/>
            <a:ext cx="346230" cy="838574"/>
            <a:chOff x="2201662" y="2848051"/>
            <a:chExt cx="346230" cy="838574"/>
          </a:xfrm>
        </p:grpSpPr>
        <p:sp>
          <p:nvSpPr>
            <p:cNvPr id="12" name="Cube 11">
              <a:extLst>
                <a:ext uri="{FF2B5EF4-FFF2-40B4-BE49-F238E27FC236}">
                  <a16:creationId xmlns:a16="http://schemas.microsoft.com/office/drawing/2014/main" id="{BD63BBD6-6FF3-4ED0-BB79-D652F0763690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26737870-31E6-423D-A61E-17F473B5D584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97886CD8-B846-4194-A9A6-E66ED38AC2BF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A904CBC9-6B2B-4578-B724-45E4316D542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57728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1016738-D0BC-4C38-87BB-31C1BE1E7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4246" y="1048593"/>
            <a:ext cx="1943508" cy="2871751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343B1BAF-E2E5-45CA-B294-C112031300D5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F81333D-117E-4356-B2C7-5E030974B7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074243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CD1634BF-5B2E-4188-85CB-B082172D6127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6B9EB69-7D6C-406B-B0AE-D3FAC13D2C3A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9" name="Table 25">
            <a:extLst>
              <a:ext uri="{FF2B5EF4-FFF2-40B4-BE49-F238E27FC236}">
                <a16:creationId xmlns:a16="http://schemas.microsoft.com/office/drawing/2014/main" id="{A32C714C-1E85-42E2-9F8A-F1A05465C5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161346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5896DDCD-1146-466F-9DB2-D4F4FA72DD4A}"/>
              </a:ext>
            </a:extLst>
          </p:cNvPr>
          <p:cNvGrpSpPr/>
          <p:nvPr/>
        </p:nvGrpSpPr>
        <p:grpSpPr>
          <a:xfrm>
            <a:off x="2201663" y="3085423"/>
            <a:ext cx="346229" cy="601202"/>
            <a:chOff x="2201663" y="3085423"/>
            <a:chExt cx="346229" cy="601202"/>
          </a:xfrm>
        </p:grpSpPr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72A0F194-1F53-46AE-BEC2-D0F30F67C69A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Cube 11">
              <a:extLst>
                <a:ext uri="{FF2B5EF4-FFF2-40B4-BE49-F238E27FC236}">
                  <a16:creationId xmlns:a16="http://schemas.microsoft.com/office/drawing/2014/main" id="{E5532F02-E3D1-44F5-8E56-842FCF0BCA16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091AAF82-9610-4E02-98A8-AE75F2C1924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39544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AE564AF-177B-485A-994C-7096C86C95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5234" y="919054"/>
            <a:ext cx="2004707" cy="295792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6BD24EA-651D-40A1-BC89-EC429E56F50E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640F89F-7775-4E3F-99D1-63D67D852B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709767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E4307C9E-FA8B-4508-91F7-D13ABE5237C3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" name="Table 25">
            <a:extLst>
              <a:ext uri="{FF2B5EF4-FFF2-40B4-BE49-F238E27FC236}">
                <a16:creationId xmlns:a16="http://schemas.microsoft.com/office/drawing/2014/main" id="{96A40B1A-4121-4A7F-B382-73B8DEA961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880839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7" name="Cube 6">
            <a:extLst>
              <a:ext uri="{FF2B5EF4-FFF2-40B4-BE49-F238E27FC236}">
                <a16:creationId xmlns:a16="http://schemas.microsoft.com/office/drawing/2014/main" id="{A3C2119E-CA25-42F8-A03D-99FB994E89FE}"/>
              </a:ext>
            </a:extLst>
          </p:cNvPr>
          <p:cNvSpPr/>
          <p:nvPr/>
        </p:nvSpPr>
        <p:spPr>
          <a:xfrm>
            <a:off x="2201663" y="3340396"/>
            <a:ext cx="346229" cy="346229"/>
          </a:xfrm>
          <a:prstGeom prst="cub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901B0E2-77FC-4A05-825E-0AF2AB9D83C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960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DA89EC3-F588-4A02-BCF8-4C06FE2CD4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2965" y="794850"/>
            <a:ext cx="1943508" cy="3082129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85A08880-BA34-45E5-9736-353A5331B2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1756718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29797EB-09D8-4847-9012-7D860F86A5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367136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4613B4EB-6369-44F8-8719-932B3C9FD093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2ECB849-E624-41B7-955F-49C7672C9BB3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0FA774D-2C04-4DD3-B3C4-F5B4D76DB3D5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1" name="Table 25">
            <a:extLst>
              <a:ext uri="{FF2B5EF4-FFF2-40B4-BE49-F238E27FC236}">
                <a16:creationId xmlns:a16="http://schemas.microsoft.com/office/drawing/2014/main" id="{4AED6C7A-D50C-430A-A410-20C0F99D3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395497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grpSp>
        <p:nvGrpSpPr>
          <p:cNvPr id="12" name="Group 11">
            <a:extLst>
              <a:ext uri="{FF2B5EF4-FFF2-40B4-BE49-F238E27FC236}">
                <a16:creationId xmlns:a16="http://schemas.microsoft.com/office/drawing/2014/main" id="{8C425C39-97E4-4878-9B50-6E57E43A17E1}"/>
              </a:ext>
            </a:extLst>
          </p:cNvPr>
          <p:cNvGrpSpPr/>
          <p:nvPr/>
        </p:nvGrpSpPr>
        <p:grpSpPr>
          <a:xfrm>
            <a:off x="2201662" y="2848051"/>
            <a:ext cx="346230" cy="838574"/>
            <a:chOff x="2201662" y="2848051"/>
            <a:chExt cx="346230" cy="838574"/>
          </a:xfrm>
        </p:grpSpPr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C13EA224-BE8B-4B79-89DB-3977C0CC112D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D182CA6E-89A1-4220-A23F-11484DC53367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39FD4842-DFE2-45E0-8821-04E53F1634D2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D12E19B2-967A-42F9-8511-4B190B6F706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23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9519E3D-2C3C-4ACE-8104-E63611CC25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5108" y="919054"/>
            <a:ext cx="2022223" cy="3100057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A2FEEDBE-A4F1-4A77-A2A7-6F9B415889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102579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31B0589-57CA-4A52-9066-EAD5ECE59A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367136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9340C985-AB88-42B6-81B0-4226DB22BD45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60C4B24-1B00-4DB7-AC03-FFC4E2A59C9F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5EE8F33-5A1B-47C2-8BDD-AA65FDF871CC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871B588-78CB-437F-96E7-7CFF41704393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0" name="Table 25">
            <a:extLst>
              <a:ext uri="{FF2B5EF4-FFF2-40B4-BE49-F238E27FC236}">
                <a16:creationId xmlns:a16="http://schemas.microsoft.com/office/drawing/2014/main" id="{7580AB47-BEEB-4862-AEE9-735FCEF0A2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395497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0EB1B77F-E493-4E12-B528-AE0FC86E0EB7}"/>
              </a:ext>
            </a:extLst>
          </p:cNvPr>
          <p:cNvGrpSpPr/>
          <p:nvPr/>
        </p:nvGrpSpPr>
        <p:grpSpPr>
          <a:xfrm>
            <a:off x="2201661" y="2588927"/>
            <a:ext cx="346231" cy="1097698"/>
            <a:chOff x="2201661" y="2588927"/>
            <a:chExt cx="346231" cy="1097698"/>
          </a:xfrm>
        </p:grpSpPr>
        <p:sp>
          <p:nvSpPr>
            <p:cNvPr id="12" name="Cube 11">
              <a:extLst>
                <a:ext uri="{FF2B5EF4-FFF2-40B4-BE49-F238E27FC236}">
                  <a16:creationId xmlns:a16="http://schemas.microsoft.com/office/drawing/2014/main" id="{E1442A43-DC2C-41FE-BBF9-A542F0FE7E40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56B26360-15D6-4A9A-8CAB-99E0B9A10F69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73B11A51-77B8-40FC-8BC1-4F776D1BF6A8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D8EFAAD6-5A4D-4122-9322-DB82845B151F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DF73C231-07E0-4F7E-ACA8-63256A3B518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406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171AB3C-298E-43F9-8030-EBB505AE21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1367" y="997318"/>
            <a:ext cx="1985319" cy="2957925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4C4DEB3D-81E8-49F7-A390-670CFBA7D3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179196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8927A6B-068D-47DD-9501-F99AF062A4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676440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824A8472-B642-4701-8045-E9B3B7B0F4C0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7B60477-72ED-4A73-A0CF-984C6ED733B4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5ED8EE4-E8D1-4C38-8E97-1B948B715BF2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5C2B4BD-A7EF-4DE4-9D8B-5EDE31EDDE4B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44AB089-93FF-4DC4-9C1F-CC1A454CF8D8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3" name="Table 25">
            <a:extLst>
              <a:ext uri="{FF2B5EF4-FFF2-40B4-BE49-F238E27FC236}">
                <a16:creationId xmlns:a16="http://schemas.microsoft.com/office/drawing/2014/main" id="{DB5994B9-CFA7-4798-80B9-F7F2B1E354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746287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grpSp>
        <p:nvGrpSpPr>
          <p:cNvPr id="14" name="Group 13">
            <a:extLst>
              <a:ext uri="{FF2B5EF4-FFF2-40B4-BE49-F238E27FC236}">
                <a16:creationId xmlns:a16="http://schemas.microsoft.com/office/drawing/2014/main" id="{97AD409F-C63E-41A1-B017-EB70F5A645FB}"/>
              </a:ext>
            </a:extLst>
          </p:cNvPr>
          <p:cNvGrpSpPr/>
          <p:nvPr/>
        </p:nvGrpSpPr>
        <p:grpSpPr>
          <a:xfrm>
            <a:off x="2201660" y="2359760"/>
            <a:ext cx="346232" cy="1326865"/>
            <a:chOff x="2201660" y="2359760"/>
            <a:chExt cx="346232" cy="1326865"/>
          </a:xfrm>
        </p:grpSpPr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A4C52275-D90D-41E9-994E-ED1B78AA27C7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65902190-4250-423B-97CB-439DB2AC17B1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217C06E3-FC73-40CD-8C40-35FF9DB98EE1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CBF2B3FC-C207-49F5-BAA4-B3A2D4DDD6E4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BEABBFD7-838B-4F79-9405-4E57B0115DF9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01B8905E-C479-463A-A54F-6100763FA09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23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E879B7C-80D5-4CBB-A730-3C4921F288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6980" y="961718"/>
            <a:ext cx="1943507" cy="2915261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194622E5-B43F-455A-B78E-22810F44B9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932341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9E235D1-5D4F-4A2F-9DAA-B08928387D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635336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656044D0-8AE9-498B-B666-ED9D17756F90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508278B-D46F-40A1-A5AB-9B6C972E13D9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00A4395-A543-47F1-A701-DEEDB4600CA8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1D8BB46-B074-497D-846E-8F85B9B59A02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B6522DF-6436-4852-986C-60B7B6A3DFFA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4DE5718-27B5-4B41-B946-459DD699C9DE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4" name="Table 25">
            <a:extLst>
              <a:ext uri="{FF2B5EF4-FFF2-40B4-BE49-F238E27FC236}">
                <a16:creationId xmlns:a16="http://schemas.microsoft.com/office/drawing/2014/main" id="{8B414E3F-3BBF-4386-93EF-C9D937683A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5920016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grpSp>
        <p:nvGrpSpPr>
          <p:cNvPr id="15" name="Group 14">
            <a:extLst>
              <a:ext uri="{FF2B5EF4-FFF2-40B4-BE49-F238E27FC236}">
                <a16:creationId xmlns:a16="http://schemas.microsoft.com/office/drawing/2014/main" id="{AE29FB38-DE5F-4436-AE45-C3807B241EF5}"/>
              </a:ext>
            </a:extLst>
          </p:cNvPr>
          <p:cNvGrpSpPr/>
          <p:nvPr/>
        </p:nvGrpSpPr>
        <p:grpSpPr>
          <a:xfrm>
            <a:off x="2201659" y="2122388"/>
            <a:ext cx="346233" cy="1564237"/>
            <a:chOff x="2201659" y="2122388"/>
            <a:chExt cx="346233" cy="1564237"/>
          </a:xfrm>
        </p:grpSpPr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6EF991C1-5002-407E-BFAC-043F181F2343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3BFF5D73-3A34-4A94-8516-7FB6BA0CE808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97682D8F-BBF9-4883-906E-6AEE3A2120D1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56019079-9C33-45A0-9861-5410B8BD45F0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C61A667C-F075-4AC5-A877-6A1B998EE969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5AC1B5D6-5A4E-4A14-B243-1C86B89765CB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71155969-6BCA-4F77-A6FD-0A7F754083C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213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646EEA1-733B-4E22-88B8-0727DC0D2A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0471" y="1035851"/>
            <a:ext cx="1994654" cy="2957925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79807C1E-C6FE-4EB1-85E8-3496045421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270479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31789C2-DDEE-4335-97A6-B0F8951417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492713"/>
              </p:ext>
            </p:extLst>
          </p:nvPr>
        </p:nvGraphicFramePr>
        <p:xfrm>
          <a:off x="8213816" y="503058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6EFCB43C-C2FC-417E-AB54-F0BF62E68568}"/>
              </a:ext>
            </a:extLst>
          </p:cNvPr>
          <p:cNvSpPr/>
          <p:nvPr/>
        </p:nvSpPr>
        <p:spPr>
          <a:xfrm>
            <a:off x="8407153" y="617771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F2B40DD-E12E-4527-9BC7-8B1013E007D1}"/>
              </a:ext>
            </a:extLst>
          </p:cNvPr>
          <p:cNvSpPr/>
          <p:nvPr/>
        </p:nvSpPr>
        <p:spPr>
          <a:xfrm>
            <a:off x="8407153" y="108664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1B1652D-DCE8-4046-AE97-4DE8C3F84594}"/>
              </a:ext>
            </a:extLst>
          </p:cNvPr>
          <p:cNvSpPr/>
          <p:nvPr/>
        </p:nvSpPr>
        <p:spPr>
          <a:xfrm>
            <a:off x="9002181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E9D0C20-568C-491D-9B91-49CAD01F20A7}"/>
              </a:ext>
            </a:extLst>
          </p:cNvPr>
          <p:cNvSpPr/>
          <p:nvPr/>
        </p:nvSpPr>
        <p:spPr>
          <a:xfrm>
            <a:off x="8996499" y="1108017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6DFF967-BB6E-4B5F-A51F-5D70050C8352}"/>
              </a:ext>
            </a:extLst>
          </p:cNvPr>
          <p:cNvSpPr/>
          <p:nvPr/>
        </p:nvSpPr>
        <p:spPr>
          <a:xfrm>
            <a:off x="9660597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7DE57EB-3514-41A8-8FB6-F613EC40096C}"/>
              </a:ext>
            </a:extLst>
          </p:cNvPr>
          <p:cNvSpPr/>
          <p:nvPr/>
        </p:nvSpPr>
        <p:spPr>
          <a:xfrm>
            <a:off x="10319013" y="615186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2675D44-16ED-424C-85F4-D45DB880866D}"/>
              </a:ext>
            </a:extLst>
          </p:cNvPr>
          <p:cNvSpPr/>
          <p:nvPr/>
        </p:nvSpPr>
        <p:spPr>
          <a:xfrm>
            <a:off x="10938083" y="615139"/>
            <a:ext cx="292160" cy="290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5" name="Table 25">
            <a:extLst>
              <a:ext uri="{FF2B5EF4-FFF2-40B4-BE49-F238E27FC236}">
                <a16:creationId xmlns:a16="http://schemas.microsoft.com/office/drawing/2014/main" id="{E1EF0FE8-5BAD-4AD5-9E96-8E0B913BC3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960865"/>
              </p:ext>
            </p:extLst>
          </p:nvPr>
        </p:nvGraphicFramePr>
        <p:xfrm>
          <a:off x="8213816" y="1923856"/>
          <a:ext cx="3209765" cy="100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953">
                  <a:extLst>
                    <a:ext uri="{9D8B030D-6E8A-4147-A177-3AD203B41FA5}">
                      <a16:colId xmlns:a16="http://schemas.microsoft.com/office/drawing/2014/main" val="11079897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126499630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208655560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2117617458"/>
                    </a:ext>
                  </a:extLst>
                </a:gridCol>
                <a:gridCol w="641953">
                  <a:extLst>
                    <a:ext uri="{9D8B030D-6E8A-4147-A177-3AD203B41FA5}">
                      <a16:colId xmlns:a16="http://schemas.microsoft.com/office/drawing/2014/main" val="369213164"/>
                    </a:ext>
                  </a:extLst>
                </a:gridCol>
              </a:tblGrid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572587"/>
                  </a:ext>
                </a:extLst>
              </a:tr>
              <a:tr h="5036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082252"/>
                  </a:ext>
                </a:extLst>
              </a:tr>
            </a:tbl>
          </a:graphicData>
        </a:graphic>
      </p:graphicFrame>
      <p:grpSp>
        <p:nvGrpSpPr>
          <p:cNvPr id="16" name="Group 15">
            <a:extLst>
              <a:ext uri="{FF2B5EF4-FFF2-40B4-BE49-F238E27FC236}">
                <a16:creationId xmlns:a16="http://schemas.microsoft.com/office/drawing/2014/main" id="{67C17987-72C6-4D5A-83F8-8D17660BDFCD}"/>
              </a:ext>
            </a:extLst>
          </p:cNvPr>
          <p:cNvGrpSpPr/>
          <p:nvPr/>
        </p:nvGrpSpPr>
        <p:grpSpPr>
          <a:xfrm>
            <a:off x="2201659" y="1860568"/>
            <a:ext cx="346233" cy="1826057"/>
            <a:chOff x="2201659" y="1860568"/>
            <a:chExt cx="346233" cy="1826057"/>
          </a:xfrm>
        </p:grpSpPr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3DDDED34-683E-4240-AC9E-4B5C82341179}"/>
                </a:ext>
              </a:extLst>
            </p:cNvPr>
            <p:cNvSpPr/>
            <p:nvPr/>
          </p:nvSpPr>
          <p:spPr>
            <a:xfrm>
              <a:off x="2201663" y="3340396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000A99DC-BE72-4326-8DB0-240A8E2188A7}"/>
                </a:ext>
              </a:extLst>
            </p:cNvPr>
            <p:cNvSpPr/>
            <p:nvPr/>
          </p:nvSpPr>
          <p:spPr>
            <a:xfrm>
              <a:off x="2201663" y="3085423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7F0C7FB0-D704-4B66-A2DD-ACFCA5824B91}"/>
                </a:ext>
              </a:extLst>
            </p:cNvPr>
            <p:cNvSpPr/>
            <p:nvPr/>
          </p:nvSpPr>
          <p:spPr>
            <a:xfrm>
              <a:off x="2201662" y="2848051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6E518D05-3F6A-4395-A664-776CCD9F7D25}"/>
                </a:ext>
              </a:extLst>
            </p:cNvPr>
            <p:cNvSpPr/>
            <p:nvPr/>
          </p:nvSpPr>
          <p:spPr>
            <a:xfrm>
              <a:off x="2201661" y="2588927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3EA55B4B-240F-4BB2-8FD5-AF3F0230EBFD}"/>
                </a:ext>
              </a:extLst>
            </p:cNvPr>
            <p:cNvSpPr/>
            <p:nvPr/>
          </p:nvSpPr>
          <p:spPr>
            <a:xfrm>
              <a:off x="2201660" y="2359760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C3AD205F-0DFD-4ECC-813A-6F96A547F711}"/>
                </a:ext>
              </a:extLst>
            </p:cNvPr>
            <p:cNvSpPr/>
            <p:nvPr/>
          </p:nvSpPr>
          <p:spPr>
            <a:xfrm>
              <a:off x="2201659" y="212238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C138E9A6-E776-4455-8F8A-508DAC314858}"/>
                </a:ext>
              </a:extLst>
            </p:cNvPr>
            <p:cNvSpPr/>
            <p:nvPr/>
          </p:nvSpPr>
          <p:spPr>
            <a:xfrm>
              <a:off x="2201659" y="1860568"/>
              <a:ext cx="346229" cy="346229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5" name="Picture 24">
            <a:extLst>
              <a:ext uri="{FF2B5EF4-FFF2-40B4-BE49-F238E27FC236}">
                <a16:creationId xmlns:a16="http://schemas.microsoft.com/office/drawing/2014/main" id="{656029C8-C436-4003-9566-71F6FCEE42A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06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951</Words>
  <Application>Microsoft Office PowerPoint</Application>
  <PresentationFormat>Widescreen</PresentationFormat>
  <Paragraphs>879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Lees</dc:creator>
  <cp:lastModifiedBy>JO Lees</cp:lastModifiedBy>
  <cp:revision>22</cp:revision>
  <dcterms:created xsi:type="dcterms:W3CDTF">2021-02-01T13:23:24Z</dcterms:created>
  <dcterms:modified xsi:type="dcterms:W3CDTF">2021-02-02T08:48:24Z</dcterms:modified>
</cp:coreProperties>
</file>