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38" r:id="rId8"/>
    <p:sldId id="2639" r:id="rId9"/>
    <p:sldId id="2644"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36C5C1-9D98-4002-939A-31B28AC88875}" v="24" dt="2021-02-24T12:47:39.8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08" autoAdjust="0"/>
    <p:restoredTop sz="94660"/>
  </p:normalViewPr>
  <p:slideViewPr>
    <p:cSldViewPr snapToGrid="0">
      <p:cViewPr varScale="1">
        <p:scale>
          <a:sx n="79" d="100"/>
          <a:sy n="79" d="100"/>
        </p:scale>
        <p:origin x="140"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ryn Spencer" userId="507b2884-31fe-42e9-a7f3-1f123cbf5404" providerId="ADAL" clId="{0636C5C1-9D98-4002-939A-31B28AC88875}"/>
    <pc:docChg chg="custSel modSld">
      <pc:chgData name="Kathryn Spencer" userId="507b2884-31fe-42e9-a7f3-1f123cbf5404" providerId="ADAL" clId="{0636C5C1-9D98-4002-939A-31B28AC88875}" dt="2021-02-24T14:43:54.782" v="3088" actId="20577"/>
      <pc:docMkLst>
        <pc:docMk/>
      </pc:docMkLst>
      <pc:sldChg chg="addSp modSp mod">
        <pc:chgData name="Kathryn Spencer" userId="507b2884-31fe-42e9-a7f3-1f123cbf5404" providerId="ADAL" clId="{0636C5C1-9D98-4002-939A-31B28AC88875}" dt="2021-02-24T12:47:51.484" v="3073" actId="20577"/>
        <pc:sldMkLst>
          <pc:docMk/>
          <pc:sldMk cId="4061990253" sldId="262"/>
        </pc:sldMkLst>
        <pc:spChg chg="mod">
          <ac:chgData name="Kathryn Spencer" userId="507b2884-31fe-42e9-a7f3-1f123cbf5404" providerId="ADAL" clId="{0636C5C1-9D98-4002-939A-31B28AC88875}" dt="2021-02-24T11:12:24.889" v="0" actId="20577"/>
          <ac:spMkLst>
            <pc:docMk/>
            <pc:sldMk cId="4061990253" sldId="262"/>
            <ac:spMk id="2" creationId="{7E4AB234-D801-4FC2-BB72-FAB9C8B21463}"/>
          </ac:spMkLst>
        </pc:spChg>
        <pc:spChg chg="mod">
          <ac:chgData name="Kathryn Spencer" userId="507b2884-31fe-42e9-a7f3-1f123cbf5404" providerId="ADAL" clId="{0636C5C1-9D98-4002-939A-31B28AC88875}" dt="2021-02-24T12:47:39.890" v="3067" actId="1076"/>
          <ac:spMkLst>
            <pc:docMk/>
            <pc:sldMk cId="4061990253" sldId="262"/>
            <ac:spMk id="5" creationId="{0BF96865-8128-471D-B202-42AFC1741DB7}"/>
          </ac:spMkLst>
        </pc:spChg>
        <pc:spChg chg="add mod">
          <ac:chgData name="Kathryn Spencer" userId="507b2884-31fe-42e9-a7f3-1f123cbf5404" providerId="ADAL" clId="{0636C5C1-9D98-4002-939A-31B28AC88875}" dt="2021-02-24T11:13:29.841" v="16" actId="1076"/>
          <ac:spMkLst>
            <pc:docMk/>
            <pc:sldMk cId="4061990253" sldId="262"/>
            <ac:spMk id="8" creationId="{45B67526-2689-44FC-97BC-6F608CF608AE}"/>
          </ac:spMkLst>
        </pc:spChg>
        <pc:spChg chg="add mod">
          <ac:chgData name="Kathryn Spencer" userId="507b2884-31fe-42e9-a7f3-1f123cbf5404" providerId="ADAL" clId="{0636C5C1-9D98-4002-939A-31B28AC88875}" dt="2021-02-24T12:47:51.484" v="3073" actId="20577"/>
          <ac:spMkLst>
            <pc:docMk/>
            <pc:sldMk cId="4061990253" sldId="262"/>
            <ac:spMk id="9" creationId="{710E11E5-F0ED-4969-B052-FD52A63BA095}"/>
          </ac:spMkLst>
        </pc:spChg>
        <pc:picChg chg="add mod">
          <ac:chgData name="Kathryn Spencer" userId="507b2884-31fe-42e9-a7f3-1f123cbf5404" providerId="ADAL" clId="{0636C5C1-9D98-4002-939A-31B28AC88875}" dt="2021-02-24T12:47:41.629" v="3068" actId="1076"/>
          <ac:picMkLst>
            <pc:docMk/>
            <pc:sldMk cId="4061990253" sldId="262"/>
            <ac:picMk id="4" creationId="{43946F3C-7AE1-496E-9B5B-F3C8C239D4CD}"/>
          </ac:picMkLst>
        </pc:picChg>
      </pc:sldChg>
      <pc:sldChg chg="modSp mod">
        <pc:chgData name="Kathryn Spencer" userId="507b2884-31fe-42e9-a7f3-1f123cbf5404" providerId="ADAL" clId="{0636C5C1-9D98-4002-939A-31B28AC88875}" dt="2021-02-24T11:17:10.846" v="85" actId="207"/>
        <pc:sldMkLst>
          <pc:docMk/>
          <pc:sldMk cId="4284245350" sldId="272"/>
        </pc:sldMkLst>
        <pc:spChg chg="mod">
          <ac:chgData name="Kathryn Spencer" userId="507b2884-31fe-42e9-a7f3-1f123cbf5404" providerId="ADAL" clId="{0636C5C1-9D98-4002-939A-31B28AC88875}" dt="2021-02-24T11:17:10.846" v="85" actId="207"/>
          <ac:spMkLst>
            <pc:docMk/>
            <pc:sldMk cId="4284245350" sldId="272"/>
            <ac:spMk id="3" creationId="{00000000-0000-0000-0000-000000000000}"/>
          </ac:spMkLst>
        </pc:spChg>
      </pc:sldChg>
      <pc:sldChg chg="addSp modSp mod">
        <pc:chgData name="Kathryn Spencer" userId="507b2884-31fe-42e9-a7f3-1f123cbf5404" providerId="ADAL" clId="{0636C5C1-9D98-4002-939A-31B28AC88875}" dt="2021-02-24T14:43:54.782" v="3088" actId="20577"/>
        <pc:sldMkLst>
          <pc:docMk/>
          <pc:sldMk cId="564609733" sldId="273"/>
        </pc:sldMkLst>
        <pc:spChg chg="mod">
          <ac:chgData name="Kathryn Spencer" userId="507b2884-31fe-42e9-a7f3-1f123cbf5404" providerId="ADAL" clId="{0636C5C1-9D98-4002-939A-31B28AC88875}" dt="2021-02-24T11:23:08.882" v="794" actId="1076"/>
          <ac:spMkLst>
            <pc:docMk/>
            <pc:sldMk cId="564609733" sldId="273"/>
            <ac:spMk id="2" creationId="{7E4AB234-D801-4FC2-BB72-FAB9C8B21463}"/>
          </ac:spMkLst>
        </pc:spChg>
        <pc:spChg chg="mod">
          <ac:chgData name="Kathryn Spencer" userId="507b2884-31fe-42e9-a7f3-1f123cbf5404" providerId="ADAL" clId="{0636C5C1-9D98-4002-939A-31B28AC88875}" dt="2021-02-24T11:17:30.809" v="86" actId="14100"/>
          <ac:spMkLst>
            <pc:docMk/>
            <pc:sldMk cId="564609733" sldId="273"/>
            <ac:spMk id="7" creationId="{34170844-A6DB-4EF5-B64A-949EEFBE6AEA}"/>
          </ac:spMkLst>
        </pc:spChg>
        <pc:spChg chg="mod">
          <ac:chgData name="Kathryn Spencer" userId="507b2884-31fe-42e9-a7f3-1f123cbf5404" providerId="ADAL" clId="{0636C5C1-9D98-4002-939A-31B28AC88875}" dt="2021-02-24T14:43:54.782" v="3088" actId="20577"/>
          <ac:spMkLst>
            <pc:docMk/>
            <pc:sldMk cId="564609733" sldId="273"/>
            <ac:spMk id="10" creationId="{4354E2B1-015F-49CE-9770-4DDD36444C69}"/>
          </ac:spMkLst>
        </pc:spChg>
        <pc:picChg chg="add mod">
          <ac:chgData name="Kathryn Spencer" userId="507b2884-31fe-42e9-a7f3-1f123cbf5404" providerId="ADAL" clId="{0636C5C1-9D98-4002-939A-31B28AC88875}" dt="2021-02-24T11:14:19.449" v="29" actId="1076"/>
          <ac:picMkLst>
            <pc:docMk/>
            <pc:sldMk cId="564609733" sldId="273"/>
            <ac:picMk id="6" creationId="{B94B4177-412B-480B-8F10-C21EFF9B2C22}"/>
          </ac:picMkLst>
        </pc:picChg>
      </pc:sldChg>
      <pc:sldChg chg="addSp modSp mod">
        <pc:chgData name="Kathryn Spencer" userId="507b2884-31fe-42e9-a7f3-1f123cbf5404" providerId="ADAL" clId="{0636C5C1-9D98-4002-939A-31B28AC88875}" dt="2021-02-24T11:31:50.783" v="1760" actId="20577"/>
        <pc:sldMkLst>
          <pc:docMk/>
          <pc:sldMk cId="2483527723" sldId="2637"/>
        </pc:sldMkLst>
        <pc:spChg chg="mod">
          <ac:chgData name="Kathryn Spencer" userId="507b2884-31fe-42e9-a7f3-1f123cbf5404" providerId="ADAL" clId="{0636C5C1-9D98-4002-939A-31B28AC88875}" dt="2021-02-24T11:30:32.795" v="1727" actId="1076"/>
          <ac:spMkLst>
            <pc:docMk/>
            <pc:sldMk cId="2483527723" sldId="2637"/>
            <ac:spMk id="2" creationId="{7E4AB234-D801-4FC2-BB72-FAB9C8B21463}"/>
          </ac:spMkLst>
        </pc:spChg>
        <pc:spChg chg="mod">
          <ac:chgData name="Kathryn Spencer" userId="507b2884-31fe-42e9-a7f3-1f123cbf5404" providerId="ADAL" clId="{0636C5C1-9D98-4002-939A-31B28AC88875}" dt="2021-02-24T11:31:50.783" v="1760" actId="20577"/>
          <ac:spMkLst>
            <pc:docMk/>
            <pc:sldMk cId="2483527723" sldId="2637"/>
            <ac:spMk id="3" creationId="{C108D53A-CBF5-4B0E-8282-15120F8F0D36}"/>
          </ac:spMkLst>
        </pc:spChg>
        <pc:picChg chg="add mod">
          <ac:chgData name="Kathryn Spencer" userId="507b2884-31fe-42e9-a7f3-1f123cbf5404" providerId="ADAL" clId="{0636C5C1-9D98-4002-939A-31B28AC88875}" dt="2021-02-24T11:14:30.276" v="31" actId="1076"/>
          <ac:picMkLst>
            <pc:docMk/>
            <pc:sldMk cId="2483527723" sldId="2637"/>
            <ac:picMk id="6" creationId="{D93EE9F4-DB9D-4977-ADF5-1042BE16D359}"/>
          </ac:picMkLst>
        </pc:picChg>
      </pc:sldChg>
      <pc:sldChg chg="addSp delSp modSp mod">
        <pc:chgData name="Kathryn Spencer" userId="507b2884-31fe-42e9-a7f3-1f123cbf5404" providerId="ADAL" clId="{0636C5C1-9D98-4002-939A-31B28AC88875}" dt="2021-02-24T11:42:36.651" v="1771" actId="1076"/>
        <pc:sldMkLst>
          <pc:docMk/>
          <pc:sldMk cId="3387439793" sldId="2638"/>
        </pc:sldMkLst>
        <pc:spChg chg="del mod">
          <ac:chgData name="Kathryn Spencer" userId="507b2884-31fe-42e9-a7f3-1f123cbf5404" providerId="ADAL" clId="{0636C5C1-9D98-4002-939A-31B28AC88875}" dt="2021-02-24T11:35:07.895" v="1762" actId="478"/>
          <ac:spMkLst>
            <pc:docMk/>
            <pc:sldMk cId="3387439793" sldId="2638"/>
            <ac:spMk id="2" creationId="{B4718B10-2DAF-4E11-9FD0-7BA96F20A1A1}"/>
          </ac:spMkLst>
        </pc:spChg>
        <pc:picChg chg="add mod">
          <ac:chgData name="Kathryn Spencer" userId="507b2884-31fe-42e9-a7f3-1f123cbf5404" providerId="ADAL" clId="{0636C5C1-9D98-4002-939A-31B28AC88875}" dt="2021-02-24T11:42:36.651" v="1771" actId="1076"/>
          <ac:picMkLst>
            <pc:docMk/>
            <pc:sldMk cId="3387439793" sldId="2638"/>
            <ac:picMk id="4" creationId="{4C4A978C-8C0A-4FA6-9B00-CFD8C1E25513}"/>
          </ac:picMkLst>
        </pc:picChg>
        <pc:picChg chg="add mod">
          <ac:chgData name="Kathryn Spencer" userId="507b2884-31fe-42e9-a7f3-1f123cbf5404" providerId="ADAL" clId="{0636C5C1-9D98-4002-939A-31B28AC88875}" dt="2021-02-24T11:42:30.013" v="1769" actId="1076"/>
          <ac:picMkLst>
            <pc:docMk/>
            <pc:sldMk cId="3387439793" sldId="2638"/>
            <ac:picMk id="6" creationId="{D663386B-9175-49BD-9B3A-6BAFE24F452B}"/>
          </ac:picMkLst>
        </pc:picChg>
      </pc:sldChg>
      <pc:sldChg chg="addSp modSp mod">
        <pc:chgData name="Kathryn Spencer" userId="507b2884-31fe-42e9-a7f3-1f123cbf5404" providerId="ADAL" clId="{0636C5C1-9D98-4002-939A-31B28AC88875}" dt="2021-02-24T12:24:22.559" v="3065" actId="20577"/>
        <pc:sldMkLst>
          <pc:docMk/>
          <pc:sldMk cId="3415331786" sldId="2639"/>
        </pc:sldMkLst>
        <pc:spChg chg="mod">
          <ac:chgData name="Kathryn Spencer" userId="507b2884-31fe-42e9-a7f3-1f123cbf5404" providerId="ADAL" clId="{0636C5C1-9D98-4002-939A-31B28AC88875}" dt="2021-02-24T11:43:24.412" v="1777" actId="1076"/>
          <ac:spMkLst>
            <pc:docMk/>
            <pc:sldMk cId="3415331786" sldId="2639"/>
            <ac:spMk id="2" creationId="{7E4AB234-D801-4FC2-BB72-FAB9C8B21463}"/>
          </ac:spMkLst>
        </pc:spChg>
        <pc:spChg chg="mod">
          <ac:chgData name="Kathryn Spencer" userId="507b2884-31fe-42e9-a7f3-1f123cbf5404" providerId="ADAL" clId="{0636C5C1-9D98-4002-939A-31B28AC88875}" dt="2021-02-24T12:24:22.559" v="3065" actId="20577"/>
          <ac:spMkLst>
            <pc:docMk/>
            <pc:sldMk cId="3415331786" sldId="2639"/>
            <ac:spMk id="7" creationId="{9C2C7A72-7C4A-4506-8DEE-575441380A26}"/>
          </ac:spMkLst>
        </pc:spChg>
        <pc:picChg chg="add mod">
          <ac:chgData name="Kathryn Spencer" userId="507b2884-31fe-42e9-a7f3-1f123cbf5404" providerId="ADAL" clId="{0636C5C1-9D98-4002-939A-31B28AC88875}" dt="2021-02-24T11:14:40.483" v="33" actId="1076"/>
          <ac:picMkLst>
            <pc:docMk/>
            <pc:sldMk cId="3415331786" sldId="2639"/>
            <ac:picMk id="6" creationId="{B50BACA4-E1BE-4198-8FD6-671EB79E8547}"/>
          </ac:picMkLst>
        </pc:picChg>
      </pc:sldChg>
      <pc:sldChg chg="addSp modSp mod">
        <pc:chgData name="Kathryn Spencer" userId="507b2884-31fe-42e9-a7f3-1f123cbf5404" providerId="ADAL" clId="{0636C5C1-9D98-4002-939A-31B28AC88875}" dt="2021-02-24T12:24:48.982" v="3066" actId="20577"/>
        <pc:sldMkLst>
          <pc:docMk/>
          <pc:sldMk cId="2384819719" sldId="2641"/>
        </pc:sldMkLst>
        <pc:spChg chg="mod">
          <ac:chgData name="Kathryn Spencer" userId="507b2884-31fe-42e9-a7f3-1f123cbf5404" providerId="ADAL" clId="{0636C5C1-9D98-4002-939A-31B28AC88875}" dt="2021-02-24T12:24:48.982" v="3066" actId="20577"/>
          <ac:spMkLst>
            <pc:docMk/>
            <pc:sldMk cId="2384819719" sldId="2641"/>
            <ac:spMk id="7" creationId="{82B95C2A-ABE7-40E7-8C98-4D1427C073AA}"/>
          </ac:spMkLst>
        </pc:spChg>
        <pc:picChg chg="add mod">
          <ac:chgData name="Kathryn Spencer" userId="507b2884-31fe-42e9-a7f3-1f123cbf5404" providerId="ADAL" clId="{0636C5C1-9D98-4002-939A-31B28AC88875}" dt="2021-02-24T11:14:49.856" v="35" actId="1076"/>
          <ac:picMkLst>
            <pc:docMk/>
            <pc:sldMk cId="2384819719" sldId="2641"/>
            <ac:picMk id="8" creationId="{7B03AFAB-6037-407D-B2F0-F8A6E4DF3946}"/>
          </ac:picMkLst>
        </pc:picChg>
      </pc:sldChg>
      <pc:sldChg chg="addSp modSp mod">
        <pc:chgData name="Kathryn Spencer" userId="507b2884-31fe-42e9-a7f3-1f123cbf5404" providerId="ADAL" clId="{0636C5C1-9D98-4002-939A-31B28AC88875}" dt="2021-02-24T12:21:55.794" v="2981" actId="1076"/>
        <pc:sldMkLst>
          <pc:docMk/>
          <pc:sldMk cId="3123064864" sldId="2642"/>
        </pc:sldMkLst>
        <pc:spChg chg="add mod">
          <ac:chgData name="Kathryn Spencer" userId="507b2884-31fe-42e9-a7f3-1f123cbf5404" providerId="ADAL" clId="{0636C5C1-9D98-4002-939A-31B28AC88875}" dt="2021-02-24T12:21:55.794" v="2981" actId="1076"/>
          <ac:spMkLst>
            <pc:docMk/>
            <pc:sldMk cId="3123064864" sldId="2642"/>
            <ac:spMk id="3" creationId="{B93673BA-8F4F-48E3-88C7-9B68DC5746B4}"/>
          </ac:spMkLst>
        </pc:spChg>
        <pc:spChg chg="mod">
          <ac:chgData name="Kathryn Spencer" userId="507b2884-31fe-42e9-a7f3-1f123cbf5404" providerId="ADAL" clId="{0636C5C1-9D98-4002-939A-31B28AC88875}" dt="2021-02-24T11:15:02.803" v="41" actId="1076"/>
          <ac:spMkLst>
            <pc:docMk/>
            <pc:sldMk cId="3123064864" sldId="2642"/>
            <ac:spMk id="6" creationId="{1678FD38-1421-43FD-A6FF-C882039887D2}"/>
          </ac:spMkLst>
        </pc:spChg>
        <pc:picChg chg="add mod">
          <ac:chgData name="Kathryn Spencer" userId="507b2884-31fe-42e9-a7f3-1f123cbf5404" providerId="ADAL" clId="{0636C5C1-9D98-4002-939A-31B28AC88875}" dt="2021-02-24T11:15:04.391" v="42" actId="1076"/>
          <ac:picMkLst>
            <pc:docMk/>
            <pc:sldMk cId="3123064864" sldId="2642"/>
            <ac:picMk id="9" creationId="{32831DCE-9539-4DAA-8120-DF7A718B4C9F}"/>
          </ac:picMkLst>
        </pc:picChg>
      </pc:sldChg>
      <pc:sldChg chg="addSp delSp modSp mod">
        <pc:chgData name="Kathryn Spencer" userId="507b2884-31fe-42e9-a7f3-1f123cbf5404" providerId="ADAL" clId="{0636C5C1-9D98-4002-939A-31B28AC88875}" dt="2021-02-24T12:18:28.158" v="2697" actId="20577"/>
        <pc:sldMkLst>
          <pc:docMk/>
          <pc:sldMk cId="2895142760" sldId="2644"/>
        </pc:sldMkLst>
        <pc:spChg chg="del">
          <ac:chgData name="Kathryn Spencer" userId="507b2884-31fe-42e9-a7f3-1f123cbf5404" providerId="ADAL" clId="{0636C5C1-9D98-4002-939A-31B28AC88875}" dt="2021-02-24T11:47:31.733" v="2074" actId="478"/>
          <ac:spMkLst>
            <pc:docMk/>
            <pc:sldMk cId="2895142760" sldId="2644"/>
            <ac:spMk id="4" creationId="{182FFEBF-284E-4F50-B4BC-CCACE4AA902E}"/>
          </ac:spMkLst>
        </pc:spChg>
        <pc:spChg chg="add mod">
          <ac:chgData name="Kathryn Spencer" userId="507b2884-31fe-42e9-a7f3-1f123cbf5404" providerId="ADAL" clId="{0636C5C1-9D98-4002-939A-31B28AC88875}" dt="2021-02-24T12:13:42.997" v="2225" actId="20577"/>
          <ac:spMkLst>
            <pc:docMk/>
            <pc:sldMk cId="2895142760" sldId="2644"/>
            <ac:spMk id="11" creationId="{1AEDE568-6E97-45D6-9990-6272E6FF1FCB}"/>
          </ac:spMkLst>
        </pc:spChg>
        <pc:spChg chg="add mod">
          <ac:chgData name="Kathryn Spencer" userId="507b2884-31fe-42e9-a7f3-1f123cbf5404" providerId="ADAL" clId="{0636C5C1-9D98-4002-939A-31B28AC88875}" dt="2021-02-24T12:18:03.153" v="2696" actId="20577"/>
          <ac:spMkLst>
            <pc:docMk/>
            <pc:sldMk cId="2895142760" sldId="2644"/>
            <ac:spMk id="12" creationId="{F1FDDEF8-54D3-4C3E-AF25-AF09900B0996}"/>
          </ac:spMkLst>
        </pc:spChg>
        <pc:spChg chg="add mod">
          <ac:chgData name="Kathryn Spencer" userId="507b2884-31fe-42e9-a7f3-1f123cbf5404" providerId="ADAL" clId="{0636C5C1-9D98-4002-939A-31B28AC88875}" dt="2021-02-24T12:16:21.211" v="2547" actId="14100"/>
          <ac:spMkLst>
            <pc:docMk/>
            <pc:sldMk cId="2895142760" sldId="2644"/>
            <ac:spMk id="13" creationId="{6487BA59-7AC4-49E7-8275-DBDF06A6D797}"/>
          </ac:spMkLst>
        </pc:spChg>
        <pc:spChg chg="add mod">
          <ac:chgData name="Kathryn Spencer" userId="507b2884-31fe-42e9-a7f3-1f123cbf5404" providerId="ADAL" clId="{0636C5C1-9D98-4002-939A-31B28AC88875}" dt="2021-02-24T12:18:28.158" v="2697" actId="20577"/>
          <ac:spMkLst>
            <pc:docMk/>
            <pc:sldMk cId="2895142760" sldId="2644"/>
            <ac:spMk id="14" creationId="{550F48A4-E1F2-476A-AD78-33227F84E82D}"/>
          </ac:spMkLst>
        </pc:spChg>
        <pc:picChg chg="add mod">
          <ac:chgData name="Kathryn Spencer" userId="507b2884-31fe-42e9-a7f3-1f123cbf5404" providerId="ADAL" clId="{0636C5C1-9D98-4002-939A-31B28AC88875}" dt="2021-02-24T12:06:49.257" v="2088" actId="1076"/>
          <ac:picMkLst>
            <pc:docMk/>
            <pc:sldMk cId="2895142760" sldId="2644"/>
            <ac:picMk id="3" creationId="{6E94DCE6-6814-451C-B3B1-D5206F469952}"/>
          </ac:picMkLst>
        </pc:picChg>
        <pc:picChg chg="add mod">
          <ac:chgData name="Kathryn Spencer" userId="507b2884-31fe-42e9-a7f3-1f123cbf5404" providerId="ADAL" clId="{0636C5C1-9D98-4002-939A-31B28AC88875}" dt="2021-02-24T12:06:51.947" v="2089" actId="1076"/>
          <ac:picMkLst>
            <pc:docMk/>
            <pc:sldMk cId="2895142760" sldId="2644"/>
            <ac:picMk id="6" creationId="{67317303-C5E1-4333-B01F-935BAFB516B2}"/>
          </ac:picMkLst>
        </pc:picChg>
        <pc:picChg chg="add mod">
          <ac:chgData name="Kathryn Spencer" userId="507b2884-31fe-42e9-a7f3-1f123cbf5404" providerId="ADAL" clId="{0636C5C1-9D98-4002-939A-31B28AC88875}" dt="2021-02-24T12:06:54.537" v="2090" actId="1076"/>
          <ac:picMkLst>
            <pc:docMk/>
            <pc:sldMk cId="2895142760" sldId="2644"/>
            <ac:picMk id="8" creationId="{F6516E4F-6A91-4F48-BE44-2C526B53742B}"/>
          </ac:picMkLst>
        </pc:picChg>
        <pc:picChg chg="add mod">
          <ac:chgData name="Kathryn Spencer" userId="507b2884-31fe-42e9-a7f3-1f123cbf5404" providerId="ADAL" clId="{0636C5C1-9D98-4002-939A-31B28AC88875}" dt="2021-02-24T12:10:03.773" v="2093" actId="1076"/>
          <ac:picMkLst>
            <pc:docMk/>
            <pc:sldMk cId="2895142760" sldId="2644"/>
            <ac:picMk id="10" creationId="{D675A7DD-4F41-4EC7-B840-A9A0D76231C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24/02/2021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6</a:t>
            </a:r>
          </a:p>
        </p:txBody>
      </p:sp>
      <p:sp>
        <p:nvSpPr>
          <p:cNvPr id="3" name="Subtitle 2"/>
          <p:cNvSpPr>
            <a:spLocks noGrp="1"/>
          </p:cNvSpPr>
          <p:nvPr>
            <p:ph type="subTitle" idx="1"/>
          </p:nvPr>
        </p:nvSpPr>
        <p:spPr>
          <a:xfrm>
            <a:off x="1847528" y="3068960"/>
            <a:ext cx="7776864" cy="622920"/>
          </a:xfrm>
        </p:spPr>
        <p:txBody>
          <a:bodyPr>
            <a:normAutofit fontScale="85000" lnSpcReduction="20000"/>
          </a:bodyPr>
          <a:lstStyle/>
          <a:p>
            <a:pPr algn="l"/>
            <a:r>
              <a:rPr lang="en-GB" sz="2400" dirty="0">
                <a:solidFill>
                  <a:schemeClr val="tx1"/>
                </a:solidFill>
              </a:rPr>
              <a:t>Algebra</a:t>
            </a:r>
          </a:p>
          <a:p>
            <a:pPr algn="l"/>
            <a:r>
              <a:rPr lang="en-GB" sz="2000" dirty="0">
                <a:solidFill>
                  <a:schemeClr val="bg1">
                    <a:lumMod val="50000"/>
                  </a:schemeClr>
                </a:solidFill>
              </a:rPr>
              <a:t>Use simple formula</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4801314"/>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 Have you found the value of both the triangle and the circle? When you add the numbers to the diagram, do the shapes in the vertical line total 96? Do the shapes in the horizontal line total 100? </a:t>
            </a:r>
          </a:p>
          <a:p>
            <a:r>
              <a:rPr lang="en-GB" b="1" dirty="0">
                <a:cs typeface="Times New Roman" panose="02020603050405020304" pitchFamily="18" charset="0"/>
              </a:rPr>
              <a:t>	</a:t>
            </a:r>
            <a:r>
              <a:rPr lang="en-GB" sz="1600" dirty="0">
                <a:cs typeface="Times New Roman" panose="02020603050405020304" pitchFamily="18" charset="0"/>
              </a:rPr>
              <a:t>	</a:t>
            </a:r>
          </a:p>
          <a:p>
            <a:r>
              <a:rPr lang="en-GB" b="1" dirty="0">
                <a:cs typeface="Times New Roman" panose="02020603050405020304" pitchFamily="18" charset="0"/>
              </a:rPr>
              <a:t>2. Try to solve the calculation a different way and see if you get the same answer</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5384668" y="1765879"/>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8" name="Picture 7">
            <a:extLst>
              <a:ext uri="{FF2B5EF4-FFF2-40B4-BE49-F238E27FC236}">
                <a16:creationId xmlns:a16="http://schemas.microsoft.com/office/drawing/2014/main" id="{7B03AFAB-6037-407D-B2F0-F8A6E4DF3946}"/>
              </a:ext>
            </a:extLst>
          </p:cNvPr>
          <p:cNvPicPr>
            <a:picLocks noChangeAspect="1"/>
          </p:cNvPicPr>
          <p:nvPr/>
        </p:nvPicPr>
        <p:blipFill>
          <a:blip r:embed="rId2"/>
          <a:stretch>
            <a:fillRect/>
          </a:stretch>
        </p:blipFill>
        <p:spPr>
          <a:xfrm>
            <a:off x="6763567" y="1838812"/>
            <a:ext cx="4144653" cy="3996806"/>
          </a:xfrm>
          <a:prstGeom prst="rect">
            <a:avLst/>
          </a:prstGeom>
        </p:spPr>
      </p:pic>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303747" y="1170315"/>
            <a:ext cx="6419850" cy="4659737"/>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9" name="Picture 8">
            <a:extLst>
              <a:ext uri="{FF2B5EF4-FFF2-40B4-BE49-F238E27FC236}">
                <a16:creationId xmlns:a16="http://schemas.microsoft.com/office/drawing/2014/main" id="{32831DCE-9539-4DAA-8120-DF7A718B4C9F}"/>
              </a:ext>
            </a:extLst>
          </p:cNvPr>
          <p:cNvPicPr>
            <a:picLocks noChangeAspect="1"/>
          </p:cNvPicPr>
          <p:nvPr/>
        </p:nvPicPr>
        <p:blipFill>
          <a:blip r:embed="rId2"/>
          <a:stretch>
            <a:fillRect/>
          </a:stretch>
        </p:blipFill>
        <p:spPr>
          <a:xfrm>
            <a:off x="6441345" y="1484870"/>
            <a:ext cx="4144653" cy="3996806"/>
          </a:xfrm>
          <a:prstGeom prst="rect">
            <a:avLst/>
          </a:prstGeom>
        </p:spPr>
      </p:pic>
      <p:sp>
        <p:nvSpPr>
          <p:cNvPr id="3" name="Rectangle 2">
            <a:extLst>
              <a:ext uri="{FF2B5EF4-FFF2-40B4-BE49-F238E27FC236}">
                <a16:creationId xmlns:a16="http://schemas.microsoft.com/office/drawing/2014/main" id="{B93673BA-8F4F-48E3-88C7-9B68DC5746B4}"/>
              </a:ext>
            </a:extLst>
          </p:cNvPr>
          <p:cNvSpPr/>
          <p:nvPr/>
        </p:nvSpPr>
        <p:spPr>
          <a:xfrm>
            <a:off x="7582236" y="3722336"/>
            <a:ext cx="445063" cy="2994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rPr>
              <a:t>102</a:t>
            </a:r>
          </a:p>
        </p:txBody>
      </p:sp>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657350" y="947051"/>
            <a:ext cx="8229600" cy="580926"/>
          </a:xfrm>
        </p:spPr>
        <p:txBody>
          <a:bodyPr>
            <a:normAutofit fontScale="90000"/>
          </a:bodyPr>
          <a:lstStyle/>
          <a:p>
            <a:pPr algn="l"/>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sz="28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Content Placeholder 6">
            <a:extLst>
              <a:ext uri="{FF2B5EF4-FFF2-40B4-BE49-F238E27FC236}">
                <a16:creationId xmlns:a16="http://schemas.microsoft.com/office/drawing/2014/main" id="{0BF96865-8128-471D-B202-42AFC1741DB7}"/>
              </a:ext>
            </a:extLst>
          </p:cNvPr>
          <p:cNvSpPr>
            <a:spLocks noGrp="1"/>
          </p:cNvSpPr>
          <p:nvPr>
            <p:ph idx="1"/>
          </p:nvPr>
        </p:nvSpPr>
        <p:spPr>
          <a:xfrm>
            <a:off x="1657350" y="1006060"/>
            <a:ext cx="6012467" cy="5176802"/>
          </a:xfrm>
          <a:prstGeom prst="rect">
            <a:avLst/>
          </a:prstGeom>
          <a:solidFill>
            <a:schemeClr val="bg2"/>
          </a:solidFill>
        </p:spPr>
        <p:txBody>
          <a:bodyPr wrap="square">
            <a:spAutoFit/>
          </a:bodyPr>
          <a:lstStyle/>
          <a:p>
            <a:pPr marL="0" indent="0" algn="ctr">
              <a:buNone/>
            </a:pPr>
            <a:endParaRPr lang="en-US" dirty="0">
              <a:latin typeface="+mn-lt"/>
              <a:ea typeface="Bariol" charset="0"/>
              <a:cs typeface="Bariol" charset="0"/>
            </a:endParaRPr>
          </a:p>
          <a:p>
            <a:pPr marL="0" indent="0" algn="ctr">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4" name="Picture 3">
            <a:extLst>
              <a:ext uri="{FF2B5EF4-FFF2-40B4-BE49-F238E27FC236}">
                <a16:creationId xmlns:a16="http://schemas.microsoft.com/office/drawing/2014/main" id="{43946F3C-7AE1-496E-9B5B-F3C8C239D4CD}"/>
              </a:ext>
            </a:extLst>
          </p:cNvPr>
          <p:cNvPicPr>
            <a:picLocks noChangeAspect="1"/>
          </p:cNvPicPr>
          <p:nvPr/>
        </p:nvPicPr>
        <p:blipFill>
          <a:blip r:embed="rId2"/>
          <a:stretch>
            <a:fillRect/>
          </a:stretch>
        </p:blipFill>
        <p:spPr>
          <a:xfrm>
            <a:off x="2142956" y="1237514"/>
            <a:ext cx="4694972" cy="4527494"/>
          </a:xfrm>
          <a:prstGeom prst="rect">
            <a:avLst/>
          </a:prstGeom>
        </p:spPr>
      </p:pic>
      <p:sp>
        <p:nvSpPr>
          <p:cNvPr id="8" name="TextBox 7">
            <a:extLst>
              <a:ext uri="{FF2B5EF4-FFF2-40B4-BE49-F238E27FC236}">
                <a16:creationId xmlns:a16="http://schemas.microsoft.com/office/drawing/2014/main" id="{45B67526-2689-44FC-97BC-6F608CF608AE}"/>
              </a:ext>
            </a:extLst>
          </p:cNvPr>
          <p:cNvSpPr txBox="1"/>
          <p:nvPr/>
        </p:nvSpPr>
        <p:spPr>
          <a:xfrm>
            <a:off x="4086563" y="573294"/>
            <a:ext cx="6214682" cy="373757"/>
          </a:xfrm>
          <a:prstGeom prst="rect">
            <a:avLst/>
          </a:prstGeom>
          <a:noFill/>
        </p:spPr>
        <p:txBody>
          <a:bodyPr wrap="square">
            <a:spAutoFit/>
          </a:bodyPr>
          <a:lstStyle/>
          <a:p>
            <a:pPr lvl="0">
              <a:lnSpc>
                <a:spcPct val="107000"/>
              </a:lnSpc>
              <a:spcAft>
                <a:spcPts val="800"/>
              </a:spcAft>
            </a:pPr>
            <a:r>
              <a:rPr lang="en-GB" sz="1800" b="1" dirty="0">
                <a:effectLst/>
                <a:latin typeface="Arial" panose="020B0604020202020204" pitchFamily="34" charset="0"/>
                <a:ea typeface="Calibri" panose="020F0502020204030204" pitchFamily="34" charset="0"/>
                <a:cs typeface="Times New Roman" panose="02020603050405020304" pitchFamily="18" charset="0"/>
              </a:rPr>
              <a:t>Use simple formulae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710E11E5-F0ED-4969-B052-FD52A63BA095}"/>
              </a:ext>
            </a:extLst>
          </p:cNvPr>
          <p:cNvSpPr txBox="1"/>
          <p:nvPr/>
        </p:nvSpPr>
        <p:spPr>
          <a:xfrm>
            <a:off x="8037920" y="2188403"/>
            <a:ext cx="3549874" cy="1754326"/>
          </a:xfrm>
          <a:prstGeom prst="rect">
            <a:avLst/>
          </a:prstGeom>
          <a:noFill/>
        </p:spPr>
        <p:txBody>
          <a:bodyPr wrap="square">
            <a:spAutoFit/>
          </a:bodyPr>
          <a:lstStyle/>
          <a:p>
            <a:r>
              <a:rPr lang="en-GB" sz="1800" dirty="0">
                <a:effectLst/>
                <a:latin typeface="Arial" panose="020B0604020202020204" pitchFamily="34" charset="0"/>
                <a:ea typeface="Calibri" panose="020F0502020204030204" pitchFamily="34" charset="0"/>
              </a:rPr>
              <a:t>‘Contains material developed by the Standards and Testing Agency for 2018 national curriculum assessments and licensed under Open Government Licence v3.0’.</a:t>
            </a:r>
            <a:endParaRPr lang="en-GB" dirty="0"/>
          </a:p>
        </p:txBody>
      </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629830" y="508450"/>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6465535" y="1218892"/>
            <a:ext cx="5573651" cy="417278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10" name="TextBox 9">
            <a:extLst>
              <a:ext uri="{FF2B5EF4-FFF2-40B4-BE49-F238E27FC236}">
                <a16:creationId xmlns:a16="http://schemas.microsoft.com/office/drawing/2014/main" id="{4354E2B1-015F-49CE-9770-4DDD36444C69}"/>
              </a:ext>
            </a:extLst>
          </p:cNvPr>
          <p:cNvSpPr txBox="1"/>
          <p:nvPr/>
        </p:nvSpPr>
        <p:spPr>
          <a:xfrm>
            <a:off x="331339" y="913526"/>
            <a:ext cx="4976122" cy="5355312"/>
          </a:xfrm>
          <a:prstGeom prst="rect">
            <a:avLst/>
          </a:prstGeom>
          <a:solidFill>
            <a:schemeClr val="accent5">
              <a:lumMod val="20000"/>
              <a:lumOff val="80000"/>
            </a:schemeClr>
          </a:solidFill>
        </p:spPr>
        <p:txBody>
          <a:bodyPr wrap="square" rtlCol="0">
            <a:spAutoFit/>
          </a:bodyPr>
          <a:lstStyle/>
          <a:p>
            <a:r>
              <a:rPr lang="en-GB" i="1" dirty="0"/>
              <a:t>The picture shows two different shapes – triangles and circles. The shapes are within a grid. </a:t>
            </a:r>
          </a:p>
          <a:p>
            <a:r>
              <a:rPr lang="en-GB" b="1" i="1" dirty="0"/>
              <a:t>Key fact: The triangle and the circle represent two different numbers.</a:t>
            </a:r>
          </a:p>
          <a:p>
            <a:endParaRPr lang="en-GB" b="1" i="1" dirty="0"/>
          </a:p>
          <a:p>
            <a:r>
              <a:rPr lang="en-GB" b="1" i="1" dirty="0"/>
              <a:t>Key fact: 3 triangles are presented in a vertical line.</a:t>
            </a:r>
          </a:p>
          <a:p>
            <a:endParaRPr lang="en-GB" b="1" i="1" dirty="0"/>
          </a:p>
          <a:p>
            <a:r>
              <a:rPr lang="en-GB" b="1" i="1" dirty="0"/>
              <a:t>Key fact: The total of the 3 triangles is 96.</a:t>
            </a:r>
          </a:p>
          <a:p>
            <a:endParaRPr lang="en-GB" b="1" i="1" dirty="0"/>
          </a:p>
          <a:p>
            <a:r>
              <a:rPr lang="en-GB" b="1" i="1" dirty="0"/>
              <a:t>Key fact: There are 2 triangles and 2 circles presented in a horizontal line.</a:t>
            </a:r>
          </a:p>
          <a:p>
            <a:endParaRPr lang="en-GB" b="1" i="1" dirty="0"/>
          </a:p>
          <a:p>
            <a:r>
              <a:rPr lang="en-GB" b="1" i="1" dirty="0"/>
              <a:t>Key fact: The total of the 2 triangles and 2 circles is 100.</a:t>
            </a:r>
          </a:p>
          <a:p>
            <a:endParaRPr lang="en-GB" b="1" i="1" dirty="0"/>
          </a:p>
          <a:p>
            <a:r>
              <a:rPr lang="en-GB" b="1" i="1" dirty="0"/>
              <a:t>Key fact: The triangle stands for the same number in both lines.</a:t>
            </a:r>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6" name="Picture 5">
            <a:extLst>
              <a:ext uri="{FF2B5EF4-FFF2-40B4-BE49-F238E27FC236}">
                <a16:creationId xmlns:a16="http://schemas.microsoft.com/office/drawing/2014/main" id="{B94B4177-412B-480B-8F10-C21EFF9B2C22}"/>
              </a:ext>
            </a:extLst>
          </p:cNvPr>
          <p:cNvPicPr>
            <a:picLocks noChangeAspect="1"/>
          </p:cNvPicPr>
          <p:nvPr/>
        </p:nvPicPr>
        <p:blipFill>
          <a:blip r:embed="rId2"/>
          <a:stretch>
            <a:fillRect/>
          </a:stretch>
        </p:blipFill>
        <p:spPr>
          <a:xfrm>
            <a:off x="7103433" y="1291825"/>
            <a:ext cx="4144653" cy="3996806"/>
          </a:xfrm>
          <a:prstGeom prst="rect">
            <a:avLst/>
          </a:prstGeom>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49663" y="424089"/>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41015" y="1005015"/>
            <a:ext cx="4518053" cy="4524315"/>
          </a:xfrm>
          <a:prstGeom prst="rect">
            <a:avLst/>
          </a:prstGeom>
          <a:solidFill>
            <a:schemeClr val="accent5">
              <a:lumMod val="20000"/>
              <a:lumOff val="80000"/>
            </a:schemeClr>
          </a:solidFill>
        </p:spPr>
        <p:txBody>
          <a:bodyPr wrap="square" rtlCol="0">
            <a:spAutoFit/>
          </a:bodyPr>
          <a:lstStyle/>
          <a:p>
            <a:r>
              <a:rPr lang="en-GB" sz="1600" b="1" dirty="0"/>
              <a:t>Step 1: Identify the starting point. As there are only triangles in the vertical line it makes sense to start here.</a:t>
            </a:r>
          </a:p>
          <a:p>
            <a:endParaRPr lang="en-GB" sz="1600" b="1" dirty="0">
              <a:cs typeface="Times New Roman" panose="02020603050405020304" pitchFamily="18" charset="0"/>
            </a:endParaRPr>
          </a:p>
          <a:p>
            <a:r>
              <a:rPr lang="en-GB" sz="1600" b="1" dirty="0">
                <a:cs typeface="Times New Roman" panose="02020603050405020304" pitchFamily="18" charset="0"/>
              </a:rPr>
              <a:t>Step 2: Divide the total of the vertical line (96) by 3, as there are three triangles, to find out what one triangle is worth.</a:t>
            </a:r>
          </a:p>
          <a:p>
            <a:endParaRPr lang="en-GB" sz="1600" b="1" dirty="0">
              <a:cs typeface="Times New Roman" panose="02020603050405020304" pitchFamily="18" charset="0"/>
            </a:endParaRPr>
          </a:p>
          <a:p>
            <a:r>
              <a:rPr lang="en-GB" sz="1600" b="1" dirty="0">
                <a:cs typeface="Times New Roman" panose="02020603050405020304" pitchFamily="18" charset="0"/>
              </a:rPr>
              <a:t>Step 3: Represent the horizontal line as a bar model adding in the value of the triangles. Add the triangles together to find out the value of two triangles. </a:t>
            </a:r>
          </a:p>
          <a:p>
            <a:endParaRPr lang="en-GB" sz="1600" b="1" dirty="0">
              <a:cs typeface="Times New Roman" panose="02020603050405020304" pitchFamily="18" charset="0"/>
            </a:endParaRPr>
          </a:p>
          <a:p>
            <a:r>
              <a:rPr lang="en-GB" sz="1600" b="1" dirty="0">
                <a:cs typeface="Times New Roman" panose="02020603050405020304" pitchFamily="18" charset="0"/>
              </a:rPr>
              <a:t>Step 4:Take this total away from 100 to find out what the value of the two circles is.</a:t>
            </a:r>
          </a:p>
          <a:p>
            <a:endParaRPr lang="en-GB" sz="1600" b="1" dirty="0">
              <a:cs typeface="Times New Roman" panose="02020603050405020304" pitchFamily="18" charset="0"/>
            </a:endParaRPr>
          </a:p>
          <a:p>
            <a:r>
              <a:rPr lang="en-GB" sz="1600" b="1" dirty="0">
                <a:cs typeface="Times New Roman" panose="02020603050405020304" pitchFamily="18" charset="0"/>
              </a:rPr>
              <a:t>Step 5: Divide the value of the two circles by 2 to find out the value of one circle. </a:t>
            </a: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5489864" y="1425730"/>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6" name="Picture 5">
            <a:extLst>
              <a:ext uri="{FF2B5EF4-FFF2-40B4-BE49-F238E27FC236}">
                <a16:creationId xmlns:a16="http://schemas.microsoft.com/office/drawing/2014/main" id="{D93EE9F4-DB9D-4977-ADF5-1042BE16D359}"/>
              </a:ext>
            </a:extLst>
          </p:cNvPr>
          <p:cNvPicPr>
            <a:picLocks noChangeAspect="1"/>
          </p:cNvPicPr>
          <p:nvPr/>
        </p:nvPicPr>
        <p:blipFill>
          <a:blip r:embed="rId2"/>
          <a:stretch>
            <a:fillRect/>
          </a:stretch>
        </p:blipFill>
        <p:spPr>
          <a:xfrm>
            <a:off x="6836395" y="1498663"/>
            <a:ext cx="4144653" cy="3996806"/>
          </a:xfrm>
          <a:prstGeom prst="rect">
            <a:avLst/>
          </a:prstGeom>
        </p:spPr>
      </p:pic>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C4A978C-8C0A-4FA6-9B00-CFD8C1E25513}"/>
              </a:ext>
            </a:extLst>
          </p:cNvPr>
          <p:cNvPicPr>
            <a:picLocks noChangeAspect="1"/>
          </p:cNvPicPr>
          <p:nvPr/>
        </p:nvPicPr>
        <p:blipFill>
          <a:blip r:embed="rId2"/>
          <a:stretch>
            <a:fillRect/>
          </a:stretch>
        </p:blipFill>
        <p:spPr>
          <a:xfrm>
            <a:off x="335524" y="1309335"/>
            <a:ext cx="11520951" cy="1288208"/>
          </a:xfrm>
          <a:prstGeom prst="rect">
            <a:avLst/>
          </a:prstGeom>
        </p:spPr>
      </p:pic>
      <p:pic>
        <p:nvPicPr>
          <p:cNvPr id="6" name="Picture 5">
            <a:extLst>
              <a:ext uri="{FF2B5EF4-FFF2-40B4-BE49-F238E27FC236}">
                <a16:creationId xmlns:a16="http://schemas.microsoft.com/office/drawing/2014/main" id="{D663386B-9175-49BD-9B3A-6BAFE24F452B}"/>
              </a:ext>
            </a:extLst>
          </p:cNvPr>
          <p:cNvPicPr>
            <a:picLocks noChangeAspect="1"/>
          </p:cNvPicPr>
          <p:nvPr/>
        </p:nvPicPr>
        <p:blipFill>
          <a:blip r:embed="rId3"/>
          <a:stretch>
            <a:fillRect/>
          </a:stretch>
        </p:blipFill>
        <p:spPr>
          <a:xfrm>
            <a:off x="469338" y="3358155"/>
            <a:ext cx="11544637" cy="2022302"/>
          </a:xfrm>
          <a:prstGeom prst="rect">
            <a:avLst/>
          </a:prstGeom>
        </p:spPr>
      </p:pic>
    </p:spTree>
    <p:extLst>
      <p:ext uri="{BB962C8B-B14F-4D97-AF65-F5344CB8AC3E}">
        <p14:creationId xmlns:p14="http://schemas.microsoft.com/office/powerpoint/2010/main" val="338743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229408" y="225696"/>
            <a:ext cx="8229600" cy="580926"/>
          </a:xfrm>
        </p:spPr>
        <p:txBody>
          <a:bodyPr>
            <a:normAutofit/>
          </a:bodyPr>
          <a:lstStyle/>
          <a:p>
            <a:pPr algn="l"/>
            <a:r>
              <a:rPr lang="en-GB" sz="2800" b="1" dirty="0"/>
              <a:t>Carry out your plan: show your reasoning</a:t>
            </a:r>
          </a:p>
        </p:txBody>
      </p:sp>
      <p:sp>
        <p:nvSpPr>
          <p:cNvPr id="7" name="TextBox 6">
            <a:extLst>
              <a:ext uri="{FF2B5EF4-FFF2-40B4-BE49-F238E27FC236}">
                <a16:creationId xmlns:a16="http://schemas.microsoft.com/office/drawing/2014/main" id="{9C2C7A72-7C4A-4506-8DEE-575441380A26}"/>
              </a:ext>
            </a:extLst>
          </p:cNvPr>
          <p:cNvSpPr txBox="1"/>
          <p:nvPr/>
        </p:nvSpPr>
        <p:spPr>
          <a:xfrm>
            <a:off x="473965" y="806622"/>
            <a:ext cx="4518053" cy="6001643"/>
          </a:xfrm>
          <a:prstGeom prst="rect">
            <a:avLst/>
          </a:prstGeom>
          <a:solidFill>
            <a:schemeClr val="accent5">
              <a:lumMod val="20000"/>
              <a:lumOff val="80000"/>
            </a:schemeClr>
          </a:solidFill>
        </p:spPr>
        <p:txBody>
          <a:bodyPr wrap="square" rtlCol="0">
            <a:spAutoFit/>
          </a:bodyPr>
          <a:lstStyle/>
          <a:p>
            <a:r>
              <a:rPr lang="en-GB" sz="1600" b="1" dirty="0"/>
              <a:t>Step 1: Identify the starting point. As there are only triangles in the vertical line it makes sense to start here.</a:t>
            </a:r>
            <a:endParaRPr lang="en-GB" sz="1600" i="1" dirty="0"/>
          </a:p>
          <a:p>
            <a:endParaRPr lang="en-GB" sz="1600" b="1" dirty="0">
              <a:cs typeface="Times New Roman" panose="02020603050405020304" pitchFamily="18" charset="0"/>
            </a:endParaRPr>
          </a:p>
          <a:p>
            <a:r>
              <a:rPr lang="en-GB" sz="1600" b="1" dirty="0">
                <a:cs typeface="Times New Roman" panose="02020603050405020304" pitchFamily="18" charset="0"/>
              </a:rPr>
              <a:t>Step 2: Divide the total of the vertical line (96) by 3, as there are three triangles, to find out what one triangle is worth.</a:t>
            </a:r>
          </a:p>
          <a:p>
            <a:r>
              <a:rPr lang="en-GB" sz="1600" i="1" dirty="0">
                <a:cs typeface="Times New Roman" panose="02020603050405020304" pitchFamily="18" charset="0"/>
              </a:rPr>
              <a:t>96 ÷ 3 = 32. 1 triangle = 32. I will record this as my answer for the value of the triangle.</a:t>
            </a:r>
          </a:p>
          <a:p>
            <a:endParaRPr lang="en-GB" sz="1600" b="1" dirty="0">
              <a:cs typeface="Times New Roman" panose="02020603050405020304" pitchFamily="18" charset="0"/>
            </a:endParaRPr>
          </a:p>
          <a:p>
            <a:r>
              <a:rPr lang="en-GB" sz="1600" b="1" dirty="0">
                <a:cs typeface="Times New Roman" panose="02020603050405020304" pitchFamily="18" charset="0"/>
              </a:rPr>
              <a:t>Step 3: Represent the horizontal line as a bar model adding in the value of the triangles. Add the triangles together to find out the value of two triangles.</a:t>
            </a:r>
          </a:p>
          <a:p>
            <a:r>
              <a:rPr lang="en-GB" sz="1600" i="1" dirty="0">
                <a:cs typeface="Times New Roman" panose="02020603050405020304" pitchFamily="18" charset="0"/>
              </a:rPr>
              <a:t>32 + 32 = 64. 2 triangles = 64.</a:t>
            </a:r>
            <a:r>
              <a:rPr lang="en-GB" sz="1600" b="1" dirty="0">
                <a:cs typeface="Times New Roman" panose="02020603050405020304" pitchFamily="18" charset="0"/>
              </a:rPr>
              <a:t> </a:t>
            </a:r>
          </a:p>
          <a:p>
            <a:endParaRPr lang="en-GB" sz="1600" b="1" dirty="0">
              <a:cs typeface="Times New Roman" panose="02020603050405020304" pitchFamily="18" charset="0"/>
            </a:endParaRPr>
          </a:p>
          <a:p>
            <a:r>
              <a:rPr lang="en-GB" sz="1600" b="1" dirty="0">
                <a:cs typeface="Times New Roman" panose="02020603050405020304" pitchFamily="18" charset="0"/>
              </a:rPr>
              <a:t>Step 4:Take this total away from 100 to find out what the value of the two circles is.</a:t>
            </a:r>
          </a:p>
          <a:p>
            <a:r>
              <a:rPr lang="en-GB" sz="1600" i="1" dirty="0">
                <a:cs typeface="Times New Roman" panose="02020603050405020304" pitchFamily="18" charset="0"/>
              </a:rPr>
              <a:t>100 – 64 = 36. 2 circles = 36.</a:t>
            </a:r>
          </a:p>
          <a:p>
            <a:endParaRPr lang="en-GB" sz="1600" b="1" dirty="0">
              <a:cs typeface="Times New Roman" panose="02020603050405020304" pitchFamily="18" charset="0"/>
            </a:endParaRPr>
          </a:p>
          <a:p>
            <a:r>
              <a:rPr lang="en-GB" sz="1600" b="1" dirty="0">
                <a:cs typeface="Times New Roman" panose="02020603050405020304" pitchFamily="18" charset="0"/>
              </a:rPr>
              <a:t>Step 5: Divide the value of the two circles by 2 to find out the value of one circle.</a:t>
            </a:r>
          </a:p>
          <a:p>
            <a:r>
              <a:rPr lang="en-GB" sz="1600" i="1" dirty="0">
                <a:cs typeface="Times New Roman" panose="02020603050405020304" pitchFamily="18" charset="0"/>
              </a:rPr>
              <a:t>36 ÷ 2 = 18. 1 circle = 18. I will record this as my answer for the value of the circle.</a:t>
            </a: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5344208" y="1801733"/>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6" name="Picture 5">
            <a:extLst>
              <a:ext uri="{FF2B5EF4-FFF2-40B4-BE49-F238E27FC236}">
                <a16:creationId xmlns:a16="http://schemas.microsoft.com/office/drawing/2014/main" id="{B50BACA4-E1BE-4198-8FD6-671EB79E8547}"/>
              </a:ext>
            </a:extLst>
          </p:cNvPr>
          <p:cNvPicPr>
            <a:picLocks noChangeAspect="1"/>
          </p:cNvPicPr>
          <p:nvPr/>
        </p:nvPicPr>
        <p:blipFill>
          <a:blip r:embed="rId2"/>
          <a:stretch>
            <a:fillRect/>
          </a:stretch>
        </p:blipFill>
        <p:spPr>
          <a:xfrm>
            <a:off x="6771659" y="1891134"/>
            <a:ext cx="4144653" cy="3996806"/>
          </a:xfrm>
          <a:prstGeom prst="rect">
            <a:avLst/>
          </a:prstGeom>
        </p:spPr>
      </p:pic>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E94DCE6-6814-451C-B3B1-D5206F469952}"/>
              </a:ext>
            </a:extLst>
          </p:cNvPr>
          <p:cNvPicPr>
            <a:picLocks noChangeAspect="1"/>
          </p:cNvPicPr>
          <p:nvPr/>
        </p:nvPicPr>
        <p:blipFill>
          <a:blip r:embed="rId2"/>
          <a:stretch>
            <a:fillRect/>
          </a:stretch>
        </p:blipFill>
        <p:spPr>
          <a:xfrm>
            <a:off x="221183" y="329703"/>
            <a:ext cx="8496639" cy="1256336"/>
          </a:xfrm>
          <a:prstGeom prst="rect">
            <a:avLst/>
          </a:prstGeom>
        </p:spPr>
      </p:pic>
      <p:pic>
        <p:nvPicPr>
          <p:cNvPr id="6" name="Picture 5">
            <a:extLst>
              <a:ext uri="{FF2B5EF4-FFF2-40B4-BE49-F238E27FC236}">
                <a16:creationId xmlns:a16="http://schemas.microsoft.com/office/drawing/2014/main" id="{67317303-C5E1-4333-B01F-935BAFB516B2}"/>
              </a:ext>
            </a:extLst>
          </p:cNvPr>
          <p:cNvPicPr>
            <a:picLocks noChangeAspect="1"/>
          </p:cNvPicPr>
          <p:nvPr/>
        </p:nvPicPr>
        <p:blipFill>
          <a:blip r:embed="rId3"/>
          <a:stretch>
            <a:fillRect/>
          </a:stretch>
        </p:blipFill>
        <p:spPr>
          <a:xfrm>
            <a:off x="3398653" y="1749391"/>
            <a:ext cx="8396835" cy="1295412"/>
          </a:xfrm>
          <a:prstGeom prst="rect">
            <a:avLst/>
          </a:prstGeom>
        </p:spPr>
      </p:pic>
      <p:pic>
        <p:nvPicPr>
          <p:cNvPr id="8" name="Picture 7">
            <a:extLst>
              <a:ext uri="{FF2B5EF4-FFF2-40B4-BE49-F238E27FC236}">
                <a16:creationId xmlns:a16="http://schemas.microsoft.com/office/drawing/2014/main" id="{F6516E4F-6A91-4F48-BE44-2C526B53742B}"/>
              </a:ext>
            </a:extLst>
          </p:cNvPr>
          <p:cNvPicPr>
            <a:picLocks noChangeAspect="1"/>
          </p:cNvPicPr>
          <p:nvPr/>
        </p:nvPicPr>
        <p:blipFill>
          <a:blip r:embed="rId4"/>
          <a:stretch>
            <a:fillRect/>
          </a:stretch>
        </p:blipFill>
        <p:spPr>
          <a:xfrm>
            <a:off x="584880" y="3559793"/>
            <a:ext cx="8396835" cy="1265038"/>
          </a:xfrm>
          <a:prstGeom prst="rect">
            <a:avLst/>
          </a:prstGeom>
        </p:spPr>
      </p:pic>
      <p:pic>
        <p:nvPicPr>
          <p:cNvPr id="10" name="Picture 9">
            <a:extLst>
              <a:ext uri="{FF2B5EF4-FFF2-40B4-BE49-F238E27FC236}">
                <a16:creationId xmlns:a16="http://schemas.microsoft.com/office/drawing/2014/main" id="{D675A7DD-4F41-4EC7-B840-A9A0D76231CB}"/>
              </a:ext>
            </a:extLst>
          </p:cNvPr>
          <p:cNvPicPr>
            <a:picLocks noChangeAspect="1"/>
          </p:cNvPicPr>
          <p:nvPr/>
        </p:nvPicPr>
        <p:blipFill>
          <a:blip r:embed="rId5"/>
          <a:stretch>
            <a:fillRect/>
          </a:stretch>
        </p:blipFill>
        <p:spPr>
          <a:xfrm>
            <a:off x="4005558" y="5226025"/>
            <a:ext cx="8105522" cy="1302272"/>
          </a:xfrm>
          <a:prstGeom prst="rect">
            <a:avLst/>
          </a:prstGeom>
        </p:spPr>
      </p:pic>
      <p:sp>
        <p:nvSpPr>
          <p:cNvPr id="11" name="Rectangle 10">
            <a:extLst>
              <a:ext uri="{FF2B5EF4-FFF2-40B4-BE49-F238E27FC236}">
                <a16:creationId xmlns:a16="http://schemas.microsoft.com/office/drawing/2014/main" id="{1AEDE568-6E97-45D6-9990-6272E6FF1FCB}"/>
              </a:ext>
            </a:extLst>
          </p:cNvPr>
          <p:cNvSpPr/>
          <p:nvPr/>
        </p:nvSpPr>
        <p:spPr>
          <a:xfrm>
            <a:off x="8981715" y="263865"/>
            <a:ext cx="3091602" cy="108433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Step 1 &amp; 2: Start with finding the value of a triangle. 96 ÷ 3 = 32</a:t>
            </a:r>
          </a:p>
        </p:txBody>
      </p:sp>
      <p:sp>
        <p:nvSpPr>
          <p:cNvPr id="12" name="Rectangle 11">
            <a:extLst>
              <a:ext uri="{FF2B5EF4-FFF2-40B4-BE49-F238E27FC236}">
                <a16:creationId xmlns:a16="http://schemas.microsoft.com/office/drawing/2014/main" id="{F1FDDEF8-54D3-4C3E-AF25-AF09900B0996}"/>
              </a:ext>
            </a:extLst>
          </p:cNvPr>
          <p:cNvSpPr/>
          <p:nvPr/>
        </p:nvSpPr>
        <p:spPr>
          <a:xfrm>
            <a:off x="307051" y="1675051"/>
            <a:ext cx="3091602" cy="115867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Step 3: Represent the horizontal line, adding the values of the triangles.</a:t>
            </a:r>
          </a:p>
          <a:p>
            <a:pPr algn="ctr"/>
            <a:r>
              <a:rPr lang="en-GB" b="1" i="1" dirty="0">
                <a:solidFill>
                  <a:schemeClr val="tx1"/>
                </a:solidFill>
              </a:rPr>
              <a:t>32 + 32 = 64 </a:t>
            </a:r>
          </a:p>
        </p:txBody>
      </p:sp>
      <p:sp>
        <p:nvSpPr>
          <p:cNvPr id="13" name="Rectangle 12">
            <a:extLst>
              <a:ext uri="{FF2B5EF4-FFF2-40B4-BE49-F238E27FC236}">
                <a16:creationId xmlns:a16="http://schemas.microsoft.com/office/drawing/2014/main" id="{6487BA59-7AC4-49E7-8275-DBDF06A6D797}"/>
              </a:ext>
            </a:extLst>
          </p:cNvPr>
          <p:cNvSpPr/>
          <p:nvPr/>
        </p:nvSpPr>
        <p:spPr>
          <a:xfrm>
            <a:off x="9019478" y="3522904"/>
            <a:ext cx="3091602" cy="145369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Step 4: Find the value of the two circles by taking away the value of the two triangles from the total.</a:t>
            </a:r>
          </a:p>
          <a:p>
            <a:pPr algn="ctr"/>
            <a:r>
              <a:rPr lang="en-GB" b="1" i="1" dirty="0">
                <a:solidFill>
                  <a:schemeClr val="tx1"/>
                </a:solidFill>
              </a:rPr>
              <a:t>100 – 64 = 36 </a:t>
            </a:r>
          </a:p>
        </p:txBody>
      </p:sp>
      <p:sp>
        <p:nvSpPr>
          <p:cNvPr id="14" name="Rectangle 13">
            <a:extLst>
              <a:ext uri="{FF2B5EF4-FFF2-40B4-BE49-F238E27FC236}">
                <a16:creationId xmlns:a16="http://schemas.microsoft.com/office/drawing/2014/main" id="{550F48A4-E1F2-476A-AD78-33227F84E82D}"/>
              </a:ext>
            </a:extLst>
          </p:cNvPr>
          <p:cNvSpPr/>
          <p:nvPr/>
        </p:nvSpPr>
        <p:spPr>
          <a:xfrm>
            <a:off x="491821" y="5263260"/>
            <a:ext cx="3279068" cy="126503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Step 5: Divide the total of the two circles  by 2 to find the value of one circle. </a:t>
            </a:r>
          </a:p>
          <a:p>
            <a:pPr algn="ctr"/>
            <a:r>
              <a:rPr lang="en-GB" b="1" i="1" dirty="0">
                <a:solidFill>
                  <a:schemeClr val="tx1"/>
                </a:solidFill>
              </a:rPr>
              <a:t>36 ÷ 2 = 18</a:t>
            </a:r>
          </a:p>
        </p:txBody>
      </p:sp>
    </p:spTree>
    <p:extLst>
      <p:ext uri="{BB962C8B-B14F-4D97-AF65-F5344CB8AC3E}">
        <p14:creationId xmlns:p14="http://schemas.microsoft.com/office/powerpoint/2010/main" val="2895142760"/>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395</TotalTime>
  <Words>1142</Words>
  <Application>Microsoft Office PowerPoint</Application>
  <PresentationFormat>Widescreen</PresentationFormat>
  <Paragraphs>149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3_HIAS PowerPoint template</vt:lpstr>
      <vt:lpstr>Year 6</vt:lpstr>
      <vt:lpstr> HIAS Blended Learning Resource</vt:lpstr>
      <vt:lpstr>PowerPoint Presentation</vt:lpstr>
      <vt:lpstr> </vt:lpstr>
      <vt:lpstr>Understand the problem</vt:lpstr>
      <vt:lpstr>Make a Plan</vt:lpstr>
      <vt:lpstr>PowerPoint Presentation</vt:lpstr>
      <vt:lpstr>Carry out your plan: show your reasoning</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Kathryn Spencer</cp:lastModifiedBy>
  <cp:revision>11</cp:revision>
  <dcterms:created xsi:type="dcterms:W3CDTF">2021-01-05T11:02:27Z</dcterms:created>
  <dcterms:modified xsi:type="dcterms:W3CDTF">2021-02-24T14:44:03Z</dcterms:modified>
</cp:coreProperties>
</file>