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96" r:id="rId3"/>
    <p:sldId id="397" r:id="rId4"/>
    <p:sldId id="398" r:id="rId5"/>
    <p:sldId id="399" r:id="rId6"/>
    <p:sldId id="400" r:id="rId7"/>
    <p:sldId id="401" r:id="rId8"/>
    <p:sldId id="402" r:id="rId9"/>
    <p:sldId id="403" r:id="rId10"/>
    <p:sldId id="404" r:id="rId11"/>
    <p:sldId id="405" r:id="rId12"/>
    <p:sldId id="406" r:id="rId13"/>
    <p:sldId id="419" r:id="rId14"/>
    <p:sldId id="413" r:id="rId15"/>
    <p:sldId id="412" r:id="rId16"/>
    <p:sldId id="411" r:id="rId17"/>
    <p:sldId id="410" r:id="rId18"/>
    <p:sldId id="409" r:id="rId19"/>
    <p:sldId id="408" r:id="rId20"/>
    <p:sldId id="407" r:id="rId21"/>
    <p:sldId id="417" r:id="rId22"/>
    <p:sldId id="416" r:id="rId23"/>
    <p:sldId id="415" r:id="rId24"/>
    <p:sldId id="414" r:id="rId25"/>
    <p:sldId id="41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705393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6006" y="1425952"/>
            <a:ext cx="390580" cy="1886213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269506" y="519584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595451" y="314177"/>
            <a:ext cx="19656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eighty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0B73FA6-A543-436B-9A70-8402ACB40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5579" y="1425952"/>
            <a:ext cx="390580" cy="1886213"/>
          </a:xfrm>
          <a:prstGeom prst="rect">
            <a:avLst/>
          </a:prstGeom>
        </p:spPr>
      </p:pic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8E1C6BC-8A64-43EA-B0EA-8E48907855B4}"/>
              </a:ext>
            </a:extLst>
          </p:cNvPr>
          <p:cNvSpPr/>
          <p:nvPr/>
        </p:nvSpPr>
        <p:spPr>
          <a:xfrm>
            <a:off x="2098093" y="520659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03BAF4E8-0F96-4FEA-BD16-F67F6C342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4882" y="1455797"/>
            <a:ext cx="390580" cy="1886213"/>
          </a:xfrm>
          <a:prstGeom prst="rect">
            <a:avLst/>
          </a:prstGeom>
        </p:spPr>
      </p:pic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0AD778B9-31A9-434D-833A-1915E6AA4ABA}"/>
              </a:ext>
            </a:extLst>
          </p:cNvPr>
          <p:cNvSpPr/>
          <p:nvPr/>
        </p:nvSpPr>
        <p:spPr>
          <a:xfrm>
            <a:off x="2938509" y="52290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80289CA1-D645-4620-BBE6-DFE6E800F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8324" y="5977711"/>
            <a:ext cx="613247" cy="62341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B062CAA0-7563-49C8-BEDC-9194D3D18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8763" y="1412493"/>
            <a:ext cx="390580" cy="1886213"/>
          </a:xfrm>
          <a:prstGeom prst="rect">
            <a:avLst/>
          </a:prstGeom>
        </p:spPr>
      </p:pic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B0F09CBD-DAB1-4CA7-9696-BA4E28AA4271}"/>
              </a:ext>
            </a:extLst>
          </p:cNvPr>
          <p:cNvSpPr/>
          <p:nvPr/>
        </p:nvSpPr>
        <p:spPr>
          <a:xfrm>
            <a:off x="3721223" y="52404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1E2DCD48-8121-4D0B-8CB8-159F5E43E6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1038" y="5977711"/>
            <a:ext cx="613247" cy="623411"/>
          </a:xfrm>
          <a:prstGeom prst="rect">
            <a:avLst/>
          </a:prstGeom>
        </p:spPr>
      </p:pic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2D3E87D6-1CDB-4C71-9C9A-4E2FC4DA396B}"/>
              </a:ext>
            </a:extLst>
          </p:cNvPr>
          <p:cNvSpPr/>
          <p:nvPr/>
        </p:nvSpPr>
        <p:spPr>
          <a:xfrm>
            <a:off x="4480262" y="5259719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B00EFBA3-6ED1-46B4-8EA5-70EB4690FF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3752" y="5966936"/>
            <a:ext cx="613247" cy="623411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7DE613B-DF42-450A-B235-A14AFA13F2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1281" y="1462301"/>
            <a:ext cx="390580" cy="18862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6E685183-7856-4E83-A4CC-636DDFFBEA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7680" y="1462301"/>
            <a:ext cx="390580" cy="1886213"/>
          </a:xfrm>
          <a:prstGeom prst="rect">
            <a:avLst/>
          </a:prstGeom>
        </p:spPr>
      </p:pic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8F063F0D-9801-433D-9C3C-06DB2D1C52DC}"/>
              </a:ext>
            </a:extLst>
          </p:cNvPr>
          <p:cNvSpPr/>
          <p:nvPr/>
        </p:nvSpPr>
        <p:spPr>
          <a:xfrm>
            <a:off x="5270375" y="5259719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5A85C38E-B68D-4BC0-8430-6314F312D0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4223" y="5977710"/>
            <a:ext cx="613247" cy="623411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BD3086C5-8127-4B24-ADB0-C85B90E281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947" y="1412492"/>
            <a:ext cx="390580" cy="1886213"/>
          </a:xfrm>
          <a:prstGeom prst="rect">
            <a:avLst/>
          </a:prstGeom>
        </p:spPr>
      </p:pic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2088EFF2-1E43-4B9A-975E-4CF1ED789655}"/>
              </a:ext>
            </a:extLst>
          </p:cNvPr>
          <p:cNvSpPr/>
          <p:nvPr/>
        </p:nvSpPr>
        <p:spPr>
          <a:xfrm>
            <a:off x="6070846" y="5248718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7ACDC506-93FF-442B-A848-819AD317FF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9087" y="6009532"/>
            <a:ext cx="613247" cy="623411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A2602621-4727-4CF8-B760-FF4BDA4157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61520" y="1425952"/>
            <a:ext cx="390580" cy="1886213"/>
          </a:xfrm>
          <a:prstGeom prst="rect">
            <a:avLst/>
          </a:prstGeom>
        </p:spPr>
      </p:pic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22A8C10E-2FBC-4815-BE7A-643ECD8952F6}"/>
              </a:ext>
            </a:extLst>
          </p:cNvPr>
          <p:cNvSpPr/>
          <p:nvPr/>
        </p:nvSpPr>
        <p:spPr>
          <a:xfrm>
            <a:off x="6829012" y="52404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71" name="Picture 70">
            <a:extLst>
              <a:ext uri="{FF2B5EF4-FFF2-40B4-BE49-F238E27FC236}">
                <a16:creationId xmlns:a16="http://schemas.microsoft.com/office/drawing/2014/main" id="{B1380A53-EAB5-4F2B-A39A-842A7B196F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1801" y="5977709"/>
            <a:ext cx="613247" cy="62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762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313524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6006" y="1425952"/>
            <a:ext cx="390580" cy="1886213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269506" y="519584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595451" y="314177"/>
            <a:ext cx="20105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ninety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0B73FA6-A543-436B-9A70-8402ACB40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5579" y="1425952"/>
            <a:ext cx="390580" cy="1886213"/>
          </a:xfrm>
          <a:prstGeom prst="rect">
            <a:avLst/>
          </a:prstGeom>
        </p:spPr>
      </p:pic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8E1C6BC-8A64-43EA-B0EA-8E48907855B4}"/>
              </a:ext>
            </a:extLst>
          </p:cNvPr>
          <p:cNvSpPr/>
          <p:nvPr/>
        </p:nvSpPr>
        <p:spPr>
          <a:xfrm>
            <a:off x="2098093" y="520659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03BAF4E8-0F96-4FEA-BD16-F67F6C342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4882" y="1455797"/>
            <a:ext cx="390580" cy="1886213"/>
          </a:xfrm>
          <a:prstGeom prst="rect">
            <a:avLst/>
          </a:prstGeom>
        </p:spPr>
      </p:pic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0AD778B9-31A9-434D-833A-1915E6AA4ABA}"/>
              </a:ext>
            </a:extLst>
          </p:cNvPr>
          <p:cNvSpPr/>
          <p:nvPr/>
        </p:nvSpPr>
        <p:spPr>
          <a:xfrm>
            <a:off x="2938509" y="52290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80289CA1-D645-4620-BBE6-DFE6E800F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8324" y="5977711"/>
            <a:ext cx="613247" cy="62341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B062CAA0-7563-49C8-BEDC-9194D3D18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8763" y="1412493"/>
            <a:ext cx="390580" cy="1886213"/>
          </a:xfrm>
          <a:prstGeom prst="rect">
            <a:avLst/>
          </a:prstGeom>
        </p:spPr>
      </p:pic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B0F09CBD-DAB1-4CA7-9696-BA4E28AA4271}"/>
              </a:ext>
            </a:extLst>
          </p:cNvPr>
          <p:cNvSpPr/>
          <p:nvPr/>
        </p:nvSpPr>
        <p:spPr>
          <a:xfrm>
            <a:off x="3721223" y="52404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1E2DCD48-8121-4D0B-8CB8-159F5E43E6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1038" y="5977711"/>
            <a:ext cx="613247" cy="623411"/>
          </a:xfrm>
          <a:prstGeom prst="rect">
            <a:avLst/>
          </a:prstGeom>
        </p:spPr>
      </p:pic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2D3E87D6-1CDB-4C71-9C9A-4E2FC4DA396B}"/>
              </a:ext>
            </a:extLst>
          </p:cNvPr>
          <p:cNvSpPr/>
          <p:nvPr/>
        </p:nvSpPr>
        <p:spPr>
          <a:xfrm>
            <a:off x="4480262" y="5259719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B00EFBA3-6ED1-46B4-8EA5-70EB4690FF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3752" y="5966936"/>
            <a:ext cx="613247" cy="623411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7DE613B-DF42-450A-B235-A14AFA13F2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1281" y="1462301"/>
            <a:ext cx="390580" cy="18862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6E685183-7856-4E83-A4CC-636DDFFBEA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7680" y="1462301"/>
            <a:ext cx="390580" cy="1886213"/>
          </a:xfrm>
          <a:prstGeom prst="rect">
            <a:avLst/>
          </a:prstGeom>
        </p:spPr>
      </p:pic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8F063F0D-9801-433D-9C3C-06DB2D1C52DC}"/>
              </a:ext>
            </a:extLst>
          </p:cNvPr>
          <p:cNvSpPr/>
          <p:nvPr/>
        </p:nvSpPr>
        <p:spPr>
          <a:xfrm>
            <a:off x="5270375" y="5259719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5A85C38E-B68D-4BC0-8430-6314F312D0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4223" y="5977710"/>
            <a:ext cx="613247" cy="623411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BD3086C5-8127-4B24-ADB0-C85B90E281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947" y="1412492"/>
            <a:ext cx="390580" cy="1886213"/>
          </a:xfrm>
          <a:prstGeom prst="rect">
            <a:avLst/>
          </a:prstGeom>
        </p:spPr>
      </p:pic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2088EFF2-1E43-4B9A-975E-4CF1ED789655}"/>
              </a:ext>
            </a:extLst>
          </p:cNvPr>
          <p:cNvSpPr/>
          <p:nvPr/>
        </p:nvSpPr>
        <p:spPr>
          <a:xfrm>
            <a:off x="6070846" y="5248718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7ACDC506-93FF-442B-A848-819AD317FF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9087" y="6009532"/>
            <a:ext cx="613247" cy="623411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A2602621-4727-4CF8-B760-FF4BDA4157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61520" y="1425952"/>
            <a:ext cx="390580" cy="1886213"/>
          </a:xfrm>
          <a:prstGeom prst="rect">
            <a:avLst/>
          </a:prstGeom>
        </p:spPr>
      </p:pic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22A8C10E-2FBC-4815-BE7A-643ECD8952F6}"/>
              </a:ext>
            </a:extLst>
          </p:cNvPr>
          <p:cNvSpPr/>
          <p:nvPr/>
        </p:nvSpPr>
        <p:spPr>
          <a:xfrm>
            <a:off x="6829012" y="52404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71" name="Picture 70">
            <a:extLst>
              <a:ext uri="{FF2B5EF4-FFF2-40B4-BE49-F238E27FC236}">
                <a16:creationId xmlns:a16="http://schemas.microsoft.com/office/drawing/2014/main" id="{B1380A53-EAB5-4F2B-A39A-842A7B196F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1801" y="5977709"/>
            <a:ext cx="613247" cy="623411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0A731F67-2104-46A5-8662-A3C669D5B2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8821" y="1455796"/>
            <a:ext cx="390580" cy="1886213"/>
          </a:xfrm>
          <a:prstGeom prst="rect">
            <a:avLst/>
          </a:prstGeom>
        </p:spPr>
      </p:pic>
      <p:sp>
        <p:nvSpPr>
          <p:cNvPr id="73" name="Arrow: Curved Down 72">
            <a:extLst>
              <a:ext uri="{FF2B5EF4-FFF2-40B4-BE49-F238E27FC236}">
                <a16:creationId xmlns:a16="http://schemas.microsoft.com/office/drawing/2014/main" id="{841083B3-651E-4BA6-89D5-8E2BFD83933D}"/>
              </a:ext>
            </a:extLst>
          </p:cNvPr>
          <p:cNvSpPr/>
          <p:nvPr/>
        </p:nvSpPr>
        <p:spPr>
          <a:xfrm>
            <a:off x="7611725" y="5259719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9E811967-7709-4B12-8C8C-FDC820495F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1776" y="5966935"/>
            <a:ext cx="613247" cy="62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438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34066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269506" y="519584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927786" y="435741"/>
            <a:ext cx="39760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hundred</a:t>
            </a: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8E1C6BC-8A64-43EA-B0EA-8E48907855B4}"/>
              </a:ext>
            </a:extLst>
          </p:cNvPr>
          <p:cNvSpPr/>
          <p:nvPr/>
        </p:nvSpPr>
        <p:spPr>
          <a:xfrm>
            <a:off x="2098093" y="520659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0AD778B9-31A9-434D-833A-1915E6AA4ABA}"/>
              </a:ext>
            </a:extLst>
          </p:cNvPr>
          <p:cNvSpPr/>
          <p:nvPr/>
        </p:nvSpPr>
        <p:spPr>
          <a:xfrm>
            <a:off x="2938509" y="52290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80289CA1-D645-4620-BBE6-DFE6E800F6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8324" y="5977711"/>
            <a:ext cx="613247" cy="623411"/>
          </a:xfrm>
          <a:prstGeom prst="rect">
            <a:avLst/>
          </a:prstGeom>
        </p:spPr>
      </p:pic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B0F09CBD-DAB1-4CA7-9696-BA4E28AA4271}"/>
              </a:ext>
            </a:extLst>
          </p:cNvPr>
          <p:cNvSpPr/>
          <p:nvPr/>
        </p:nvSpPr>
        <p:spPr>
          <a:xfrm>
            <a:off x="3721223" y="52404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1E2DCD48-8121-4D0B-8CB8-159F5E43E6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1038" y="5977711"/>
            <a:ext cx="613247" cy="623411"/>
          </a:xfrm>
          <a:prstGeom prst="rect">
            <a:avLst/>
          </a:prstGeom>
        </p:spPr>
      </p:pic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2D3E87D6-1CDB-4C71-9C9A-4E2FC4DA396B}"/>
              </a:ext>
            </a:extLst>
          </p:cNvPr>
          <p:cNvSpPr/>
          <p:nvPr/>
        </p:nvSpPr>
        <p:spPr>
          <a:xfrm>
            <a:off x="4480262" y="5259719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B00EFBA3-6ED1-46B4-8EA5-70EB4690FF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3752" y="5966936"/>
            <a:ext cx="613247" cy="623411"/>
          </a:xfrm>
          <a:prstGeom prst="rect">
            <a:avLst/>
          </a:prstGeom>
        </p:spPr>
      </p:pic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8F063F0D-9801-433D-9C3C-06DB2D1C52DC}"/>
              </a:ext>
            </a:extLst>
          </p:cNvPr>
          <p:cNvSpPr/>
          <p:nvPr/>
        </p:nvSpPr>
        <p:spPr>
          <a:xfrm>
            <a:off x="5270375" y="5259719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5A85C38E-B68D-4BC0-8430-6314F312D0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4223" y="5977710"/>
            <a:ext cx="613247" cy="623411"/>
          </a:xfrm>
          <a:prstGeom prst="rect">
            <a:avLst/>
          </a:prstGeom>
        </p:spPr>
      </p:pic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2088EFF2-1E43-4B9A-975E-4CF1ED789655}"/>
              </a:ext>
            </a:extLst>
          </p:cNvPr>
          <p:cNvSpPr/>
          <p:nvPr/>
        </p:nvSpPr>
        <p:spPr>
          <a:xfrm>
            <a:off x="6070846" y="5248718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7ACDC506-93FF-442B-A848-819AD317FF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087" y="6009532"/>
            <a:ext cx="613247" cy="623411"/>
          </a:xfrm>
          <a:prstGeom prst="rect">
            <a:avLst/>
          </a:prstGeom>
        </p:spPr>
      </p:pic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22A8C10E-2FBC-4815-BE7A-643ECD8952F6}"/>
              </a:ext>
            </a:extLst>
          </p:cNvPr>
          <p:cNvSpPr/>
          <p:nvPr/>
        </p:nvSpPr>
        <p:spPr>
          <a:xfrm>
            <a:off x="6829012" y="52404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71" name="Picture 70">
            <a:extLst>
              <a:ext uri="{FF2B5EF4-FFF2-40B4-BE49-F238E27FC236}">
                <a16:creationId xmlns:a16="http://schemas.microsoft.com/office/drawing/2014/main" id="{B1380A53-EAB5-4F2B-A39A-842A7B196F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1801" y="5977709"/>
            <a:ext cx="613247" cy="623411"/>
          </a:xfrm>
          <a:prstGeom prst="rect">
            <a:avLst/>
          </a:prstGeom>
        </p:spPr>
      </p:pic>
      <p:sp>
        <p:nvSpPr>
          <p:cNvPr id="73" name="Arrow: Curved Down 72">
            <a:extLst>
              <a:ext uri="{FF2B5EF4-FFF2-40B4-BE49-F238E27FC236}">
                <a16:creationId xmlns:a16="http://schemas.microsoft.com/office/drawing/2014/main" id="{841083B3-651E-4BA6-89D5-8E2BFD83933D}"/>
              </a:ext>
            </a:extLst>
          </p:cNvPr>
          <p:cNvSpPr/>
          <p:nvPr/>
        </p:nvSpPr>
        <p:spPr>
          <a:xfrm>
            <a:off x="7611725" y="5259719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9E811967-7709-4B12-8C8C-FDC820495F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1776" y="5966935"/>
            <a:ext cx="613247" cy="6234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FA04751-CF6A-4993-B0D9-B29519F87F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32485" y="1541916"/>
            <a:ext cx="1400370" cy="1486107"/>
          </a:xfrm>
          <a:prstGeom prst="rect">
            <a:avLst/>
          </a:prstGeom>
        </p:spPr>
      </p:pic>
      <p:sp>
        <p:nvSpPr>
          <p:cNvPr id="75" name="Arrow: Curved Down 74">
            <a:extLst>
              <a:ext uri="{FF2B5EF4-FFF2-40B4-BE49-F238E27FC236}">
                <a16:creationId xmlns:a16="http://schemas.microsoft.com/office/drawing/2014/main" id="{7E203764-FACC-43F6-8371-1E954D84E3CE}"/>
              </a:ext>
            </a:extLst>
          </p:cNvPr>
          <p:cNvSpPr/>
          <p:nvPr/>
        </p:nvSpPr>
        <p:spPr>
          <a:xfrm>
            <a:off x="8353617" y="5234469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430AEEC5-CBBD-408D-B2A1-7AACD3DCB3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9668" y="5977708"/>
            <a:ext cx="613247" cy="62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894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829198"/>
              </p:ext>
            </p:extLst>
          </p:nvPr>
        </p:nvGraphicFramePr>
        <p:xfrm>
          <a:off x="3476606" y="1733360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98181"/>
                  </a:ext>
                </a:extLst>
              </a:tr>
            </a:tbl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3003856" y="284821"/>
            <a:ext cx="56639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What comes next ?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B399358-1A87-46FC-B980-6986F44F6FB7}"/>
              </a:ext>
            </a:extLst>
          </p:cNvPr>
          <p:cNvSpPr txBox="1"/>
          <p:nvPr/>
        </p:nvSpPr>
        <p:spPr>
          <a:xfrm>
            <a:off x="3503223" y="5713620"/>
            <a:ext cx="4665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Keep counting !</a:t>
            </a:r>
          </a:p>
        </p:txBody>
      </p:sp>
    </p:spTree>
    <p:extLst>
      <p:ext uri="{BB962C8B-B14F-4D97-AF65-F5344CB8AC3E}">
        <p14:creationId xmlns:p14="http://schemas.microsoft.com/office/powerpoint/2010/main" val="1320210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226070" y="692457"/>
            <a:ext cx="441473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backwards in 10s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/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31CF2EC3-7B1D-418F-8A8F-74897174B6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9247" y="2446783"/>
            <a:ext cx="1724266" cy="175284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50224" y="2296066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027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384480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927786" y="435741"/>
            <a:ext cx="39760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hundred</a:t>
            </a: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80289CA1-D645-4620-BBE6-DFE6E800F6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8324" y="5977711"/>
            <a:ext cx="613247" cy="623411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1E2DCD48-8121-4D0B-8CB8-159F5E43E6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1038" y="5977711"/>
            <a:ext cx="613247" cy="623411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B00EFBA3-6ED1-46B4-8EA5-70EB4690FF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3752" y="5966936"/>
            <a:ext cx="613247" cy="623411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5A85C38E-B68D-4BC0-8430-6314F312D0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4223" y="5977710"/>
            <a:ext cx="613247" cy="623411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7ACDC506-93FF-442B-A848-819AD317FF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087" y="6009532"/>
            <a:ext cx="613247" cy="623411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B1380A53-EAB5-4F2B-A39A-842A7B196F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1801" y="5977709"/>
            <a:ext cx="613247" cy="623411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E811967-7709-4B12-8C8C-FDC820495F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1776" y="5966935"/>
            <a:ext cx="613247" cy="6234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FA04751-CF6A-4993-B0D9-B29519F87F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32485" y="1541916"/>
            <a:ext cx="1400370" cy="1486107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430AEEC5-CBBD-408D-B2A1-7AACD3DCB3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9668" y="5977708"/>
            <a:ext cx="613247" cy="623411"/>
          </a:xfrm>
          <a:prstGeom prst="rect">
            <a:avLst/>
          </a:prstGeom>
        </p:spPr>
      </p:pic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AC61B1D7-5494-49C1-844F-AC73EC16E199}"/>
              </a:ext>
            </a:extLst>
          </p:cNvPr>
          <p:cNvSpPr/>
          <p:nvPr/>
        </p:nvSpPr>
        <p:spPr>
          <a:xfrm flipH="1">
            <a:off x="1269507" y="5188265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21AA1B24-3693-4409-A8D7-AC0027E7D8E7}"/>
              </a:ext>
            </a:extLst>
          </p:cNvPr>
          <p:cNvSpPr/>
          <p:nvPr/>
        </p:nvSpPr>
        <p:spPr>
          <a:xfrm flipH="1">
            <a:off x="2035944" y="5217754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EB2CAA20-B4D1-4F36-A046-C253AC2F831E}"/>
              </a:ext>
            </a:extLst>
          </p:cNvPr>
          <p:cNvSpPr/>
          <p:nvPr/>
        </p:nvSpPr>
        <p:spPr>
          <a:xfrm flipH="1">
            <a:off x="2905956" y="5201356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BF1564C9-6825-459D-8D4D-96A05557D1F3}"/>
              </a:ext>
            </a:extLst>
          </p:cNvPr>
          <p:cNvSpPr/>
          <p:nvPr/>
        </p:nvSpPr>
        <p:spPr>
          <a:xfrm flipH="1">
            <a:off x="3704947" y="5201356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3" name="Arrow: Curved Down 62">
            <a:extLst>
              <a:ext uri="{FF2B5EF4-FFF2-40B4-BE49-F238E27FC236}">
                <a16:creationId xmlns:a16="http://schemas.microsoft.com/office/drawing/2014/main" id="{FE284D0A-C24E-42AF-B7FE-C862E714DC6C}"/>
              </a:ext>
            </a:extLst>
          </p:cNvPr>
          <p:cNvSpPr/>
          <p:nvPr/>
        </p:nvSpPr>
        <p:spPr>
          <a:xfrm flipH="1">
            <a:off x="4502457" y="5214999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04B1D5D7-8366-43FE-BFC6-C779793FF4D9}"/>
              </a:ext>
            </a:extLst>
          </p:cNvPr>
          <p:cNvSpPr/>
          <p:nvPr/>
        </p:nvSpPr>
        <p:spPr>
          <a:xfrm flipH="1">
            <a:off x="5267415" y="5224576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9" name="Arrow: Curved Down 68">
            <a:extLst>
              <a:ext uri="{FF2B5EF4-FFF2-40B4-BE49-F238E27FC236}">
                <a16:creationId xmlns:a16="http://schemas.microsoft.com/office/drawing/2014/main" id="{995F2BDC-514E-4336-8898-BBEE2B8CFD97}"/>
              </a:ext>
            </a:extLst>
          </p:cNvPr>
          <p:cNvSpPr/>
          <p:nvPr/>
        </p:nvSpPr>
        <p:spPr>
          <a:xfrm flipH="1">
            <a:off x="6076766" y="5233874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2" name="Arrow: Curved Down 71">
            <a:extLst>
              <a:ext uri="{FF2B5EF4-FFF2-40B4-BE49-F238E27FC236}">
                <a16:creationId xmlns:a16="http://schemas.microsoft.com/office/drawing/2014/main" id="{6B3FB791-FA1F-4FDC-A097-4D67D586893F}"/>
              </a:ext>
            </a:extLst>
          </p:cNvPr>
          <p:cNvSpPr/>
          <p:nvPr/>
        </p:nvSpPr>
        <p:spPr>
          <a:xfrm flipH="1">
            <a:off x="6794377" y="5208812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F3E5F183-46C2-4C50-A77E-1F5D6830ACA7}"/>
              </a:ext>
            </a:extLst>
          </p:cNvPr>
          <p:cNvSpPr/>
          <p:nvPr/>
        </p:nvSpPr>
        <p:spPr>
          <a:xfrm flipH="1">
            <a:off x="7567001" y="5194190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D97BF74B-35D7-4DDB-8C4D-504EAA41970D}"/>
              </a:ext>
            </a:extLst>
          </p:cNvPr>
          <p:cNvSpPr/>
          <p:nvPr/>
        </p:nvSpPr>
        <p:spPr>
          <a:xfrm flipH="1">
            <a:off x="8349153" y="5214999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1011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115917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6006" y="1425952"/>
            <a:ext cx="390580" cy="1886213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595451" y="314177"/>
            <a:ext cx="20105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ninety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0B73FA6-A543-436B-9A70-8402ACB40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5579" y="1425952"/>
            <a:ext cx="390580" cy="1886213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03BAF4E8-0F96-4FEA-BD16-F67F6C342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4882" y="1455797"/>
            <a:ext cx="390580" cy="18862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80289CA1-D645-4620-BBE6-DFE6E800F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8324" y="5977711"/>
            <a:ext cx="613247" cy="62341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B062CAA0-7563-49C8-BEDC-9194D3D18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8763" y="1412493"/>
            <a:ext cx="390580" cy="1886213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1E2DCD48-8121-4D0B-8CB8-159F5E43E6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1038" y="5977711"/>
            <a:ext cx="613247" cy="623411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B00EFBA3-6ED1-46B4-8EA5-70EB4690FF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3752" y="5966936"/>
            <a:ext cx="613247" cy="623411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7DE613B-DF42-450A-B235-A14AFA13F2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1281" y="1462301"/>
            <a:ext cx="390580" cy="18862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6E685183-7856-4E83-A4CC-636DDFFBEA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7680" y="1462301"/>
            <a:ext cx="390580" cy="1886213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5A85C38E-B68D-4BC0-8430-6314F312D0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4223" y="5977710"/>
            <a:ext cx="613247" cy="623411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BD3086C5-8127-4B24-ADB0-C85B90E281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947" y="1412492"/>
            <a:ext cx="390580" cy="188621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7ACDC506-93FF-442B-A848-819AD317FF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9087" y="6009532"/>
            <a:ext cx="613247" cy="623411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A2602621-4727-4CF8-B760-FF4BDA4157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61520" y="1425952"/>
            <a:ext cx="390580" cy="1886213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B1380A53-EAB5-4F2B-A39A-842A7B196F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1801" y="5977709"/>
            <a:ext cx="613247" cy="623411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0A731F67-2104-46A5-8662-A3C669D5B2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8821" y="1455796"/>
            <a:ext cx="390580" cy="1886213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E811967-7709-4B12-8C8C-FDC820495F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1776" y="5966935"/>
            <a:ext cx="613247" cy="623411"/>
          </a:xfrm>
          <a:prstGeom prst="rect">
            <a:avLst/>
          </a:prstGeom>
        </p:spPr>
      </p:pic>
      <p:sp>
        <p:nvSpPr>
          <p:cNvPr id="75" name="Arrow: Curved Down 74">
            <a:extLst>
              <a:ext uri="{FF2B5EF4-FFF2-40B4-BE49-F238E27FC236}">
                <a16:creationId xmlns:a16="http://schemas.microsoft.com/office/drawing/2014/main" id="{BDE35A6A-0D10-4FE8-9EE1-0DDFD0A312ED}"/>
              </a:ext>
            </a:extLst>
          </p:cNvPr>
          <p:cNvSpPr/>
          <p:nvPr/>
        </p:nvSpPr>
        <p:spPr>
          <a:xfrm flipH="1">
            <a:off x="1269507" y="5188265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F3AF7C19-B2A4-43F6-B6AF-A5FA746557AB}"/>
              </a:ext>
            </a:extLst>
          </p:cNvPr>
          <p:cNvSpPr/>
          <p:nvPr/>
        </p:nvSpPr>
        <p:spPr>
          <a:xfrm flipH="1">
            <a:off x="2035944" y="5217754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6598F165-42DA-42F4-AACD-7E4EE503DF58}"/>
              </a:ext>
            </a:extLst>
          </p:cNvPr>
          <p:cNvSpPr/>
          <p:nvPr/>
        </p:nvSpPr>
        <p:spPr>
          <a:xfrm flipH="1">
            <a:off x="2905956" y="5201356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2BFD0B92-C2FB-4E25-A7F6-E80CCE412C99}"/>
              </a:ext>
            </a:extLst>
          </p:cNvPr>
          <p:cNvSpPr/>
          <p:nvPr/>
        </p:nvSpPr>
        <p:spPr>
          <a:xfrm flipH="1">
            <a:off x="3704947" y="5201356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Arrow: Curved Down 78">
            <a:extLst>
              <a:ext uri="{FF2B5EF4-FFF2-40B4-BE49-F238E27FC236}">
                <a16:creationId xmlns:a16="http://schemas.microsoft.com/office/drawing/2014/main" id="{6F08B8DD-81C0-4DFD-946F-87E1AC4080EB}"/>
              </a:ext>
            </a:extLst>
          </p:cNvPr>
          <p:cNvSpPr/>
          <p:nvPr/>
        </p:nvSpPr>
        <p:spPr>
          <a:xfrm flipH="1">
            <a:off x="4502457" y="5214999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Arrow: Curved Down 79">
            <a:extLst>
              <a:ext uri="{FF2B5EF4-FFF2-40B4-BE49-F238E27FC236}">
                <a16:creationId xmlns:a16="http://schemas.microsoft.com/office/drawing/2014/main" id="{4433644A-2123-4519-BEBA-67261F380D7D}"/>
              </a:ext>
            </a:extLst>
          </p:cNvPr>
          <p:cNvSpPr/>
          <p:nvPr/>
        </p:nvSpPr>
        <p:spPr>
          <a:xfrm flipH="1">
            <a:off x="5267415" y="5224576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1" name="Arrow: Curved Down 80">
            <a:extLst>
              <a:ext uri="{FF2B5EF4-FFF2-40B4-BE49-F238E27FC236}">
                <a16:creationId xmlns:a16="http://schemas.microsoft.com/office/drawing/2014/main" id="{D48D9E1E-9990-40FA-BF95-F431F43A293D}"/>
              </a:ext>
            </a:extLst>
          </p:cNvPr>
          <p:cNvSpPr/>
          <p:nvPr/>
        </p:nvSpPr>
        <p:spPr>
          <a:xfrm flipH="1">
            <a:off x="6076766" y="5233874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Arrow: Curved Down 81">
            <a:extLst>
              <a:ext uri="{FF2B5EF4-FFF2-40B4-BE49-F238E27FC236}">
                <a16:creationId xmlns:a16="http://schemas.microsoft.com/office/drawing/2014/main" id="{C98548DB-767B-4548-B33A-22999D722DBD}"/>
              </a:ext>
            </a:extLst>
          </p:cNvPr>
          <p:cNvSpPr/>
          <p:nvPr/>
        </p:nvSpPr>
        <p:spPr>
          <a:xfrm flipH="1">
            <a:off x="6794377" y="5208812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3" name="Arrow: Curved Down 82">
            <a:extLst>
              <a:ext uri="{FF2B5EF4-FFF2-40B4-BE49-F238E27FC236}">
                <a16:creationId xmlns:a16="http://schemas.microsoft.com/office/drawing/2014/main" id="{A5F0BE44-7F60-426B-ADB2-C38194F74B71}"/>
              </a:ext>
            </a:extLst>
          </p:cNvPr>
          <p:cNvSpPr/>
          <p:nvPr/>
        </p:nvSpPr>
        <p:spPr>
          <a:xfrm flipH="1">
            <a:off x="7567001" y="5194190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760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691543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6006" y="1425952"/>
            <a:ext cx="390580" cy="1886213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595451" y="314177"/>
            <a:ext cx="19656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eighty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0B73FA6-A543-436B-9A70-8402ACB40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5579" y="1425952"/>
            <a:ext cx="390580" cy="1886213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03BAF4E8-0F96-4FEA-BD16-F67F6C342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4882" y="1455797"/>
            <a:ext cx="390580" cy="18862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80289CA1-D645-4620-BBE6-DFE6E800F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8324" y="5977711"/>
            <a:ext cx="613247" cy="62341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B062CAA0-7563-49C8-BEDC-9194D3D18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8763" y="1412493"/>
            <a:ext cx="390580" cy="1886213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1E2DCD48-8121-4D0B-8CB8-159F5E43E6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1038" y="5977711"/>
            <a:ext cx="613247" cy="623411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B00EFBA3-6ED1-46B4-8EA5-70EB4690FF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3752" y="5966936"/>
            <a:ext cx="613247" cy="623411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7DE613B-DF42-450A-B235-A14AFA13F2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1281" y="1462301"/>
            <a:ext cx="390580" cy="18862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6E685183-7856-4E83-A4CC-636DDFFBEA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7680" y="1462301"/>
            <a:ext cx="390580" cy="1886213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5A85C38E-B68D-4BC0-8430-6314F312D0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4223" y="5977710"/>
            <a:ext cx="613247" cy="623411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BD3086C5-8127-4B24-ADB0-C85B90E281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947" y="1412492"/>
            <a:ext cx="390580" cy="188621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7ACDC506-93FF-442B-A848-819AD317FF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9087" y="6009532"/>
            <a:ext cx="613247" cy="623411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A2602621-4727-4CF8-B760-FF4BDA4157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61520" y="1425952"/>
            <a:ext cx="390580" cy="1886213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B1380A53-EAB5-4F2B-A39A-842A7B196F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1801" y="5977709"/>
            <a:ext cx="613247" cy="623411"/>
          </a:xfrm>
          <a:prstGeom prst="rect">
            <a:avLst/>
          </a:prstGeom>
        </p:spPr>
      </p:pic>
      <p:sp>
        <p:nvSpPr>
          <p:cNvPr id="72" name="Arrow: Curved Down 71">
            <a:extLst>
              <a:ext uri="{FF2B5EF4-FFF2-40B4-BE49-F238E27FC236}">
                <a16:creationId xmlns:a16="http://schemas.microsoft.com/office/drawing/2014/main" id="{8E8AFB8B-EB32-466F-A887-4D79E0EDFA4B}"/>
              </a:ext>
            </a:extLst>
          </p:cNvPr>
          <p:cNvSpPr/>
          <p:nvPr/>
        </p:nvSpPr>
        <p:spPr>
          <a:xfrm flipH="1">
            <a:off x="1269507" y="5188265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3" name="Arrow: Curved Down 72">
            <a:extLst>
              <a:ext uri="{FF2B5EF4-FFF2-40B4-BE49-F238E27FC236}">
                <a16:creationId xmlns:a16="http://schemas.microsoft.com/office/drawing/2014/main" id="{5697CD00-F493-4D53-9501-30C09FF041BC}"/>
              </a:ext>
            </a:extLst>
          </p:cNvPr>
          <p:cNvSpPr/>
          <p:nvPr/>
        </p:nvSpPr>
        <p:spPr>
          <a:xfrm flipH="1">
            <a:off x="2035944" y="5217754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4" name="Arrow: Curved Down 73">
            <a:extLst>
              <a:ext uri="{FF2B5EF4-FFF2-40B4-BE49-F238E27FC236}">
                <a16:creationId xmlns:a16="http://schemas.microsoft.com/office/drawing/2014/main" id="{EADC08D2-7DB3-4B84-A8A1-13A6DE63A247}"/>
              </a:ext>
            </a:extLst>
          </p:cNvPr>
          <p:cNvSpPr/>
          <p:nvPr/>
        </p:nvSpPr>
        <p:spPr>
          <a:xfrm flipH="1">
            <a:off x="2905956" y="5201356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5" name="Arrow: Curved Down 74">
            <a:extLst>
              <a:ext uri="{FF2B5EF4-FFF2-40B4-BE49-F238E27FC236}">
                <a16:creationId xmlns:a16="http://schemas.microsoft.com/office/drawing/2014/main" id="{CF66DEB1-AF88-40FA-BF3A-E2A1B210BC79}"/>
              </a:ext>
            </a:extLst>
          </p:cNvPr>
          <p:cNvSpPr/>
          <p:nvPr/>
        </p:nvSpPr>
        <p:spPr>
          <a:xfrm flipH="1">
            <a:off x="3704947" y="5201356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0B9FC294-4DAD-4E40-B0FA-89699668B3EE}"/>
              </a:ext>
            </a:extLst>
          </p:cNvPr>
          <p:cNvSpPr/>
          <p:nvPr/>
        </p:nvSpPr>
        <p:spPr>
          <a:xfrm flipH="1">
            <a:off x="4502457" y="5214999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634A04E5-3A04-4B7E-ACAF-AB6A8994ED16}"/>
              </a:ext>
            </a:extLst>
          </p:cNvPr>
          <p:cNvSpPr/>
          <p:nvPr/>
        </p:nvSpPr>
        <p:spPr>
          <a:xfrm flipH="1">
            <a:off x="5267415" y="5224576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EC7DD89F-68E2-4F91-A220-0B6E0BDD83B5}"/>
              </a:ext>
            </a:extLst>
          </p:cNvPr>
          <p:cNvSpPr/>
          <p:nvPr/>
        </p:nvSpPr>
        <p:spPr>
          <a:xfrm flipH="1">
            <a:off x="6076766" y="5233874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Arrow: Curved Down 78">
            <a:extLst>
              <a:ext uri="{FF2B5EF4-FFF2-40B4-BE49-F238E27FC236}">
                <a16:creationId xmlns:a16="http://schemas.microsoft.com/office/drawing/2014/main" id="{14F6CE02-C218-4DA4-B6C7-D614B3AE56B4}"/>
              </a:ext>
            </a:extLst>
          </p:cNvPr>
          <p:cNvSpPr/>
          <p:nvPr/>
        </p:nvSpPr>
        <p:spPr>
          <a:xfrm flipH="1">
            <a:off x="6794377" y="5208812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399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210394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371" y="1479321"/>
            <a:ext cx="390580" cy="1886213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595451" y="314177"/>
            <a:ext cx="2407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0B73FA6-A543-436B-9A70-8402ACB40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1165" y="1479320"/>
            <a:ext cx="390580" cy="1886213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03BAF4E8-0F96-4FEA-BD16-F67F6C342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7445" y="1479319"/>
            <a:ext cx="390580" cy="18862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80289CA1-D645-4620-BBE6-DFE6E800F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8324" y="5977711"/>
            <a:ext cx="613247" cy="62341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B062CAA0-7563-49C8-BEDC-9194D3D18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5732" y="1479319"/>
            <a:ext cx="390580" cy="1886213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1E2DCD48-8121-4D0B-8CB8-159F5E43E6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1038" y="5977711"/>
            <a:ext cx="613247" cy="623411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B00EFBA3-6ED1-46B4-8EA5-70EB4690FF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3752" y="5966936"/>
            <a:ext cx="613247" cy="623411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7DE613B-DF42-450A-B235-A14AFA13F2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9606" y="1462303"/>
            <a:ext cx="390580" cy="18862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6E685183-7856-4E83-A4CC-636DDFFBEA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7680" y="1462301"/>
            <a:ext cx="390580" cy="1886213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5A85C38E-B68D-4BC0-8430-6314F312D0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4223" y="5977710"/>
            <a:ext cx="613247" cy="623411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BD3086C5-8127-4B24-ADB0-C85B90E281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0299" y="1479319"/>
            <a:ext cx="390580" cy="188621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7ACDC506-93FF-442B-A848-819AD317FF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9087" y="6009532"/>
            <a:ext cx="613247" cy="623411"/>
          </a:xfrm>
          <a:prstGeom prst="rect">
            <a:avLst/>
          </a:prstGeom>
        </p:spPr>
      </p:pic>
      <p:sp>
        <p:nvSpPr>
          <p:cNvPr id="69" name="Arrow: Curved Down 68">
            <a:extLst>
              <a:ext uri="{FF2B5EF4-FFF2-40B4-BE49-F238E27FC236}">
                <a16:creationId xmlns:a16="http://schemas.microsoft.com/office/drawing/2014/main" id="{77091EB3-2C13-46E5-B797-ACEA7A45AC6A}"/>
              </a:ext>
            </a:extLst>
          </p:cNvPr>
          <p:cNvSpPr/>
          <p:nvPr/>
        </p:nvSpPr>
        <p:spPr>
          <a:xfrm flipH="1">
            <a:off x="1269507" y="5188265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EC8E16DA-F523-4047-894E-36C57F7DAFCB}"/>
              </a:ext>
            </a:extLst>
          </p:cNvPr>
          <p:cNvSpPr/>
          <p:nvPr/>
        </p:nvSpPr>
        <p:spPr>
          <a:xfrm flipH="1">
            <a:off x="2035944" y="5217754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E108BEA2-4D4D-42CE-B4F3-536F6E526283}"/>
              </a:ext>
            </a:extLst>
          </p:cNvPr>
          <p:cNvSpPr/>
          <p:nvPr/>
        </p:nvSpPr>
        <p:spPr>
          <a:xfrm flipH="1">
            <a:off x="2905612" y="5190624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2" name="Arrow: Curved Down 71">
            <a:extLst>
              <a:ext uri="{FF2B5EF4-FFF2-40B4-BE49-F238E27FC236}">
                <a16:creationId xmlns:a16="http://schemas.microsoft.com/office/drawing/2014/main" id="{69D072A8-1071-4860-B288-65A8D92432E6}"/>
              </a:ext>
            </a:extLst>
          </p:cNvPr>
          <p:cNvSpPr/>
          <p:nvPr/>
        </p:nvSpPr>
        <p:spPr>
          <a:xfrm flipH="1">
            <a:off x="3704947" y="5201356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3" name="Arrow: Curved Down 72">
            <a:extLst>
              <a:ext uri="{FF2B5EF4-FFF2-40B4-BE49-F238E27FC236}">
                <a16:creationId xmlns:a16="http://schemas.microsoft.com/office/drawing/2014/main" id="{A531EA8F-D5C0-4F8F-B40B-EA0E716522C8}"/>
              </a:ext>
            </a:extLst>
          </p:cNvPr>
          <p:cNvSpPr/>
          <p:nvPr/>
        </p:nvSpPr>
        <p:spPr>
          <a:xfrm flipH="1">
            <a:off x="4502457" y="5214999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4" name="Arrow: Curved Down 73">
            <a:extLst>
              <a:ext uri="{FF2B5EF4-FFF2-40B4-BE49-F238E27FC236}">
                <a16:creationId xmlns:a16="http://schemas.microsoft.com/office/drawing/2014/main" id="{21951E93-B7A6-444E-84A7-65BB15E89775}"/>
              </a:ext>
            </a:extLst>
          </p:cNvPr>
          <p:cNvSpPr/>
          <p:nvPr/>
        </p:nvSpPr>
        <p:spPr>
          <a:xfrm flipH="1">
            <a:off x="5267415" y="5224576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5" name="Arrow: Curved Down 74">
            <a:extLst>
              <a:ext uri="{FF2B5EF4-FFF2-40B4-BE49-F238E27FC236}">
                <a16:creationId xmlns:a16="http://schemas.microsoft.com/office/drawing/2014/main" id="{17A56EB4-5807-4CBE-9A1C-6A3CBCC13AFE}"/>
              </a:ext>
            </a:extLst>
          </p:cNvPr>
          <p:cNvSpPr/>
          <p:nvPr/>
        </p:nvSpPr>
        <p:spPr>
          <a:xfrm flipH="1">
            <a:off x="6076766" y="5233874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7008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655237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371" y="1479321"/>
            <a:ext cx="390580" cy="1886213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478025" y="340566"/>
            <a:ext cx="15167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sixty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0B73FA6-A543-436B-9A70-8402ACB40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1165" y="1479320"/>
            <a:ext cx="390580" cy="1886213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03BAF4E8-0F96-4FEA-BD16-F67F6C342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7445" y="1479319"/>
            <a:ext cx="390580" cy="18862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80289CA1-D645-4620-BBE6-DFE6E800F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8324" y="5977711"/>
            <a:ext cx="613247" cy="62341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B062CAA0-7563-49C8-BEDC-9194D3D18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5732" y="1479319"/>
            <a:ext cx="390580" cy="1886213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1E2DCD48-8121-4D0B-8CB8-159F5E43E6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1038" y="5977711"/>
            <a:ext cx="613247" cy="623411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B00EFBA3-6ED1-46B4-8EA5-70EB4690FF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3752" y="5966936"/>
            <a:ext cx="613247" cy="623411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7DE613B-DF42-450A-B235-A14AFA13F2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9606" y="1462303"/>
            <a:ext cx="390580" cy="18862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6E685183-7856-4E83-A4CC-636DDFFBEA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7680" y="1462301"/>
            <a:ext cx="390580" cy="1886213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5A85C38E-B68D-4BC0-8430-6314F312D0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4223" y="5977710"/>
            <a:ext cx="613247" cy="623411"/>
          </a:xfrm>
          <a:prstGeom prst="rect">
            <a:avLst/>
          </a:prstGeom>
        </p:spPr>
      </p:pic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A08EEEF-C160-4740-A3BC-339D637B4709}"/>
              </a:ext>
            </a:extLst>
          </p:cNvPr>
          <p:cNvSpPr/>
          <p:nvPr/>
        </p:nvSpPr>
        <p:spPr>
          <a:xfrm flipH="1">
            <a:off x="1269507" y="5188265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F30E22E5-5023-4D7E-ABB3-39D8CC42F96D}"/>
              </a:ext>
            </a:extLst>
          </p:cNvPr>
          <p:cNvSpPr/>
          <p:nvPr/>
        </p:nvSpPr>
        <p:spPr>
          <a:xfrm flipH="1">
            <a:off x="2035944" y="5217754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8" name="Arrow: Curved Down 67">
            <a:extLst>
              <a:ext uri="{FF2B5EF4-FFF2-40B4-BE49-F238E27FC236}">
                <a16:creationId xmlns:a16="http://schemas.microsoft.com/office/drawing/2014/main" id="{A4C3A132-B0D7-47E7-9F21-B7456F307249}"/>
              </a:ext>
            </a:extLst>
          </p:cNvPr>
          <p:cNvSpPr/>
          <p:nvPr/>
        </p:nvSpPr>
        <p:spPr>
          <a:xfrm flipH="1">
            <a:off x="2905612" y="5190624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9" name="Arrow: Curved Down 68">
            <a:extLst>
              <a:ext uri="{FF2B5EF4-FFF2-40B4-BE49-F238E27FC236}">
                <a16:creationId xmlns:a16="http://schemas.microsoft.com/office/drawing/2014/main" id="{543DD63D-5BE7-4C81-B55D-325C29976916}"/>
              </a:ext>
            </a:extLst>
          </p:cNvPr>
          <p:cNvSpPr/>
          <p:nvPr/>
        </p:nvSpPr>
        <p:spPr>
          <a:xfrm flipH="1">
            <a:off x="3704947" y="5201356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A7AD9993-1EF3-4D2A-AD70-E7549311136E}"/>
              </a:ext>
            </a:extLst>
          </p:cNvPr>
          <p:cNvSpPr/>
          <p:nvPr/>
        </p:nvSpPr>
        <p:spPr>
          <a:xfrm flipH="1">
            <a:off x="4502457" y="5214999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4ED63703-B97D-4961-8AF3-7DDD1739B754}"/>
              </a:ext>
            </a:extLst>
          </p:cNvPr>
          <p:cNvSpPr/>
          <p:nvPr/>
        </p:nvSpPr>
        <p:spPr>
          <a:xfrm flipH="1">
            <a:off x="5267419" y="5201356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004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226070" y="692457"/>
            <a:ext cx="441473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forwards in 10s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/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31CF2EC3-7B1D-418F-8A8F-74897174B6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9247" y="2446783"/>
            <a:ext cx="1724266" cy="175284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50224" y="2296066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161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855898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371" y="1479321"/>
            <a:ext cx="390580" cy="1886213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229701" y="369373"/>
            <a:ext cx="1362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0B73FA6-A543-436B-9A70-8402ACB40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1165" y="1479320"/>
            <a:ext cx="390580" cy="1886213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03BAF4E8-0F96-4FEA-BD16-F67F6C342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7445" y="1479319"/>
            <a:ext cx="390580" cy="18862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80289CA1-D645-4620-BBE6-DFE6E800F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8324" y="5977711"/>
            <a:ext cx="613247" cy="62341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B062CAA0-7563-49C8-BEDC-9194D3D18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5732" y="1479319"/>
            <a:ext cx="390580" cy="1886213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1E2DCD48-8121-4D0B-8CB8-159F5E43E6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1038" y="5977711"/>
            <a:ext cx="613247" cy="623411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B00EFBA3-6ED1-46B4-8EA5-70EB4690FF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3752" y="5966936"/>
            <a:ext cx="613247" cy="623411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A73E0836-7478-48E7-BC4D-B4ACB2FD2E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0902" y="1542787"/>
            <a:ext cx="390580" cy="1886213"/>
          </a:xfrm>
          <a:prstGeom prst="rect">
            <a:avLst/>
          </a:prstGeom>
        </p:spPr>
      </p:pic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5E635244-61F3-4F98-B66D-6CC3DD03B7AB}"/>
              </a:ext>
            </a:extLst>
          </p:cNvPr>
          <p:cNvSpPr/>
          <p:nvPr/>
        </p:nvSpPr>
        <p:spPr>
          <a:xfrm flipH="1">
            <a:off x="1269507" y="5188265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F481B014-5417-4357-A49E-D7453E6646B4}"/>
              </a:ext>
            </a:extLst>
          </p:cNvPr>
          <p:cNvSpPr/>
          <p:nvPr/>
        </p:nvSpPr>
        <p:spPr>
          <a:xfrm flipH="1">
            <a:off x="2035944" y="5217754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5" name="Arrow: Curved Down 64">
            <a:extLst>
              <a:ext uri="{FF2B5EF4-FFF2-40B4-BE49-F238E27FC236}">
                <a16:creationId xmlns:a16="http://schemas.microsoft.com/office/drawing/2014/main" id="{61017E14-2EBF-46D1-ABC9-CFA3E4782B46}"/>
              </a:ext>
            </a:extLst>
          </p:cNvPr>
          <p:cNvSpPr/>
          <p:nvPr/>
        </p:nvSpPr>
        <p:spPr>
          <a:xfrm flipH="1">
            <a:off x="2905612" y="5190624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47049AA5-F58C-49E8-AB09-840A19CC083B}"/>
              </a:ext>
            </a:extLst>
          </p:cNvPr>
          <p:cNvSpPr/>
          <p:nvPr/>
        </p:nvSpPr>
        <p:spPr>
          <a:xfrm flipH="1">
            <a:off x="3704947" y="5201356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41888B59-37EA-4329-8EDC-0BF40CC961FC}"/>
              </a:ext>
            </a:extLst>
          </p:cNvPr>
          <p:cNvSpPr/>
          <p:nvPr/>
        </p:nvSpPr>
        <p:spPr>
          <a:xfrm flipH="1">
            <a:off x="4502457" y="5214999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3782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611564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371" y="1479321"/>
            <a:ext cx="390580" cy="1886213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478025" y="340566"/>
            <a:ext cx="15816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0B73FA6-A543-436B-9A70-8402ACB40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1165" y="1479320"/>
            <a:ext cx="390580" cy="1886213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03BAF4E8-0F96-4FEA-BD16-F67F6C342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7445" y="1479319"/>
            <a:ext cx="390580" cy="18862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80289CA1-D645-4620-BBE6-DFE6E800F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8324" y="5977711"/>
            <a:ext cx="613247" cy="62341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B062CAA0-7563-49C8-BEDC-9194D3D18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5732" y="1479319"/>
            <a:ext cx="390580" cy="1886213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1E2DCD48-8121-4D0B-8CB8-159F5E43E6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1038" y="5977711"/>
            <a:ext cx="613247" cy="623411"/>
          </a:xfrm>
          <a:prstGeom prst="rect">
            <a:avLst/>
          </a:prstGeom>
        </p:spPr>
      </p:pic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B88AC067-448F-43A8-9A0D-D3B3A1301CF7}"/>
              </a:ext>
            </a:extLst>
          </p:cNvPr>
          <p:cNvSpPr/>
          <p:nvPr/>
        </p:nvSpPr>
        <p:spPr>
          <a:xfrm flipH="1">
            <a:off x="1269507" y="5188265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C1B53E55-2A84-4DC0-93B8-0CE5434E9E50}"/>
              </a:ext>
            </a:extLst>
          </p:cNvPr>
          <p:cNvSpPr/>
          <p:nvPr/>
        </p:nvSpPr>
        <p:spPr>
          <a:xfrm flipH="1">
            <a:off x="3704947" y="5188265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Arrow: Curved Down 61">
            <a:extLst>
              <a:ext uri="{FF2B5EF4-FFF2-40B4-BE49-F238E27FC236}">
                <a16:creationId xmlns:a16="http://schemas.microsoft.com/office/drawing/2014/main" id="{263DB72C-02A7-4643-8A82-1846A68E9868}"/>
              </a:ext>
            </a:extLst>
          </p:cNvPr>
          <p:cNvSpPr/>
          <p:nvPr/>
        </p:nvSpPr>
        <p:spPr>
          <a:xfrm flipH="1">
            <a:off x="2913356" y="5183474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3" name="Arrow: Curved Down 62">
            <a:extLst>
              <a:ext uri="{FF2B5EF4-FFF2-40B4-BE49-F238E27FC236}">
                <a16:creationId xmlns:a16="http://schemas.microsoft.com/office/drawing/2014/main" id="{46006015-39B0-4CB8-8A96-8ACC66115BF9}"/>
              </a:ext>
            </a:extLst>
          </p:cNvPr>
          <p:cNvSpPr/>
          <p:nvPr/>
        </p:nvSpPr>
        <p:spPr>
          <a:xfrm flipH="1">
            <a:off x="2110950" y="5183473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0662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364174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371" y="1479321"/>
            <a:ext cx="390580" cy="1886213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799371" y="253353"/>
            <a:ext cx="17828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0B73FA6-A543-436B-9A70-8402ACB40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1165" y="1479320"/>
            <a:ext cx="390580" cy="1886213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03BAF4E8-0F96-4FEA-BD16-F67F6C342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512" y="1479319"/>
            <a:ext cx="390580" cy="18862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80289CA1-D645-4620-BBE6-DFE6E800F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8324" y="5977711"/>
            <a:ext cx="613247" cy="623411"/>
          </a:xfrm>
          <a:prstGeom prst="rect">
            <a:avLst/>
          </a:prstGeom>
        </p:spPr>
      </p:pic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06A420FD-CCC4-4401-ACF2-24AAEE8B2EE0}"/>
              </a:ext>
            </a:extLst>
          </p:cNvPr>
          <p:cNvSpPr/>
          <p:nvPr/>
        </p:nvSpPr>
        <p:spPr>
          <a:xfrm flipH="1">
            <a:off x="1269507" y="5188265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1FE97EAF-0926-47BA-B33F-5408EC4AB811}"/>
              </a:ext>
            </a:extLst>
          </p:cNvPr>
          <p:cNvSpPr/>
          <p:nvPr/>
        </p:nvSpPr>
        <p:spPr>
          <a:xfrm flipH="1">
            <a:off x="2083290" y="5195845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0D2FC4FE-9526-415F-B540-2EBBAA75CD9C}"/>
              </a:ext>
            </a:extLst>
          </p:cNvPr>
          <p:cNvSpPr/>
          <p:nvPr/>
        </p:nvSpPr>
        <p:spPr>
          <a:xfrm flipH="1">
            <a:off x="2869314" y="5204089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2913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227152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371" y="1479321"/>
            <a:ext cx="390580" cy="1886213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426461" y="184589"/>
            <a:ext cx="22183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0B73FA6-A543-436B-9A70-8402ACB40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1165" y="1479320"/>
            <a:ext cx="390580" cy="1886213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5631D807-1D30-4018-B1AF-D717AB125B20}"/>
              </a:ext>
            </a:extLst>
          </p:cNvPr>
          <p:cNvSpPr/>
          <p:nvPr/>
        </p:nvSpPr>
        <p:spPr>
          <a:xfrm flipH="1">
            <a:off x="1269507" y="5208812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D331288B-920E-48DE-BBF3-B736595A69BB}"/>
              </a:ext>
            </a:extLst>
          </p:cNvPr>
          <p:cNvSpPr/>
          <p:nvPr/>
        </p:nvSpPr>
        <p:spPr>
          <a:xfrm flipH="1">
            <a:off x="2062579" y="5197711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307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942885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371" y="1479321"/>
            <a:ext cx="390580" cy="1886213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 flipH="1">
            <a:off x="1269507" y="5188265"/>
            <a:ext cx="745723" cy="19898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426461" y="184589"/>
            <a:ext cx="11364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ten</a:t>
            </a:r>
          </a:p>
        </p:txBody>
      </p:sp>
    </p:spTree>
    <p:extLst>
      <p:ext uri="{BB962C8B-B14F-4D97-AF65-F5344CB8AC3E}">
        <p14:creationId xmlns:p14="http://schemas.microsoft.com/office/powerpoint/2010/main" val="42715105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/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984428" y="86934"/>
            <a:ext cx="14057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zero</a:t>
            </a:r>
          </a:p>
        </p:txBody>
      </p:sp>
    </p:spTree>
    <p:extLst>
      <p:ext uri="{BB962C8B-B14F-4D97-AF65-F5344CB8AC3E}">
        <p14:creationId xmlns:p14="http://schemas.microsoft.com/office/powerpoint/2010/main" val="1216095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799535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371" y="1479321"/>
            <a:ext cx="390580" cy="1886213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269506" y="519584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426461" y="184589"/>
            <a:ext cx="11364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ten</a:t>
            </a:r>
          </a:p>
        </p:txBody>
      </p:sp>
    </p:spTree>
    <p:extLst>
      <p:ext uri="{BB962C8B-B14F-4D97-AF65-F5344CB8AC3E}">
        <p14:creationId xmlns:p14="http://schemas.microsoft.com/office/powerpoint/2010/main" val="1649276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247288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371" y="1479321"/>
            <a:ext cx="390580" cy="1886213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269506" y="519584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426461" y="184589"/>
            <a:ext cx="22183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0B73FA6-A543-436B-9A70-8402ACB40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1165" y="1479320"/>
            <a:ext cx="390580" cy="1886213"/>
          </a:xfrm>
          <a:prstGeom prst="rect">
            <a:avLst/>
          </a:prstGeom>
        </p:spPr>
      </p:pic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8E1C6BC-8A64-43EA-B0EA-8E48907855B4}"/>
              </a:ext>
            </a:extLst>
          </p:cNvPr>
          <p:cNvSpPr/>
          <p:nvPr/>
        </p:nvSpPr>
        <p:spPr>
          <a:xfrm>
            <a:off x="2098093" y="520659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165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699234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371" y="1479321"/>
            <a:ext cx="390580" cy="1886213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269506" y="519584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799371" y="253353"/>
            <a:ext cx="17828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0B73FA6-A543-436B-9A70-8402ACB40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1165" y="1479320"/>
            <a:ext cx="390580" cy="1886213"/>
          </a:xfrm>
          <a:prstGeom prst="rect">
            <a:avLst/>
          </a:prstGeom>
        </p:spPr>
      </p:pic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8E1C6BC-8A64-43EA-B0EA-8E48907855B4}"/>
              </a:ext>
            </a:extLst>
          </p:cNvPr>
          <p:cNvSpPr/>
          <p:nvPr/>
        </p:nvSpPr>
        <p:spPr>
          <a:xfrm>
            <a:off x="2098093" y="520659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03BAF4E8-0F96-4FEA-BD16-F67F6C342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512" y="1479319"/>
            <a:ext cx="390580" cy="1886213"/>
          </a:xfrm>
          <a:prstGeom prst="rect">
            <a:avLst/>
          </a:prstGeom>
        </p:spPr>
      </p:pic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0AD778B9-31A9-434D-833A-1915E6AA4ABA}"/>
              </a:ext>
            </a:extLst>
          </p:cNvPr>
          <p:cNvSpPr/>
          <p:nvPr/>
        </p:nvSpPr>
        <p:spPr>
          <a:xfrm>
            <a:off x="2938509" y="52290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80289CA1-D645-4620-BBE6-DFE6E800F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8324" y="5977711"/>
            <a:ext cx="613247" cy="62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735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17901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371" y="1479321"/>
            <a:ext cx="390580" cy="1886213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269506" y="519584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478025" y="340566"/>
            <a:ext cx="15816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0B73FA6-A543-436B-9A70-8402ACB40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1165" y="1479320"/>
            <a:ext cx="390580" cy="1886213"/>
          </a:xfrm>
          <a:prstGeom prst="rect">
            <a:avLst/>
          </a:prstGeom>
        </p:spPr>
      </p:pic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8E1C6BC-8A64-43EA-B0EA-8E48907855B4}"/>
              </a:ext>
            </a:extLst>
          </p:cNvPr>
          <p:cNvSpPr/>
          <p:nvPr/>
        </p:nvSpPr>
        <p:spPr>
          <a:xfrm>
            <a:off x="2098093" y="520659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03BAF4E8-0F96-4FEA-BD16-F67F6C342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7445" y="1479319"/>
            <a:ext cx="390580" cy="1886213"/>
          </a:xfrm>
          <a:prstGeom prst="rect">
            <a:avLst/>
          </a:prstGeom>
        </p:spPr>
      </p:pic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0AD778B9-31A9-434D-833A-1915E6AA4ABA}"/>
              </a:ext>
            </a:extLst>
          </p:cNvPr>
          <p:cNvSpPr/>
          <p:nvPr/>
        </p:nvSpPr>
        <p:spPr>
          <a:xfrm>
            <a:off x="2938509" y="52290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80289CA1-D645-4620-BBE6-DFE6E800F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8324" y="5977711"/>
            <a:ext cx="613247" cy="62341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B062CAA0-7563-49C8-BEDC-9194D3D18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5732" y="1479319"/>
            <a:ext cx="390580" cy="1886213"/>
          </a:xfrm>
          <a:prstGeom prst="rect">
            <a:avLst/>
          </a:prstGeom>
        </p:spPr>
      </p:pic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B0F09CBD-DAB1-4CA7-9696-BA4E28AA4271}"/>
              </a:ext>
            </a:extLst>
          </p:cNvPr>
          <p:cNvSpPr/>
          <p:nvPr/>
        </p:nvSpPr>
        <p:spPr>
          <a:xfrm>
            <a:off x="3721223" y="52404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1E2DCD48-8121-4D0B-8CB8-159F5E43E6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1038" y="5977711"/>
            <a:ext cx="613247" cy="62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442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270539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371" y="1479321"/>
            <a:ext cx="390580" cy="1886213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269506" y="519584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229701" y="369373"/>
            <a:ext cx="1362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0B73FA6-A543-436B-9A70-8402ACB40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1165" y="1479320"/>
            <a:ext cx="390580" cy="1886213"/>
          </a:xfrm>
          <a:prstGeom prst="rect">
            <a:avLst/>
          </a:prstGeom>
        </p:spPr>
      </p:pic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8E1C6BC-8A64-43EA-B0EA-8E48907855B4}"/>
              </a:ext>
            </a:extLst>
          </p:cNvPr>
          <p:cNvSpPr/>
          <p:nvPr/>
        </p:nvSpPr>
        <p:spPr>
          <a:xfrm>
            <a:off x="2098093" y="520659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03BAF4E8-0F96-4FEA-BD16-F67F6C342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7445" y="1479319"/>
            <a:ext cx="390580" cy="1886213"/>
          </a:xfrm>
          <a:prstGeom prst="rect">
            <a:avLst/>
          </a:prstGeom>
        </p:spPr>
      </p:pic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0AD778B9-31A9-434D-833A-1915E6AA4ABA}"/>
              </a:ext>
            </a:extLst>
          </p:cNvPr>
          <p:cNvSpPr/>
          <p:nvPr/>
        </p:nvSpPr>
        <p:spPr>
          <a:xfrm>
            <a:off x="2938509" y="52290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80289CA1-D645-4620-BBE6-DFE6E800F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8324" y="5977711"/>
            <a:ext cx="613247" cy="62341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B062CAA0-7563-49C8-BEDC-9194D3D18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5732" y="1479319"/>
            <a:ext cx="390580" cy="1886213"/>
          </a:xfrm>
          <a:prstGeom prst="rect">
            <a:avLst/>
          </a:prstGeom>
        </p:spPr>
      </p:pic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B0F09CBD-DAB1-4CA7-9696-BA4E28AA4271}"/>
              </a:ext>
            </a:extLst>
          </p:cNvPr>
          <p:cNvSpPr/>
          <p:nvPr/>
        </p:nvSpPr>
        <p:spPr>
          <a:xfrm>
            <a:off x="3721223" y="52404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1E2DCD48-8121-4D0B-8CB8-159F5E43E6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1038" y="5977711"/>
            <a:ext cx="613247" cy="623411"/>
          </a:xfrm>
          <a:prstGeom prst="rect">
            <a:avLst/>
          </a:prstGeom>
        </p:spPr>
      </p:pic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2D3E87D6-1CDB-4C71-9C9A-4E2FC4DA396B}"/>
              </a:ext>
            </a:extLst>
          </p:cNvPr>
          <p:cNvSpPr/>
          <p:nvPr/>
        </p:nvSpPr>
        <p:spPr>
          <a:xfrm>
            <a:off x="4480262" y="5259719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B00EFBA3-6ED1-46B4-8EA5-70EB4690FF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3752" y="5966936"/>
            <a:ext cx="613247" cy="623411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A73E0836-7478-48E7-BC4D-B4ACB2FD2E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0902" y="1542787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368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908440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371" y="1479321"/>
            <a:ext cx="390580" cy="1886213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269506" y="519584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478025" y="340566"/>
            <a:ext cx="15167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sixty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0B73FA6-A543-436B-9A70-8402ACB40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1165" y="1479320"/>
            <a:ext cx="390580" cy="1886213"/>
          </a:xfrm>
          <a:prstGeom prst="rect">
            <a:avLst/>
          </a:prstGeom>
        </p:spPr>
      </p:pic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8E1C6BC-8A64-43EA-B0EA-8E48907855B4}"/>
              </a:ext>
            </a:extLst>
          </p:cNvPr>
          <p:cNvSpPr/>
          <p:nvPr/>
        </p:nvSpPr>
        <p:spPr>
          <a:xfrm>
            <a:off x="2098093" y="520659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03BAF4E8-0F96-4FEA-BD16-F67F6C342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7445" y="1479319"/>
            <a:ext cx="390580" cy="1886213"/>
          </a:xfrm>
          <a:prstGeom prst="rect">
            <a:avLst/>
          </a:prstGeom>
        </p:spPr>
      </p:pic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0AD778B9-31A9-434D-833A-1915E6AA4ABA}"/>
              </a:ext>
            </a:extLst>
          </p:cNvPr>
          <p:cNvSpPr/>
          <p:nvPr/>
        </p:nvSpPr>
        <p:spPr>
          <a:xfrm>
            <a:off x="2938509" y="52290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80289CA1-D645-4620-BBE6-DFE6E800F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8324" y="5977711"/>
            <a:ext cx="613247" cy="62341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B062CAA0-7563-49C8-BEDC-9194D3D18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5732" y="1479319"/>
            <a:ext cx="390580" cy="1886213"/>
          </a:xfrm>
          <a:prstGeom prst="rect">
            <a:avLst/>
          </a:prstGeom>
        </p:spPr>
      </p:pic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B0F09CBD-DAB1-4CA7-9696-BA4E28AA4271}"/>
              </a:ext>
            </a:extLst>
          </p:cNvPr>
          <p:cNvSpPr/>
          <p:nvPr/>
        </p:nvSpPr>
        <p:spPr>
          <a:xfrm>
            <a:off x="3721223" y="52404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1E2DCD48-8121-4D0B-8CB8-159F5E43E6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1038" y="5977711"/>
            <a:ext cx="613247" cy="623411"/>
          </a:xfrm>
          <a:prstGeom prst="rect">
            <a:avLst/>
          </a:prstGeom>
        </p:spPr>
      </p:pic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2D3E87D6-1CDB-4C71-9C9A-4E2FC4DA396B}"/>
              </a:ext>
            </a:extLst>
          </p:cNvPr>
          <p:cNvSpPr/>
          <p:nvPr/>
        </p:nvSpPr>
        <p:spPr>
          <a:xfrm>
            <a:off x="4480262" y="5259719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B00EFBA3-6ED1-46B4-8EA5-70EB4690FF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3752" y="5966936"/>
            <a:ext cx="613247" cy="623411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7DE613B-DF42-450A-B235-A14AFA13F2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9606" y="1462303"/>
            <a:ext cx="390580" cy="18862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6E685183-7856-4E83-A4CC-636DDFFBEA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7680" y="1462301"/>
            <a:ext cx="390580" cy="1886213"/>
          </a:xfrm>
          <a:prstGeom prst="rect">
            <a:avLst/>
          </a:prstGeom>
        </p:spPr>
      </p:pic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8F063F0D-9801-433D-9C3C-06DB2D1C52DC}"/>
              </a:ext>
            </a:extLst>
          </p:cNvPr>
          <p:cNvSpPr/>
          <p:nvPr/>
        </p:nvSpPr>
        <p:spPr>
          <a:xfrm>
            <a:off x="5270375" y="5259719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5A85C38E-B68D-4BC0-8430-6314F312D0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4223" y="5977710"/>
            <a:ext cx="613247" cy="62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339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995154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9371" y="1479321"/>
            <a:ext cx="390580" cy="1886213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269506" y="519584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99CFB564-2C4F-42E7-9555-FC6CAD7C2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321" y="5966936"/>
            <a:ext cx="613247" cy="62341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595451" y="314177"/>
            <a:ext cx="2407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0B73FA6-A543-436B-9A70-8402ACB40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1165" y="1479320"/>
            <a:ext cx="390580" cy="1886213"/>
          </a:xfrm>
          <a:prstGeom prst="rect">
            <a:avLst/>
          </a:prstGeom>
        </p:spPr>
      </p:pic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8E1C6BC-8A64-43EA-B0EA-8E48907855B4}"/>
              </a:ext>
            </a:extLst>
          </p:cNvPr>
          <p:cNvSpPr/>
          <p:nvPr/>
        </p:nvSpPr>
        <p:spPr>
          <a:xfrm>
            <a:off x="2098093" y="520659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79A72074-F8E8-4835-9045-AA372A2C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5977711"/>
            <a:ext cx="613247" cy="62341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03BAF4E8-0F96-4FEA-BD16-F67F6C342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7445" y="1479319"/>
            <a:ext cx="390580" cy="1886213"/>
          </a:xfrm>
          <a:prstGeom prst="rect">
            <a:avLst/>
          </a:prstGeom>
        </p:spPr>
      </p:pic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0AD778B9-31A9-434D-833A-1915E6AA4ABA}"/>
              </a:ext>
            </a:extLst>
          </p:cNvPr>
          <p:cNvSpPr/>
          <p:nvPr/>
        </p:nvSpPr>
        <p:spPr>
          <a:xfrm>
            <a:off x="2938509" y="52290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80289CA1-D645-4620-BBE6-DFE6E800F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8324" y="5977711"/>
            <a:ext cx="613247" cy="62341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B062CAA0-7563-49C8-BEDC-9194D3D18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5732" y="1479319"/>
            <a:ext cx="390580" cy="1886213"/>
          </a:xfrm>
          <a:prstGeom prst="rect">
            <a:avLst/>
          </a:prstGeom>
        </p:spPr>
      </p:pic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B0F09CBD-DAB1-4CA7-9696-BA4E28AA4271}"/>
              </a:ext>
            </a:extLst>
          </p:cNvPr>
          <p:cNvSpPr/>
          <p:nvPr/>
        </p:nvSpPr>
        <p:spPr>
          <a:xfrm>
            <a:off x="3721223" y="5240407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1E2DCD48-8121-4D0B-8CB8-159F5E43E6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1038" y="5977711"/>
            <a:ext cx="613247" cy="623411"/>
          </a:xfrm>
          <a:prstGeom prst="rect">
            <a:avLst/>
          </a:prstGeom>
        </p:spPr>
      </p:pic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2D3E87D6-1CDB-4C71-9C9A-4E2FC4DA396B}"/>
              </a:ext>
            </a:extLst>
          </p:cNvPr>
          <p:cNvSpPr/>
          <p:nvPr/>
        </p:nvSpPr>
        <p:spPr>
          <a:xfrm>
            <a:off x="4480262" y="5259719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B00EFBA3-6ED1-46B4-8EA5-70EB4690FF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3752" y="5966936"/>
            <a:ext cx="613247" cy="623411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7DE613B-DF42-450A-B235-A14AFA13F2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9606" y="1462303"/>
            <a:ext cx="390580" cy="18862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6E685183-7856-4E83-A4CC-636DDFFBEA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7680" y="1462301"/>
            <a:ext cx="390580" cy="1886213"/>
          </a:xfrm>
          <a:prstGeom prst="rect">
            <a:avLst/>
          </a:prstGeom>
        </p:spPr>
      </p:pic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8F063F0D-9801-433D-9C3C-06DB2D1C52DC}"/>
              </a:ext>
            </a:extLst>
          </p:cNvPr>
          <p:cNvSpPr/>
          <p:nvPr/>
        </p:nvSpPr>
        <p:spPr>
          <a:xfrm>
            <a:off x="5270375" y="5259719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5A85C38E-B68D-4BC0-8430-6314F312D0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4223" y="5977710"/>
            <a:ext cx="613247" cy="623411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BD3086C5-8127-4B24-ADB0-C85B90E281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0299" y="1479319"/>
            <a:ext cx="390580" cy="1886213"/>
          </a:xfrm>
          <a:prstGeom prst="rect">
            <a:avLst/>
          </a:prstGeom>
        </p:spPr>
      </p:pic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2088EFF2-1E43-4B9A-975E-4CF1ED789655}"/>
              </a:ext>
            </a:extLst>
          </p:cNvPr>
          <p:cNvSpPr/>
          <p:nvPr/>
        </p:nvSpPr>
        <p:spPr>
          <a:xfrm>
            <a:off x="6070846" y="5248718"/>
            <a:ext cx="766439" cy="1479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7ACDC506-93FF-442B-A848-819AD317FF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9087" y="6009532"/>
            <a:ext cx="613247" cy="62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131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3031</Words>
  <Application>Microsoft Office PowerPoint</Application>
  <PresentationFormat>Widescreen</PresentationFormat>
  <Paragraphs>2495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39</cp:revision>
  <dcterms:created xsi:type="dcterms:W3CDTF">2021-02-01T13:23:24Z</dcterms:created>
  <dcterms:modified xsi:type="dcterms:W3CDTF">2021-02-02T11:16:23Z</dcterms:modified>
</cp:coreProperties>
</file>