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0" r:id="rId2"/>
    <p:sldId id="421" r:id="rId3"/>
    <p:sldId id="498" r:id="rId4"/>
    <p:sldId id="423" r:id="rId5"/>
    <p:sldId id="424" r:id="rId6"/>
    <p:sldId id="425" r:id="rId7"/>
    <p:sldId id="426" r:id="rId8"/>
    <p:sldId id="427" r:id="rId9"/>
    <p:sldId id="428" r:id="rId10"/>
    <p:sldId id="429" r:id="rId11"/>
    <p:sldId id="430" r:id="rId12"/>
    <p:sldId id="431" r:id="rId13"/>
    <p:sldId id="432" r:id="rId14"/>
    <p:sldId id="433" r:id="rId15"/>
    <p:sldId id="434" r:id="rId16"/>
    <p:sldId id="435" r:id="rId17"/>
    <p:sldId id="420" r:id="rId18"/>
    <p:sldId id="436" r:id="rId19"/>
    <p:sldId id="437" r:id="rId20"/>
    <p:sldId id="438" r:id="rId21"/>
    <p:sldId id="439" r:id="rId22"/>
    <p:sldId id="440" r:id="rId23"/>
    <p:sldId id="441" r:id="rId24"/>
    <p:sldId id="442" r:id="rId25"/>
    <p:sldId id="443" r:id="rId26"/>
    <p:sldId id="444" r:id="rId27"/>
    <p:sldId id="445" r:id="rId28"/>
    <p:sldId id="446" r:id="rId29"/>
    <p:sldId id="447" r:id="rId30"/>
    <p:sldId id="448" r:id="rId31"/>
    <p:sldId id="396" r:id="rId32"/>
    <p:sldId id="449" r:id="rId33"/>
    <p:sldId id="450" r:id="rId34"/>
    <p:sldId id="451" r:id="rId35"/>
    <p:sldId id="476" r:id="rId36"/>
    <p:sldId id="478" r:id="rId37"/>
    <p:sldId id="479" r:id="rId38"/>
    <p:sldId id="480" r:id="rId39"/>
    <p:sldId id="481" r:id="rId40"/>
    <p:sldId id="482" r:id="rId41"/>
    <p:sldId id="483" r:id="rId42"/>
    <p:sldId id="484" r:id="rId43"/>
    <p:sldId id="485" r:id="rId44"/>
    <p:sldId id="462" r:id="rId45"/>
    <p:sldId id="486" r:id="rId46"/>
    <p:sldId id="487" r:id="rId47"/>
    <p:sldId id="488" r:id="rId48"/>
    <p:sldId id="489" r:id="rId49"/>
    <p:sldId id="490" r:id="rId50"/>
    <p:sldId id="491" r:id="rId51"/>
    <p:sldId id="492" r:id="rId52"/>
    <p:sldId id="493" r:id="rId53"/>
    <p:sldId id="494" r:id="rId54"/>
    <p:sldId id="495" r:id="rId55"/>
    <p:sldId id="496" r:id="rId56"/>
    <p:sldId id="497" r:id="rId57"/>
    <p:sldId id="499" r:id="rId58"/>
    <p:sldId id="500" r:id="rId59"/>
    <p:sldId id="501" r:id="rId60"/>
    <p:sldId id="502" r:id="rId61"/>
    <p:sldId id="503" r:id="rId62"/>
    <p:sldId id="504" r:id="rId63"/>
    <p:sldId id="505" r:id="rId64"/>
    <p:sldId id="506" r:id="rId65"/>
    <p:sldId id="507" r:id="rId66"/>
    <p:sldId id="508" r:id="rId67"/>
    <p:sldId id="509" r:id="rId68"/>
    <p:sldId id="510" r:id="rId69"/>
    <p:sldId id="511" r:id="rId70"/>
    <p:sldId id="512" r:id="rId71"/>
    <p:sldId id="513" r:id="rId72"/>
    <p:sldId id="514" r:id="rId73"/>
    <p:sldId id="515" r:id="rId74"/>
    <p:sldId id="802" r:id="rId7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4B593-480B-4608-9F9C-FDCBEBE4E0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E03A7A-EB1B-47E7-8556-AFB78413CF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042DB-F5E0-407A-AC30-35BFAF5B9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54BD8-6E44-40F9-B759-6F2A394D68C6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967AE-52D2-492F-8154-7C51077D1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EE67F-55D8-4B86-B74F-0DA6E5EBB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C7CB-CCDB-4A20-A854-CF5C66A41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531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D1D28-540B-4DD8-8E80-669E99FD6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8BE8AD-5E41-4983-8EAC-B672B4DDFC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30F3F-417D-4F76-A261-44331A2BA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54BD8-6E44-40F9-B759-6F2A394D68C6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4E5B4-842F-4939-A5C8-A406E98D0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5333D-849D-407F-B6C2-F567B39B3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C7CB-CCDB-4A20-A854-CF5C66A41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531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A57E3D-647A-4649-9B38-1814D7D81E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3DEAD1-CD39-4232-B72C-855D30717E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7BFCB-B47E-47D8-8E6B-B3E2898E7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54BD8-6E44-40F9-B759-6F2A394D68C6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8DA93-A73C-4817-B122-8480C0468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792BD-7F33-4EB1-8AA7-56D3BEFCF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C7CB-CCDB-4A20-A854-CF5C66A41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40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9A4E4-8D4A-467B-B8F0-380A36C90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074B7-11C9-4C76-BF49-BD1F7DE77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D15A0-92D6-4283-BDE1-5BB1C1688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54BD8-6E44-40F9-B759-6F2A394D68C6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0A179-0A1F-42AE-88A4-7C06F75DB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B3A54-8B06-4D45-8D9C-7F0F15E4C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C7CB-CCDB-4A20-A854-CF5C66A41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025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BBBF8-D7DC-49C1-BDC1-C4AF7F5A7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F150E7-6C61-467C-A104-AFF9DD433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24F5D-5FCF-4502-BD87-8EF5DBF40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54BD8-6E44-40F9-B759-6F2A394D68C6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EA822-EDB0-466C-9937-E53955991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2990B-BCEC-4C15-9967-91CB8B9E0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C7CB-CCDB-4A20-A854-CF5C66A41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839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52A48-D512-40EE-A79A-9B464241C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1DC3C-2BE6-4F45-B330-D16161512D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C0417F-CCE9-4D5D-9F66-BCA8AE2277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6E34B5-5452-447B-935E-3A4D37B76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54BD8-6E44-40F9-B759-6F2A394D68C6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B40BC8-02E8-4186-9D7A-EA82C6ABB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EA3124-3CA6-49A7-BFCE-92D5276CD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C7CB-CCDB-4A20-A854-CF5C66A41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314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E1569-ABFA-486D-BD92-BCE4B9976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2B8E9-98B3-4932-8246-C7CE2D75F9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A35B0B-3BE0-43E9-AD23-83ED8C2C69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C55158-A6DD-47C3-A65D-1402F36EA4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DD4B33-6A94-4AA9-A00E-8CF3CDC6E1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4BA1C6-1A80-4E21-A938-A8355EB47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54BD8-6E44-40F9-B759-6F2A394D68C6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DE55E9-005A-4147-81A1-9A0BDF213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C2BDB5-5AE6-46E0-97D3-854ECDF39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C7CB-CCDB-4A20-A854-CF5C66A41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811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44098-FFF6-46F0-836F-7DF35AC6A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017B47-2681-4BEA-BD4C-62025114C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54BD8-6E44-40F9-B759-6F2A394D68C6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F97F9F-3D70-4108-BEFC-8375E8EBC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6784BD-3FEC-47C5-BFFA-201C05786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C7CB-CCDB-4A20-A854-CF5C66A41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422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101E3A-F545-4F54-9B39-E75F11305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54BD8-6E44-40F9-B759-6F2A394D68C6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6C771C-F136-4EF6-AF39-6F3313804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4DD8E2-387E-4B7D-88F3-4B9D432B2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C7CB-CCDB-4A20-A854-CF5C66A41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471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8691F-BD10-4B36-B6BF-BF1B277EC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6776D-9E16-40D0-A523-B96B54D41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6DC091-18D1-4FCF-9305-1DC192133E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EF2AFD-349F-4550-B4BE-641A61D60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54BD8-6E44-40F9-B759-6F2A394D68C6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2E58DF-27BD-4DFE-8703-5E8C4FC65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ABDD2D-A88B-4E03-A821-E4B13B505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C7CB-CCDB-4A20-A854-CF5C66A41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256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3670C-B10A-47F1-A334-C9E0D51B3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AB9338-3114-47CE-862E-E958E55D65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25434-505D-4EDA-AB3B-5134828CC2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75CA0A-1CA2-4910-A6CA-98A998D7D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54BD8-6E44-40F9-B759-6F2A394D68C6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B4EF49-CAB6-4F54-813A-6C6B70CE7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CB3A39-9341-4E31-AC06-66DABDE2F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C7CB-CCDB-4A20-A854-CF5C66A41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505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FD0602-6945-4B83-8A8B-758D8EF94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300283-0689-4BAB-A23C-2283B95BD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877AF-FDE2-46C2-AF1C-A6527DE442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54BD8-6E44-40F9-B759-6F2A394D68C6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FBB6B-40CD-44BD-8F5C-21DB4AC9EA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CA27A-0285-4FF6-BBC9-4C1DB8632B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2C7CB-CCDB-4A20-A854-CF5C66A41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169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8127DD5-D36D-4B4C-8742-06E8F8900881}"/>
              </a:ext>
            </a:extLst>
          </p:cNvPr>
          <p:cNvGraphicFramePr>
            <a:graphicFrameLocks noGrp="1"/>
          </p:cNvGraphicFramePr>
          <p:nvPr/>
        </p:nvGraphicFramePr>
        <p:xfrm>
          <a:off x="753615" y="3593873"/>
          <a:ext cx="10494680" cy="478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9468">
                  <a:extLst>
                    <a:ext uri="{9D8B030D-6E8A-4147-A177-3AD203B41FA5}">
                      <a16:colId xmlns:a16="http://schemas.microsoft.com/office/drawing/2014/main" val="2340403715"/>
                    </a:ext>
                  </a:extLst>
                </a:gridCol>
                <a:gridCol w="1049468">
                  <a:extLst>
                    <a:ext uri="{9D8B030D-6E8A-4147-A177-3AD203B41FA5}">
                      <a16:colId xmlns:a16="http://schemas.microsoft.com/office/drawing/2014/main" val="1251248321"/>
                    </a:ext>
                  </a:extLst>
                </a:gridCol>
                <a:gridCol w="1049468">
                  <a:extLst>
                    <a:ext uri="{9D8B030D-6E8A-4147-A177-3AD203B41FA5}">
                      <a16:colId xmlns:a16="http://schemas.microsoft.com/office/drawing/2014/main" val="1919134242"/>
                    </a:ext>
                  </a:extLst>
                </a:gridCol>
                <a:gridCol w="1049468">
                  <a:extLst>
                    <a:ext uri="{9D8B030D-6E8A-4147-A177-3AD203B41FA5}">
                      <a16:colId xmlns:a16="http://schemas.microsoft.com/office/drawing/2014/main" val="108310202"/>
                    </a:ext>
                  </a:extLst>
                </a:gridCol>
                <a:gridCol w="1049468">
                  <a:extLst>
                    <a:ext uri="{9D8B030D-6E8A-4147-A177-3AD203B41FA5}">
                      <a16:colId xmlns:a16="http://schemas.microsoft.com/office/drawing/2014/main" val="1737797207"/>
                    </a:ext>
                  </a:extLst>
                </a:gridCol>
                <a:gridCol w="1049468">
                  <a:extLst>
                    <a:ext uri="{9D8B030D-6E8A-4147-A177-3AD203B41FA5}">
                      <a16:colId xmlns:a16="http://schemas.microsoft.com/office/drawing/2014/main" val="858719458"/>
                    </a:ext>
                  </a:extLst>
                </a:gridCol>
                <a:gridCol w="1049468">
                  <a:extLst>
                    <a:ext uri="{9D8B030D-6E8A-4147-A177-3AD203B41FA5}">
                      <a16:colId xmlns:a16="http://schemas.microsoft.com/office/drawing/2014/main" val="4173068099"/>
                    </a:ext>
                  </a:extLst>
                </a:gridCol>
                <a:gridCol w="1049468">
                  <a:extLst>
                    <a:ext uri="{9D8B030D-6E8A-4147-A177-3AD203B41FA5}">
                      <a16:colId xmlns:a16="http://schemas.microsoft.com/office/drawing/2014/main" val="465287131"/>
                    </a:ext>
                  </a:extLst>
                </a:gridCol>
                <a:gridCol w="1049468">
                  <a:extLst>
                    <a:ext uri="{9D8B030D-6E8A-4147-A177-3AD203B41FA5}">
                      <a16:colId xmlns:a16="http://schemas.microsoft.com/office/drawing/2014/main" val="2517738050"/>
                    </a:ext>
                  </a:extLst>
                </a:gridCol>
                <a:gridCol w="1049468">
                  <a:extLst>
                    <a:ext uri="{9D8B030D-6E8A-4147-A177-3AD203B41FA5}">
                      <a16:colId xmlns:a16="http://schemas.microsoft.com/office/drawing/2014/main" val="2042304263"/>
                    </a:ext>
                  </a:extLst>
                </a:gridCol>
              </a:tblGrid>
              <a:tr h="478820">
                <a:tc>
                  <a:txBody>
                    <a:bodyPr/>
                    <a:lstStyle/>
                    <a:p>
                      <a:pPr algn="ctr"/>
                      <a:r>
                        <a:rPr lang="en-GB" sz="2300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marL="118065" marR="118065" marT="59033" marB="590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marL="118065" marR="118065" marT="59033" marB="590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marL="118065" marR="118065" marT="59033" marB="590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marL="118065" marR="118065" marT="59033" marB="590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marL="118065" marR="118065" marT="59033" marB="590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marL="118065" marR="118065" marT="59033" marB="590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marL="118065" marR="118065" marT="59033" marB="590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marL="118065" marR="118065" marT="59033" marB="590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 marL="118065" marR="118065" marT="59033" marB="590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>
                          <a:solidFill>
                            <a:sysClr val="windowText" lastClr="000000"/>
                          </a:solidFill>
                        </a:rPr>
                        <a:t>10</a:t>
                      </a:r>
                    </a:p>
                  </a:txBody>
                  <a:tcPr marL="118065" marR="118065" marT="59033" marB="590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015371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198DA95-AD48-4328-BBBF-9361C3D99698}"/>
              </a:ext>
            </a:extLst>
          </p:cNvPr>
          <p:cNvSpPr txBox="1"/>
          <p:nvPr/>
        </p:nvSpPr>
        <p:spPr>
          <a:xfrm>
            <a:off x="3731444" y="479394"/>
            <a:ext cx="4414734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7200" b="1" dirty="0"/>
              <a:t>daily count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939F287-2C73-4818-90F2-5ECC0111A7D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173" y="6322695"/>
            <a:ext cx="1395095" cy="5353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C0AE4D-979E-4795-8C5F-8990879EE725}"/>
              </a:ext>
            </a:extLst>
          </p:cNvPr>
          <p:cNvSpPr txBox="1"/>
          <p:nvPr/>
        </p:nvSpPr>
        <p:spPr>
          <a:xfrm>
            <a:off x="1418296" y="2061639"/>
            <a:ext cx="9829999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The following slides are intended to support collaborative or group counting</a:t>
            </a:r>
          </a:p>
          <a:p>
            <a:r>
              <a:rPr lang="en-GB" dirty="0"/>
              <a:t>Teachers should adapt to suit the needs of their learners, including further examples or different images</a:t>
            </a:r>
          </a:p>
          <a:p>
            <a:r>
              <a:rPr lang="en-GB" dirty="0"/>
              <a:t>Teachers may wish to record a voice-over so that pupils can hear the sound of each number</a:t>
            </a:r>
          </a:p>
        </p:txBody>
      </p:sp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62298DEB-832F-4F53-9AF6-5782B055C2B4}"/>
              </a:ext>
            </a:extLst>
          </p:cNvPr>
          <p:cNvGraphicFramePr>
            <a:graphicFrameLocks noGrp="1"/>
          </p:cNvGraphicFramePr>
          <p:nvPr/>
        </p:nvGraphicFramePr>
        <p:xfrm>
          <a:off x="226035" y="4430057"/>
          <a:ext cx="11549840" cy="447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492">
                  <a:extLst>
                    <a:ext uri="{9D8B030D-6E8A-4147-A177-3AD203B41FA5}">
                      <a16:colId xmlns:a16="http://schemas.microsoft.com/office/drawing/2014/main" val="2874685539"/>
                    </a:ext>
                  </a:extLst>
                </a:gridCol>
                <a:gridCol w="577492">
                  <a:extLst>
                    <a:ext uri="{9D8B030D-6E8A-4147-A177-3AD203B41FA5}">
                      <a16:colId xmlns:a16="http://schemas.microsoft.com/office/drawing/2014/main" val="1364842761"/>
                    </a:ext>
                  </a:extLst>
                </a:gridCol>
                <a:gridCol w="577492">
                  <a:extLst>
                    <a:ext uri="{9D8B030D-6E8A-4147-A177-3AD203B41FA5}">
                      <a16:colId xmlns:a16="http://schemas.microsoft.com/office/drawing/2014/main" val="2753279307"/>
                    </a:ext>
                  </a:extLst>
                </a:gridCol>
                <a:gridCol w="577492">
                  <a:extLst>
                    <a:ext uri="{9D8B030D-6E8A-4147-A177-3AD203B41FA5}">
                      <a16:colId xmlns:a16="http://schemas.microsoft.com/office/drawing/2014/main" val="1352441831"/>
                    </a:ext>
                  </a:extLst>
                </a:gridCol>
                <a:gridCol w="577492">
                  <a:extLst>
                    <a:ext uri="{9D8B030D-6E8A-4147-A177-3AD203B41FA5}">
                      <a16:colId xmlns:a16="http://schemas.microsoft.com/office/drawing/2014/main" val="2488880868"/>
                    </a:ext>
                  </a:extLst>
                </a:gridCol>
                <a:gridCol w="577492">
                  <a:extLst>
                    <a:ext uri="{9D8B030D-6E8A-4147-A177-3AD203B41FA5}">
                      <a16:colId xmlns:a16="http://schemas.microsoft.com/office/drawing/2014/main" val="795415323"/>
                    </a:ext>
                  </a:extLst>
                </a:gridCol>
                <a:gridCol w="577492">
                  <a:extLst>
                    <a:ext uri="{9D8B030D-6E8A-4147-A177-3AD203B41FA5}">
                      <a16:colId xmlns:a16="http://schemas.microsoft.com/office/drawing/2014/main" val="465704988"/>
                    </a:ext>
                  </a:extLst>
                </a:gridCol>
                <a:gridCol w="577492">
                  <a:extLst>
                    <a:ext uri="{9D8B030D-6E8A-4147-A177-3AD203B41FA5}">
                      <a16:colId xmlns:a16="http://schemas.microsoft.com/office/drawing/2014/main" val="1898302252"/>
                    </a:ext>
                  </a:extLst>
                </a:gridCol>
                <a:gridCol w="577492">
                  <a:extLst>
                    <a:ext uri="{9D8B030D-6E8A-4147-A177-3AD203B41FA5}">
                      <a16:colId xmlns:a16="http://schemas.microsoft.com/office/drawing/2014/main" val="646438158"/>
                    </a:ext>
                  </a:extLst>
                </a:gridCol>
                <a:gridCol w="577492">
                  <a:extLst>
                    <a:ext uri="{9D8B030D-6E8A-4147-A177-3AD203B41FA5}">
                      <a16:colId xmlns:a16="http://schemas.microsoft.com/office/drawing/2014/main" val="3593222210"/>
                    </a:ext>
                  </a:extLst>
                </a:gridCol>
                <a:gridCol w="577492">
                  <a:extLst>
                    <a:ext uri="{9D8B030D-6E8A-4147-A177-3AD203B41FA5}">
                      <a16:colId xmlns:a16="http://schemas.microsoft.com/office/drawing/2014/main" val="2187246609"/>
                    </a:ext>
                  </a:extLst>
                </a:gridCol>
                <a:gridCol w="577492">
                  <a:extLst>
                    <a:ext uri="{9D8B030D-6E8A-4147-A177-3AD203B41FA5}">
                      <a16:colId xmlns:a16="http://schemas.microsoft.com/office/drawing/2014/main" val="3568448283"/>
                    </a:ext>
                  </a:extLst>
                </a:gridCol>
                <a:gridCol w="577492">
                  <a:extLst>
                    <a:ext uri="{9D8B030D-6E8A-4147-A177-3AD203B41FA5}">
                      <a16:colId xmlns:a16="http://schemas.microsoft.com/office/drawing/2014/main" val="2402173722"/>
                    </a:ext>
                  </a:extLst>
                </a:gridCol>
                <a:gridCol w="577492">
                  <a:extLst>
                    <a:ext uri="{9D8B030D-6E8A-4147-A177-3AD203B41FA5}">
                      <a16:colId xmlns:a16="http://schemas.microsoft.com/office/drawing/2014/main" val="2149399351"/>
                    </a:ext>
                  </a:extLst>
                </a:gridCol>
                <a:gridCol w="577492">
                  <a:extLst>
                    <a:ext uri="{9D8B030D-6E8A-4147-A177-3AD203B41FA5}">
                      <a16:colId xmlns:a16="http://schemas.microsoft.com/office/drawing/2014/main" val="3089065041"/>
                    </a:ext>
                  </a:extLst>
                </a:gridCol>
                <a:gridCol w="577492">
                  <a:extLst>
                    <a:ext uri="{9D8B030D-6E8A-4147-A177-3AD203B41FA5}">
                      <a16:colId xmlns:a16="http://schemas.microsoft.com/office/drawing/2014/main" val="2986408329"/>
                    </a:ext>
                  </a:extLst>
                </a:gridCol>
                <a:gridCol w="577492">
                  <a:extLst>
                    <a:ext uri="{9D8B030D-6E8A-4147-A177-3AD203B41FA5}">
                      <a16:colId xmlns:a16="http://schemas.microsoft.com/office/drawing/2014/main" val="3535366039"/>
                    </a:ext>
                  </a:extLst>
                </a:gridCol>
                <a:gridCol w="577492">
                  <a:extLst>
                    <a:ext uri="{9D8B030D-6E8A-4147-A177-3AD203B41FA5}">
                      <a16:colId xmlns:a16="http://schemas.microsoft.com/office/drawing/2014/main" val="2074814398"/>
                    </a:ext>
                  </a:extLst>
                </a:gridCol>
                <a:gridCol w="577492">
                  <a:extLst>
                    <a:ext uri="{9D8B030D-6E8A-4147-A177-3AD203B41FA5}">
                      <a16:colId xmlns:a16="http://schemas.microsoft.com/office/drawing/2014/main" val="422942683"/>
                    </a:ext>
                  </a:extLst>
                </a:gridCol>
                <a:gridCol w="577492">
                  <a:extLst>
                    <a:ext uri="{9D8B030D-6E8A-4147-A177-3AD203B41FA5}">
                      <a16:colId xmlns:a16="http://schemas.microsoft.com/office/drawing/2014/main" val="3876037740"/>
                    </a:ext>
                  </a:extLst>
                </a:gridCol>
              </a:tblGrid>
              <a:tr h="381166"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marL="112269" marR="112269" marT="56135" marB="561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marL="112269" marR="112269" marT="56135" marB="561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marL="112269" marR="112269" marT="56135" marB="561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marL="112269" marR="112269" marT="56135" marB="561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marL="112269" marR="112269" marT="56135" marB="561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marL="112269" marR="112269" marT="56135" marB="561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marL="112269" marR="112269" marT="56135" marB="561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marL="112269" marR="112269" marT="56135" marB="561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 marL="112269" marR="112269" marT="56135" marB="561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ysClr val="windowText" lastClr="000000"/>
                          </a:solidFill>
                        </a:rPr>
                        <a:t>10</a:t>
                      </a:r>
                    </a:p>
                  </a:txBody>
                  <a:tcPr marL="112269" marR="112269" marT="56135" marB="561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ysClr val="windowText" lastClr="000000"/>
                          </a:solidFill>
                        </a:rPr>
                        <a:t>11</a:t>
                      </a:r>
                    </a:p>
                  </a:txBody>
                  <a:tcPr marL="112269" marR="112269" marT="56135" marB="561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ysClr val="windowText" lastClr="000000"/>
                          </a:solidFill>
                        </a:rPr>
                        <a:t>12</a:t>
                      </a:r>
                    </a:p>
                  </a:txBody>
                  <a:tcPr marL="112269" marR="112269" marT="56135" marB="561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ysClr val="windowText" lastClr="000000"/>
                          </a:solidFill>
                        </a:rPr>
                        <a:t>13</a:t>
                      </a:r>
                    </a:p>
                  </a:txBody>
                  <a:tcPr marL="112269" marR="112269" marT="56135" marB="561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ysClr val="windowText" lastClr="000000"/>
                          </a:solidFill>
                        </a:rPr>
                        <a:t>14</a:t>
                      </a:r>
                    </a:p>
                  </a:txBody>
                  <a:tcPr marL="112269" marR="112269" marT="56135" marB="561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ysClr val="windowText" lastClr="000000"/>
                          </a:solidFill>
                        </a:rPr>
                        <a:t>15</a:t>
                      </a:r>
                    </a:p>
                  </a:txBody>
                  <a:tcPr marL="112269" marR="112269" marT="56135" marB="561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ysClr val="windowText" lastClr="000000"/>
                          </a:solidFill>
                        </a:rPr>
                        <a:t>16</a:t>
                      </a:r>
                    </a:p>
                  </a:txBody>
                  <a:tcPr marL="112269" marR="112269" marT="56135" marB="561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ysClr val="windowText" lastClr="000000"/>
                          </a:solidFill>
                        </a:rPr>
                        <a:t>17</a:t>
                      </a:r>
                    </a:p>
                  </a:txBody>
                  <a:tcPr marL="112269" marR="112269" marT="56135" marB="561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ysClr val="windowText" lastClr="000000"/>
                          </a:solidFill>
                        </a:rPr>
                        <a:t>18</a:t>
                      </a:r>
                    </a:p>
                  </a:txBody>
                  <a:tcPr marL="112269" marR="112269" marT="56135" marB="561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ysClr val="windowText" lastClr="000000"/>
                          </a:solidFill>
                        </a:rPr>
                        <a:t>19</a:t>
                      </a:r>
                    </a:p>
                  </a:txBody>
                  <a:tcPr marL="112269" marR="112269" marT="56135" marB="561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ysClr val="windowText" lastClr="000000"/>
                          </a:solidFill>
                        </a:rPr>
                        <a:t>20</a:t>
                      </a:r>
                    </a:p>
                  </a:txBody>
                  <a:tcPr marL="112269" marR="112269" marT="56135" marB="561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340381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F2AA92E8-9142-400D-81BA-62F8A7A11846}"/>
              </a:ext>
            </a:extLst>
          </p:cNvPr>
          <p:cNvGrpSpPr/>
          <p:nvPr/>
        </p:nvGrpSpPr>
        <p:grpSpPr>
          <a:xfrm>
            <a:off x="1369273" y="5360239"/>
            <a:ext cx="9368900" cy="618994"/>
            <a:chOff x="920319" y="5433134"/>
            <a:chExt cx="9368900" cy="618994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27985F77-2DBA-4234-86B6-822B2996DE2C}"/>
                </a:ext>
              </a:extLst>
            </p:cNvPr>
            <p:cNvCxnSpPr>
              <a:cxnSpLocks/>
            </p:cNvCxnSpPr>
            <p:nvPr/>
          </p:nvCxnSpPr>
          <p:spPr>
            <a:xfrm>
              <a:off x="920319" y="5433134"/>
              <a:ext cx="9368900" cy="1237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9A75780-A523-4D5A-B7C1-AD036ED3A79C}"/>
                </a:ext>
              </a:extLst>
            </p:cNvPr>
            <p:cNvCxnSpPr>
              <a:cxnSpLocks/>
            </p:cNvCxnSpPr>
            <p:nvPr/>
          </p:nvCxnSpPr>
          <p:spPr>
            <a:xfrm>
              <a:off x="1269507" y="5445507"/>
              <a:ext cx="0" cy="186609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4A8AE60-C6BE-4E25-94BB-ADE8568A1BC3}"/>
                </a:ext>
              </a:extLst>
            </p:cNvPr>
            <p:cNvCxnSpPr>
              <a:cxnSpLocks/>
            </p:cNvCxnSpPr>
            <p:nvPr/>
          </p:nvCxnSpPr>
          <p:spPr>
            <a:xfrm>
              <a:off x="5246701" y="5433134"/>
              <a:ext cx="0" cy="21136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144E57B-050C-442F-B097-5FF26BEE04FA}"/>
                </a:ext>
              </a:extLst>
            </p:cNvPr>
            <p:cNvCxnSpPr>
              <a:cxnSpLocks/>
            </p:cNvCxnSpPr>
            <p:nvPr/>
          </p:nvCxnSpPr>
          <p:spPr>
            <a:xfrm>
              <a:off x="3286218" y="5445507"/>
              <a:ext cx="0" cy="18661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C761F66-8835-4B76-9C25-65A6C697D3B1}"/>
                </a:ext>
              </a:extLst>
            </p:cNvPr>
            <p:cNvCxnSpPr>
              <a:cxnSpLocks/>
            </p:cNvCxnSpPr>
            <p:nvPr/>
          </p:nvCxnSpPr>
          <p:spPr>
            <a:xfrm>
              <a:off x="1652727" y="5433134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D569BBE-CBF3-4DC9-94CF-E8BF548D6DB7}"/>
                </a:ext>
              </a:extLst>
            </p:cNvPr>
            <p:cNvCxnSpPr>
              <a:cxnSpLocks/>
            </p:cNvCxnSpPr>
            <p:nvPr/>
          </p:nvCxnSpPr>
          <p:spPr>
            <a:xfrm>
              <a:off x="7167239" y="5433134"/>
              <a:ext cx="0" cy="23727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B60CDC6-232A-4675-B521-191262BD675A}"/>
                </a:ext>
              </a:extLst>
            </p:cNvPr>
            <p:cNvCxnSpPr>
              <a:cxnSpLocks/>
            </p:cNvCxnSpPr>
            <p:nvPr/>
          </p:nvCxnSpPr>
          <p:spPr>
            <a:xfrm>
              <a:off x="2035946" y="5433134"/>
              <a:ext cx="0" cy="19898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DB7F649-49CF-476F-9482-E927F717648D}"/>
                </a:ext>
              </a:extLst>
            </p:cNvPr>
            <p:cNvCxnSpPr>
              <a:cxnSpLocks/>
            </p:cNvCxnSpPr>
            <p:nvPr/>
          </p:nvCxnSpPr>
          <p:spPr>
            <a:xfrm>
              <a:off x="2435441" y="5433134"/>
              <a:ext cx="0" cy="19898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5754FA7-AE4F-468E-ADC8-D6DA7B07AF11}"/>
                </a:ext>
              </a:extLst>
            </p:cNvPr>
            <p:cNvCxnSpPr>
              <a:cxnSpLocks/>
            </p:cNvCxnSpPr>
            <p:nvPr/>
          </p:nvCxnSpPr>
          <p:spPr>
            <a:xfrm>
              <a:off x="2861570" y="5433134"/>
              <a:ext cx="0" cy="19898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F090D43-71A7-4146-84EF-B0EB7491B9F4}"/>
                </a:ext>
              </a:extLst>
            </p:cNvPr>
            <p:cNvCxnSpPr>
              <a:cxnSpLocks/>
            </p:cNvCxnSpPr>
            <p:nvPr/>
          </p:nvCxnSpPr>
          <p:spPr>
            <a:xfrm>
              <a:off x="3704948" y="5433134"/>
              <a:ext cx="0" cy="198989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62BD2CF-4894-4CF7-9068-4B973F84B76A}"/>
                </a:ext>
              </a:extLst>
            </p:cNvPr>
            <p:cNvCxnSpPr>
              <a:cxnSpLocks/>
            </p:cNvCxnSpPr>
            <p:nvPr/>
          </p:nvCxnSpPr>
          <p:spPr>
            <a:xfrm>
              <a:off x="4097045" y="5433134"/>
              <a:ext cx="0" cy="198989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67C1DEA-E846-4128-989D-A0AF34AE8EA6}"/>
                </a:ext>
              </a:extLst>
            </p:cNvPr>
            <p:cNvCxnSpPr>
              <a:cxnSpLocks/>
            </p:cNvCxnSpPr>
            <p:nvPr/>
          </p:nvCxnSpPr>
          <p:spPr>
            <a:xfrm>
              <a:off x="4487662" y="5433134"/>
              <a:ext cx="0" cy="198989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F7ED884-9B94-4FBB-89CE-661651F5F4D6}"/>
                </a:ext>
              </a:extLst>
            </p:cNvPr>
            <p:cNvCxnSpPr>
              <a:cxnSpLocks/>
            </p:cNvCxnSpPr>
            <p:nvPr/>
          </p:nvCxnSpPr>
          <p:spPr>
            <a:xfrm>
              <a:off x="4887158" y="5433134"/>
              <a:ext cx="0" cy="198989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32B0930-D1B3-4AA0-97EE-849F89992EE7}"/>
                </a:ext>
              </a:extLst>
            </p:cNvPr>
            <p:cNvCxnSpPr>
              <a:cxnSpLocks/>
            </p:cNvCxnSpPr>
            <p:nvPr/>
          </p:nvCxnSpPr>
          <p:spPr>
            <a:xfrm>
              <a:off x="5640281" y="5433134"/>
              <a:ext cx="0" cy="211199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2FA86B1-26FF-4A14-BB30-043E827AEAEC}"/>
                </a:ext>
              </a:extLst>
            </p:cNvPr>
            <p:cNvCxnSpPr>
              <a:cxnSpLocks/>
            </p:cNvCxnSpPr>
            <p:nvPr/>
          </p:nvCxnSpPr>
          <p:spPr>
            <a:xfrm>
              <a:off x="6070847" y="5433134"/>
              <a:ext cx="0" cy="211199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210F935-65BA-4F93-8727-95B6BDBB2621}"/>
                </a:ext>
              </a:extLst>
            </p:cNvPr>
            <p:cNvCxnSpPr>
              <a:cxnSpLocks/>
            </p:cNvCxnSpPr>
            <p:nvPr/>
          </p:nvCxnSpPr>
          <p:spPr>
            <a:xfrm>
              <a:off x="6422996" y="5433134"/>
              <a:ext cx="0" cy="24966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E344EE5-60C7-449C-971D-A40C352F837A}"/>
                </a:ext>
              </a:extLst>
            </p:cNvPr>
            <p:cNvCxnSpPr>
              <a:cxnSpLocks/>
            </p:cNvCxnSpPr>
            <p:nvPr/>
          </p:nvCxnSpPr>
          <p:spPr>
            <a:xfrm>
              <a:off x="6778103" y="5433134"/>
              <a:ext cx="0" cy="223749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E0833D4-A4CE-4BE1-8517-7D029B67C7E3}"/>
                </a:ext>
              </a:extLst>
            </p:cNvPr>
            <p:cNvCxnSpPr>
              <a:cxnSpLocks/>
            </p:cNvCxnSpPr>
            <p:nvPr/>
          </p:nvCxnSpPr>
          <p:spPr>
            <a:xfrm>
              <a:off x="7975109" y="5445507"/>
              <a:ext cx="0" cy="254479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3E5B145-0E0A-463D-8078-E4AF655F60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62862" y="5433134"/>
              <a:ext cx="4439" cy="24818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EAF5DBC-8DDC-4DF0-BEE5-C2E236327CEE}"/>
                </a:ext>
              </a:extLst>
            </p:cNvPr>
            <p:cNvCxnSpPr>
              <a:cxnSpLocks/>
            </p:cNvCxnSpPr>
            <p:nvPr/>
          </p:nvCxnSpPr>
          <p:spPr>
            <a:xfrm>
              <a:off x="7596327" y="5445507"/>
              <a:ext cx="0" cy="19882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4653501-ABFB-4E8A-9431-F0A9318B2128}"/>
                </a:ext>
              </a:extLst>
            </p:cNvPr>
            <p:cNvCxnSpPr>
              <a:cxnSpLocks/>
            </p:cNvCxnSpPr>
            <p:nvPr/>
          </p:nvCxnSpPr>
          <p:spPr>
            <a:xfrm>
              <a:off x="8319295" y="5433134"/>
              <a:ext cx="0" cy="223749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947E28A-F9F1-450C-9AEB-816F99F22B85}"/>
                </a:ext>
              </a:extLst>
            </p:cNvPr>
            <p:cNvCxnSpPr>
              <a:cxnSpLocks/>
            </p:cNvCxnSpPr>
            <p:nvPr/>
          </p:nvCxnSpPr>
          <p:spPr>
            <a:xfrm>
              <a:off x="8732670" y="5445507"/>
              <a:ext cx="0" cy="22840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F9A175D-6B8F-4EBF-91CD-DBB9FCDED239}"/>
                </a:ext>
              </a:extLst>
            </p:cNvPr>
            <p:cNvCxnSpPr>
              <a:cxnSpLocks/>
            </p:cNvCxnSpPr>
            <p:nvPr/>
          </p:nvCxnSpPr>
          <p:spPr>
            <a:xfrm>
              <a:off x="9167675" y="5445507"/>
              <a:ext cx="0" cy="22490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8610CAE-1385-4EB2-AAF5-D616BB5D8549}"/>
                </a:ext>
              </a:extLst>
            </p:cNvPr>
            <p:cNvSpPr txBox="1"/>
            <p:nvPr/>
          </p:nvSpPr>
          <p:spPr>
            <a:xfrm>
              <a:off x="1093506" y="5682796"/>
              <a:ext cx="84737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0     5     10    15   20   25   30   35   40   45   50   55   60   65   70   75   80   85   90   95   100 </a:t>
              </a: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664EDDD1-8936-472A-8CB5-BEAE71AAB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753" y="383953"/>
            <a:ext cx="1783642" cy="135610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8448DC8-635F-4742-8568-0A673CCDE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7605" y="348173"/>
            <a:ext cx="1783642" cy="135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043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9F4A7E8-6E95-4550-91AB-B13DD7B7D510}"/>
              </a:ext>
            </a:extLst>
          </p:cNvPr>
          <p:cNvSpPr txBox="1"/>
          <p:nvPr/>
        </p:nvSpPr>
        <p:spPr>
          <a:xfrm>
            <a:off x="3566503" y="320595"/>
            <a:ext cx="46723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7200" b="1" dirty="0"/>
              <a:t>six hundred</a:t>
            </a:r>
            <a:endParaRPr lang="en-GB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F22502-A43F-4965-A867-37F07D444A0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173" y="6322695"/>
            <a:ext cx="1395095" cy="53530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888FD48-8582-404B-98E6-B0689D08FC84}"/>
              </a:ext>
            </a:extLst>
          </p:cNvPr>
          <p:cNvGrpSpPr/>
          <p:nvPr/>
        </p:nvGrpSpPr>
        <p:grpSpPr>
          <a:xfrm>
            <a:off x="1369273" y="5353680"/>
            <a:ext cx="10434329" cy="625553"/>
            <a:chOff x="1369273" y="5353680"/>
            <a:chExt cx="10434329" cy="62555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B921525-7FAE-4D0C-8401-B321B1216B79}"/>
                </a:ext>
              </a:extLst>
            </p:cNvPr>
            <p:cNvGrpSpPr/>
            <p:nvPr/>
          </p:nvGrpSpPr>
          <p:grpSpPr>
            <a:xfrm>
              <a:off x="1369273" y="5354414"/>
              <a:ext cx="10434329" cy="624819"/>
              <a:chOff x="920319" y="5427309"/>
              <a:chExt cx="10434329" cy="624819"/>
            </a:xfrm>
          </p:grpSpPr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DF71F826-82AE-47E6-B144-3AC27F774F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0319" y="5427309"/>
                <a:ext cx="10162820" cy="582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A6B9591-67A2-4C15-A1EE-9A4162FDFD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9507" y="5445507"/>
                <a:ext cx="0" cy="18660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BDB17B6-8E82-4376-A7A0-270C59D7C2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46701" y="5433134"/>
                <a:ext cx="0" cy="211365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3E89065-D6EF-482B-9FB6-B58A6EF997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6218" y="5445507"/>
                <a:ext cx="0" cy="18661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B20B8CB-B0A9-4D3C-A66B-603E3329FB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52727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45DD453-C934-4FBC-9AB8-1A71871AA3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67239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DCA4FA7-0140-4119-96D1-D0446281C5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5946" y="5433134"/>
                <a:ext cx="0" cy="198983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5471D07-0DE1-4E0F-9256-2500AB164C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35441" y="5433134"/>
                <a:ext cx="0" cy="198983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3430A26-8446-4E55-8E3C-2E6ABF7865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61570" y="5433134"/>
                <a:ext cx="0" cy="19898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E9DA408-4F42-4D57-96AC-0CAF9A797C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4948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B1DCE28-C447-4BA4-8906-CCC503901D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7045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8E4619B-A42B-425E-94AB-8B24EE0F48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7662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52C3A77-A612-46F2-AB3D-7C2A902E0A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87158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9769575-964B-45DC-BBD2-1C79F97E48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0281" y="5433134"/>
                <a:ext cx="0" cy="21119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02EE5C9B-C9F2-434E-9482-44D4B91A3C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70847" y="5433134"/>
                <a:ext cx="0" cy="21119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B18AC38-8B0C-4248-B56B-3BE2627B6A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22996" y="5433134"/>
                <a:ext cx="0" cy="21813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A11A521E-8B9A-4BB9-BC4B-8EC2E793D9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78103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E287C39-B02C-4440-A635-59177AB27B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75109" y="5445507"/>
                <a:ext cx="0" cy="205757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7EDDA15-E073-4E0A-A29D-51E49CBBF5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67302" y="5433134"/>
                <a:ext cx="854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9C1E6A1-FEAA-4A9A-95A8-0C62A13FCE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6327" y="5445507"/>
                <a:ext cx="0" cy="198826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99BFD9B-1A70-444E-8CC0-427C159647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19295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48D2D32-6C7E-4C62-91A7-973CC6EB97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2670" y="5445507"/>
                <a:ext cx="0" cy="20465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1411BEB2-93EC-4857-B6F3-E135D78BB5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67675" y="5445507"/>
                <a:ext cx="0" cy="22490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4C8D4D5-8F31-4668-9513-055489B8DFDC}"/>
                  </a:ext>
                </a:extLst>
              </p:cNvPr>
              <p:cNvSpPr txBox="1"/>
              <p:nvPr/>
            </p:nvSpPr>
            <p:spPr>
              <a:xfrm>
                <a:off x="1093506" y="5682796"/>
                <a:ext cx="10261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0          100         200         300          400        500         600       700         800       900         1000       1100        1200</a:t>
                </a:r>
              </a:p>
            </p:txBody>
          </p:sp>
        </p:grp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F3E7700-CB6B-4A60-9FC7-C2FFBAC9DE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07002" y="5360973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D109CE3-F8FB-47AB-BED3-B2A76F548851}"/>
                </a:ext>
              </a:extLst>
            </p:cNvPr>
            <p:cNvCxnSpPr>
              <a:cxnSpLocks/>
            </p:cNvCxnSpPr>
            <p:nvPr/>
          </p:nvCxnSpPr>
          <p:spPr>
            <a:xfrm>
              <a:off x="10832544" y="5353680"/>
              <a:ext cx="1309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9725200-757D-4FFB-B18F-BC03980258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88893" y="5362720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7046EF0-3143-4F90-9C25-368F032BFF56}"/>
              </a:ext>
            </a:extLst>
          </p:cNvPr>
          <p:cNvCxnSpPr>
            <a:cxnSpLocks/>
          </p:cNvCxnSpPr>
          <p:nvPr/>
        </p:nvCxnSpPr>
        <p:spPr>
          <a:xfrm>
            <a:off x="1898975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B302533-9206-49AF-8A17-36D4B9A9604E}"/>
              </a:ext>
            </a:extLst>
          </p:cNvPr>
          <p:cNvCxnSpPr>
            <a:cxnSpLocks/>
          </p:cNvCxnSpPr>
          <p:nvPr/>
        </p:nvCxnSpPr>
        <p:spPr>
          <a:xfrm>
            <a:off x="228959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5604567-D42E-4EC1-BAF9-1EC2E7927819}"/>
              </a:ext>
            </a:extLst>
          </p:cNvPr>
          <p:cNvCxnSpPr>
            <a:cxnSpLocks/>
          </p:cNvCxnSpPr>
          <p:nvPr/>
        </p:nvCxnSpPr>
        <p:spPr>
          <a:xfrm>
            <a:off x="2706842" y="5363074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5C5C130-9808-4BA4-9617-29ABD9149F9E}"/>
              </a:ext>
            </a:extLst>
          </p:cNvPr>
          <p:cNvCxnSpPr>
            <a:cxnSpLocks/>
          </p:cNvCxnSpPr>
          <p:nvPr/>
        </p:nvCxnSpPr>
        <p:spPr>
          <a:xfrm>
            <a:off x="3090190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BE213370-B2D7-4D11-823D-201CEDD889CE}"/>
              </a:ext>
            </a:extLst>
          </p:cNvPr>
          <p:cNvCxnSpPr>
            <a:cxnSpLocks/>
          </p:cNvCxnSpPr>
          <p:nvPr/>
        </p:nvCxnSpPr>
        <p:spPr>
          <a:xfrm>
            <a:off x="3505832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E6E0605-3A1A-428D-83CC-64544BE3D165}"/>
              </a:ext>
            </a:extLst>
          </p:cNvPr>
          <p:cNvCxnSpPr>
            <a:cxnSpLocks/>
          </p:cNvCxnSpPr>
          <p:nvPr/>
        </p:nvCxnSpPr>
        <p:spPr>
          <a:xfrm>
            <a:off x="3940839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3375506-8047-4292-8C12-E22F54E920AA}"/>
              </a:ext>
            </a:extLst>
          </p:cNvPr>
          <p:cNvCxnSpPr>
            <a:cxnSpLocks/>
          </p:cNvCxnSpPr>
          <p:nvPr/>
        </p:nvCxnSpPr>
        <p:spPr>
          <a:xfrm>
            <a:off x="434921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04B2EFE-2DDF-484A-A276-7F7A0B172D06}"/>
              </a:ext>
            </a:extLst>
          </p:cNvPr>
          <p:cNvCxnSpPr>
            <a:cxnSpLocks/>
          </p:cNvCxnSpPr>
          <p:nvPr/>
        </p:nvCxnSpPr>
        <p:spPr>
          <a:xfrm>
            <a:off x="4748706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5DCF014E-D8DD-4F45-980B-63D201937BF1}"/>
              </a:ext>
            </a:extLst>
          </p:cNvPr>
          <p:cNvCxnSpPr>
            <a:cxnSpLocks/>
          </p:cNvCxnSpPr>
          <p:nvPr/>
        </p:nvCxnSpPr>
        <p:spPr>
          <a:xfrm>
            <a:off x="5130446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ECEB29FC-1FD2-44BA-B209-D62524119D85}"/>
              </a:ext>
            </a:extLst>
          </p:cNvPr>
          <p:cNvCxnSpPr>
            <a:cxnSpLocks/>
          </p:cNvCxnSpPr>
          <p:nvPr/>
        </p:nvCxnSpPr>
        <p:spPr>
          <a:xfrm>
            <a:off x="5521064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230CA80-9455-4912-9DF0-B31195DDC160}"/>
              </a:ext>
            </a:extLst>
          </p:cNvPr>
          <p:cNvCxnSpPr>
            <a:cxnSpLocks/>
          </p:cNvCxnSpPr>
          <p:nvPr/>
        </p:nvCxnSpPr>
        <p:spPr>
          <a:xfrm>
            <a:off x="5891491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56B4261F-F383-4800-B299-7D33DEC21C87}"/>
              </a:ext>
            </a:extLst>
          </p:cNvPr>
          <p:cNvCxnSpPr>
            <a:cxnSpLocks/>
          </p:cNvCxnSpPr>
          <p:nvPr/>
        </p:nvCxnSpPr>
        <p:spPr>
          <a:xfrm>
            <a:off x="6312657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78A605B-0583-412C-91D2-446D70DF7CFC}"/>
              </a:ext>
            </a:extLst>
          </p:cNvPr>
          <p:cNvCxnSpPr>
            <a:cxnSpLocks/>
          </p:cNvCxnSpPr>
          <p:nvPr/>
        </p:nvCxnSpPr>
        <p:spPr>
          <a:xfrm>
            <a:off x="6673031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C2DC7885-02B5-4749-A2F6-57A8083E3D26}"/>
              </a:ext>
            </a:extLst>
          </p:cNvPr>
          <p:cNvCxnSpPr>
            <a:cxnSpLocks/>
          </p:cNvCxnSpPr>
          <p:nvPr/>
        </p:nvCxnSpPr>
        <p:spPr>
          <a:xfrm>
            <a:off x="704950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5A8E04B8-471C-4482-AAB1-393DA0580B22}"/>
              </a:ext>
            </a:extLst>
          </p:cNvPr>
          <p:cNvCxnSpPr>
            <a:cxnSpLocks/>
          </p:cNvCxnSpPr>
          <p:nvPr/>
        </p:nvCxnSpPr>
        <p:spPr>
          <a:xfrm>
            <a:off x="7377977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AAC57D3-F2F8-42A2-AD1C-C1F873763701}"/>
              </a:ext>
            </a:extLst>
          </p:cNvPr>
          <p:cNvCxnSpPr>
            <a:cxnSpLocks/>
          </p:cNvCxnSpPr>
          <p:nvPr/>
        </p:nvCxnSpPr>
        <p:spPr>
          <a:xfrm>
            <a:off x="7830738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3A2D4060-2BB0-48DD-B0D5-C2DD56B13455}"/>
              </a:ext>
            </a:extLst>
          </p:cNvPr>
          <p:cNvCxnSpPr>
            <a:cxnSpLocks/>
          </p:cNvCxnSpPr>
          <p:nvPr/>
        </p:nvCxnSpPr>
        <p:spPr>
          <a:xfrm>
            <a:off x="8230233" y="5364286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C8F4B2D-C309-451E-A04F-AA5302730F7F}"/>
              </a:ext>
            </a:extLst>
          </p:cNvPr>
          <p:cNvCxnSpPr>
            <a:cxnSpLocks/>
          </p:cNvCxnSpPr>
          <p:nvPr/>
        </p:nvCxnSpPr>
        <p:spPr>
          <a:xfrm>
            <a:off x="8583210" y="536614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D937EE4-394B-4CD3-B6F5-DF2DDB9722EA}"/>
              </a:ext>
            </a:extLst>
          </p:cNvPr>
          <p:cNvCxnSpPr>
            <a:cxnSpLocks/>
          </p:cNvCxnSpPr>
          <p:nvPr/>
        </p:nvCxnSpPr>
        <p:spPr>
          <a:xfrm>
            <a:off x="89867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9BE52A2C-3E88-49CF-BB45-B60730D1F7FB}"/>
              </a:ext>
            </a:extLst>
          </p:cNvPr>
          <p:cNvCxnSpPr>
            <a:cxnSpLocks/>
          </p:cNvCxnSpPr>
          <p:nvPr/>
        </p:nvCxnSpPr>
        <p:spPr>
          <a:xfrm>
            <a:off x="93931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BE49BF17-DAFA-4844-8C22-9AFD8A4B800F}"/>
              </a:ext>
            </a:extLst>
          </p:cNvPr>
          <p:cNvCxnSpPr>
            <a:cxnSpLocks/>
          </p:cNvCxnSpPr>
          <p:nvPr/>
        </p:nvCxnSpPr>
        <p:spPr>
          <a:xfrm>
            <a:off x="9808777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A7DBD745-E0A8-476B-B93C-157A187F43F8}"/>
              </a:ext>
            </a:extLst>
          </p:cNvPr>
          <p:cNvCxnSpPr>
            <a:cxnSpLocks/>
          </p:cNvCxnSpPr>
          <p:nvPr/>
        </p:nvCxnSpPr>
        <p:spPr>
          <a:xfrm>
            <a:off x="102244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74FBF4E8-49E3-4DCB-ACA5-3D2D0934B6A5}"/>
              </a:ext>
            </a:extLst>
          </p:cNvPr>
          <p:cNvCxnSpPr>
            <a:cxnSpLocks/>
          </p:cNvCxnSpPr>
          <p:nvPr/>
        </p:nvCxnSpPr>
        <p:spPr>
          <a:xfrm>
            <a:off x="106308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861DFFE5-AEFA-45A5-B1B3-A58CCD66B51F}"/>
              </a:ext>
            </a:extLst>
          </p:cNvPr>
          <p:cNvCxnSpPr>
            <a:cxnSpLocks/>
          </p:cNvCxnSpPr>
          <p:nvPr/>
        </p:nvCxnSpPr>
        <p:spPr>
          <a:xfrm>
            <a:off x="11046449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Arrow: Curved Down 2">
            <a:extLst>
              <a:ext uri="{FF2B5EF4-FFF2-40B4-BE49-F238E27FC236}">
                <a16:creationId xmlns:a16="http://schemas.microsoft.com/office/drawing/2014/main" id="{8292BA20-75D1-40F0-B25F-4275098C2666}"/>
              </a:ext>
            </a:extLst>
          </p:cNvPr>
          <p:cNvSpPr/>
          <p:nvPr/>
        </p:nvSpPr>
        <p:spPr>
          <a:xfrm>
            <a:off x="1718460" y="5029150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E69D879D-78F0-43A9-A9E8-93177048D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224" y="1520924"/>
            <a:ext cx="1220406" cy="129512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FAD1EEB4-5F8C-41DA-9767-928B5DBDC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503" y="1535407"/>
            <a:ext cx="1220406" cy="1295125"/>
          </a:xfrm>
          <a:prstGeom prst="rect">
            <a:avLst/>
          </a:prstGeom>
        </p:spPr>
      </p:pic>
      <p:sp>
        <p:nvSpPr>
          <p:cNvPr id="61" name="Arrow: Curved Down 60">
            <a:extLst>
              <a:ext uri="{FF2B5EF4-FFF2-40B4-BE49-F238E27FC236}">
                <a16:creationId xmlns:a16="http://schemas.microsoft.com/office/drawing/2014/main" id="{60B2EB47-F577-4BBB-9EB7-88FD4E7EAB6F}"/>
              </a:ext>
            </a:extLst>
          </p:cNvPr>
          <p:cNvSpPr/>
          <p:nvPr/>
        </p:nvSpPr>
        <p:spPr>
          <a:xfrm>
            <a:off x="2509123" y="5030470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278D1C63-7BA6-4AF1-A053-215F0B059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782" y="2893699"/>
            <a:ext cx="1220406" cy="1295125"/>
          </a:xfrm>
          <a:prstGeom prst="rect">
            <a:avLst/>
          </a:prstGeom>
        </p:spPr>
      </p:pic>
      <p:sp>
        <p:nvSpPr>
          <p:cNvPr id="63" name="Arrow: Curved Down 62">
            <a:extLst>
              <a:ext uri="{FF2B5EF4-FFF2-40B4-BE49-F238E27FC236}">
                <a16:creationId xmlns:a16="http://schemas.microsoft.com/office/drawing/2014/main" id="{6EC4F092-EAC1-4C6F-833F-4E4A91D30AB4}"/>
              </a:ext>
            </a:extLst>
          </p:cNvPr>
          <p:cNvSpPr/>
          <p:nvPr/>
        </p:nvSpPr>
        <p:spPr>
          <a:xfrm>
            <a:off x="3298896" y="5013984"/>
            <a:ext cx="932775" cy="339696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BB49A0DC-7128-4BE2-AF23-0D3379909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782" y="1542778"/>
            <a:ext cx="1220406" cy="1295125"/>
          </a:xfrm>
          <a:prstGeom prst="rect">
            <a:avLst/>
          </a:prstGeom>
        </p:spPr>
      </p:pic>
      <p:sp>
        <p:nvSpPr>
          <p:cNvPr id="65" name="Arrow: Curved Down 64">
            <a:extLst>
              <a:ext uri="{FF2B5EF4-FFF2-40B4-BE49-F238E27FC236}">
                <a16:creationId xmlns:a16="http://schemas.microsoft.com/office/drawing/2014/main" id="{AD58F94A-51E5-41BF-9F03-8D1ED318D94F}"/>
              </a:ext>
            </a:extLst>
          </p:cNvPr>
          <p:cNvSpPr/>
          <p:nvPr/>
        </p:nvSpPr>
        <p:spPr>
          <a:xfrm>
            <a:off x="4082546" y="5040279"/>
            <a:ext cx="932775" cy="339696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C2E4ECA9-203F-4DE6-9C6F-BABBE4605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854" y="1520924"/>
            <a:ext cx="1220406" cy="1295125"/>
          </a:xfrm>
          <a:prstGeom prst="rect">
            <a:avLst/>
          </a:prstGeom>
        </p:spPr>
      </p:pic>
      <p:sp>
        <p:nvSpPr>
          <p:cNvPr id="67" name="Arrow: Curved Down 66">
            <a:extLst>
              <a:ext uri="{FF2B5EF4-FFF2-40B4-BE49-F238E27FC236}">
                <a16:creationId xmlns:a16="http://schemas.microsoft.com/office/drawing/2014/main" id="{E8594DB7-0A60-4F4D-B817-82321CDF8F07}"/>
              </a:ext>
            </a:extLst>
          </p:cNvPr>
          <p:cNvSpPr/>
          <p:nvPr/>
        </p:nvSpPr>
        <p:spPr>
          <a:xfrm>
            <a:off x="4872918" y="5030829"/>
            <a:ext cx="932775" cy="339696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8" name="Arrow: Curved Down 67">
            <a:extLst>
              <a:ext uri="{FF2B5EF4-FFF2-40B4-BE49-F238E27FC236}">
                <a16:creationId xmlns:a16="http://schemas.microsoft.com/office/drawing/2014/main" id="{9CDAAED8-9FF5-4FD7-BFCC-0C29EABB6F40}"/>
              </a:ext>
            </a:extLst>
          </p:cNvPr>
          <p:cNvSpPr/>
          <p:nvPr/>
        </p:nvSpPr>
        <p:spPr>
          <a:xfrm>
            <a:off x="5682343" y="5031543"/>
            <a:ext cx="932775" cy="339696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42F2FE05-D7EF-4B42-BFE1-B3145D5A9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281" y="1494981"/>
            <a:ext cx="1220406" cy="129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060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9F4A7E8-6E95-4550-91AB-B13DD7B7D510}"/>
              </a:ext>
            </a:extLst>
          </p:cNvPr>
          <p:cNvSpPr txBox="1"/>
          <p:nvPr/>
        </p:nvSpPr>
        <p:spPr>
          <a:xfrm>
            <a:off x="2967110" y="320595"/>
            <a:ext cx="58710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7200" b="1" dirty="0"/>
              <a:t>seven hundred</a:t>
            </a:r>
            <a:endParaRPr lang="en-GB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F22502-A43F-4965-A867-37F07D444A0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173" y="6322695"/>
            <a:ext cx="1395095" cy="53530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888FD48-8582-404B-98E6-B0689D08FC84}"/>
              </a:ext>
            </a:extLst>
          </p:cNvPr>
          <p:cNvGrpSpPr/>
          <p:nvPr/>
        </p:nvGrpSpPr>
        <p:grpSpPr>
          <a:xfrm>
            <a:off x="1369273" y="5353680"/>
            <a:ext cx="10434329" cy="625553"/>
            <a:chOff x="1369273" y="5353680"/>
            <a:chExt cx="10434329" cy="62555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B921525-7FAE-4D0C-8401-B321B1216B79}"/>
                </a:ext>
              </a:extLst>
            </p:cNvPr>
            <p:cNvGrpSpPr/>
            <p:nvPr/>
          </p:nvGrpSpPr>
          <p:grpSpPr>
            <a:xfrm>
              <a:off x="1369273" y="5354414"/>
              <a:ext cx="10434329" cy="624819"/>
              <a:chOff x="920319" y="5427309"/>
              <a:chExt cx="10434329" cy="624819"/>
            </a:xfrm>
          </p:grpSpPr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DF71F826-82AE-47E6-B144-3AC27F774F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0319" y="5427309"/>
                <a:ext cx="10162820" cy="582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A6B9591-67A2-4C15-A1EE-9A4162FDFD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9507" y="5445507"/>
                <a:ext cx="0" cy="18660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BDB17B6-8E82-4376-A7A0-270C59D7C2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46701" y="5433134"/>
                <a:ext cx="0" cy="211365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3E89065-D6EF-482B-9FB6-B58A6EF997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6218" y="5445507"/>
                <a:ext cx="0" cy="18661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B20B8CB-B0A9-4D3C-A66B-603E3329FB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52727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45DD453-C934-4FBC-9AB8-1A71871AA3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67239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DCA4FA7-0140-4119-96D1-D0446281C5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5946" y="5433134"/>
                <a:ext cx="0" cy="198983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5471D07-0DE1-4E0F-9256-2500AB164C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35441" y="5433134"/>
                <a:ext cx="0" cy="198983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3430A26-8446-4E55-8E3C-2E6ABF7865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61570" y="5433134"/>
                <a:ext cx="0" cy="19898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E9DA408-4F42-4D57-96AC-0CAF9A797C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4948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B1DCE28-C447-4BA4-8906-CCC503901D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7045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8E4619B-A42B-425E-94AB-8B24EE0F48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7662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52C3A77-A612-46F2-AB3D-7C2A902E0A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87158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9769575-964B-45DC-BBD2-1C79F97E48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0281" y="5433134"/>
                <a:ext cx="0" cy="21119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02EE5C9B-C9F2-434E-9482-44D4B91A3C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70847" y="5433134"/>
                <a:ext cx="0" cy="21119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B18AC38-8B0C-4248-B56B-3BE2627B6A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22996" y="5433134"/>
                <a:ext cx="0" cy="21813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A11A521E-8B9A-4BB9-BC4B-8EC2E793D9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78103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E287C39-B02C-4440-A635-59177AB27B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75109" y="5445507"/>
                <a:ext cx="0" cy="205757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7EDDA15-E073-4E0A-A29D-51E49CBBF5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67302" y="5433134"/>
                <a:ext cx="854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9C1E6A1-FEAA-4A9A-95A8-0C62A13FCE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6327" y="5445507"/>
                <a:ext cx="0" cy="198826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99BFD9B-1A70-444E-8CC0-427C159647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19295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48D2D32-6C7E-4C62-91A7-973CC6EB97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2670" y="5445507"/>
                <a:ext cx="0" cy="20465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1411BEB2-93EC-4857-B6F3-E135D78BB5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67675" y="5445507"/>
                <a:ext cx="0" cy="22490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4C8D4D5-8F31-4668-9513-055489B8DFDC}"/>
                  </a:ext>
                </a:extLst>
              </p:cNvPr>
              <p:cNvSpPr txBox="1"/>
              <p:nvPr/>
            </p:nvSpPr>
            <p:spPr>
              <a:xfrm>
                <a:off x="1093506" y="5682796"/>
                <a:ext cx="10261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0          100         200         300          400        500         600       700         800       900         1000       1100        1200</a:t>
                </a:r>
              </a:p>
            </p:txBody>
          </p:sp>
        </p:grp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F3E7700-CB6B-4A60-9FC7-C2FFBAC9DE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07002" y="5360973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D109CE3-F8FB-47AB-BED3-B2A76F548851}"/>
                </a:ext>
              </a:extLst>
            </p:cNvPr>
            <p:cNvCxnSpPr>
              <a:cxnSpLocks/>
            </p:cNvCxnSpPr>
            <p:nvPr/>
          </p:nvCxnSpPr>
          <p:spPr>
            <a:xfrm>
              <a:off x="10832544" y="5353680"/>
              <a:ext cx="1309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9725200-757D-4FFB-B18F-BC03980258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88893" y="5362720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7046EF0-3143-4F90-9C25-368F032BFF56}"/>
              </a:ext>
            </a:extLst>
          </p:cNvPr>
          <p:cNvCxnSpPr>
            <a:cxnSpLocks/>
          </p:cNvCxnSpPr>
          <p:nvPr/>
        </p:nvCxnSpPr>
        <p:spPr>
          <a:xfrm>
            <a:off x="1898975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B302533-9206-49AF-8A17-36D4B9A9604E}"/>
              </a:ext>
            </a:extLst>
          </p:cNvPr>
          <p:cNvCxnSpPr>
            <a:cxnSpLocks/>
          </p:cNvCxnSpPr>
          <p:nvPr/>
        </p:nvCxnSpPr>
        <p:spPr>
          <a:xfrm>
            <a:off x="228959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5604567-D42E-4EC1-BAF9-1EC2E7927819}"/>
              </a:ext>
            </a:extLst>
          </p:cNvPr>
          <p:cNvCxnSpPr>
            <a:cxnSpLocks/>
          </p:cNvCxnSpPr>
          <p:nvPr/>
        </p:nvCxnSpPr>
        <p:spPr>
          <a:xfrm>
            <a:off x="2706842" y="5363074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5C5C130-9808-4BA4-9617-29ABD9149F9E}"/>
              </a:ext>
            </a:extLst>
          </p:cNvPr>
          <p:cNvCxnSpPr>
            <a:cxnSpLocks/>
          </p:cNvCxnSpPr>
          <p:nvPr/>
        </p:nvCxnSpPr>
        <p:spPr>
          <a:xfrm>
            <a:off x="3090190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BE213370-B2D7-4D11-823D-201CEDD889CE}"/>
              </a:ext>
            </a:extLst>
          </p:cNvPr>
          <p:cNvCxnSpPr>
            <a:cxnSpLocks/>
          </p:cNvCxnSpPr>
          <p:nvPr/>
        </p:nvCxnSpPr>
        <p:spPr>
          <a:xfrm>
            <a:off x="3505832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E6E0605-3A1A-428D-83CC-64544BE3D165}"/>
              </a:ext>
            </a:extLst>
          </p:cNvPr>
          <p:cNvCxnSpPr>
            <a:cxnSpLocks/>
          </p:cNvCxnSpPr>
          <p:nvPr/>
        </p:nvCxnSpPr>
        <p:spPr>
          <a:xfrm>
            <a:off x="3940839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3375506-8047-4292-8C12-E22F54E920AA}"/>
              </a:ext>
            </a:extLst>
          </p:cNvPr>
          <p:cNvCxnSpPr>
            <a:cxnSpLocks/>
          </p:cNvCxnSpPr>
          <p:nvPr/>
        </p:nvCxnSpPr>
        <p:spPr>
          <a:xfrm>
            <a:off x="434921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04B2EFE-2DDF-484A-A276-7F7A0B172D06}"/>
              </a:ext>
            </a:extLst>
          </p:cNvPr>
          <p:cNvCxnSpPr>
            <a:cxnSpLocks/>
          </p:cNvCxnSpPr>
          <p:nvPr/>
        </p:nvCxnSpPr>
        <p:spPr>
          <a:xfrm>
            <a:off x="4748706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5DCF014E-D8DD-4F45-980B-63D201937BF1}"/>
              </a:ext>
            </a:extLst>
          </p:cNvPr>
          <p:cNvCxnSpPr>
            <a:cxnSpLocks/>
          </p:cNvCxnSpPr>
          <p:nvPr/>
        </p:nvCxnSpPr>
        <p:spPr>
          <a:xfrm>
            <a:off x="5130446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ECEB29FC-1FD2-44BA-B209-D62524119D85}"/>
              </a:ext>
            </a:extLst>
          </p:cNvPr>
          <p:cNvCxnSpPr>
            <a:cxnSpLocks/>
          </p:cNvCxnSpPr>
          <p:nvPr/>
        </p:nvCxnSpPr>
        <p:spPr>
          <a:xfrm>
            <a:off x="5521064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230CA80-9455-4912-9DF0-B31195DDC160}"/>
              </a:ext>
            </a:extLst>
          </p:cNvPr>
          <p:cNvCxnSpPr>
            <a:cxnSpLocks/>
          </p:cNvCxnSpPr>
          <p:nvPr/>
        </p:nvCxnSpPr>
        <p:spPr>
          <a:xfrm>
            <a:off x="5891491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56B4261F-F383-4800-B299-7D33DEC21C87}"/>
              </a:ext>
            </a:extLst>
          </p:cNvPr>
          <p:cNvCxnSpPr>
            <a:cxnSpLocks/>
          </p:cNvCxnSpPr>
          <p:nvPr/>
        </p:nvCxnSpPr>
        <p:spPr>
          <a:xfrm>
            <a:off x="6312657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78A605B-0583-412C-91D2-446D70DF7CFC}"/>
              </a:ext>
            </a:extLst>
          </p:cNvPr>
          <p:cNvCxnSpPr>
            <a:cxnSpLocks/>
          </p:cNvCxnSpPr>
          <p:nvPr/>
        </p:nvCxnSpPr>
        <p:spPr>
          <a:xfrm>
            <a:off x="6673031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C2DC7885-02B5-4749-A2F6-57A8083E3D26}"/>
              </a:ext>
            </a:extLst>
          </p:cNvPr>
          <p:cNvCxnSpPr>
            <a:cxnSpLocks/>
          </p:cNvCxnSpPr>
          <p:nvPr/>
        </p:nvCxnSpPr>
        <p:spPr>
          <a:xfrm>
            <a:off x="704950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5A8E04B8-471C-4482-AAB1-393DA0580B22}"/>
              </a:ext>
            </a:extLst>
          </p:cNvPr>
          <p:cNvCxnSpPr>
            <a:cxnSpLocks/>
          </p:cNvCxnSpPr>
          <p:nvPr/>
        </p:nvCxnSpPr>
        <p:spPr>
          <a:xfrm>
            <a:off x="7377977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AAC57D3-F2F8-42A2-AD1C-C1F873763701}"/>
              </a:ext>
            </a:extLst>
          </p:cNvPr>
          <p:cNvCxnSpPr>
            <a:cxnSpLocks/>
          </p:cNvCxnSpPr>
          <p:nvPr/>
        </p:nvCxnSpPr>
        <p:spPr>
          <a:xfrm>
            <a:off x="7830738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3A2D4060-2BB0-48DD-B0D5-C2DD56B13455}"/>
              </a:ext>
            </a:extLst>
          </p:cNvPr>
          <p:cNvCxnSpPr>
            <a:cxnSpLocks/>
          </p:cNvCxnSpPr>
          <p:nvPr/>
        </p:nvCxnSpPr>
        <p:spPr>
          <a:xfrm>
            <a:off x="8230233" y="5364286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C8F4B2D-C309-451E-A04F-AA5302730F7F}"/>
              </a:ext>
            </a:extLst>
          </p:cNvPr>
          <p:cNvCxnSpPr>
            <a:cxnSpLocks/>
          </p:cNvCxnSpPr>
          <p:nvPr/>
        </p:nvCxnSpPr>
        <p:spPr>
          <a:xfrm>
            <a:off x="8583210" y="536614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D937EE4-394B-4CD3-B6F5-DF2DDB9722EA}"/>
              </a:ext>
            </a:extLst>
          </p:cNvPr>
          <p:cNvCxnSpPr>
            <a:cxnSpLocks/>
          </p:cNvCxnSpPr>
          <p:nvPr/>
        </p:nvCxnSpPr>
        <p:spPr>
          <a:xfrm>
            <a:off x="89867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9BE52A2C-3E88-49CF-BB45-B60730D1F7FB}"/>
              </a:ext>
            </a:extLst>
          </p:cNvPr>
          <p:cNvCxnSpPr>
            <a:cxnSpLocks/>
          </p:cNvCxnSpPr>
          <p:nvPr/>
        </p:nvCxnSpPr>
        <p:spPr>
          <a:xfrm>
            <a:off x="93931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BE49BF17-DAFA-4844-8C22-9AFD8A4B800F}"/>
              </a:ext>
            </a:extLst>
          </p:cNvPr>
          <p:cNvCxnSpPr>
            <a:cxnSpLocks/>
          </p:cNvCxnSpPr>
          <p:nvPr/>
        </p:nvCxnSpPr>
        <p:spPr>
          <a:xfrm>
            <a:off x="9808777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A7DBD745-E0A8-476B-B93C-157A187F43F8}"/>
              </a:ext>
            </a:extLst>
          </p:cNvPr>
          <p:cNvCxnSpPr>
            <a:cxnSpLocks/>
          </p:cNvCxnSpPr>
          <p:nvPr/>
        </p:nvCxnSpPr>
        <p:spPr>
          <a:xfrm>
            <a:off x="102244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74FBF4E8-49E3-4DCB-ACA5-3D2D0934B6A5}"/>
              </a:ext>
            </a:extLst>
          </p:cNvPr>
          <p:cNvCxnSpPr>
            <a:cxnSpLocks/>
          </p:cNvCxnSpPr>
          <p:nvPr/>
        </p:nvCxnSpPr>
        <p:spPr>
          <a:xfrm>
            <a:off x="106308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861DFFE5-AEFA-45A5-B1B3-A58CCD66B51F}"/>
              </a:ext>
            </a:extLst>
          </p:cNvPr>
          <p:cNvCxnSpPr>
            <a:cxnSpLocks/>
          </p:cNvCxnSpPr>
          <p:nvPr/>
        </p:nvCxnSpPr>
        <p:spPr>
          <a:xfrm>
            <a:off x="11046449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Arrow: Curved Down 2">
            <a:extLst>
              <a:ext uri="{FF2B5EF4-FFF2-40B4-BE49-F238E27FC236}">
                <a16:creationId xmlns:a16="http://schemas.microsoft.com/office/drawing/2014/main" id="{8292BA20-75D1-40F0-B25F-4275098C2666}"/>
              </a:ext>
            </a:extLst>
          </p:cNvPr>
          <p:cNvSpPr/>
          <p:nvPr/>
        </p:nvSpPr>
        <p:spPr>
          <a:xfrm>
            <a:off x="1718460" y="5029150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E69D879D-78F0-43A9-A9E8-93177048D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224" y="1520924"/>
            <a:ext cx="1220406" cy="129512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FAD1EEB4-5F8C-41DA-9767-928B5DBDC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503" y="1535407"/>
            <a:ext cx="1220406" cy="1295125"/>
          </a:xfrm>
          <a:prstGeom prst="rect">
            <a:avLst/>
          </a:prstGeom>
        </p:spPr>
      </p:pic>
      <p:sp>
        <p:nvSpPr>
          <p:cNvPr id="61" name="Arrow: Curved Down 60">
            <a:extLst>
              <a:ext uri="{FF2B5EF4-FFF2-40B4-BE49-F238E27FC236}">
                <a16:creationId xmlns:a16="http://schemas.microsoft.com/office/drawing/2014/main" id="{60B2EB47-F577-4BBB-9EB7-88FD4E7EAB6F}"/>
              </a:ext>
            </a:extLst>
          </p:cNvPr>
          <p:cNvSpPr/>
          <p:nvPr/>
        </p:nvSpPr>
        <p:spPr>
          <a:xfrm>
            <a:off x="2509123" y="5030470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278D1C63-7BA6-4AF1-A053-215F0B059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782" y="2893699"/>
            <a:ext cx="1220406" cy="1295125"/>
          </a:xfrm>
          <a:prstGeom prst="rect">
            <a:avLst/>
          </a:prstGeom>
        </p:spPr>
      </p:pic>
      <p:sp>
        <p:nvSpPr>
          <p:cNvPr id="63" name="Arrow: Curved Down 62">
            <a:extLst>
              <a:ext uri="{FF2B5EF4-FFF2-40B4-BE49-F238E27FC236}">
                <a16:creationId xmlns:a16="http://schemas.microsoft.com/office/drawing/2014/main" id="{6EC4F092-EAC1-4C6F-833F-4E4A91D30AB4}"/>
              </a:ext>
            </a:extLst>
          </p:cNvPr>
          <p:cNvSpPr/>
          <p:nvPr/>
        </p:nvSpPr>
        <p:spPr>
          <a:xfrm>
            <a:off x="3298896" y="5013984"/>
            <a:ext cx="932775" cy="339696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BB49A0DC-7128-4BE2-AF23-0D3379909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782" y="1542778"/>
            <a:ext cx="1220406" cy="1295125"/>
          </a:xfrm>
          <a:prstGeom prst="rect">
            <a:avLst/>
          </a:prstGeom>
        </p:spPr>
      </p:pic>
      <p:sp>
        <p:nvSpPr>
          <p:cNvPr id="65" name="Arrow: Curved Down 64">
            <a:extLst>
              <a:ext uri="{FF2B5EF4-FFF2-40B4-BE49-F238E27FC236}">
                <a16:creationId xmlns:a16="http://schemas.microsoft.com/office/drawing/2014/main" id="{AD58F94A-51E5-41BF-9F03-8D1ED318D94F}"/>
              </a:ext>
            </a:extLst>
          </p:cNvPr>
          <p:cNvSpPr/>
          <p:nvPr/>
        </p:nvSpPr>
        <p:spPr>
          <a:xfrm>
            <a:off x="4082546" y="5040279"/>
            <a:ext cx="932775" cy="339696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C2E4ECA9-203F-4DE6-9C6F-BABBE4605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854" y="1520924"/>
            <a:ext cx="1220406" cy="1295125"/>
          </a:xfrm>
          <a:prstGeom prst="rect">
            <a:avLst/>
          </a:prstGeom>
        </p:spPr>
      </p:pic>
      <p:sp>
        <p:nvSpPr>
          <p:cNvPr id="67" name="Arrow: Curved Down 66">
            <a:extLst>
              <a:ext uri="{FF2B5EF4-FFF2-40B4-BE49-F238E27FC236}">
                <a16:creationId xmlns:a16="http://schemas.microsoft.com/office/drawing/2014/main" id="{E8594DB7-0A60-4F4D-B817-82321CDF8F07}"/>
              </a:ext>
            </a:extLst>
          </p:cNvPr>
          <p:cNvSpPr/>
          <p:nvPr/>
        </p:nvSpPr>
        <p:spPr>
          <a:xfrm>
            <a:off x="4872918" y="5030829"/>
            <a:ext cx="932775" cy="339696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8" name="Arrow: Curved Down 67">
            <a:extLst>
              <a:ext uri="{FF2B5EF4-FFF2-40B4-BE49-F238E27FC236}">
                <a16:creationId xmlns:a16="http://schemas.microsoft.com/office/drawing/2014/main" id="{9CDAAED8-9FF5-4FD7-BFCC-0C29EABB6F40}"/>
              </a:ext>
            </a:extLst>
          </p:cNvPr>
          <p:cNvSpPr/>
          <p:nvPr/>
        </p:nvSpPr>
        <p:spPr>
          <a:xfrm>
            <a:off x="5682343" y="5031543"/>
            <a:ext cx="932775" cy="339696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42F2FE05-D7EF-4B42-BFE1-B3145D5A9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281" y="1494981"/>
            <a:ext cx="1220406" cy="1295125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261F3C74-DBB3-4922-83F7-D7C30DF2A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503" y="2878377"/>
            <a:ext cx="1220406" cy="1295125"/>
          </a:xfrm>
          <a:prstGeom prst="rect">
            <a:avLst/>
          </a:prstGeom>
        </p:spPr>
      </p:pic>
      <p:sp>
        <p:nvSpPr>
          <p:cNvPr id="71" name="Arrow: Curved Down 70">
            <a:extLst>
              <a:ext uri="{FF2B5EF4-FFF2-40B4-BE49-F238E27FC236}">
                <a16:creationId xmlns:a16="http://schemas.microsoft.com/office/drawing/2014/main" id="{B2E15844-6F41-4C61-9568-6F48293EE936}"/>
              </a:ext>
            </a:extLst>
          </p:cNvPr>
          <p:cNvSpPr/>
          <p:nvPr/>
        </p:nvSpPr>
        <p:spPr>
          <a:xfrm>
            <a:off x="6491769" y="5015426"/>
            <a:ext cx="811780" cy="369331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124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9F4A7E8-6E95-4550-91AB-B13DD7B7D510}"/>
              </a:ext>
            </a:extLst>
          </p:cNvPr>
          <p:cNvSpPr txBox="1"/>
          <p:nvPr/>
        </p:nvSpPr>
        <p:spPr>
          <a:xfrm>
            <a:off x="3108334" y="320595"/>
            <a:ext cx="55886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7200" b="1" dirty="0"/>
              <a:t>eight hundred</a:t>
            </a:r>
            <a:endParaRPr lang="en-GB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F22502-A43F-4965-A867-37F07D444A0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173" y="6322695"/>
            <a:ext cx="1395095" cy="53530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888FD48-8582-404B-98E6-B0689D08FC84}"/>
              </a:ext>
            </a:extLst>
          </p:cNvPr>
          <p:cNvGrpSpPr/>
          <p:nvPr/>
        </p:nvGrpSpPr>
        <p:grpSpPr>
          <a:xfrm>
            <a:off x="1369273" y="5353680"/>
            <a:ext cx="10434329" cy="625553"/>
            <a:chOff x="1369273" y="5353680"/>
            <a:chExt cx="10434329" cy="62555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B921525-7FAE-4D0C-8401-B321B1216B79}"/>
                </a:ext>
              </a:extLst>
            </p:cNvPr>
            <p:cNvGrpSpPr/>
            <p:nvPr/>
          </p:nvGrpSpPr>
          <p:grpSpPr>
            <a:xfrm>
              <a:off x="1369273" y="5354414"/>
              <a:ext cx="10434329" cy="624819"/>
              <a:chOff x="920319" y="5427309"/>
              <a:chExt cx="10434329" cy="624819"/>
            </a:xfrm>
          </p:grpSpPr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DF71F826-82AE-47E6-B144-3AC27F774F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0319" y="5427309"/>
                <a:ext cx="10162820" cy="582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A6B9591-67A2-4C15-A1EE-9A4162FDFD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9507" y="5445507"/>
                <a:ext cx="0" cy="18660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BDB17B6-8E82-4376-A7A0-270C59D7C2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46701" y="5433134"/>
                <a:ext cx="0" cy="211365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3E89065-D6EF-482B-9FB6-B58A6EF997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6218" y="5445507"/>
                <a:ext cx="0" cy="18661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B20B8CB-B0A9-4D3C-A66B-603E3329FB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52727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45DD453-C934-4FBC-9AB8-1A71871AA3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67239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DCA4FA7-0140-4119-96D1-D0446281C5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5946" y="5433134"/>
                <a:ext cx="0" cy="198983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5471D07-0DE1-4E0F-9256-2500AB164C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35441" y="5433134"/>
                <a:ext cx="0" cy="198983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3430A26-8446-4E55-8E3C-2E6ABF7865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61570" y="5433134"/>
                <a:ext cx="0" cy="19898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E9DA408-4F42-4D57-96AC-0CAF9A797C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4948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B1DCE28-C447-4BA4-8906-CCC503901D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7045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8E4619B-A42B-425E-94AB-8B24EE0F48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7662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52C3A77-A612-46F2-AB3D-7C2A902E0A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87158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9769575-964B-45DC-BBD2-1C79F97E48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0281" y="5433134"/>
                <a:ext cx="0" cy="21119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02EE5C9B-C9F2-434E-9482-44D4B91A3C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70847" y="5433134"/>
                <a:ext cx="0" cy="21119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B18AC38-8B0C-4248-B56B-3BE2627B6A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22996" y="5433134"/>
                <a:ext cx="0" cy="21813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A11A521E-8B9A-4BB9-BC4B-8EC2E793D9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78103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E287C39-B02C-4440-A635-59177AB27B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75109" y="5445507"/>
                <a:ext cx="0" cy="205757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7EDDA15-E073-4E0A-A29D-51E49CBBF5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67302" y="5433134"/>
                <a:ext cx="854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9C1E6A1-FEAA-4A9A-95A8-0C62A13FCE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6327" y="5445507"/>
                <a:ext cx="0" cy="198826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99BFD9B-1A70-444E-8CC0-427C159647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19295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48D2D32-6C7E-4C62-91A7-973CC6EB97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2670" y="5445507"/>
                <a:ext cx="0" cy="20465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1411BEB2-93EC-4857-B6F3-E135D78BB5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67675" y="5445507"/>
                <a:ext cx="0" cy="22490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4C8D4D5-8F31-4668-9513-055489B8DFDC}"/>
                  </a:ext>
                </a:extLst>
              </p:cNvPr>
              <p:cNvSpPr txBox="1"/>
              <p:nvPr/>
            </p:nvSpPr>
            <p:spPr>
              <a:xfrm>
                <a:off x="1093506" y="5682796"/>
                <a:ext cx="10261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0          100         200         300          400        500         600       700         800       900         1000       1100        1200</a:t>
                </a:r>
              </a:p>
            </p:txBody>
          </p:sp>
        </p:grp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F3E7700-CB6B-4A60-9FC7-C2FFBAC9DE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07002" y="5360973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D109CE3-F8FB-47AB-BED3-B2A76F548851}"/>
                </a:ext>
              </a:extLst>
            </p:cNvPr>
            <p:cNvCxnSpPr>
              <a:cxnSpLocks/>
            </p:cNvCxnSpPr>
            <p:nvPr/>
          </p:nvCxnSpPr>
          <p:spPr>
            <a:xfrm>
              <a:off x="10832544" y="5353680"/>
              <a:ext cx="1309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9725200-757D-4FFB-B18F-BC03980258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88893" y="5362720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7046EF0-3143-4F90-9C25-368F032BFF56}"/>
              </a:ext>
            </a:extLst>
          </p:cNvPr>
          <p:cNvCxnSpPr>
            <a:cxnSpLocks/>
          </p:cNvCxnSpPr>
          <p:nvPr/>
        </p:nvCxnSpPr>
        <p:spPr>
          <a:xfrm>
            <a:off x="1898975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B302533-9206-49AF-8A17-36D4B9A9604E}"/>
              </a:ext>
            </a:extLst>
          </p:cNvPr>
          <p:cNvCxnSpPr>
            <a:cxnSpLocks/>
          </p:cNvCxnSpPr>
          <p:nvPr/>
        </p:nvCxnSpPr>
        <p:spPr>
          <a:xfrm>
            <a:off x="228959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5604567-D42E-4EC1-BAF9-1EC2E7927819}"/>
              </a:ext>
            </a:extLst>
          </p:cNvPr>
          <p:cNvCxnSpPr>
            <a:cxnSpLocks/>
          </p:cNvCxnSpPr>
          <p:nvPr/>
        </p:nvCxnSpPr>
        <p:spPr>
          <a:xfrm>
            <a:off x="2706842" y="5363074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5C5C130-9808-4BA4-9617-29ABD9149F9E}"/>
              </a:ext>
            </a:extLst>
          </p:cNvPr>
          <p:cNvCxnSpPr>
            <a:cxnSpLocks/>
          </p:cNvCxnSpPr>
          <p:nvPr/>
        </p:nvCxnSpPr>
        <p:spPr>
          <a:xfrm>
            <a:off x="3090190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BE213370-B2D7-4D11-823D-201CEDD889CE}"/>
              </a:ext>
            </a:extLst>
          </p:cNvPr>
          <p:cNvCxnSpPr>
            <a:cxnSpLocks/>
          </p:cNvCxnSpPr>
          <p:nvPr/>
        </p:nvCxnSpPr>
        <p:spPr>
          <a:xfrm>
            <a:off x="3505832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E6E0605-3A1A-428D-83CC-64544BE3D165}"/>
              </a:ext>
            </a:extLst>
          </p:cNvPr>
          <p:cNvCxnSpPr>
            <a:cxnSpLocks/>
          </p:cNvCxnSpPr>
          <p:nvPr/>
        </p:nvCxnSpPr>
        <p:spPr>
          <a:xfrm>
            <a:off x="3940839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3375506-8047-4292-8C12-E22F54E920AA}"/>
              </a:ext>
            </a:extLst>
          </p:cNvPr>
          <p:cNvCxnSpPr>
            <a:cxnSpLocks/>
          </p:cNvCxnSpPr>
          <p:nvPr/>
        </p:nvCxnSpPr>
        <p:spPr>
          <a:xfrm>
            <a:off x="434921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04B2EFE-2DDF-484A-A276-7F7A0B172D06}"/>
              </a:ext>
            </a:extLst>
          </p:cNvPr>
          <p:cNvCxnSpPr>
            <a:cxnSpLocks/>
          </p:cNvCxnSpPr>
          <p:nvPr/>
        </p:nvCxnSpPr>
        <p:spPr>
          <a:xfrm>
            <a:off x="4748706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5DCF014E-D8DD-4F45-980B-63D201937BF1}"/>
              </a:ext>
            </a:extLst>
          </p:cNvPr>
          <p:cNvCxnSpPr>
            <a:cxnSpLocks/>
          </p:cNvCxnSpPr>
          <p:nvPr/>
        </p:nvCxnSpPr>
        <p:spPr>
          <a:xfrm>
            <a:off x="5130446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ECEB29FC-1FD2-44BA-B209-D62524119D85}"/>
              </a:ext>
            </a:extLst>
          </p:cNvPr>
          <p:cNvCxnSpPr>
            <a:cxnSpLocks/>
          </p:cNvCxnSpPr>
          <p:nvPr/>
        </p:nvCxnSpPr>
        <p:spPr>
          <a:xfrm>
            <a:off x="5521064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230CA80-9455-4912-9DF0-B31195DDC160}"/>
              </a:ext>
            </a:extLst>
          </p:cNvPr>
          <p:cNvCxnSpPr>
            <a:cxnSpLocks/>
          </p:cNvCxnSpPr>
          <p:nvPr/>
        </p:nvCxnSpPr>
        <p:spPr>
          <a:xfrm>
            <a:off x="5891491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56B4261F-F383-4800-B299-7D33DEC21C87}"/>
              </a:ext>
            </a:extLst>
          </p:cNvPr>
          <p:cNvCxnSpPr>
            <a:cxnSpLocks/>
          </p:cNvCxnSpPr>
          <p:nvPr/>
        </p:nvCxnSpPr>
        <p:spPr>
          <a:xfrm>
            <a:off x="6312657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78A605B-0583-412C-91D2-446D70DF7CFC}"/>
              </a:ext>
            </a:extLst>
          </p:cNvPr>
          <p:cNvCxnSpPr>
            <a:cxnSpLocks/>
          </p:cNvCxnSpPr>
          <p:nvPr/>
        </p:nvCxnSpPr>
        <p:spPr>
          <a:xfrm>
            <a:off x="6673031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C2DC7885-02B5-4749-A2F6-57A8083E3D26}"/>
              </a:ext>
            </a:extLst>
          </p:cNvPr>
          <p:cNvCxnSpPr>
            <a:cxnSpLocks/>
          </p:cNvCxnSpPr>
          <p:nvPr/>
        </p:nvCxnSpPr>
        <p:spPr>
          <a:xfrm>
            <a:off x="704950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5A8E04B8-471C-4482-AAB1-393DA0580B22}"/>
              </a:ext>
            </a:extLst>
          </p:cNvPr>
          <p:cNvCxnSpPr>
            <a:cxnSpLocks/>
          </p:cNvCxnSpPr>
          <p:nvPr/>
        </p:nvCxnSpPr>
        <p:spPr>
          <a:xfrm>
            <a:off x="7377977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AAC57D3-F2F8-42A2-AD1C-C1F873763701}"/>
              </a:ext>
            </a:extLst>
          </p:cNvPr>
          <p:cNvCxnSpPr>
            <a:cxnSpLocks/>
          </p:cNvCxnSpPr>
          <p:nvPr/>
        </p:nvCxnSpPr>
        <p:spPr>
          <a:xfrm>
            <a:off x="7830738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3A2D4060-2BB0-48DD-B0D5-C2DD56B13455}"/>
              </a:ext>
            </a:extLst>
          </p:cNvPr>
          <p:cNvCxnSpPr>
            <a:cxnSpLocks/>
          </p:cNvCxnSpPr>
          <p:nvPr/>
        </p:nvCxnSpPr>
        <p:spPr>
          <a:xfrm>
            <a:off x="8230233" y="5364286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C8F4B2D-C309-451E-A04F-AA5302730F7F}"/>
              </a:ext>
            </a:extLst>
          </p:cNvPr>
          <p:cNvCxnSpPr>
            <a:cxnSpLocks/>
          </p:cNvCxnSpPr>
          <p:nvPr/>
        </p:nvCxnSpPr>
        <p:spPr>
          <a:xfrm>
            <a:off x="8583210" y="536614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D937EE4-394B-4CD3-B6F5-DF2DDB9722EA}"/>
              </a:ext>
            </a:extLst>
          </p:cNvPr>
          <p:cNvCxnSpPr>
            <a:cxnSpLocks/>
          </p:cNvCxnSpPr>
          <p:nvPr/>
        </p:nvCxnSpPr>
        <p:spPr>
          <a:xfrm>
            <a:off x="89867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9BE52A2C-3E88-49CF-BB45-B60730D1F7FB}"/>
              </a:ext>
            </a:extLst>
          </p:cNvPr>
          <p:cNvCxnSpPr>
            <a:cxnSpLocks/>
          </p:cNvCxnSpPr>
          <p:nvPr/>
        </p:nvCxnSpPr>
        <p:spPr>
          <a:xfrm>
            <a:off x="93931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BE49BF17-DAFA-4844-8C22-9AFD8A4B800F}"/>
              </a:ext>
            </a:extLst>
          </p:cNvPr>
          <p:cNvCxnSpPr>
            <a:cxnSpLocks/>
          </p:cNvCxnSpPr>
          <p:nvPr/>
        </p:nvCxnSpPr>
        <p:spPr>
          <a:xfrm>
            <a:off x="9808777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A7DBD745-E0A8-476B-B93C-157A187F43F8}"/>
              </a:ext>
            </a:extLst>
          </p:cNvPr>
          <p:cNvCxnSpPr>
            <a:cxnSpLocks/>
          </p:cNvCxnSpPr>
          <p:nvPr/>
        </p:nvCxnSpPr>
        <p:spPr>
          <a:xfrm>
            <a:off x="102244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74FBF4E8-49E3-4DCB-ACA5-3D2D0934B6A5}"/>
              </a:ext>
            </a:extLst>
          </p:cNvPr>
          <p:cNvCxnSpPr>
            <a:cxnSpLocks/>
          </p:cNvCxnSpPr>
          <p:nvPr/>
        </p:nvCxnSpPr>
        <p:spPr>
          <a:xfrm>
            <a:off x="106308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861DFFE5-AEFA-45A5-B1B3-A58CCD66B51F}"/>
              </a:ext>
            </a:extLst>
          </p:cNvPr>
          <p:cNvCxnSpPr>
            <a:cxnSpLocks/>
          </p:cNvCxnSpPr>
          <p:nvPr/>
        </p:nvCxnSpPr>
        <p:spPr>
          <a:xfrm>
            <a:off x="11046449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Arrow: Curved Down 2">
            <a:extLst>
              <a:ext uri="{FF2B5EF4-FFF2-40B4-BE49-F238E27FC236}">
                <a16:creationId xmlns:a16="http://schemas.microsoft.com/office/drawing/2014/main" id="{8292BA20-75D1-40F0-B25F-4275098C2666}"/>
              </a:ext>
            </a:extLst>
          </p:cNvPr>
          <p:cNvSpPr/>
          <p:nvPr/>
        </p:nvSpPr>
        <p:spPr>
          <a:xfrm>
            <a:off x="1718460" y="5029150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E69D879D-78F0-43A9-A9E8-93177048D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224" y="1520924"/>
            <a:ext cx="1220406" cy="129512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FAD1EEB4-5F8C-41DA-9767-928B5DBDC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503" y="1535407"/>
            <a:ext cx="1220406" cy="1295125"/>
          </a:xfrm>
          <a:prstGeom prst="rect">
            <a:avLst/>
          </a:prstGeom>
        </p:spPr>
      </p:pic>
      <p:sp>
        <p:nvSpPr>
          <p:cNvPr id="61" name="Arrow: Curved Down 60">
            <a:extLst>
              <a:ext uri="{FF2B5EF4-FFF2-40B4-BE49-F238E27FC236}">
                <a16:creationId xmlns:a16="http://schemas.microsoft.com/office/drawing/2014/main" id="{60B2EB47-F577-4BBB-9EB7-88FD4E7EAB6F}"/>
              </a:ext>
            </a:extLst>
          </p:cNvPr>
          <p:cNvSpPr/>
          <p:nvPr/>
        </p:nvSpPr>
        <p:spPr>
          <a:xfrm>
            <a:off x="2509123" y="5030470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278D1C63-7BA6-4AF1-A053-215F0B059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782" y="2893699"/>
            <a:ext cx="1220406" cy="1295125"/>
          </a:xfrm>
          <a:prstGeom prst="rect">
            <a:avLst/>
          </a:prstGeom>
        </p:spPr>
      </p:pic>
      <p:sp>
        <p:nvSpPr>
          <p:cNvPr id="63" name="Arrow: Curved Down 62">
            <a:extLst>
              <a:ext uri="{FF2B5EF4-FFF2-40B4-BE49-F238E27FC236}">
                <a16:creationId xmlns:a16="http://schemas.microsoft.com/office/drawing/2014/main" id="{6EC4F092-EAC1-4C6F-833F-4E4A91D30AB4}"/>
              </a:ext>
            </a:extLst>
          </p:cNvPr>
          <p:cNvSpPr/>
          <p:nvPr/>
        </p:nvSpPr>
        <p:spPr>
          <a:xfrm>
            <a:off x="3298896" y="5013984"/>
            <a:ext cx="932775" cy="339696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BB49A0DC-7128-4BE2-AF23-0D3379909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782" y="1542778"/>
            <a:ext cx="1220406" cy="1295125"/>
          </a:xfrm>
          <a:prstGeom prst="rect">
            <a:avLst/>
          </a:prstGeom>
        </p:spPr>
      </p:pic>
      <p:sp>
        <p:nvSpPr>
          <p:cNvPr id="65" name="Arrow: Curved Down 64">
            <a:extLst>
              <a:ext uri="{FF2B5EF4-FFF2-40B4-BE49-F238E27FC236}">
                <a16:creationId xmlns:a16="http://schemas.microsoft.com/office/drawing/2014/main" id="{AD58F94A-51E5-41BF-9F03-8D1ED318D94F}"/>
              </a:ext>
            </a:extLst>
          </p:cNvPr>
          <p:cNvSpPr/>
          <p:nvPr/>
        </p:nvSpPr>
        <p:spPr>
          <a:xfrm>
            <a:off x="4082546" y="5040279"/>
            <a:ext cx="932775" cy="339696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C2E4ECA9-203F-4DE6-9C6F-BABBE4605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854" y="1520924"/>
            <a:ext cx="1220406" cy="1295125"/>
          </a:xfrm>
          <a:prstGeom prst="rect">
            <a:avLst/>
          </a:prstGeom>
        </p:spPr>
      </p:pic>
      <p:sp>
        <p:nvSpPr>
          <p:cNvPr id="67" name="Arrow: Curved Down 66">
            <a:extLst>
              <a:ext uri="{FF2B5EF4-FFF2-40B4-BE49-F238E27FC236}">
                <a16:creationId xmlns:a16="http://schemas.microsoft.com/office/drawing/2014/main" id="{E8594DB7-0A60-4F4D-B817-82321CDF8F07}"/>
              </a:ext>
            </a:extLst>
          </p:cNvPr>
          <p:cNvSpPr/>
          <p:nvPr/>
        </p:nvSpPr>
        <p:spPr>
          <a:xfrm>
            <a:off x="4872918" y="5030829"/>
            <a:ext cx="932775" cy="339696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8" name="Arrow: Curved Down 67">
            <a:extLst>
              <a:ext uri="{FF2B5EF4-FFF2-40B4-BE49-F238E27FC236}">
                <a16:creationId xmlns:a16="http://schemas.microsoft.com/office/drawing/2014/main" id="{9CDAAED8-9FF5-4FD7-BFCC-0C29EABB6F40}"/>
              </a:ext>
            </a:extLst>
          </p:cNvPr>
          <p:cNvSpPr/>
          <p:nvPr/>
        </p:nvSpPr>
        <p:spPr>
          <a:xfrm>
            <a:off x="5682343" y="5031543"/>
            <a:ext cx="932775" cy="339696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42F2FE05-D7EF-4B42-BFE1-B3145D5A9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281" y="1494981"/>
            <a:ext cx="1220406" cy="1295125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261F3C74-DBB3-4922-83F7-D7C30DF2A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503" y="2878377"/>
            <a:ext cx="1220406" cy="1295125"/>
          </a:xfrm>
          <a:prstGeom prst="rect">
            <a:avLst/>
          </a:prstGeom>
        </p:spPr>
      </p:pic>
      <p:sp>
        <p:nvSpPr>
          <p:cNvPr id="71" name="Arrow: Curved Down 70">
            <a:extLst>
              <a:ext uri="{FF2B5EF4-FFF2-40B4-BE49-F238E27FC236}">
                <a16:creationId xmlns:a16="http://schemas.microsoft.com/office/drawing/2014/main" id="{B2E15844-6F41-4C61-9568-6F48293EE936}"/>
              </a:ext>
            </a:extLst>
          </p:cNvPr>
          <p:cNvSpPr/>
          <p:nvPr/>
        </p:nvSpPr>
        <p:spPr>
          <a:xfrm>
            <a:off x="6491769" y="5015426"/>
            <a:ext cx="811780" cy="369331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A7224C40-67D1-45FA-8BCC-5443015B0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4033" y="2878377"/>
            <a:ext cx="1220406" cy="1295125"/>
          </a:xfrm>
          <a:prstGeom prst="rect">
            <a:avLst/>
          </a:prstGeom>
        </p:spPr>
      </p:pic>
      <p:sp>
        <p:nvSpPr>
          <p:cNvPr id="73" name="Arrow: Curved Down 72">
            <a:extLst>
              <a:ext uri="{FF2B5EF4-FFF2-40B4-BE49-F238E27FC236}">
                <a16:creationId xmlns:a16="http://schemas.microsoft.com/office/drawing/2014/main" id="{E4702F84-5877-4FC7-B791-141581C7AE8A}"/>
              </a:ext>
            </a:extLst>
          </p:cNvPr>
          <p:cNvSpPr/>
          <p:nvPr/>
        </p:nvSpPr>
        <p:spPr>
          <a:xfrm>
            <a:off x="7264654" y="4983554"/>
            <a:ext cx="854329" cy="376685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979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9F4A7E8-6E95-4550-91AB-B13DD7B7D510}"/>
              </a:ext>
            </a:extLst>
          </p:cNvPr>
          <p:cNvSpPr txBox="1"/>
          <p:nvPr/>
        </p:nvSpPr>
        <p:spPr>
          <a:xfrm>
            <a:off x="3235484" y="320595"/>
            <a:ext cx="53343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7200" b="1" dirty="0"/>
              <a:t>nine hundred</a:t>
            </a:r>
            <a:endParaRPr lang="en-GB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F22502-A43F-4965-A867-37F07D444A0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173" y="6322695"/>
            <a:ext cx="1395095" cy="53530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888FD48-8582-404B-98E6-B0689D08FC84}"/>
              </a:ext>
            </a:extLst>
          </p:cNvPr>
          <p:cNvGrpSpPr/>
          <p:nvPr/>
        </p:nvGrpSpPr>
        <p:grpSpPr>
          <a:xfrm>
            <a:off x="1369273" y="5353680"/>
            <a:ext cx="10434329" cy="625553"/>
            <a:chOff x="1369273" y="5353680"/>
            <a:chExt cx="10434329" cy="62555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B921525-7FAE-4D0C-8401-B321B1216B79}"/>
                </a:ext>
              </a:extLst>
            </p:cNvPr>
            <p:cNvGrpSpPr/>
            <p:nvPr/>
          </p:nvGrpSpPr>
          <p:grpSpPr>
            <a:xfrm>
              <a:off x="1369273" y="5354414"/>
              <a:ext cx="10434329" cy="624819"/>
              <a:chOff x="920319" y="5427309"/>
              <a:chExt cx="10434329" cy="624819"/>
            </a:xfrm>
          </p:grpSpPr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DF71F826-82AE-47E6-B144-3AC27F774F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0319" y="5427309"/>
                <a:ext cx="10162820" cy="582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A6B9591-67A2-4C15-A1EE-9A4162FDFD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9507" y="5445507"/>
                <a:ext cx="0" cy="18660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BDB17B6-8E82-4376-A7A0-270C59D7C2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46701" y="5433134"/>
                <a:ext cx="0" cy="211365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3E89065-D6EF-482B-9FB6-B58A6EF997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6218" y="5445507"/>
                <a:ext cx="0" cy="18661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B20B8CB-B0A9-4D3C-A66B-603E3329FB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52727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45DD453-C934-4FBC-9AB8-1A71871AA3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67239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DCA4FA7-0140-4119-96D1-D0446281C5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5946" y="5433134"/>
                <a:ext cx="0" cy="198983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5471D07-0DE1-4E0F-9256-2500AB164C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35441" y="5433134"/>
                <a:ext cx="0" cy="198983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3430A26-8446-4E55-8E3C-2E6ABF7865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61570" y="5433134"/>
                <a:ext cx="0" cy="19898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E9DA408-4F42-4D57-96AC-0CAF9A797C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4948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B1DCE28-C447-4BA4-8906-CCC503901D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7045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8E4619B-A42B-425E-94AB-8B24EE0F48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7662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52C3A77-A612-46F2-AB3D-7C2A902E0A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87158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9769575-964B-45DC-BBD2-1C79F97E48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0281" y="5433134"/>
                <a:ext cx="0" cy="21119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02EE5C9B-C9F2-434E-9482-44D4B91A3C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70847" y="5433134"/>
                <a:ext cx="0" cy="21119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B18AC38-8B0C-4248-B56B-3BE2627B6A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22996" y="5433134"/>
                <a:ext cx="0" cy="21813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A11A521E-8B9A-4BB9-BC4B-8EC2E793D9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78103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E287C39-B02C-4440-A635-59177AB27B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75109" y="5445507"/>
                <a:ext cx="0" cy="205757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7EDDA15-E073-4E0A-A29D-51E49CBBF5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67302" y="5433134"/>
                <a:ext cx="854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9C1E6A1-FEAA-4A9A-95A8-0C62A13FCE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6327" y="5445507"/>
                <a:ext cx="0" cy="198826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99BFD9B-1A70-444E-8CC0-427C159647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19295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48D2D32-6C7E-4C62-91A7-973CC6EB97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2670" y="5445507"/>
                <a:ext cx="0" cy="20465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1411BEB2-93EC-4857-B6F3-E135D78BB5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67675" y="5445507"/>
                <a:ext cx="0" cy="22490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4C8D4D5-8F31-4668-9513-055489B8DFDC}"/>
                  </a:ext>
                </a:extLst>
              </p:cNvPr>
              <p:cNvSpPr txBox="1"/>
              <p:nvPr/>
            </p:nvSpPr>
            <p:spPr>
              <a:xfrm>
                <a:off x="1093506" y="5682796"/>
                <a:ext cx="10261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0          100         200         300          400        500         600       700         800       900         1000       1100        1200</a:t>
                </a:r>
              </a:p>
            </p:txBody>
          </p:sp>
        </p:grp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F3E7700-CB6B-4A60-9FC7-C2FFBAC9DE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07002" y="5360973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D109CE3-F8FB-47AB-BED3-B2A76F548851}"/>
                </a:ext>
              </a:extLst>
            </p:cNvPr>
            <p:cNvCxnSpPr>
              <a:cxnSpLocks/>
            </p:cNvCxnSpPr>
            <p:nvPr/>
          </p:nvCxnSpPr>
          <p:spPr>
            <a:xfrm>
              <a:off x="10832544" y="5353680"/>
              <a:ext cx="1309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9725200-757D-4FFB-B18F-BC03980258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88893" y="5362720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7046EF0-3143-4F90-9C25-368F032BFF56}"/>
              </a:ext>
            </a:extLst>
          </p:cNvPr>
          <p:cNvCxnSpPr>
            <a:cxnSpLocks/>
          </p:cNvCxnSpPr>
          <p:nvPr/>
        </p:nvCxnSpPr>
        <p:spPr>
          <a:xfrm>
            <a:off x="1898975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B302533-9206-49AF-8A17-36D4B9A9604E}"/>
              </a:ext>
            </a:extLst>
          </p:cNvPr>
          <p:cNvCxnSpPr>
            <a:cxnSpLocks/>
          </p:cNvCxnSpPr>
          <p:nvPr/>
        </p:nvCxnSpPr>
        <p:spPr>
          <a:xfrm>
            <a:off x="228959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5604567-D42E-4EC1-BAF9-1EC2E7927819}"/>
              </a:ext>
            </a:extLst>
          </p:cNvPr>
          <p:cNvCxnSpPr>
            <a:cxnSpLocks/>
          </p:cNvCxnSpPr>
          <p:nvPr/>
        </p:nvCxnSpPr>
        <p:spPr>
          <a:xfrm>
            <a:off x="2706842" y="5363074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5C5C130-9808-4BA4-9617-29ABD9149F9E}"/>
              </a:ext>
            </a:extLst>
          </p:cNvPr>
          <p:cNvCxnSpPr>
            <a:cxnSpLocks/>
          </p:cNvCxnSpPr>
          <p:nvPr/>
        </p:nvCxnSpPr>
        <p:spPr>
          <a:xfrm>
            <a:off x="3090190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BE213370-B2D7-4D11-823D-201CEDD889CE}"/>
              </a:ext>
            </a:extLst>
          </p:cNvPr>
          <p:cNvCxnSpPr>
            <a:cxnSpLocks/>
          </p:cNvCxnSpPr>
          <p:nvPr/>
        </p:nvCxnSpPr>
        <p:spPr>
          <a:xfrm>
            <a:off x="3505832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E6E0605-3A1A-428D-83CC-64544BE3D165}"/>
              </a:ext>
            </a:extLst>
          </p:cNvPr>
          <p:cNvCxnSpPr>
            <a:cxnSpLocks/>
          </p:cNvCxnSpPr>
          <p:nvPr/>
        </p:nvCxnSpPr>
        <p:spPr>
          <a:xfrm>
            <a:off x="3940839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3375506-8047-4292-8C12-E22F54E920AA}"/>
              </a:ext>
            </a:extLst>
          </p:cNvPr>
          <p:cNvCxnSpPr>
            <a:cxnSpLocks/>
          </p:cNvCxnSpPr>
          <p:nvPr/>
        </p:nvCxnSpPr>
        <p:spPr>
          <a:xfrm>
            <a:off x="434921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04B2EFE-2DDF-484A-A276-7F7A0B172D06}"/>
              </a:ext>
            </a:extLst>
          </p:cNvPr>
          <p:cNvCxnSpPr>
            <a:cxnSpLocks/>
          </p:cNvCxnSpPr>
          <p:nvPr/>
        </p:nvCxnSpPr>
        <p:spPr>
          <a:xfrm>
            <a:off x="4748706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5DCF014E-D8DD-4F45-980B-63D201937BF1}"/>
              </a:ext>
            </a:extLst>
          </p:cNvPr>
          <p:cNvCxnSpPr>
            <a:cxnSpLocks/>
          </p:cNvCxnSpPr>
          <p:nvPr/>
        </p:nvCxnSpPr>
        <p:spPr>
          <a:xfrm>
            <a:off x="5130446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ECEB29FC-1FD2-44BA-B209-D62524119D85}"/>
              </a:ext>
            </a:extLst>
          </p:cNvPr>
          <p:cNvCxnSpPr>
            <a:cxnSpLocks/>
          </p:cNvCxnSpPr>
          <p:nvPr/>
        </p:nvCxnSpPr>
        <p:spPr>
          <a:xfrm>
            <a:off x="5521064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230CA80-9455-4912-9DF0-B31195DDC160}"/>
              </a:ext>
            </a:extLst>
          </p:cNvPr>
          <p:cNvCxnSpPr>
            <a:cxnSpLocks/>
          </p:cNvCxnSpPr>
          <p:nvPr/>
        </p:nvCxnSpPr>
        <p:spPr>
          <a:xfrm>
            <a:off x="5891491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56B4261F-F383-4800-B299-7D33DEC21C87}"/>
              </a:ext>
            </a:extLst>
          </p:cNvPr>
          <p:cNvCxnSpPr>
            <a:cxnSpLocks/>
          </p:cNvCxnSpPr>
          <p:nvPr/>
        </p:nvCxnSpPr>
        <p:spPr>
          <a:xfrm>
            <a:off x="6312657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78A605B-0583-412C-91D2-446D70DF7CFC}"/>
              </a:ext>
            </a:extLst>
          </p:cNvPr>
          <p:cNvCxnSpPr>
            <a:cxnSpLocks/>
          </p:cNvCxnSpPr>
          <p:nvPr/>
        </p:nvCxnSpPr>
        <p:spPr>
          <a:xfrm>
            <a:off x="6673031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C2DC7885-02B5-4749-A2F6-57A8083E3D26}"/>
              </a:ext>
            </a:extLst>
          </p:cNvPr>
          <p:cNvCxnSpPr>
            <a:cxnSpLocks/>
          </p:cNvCxnSpPr>
          <p:nvPr/>
        </p:nvCxnSpPr>
        <p:spPr>
          <a:xfrm>
            <a:off x="704950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5A8E04B8-471C-4482-AAB1-393DA0580B22}"/>
              </a:ext>
            </a:extLst>
          </p:cNvPr>
          <p:cNvCxnSpPr>
            <a:cxnSpLocks/>
          </p:cNvCxnSpPr>
          <p:nvPr/>
        </p:nvCxnSpPr>
        <p:spPr>
          <a:xfrm>
            <a:off x="7377977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AAC57D3-F2F8-42A2-AD1C-C1F873763701}"/>
              </a:ext>
            </a:extLst>
          </p:cNvPr>
          <p:cNvCxnSpPr>
            <a:cxnSpLocks/>
          </p:cNvCxnSpPr>
          <p:nvPr/>
        </p:nvCxnSpPr>
        <p:spPr>
          <a:xfrm>
            <a:off x="7830738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3A2D4060-2BB0-48DD-B0D5-C2DD56B13455}"/>
              </a:ext>
            </a:extLst>
          </p:cNvPr>
          <p:cNvCxnSpPr>
            <a:cxnSpLocks/>
          </p:cNvCxnSpPr>
          <p:nvPr/>
        </p:nvCxnSpPr>
        <p:spPr>
          <a:xfrm>
            <a:off x="8230233" y="5364286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C8F4B2D-C309-451E-A04F-AA5302730F7F}"/>
              </a:ext>
            </a:extLst>
          </p:cNvPr>
          <p:cNvCxnSpPr>
            <a:cxnSpLocks/>
          </p:cNvCxnSpPr>
          <p:nvPr/>
        </p:nvCxnSpPr>
        <p:spPr>
          <a:xfrm>
            <a:off x="8583210" y="536614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D937EE4-394B-4CD3-B6F5-DF2DDB9722EA}"/>
              </a:ext>
            </a:extLst>
          </p:cNvPr>
          <p:cNvCxnSpPr>
            <a:cxnSpLocks/>
          </p:cNvCxnSpPr>
          <p:nvPr/>
        </p:nvCxnSpPr>
        <p:spPr>
          <a:xfrm>
            <a:off x="89867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9BE52A2C-3E88-49CF-BB45-B60730D1F7FB}"/>
              </a:ext>
            </a:extLst>
          </p:cNvPr>
          <p:cNvCxnSpPr>
            <a:cxnSpLocks/>
          </p:cNvCxnSpPr>
          <p:nvPr/>
        </p:nvCxnSpPr>
        <p:spPr>
          <a:xfrm>
            <a:off x="93931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BE49BF17-DAFA-4844-8C22-9AFD8A4B800F}"/>
              </a:ext>
            </a:extLst>
          </p:cNvPr>
          <p:cNvCxnSpPr>
            <a:cxnSpLocks/>
          </p:cNvCxnSpPr>
          <p:nvPr/>
        </p:nvCxnSpPr>
        <p:spPr>
          <a:xfrm>
            <a:off x="9808777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A7DBD745-E0A8-476B-B93C-157A187F43F8}"/>
              </a:ext>
            </a:extLst>
          </p:cNvPr>
          <p:cNvCxnSpPr>
            <a:cxnSpLocks/>
          </p:cNvCxnSpPr>
          <p:nvPr/>
        </p:nvCxnSpPr>
        <p:spPr>
          <a:xfrm>
            <a:off x="102244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74FBF4E8-49E3-4DCB-ACA5-3D2D0934B6A5}"/>
              </a:ext>
            </a:extLst>
          </p:cNvPr>
          <p:cNvCxnSpPr>
            <a:cxnSpLocks/>
          </p:cNvCxnSpPr>
          <p:nvPr/>
        </p:nvCxnSpPr>
        <p:spPr>
          <a:xfrm>
            <a:off x="106308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861DFFE5-AEFA-45A5-B1B3-A58CCD66B51F}"/>
              </a:ext>
            </a:extLst>
          </p:cNvPr>
          <p:cNvCxnSpPr>
            <a:cxnSpLocks/>
          </p:cNvCxnSpPr>
          <p:nvPr/>
        </p:nvCxnSpPr>
        <p:spPr>
          <a:xfrm>
            <a:off x="11046449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Arrow: Curved Down 2">
            <a:extLst>
              <a:ext uri="{FF2B5EF4-FFF2-40B4-BE49-F238E27FC236}">
                <a16:creationId xmlns:a16="http://schemas.microsoft.com/office/drawing/2014/main" id="{8292BA20-75D1-40F0-B25F-4275098C2666}"/>
              </a:ext>
            </a:extLst>
          </p:cNvPr>
          <p:cNvSpPr/>
          <p:nvPr/>
        </p:nvSpPr>
        <p:spPr>
          <a:xfrm>
            <a:off x="1718460" y="5029150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E69D879D-78F0-43A9-A9E8-93177048D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224" y="1520924"/>
            <a:ext cx="1220406" cy="129512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FAD1EEB4-5F8C-41DA-9767-928B5DBDC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503" y="1535407"/>
            <a:ext cx="1220406" cy="1295125"/>
          </a:xfrm>
          <a:prstGeom prst="rect">
            <a:avLst/>
          </a:prstGeom>
        </p:spPr>
      </p:pic>
      <p:sp>
        <p:nvSpPr>
          <p:cNvPr id="61" name="Arrow: Curved Down 60">
            <a:extLst>
              <a:ext uri="{FF2B5EF4-FFF2-40B4-BE49-F238E27FC236}">
                <a16:creationId xmlns:a16="http://schemas.microsoft.com/office/drawing/2014/main" id="{60B2EB47-F577-4BBB-9EB7-88FD4E7EAB6F}"/>
              </a:ext>
            </a:extLst>
          </p:cNvPr>
          <p:cNvSpPr/>
          <p:nvPr/>
        </p:nvSpPr>
        <p:spPr>
          <a:xfrm>
            <a:off x="2509123" y="5030470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278D1C63-7BA6-4AF1-A053-215F0B059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782" y="2893699"/>
            <a:ext cx="1220406" cy="1295125"/>
          </a:xfrm>
          <a:prstGeom prst="rect">
            <a:avLst/>
          </a:prstGeom>
        </p:spPr>
      </p:pic>
      <p:sp>
        <p:nvSpPr>
          <p:cNvPr id="63" name="Arrow: Curved Down 62">
            <a:extLst>
              <a:ext uri="{FF2B5EF4-FFF2-40B4-BE49-F238E27FC236}">
                <a16:creationId xmlns:a16="http://schemas.microsoft.com/office/drawing/2014/main" id="{6EC4F092-EAC1-4C6F-833F-4E4A91D30AB4}"/>
              </a:ext>
            </a:extLst>
          </p:cNvPr>
          <p:cNvSpPr/>
          <p:nvPr/>
        </p:nvSpPr>
        <p:spPr>
          <a:xfrm>
            <a:off x="3298896" y="5013984"/>
            <a:ext cx="932775" cy="339696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BB49A0DC-7128-4BE2-AF23-0D3379909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782" y="1542778"/>
            <a:ext cx="1220406" cy="1295125"/>
          </a:xfrm>
          <a:prstGeom prst="rect">
            <a:avLst/>
          </a:prstGeom>
        </p:spPr>
      </p:pic>
      <p:sp>
        <p:nvSpPr>
          <p:cNvPr id="65" name="Arrow: Curved Down 64">
            <a:extLst>
              <a:ext uri="{FF2B5EF4-FFF2-40B4-BE49-F238E27FC236}">
                <a16:creationId xmlns:a16="http://schemas.microsoft.com/office/drawing/2014/main" id="{AD58F94A-51E5-41BF-9F03-8D1ED318D94F}"/>
              </a:ext>
            </a:extLst>
          </p:cNvPr>
          <p:cNvSpPr/>
          <p:nvPr/>
        </p:nvSpPr>
        <p:spPr>
          <a:xfrm>
            <a:off x="4082546" y="5040279"/>
            <a:ext cx="932775" cy="339696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C2E4ECA9-203F-4DE6-9C6F-BABBE4605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854" y="1520924"/>
            <a:ext cx="1220406" cy="1295125"/>
          </a:xfrm>
          <a:prstGeom prst="rect">
            <a:avLst/>
          </a:prstGeom>
        </p:spPr>
      </p:pic>
      <p:sp>
        <p:nvSpPr>
          <p:cNvPr id="67" name="Arrow: Curved Down 66">
            <a:extLst>
              <a:ext uri="{FF2B5EF4-FFF2-40B4-BE49-F238E27FC236}">
                <a16:creationId xmlns:a16="http://schemas.microsoft.com/office/drawing/2014/main" id="{E8594DB7-0A60-4F4D-B817-82321CDF8F07}"/>
              </a:ext>
            </a:extLst>
          </p:cNvPr>
          <p:cNvSpPr/>
          <p:nvPr/>
        </p:nvSpPr>
        <p:spPr>
          <a:xfrm>
            <a:off x="4872918" y="5030829"/>
            <a:ext cx="932775" cy="339696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8" name="Arrow: Curved Down 67">
            <a:extLst>
              <a:ext uri="{FF2B5EF4-FFF2-40B4-BE49-F238E27FC236}">
                <a16:creationId xmlns:a16="http://schemas.microsoft.com/office/drawing/2014/main" id="{9CDAAED8-9FF5-4FD7-BFCC-0C29EABB6F40}"/>
              </a:ext>
            </a:extLst>
          </p:cNvPr>
          <p:cNvSpPr/>
          <p:nvPr/>
        </p:nvSpPr>
        <p:spPr>
          <a:xfrm>
            <a:off x="5682343" y="5031543"/>
            <a:ext cx="932775" cy="339696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42F2FE05-D7EF-4B42-BFE1-B3145D5A9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281" y="1494981"/>
            <a:ext cx="1220406" cy="1295125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261F3C74-DBB3-4922-83F7-D7C30DF2A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503" y="2878377"/>
            <a:ext cx="1220406" cy="1295125"/>
          </a:xfrm>
          <a:prstGeom prst="rect">
            <a:avLst/>
          </a:prstGeom>
        </p:spPr>
      </p:pic>
      <p:sp>
        <p:nvSpPr>
          <p:cNvPr id="71" name="Arrow: Curved Down 70">
            <a:extLst>
              <a:ext uri="{FF2B5EF4-FFF2-40B4-BE49-F238E27FC236}">
                <a16:creationId xmlns:a16="http://schemas.microsoft.com/office/drawing/2014/main" id="{B2E15844-6F41-4C61-9568-6F48293EE936}"/>
              </a:ext>
            </a:extLst>
          </p:cNvPr>
          <p:cNvSpPr/>
          <p:nvPr/>
        </p:nvSpPr>
        <p:spPr>
          <a:xfrm>
            <a:off x="6491769" y="5015426"/>
            <a:ext cx="811780" cy="369331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A7224C40-67D1-45FA-8BCC-5443015B0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4033" y="2878377"/>
            <a:ext cx="1220406" cy="1295125"/>
          </a:xfrm>
          <a:prstGeom prst="rect">
            <a:avLst/>
          </a:prstGeom>
        </p:spPr>
      </p:pic>
      <p:sp>
        <p:nvSpPr>
          <p:cNvPr id="73" name="Arrow: Curved Down 72">
            <a:extLst>
              <a:ext uri="{FF2B5EF4-FFF2-40B4-BE49-F238E27FC236}">
                <a16:creationId xmlns:a16="http://schemas.microsoft.com/office/drawing/2014/main" id="{6D36487F-0D17-48B3-A7FF-AF94D3946B19}"/>
              </a:ext>
            </a:extLst>
          </p:cNvPr>
          <p:cNvSpPr/>
          <p:nvPr/>
        </p:nvSpPr>
        <p:spPr>
          <a:xfrm>
            <a:off x="7281572" y="5000482"/>
            <a:ext cx="811780" cy="369331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4" name="Arrow: Curved Down 73">
            <a:extLst>
              <a:ext uri="{FF2B5EF4-FFF2-40B4-BE49-F238E27FC236}">
                <a16:creationId xmlns:a16="http://schemas.microsoft.com/office/drawing/2014/main" id="{E4D7A065-2BE5-4620-93B7-94088AEF5370}"/>
              </a:ext>
            </a:extLst>
          </p:cNvPr>
          <p:cNvSpPr/>
          <p:nvPr/>
        </p:nvSpPr>
        <p:spPr>
          <a:xfrm>
            <a:off x="8032203" y="4971749"/>
            <a:ext cx="811780" cy="369331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E28AAFFB-6A59-44A3-B3F3-F66209B4C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7505" y="2888301"/>
            <a:ext cx="1220406" cy="129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026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9F4A7E8-6E95-4550-91AB-B13DD7B7D510}"/>
              </a:ext>
            </a:extLst>
          </p:cNvPr>
          <p:cNvSpPr txBox="1"/>
          <p:nvPr/>
        </p:nvSpPr>
        <p:spPr>
          <a:xfrm>
            <a:off x="3166173" y="320595"/>
            <a:ext cx="54729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7200" b="1" dirty="0"/>
              <a:t>one thousand</a:t>
            </a:r>
            <a:endParaRPr lang="en-GB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F22502-A43F-4965-A867-37F07D444A0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173" y="6322695"/>
            <a:ext cx="1395095" cy="53530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888FD48-8582-404B-98E6-B0689D08FC84}"/>
              </a:ext>
            </a:extLst>
          </p:cNvPr>
          <p:cNvGrpSpPr/>
          <p:nvPr/>
        </p:nvGrpSpPr>
        <p:grpSpPr>
          <a:xfrm>
            <a:off x="1369273" y="5353680"/>
            <a:ext cx="10434329" cy="625553"/>
            <a:chOff x="1369273" y="5353680"/>
            <a:chExt cx="10434329" cy="62555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B921525-7FAE-4D0C-8401-B321B1216B79}"/>
                </a:ext>
              </a:extLst>
            </p:cNvPr>
            <p:cNvGrpSpPr/>
            <p:nvPr/>
          </p:nvGrpSpPr>
          <p:grpSpPr>
            <a:xfrm>
              <a:off x="1369273" y="5354414"/>
              <a:ext cx="10434329" cy="624819"/>
              <a:chOff x="920319" y="5427309"/>
              <a:chExt cx="10434329" cy="624819"/>
            </a:xfrm>
          </p:grpSpPr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DF71F826-82AE-47E6-B144-3AC27F774F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0319" y="5427309"/>
                <a:ext cx="10162820" cy="582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A6B9591-67A2-4C15-A1EE-9A4162FDFD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9507" y="5445507"/>
                <a:ext cx="0" cy="18660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BDB17B6-8E82-4376-A7A0-270C59D7C2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46701" y="5433134"/>
                <a:ext cx="0" cy="211365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3E89065-D6EF-482B-9FB6-B58A6EF997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6218" y="5445507"/>
                <a:ext cx="0" cy="18661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B20B8CB-B0A9-4D3C-A66B-603E3329FB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52727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45DD453-C934-4FBC-9AB8-1A71871AA3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67239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DCA4FA7-0140-4119-96D1-D0446281C5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5946" y="5433134"/>
                <a:ext cx="0" cy="198983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5471D07-0DE1-4E0F-9256-2500AB164C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35441" y="5433134"/>
                <a:ext cx="0" cy="198983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3430A26-8446-4E55-8E3C-2E6ABF7865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61570" y="5433134"/>
                <a:ext cx="0" cy="19898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E9DA408-4F42-4D57-96AC-0CAF9A797C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4948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B1DCE28-C447-4BA4-8906-CCC503901D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7045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8E4619B-A42B-425E-94AB-8B24EE0F48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7662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52C3A77-A612-46F2-AB3D-7C2A902E0A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87158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9769575-964B-45DC-BBD2-1C79F97E48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0281" y="5433134"/>
                <a:ext cx="0" cy="21119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02EE5C9B-C9F2-434E-9482-44D4B91A3C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70847" y="5433134"/>
                <a:ext cx="0" cy="21119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B18AC38-8B0C-4248-B56B-3BE2627B6A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22996" y="5433134"/>
                <a:ext cx="0" cy="21813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A11A521E-8B9A-4BB9-BC4B-8EC2E793D9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78103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E287C39-B02C-4440-A635-59177AB27B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75109" y="5445507"/>
                <a:ext cx="0" cy="205757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7EDDA15-E073-4E0A-A29D-51E49CBBF5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67302" y="5433134"/>
                <a:ext cx="854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9C1E6A1-FEAA-4A9A-95A8-0C62A13FCE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6327" y="5445507"/>
                <a:ext cx="0" cy="198826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99BFD9B-1A70-444E-8CC0-427C159647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19295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48D2D32-6C7E-4C62-91A7-973CC6EB97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2670" y="5445507"/>
                <a:ext cx="0" cy="20465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1411BEB2-93EC-4857-B6F3-E135D78BB5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67675" y="5445507"/>
                <a:ext cx="0" cy="22490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4C8D4D5-8F31-4668-9513-055489B8DFDC}"/>
                  </a:ext>
                </a:extLst>
              </p:cNvPr>
              <p:cNvSpPr txBox="1"/>
              <p:nvPr/>
            </p:nvSpPr>
            <p:spPr>
              <a:xfrm>
                <a:off x="1093506" y="5682796"/>
                <a:ext cx="10261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0          100         200         300          400        500         600       700         800       900         1000       1100        1200</a:t>
                </a:r>
              </a:p>
            </p:txBody>
          </p:sp>
        </p:grp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F3E7700-CB6B-4A60-9FC7-C2FFBAC9DE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07002" y="5360973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D109CE3-F8FB-47AB-BED3-B2A76F548851}"/>
                </a:ext>
              </a:extLst>
            </p:cNvPr>
            <p:cNvCxnSpPr>
              <a:cxnSpLocks/>
            </p:cNvCxnSpPr>
            <p:nvPr/>
          </p:nvCxnSpPr>
          <p:spPr>
            <a:xfrm>
              <a:off x="10832544" y="5353680"/>
              <a:ext cx="1309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9725200-757D-4FFB-B18F-BC03980258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88893" y="5362720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7046EF0-3143-4F90-9C25-368F032BFF56}"/>
              </a:ext>
            </a:extLst>
          </p:cNvPr>
          <p:cNvCxnSpPr>
            <a:cxnSpLocks/>
          </p:cNvCxnSpPr>
          <p:nvPr/>
        </p:nvCxnSpPr>
        <p:spPr>
          <a:xfrm>
            <a:off x="1898975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B302533-9206-49AF-8A17-36D4B9A9604E}"/>
              </a:ext>
            </a:extLst>
          </p:cNvPr>
          <p:cNvCxnSpPr>
            <a:cxnSpLocks/>
          </p:cNvCxnSpPr>
          <p:nvPr/>
        </p:nvCxnSpPr>
        <p:spPr>
          <a:xfrm>
            <a:off x="228959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5604567-D42E-4EC1-BAF9-1EC2E7927819}"/>
              </a:ext>
            </a:extLst>
          </p:cNvPr>
          <p:cNvCxnSpPr>
            <a:cxnSpLocks/>
          </p:cNvCxnSpPr>
          <p:nvPr/>
        </p:nvCxnSpPr>
        <p:spPr>
          <a:xfrm>
            <a:off x="2706842" y="5363074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5C5C130-9808-4BA4-9617-29ABD9149F9E}"/>
              </a:ext>
            </a:extLst>
          </p:cNvPr>
          <p:cNvCxnSpPr>
            <a:cxnSpLocks/>
          </p:cNvCxnSpPr>
          <p:nvPr/>
        </p:nvCxnSpPr>
        <p:spPr>
          <a:xfrm>
            <a:off x="3090190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BE213370-B2D7-4D11-823D-201CEDD889CE}"/>
              </a:ext>
            </a:extLst>
          </p:cNvPr>
          <p:cNvCxnSpPr>
            <a:cxnSpLocks/>
          </p:cNvCxnSpPr>
          <p:nvPr/>
        </p:nvCxnSpPr>
        <p:spPr>
          <a:xfrm>
            <a:off x="3505832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E6E0605-3A1A-428D-83CC-64544BE3D165}"/>
              </a:ext>
            </a:extLst>
          </p:cNvPr>
          <p:cNvCxnSpPr>
            <a:cxnSpLocks/>
          </p:cNvCxnSpPr>
          <p:nvPr/>
        </p:nvCxnSpPr>
        <p:spPr>
          <a:xfrm>
            <a:off x="3940839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3375506-8047-4292-8C12-E22F54E920AA}"/>
              </a:ext>
            </a:extLst>
          </p:cNvPr>
          <p:cNvCxnSpPr>
            <a:cxnSpLocks/>
          </p:cNvCxnSpPr>
          <p:nvPr/>
        </p:nvCxnSpPr>
        <p:spPr>
          <a:xfrm>
            <a:off x="434921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04B2EFE-2DDF-484A-A276-7F7A0B172D06}"/>
              </a:ext>
            </a:extLst>
          </p:cNvPr>
          <p:cNvCxnSpPr>
            <a:cxnSpLocks/>
          </p:cNvCxnSpPr>
          <p:nvPr/>
        </p:nvCxnSpPr>
        <p:spPr>
          <a:xfrm>
            <a:off x="4748706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5DCF014E-D8DD-4F45-980B-63D201937BF1}"/>
              </a:ext>
            </a:extLst>
          </p:cNvPr>
          <p:cNvCxnSpPr>
            <a:cxnSpLocks/>
          </p:cNvCxnSpPr>
          <p:nvPr/>
        </p:nvCxnSpPr>
        <p:spPr>
          <a:xfrm>
            <a:off x="5130446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ECEB29FC-1FD2-44BA-B209-D62524119D85}"/>
              </a:ext>
            </a:extLst>
          </p:cNvPr>
          <p:cNvCxnSpPr>
            <a:cxnSpLocks/>
          </p:cNvCxnSpPr>
          <p:nvPr/>
        </p:nvCxnSpPr>
        <p:spPr>
          <a:xfrm>
            <a:off x="5521064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230CA80-9455-4912-9DF0-B31195DDC160}"/>
              </a:ext>
            </a:extLst>
          </p:cNvPr>
          <p:cNvCxnSpPr>
            <a:cxnSpLocks/>
          </p:cNvCxnSpPr>
          <p:nvPr/>
        </p:nvCxnSpPr>
        <p:spPr>
          <a:xfrm>
            <a:off x="5891491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56B4261F-F383-4800-B299-7D33DEC21C87}"/>
              </a:ext>
            </a:extLst>
          </p:cNvPr>
          <p:cNvCxnSpPr>
            <a:cxnSpLocks/>
          </p:cNvCxnSpPr>
          <p:nvPr/>
        </p:nvCxnSpPr>
        <p:spPr>
          <a:xfrm>
            <a:off x="6312657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78A605B-0583-412C-91D2-446D70DF7CFC}"/>
              </a:ext>
            </a:extLst>
          </p:cNvPr>
          <p:cNvCxnSpPr>
            <a:cxnSpLocks/>
          </p:cNvCxnSpPr>
          <p:nvPr/>
        </p:nvCxnSpPr>
        <p:spPr>
          <a:xfrm>
            <a:off x="6673031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C2DC7885-02B5-4749-A2F6-57A8083E3D26}"/>
              </a:ext>
            </a:extLst>
          </p:cNvPr>
          <p:cNvCxnSpPr>
            <a:cxnSpLocks/>
          </p:cNvCxnSpPr>
          <p:nvPr/>
        </p:nvCxnSpPr>
        <p:spPr>
          <a:xfrm>
            <a:off x="704950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5A8E04B8-471C-4482-AAB1-393DA0580B22}"/>
              </a:ext>
            </a:extLst>
          </p:cNvPr>
          <p:cNvCxnSpPr>
            <a:cxnSpLocks/>
          </p:cNvCxnSpPr>
          <p:nvPr/>
        </p:nvCxnSpPr>
        <p:spPr>
          <a:xfrm>
            <a:off x="7377977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AAC57D3-F2F8-42A2-AD1C-C1F873763701}"/>
              </a:ext>
            </a:extLst>
          </p:cNvPr>
          <p:cNvCxnSpPr>
            <a:cxnSpLocks/>
          </p:cNvCxnSpPr>
          <p:nvPr/>
        </p:nvCxnSpPr>
        <p:spPr>
          <a:xfrm>
            <a:off x="7830738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3A2D4060-2BB0-48DD-B0D5-C2DD56B13455}"/>
              </a:ext>
            </a:extLst>
          </p:cNvPr>
          <p:cNvCxnSpPr>
            <a:cxnSpLocks/>
          </p:cNvCxnSpPr>
          <p:nvPr/>
        </p:nvCxnSpPr>
        <p:spPr>
          <a:xfrm>
            <a:off x="8230233" y="5364286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C8F4B2D-C309-451E-A04F-AA5302730F7F}"/>
              </a:ext>
            </a:extLst>
          </p:cNvPr>
          <p:cNvCxnSpPr>
            <a:cxnSpLocks/>
          </p:cNvCxnSpPr>
          <p:nvPr/>
        </p:nvCxnSpPr>
        <p:spPr>
          <a:xfrm>
            <a:off x="8583210" y="536614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D937EE4-394B-4CD3-B6F5-DF2DDB9722EA}"/>
              </a:ext>
            </a:extLst>
          </p:cNvPr>
          <p:cNvCxnSpPr>
            <a:cxnSpLocks/>
          </p:cNvCxnSpPr>
          <p:nvPr/>
        </p:nvCxnSpPr>
        <p:spPr>
          <a:xfrm>
            <a:off x="89867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9BE52A2C-3E88-49CF-BB45-B60730D1F7FB}"/>
              </a:ext>
            </a:extLst>
          </p:cNvPr>
          <p:cNvCxnSpPr>
            <a:cxnSpLocks/>
          </p:cNvCxnSpPr>
          <p:nvPr/>
        </p:nvCxnSpPr>
        <p:spPr>
          <a:xfrm>
            <a:off x="93931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BE49BF17-DAFA-4844-8C22-9AFD8A4B800F}"/>
              </a:ext>
            </a:extLst>
          </p:cNvPr>
          <p:cNvCxnSpPr>
            <a:cxnSpLocks/>
          </p:cNvCxnSpPr>
          <p:nvPr/>
        </p:nvCxnSpPr>
        <p:spPr>
          <a:xfrm>
            <a:off x="9808777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A7DBD745-E0A8-476B-B93C-157A187F43F8}"/>
              </a:ext>
            </a:extLst>
          </p:cNvPr>
          <p:cNvCxnSpPr>
            <a:cxnSpLocks/>
          </p:cNvCxnSpPr>
          <p:nvPr/>
        </p:nvCxnSpPr>
        <p:spPr>
          <a:xfrm>
            <a:off x="102244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74FBF4E8-49E3-4DCB-ACA5-3D2D0934B6A5}"/>
              </a:ext>
            </a:extLst>
          </p:cNvPr>
          <p:cNvCxnSpPr>
            <a:cxnSpLocks/>
          </p:cNvCxnSpPr>
          <p:nvPr/>
        </p:nvCxnSpPr>
        <p:spPr>
          <a:xfrm>
            <a:off x="106308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861DFFE5-AEFA-45A5-B1B3-A58CCD66B51F}"/>
              </a:ext>
            </a:extLst>
          </p:cNvPr>
          <p:cNvCxnSpPr>
            <a:cxnSpLocks/>
          </p:cNvCxnSpPr>
          <p:nvPr/>
        </p:nvCxnSpPr>
        <p:spPr>
          <a:xfrm>
            <a:off x="11046449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Arrow: Curved Down 2">
            <a:extLst>
              <a:ext uri="{FF2B5EF4-FFF2-40B4-BE49-F238E27FC236}">
                <a16:creationId xmlns:a16="http://schemas.microsoft.com/office/drawing/2014/main" id="{8292BA20-75D1-40F0-B25F-4275098C2666}"/>
              </a:ext>
            </a:extLst>
          </p:cNvPr>
          <p:cNvSpPr/>
          <p:nvPr/>
        </p:nvSpPr>
        <p:spPr>
          <a:xfrm>
            <a:off x="1718460" y="5029150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1" name="Arrow: Curved Down 60">
            <a:extLst>
              <a:ext uri="{FF2B5EF4-FFF2-40B4-BE49-F238E27FC236}">
                <a16:creationId xmlns:a16="http://schemas.microsoft.com/office/drawing/2014/main" id="{60B2EB47-F577-4BBB-9EB7-88FD4E7EAB6F}"/>
              </a:ext>
            </a:extLst>
          </p:cNvPr>
          <p:cNvSpPr/>
          <p:nvPr/>
        </p:nvSpPr>
        <p:spPr>
          <a:xfrm>
            <a:off x="2509123" y="5030470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3" name="Arrow: Curved Down 62">
            <a:extLst>
              <a:ext uri="{FF2B5EF4-FFF2-40B4-BE49-F238E27FC236}">
                <a16:creationId xmlns:a16="http://schemas.microsoft.com/office/drawing/2014/main" id="{6EC4F092-EAC1-4C6F-833F-4E4A91D30AB4}"/>
              </a:ext>
            </a:extLst>
          </p:cNvPr>
          <p:cNvSpPr/>
          <p:nvPr/>
        </p:nvSpPr>
        <p:spPr>
          <a:xfrm>
            <a:off x="3298896" y="5013984"/>
            <a:ext cx="932775" cy="339696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5" name="Arrow: Curved Down 64">
            <a:extLst>
              <a:ext uri="{FF2B5EF4-FFF2-40B4-BE49-F238E27FC236}">
                <a16:creationId xmlns:a16="http://schemas.microsoft.com/office/drawing/2014/main" id="{AD58F94A-51E5-41BF-9F03-8D1ED318D94F}"/>
              </a:ext>
            </a:extLst>
          </p:cNvPr>
          <p:cNvSpPr/>
          <p:nvPr/>
        </p:nvSpPr>
        <p:spPr>
          <a:xfrm>
            <a:off x="4082546" y="5040279"/>
            <a:ext cx="932775" cy="339696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7" name="Arrow: Curved Down 66">
            <a:extLst>
              <a:ext uri="{FF2B5EF4-FFF2-40B4-BE49-F238E27FC236}">
                <a16:creationId xmlns:a16="http://schemas.microsoft.com/office/drawing/2014/main" id="{E8594DB7-0A60-4F4D-B817-82321CDF8F07}"/>
              </a:ext>
            </a:extLst>
          </p:cNvPr>
          <p:cNvSpPr/>
          <p:nvPr/>
        </p:nvSpPr>
        <p:spPr>
          <a:xfrm>
            <a:off x="4872918" y="5030829"/>
            <a:ext cx="932775" cy="339696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8" name="Arrow: Curved Down 67">
            <a:extLst>
              <a:ext uri="{FF2B5EF4-FFF2-40B4-BE49-F238E27FC236}">
                <a16:creationId xmlns:a16="http://schemas.microsoft.com/office/drawing/2014/main" id="{9CDAAED8-9FF5-4FD7-BFCC-0C29EABB6F40}"/>
              </a:ext>
            </a:extLst>
          </p:cNvPr>
          <p:cNvSpPr/>
          <p:nvPr/>
        </p:nvSpPr>
        <p:spPr>
          <a:xfrm>
            <a:off x="5682343" y="5031543"/>
            <a:ext cx="932775" cy="339696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1" name="Arrow: Curved Down 70">
            <a:extLst>
              <a:ext uri="{FF2B5EF4-FFF2-40B4-BE49-F238E27FC236}">
                <a16:creationId xmlns:a16="http://schemas.microsoft.com/office/drawing/2014/main" id="{B2E15844-6F41-4C61-9568-6F48293EE936}"/>
              </a:ext>
            </a:extLst>
          </p:cNvPr>
          <p:cNvSpPr/>
          <p:nvPr/>
        </p:nvSpPr>
        <p:spPr>
          <a:xfrm>
            <a:off x="6491769" y="5015426"/>
            <a:ext cx="811780" cy="369331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3" name="Arrow: Curved Down 72">
            <a:extLst>
              <a:ext uri="{FF2B5EF4-FFF2-40B4-BE49-F238E27FC236}">
                <a16:creationId xmlns:a16="http://schemas.microsoft.com/office/drawing/2014/main" id="{6D36487F-0D17-48B3-A7FF-AF94D3946B19}"/>
              </a:ext>
            </a:extLst>
          </p:cNvPr>
          <p:cNvSpPr/>
          <p:nvPr/>
        </p:nvSpPr>
        <p:spPr>
          <a:xfrm>
            <a:off x="7281572" y="5029150"/>
            <a:ext cx="811780" cy="340663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4" name="Arrow: Curved Down 73">
            <a:extLst>
              <a:ext uri="{FF2B5EF4-FFF2-40B4-BE49-F238E27FC236}">
                <a16:creationId xmlns:a16="http://schemas.microsoft.com/office/drawing/2014/main" id="{E4D7A065-2BE5-4620-93B7-94088AEF5370}"/>
              </a:ext>
            </a:extLst>
          </p:cNvPr>
          <p:cNvSpPr/>
          <p:nvPr/>
        </p:nvSpPr>
        <p:spPr>
          <a:xfrm>
            <a:off x="8032203" y="5020824"/>
            <a:ext cx="811780" cy="320256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B893B7-A38C-48AA-B377-7ED688BFD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00" y="1874856"/>
            <a:ext cx="2059616" cy="2036731"/>
          </a:xfrm>
          <a:prstGeom prst="rect">
            <a:avLst/>
          </a:prstGeom>
        </p:spPr>
      </p:pic>
      <p:sp>
        <p:nvSpPr>
          <p:cNvPr id="78" name="Arrow: Curved Down 77">
            <a:extLst>
              <a:ext uri="{FF2B5EF4-FFF2-40B4-BE49-F238E27FC236}">
                <a16:creationId xmlns:a16="http://schemas.microsoft.com/office/drawing/2014/main" id="{9383204E-3BE9-4E22-83F7-D46D59128460}"/>
              </a:ext>
            </a:extLst>
          </p:cNvPr>
          <p:cNvSpPr/>
          <p:nvPr/>
        </p:nvSpPr>
        <p:spPr>
          <a:xfrm>
            <a:off x="8794256" y="5040279"/>
            <a:ext cx="884337" cy="293582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748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9F4A7E8-6E95-4550-91AB-B13DD7B7D510}"/>
              </a:ext>
            </a:extLst>
          </p:cNvPr>
          <p:cNvSpPr txBox="1"/>
          <p:nvPr/>
        </p:nvSpPr>
        <p:spPr>
          <a:xfrm>
            <a:off x="1462504" y="320595"/>
            <a:ext cx="88803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0" b="1" dirty="0"/>
              <a:t>one thousand one hundred</a:t>
            </a:r>
            <a:endParaRPr lang="en-GB" sz="2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F22502-A43F-4965-A867-37F07D444A0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173" y="6322695"/>
            <a:ext cx="1395095" cy="53530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888FD48-8582-404B-98E6-B0689D08FC84}"/>
              </a:ext>
            </a:extLst>
          </p:cNvPr>
          <p:cNvGrpSpPr/>
          <p:nvPr/>
        </p:nvGrpSpPr>
        <p:grpSpPr>
          <a:xfrm>
            <a:off x="1369273" y="5353680"/>
            <a:ext cx="10434329" cy="625553"/>
            <a:chOff x="1369273" y="5353680"/>
            <a:chExt cx="10434329" cy="62555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B921525-7FAE-4D0C-8401-B321B1216B79}"/>
                </a:ext>
              </a:extLst>
            </p:cNvPr>
            <p:cNvGrpSpPr/>
            <p:nvPr/>
          </p:nvGrpSpPr>
          <p:grpSpPr>
            <a:xfrm>
              <a:off x="1369273" y="5354414"/>
              <a:ext cx="10434329" cy="624819"/>
              <a:chOff x="920319" y="5427309"/>
              <a:chExt cx="10434329" cy="624819"/>
            </a:xfrm>
          </p:grpSpPr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DF71F826-82AE-47E6-B144-3AC27F774F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0319" y="5427309"/>
                <a:ext cx="10162820" cy="582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A6B9591-67A2-4C15-A1EE-9A4162FDFD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9507" y="5445507"/>
                <a:ext cx="0" cy="18660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BDB17B6-8E82-4376-A7A0-270C59D7C2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46701" y="5433134"/>
                <a:ext cx="0" cy="211365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3E89065-D6EF-482B-9FB6-B58A6EF997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6218" y="5445507"/>
                <a:ext cx="0" cy="18661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B20B8CB-B0A9-4D3C-A66B-603E3329FB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52727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45DD453-C934-4FBC-9AB8-1A71871AA3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67239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DCA4FA7-0140-4119-96D1-D0446281C5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5946" y="5433134"/>
                <a:ext cx="0" cy="198983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5471D07-0DE1-4E0F-9256-2500AB164C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35441" y="5433134"/>
                <a:ext cx="0" cy="198983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3430A26-8446-4E55-8E3C-2E6ABF7865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61570" y="5433134"/>
                <a:ext cx="0" cy="19898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E9DA408-4F42-4D57-96AC-0CAF9A797C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4948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B1DCE28-C447-4BA4-8906-CCC503901D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7045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8E4619B-A42B-425E-94AB-8B24EE0F48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7662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52C3A77-A612-46F2-AB3D-7C2A902E0A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87158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9769575-964B-45DC-BBD2-1C79F97E48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0281" y="5433134"/>
                <a:ext cx="0" cy="21119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02EE5C9B-C9F2-434E-9482-44D4B91A3C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70847" y="5433134"/>
                <a:ext cx="0" cy="21119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B18AC38-8B0C-4248-B56B-3BE2627B6A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22996" y="5433134"/>
                <a:ext cx="0" cy="21813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A11A521E-8B9A-4BB9-BC4B-8EC2E793D9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78103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E287C39-B02C-4440-A635-59177AB27B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75109" y="5445507"/>
                <a:ext cx="0" cy="205757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7EDDA15-E073-4E0A-A29D-51E49CBBF5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67302" y="5433134"/>
                <a:ext cx="854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9C1E6A1-FEAA-4A9A-95A8-0C62A13FCE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6327" y="5445507"/>
                <a:ext cx="0" cy="198826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99BFD9B-1A70-444E-8CC0-427C159647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19295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48D2D32-6C7E-4C62-91A7-973CC6EB97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2670" y="5445507"/>
                <a:ext cx="0" cy="20465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1411BEB2-93EC-4857-B6F3-E135D78BB5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67675" y="5445507"/>
                <a:ext cx="0" cy="22490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4C8D4D5-8F31-4668-9513-055489B8DFDC}"/>
                  </a:ext>
                </a:extLst>
              </p:cNvPr>
              <p:cNvSpPr txBox="1"/>
              <p:nvPr/>
            </p:nvSpPr>
            <p:spPr>
              <a:xfrm>
                <a:off x="1093506" y="5682796"/>
                <a:ext cx="10261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0          100         200         300          400        500         600       700         800       900         1000       1100        1200</a:t>
                </a:r>
              </a:p>
            </p:txBody>
          </p:sp>
        </p:grp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F3E7700-CB6B-4A60-9FC7-C2FFBAC9DE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07002" y="5360973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D109CE3-F8FB-47AB-BED3-B2A76F548851}"/>
                </a:ext>
              </a:extLst>
            </p:cNvPr>
            <p:cNvCxnSpPr>
              <a:cxnSpLocks/>
            </p:cNvCxnSpPr>
            <p:nvPr/>
          </p:nvCxnSpPr>
          <p:spPr>
            <a:xfrm>
              <a:off x="10832544" y="5353680"/>
              <a:ext cx="1309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9725200-757D-4FFB-B18F-BC03980258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88893" y="5362720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7046EF0-3143-4F90-9C25-368F032BFF56}"/>
              </a:ext>
            </a:extLst>
          </p:cNvPr>
          <p:cNvCxnSpPr>
            <a:cxnSpLocks/>
          </p:cNvCxnSpPr>
          <p:nvPr/>
        </p:nvCxnSpPr>
        <p:spPr>
          <a:xfrm>
            <a:off x="1898975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B302533-9206-49AF-8A17-36D4B9A9604E}"/>
              </a:ext>
            </a:extLst>
          </p:cNvPr>
          <p:cNvCxnSpPr>
            <a:cxnSpLocks/>
          </p:cNvCxnSpPr>
          <p:nvPr/>
        </p:nvCxnSpPr>
        <p:spPr>
          <a:xfrm>
            <a:off x="228959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5604567-D42E-4EC1-BAF9-1EC2E7927819}"/>
              </a:ext>
            </a:extLst>
          </p:cNvPr>
          <p:cNvCxnSpPr>
            <a:cxnSpLocks/>
          </p:cNvCxnSpPr>
          <p:nvPr/>
        </p:nvCxnSpPr>
        <p:spPr>
          <a:xfrm>
            <a:off x="2706842" y="5363074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5C5C130-9808-4BA4-9617-29ABD9149F9E}"/>
              </a:ext>
            </a:extLst>
          </p:cNvPr>
          <p:cNvCxnSpPr>
            <a:cxnSpLocks/>
          </p:cNvCxnSpPr>
          <p:nvPr/>
        </p:nvCxnSpPr>
        <p:spPr>
          <a:xfrm>
            <a:off x="3090190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BE213370-B2D7-4D11-823D-201CEDD889CE}"/>
              </a:ext>
            </a:extLst>
          </p:cNvPr>
          <p:cNvCxnSpPr>
            <a:cxnSpLocks/>
          </p:cNvCxnSpPr>
          <p:nvPr/>
        </p:nvCxnSpPr>
        <p:spPr>
          <a:xfrm>
            <a:off x="3505832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E6E0605-3A1A-428D-83CC-64544BE3D165}"/>
              </a:ext>
            </a:extLst>
          </p:cNvPr>
          <p:cNvCxnSpPr>
            <a:cxnSpLocks/>
          </p:cNvCxnSpPr>
          <p:nvPr/>
        </p:nvCxnSpPr>
        <p:spPr>
          <a:xfrm>
            <a:off x="3940839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3375506-8047-4292-8C12-E22F54E920AA}"/>
              </a:ext>
            </a:extLst>
          </p:cNvPr>
          <p:cNvCxnSpPr>
            <a:cxnSpLocks/>
          </p:cNvCxnSpPr>
          <p:nvPr/>
        </p:nvCxnSpPr>
        <p:spPr>
          <a:xfrm>
            <a:off x="434921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04B2EFE-2DDF-484A-A276-7F7A0B172D06}"/>
              </a:ext>
            </a:extLst>
          </p:cNvPr>
          <p:cNvCxnSpPr>
            <a:cxnSpLocks/>
          </p:cNvCxnSpPr>
          <p:nvPr/>
        </p:nvCxnSpPr>
        <p:spPr>
          <a:xfrm>
            <a:off x="4748706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5DCF014E-D8DD-4F45-980B-63D201937BF1}"/>
              </a:ext>
            </a:extLst>
          </p:cNvPr>
          <p:cNvCxnSpPr>
            <a:cxnSpLocks/>
          </p:cNvCxnSpPr>
          <p:nvPr/>
        </p:nvCxnSpPr>
        <p:spPr>
          <a:xfrm>
            <a:off x="5130446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ECEB29FC-1FD2-44BA-B209-D62524119D85}"/>
              </a:ext>
            </a:extLst>
          </p:cNvPr>
          <p:cNvCxnSpPr>
            <a:cxnSpLocks/>
          </p:cNvCxnSpPr>
          <p:nvPr/>
        </p:nvCxnSpPr>
        <p:spPr>
          <a:xfrm>
            <a:off x="5521064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230CA80-9455-4912-9DF0-B31195DDC160}"/>
              </a:ext>
            </a:extLst>
          </p:cNvPr>
          <p:cNvCxnSpPr>
            <a:cxnSpLocks/>
          </p:cNvCxnSpPr>
          <p:nvPr/>
        </p:nvCxnSpPr>
        <p:spPr>
          <a:xfrm>
            <a:off x="5891491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56B4261F-F383-4800-B299-7D33DEC21C87}"/>
              </a:ext>
            </a:extLst>
          </p:cNvPr>
          <p:cNvCxnSpPr>
            <a:cxnSpLocks/>
          </p:cNvCxnSpPr>
          <p:nvPr/>
        </p:nvCxnSpPr>
        <p:spPr>
          <a:xfrm>
            <a:off x="6312657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78A605B-0583-412C-91D2-446D70DF7CFC}"/>
              </a:ext>
            </a:extLst>
          </p:cNvPr>
          <p:cNvCxnSpPr>
            <a:cxnSpLocks/>
          </p:cNvCxnSpPr>
          <p:nvPr/>
        </p:nvCxnSpPr>
        <p:spPr>
          <a:xfrm>
            <a:off x="6673031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C2DC7885-02B5-4749-A2F6-57A8083E3D26}"/>
              </a:ext>
            </a:extLst>
          </p:cNvPr>
          <p:cNvCxnSpPr>
            <a:cxnSpLocks/>
          </p:cNvCxnSpPr>
          <p:nvPr/>
        </p:nvCxnSpPr>
        <p:spPr>
          <a:xfrm>
            <a:off x="704950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5A8E04B8-471C-4482-AAB1-393DA0580B22}"/>
              </a:ext>
            </a:extLst>
          </p:cNvPr>
          <p:cNvCxnSpPr>
            <a:cxnSpLocks/>
          </p:cNvCxnSpPr>
          <p:nvPr/>
        </p:nvCxnSpPr>
        <p:spPr>
          <a:xfrm>
            <a:off x="7377977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AAC57D3-F2F8-42A2-AD1C-C1F873763701}"/>
              </a:ext>
            </a:extLst>
          </p:cNvPr>
          <p:cNvCxnSpPr>
            <a:cxnSpLocks/>
          </p:cNvCxnSpPr>
          <p:nvPr/>
        </p:nvCxnSpPr>
        <p:spPr>
          <a:xfrm>
            <a:off x="7830738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3A2D4060-2BB0-48DD-B0D5-C2DD56B13455}"/>
              </a:ext>
            </a:extLst>
          </p:cNvPr>
          <p:cNvCxnSpPr>
            <a:cxnSpLocks/>
          </p:cNvCxnSpPr>
          <p:nvPr/>
        </p:nvCxnSpPr>
        <p:spPr>
          <a:xfrm>
            <a:off x="8230233" y="5364286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C8F4B2D-C309-451E-A04F-AA5302730F7F}"/>
              </a:ext>
            </a:extLst>
          </p:cNvPr>
          <p:cNvCxnSpPr>
            <a:cxnSpLocks/>
          </p:cNvCxnSpPr>
          <p:nvPr/>
        </p:nvCxnSpPr>
        <p:spPr>
          <a:xfrm>
            <a:off x="8583210" y="536614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D937EE4-394B-4CD3-B6F5-DF2DDB9722EA}"/>
              </a:ext>
            </a:extLst>
          </p:cNvPr>
          <p:cNvCxnSpPr>
            <a:cxnSpLocks/>
          </p:cNvCxnSpPr>
          <p:nvPr/>
        </p:nvCxnSpPr>
        <p:spPr>
          <a:xfrm>
            <a:off x="89867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9BE52A2C-3E88-49CF-BB45-B60730D1F7FB}"/>
              </a:ext>
            </a:extLst>
          </p:cNvPr>
          <p:cNvCxnSpPr>
            <a:cxnSpLocks/>
          </p:cNvCxnSpPr>
          <p:nvPr/>
        </p:nvCxnSpPr>
        <p:spPr>
          <a:xfrm>
            <a:off x="93931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BE49BF17-DAFA-4844-8C22-9AFD8A4B800F}"/>
              </a:ext>
            </a:extLst>
          </p:cNvPr>
          <p:cNvCxnSpPr>
            <a:cxnSpLocks/>
          </p:cNvCxnSpPr>
          <p:nvPr/>
        </p:nvCxnSpPr>
        <p:spPr>
          <a:xfrm>
            <a:off x="9808777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A7DBD745-E0A8-476B-B93C-157A187F43F8}"/>
              </a:ext>
            </a:extLst>
          </p:cNvPr>
          <p:cNvCxnSpPr>
            <a:cxnSpLocks/>
          </p:cNvCxnSpPr>
          <p:nvPr/>
        </p:nvCxnSpPr>
        <p:spPr>
          <a:xfrm>
            <a:off x="102244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74FBF4E8-49E3-4DCB-ACA5-3D2D0934B6A5}"/>
              </a:ext>
            </a:extLst>
          </p:cNvPr>
          <p:cNvCxnSpPr>
            <a:cxnSpLocks/>
          </p:cNvCxnSpPr>
          <p:nvPr/>
        </p:nvCxnSpPr>
        <p:spPr>
          <a:xfrm>
            <a:off x="106308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861DFFE5-AEFA-45A5-B1B3-A58CCD66B51F}"/>
              </a:ext>
            </a:extLst>
          </p:cNvPr>
          <p:cNvCxnSpPr>
            <a:cxnSpLocks/>
          </p:cNvCxnSpPr>
          <p:nvPr/>
        </p:nvCxnSpPr>
        <p:spPr>
          <a:xfrm>
            <a:off x="11046449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Arrow: Curved Down 2">
            <a:extLst>
              <a:ext uri="{FF2B5EF4-FFF2-40B4-BE49-F238E27FC236}">
                <a16:creationId xmlns:a16="http://schemas.microsoft.com/office/drawing/2014/main" id="{8292BA20-75D1-40F0-B25F-4275098C2666}"/>
              </a:ext>
            </a:extLst>
          </p:cNvPr>
          <p:cNvSpPr/>
          <p:nvPr/>
        </p:nvSpPr>
        <p:spPr>
          <a:xfrm>
            <a:off x="1718460" y="5029150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1" name="Arrow: Curved Down 60">
            <a:extLst>
              <a:ext uri="{FF2B5EF4-FFF2-40B4-BE49-F238E27FC236}">
                <a16:creationId xmlns:a16="http://schemas.microsoft.com/office/drawing/2014/main" id="{60B2EB47-F577-4BBB-9EB7-88FD4E7EAB6F}"/>
              </a:ext>
            </a:extLst>
          </p:cNvPr>
          <p:cNvSpPr/>
          <p:nvPr/>
        </p:nvSpPr>
        <p:spPr>
          <a:xfrm>
            <a:off x="2509123" y="5030470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3" name="Arrow: Curved Down 62">
            <a:extLst>
              <a:ext uri="{FF2B5EF4-FFF2-40B4-BE49-F238E27FC236}">
                <a16:creationId xmlns:a16="http://schemas.microsoft.com/office/drawing/2014/main" id="{6EC4F092-EAC1-4C6F-833F-4E4A91D30AB4}"/>
              </a:ext>
            </a:extLst>
          </p:cNvPr>
          <p:cNvSpPr/>
          <p:nvPr/>
        </p:nvSpPr>
        <p:spPr>
          <a:xfrm>
            <a:off x="3298896" y="5013984"/>
            <a:ext cx="932775" cy="339696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5" name="Arrow: Curved Down 64">
            <a:extLst>
              <a:ext uri="{FF2B5EF4-FFF2-40B4-BE49-F238E27FC236}">
                <a16:creationId xmlns:a16="http://schemas.microsoft.com/office/drawing/2014/main" id="{AD58F94A-51E5-41BF-9F03-8D1ED318D94F}"/>
              </a:ext>
            </a:extLst>
          </p:cNvPr>
          <p:cNvSpPr/>
          <p:nvPr/>
        </p:nvSpPr>
        <p:spPr>
          <a:xfrm>
            <a:off x="4082546" y="5040279"/>
            <a:ext cx="932775" cy="339696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7" name="Arrow: Curved Down 66">
            <a:extLst>
              <a:ext uri="{FF2B5EF4-FFF2-40B4-BE49-F238E27FC236}">
                <a16:creationId xmlns:a16="http://schemas.microsoft.com/office/drawing/2014/main" id="{E8594DB7-0A60-4F4D-B817-82321CDF8F07}"/>
              </a:ext>
            </a:extLst>
          </p:cNvPr>
          <p:cNvSpPr/>
          <p:nvPr/>
        </p:nvSpPr>
        <p:spPr>
          <a:xfrm>
            <a:off x="4872918" y="5030829"/>
            <a:ext cx="932775" cy="339696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8" name="Arrow: Curved Down 67">
            <a:extLst>
              <a:ext uri="{FF2B5EF4-FFF2-40B4-BE49-F238E27FC236}">
                <a16:creationId xmlns:a16="http://schemas.microsoft.com/office/drawing/2014/main" id="{9CDAAED8-9FF5-4FD7-BFCC-0C29EABB6F40}"/>
              </a:ext>
            </a:extLst>
          </p:cNvPr>
          <p:cNvSpPr/>
          <p:nvPr/>
        </p:nvSpPr>
        <p:spPr>
          <a:xfrm>
            <a:off x="5682343" y="5031543"/>
            <a:ext cx="932775" cy="339696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1" name="Arrow: Curved Down 70">
            <a:extLst>
              <a:ext uri="{FF2B5EF4-FFF2-40B4-BE49-F238E27FC236}">
                <a16:creationId xmlns:a16="http://schemas.microsoft.com/office/drawing/2014/main" id="{B2E15844-6F41-4C61-9568-6F48293EE936}"/>
              </a:ext>
            </a:extLst>
          </p:cNvPr>
          <p:cNvSpPr/>
          <p:nvPr/>
        </p:nvSpPr>
        <p:spPr>
          <a:xfrm>
            <a:off x="6491769" y="5015426"/>
            <a:ext cx="811780" cy="369331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3" name="Arrow: Curved Down 72">
            <a:extLst>
              <a:ext uri="{FF2B5EF4-FFF2-40B4-BE49-F238E27FC236}">
                <a16:creationId xmlns:a16="http://schemas.microsoft.com/office/drawing/2014/main" id="{6D36487F-0D17-48B3-A7FF-AF94D3946B19}"/>
              </a:ext>
            </a:extLst>
          </p:cNvPr>
          <p:cNvSpPr/>
          <p:nvPr/>
        </p:nvSpPr>
        <p:spPr>
          <a:xfrm>
            <a:off x="7281572" y="5029150"/>
            <a:ext cx="811780" cy="340663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4" name="Arrow: Curved Down 73">
            <a:extLst>
              <a:ext uri="{FF2B5EF4-FFF2-40B4-BE49-F238E27FC236}">
                <a16:creationId xmlns:a16="http://schemas.microsoft.com/office/drawing/2014/main" id="{E4D7A065-2BE5-4620-93B7-94088AEF5370}"/>
              </a:ext>
            </a:extLst>
          </p:cNvPr>
          <p:cNvSpPr/>
          <p:nvPr/>
        </p:nvSpPr>
        <p:spPr>
          <a:xfrm>
            <a:off x="8032203" y="5020824"/>
            <a:ext cx="811780" cy="320256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B893B7-A38C-48AA-B377-7ED688BFD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00" y="1874856"/>
            <a:ext cx="2059616" cy="2036731"/>
          </a:xfrm>
          <a:prstGeom prst="rect">
            <a:avLst/>
          </a:prstGeom>
        </p:spPr>
      </p:pic>
      <p:sp>
        <p:nvSpPr>
          <p:cNvPr id="78" name="Arrow: Curved Down 77">
            <a:extLst>
              <a:ext uri="{FF2B5EF4-FFF2-40B4-BE49-F238E27FC236}">
                <a16:creationId xmlns:a16="http://schemas.microsoft.com/office/drawing/2014/main" id="{9383204E-3BE9-4E22-83F7-D46D59128460}"/>
              </a:ext>
            </a:extLst>
          </p:cNvPr>
          <p:cNvSpPr/>
          <p:nvPr/>
        </p:nvSpPr>
        <p:spPr>
          <a:xfrm>
            <a:off x="8794256" y="5040279"/>
            <a:ext cx="884337" cy="293582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4324BFED-C595-412C-869D-3071E732D4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742" y="1898178"/>
            <a:ext cx="1600981" cy="1699001"/>
          </a:xfrm>
          <a:prstGeom prst="rect">
            <a:avLst/>
          </a:prstGeom>
        </p:spPr>
      </p:pic>
      <p:sp>
        <p:nvSpPr>
          <p:cNvPr id="70" name="Arrow: Curved Down 69">
            <a:extLst>
              <a:ext uri="{FF2B5EF4-FFF2-40B4-BE49-F238E27FC236}">
                <a16:creationId xmlns:a16="http://schemas.microsoft.com/office/drawing/2014/main" id="{2DEE4CFF-7082-4F25-8877-1A6E16CB8097}"/>
              </a:ext>
            </a:extLst>
          </p:cNvPr>
          <p:cNvSpPr/>
          <p:nvPr/>
        </p:nvSpPr>
        <p:spPr>
          <a:xfrm>
            <a:off x="9563829" y="5032581"/>
            <a:ext cx="884337" cy="293582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603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9F4A7E8-6E95-4550-91AB-B13DD7B7D510}"/>
              </a:ext>
            </a:extLst>
          </p:cNvPr>
          <p:cNvSpPr txBox="1"/>
          <p:nvPr/>
        </p:nvSpPr>
        <p:spPr>
          <a:xfrm>
            <a:off x="1446474" y="320595"/>
            <a:ext cx="89123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0" b="1" dirty="0"/>
              <a:t>one thousand two hundred</a:t>
            </a:r>
            <a:endParaRPr lang="en-GB" sz="2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F22502-A43F-4965-A867-37F07D444A0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173" y="6322695"/>
            <a:ext cx="1395095" cy="53530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888FD48-8582-404B-98E6-B0689D08FC84}"/>
              </a:ext>
            </a:extLst>
          </p:cNvPr>
          <p:cNvGrpSpPr/>
          <p:nvPr/>
        </p:nvGrpSpPr>
        <p:grpSpPr>
          <a:xfrm>
            <a:off x="1369273" y="5353680"/>
            <a:ext cx="10434329" cy="625553"/>
            <a:chOff x="1369273" y="5353680"/>
            <a:chExt cx="10434329" cy="62555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B921525-7FAE-4D0C-8401-B321B1216B79}"/>
                </a:ext>
              </a:extLst>
            </p:cNvPr>
            <p:cNvGrpSpPr/>
            <p:nvPr/>
          </p:nvGrpSpPr>
          <p:grpSpPr>
            <a:xfrm>
              <a:off x="1369273" y="5354414"/>
              <a:ext cx="10434329" cy="624819"/>
              <a:chOff x="920319" y="5427309"/>
              <a:chExt cx="10434329" cy="624819"/>
            </a:xfrm>
          </p:grpSpPr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DF71F826-82AE-47E6-B144-3AC27F774F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0319" y="5427309"/>
                <a:ext cx="10162820" cy="582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A6B9591-67A2-4C15-A1EE-9A4162FDFD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9507" y="5445507"/>
                <a:ext cx="0" cy="18660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BDB17B6-8E82-4376-A7A0-270C59D7C2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46701" y="5433134"/>
                <a:ext cx="0" cy="211365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3E89065-D6EF-482B-9FB6-B58A6EF997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6218" y="5445507"/>
                <a:ext cx="0" cy="18661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B20B8CB-B0A9-4D3C-A66B-603E3329FB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52727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45DD453-C934-4FBC-9AB8-1A71871AA3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67239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DCA4FA7-0140-4119-96D1-D0446281C5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5946" y="5433134"/>
                <a:ext cx="0" cy="198983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5471D07-0DE1-4E0F-9256-2500AB164C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35441" y="5433134"/>
                <a:ext cx="0" cy="198983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3430A26-8446-4E55-8E3C-2E6ABF7865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61570" y="5433134"/>
                <a:ext cx="0" cy="19898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E9DA408-4F42-4D57-96AC-0CAF9A797C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4948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B1DCE28-C447-4BA4-8906-CCC503901D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7045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8E4619B-A42B-425E-94AB-8B24EE0F48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7662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52C3A77-A612-46F2-AB3D-7C2A902E0A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87158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9769575-964B-45DC-BBD2-1C79F97E48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0281" y="5433134"/>
                <a:ext cx="0" cy="21119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02EE5C9B-C9F2-434E-9482-44D4B91A3C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70847" y="5433134"/>
                <a:ext cx="0" cy="21119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B18AC38-8B0C-4248-B56B-3BE2627B6A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22996" y="5433134"/>
                <a:ext cx="0" cy="21813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A11A521E-8B9A-4BB9-BC4B-8EC2E793D9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78103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E287C39-B02C-4440-A635-59177AB27B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75109" y="5445507"/>
                <a:ext cx="0" cy="205757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7EDDA15-E073-4E0A-A29D-51E49CBBF5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67302" y="5433134"/>
                <a:ext cx="854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9C1E6A1-FEAA-4A9A-95A8-0C62A13FCE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6327" y="5445507"/>
                <a:ext cx="0" cy="198826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99BFD9B-1A70-444E-8CC0-427C159647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19295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48D2D32-6C7E-4C62-91A7-973CC6EB97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2670" y="5445507"/>
                <a:ext cx="0" cy="20465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1411BEB2-93EC-4857-B6F3-E135D78BB5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67675" y="5445507"/>
                <a:ext cx="0" cy="22490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4C8D4D5-8F31-4668-9513-055489B8DFDC}"/>
                  </a:ext>
                </a:extLst>
              </p:cNvPr>
              <p:cNvSpPr txBox="1"/>
              <p:nvPr/>
            </p:nvSpPr>
            <p:spPr>
              <a:xfrm>
                <a:off x="1093506" y="5682796"/>
                <a:ext cx="10261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0          100         200         300          400        500         600       700         800       900         1000       1100        1200</a:t>
                </a:r>
              </a:p>
            </p:txBody>
          </p:sp>
        </p:grp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F3E7700-CB6B-4A60-9FC7-C2FFBAC9DE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07002" y="5360973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D109CE3-F8FB-47AB-BED3-B2A76F548851}"/>
                </a:ext>
              </a:extLst>
            </p:cNvPr>
            <p:cNvCxnSpPr>
              <a:cxnSpLocks/>
            </p:cNvCxnSpPr>
            <p:nvPr/>
          </p:nvCxnSpPr>
          <p:spPr>
            <a:xfrm>
              <a:off x="10832544" y="5353680"/>
              <a:ext cx="1309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9725200-757D-4FFB-B18F-BC03980258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88893" y="5362720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7046EF0-3143-4F90-9C25-368F032BFF56}"/>
              </a:ext>
            </a:extLst>
          </p:cNvPr>
          <p:cNvCxnSpPr>
            <a:cxnSpLocks/>
          </p:cNvCxnSpPr>
          <p:nvPr/>
        </p:nvCxnSpPr>
        <p:spPr>
          <a:xfrm>
            <a:off x="1898975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B302533-9206-49AF-8A17-36D4B9A9604E}"/>
              </a:ext>
            </a:extLst>
          </p:cNvPr>
          <p:cNvCxnSpPr>
            <a:cxnSpLocks/>
          </p:cNvCxnSpPr>
          <p:nvPr/>
        </p:nvCxnSpPr>
        <p:spPr>
          <a:xfrm>
            <a:off x="228959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5604567-D42E-4EC1-BAF9-1EC2E7927819}"/>
              </a:ext>
            </a:extLst>
          </p:cNvPr>
          <p:cNvCxnSpPr>
            <a:cxnSpLocks/>
          </p:cNvCxnSpPr>
          <p:nvPr/>
        </p:nvCxnSpPr>
        <p:spPr>
          <a:xfrm>
            <a:off x="2706842" y="5363074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5C5C130-9808-4BA4-9617-29ABD9149F9E}"/>
              </a:ext>
            </a:extLst>
          </p:cNvPr>
          <p:cNvCxnSpPr>
            <a:cxnSpLocks/>
          </p:cNvCxnSpPr>
          <p:nvPr/>
        </p:nvCxnSpPr>
        <p:spPr>
          <a:xfrm>
            <a:off x="3090190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BE213370-B2D7-4D11-823D-201CEDD889CE}"/>
              </a:ext>
            </a:extLst>
          </p:cNvPr>
          <p:cNvCxnSpPr>
            <a:cxnSpLocks/>
          </p:cNvCxnSpPr>
          <p:nvPr/>
        </p:nvCxnSpPr>
        <p:spPr>
          <a:xfrm>
            <a:off x="3505832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E6E0605-3A1A-428D-83CC-64544BE3D165}"/>
              </a:ext>
            </a:extLst>
          </p:cNvPr>
          <p:cNvCxnSpPr>
            <a:cxnSpLocks/>
          </p:cNvCxnSpPr>
          <p:nvPr/>
        </p:nvCxnSpPr>
        <p:spPr>
          <a:xfrm>
            <a:off x="3940839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3375506-8047-4292-8C12-E22F54E920AA}"/>
              </a:ext>
            </a:extLst>
          </p:cNvPr>
          <p:cNvCxnSpPr>
            <a:cxnSpLocks/>
          </p:cNvCxnSpPr>
          <p:nvPr/>
        </p:nvCxnSpPr>
        <p:spPr>
          <a:xfrm>
            <a:off x="434921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04B2EFE-2DDF-484A-A276-7F7A0B172D06}"/>
              </a:ext>
            </a:extLst>
          </p:cNvPr>
          <p:cNvCxnSpPr>
            <a:cxnSpLocks/>
          </p:cNvCxnSpPr>
          <p:nvPr/>
        </p:nvCxnSpPr>
        <p:spPr>
          <a:xfrm>
            <a:off x="4748706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5DCF014E-D8DD-4F45-980B-63D201937BF1}"/>
              </a:ext>
            </a:extLst>
          </p:cNvPr>
          <p:cNvCxnSpPr>
            <a:cxnSpLocks/>
          </p:cNvCxnSpPr>
          <p:nvPr/>
        </p:nvCxnSpPr>
        <p:spPr>
          <a:xfrm>
            <a:off x="5130446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ECEB29FC-1FD2-44BA-B209-D62524119D85}"/>
              </a:ext>
            </a:extLst>
          </p:cNvPr>
          <p:cNvCxnSpPr>
            <a:cxnSpLocks/>
          </p:cNvCxnSpPr>
          <p:nvPr/>
        </p:nvCxnSpPr>
        <p:spPr>
          <a:xfrm>
            <a:off x="5521064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230CA80-9455-4912-9DF0-B31195DDC160}"/>
              </a:ext>
            </a:extLst>
          </p:cNvPr>
          <p:cNvCxnSpPr>
            <a:cxnSpLocks/>
          </p:cNvCxnSpPr>
          <p:nvPr/>
        </p:nvCxnSpPr>
        <p:spPr>
          <a:xfrm>
            <a:off x="5891491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56B4261F-F383-4800-B299-7D33DEC21C87}"/>
              </a:ext>
            </a:extLst>
          </p:cNvPr>
          <p:cNvCxnSpPr>
            <a:cxnSpLocks/>
          </p:cNvCxnSpPr>
          <p:nvPr/>
        </p:nvCxnSpPr>
        <p:spPr>
          <a:xfrm>
            <a:off x="6312657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78A605B-0583-412C-91D2-446D70DF7CFC}"/>
              </a:ext>
            </a:extLst>
          </p:cNvPr>
          <p:cNvCxnSpPr>
            <a:cxnSpLocks/>
          </p:cNvCxnSpPr>
          <p:nvPr/>
        </p:nvCxnSpPr>
        <p:spPr>
          <a:xfrm>
            <a:off x="6673031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C2DC7885-02B5-4749-A2F6-57A8083E3D26}"/>
              </a:ext>
            </a:extLst>
          </p:cNvPr>
          <p:cNvCxnSpPr>
            <a:cxnSpLocks/>
          </p:cNvCxnSpPr>
          <p:nvPr/>
        </p:nvCxnSpPr>
        <p:spPr>
          <a:xfrm>
            <a:off x="704950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5A8E04B8-471C-4482-AAB1-393DA0580B22}"/>
              </a:ext>
            </a:extLst>
          </p:cNvPr>
          <p:cNvCxnSpPr>
            <a:cxnSpLocks/>
          </p:cNvCxnSpPr>
          <p:nvPr/>
        </p:nvCxnSpPr>
        <p:spPr>
          <a:xfrm>
            <a:off x="7377977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AAC57D3-F2F8-42A2-AD1C-C1F873763701}"/>
              </a:ext>
            </a:extLst>
          </p:cNvPr>
          <p:cNvCxnSpPr>
            <a:cxnSpLocks/>
          </p:cNvCxnSpPr>
          <p:nvPr/>
        </p:nvCxnSpPr>
        <p:spPr>
          <a:xfrm>
            <a:off x="7830738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3A2D4060-2BB0-48DD-B0D5-C2DD56B13455}"/>
              </a:ext>
            </a:extLst>
          </p:cNvPr>
          <p:cNvCxnSpPr>
            <a:cxnSpLocks/>
          </p:cNvCxnSpPr>
          <p:nvPr/>
        </p:nvCxnSpPr>
        <p:spPr>
          <a:xfrm>
            <a:off x="8230233" y="5364286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C8F4B2D-C309-451E-A04F-AA5302730F7F}"/>
              </a:ext>
            </a:extLst>
          </p:cNvPr>
          <p:cNvCxnSpPr>
            <a:cxnSpLocks/>
          </p:cNvCxnSpPr>
          <p:nvPr/>
        </p:nvCxnSpPr>
        <p:spPr>
          <a:xfrm>
            <a:off x="8583210" y="536614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D937EE4-394B-4CD3-B6F5-DF2DDB9722EA}"/>
              </a:ext>
            </a:extLst>
          </p:cNvPr>
          <p:cNvCxnSpPr>
            <a:cxnSpLocks/>
          </p:cNvCxnSpPr>
          <p:nvPr/>
        </p:nvCxnSpPr>
        <p:spPr>
          <a:xfrm>
            <a:off x="89867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9BE52A2C-3E88-49CF-BB45-B60730D1F7FB}"/>
              </a:ext>
            </a:extLst>
          </p:cNvPr>
          <p:cNvCxnSpPr>
            <a:cxnSpLocks/>
          </p:cNvCxnSpPr>
          <p:nvPr/>
        </p:nvCxnSpPr>
        <p:spPr>
          <a:xfrm>
            <a:off x="93931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BE49BF17-DAFA-4844-8C22-9AFD8A4B800F}"/>
              </a:ext>
            </a:extLst>
          </p:cNvPr>
          <p:cNvCxnSpPr>
            <a:cxnSpLocks/>
          </p:cNvCxnSpPr>
          <p:nvPr/>
        </p:nvCxnSpPr>
        <p:spPr>
          <a:xfrm>
            <a:off x="9808777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A7DBD745-E0A8-476B-B93C-157A187F43F8}"/>
              </a:ext>
            </a:extLst>
          </p:cNvPr>
          <p:cNvCxnSpPr>
            <a:cxnSpLocks/>
          </p:cNvCxnSpPr>
          <p:nvPr/>
        </p:nvCxnSpPr>
        <p:spPr>
          <a:xfrm>
            <a:off x="102244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74FBF4E8-49E3-4DCB-ACA5-3D2D0934B6A5}"/>
              </a:ext>
            </a:extLst>
          </p:cNvPr>
          <p:cNvCxnSpPr>
            <a:cxnSpLocks/>
          </p:cNvCxnSpPr>
          <p:nvPr/>
        </p:nvCxnSpPr>
        <p:spPr>
          <a:xfrm>
            <a:off x="106308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861DFFE5-AEFA-45A5-B1B3-A58CCD66B51F}"/>
              </a:ext>
            </a:extLst>
          </p:cNvPr>
          <p:cNvCxnSpPr>
            <a:cxnSpLocks/>
          </p:cNvCxnSpPr>
          <p:nvPr/>
        </p:nvCxnSpPr>
        <p:spPr>
          <a:xfrm>
            <a:off x="11046449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Arrow: Curved Down 2">
            <a:extLst>
              <a:ext uri="{FF2B5EF4-FFF2-40B4-BE49-F238E27FC236}">
                <a16:creationId xmlns:a16="http://schemas.microsoft.com/office/drawing/2014/main" id="{8292BA20-75D1-40F0-B25F-4275098C2666}"/>
              </a:ext>
            </a:extLst>
          </p:cNvPr>
          <p:cNvSpPr/>
          <p:nvPr/>
        </p:nvSpPr>
        <p:spPr>
          <a:xfrm>
            <a:off x="1718460" y="5029150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1" name="Arrow: Curved Down 60">
            <a:extLst>
              <a:ext uri="{FF2B5EF4-FFF2-40B4-BE49-F238E27FC236}">
                <a16:creationId xmlns:a16="http://schemas.microsoft.com/office/drawing/2014/main" id="{60B2EB47-F577-4BBB-9EB7-88FD4E7EAB6F}"/>
              </a:ext>
            </a:extLst>
          </p:cNvPr>
          <p:cNvSpPr/>
          <p:nvPr/>
        </p:nvSpPr>
        <p:spPr>
          <a:xfrm>
            <a:off x="2509123" y="5030470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3" name="Arrow: Curved Down 62">
            <a:extLst>
              <a:ext uri="{FF2B5EF4-FFF2-40B4-BE49-F238E27FC236}">
                <a16:creationId xmlns:a16="http://schemas.microsoft.com/office/drawing/2014/main" id="{6EC4F092-EAC1-4C6F-833F-4E4A91D30AB4}"/>
              </a:ext>
            </a:extLst>
          </p:cNvPr>
          <p:cNvSpPr/>
          <p:nvPr/>
        </p:nvSpPr>
        <p:spPr>
          <a:xfrm>
            <a:off x="3298896" y="5013984"/>
            <a:ext cx="932775" cy="339696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5" name="Arrow: Curved Down 64">
            <a:extLst>
              <a:ext uri="{FF2B5EF4-FFF2-40B4-BE49-F238E27FC236}">
                <a16:creationId xmlns:a16="http://schemas.microsoft.com/office/drawing/2014/main" id="{AD58F94A-51E5-41BF-9F03-8D1ED318D94F}"/>
              </a:ext>
            </a:extLst>
          </p:cNvPr>
          <p:cNvSpPr/>
          <p:nvPr/>
        </p:nvSpPr>
        <p:spPr>
          <a:xfrm>
            <a:off x="4082546" y="5040279"/>
            <a:ext cx="932775" cy="339696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7" name="Arrow: Curved Down 66">
            <a:extLst>
              <a:ext uri="{FF2B5EF4-FFF2-40B4-BE49-F238E27FC236}">
                <a16:creationId xmlns:a16="http://schemas.microsoft.com/office/drawing/2014/main" id="{E8594DB7-0A60-4F4D-B817-82321CDF8F07}"/>
              </a:ext>
            </a:extLst>
          </p:cNvPr>
          <p:cNvSpPr/>
          <p:nvPr/>
        </p:nvSpPr>
        <p:spPr>
          <a:xfrm>
            <a:off x="4872918" y="5030829"/>
            <a:ext cx="932775" cy="339696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8" name="Arrow: Curved Down 67">
            <a:extLst>
              <a:ext uri="{FF2B5EF4-FFF2-40B4-BE49-F238E27FC236}">
                <a16:creationId xmlns:a16="http://schemas.microsoft.com/office/drawing/2014/main" id="{9CDAAED8-9FF5-4FD7-BFCC-0C29EABB6F40}"/>
              </a:ext>
            </a:extLst>
          </p:cNvPr>
          <p:cNvSpPr/>
          <p:nvPr/>
        </p:nvSpPr>
        <p:spPr>
          <a:xfrm>
            <a:off x="5682343" y="5031543"/>
            <a:ext cx="932775" cy="339696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1" name="Arrow: Curved Down 70">
            <a:extLst>
              <a:ext uri="{FF2B5EF4-FFF2-40B4-BE49-F238E27FC236}">
                <a16:creationId xmlns:a16="http://schemas.microsoft.com/office/drawing/2014/main" id="{B2E15844-6F41-4C61-9568-6F48293EE936}"/>
              </a:ext>
            </a:extLst>
          </p:cNvPr>
          <p:cNvSpPr/>
          <p:nvPr/>
        </p:nvSpPr>
        <p:spPr>
          <a:xfrm>
            <a:off x="6491769" y="5015426"/>
            <a:ext cx="811780" cy="369331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3" name="Arrow: Curved Down 72">
            <a:extLst>
              <a:ext uri="{FF2B5EF4-FFF2-40B4-BE49-F238E27FC236}">
                <a16:creationId xmlns:a16="http://schemas.microsoft.com/office/drawing/2014/main" id="{6D36487F-0D17-48B3-A7FF-AF94D3946B19}"/>
              </a:ext>
            </a:extLst>
          </p:cNvPr>
          <p:cNvSpPr/>
          <p:nvPr/>
        </p:nvSpPr>
        <p:spPr>
          <a:xfrm>
            <a:off x="7281572" y="5029150"/>
            <a:ext cx="811780" cy="340663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4" name="Arrow: Curved Down 73">
            <a:extLst>
              <a:ext uri="{FF2B5EF4-FFF2-40B4-BE49-F238E27FC236}">
                <a16:creationId xmlns:a16="http://schemas.microsoft.com/office/drawing/2014/main" id="{E4D7A065-2BE5-4620-93B7-94088AEF5370}"/>
              </a:ext>
            </a:extLst>
          </p:cNvPr>
          <p:cNvSpPr/>
          <p:nvPr/>
        </p:nvSpPr>
        <p:spPr>
          <a:xfrm>
            <a:off x="8032203" y="5020824"/>
            <a:ext cx="811780" cy="320256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B893B7-A38C-48AA-B377-7ED688BFD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96" y="1675246"/>
            <a:ext cx="2059616" cy="2036731"/>
          </a:xfrm>
          <a:prstGeom prst="rect">
            <a:avLst/>
          </a:prstGeom>
        </p:spPr>
      </p:pic>
      <p:sp>
        <p:nvSpPr>
          <p:cNvPr id="78" name="Arrow: Curved Down 77">
            <a:extLst>
              <a:ext uri="{FF2B5EF4-FFF2-40B4-BE49-F238E27FC236}">
                <a16:creationId xmlns:a16="http://schemas.microsoft.com/office/drawing/2014/main" id="{9383204E-3BE9-4E22-83F7-D46D59128460}"/>
              </a:ext>
            </a:extLst>
          </p:cNvPr>
          <p:cNvSpPr/>
          <p:nvPr/>
        </p:nvSpPr>
        <p:spPr>
          <a:xfrm>
            <a:off x="8794256" y="5040279"/>
            <a:ext cx="884337" cy="293582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4324BFED-C595-412C-869D-3071E732D4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0338" y="1698568"/>
            <a:ext cx="1600981" cy="1699001"/>
          </a:xfrm>
          <a:prstGeom prst="rect">
            <a:avLst/>
          </a:prstGeom>
        </p:spPr>
      </p:pic>
      <p:sp>
        <p:nvSpPr>
          <p:cNvPr id="70" name="Arrow: Curved Down 69">
            <a:extLst>
              <a:ext uri="{FF2B5EF4-FFF2-40B4-BE49-F238E27FC236}">
                <a16:creationId xmlns:a16="http://schemas.microsoft.com/office/drawing/2014/main" id="{2DEE4CFF-7082-4F25-8877-1A6E16CB8097}"/>
              </a:ext>
            </a:extLst>
          </p:cNvPr>
          <p:cNvSpPr/>
          <p:nvPr/>
        </p:nvSpPr>
        <p:spPr>
          <a:xfrm>
            <a:off x="9563829" y="5032581"/>
            <a:ext cx="884337" cy="293582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4D1B67F1-5C0E-4388-B9B0-39E10F307A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1103" y="1730247"/>
            <a:ext cx="1600981" cy="1699001"/>
          </a:xfrm>
          <a:prstGeom prst="rect">
            <a:avLst/>
          </a:prstGeom>
        </p:spPr>
      </p:pic>
      <p:sp>
        <p:nvSpPr>
          <p:cNvPr id="75" name="Arrow: Curved Down 74">
            <a:extLst>
              <a:ext uri="{FF2B5EF4-FFF2-40B4-BE49-F238E27FC236}">
                <a16:creationId xmlns:a16="http://schemas.microsoft.com/office/drawing/2014/main" id="{C98DED83-E4BE-47D7-937D-1B8CF2017123}"/>
              </a:ext>
            </a:extLst>
          </p:cNvPr>
          <p:cNvSpPr/>
          <p:nvPr/>
        </p:nvSpPr>
        <p:spPr>
          <a:xfrm>
            <a:off x="10431560" y="5069112"/>
            <a:ext cx="884337" cy="293582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07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F22502-A43F-4965-A867-37F07D444A0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173" y="6322695"/>
            <a:ext cx="1395095" cy="535305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113C12D2-1E9E-4B5B-ADEF-50156DCE0CC5}"/>
              </a:ext>
            </a:extLst>
          </p:cNvPr>
          <p:cNvSpPr txBox="1"/>
          <p:nvPr/>
        </p:nvSpPr>
        <p:spPr>
          <a:xfrm>
            <a:off x="3698161" y="303846"/>
            <a:ext cx="56639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/>
              <a:t>What comes next 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78462E-93DD-42B6-89EC-DDDA6BFD4402}"/>
              </a:ext>
            </a:extLst>
          </p:cNvPr>
          <p:cNvSpPr txBox="1"/>
          <p:nvPr/>
        </p:nvSpPr>
        <p:spPr>
          <a:xfrm>
            <a:off x="4159175" y="3762358"/>
            <a:ext cx="46651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/>
              <a:t>Keep counting !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0971806-9F7A-4AC4-865F-57C2E49B76E4}"/>
              </a:ext>
            </a:extLst>
          </p:cNvPr>
          <p:cNvGrpSpPr/>
          <p:nvPr/>
        </p:nvGrpSpPr>
        <p:grpSpPr>
          <a:xfrm>
            <a:off x="1369273" y="5353680"/>
            <a:ext cx="10434329" cy="625553"/>
            <a:chOff x="1369273" y="5353680"/>
            <a:chExt cx="10434329" cy="62555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2B62229-DB2B-46E1-A3B9-A8292720AC24}"/>
                </a:ext>
              </a:extLst>
            </p:cNvPr>
            <p:cNvGrpSpPr/>
            <p:nvPr/>
          </p:nvGrpSpPr>
          <p:grpSpPr>
            <a:xfrm>
              <a:off x="1369273" y="5354414"/>
              <a:ext cx="10434329" cy="624819"/>
              <a:chOff x="920319" y="5427309"/>
              <a:chExt cx="10434329" cy="624819"/>
            </a:xfrm>
          </p:grpSpPr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B07E16A6-5877-4797-A9A8-D80193AE379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0319" y="5427309"/>
                <a:ext cx="10162820" cy="582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A2907E44-D42C-4287-BACB-5C170C555F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9507" y="5445507"/>
                <a:ext cx="0" cy="18660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362CE467-E9A3-45CC-8D9A-F79D9C5D52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46701" y="5433134"/>
                <a:ext cx="0" cy="211365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F95BBBCC-839B-48D8-A56F-1DB4D5448F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6218" y="5445507"/>
                <a:ext cx="0" cy="18661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F95E66A3-B6BC-46F1-A4F5-057AF34CD4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52727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0A21750E-B1AA-41F8-B042-870E9E0AAE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67239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28F7B209-0782-42B3-B56E-2C71E84EDE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5946" y="5433134"/>
                <a:ext cx="0" cy="198983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7364CCF6-5614-4D8C-93BF-0334E030C2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35441" y="5433134"/>
                <a:ext cx="0" cy="198983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180ED06A-1629-458B-AF12-9EEE565E09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61570" y="5433134"/>
                <a:ext cx="0" cy="19898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98220735-BA5E-4D43-8072-963098987C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4948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78E3F011-4746-4082-962F-511A7CEC5F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7045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8201B46-74C5-4332-A635-963A9E1D5B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7662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2AF586C4-92A6-4BFA-98E6-A30F6FDE16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87158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80B12B81-C772-4953-A475-9F4ABAF576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0281" y="5433134"/>
                <a:ext cx="0" cy="21119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5AF390A7-0BE5-45A2-A923-78B57C1CB4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70847" y="5433134"/>
                <a:ext cx="0" cy="21119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F17F89F4-ED79-453A-B3AC-0F21A96A12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22996" y="5433134"/>
                <a:ext cx="0" cy="21813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3BA3ED2-4CD4-43C3-A95F-949E81A39F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78103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5CEA6C4A-A97A-4E7A-AB20-BD940B7B3F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75109" y="5445507"/>
                <a:ext cx="0" cy="205757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045EDFA2-38DD-4D22-B158-F30C341066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67302" y="5433134"/>
                <a:ext cx="854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7DBC48DA-4D91-4EBA-A140-4EED7A0837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6327" y="5445507"/>
                <a:ext cx="0" cy="198826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4B7B0B87-7538-4F28-BEA4-D9ED95B909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19295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920B1D09-2843-4122-A390-0BB2FC2EDD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2670" y="5445507"/>
                <a:ext cx="0" cy="20465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B8F6CD4C-6BEB-461D-8B91-55B85F3CE0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67675" y="5445507"/>
                <a:ext cx="0" cy="22490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1244CA9-F05A-4276-8F69-144D1FDACEC6}"/>
                  </a:ext>
                </a:extLst>
              </p:cNvPr>
              <p:cNvSpPr txBox="1"/>
              <p:nvPr/>
            </p:nvSpPr>
            <p:spPr>
              <a:xfrm>
                <a:off x="1093506" y="5682796"/>
                <a:ext cx="10261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0          100         200         300          400        500         600       700         800       900         1000       1100        1200</a:t>
                </a:r>
              </a:p>
            </p:txBody>
          </p:sp>
        </p:grp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85289C7-B0F3-45D8-81E5-CDE2B65E33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07002" y="5360973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A6421F3-8EA0-49DA-9988-D996CB499F3D}"/>
                </a:ext>
              </a:extLst>
            </p:cNvPr>
            <p:cNvCxnSpPr>
              <a:cxnSpLocks/>
            </p:cNvCxnSpPr>
            <p:nvPr/>
          </p:nvCxnSpPr>
          <p:spPr>
            <a:xfrm>
              <a:off x="10832544" y="5353680"/>
              <a:ext cx="1309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3084F28-B28D-44D6-84C8-B5D02ECF01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88893" y="5362720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981CD1B-134E-449F-9BA1-DAE8964EAC80}"/>
              </a:ext>
            </a:extLst>
          </p:cNvPr>
          <p:cNvCxnSpPr>
            <a:cxnSpLocks/>
          </p:cNvCxnSpPr>
          <p:nvPr/>
        </p:nvCxnSpPr>
        <p:spPr>
          <a:xfrm>
            <a:off x="1898975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84345DF-DA71-4BD5-BEA2-B597505A5434}"/>
              </a:ext>
            </a:extLst>
          </p:cNvPr>
          <p:cNvCxnSpPr>
            <a:cxnSpLocks/>
          </p:cNvCxnSpPr>
          <p:nvPr/>
        </p:nvCxnSpPr>
        <p:spPr>
          <a:xfrm>
            <a:off x="228959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9D1AD61-FB07-4BE0-8476-E3810DFBC00C}"/>
              </a:ext>
            </a:extLst>
          </p:cNvPr>
          <p:cNvCxnSpPr>
            <a:cxnSpLocks/>
          </p:cNvCxnSpPr>
          <p:nvPr/>
        </p:nvCxnSpPr>
        <p:spPr>
          <a:xfrm>
            <a:off x="2706842" y="5363074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6F03AFE-EDF2-4184-8FB1-8FA9F6310817}"/>
              </a:ext>
            </a:extLst>
          </p:cNvPr>
          <p:cNvCxnSpPr>
            <a:cxnSpLocks/>
          </p:cNvCxnSpPr>
          <p:nvPr/>
        </p:nvCxnSpPr>
        <p:spPr>
          <a:xfrm>
            <a:off x="3090190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8A020A0-3CD6-47B0-91CC-DFA186BBA46E}"/>
              </a:ext>
            </a:extLst>
          </p:cNvPr>
          <p:cNvCxnSpPr>
            <a:cxnSpLocks/>
          </p:cNvCxnSpPr>
          <p:nvPr/>
        </p:nvCxnSpPr>
        <p:spPr>
          <a:xfrm>
            <a:off x="3505832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D126DF8-F3E2-4E1D-A537-BCB3CCBEF5C5}"/>
              </a:ext>
            </a:extLst>
          </p:cNvPr>
          <p:cNvCxnSpPr>
            <a:cxnSpLocks/>
          </p:cNvCxnSpPr>
          <p:nvPr/>
        </p:nvCxnSpPr>
        <p:spPr>
          <a:xfrm>
            <a:off x="3940839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0108937-6953-48FD-A403-65FB6473C5ED}"/>
              </a:ext>
            </a:extLst>
          </p:cNvPr>
          <p:cNvCxnSpPr>
            <a:cxnSpLocks/>
          </p:cNvCxnSpPr>
          <p:nvPr/>
        </p:nvCxnSpPr>
        <p:spPr>
          <a:xfrm>
            <a:off x="434921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E9C054E-2BE1-449B-B3F7-71E1760D4ECE}"/>
              </a:ext>
            </a:extLst>
          </p:cNvPr>
          <p:cNvCxnSpPr>
            <a:cxnSpLocks/>
          </p:cNvCxnSpPr>
          <p:nvPr/>
        </p:nvCxnSpPr>
        <p:spPr>
          <a:xfrm>
            <a:off x="4748706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3C02F8A-93CC-4067-9878-55CCB0128A3A}"/>
              </a:ext>
            </a:extLst>
          </p:cNvPr>
          <p:cNvCxnSpPr>
            <a:cxnSpLocks/>
          </p:cNvCxnSpPr>
          <p:nvPr/>
        </p:nvCxnSpPr>
        <p:spPr>
          <a:xfrm>
            <a:off x="5130446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C1B76A0-9A0C-4A59-9B5B-69AFD299AEFE}"/>
              </a:ext>
            </a:extLst>
          </p:cNvPr>
          <p:cNvCxnSpPr>
            <a:cxnSpLocks/>
          </p:cNvCxnSpPr>
          <p:nvPr/>
        </p:nvCxnSpPr>
        <p:spPr>
          <a:xfrm>
            <a:off x="5521064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324CE47-9B51-494B-AF51-212387151148}"/>
              </a:ext>
            </a:extLst>
          </p:cNvPr>
          <p:cNvCxnSpPr>
            <a:cxnSpLocks/>
          </p:cNvCxnSpPr>
          <p:nvPr/>
        </p:nvCxnSpPr>
        <p:spPr>
          <a:xfrm>
            <a:off x="5891491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6997CA8-021A-4D96-91EF-F10D2BED1F5D}"/>
              </a:ext>
            </a:extLst>
          </p:cNvPr>
          <p:cNvCxnSpPr>
            <a:cxnSpLocks/>
          </p:cNvCxnSpPr>
          <p:nvPr/>
        </p:nvCxnSpPr>
        <p:spPr>
          <a:xfrm>
            <a:off x="6312657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DD1DEB3-70CD-4C6D-A723-7454BA6E11F9}"/>
              </a:ext>
            </a:extLst>
          </p:cNvPr>
          <p:cNvCxnSpPr>
            <a:cxnSpLocks/>
          </p:cNvCxnSpPr>
          <p:nvPr/>
        </p:nvCxnSpPr>
        <p:spPr>
          <a:xfrm>
            <a:off x="6673031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D05F685-546B-47E1-9982-7563E0C483AA}"/>
              </a:ext>
            </a:extLst>
          </p:cNvPr>
          <p:cNvCxnSpPr>
            <a:cxnSpLocks/>
          </p:cNvCxnSpPr>
          <p:nvPr/>
        </p:nvCxnSpPr>
        <p:spPr>
          <a:xfrm>
            <a:off x="704950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A40ED63-A669-4B66-867F-97026ECF2967}"/>
              </a:ext>
            </a:extLst>
          </p:cNvPr>
          <p:cNvCxnSpPr>
            <a:cxnSpLocks/>
          </p:cNvCxnSpPr>
          <p:nvPr/>
        </p:nvCxnSpPr>
        <p:spPr>
          <a:xfrm>
            <a:off x="7377977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32AC1D7-B6D5-4C6E-BB32-D00EF40F5538}"/>
              </a:ext>
            </a:extLst>
          </p:cNvPr>
          <p:cNvCxnSpPr>
            <a:cxnSpLocks/>
          </p:cNvCxnSpPr>
          <p:nvPr/>
        </p:nvCxnSpPr>
        <p:spPr>
          <a:xfrm>
            <a:off x="7830738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A05D11E-8E56-4CF4-983E-F6DD85A0DD2F}"/>
              </a:ext>
            </a:extLst>
          </p:cNvPr>
          <p:cNvCxnSpPr>
            <a:cxnSpLocks/>
          </p:cNvCxnSpPr>
          <p:nvPr/>
        </p:nvCxnSpPr>
        <p:spPr>
          <a:xfrm>
            <a:off x="8230233" y="5364286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2049841-45C0-4D2E-85ED-1E7827EB5AFD}"/>
              </a:ext>
            </a:extLst>
          </p:cNvPr>
          <p:cNvCxnSpPr>
            <a:cxnSpLocks/>
          </p:cNvCxnSpPr>
          <p:nvPr/>
        </p:nvCxnSpPr>
        <p:spPr>
          <a:xfrm>
            <a:off x="8583210" y="536614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E5CD1D9-5E7F-4C41-92F8-8F294DDBC9B5}"/>
              </a:ext>
            </a:extLst>
          </p:cNvPr>
          <p:cNvCxnSpPr>
            <a:cxnSpLocks/>
          </p:cNvCxnSpPr>
          <p:nvPr/>
        </p:nvCxnSpPr>
        <p:spPr>
          <a:xfrm>
            <a:off x="89867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C1DCFB2-637D-43A8-B221-0CCD5DC98050}"/>
              </a:ext>
            </a:extLst>
          </p:cNvPr>
          <p:cNvCxnSpPr>
            <a:cxnSpLocks/>
          </p:cNvCxnSpPr>
          <p:nvPr/>
        </p:nvCxnSpPr>
        <p:spPr>
          <a:xfrm>
            <a:off x="93931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806C721-A725-48C0-94CC-36BF5D1A0439}"/>
              </a:ext>
            </a:extLst>
          </p:cNvPr>
          <p:cNvCxnSpPr>
            <a:cxnSpLocks/>
          </p:cNvCxnSpPr>
          <p:nvPr/>
        </p:nvCxnSpPr>
        <p:spPr>
          <a:xfrm>
            <a:off x="9808777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BB9AC33-8123-4447-B467-3F6794B5AA98}"/>
              </a:ext>
            </a:extLst>
          </p:cNvPr>
          <p:cNvCxnSpPr>
            <a:cxnSpLocks/>
          </p:cNvCxnSpPr>
          <p:nvPr/>
        </p:nvCxnSpPr>
        <p:spPr>
          <a:xfrm>
            <a:off x="102244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7BCF3C4-B680-41AB-A0E3-C7CCC2100698}"/>
              </a:ext>
            </a:extLst>
          </p:cNvPr>
          <p:cNvCxnSpPr>
            <a:cxnSpLocks/>
          </p:cNvCxnSpPr>
          <p:nvPr/>
        </p:nvCxnSpPr>
        <p:spPr>
          <a:xfrm>
            <a:off x="106308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45DE77C-4B46-45CC-A671-1EDC86805A9A}"/>
              </a:ext>
            </a:extLst>
          </p:cNvPr>
          <p:cNvCxnSpPr>
            <a:cxnSpLocks/>
          </p:cNvCxnSpPr>
          <p:nvPr/>
        </p:nvCxnSpPr>
        <p:spPr>
          <a:xfrm>
            <a:off x="11046449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Arrow: Curved Down 61">
            <a:extLst>
              <a:ext uri="{FF2B5EF4-FFF2-40B4-BE49-F238E27FC236}">
                <a16:creationId xmlns:a16="http://schemas.microsoft.com/office/drawing/2014/main" id="{F867C57C-0018-466A-9B9F-0C37F561966C}"/>
              </a:ext>
            </a:extLst>
          </p:cNvPr>
          <p:cNvSpPr/>
          <p:nvPr/>
        </p:nvSpPr>
        <p:spPr>
          <a:xfrm>
            <a:off x="1718460" y="5029150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3" name="Arrow: Curved Down 62">
            <a:extLst>
              <a:ext uri="{FF2B5EF4-FFF2-40B4-BE49-F238E27FC236}">
                <a16:creationId xmlns:a16="http://schemas.microsoft.com/office/drawing/2014/main" id="{9303782B-8949-4207-9DE8-C60B45E8EAF2}"/>
              </a:ext>
            </a:extLst>
          </p:cNvPr>
          <p:cNvSpPr/>
          <p:nvPr/>
        </p:nvSpPr>
        <p:spPr>
          <a:xfrm>
            <a:off x="2509123" y="5030470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4" name="Arrow: Curved Down 63">
            <a:extLst>
              <a:ext uri="{FF2B5EF4-FFF2-40B4-BE49-F238E27FC236}">
                <a16:creationId xmlns:a16="http://schemas.microsoft.com/office/drawing/2014/main" id="{A149A0A7-2A9F-475C-83C3-2C5DFA71F325}"/>
              </a:ext>
            </a:extLst>
          </p:cNvPr>
          <p:cNvSpPr/>
          <p:nvPr/>
        </p:nvSpPr>
        <p:spPr>
          <a:xfrm>
            <a:off x="3298896" y="5013984"/>
            <a:ext cx="932775" cy="339696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5" name="Arrow: Curved Down 64">
            <a:extLst>
              <a:ext uri="{FF2B5EF4-FFF2-40B4-BE49-F238E27FC236}">
                <a16:creationId xmlns:a16="http://schemas.microsoft.com/office/drawing/2014/main" id="{721B8DD2-8995-44B6-BF54-149F236B7BDA}"/>
              </a:ext>
            </a:extLst>
          </p:cNvPr>
          <p:cNvSpPr/>
          <p:nvPr/>
        </p:nvSpPr>
        <p:spPr>
          <a:xfrm>
            <a:off x="4082546" y="5040279"/>
            <a:ext cx="932775" cy="339696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6" name="Arrow: Curved Down 65">
            <a:extLst>
              <a:ext uri="{FF2B5EF4-FFF2-40B4-BE49-F238E27FC236}">
                <a16:creationId xmlns:a16="http://schemas.microsoft.com/office/drawing/2014/main" id="{0AC0C986-D7BB-47E2-B9C0-E802CBC3E891}"/>
              </a:ext>
            </a:extLst>
          </p:cNvPr>
          <p:cNvSpPr/>
          <p:nvPr/>
        </p:nvSpPr>
        <p:spPr>
          <a:xfrm>
            <a:off x="4872918" y="5030829"/>
            <a:ext cx="932775" cy="339696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7" name="Arrow: Curved Down 66">
            <a:extLst>
              <a:ext uri="{FF2B5EF4-FFF2-40B4-BE49-F238E27FC236}">
                <a16:creationId xmlns:a16="http://schemas.microsoft.com/office/drawing/2014/main" id="{B0B28064-7A95-412B-8529-56E2D1B5CA25}"/>
              </a:ext>
            </a:extLst>
          </p:cNvPr>
          <p:cNvSpPr/>
          <p:nvPr/>
        </p:nvSpPr>
        <p:spPr>
          <a:xfrm>
            <a:off x="5682343" y="5031543"/>
            <a:ext cx="932775" cy="339696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8" name="Arrow: Curved Down 67">
            <a:extLst>
              <a:ext uri="{FF2B5EF4-FFF2-40B4-BE49-F238E27FC236}">
                <a16:creationId xmlns:a16="http://schemas.microsoft.com/office/drawing/2014/main" id="{719AE929-607F-4FED-B6E2-5EA382197BC4}"/>
              </a:ext>
            </a:extLst>
          </p:cNvPr>
          <p:cNvSpPr/>
          <p:nvPr/>
        </p:nvSpPr>
        <p:spPr>
          <a:xfrm>
            <a:off x="6491769" y="5015426"/>
            <a:ext cx="811780" cy="369331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9" name="Arrow: Curved Down 68">
            <a:extLst>
              <a:ext uri="{FF2B5EF4-FFF2-40B4-BE49-F238E27FC236}">
                <a16:creationId xmlns:a16="http://schemas.microsoft.com/office/drawing/2014/main" id="{9F8D1ACE-4742-496D-ACF9-0AE17E363859}"/>
              </a:ext>
            </a:extLst>
          </p:cNvPr>
          <p:cNvSpPr/>
          <p:nvPr/>
        </p:nvSpPr>
        <p:spPr>
          <a:xfrm>
            <a:off x="7281572" y="5029150"/>
            <a:ext cx="811780" cy="340663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0" name="Arrow: Curved Down 69">
            <a:extLst>
              <a:ext uri="{FF2B5EF4-FFF2-40B4-BE49-F238E27FC236}">
                <a16:creationId xmlns:a16="http://schemas.microsoft.com/office/drawing/2014/main" id="{3DCBEED7-8E72-4E21-8B8F-BC1EEB77AD20}"/>
              </a:ext>
            </a:extLst>
          </p:cNvPr>
          <p:cNvSpPr/>
          <p:nvPr/>
        </p:nvSpPr>
        <p:spPr>
          <a:xfrm>
            <a:off x="8032203" y="5020824"/>
            <a:ext cx="811780" cy="320256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1" name="Arrow: Curved Down 70">
            <a:extLst>
              <a:ext uri="{FF2B5EF4-FFF2-40B4-BE49-F238E27FC236}">
                <a16:creationId xmlns:a16="http://schemas.microsoft.com/office/drawing/2014/main" id="{C44DBFE9-E520-4B3D-80F8-3A6EC65602ED}"/>
              </a:ext>
            </a:extLst>
          </p:cNvPr>
          <p:cNvSpPr/>
          <p:nvPr/>
        </p:nvSpPr>
        <p:spPr>
          <a:xfrm>
            <a:off x="8794256" y="5040279"/>
            <a:ext cx="884337" cy="293582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2" name="Arrow: Curved Down 71">
            <a:extLst>
              <a:ext uri="{FF2B5EF4-FFF2-40B4-BE49-F238E27FC236}">
                <a16:creationId xmlns:a16="http://schemas.microsoft.com/office/drawing/2014/main" id="{1426491B-8442-4B4E-A24A-27E64431463C}"/>
              </a:ext>
            </a:extLst>
          </p:cNvPr>
          <p:cNvSpPr/>
          <p:nvPr/>
        </p:nvSpPr>
        <p:spPr>
          <a:xfrm>
            <a:off x="9563829" y="5032581"/>
            <a:ext cx="884337" cy="293582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3" name="Arrow: Curved Down 72">
            <a:extLst>
              <a:ext uri="{FF2B5EF4-FFF2-40B4-BE49-F238E27FC236}">
                <a16:creationId xmlns:a16="http://schemas.microsoft.com/office/drawing/2014/main" id="{39F986D4-E61F-4070-B0C1-83931ED37659}"/>
              </a:ext>
            </a:extLst>
          </p:cNvPr>
          <p:cNvSpPr/>
          <p:nvPr/>
        </p:nvSpPr>
        <p:spPr>
          <a:xfrm>
            <a:off x="10431560" y="5069112"/>
            <a:ext cx="884337" cy="293582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FB29ACA6-CDA9-4CF3-B03E-E6E103F23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830" y="1659211"/>
            <a:ext cx="2059616" cy="2036731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6843CE08-4657-4FFF-BCB6-00B9CABED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0338" y="1698568"/>
            <a:ext cx="1600981" cy="1699001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CE53DD69-F870-41F0-A045-A2A4B51C6B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1103" y="1730247"/>
            <a:ext cx="1600981" cy="169900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7748C1E-9F74-4C52-81FC-C1F90E9AE17D}"/>
              </a:ext>
            </a:extLst>
          </p:cNvPr>
          <p:cNvSpPr/>
          <p:nvPr/>
        </p:nvSpPr>
        <p:spPr>
          <a:xfrm>
            <a:off x="9894283" y="1843217"/>
            <a:ext cx="1473060" cy="1473060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570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9F4A7E8-6E95-4550-91AB-B13DD7B7D510}"/>
              </a:ext>
            </a:extLst>
          </p:cNvPr>
          <p:cNvSpPr txBox="1"/>
          <p:nvPr/>
        </p:nvSpPr>
        <p:spPr>
          <a:xfrm>
            <a:off x="1446474" y="320595"/>
            <a:ext cx="89123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0" b="1" dirty="0"/>
              <a:t>one thousand two hundred</a:t>
            </a:r>
            <a:endParaRPr lang="en-GB" sz="2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F22502-A43F-4965-A867-37F07D444A0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173" y="6322695"/>
            <a:ext cx="1395095" cy="53530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888FD48-8582-404B-98E6-B0689D08FC84}"/>
              </a:ext>
            </a:extLst>
          </p:cNvPr>
          <p:cNvGrpSpPr/>
          <p:nvPr/>
        </p:nvGrpSpPr>
        <p:grpSpPr>
          <a:xfrm>
            <a:off x="1369273" y="5353680"/>
            <a:ext cx="10434329" cy="625553"/>
            <a:chOff x="1369273" y="5353680"/>
            <a:chExt cx="10434329" cy="62555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B921525-7FAE-4D0C-8401-B321B1216B79}"/>
                </a:ext>
              </a:extLst>
            </p:cNvPr>
            <p:cNvGrpSpPr/>
            <p:nvPr/>
          </p:nvGrpSpPr>
          <p:grpSpPr>
            <a:xfrm>
              <a:off x="1369273" y="5354414"/>
              <a:ext cx="10434329" cy="624819"/>
              <a:chOff x="920319" y="5427309"/>
              <a:chExt cx="10434329" cy="624819"/>
            </a:xfrm>
          </p:grpSpPr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DF71F826-82AE-47E6-B144-3AC27F774F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0319" y="5427309"/>
                <a:ext cx="10162820" cy="582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A6B9591-67A2-4C15-A1EE-9A4162FDFD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9507" y="5445507"/>
                <a:ext cx="0" cy="18660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BDB17B6-8E82-4376-A7A0-270C59D7C2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46701" y="5433134"/>
                <a:ext cx="0" cy="211365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3E89065-D6EF-482B-9FB6-B58A6EF997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6218" y="5445507"/>
                <a:ext cx="0" cy="18661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B20B8CB-B0A9-4D3C-A66B-603E3329FB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52727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45DD453-C934-4FBC-9AB8-1A71871AA3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67239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DCA4FA7-0140-4119-96D1-D0446281C5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5946" y="5433134"/>
                <a:ext cx="0" cy="198983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5471D07-0DE1-4E0F-9256-2500AB164C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35441" y="5433134"/>
                <a:ext cx="0" cy="198983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3430A26-8446-4E55-8E3C-2E6ABF7865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61570" y="5433134"/>
                <a:ext cx="0" cy="19898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E9DA408-4F42-4D57-96AC-0CAF9A797C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4948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B1DCE28-C447-4BA4-8906-CCC503901D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7045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8E4619B-A42B-425E-94AB-8B24EE0F48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7662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52C3A77-A612-46F2-AB3D-7C2A902E0A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87158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9769575-964B-45DC-BBD2-1C79F97E48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0281" y="5433134"/>
                <a:ext cx="0" cy="21119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02EE5C9B-C9F2-434E-9482-44D4B91A3C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70847" y="5433134"/>
                <a:ext cx="0" cy="21119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B18AC38-8B0C-4248-B56B-3BE2627B6A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22996" y="5433134"/>
                <a:ext cx="0" cy="21813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A11A521E-8B9A-4BB9-BC4B-8EC2E793D9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78103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E287C39-B02C-4440-A635-59177AB27B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75109" y="5445507"/>
                <a:ext cx="0" cy="205757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7EDDA15-E073-4E0A-A29D-51E49CBBF5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67302" y="5433134"/>
                <a:ext cx="854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9C1E6A1-FEAA-4A9A-95A8-0C62A13FCE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6327" y="5445507"/>
                <a:ext cx="0" cy="198826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99BFD9B-1A70-444E-8CC0-427C159647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19295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48D2D32-6C7E-4C62-91A7-973CC6EB97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2670" y="5445507"/>
                <a:ext cx="0" cy="20465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1411BEB2-93EC-4857-B6F3-E135D78BB5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67675" y="5445507"/>
                <a:ext cx="0" cy="22490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4C8D4D5-8F31-4668-9513-055489B8DFDC}"/>
                  </a:ext>
                </a:extLst>
              </p:cNvPr>
              <p:cNvSpPr txBox="1"/>
              <p:nvPr/>
            </p:nvSpPr>
            <p:spPr>
              <a:xfrm>
                <a:off x="1093506" y="5682796"/>
                <a:ext cx="10261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0          100         200         300          400        500         600       700         800       900         1000       1100        1200</a:t>
                </a:r>
              </a:p>
            </p:txBody>
          </p:sp>
        </p:grp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F3E7700-CB6B-4A60-9FC7-C2FFBAC9DE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07002" y="5360973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D109CE3-F8FB-47AB-BED3-B2A76F548851}"/>
                </a:ext>
              </a:extLst>
            </p:cNvPr>
            <p:cNvCxnSpPr>
              <a:cxnSpLocks/>
            </p:cNvCxnSpPr>
            <p:nvPr/>
          </p:nvCxnSpPr>
          <p:spPr>
            <a:xfrm>
              <a:off x="10832544" y="5353680"/>
              <a:ext cx="1309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9725200-757D-4FFB-B18F-BC03980258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88893" y="5362720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7046EF0-3143-4F90-9C25-368F032BFF56}"/>
              </a:ext>
            </a:extLst>
          </p:cNvPr>
          <p:cNvCxnSpPr>
            <a:cxnSpLocks/>
          </p:cNvCxnSpPr>
          <p:nvPr/>
        </p:nvCxnSpPr>
        <p:spPr>
          <a:xfrm>
            <a:off x="1898975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B302533-9206-49AF-8A17-36D4B9A9604E}"/>
              </a:ext>
            </a:extLst>
          </p:cNvPr>
          <p:cNvCxnSpPr>
            <a:cxnSpLocks/>
          </p:cNvCxnSpPr>
          <p:nvPr/>
        </p:nvCxnSpPr>
        <p:spPr>
          <a:xfrm>
            <a:off x="228959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5604567-D42E-4EC1-BAF9-1EC2E7927819}"/>
              </a:ext>
            </a:extLst>
          </p:cNvPr>
          <p:cNvCxnSpPr>
            <a:cxnSpLocks/>
          </p:cNvCxnSpPr>
          <p:nvPr/>
        </p:nvCxnSpPr>
        <p:spPr>
          <a:xfrm>
            <a:off x="2706842" y="5363074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5C5C130-9808-4BA4-9617-29ABD9149F9E}"/>
              </a:ext>
            </a:extLst>
          </p:cNvPr>
          <p:cNvCxnSpPr>
            <a:cxnSpLocks/>
          </p:cNvCxnSpPr>
          <p:nvPr/>
        </p:nvCxnSpPr>
        <p:spPr>
          <a:xfrm>
            <a:off x="3090190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BE213370-B2D7-4D11-823D-201CEDD889CE}"/>
              </a:ext>
            </a:extLst>
          </p:cNvPr>
          <p:cNvCxnSpPr>
            <a:cxnSpLocks/>
          </p:cNvCxnSpPr>
          <p:nvPr/>
        </p:nvCxnSpPr>
        <p:spPr>
          <a:xfrm>
            <a:off x="3505832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E6E0605-3A1A-428D-83CC-64544BE3D165}"/>
              </a:ext>
            </a:extLst>
          </p:cNvPr>
          <p:cNvCxnSpPr>
            <a:cxnSpLocks/>
          </p:cNvCxnSpPr>
          <p:nvPr/>
        </p:nvCxnSpPr>
        <p:spPr>
          <a:xfrm>
            <a:off x="3940839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3375506-8047-4292-8C12-E22F54E920AA}"/>
              </a:ext>
            </a:extLst>
          </p:cNvPr>
          <p:cNvCxnSpPr>
            <a:cxnSpLocks/>
          </p:cNvCxnSpPr>
          <p:nvPr/>
        </p:nvCxnSpPr>
        <p:spPr>
          <a:xfrm>
            <a:off x="434921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04B2EFE-2DDF-484A-A276-7F7A0B172D06}"/>
              </a:ext>
            </a:extLst>
          </p:cNvPr>
          <p:cNvCxnSpPr>
            <a:cxnSpLocks/>
          </p:cNvCxnSpPr>
          <p:nvPr/>
        </p:nvCxnSpPr>
        <p:spPr>
          <a:xfrm>
            <a:off x="4748706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5DCF014E-D8DD-4F45-980B-63D201937BF1}"/>
              </a:ext>
            </a:extLst>
          </p:cNvPr>
          <p:cNvCxnSpPr>
            <a:cxnSpLocks/>
          </p:cNvCxnSpPr>
          <p:nvPr/>
        </p:nvCxnSpPr>
        <p:spPr>
          <a:xfrm>
            <a:off x="5130446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ECEB29FC-1FD2-44BA-B209-D62524119D85}"/>
              </a:ext>
            </a:extLst>
          </p:cNvPr>
          <p:cNvCxnSpPr>
            <a:cxnSpLocks/>
          </p:cNvCxnSpPr>
          <p:nvPr/>
        </p:nvCxnSpPr>
        <p:spPr>
          <a:xfrm>
            <a:off x="5521064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230CA80-9455-4912-9DF0-B31195DDC160}"/>
              </a:ext>
            </a:extLst>
          </p:cNvPr>
          <p:cNvCxnSpPr>
            <a:cxnSpLocks/>
          </p:cNvCxnSpPr>
          <p:nvPr/>
        </p:nvCxnSpPr>
        <p:spPr>
          <a:xfrm>
            <a:off x="5891491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56B4261F-F383-4800-B299-7D33DEC21C87}"/>
              </a:ext>
            </a:extLst>
          </p:cNvPr>
          <p:cNvCxnSpPr>
            <a:cxnSpLocks/>
          </p:cNvCxnSpPr>
          <p:nvPr/>
        </p:nvCxnSpPr>
        <p:spPr>
          <a:xfrm>
            <a:off x="6312657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78A605B-0583-412C-91D2-446D70DF7CFC}"/>
              </a:ext>
            </a:extLst>
          </p:cNvPr>
          <p:cNvCxnSpPr>
            <a:cxnSpLocks/>
          </p:cNvCxnSpPr>
          <p:nvPr/>
        </p:nvCxnSpPr>
        <p:spPr>
          <a:xfrm>
            <a:off x="6673031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C2DC7885-02B5-4749-A2F6-57A8083E3D26}"/>
              </a:ext>
            </a:extLst>
          </p:cNvPr>
          <p:cNvCxnSpPr>
            <a:cxnSpLocks/>
          </p:cNvCxnSpPr>
          <p:nvPr/>
        </p:nvCxnSpPr>
        <p:spPr>
          <a:xfrm>
            <a:off x="704950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5A8E04B8-471C-4482-AAB1-393DA0580B22}"/>
              </a:ext>
            </a:extLst>
          </p:cNvPr>
          <p:cNvCxnSpPr>
            <a:cxnSpLocks/>
          </p:cNvCxnSpPr>
          <p:nvPr/>
        </p:nvCxnSpPr>
        <p:spPr>
          <a:xfrm>
            <a:off x="7377977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AAC57D3-F2F8-42A2-AD1C-C1F873763701}"/>
              </a:ext>
            </a:extLst>
          </p:cNvPr>
          <p:cNvCxnSpPr>
            <a:cxnSpLocks/>
          </p:cNvCxnSpPr>
          <p:nvPr/>
        </p:nvCxnSpPr>
        <p:spPr>
          <a:xfrm>
            <a:off x="7830738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3A2D4060-2BB0-48DD-B0D5-C2DD56B13455}"/>
              </a:ext>
            </a:extLst>
          </p:cNvPr>
          <p:cNvCxnSpPr>
            <a:cxnSpLocks/>
          </p:cNvCxnSpPr>
          <p:nvPr/>
        </p:nvCxnSpPr>
        <p:spPr>
          <a:xfrm>
            <a:off x="8230233" y="5364286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C8F4B2D-C309-451E-A04F-AA5302730F7F}"/>
              </a:ext>
            </a:extLst>
          </p:cNvPr>
          <p:cNvCxnSpPr>
            <a:cxnSpLocks/>
          </p:cNvCxnSpPr>
          <p:nvPr/>
        </p:nvCxnSpPr>
        <p:spPr>
          <a:xfrm>
            <a:off x="8583210" y="536614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D937EE4-394B-4CD3-B6F5-DF2DDB9722EA}"/>
              </a:ext>
            </a:extLst>
          </p:cNvPr>
          <p:cNvCxnSpPr>
            <a:cxnSpLocks/>
          </p:cNvCxnSpPr>
          <p:nvPr/>
        </p:nvCxnSpPr>
        <p:spPr>
          <a:xfrm>
            <a:off x="89867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9BE52A2C-3E88-49CF-BB45-B60730D1F7FB}"/>
              </a:ext>
            </a:extLst>
          </p:cNvPr>
          <p:cNvCxnSpPr>
            <a:cxnSpLocks/>
          </p:cNvCxnSpPr>
          <p:nvPr/>
        </p:nvCxnSpPr>
        <p:spPr>
          <a:xfrm>
            <a:off x="93931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BE49BF17-DAFA-4844-8C22-9AFD8A4B800F}"/>
              </a:ext>
            </a:extLst>
          </p:cNvPr>
          <p:cNvCxnSpPr>
            <a:cxnSpLocks/>
          </p:cNvCxnSpPr>
          <p:nvPr/>
        </p:nvCxnSpPr>
        <p:spPr>
          <a:xfrm>
            <a:off x="9808777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A7DBD745-E0A8-476B-B93C-157A187F43F8}"/>
              </a:ext>
            </a:extLst>
          </p:cNvPr>
          <p:cNvCxnSpPr>
            <a:cxnSpLocks/>
          </p:cNvCxnSpPr>
          <p:nvPr/>
        </p:nvCxnSpPr>
        <p:spPr>
          <a:xfrm>
            <a:off x="102244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74FBF4E8-49E3-4DCB-ACA5-3D2D0934B6A5}"/>
              </a:ext>
            </a:extLst>
          </p:cNvPr>
          <p:cNvCxnSpPr>
            <a:cxnSpLocks/>
          </p:cNvCxnSpPr>
          <p:nvPr/>
        </p:nvCxnSpPr>
        <p:spPr>
          <a:xfrm>
            <a:off x="106308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861DFFE5-AEFA-45A5-B1B3-A58CCD66B51F}"/>
              </a:ext>
            </a:extLst>
          </p:cNvPr>
          <p:cNvCxnSpPr>
            <a:cxnSpLocks/>
          </p:cNvCxnSpPr>
          <p:nvPr/>
        </p:nvCxnSpPr>
        <p:spPr>
          <a:xfrm>
            <a:off x="11046449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30B893B7-A38C-48AA-B377-7ED688BFD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96" y="1675246"/>
            <a:ext cx="2059616" cy="2036731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4324BFED-C595-412C-869D-3071E732D4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0338" y="1698568"/>
            <a:ext cx="1600981" cy="1699001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4D1B67F1-5C0E-4388-B9B0-39E10F307A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1103" y="1730247"/>
            <a:ext cx="1600981" cy="1699001"/>
          </a:xfrm>
          <a:prstGeom prst="rect">
            <a:avLst/>
          </a:prstGeom>
        </p:spPr>
      </p:pic>
      <p:sp>
        <p:nvSpPr>
          <p:cNvPr id="76" name="Arrow: Down 75">
            <a:extLst>
              <a:ext uri="{FF2B5EF4-FFF2-40B4-BE49-F238E27FC236}">
                <a16:creationId xmlns:a16="http://schemas.microsoft.com/office/drawing/2014/main" id="{013DD288-CFC0-4D4B-B86B-44F6AC0360DC}"/>
              </a:ext>
            </a:extLst>
          </p:cNvPr>
          <p:cNvSpPr/>
          <p:nvPr/>
        </p:nvSpPr>
        <p:spPr>
          <a:xfrm>
            <a:off x="11219110" y="4646354"/>
            <a:ext cx="139566" cy="7076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30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9F4A7E8-6E95-4550-91AB-B13DD7B7D510}"/>
              </a:ext>
            </a:extLst>
          </p:cNvPr>
          <p:cNvSpPr txBox="1"/>
          <p:nvPr/>
        </p:nvSpPr>
        <p:spPr>
          <a:xfrm>
            <a:off x="1462504" y="320595"/>
            <a:ext cx="88803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0" b="1" dirty="0"/>
              <a:t>one thousand one hundred</a:t>
            </a:r>
            <a:endParaRPr lang="en-GB" sz="2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F22502-A43F-4965-A867-37F07D444A0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173" y="6322695"/>
            <a:ext cx="1395095" cy="53530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888FD48-8582-404B-98E6-B0689D08FC84}"/>
              </a:ext>
            </a:extLst>
          </p:cNvPr>
          <p:cNvGrpSpPr/>
          <p:nvPr/>
        </p:nvGrpSpPr>
        <p:grpSpPr>
          <a:xfrm>
            <a:off x="1369273" y="5353680"/>
            <a:ext cx="10434329" cy="625553"/>
            <a:chOff x="1369273" y="5353680"/>
            <a:chExt cx="10434329" cy="62555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B921525-7FAE-4D0C-8401-B321B1216B79}"/>
                </a:ext>
              </a:extLst>
            </p:cNvPr>
            <p:cNvGrpSpPr/>
            <p:nvPr/>
          </p:nvGrpSpPr>
          <p:grpSpPr>
            <a:xfrm>
              <a:off x="1369273" y="5354414"/>
              <a:ext cx="10434329" cy="624819"/>
              <a:chOff x="920319" y="5427309"/>
              <a:chExt cx="10434329" cy="624819"/>
            </a:xfrm>
          </p:grpSpPr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DF71F826-82AE-47E6-B144-3AC27F774F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0319" y="5427309"/>
                <a:ext cx="10162820" cy="582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A6B9591-67A2-4C15-A1EE-9A4162FDFD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9507" y="5445507"/>
                <a:ext cx="0" cy="18660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BDB17B6-8E82-4376-A7A0-270C59D7C2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46701" y="5433134"/>
                <a:ext cx="0" cy="211365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3E89065-D6EF-482B-9FB6-B58A6EF997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6218" y="5445507"/>
                <a:ext cx="0" cy="18661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B20B8CB-B0A9-4D3C-A66B-603E3329FB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52727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45DD453-C934-4FBC-9AB8-1A71871AA3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67239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DCA4FA7-0140-4119-96D1-D0446281C5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5946" y="5433134"/>
                <a:ext cx="0" cy="198983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5471D07-0DE1-4E0F-9256-2500AB164C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35441" y="5433134"/>
                <a:ext cx="0" cy="198983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3430A26-8446-4E55-8E3C-2E6ABF7865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61570" y="5433134"/>
                <a:ext cx="0" cy="19898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E9DA408-4F42-4D57-96AC-0CAF9A797C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4948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B1DCE28-C447-4BA4-8906-CCC503901D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7045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8E4619B-A42B-425E-94AB-8B24EE0F48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7662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52C3A77-A612-46F2-AB3D-7C2A902E0A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87158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9769575-964B-45DC-BBD2-1C79F97E48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0281" y="5433134"/>
                <a:ext cx="0" cy="21119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02EE5C9B-C9F2-434E-9482-44D4B91A3C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70847" y="5433134"/>
                <a:ext cx="0" cy="21119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B18AC38-8B0C-4248-B56B-3BE2627B6A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22996" y="5433134"/>
                <a:ext cx="0" cy="21813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A11A521E-8B9A-4BB9-BC4B-8EC2E793D9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78103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E287C39-B02C-4440-A635-59177AB27B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75109" y="5445507"/>
                <a:ext cx="0" cy="205757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7EDDA15-E073-4E0A-A29D-51E49CBBF5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67302" y="5433134"/>
                <a:ext cx="854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9C1E6A1-FEAA-4A9A-95A8-0C62A13FCE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6327" y="5445507"/>
                <a:ext cx="0" cy="198826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99BFD9B-1A70-444E-8CC0-427C159647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19295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48D2D32-6C7E-4C62-91A7-973CC6EB97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2670" y="5445507"/>
                <a:ext cx="0" cy="20465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1411BEB2-93EC-4857-B6F3-E135D78BB5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67675" y="5445507"/>
                <a:ext cx="0" cy="22490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4C8D4D5-8F31-4668-9513-055489B8DFDC}"/>
                  </a:ext>
                </a:extLst>
              </p:cNvPr>
              <p:cNvSpPr txBox="1"/>
              <p:nvPr/>
            </p:nvSpPr>
            <p:spPr>
              <a:xfrm>
                <a:off x="1093506" y="5682796"/>
                <a:ext cx="10261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0          100         200         300          400        500         600       700         800       900         1000       1100        1200</a:t>
                </a:r>
              </a:p>
            </p:txBody>
          </p:sp>
        </p:grp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F3E7700-CB6B-4A60-9FC7-C2FFBAC9DE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07002" y="5360973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D109CE3-F8FB-47AB-BED3-B2A76F548851}"/>
                </a:ext>
              </a:extLst>
            </p:cNvPr>
            <p:cNvCxnSpPr>
              <a:cxnSpLocks/>
            </p:cNvCxnSpPr>
            <p:nvPr/>
          </p:nvCxnSpPr>
          <p:spPr>
            <a:xfrm>
              <a:off x="10832544" y="5353680"/>
              <a:ext cx="1309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9725200-757D-4FFB-B18F-BC03980258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88893" y="5362720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7046EF0-3143-4F90-9C25-368F032BFF56}"/>
              </a:ext>
            </a:extLst>
          </p:cNvPr>
          <p:cNvCxnSpPr>
            <a:cxnSpLocks/>
          </p:cNvCxnSpPr>
          <p:nvPr/>
        </p:nvCxnSpPr>
        <p:spPr>
          <a:xfrm>
            <a:off x="1898975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B302533-9206-49AF-8A17-36D4B9A9604E}"/>
              </a:ext>
            </a:extLst>
          </p:cNvPr>
          <p:cNvCxnSpPr>
            <a:cxnSpLocks/>
          </p:cNvCxnSpPr>
          <p:nvPr/>
        </p:nvCxnSpPr>
        <p:spPr>
          <a:xfrm>
            <a:off x="228959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5604567-D42E-4EC1-BAF9-1EC2E7927819}"/>
              </a:ext>
            </a:extLst>
          </p:cNvPr>
          <p:cNvCxnSpPr>
            <a:cxnSpLocks/>
          </p:cNvCxnSpPr>
          <p:nvPr/>
        </p:nvCxnSpPr>
        <p:spPr>
          <a:xfrm>
            <a:off x="2706842" y="5363074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5C5C130-9808-4BA4-9617-29ABD9149F9E}"/>
              </a:ext>
            </a:extLst>
          </p:cNvPr>
          <p:cNvCxnSpPr>
            <a:cxnSpLocks/>
          </p:cNvCxnSpPr>
          <p:nvPr/>
        </p:nvCxnSpPr>
        <p:spPr>
          <a:xfrm>
            <a:off x="3090190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BE213370-B2D7-4D11-823D-201CEDD889CE}"/>
              </a:ext>
            </a:extLst>
          </p:cNvPr>
          <p:cNvCxnSpPr>
            <a:cxnSpLocks/>
          </p:cNvCxnSpPr>
          <p:nvPr/>
        </p:nvCxnSpPr>
        <p:spPr>
          <a:xfrm>
            <a:off x="3505832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E6E0605-3A1A-428D-83CC-64544BE3D165}"/>
              </a:ext>
            </a:extLst>
          </p:cNvPr>
          <p:cNvCxnSpPr>
            <a:cxnSpLocks/>
          </p:cNvCxnSpPr>
          <p:nvPr/>
        </p:nvCxnSpPr>
        <p:spPr>
          <a:xfrm>
            <a:off x="3940839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3375506-8047-4292-8C12-E22F54E920AA}"/>
              </a:ext>
            </a:extLst>
          </p:cNvPr>
          <p:cNvCxnSpPr>
            <a:cxnSpLocks/>
          </p:cNvCxnSpPr>
          <p:nvPr/>
        </p:nvCxnSpPr>
        <p:spPr>
          <a:xfrm>
            <a:off x="434921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04B2EFE-2DDF-484A-A276-7F7A0B172D06}"/>
              </a:ext>
            </a:extLst>
          </p:cNvPr>
          <p:cNvCxnSpPr>
            <a:cxnSpLocks/>
          </p:cNvCxnSpPr>
          <p:nvPr/>
        </p:nvCxnSpPr>
        <p:spPr>
          <a:xfrm>
            <a:off x="4748706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5DCF014E-D8DD-4F45-980B-63D201937BF1}"/>
              </a:ext>
            </a:extLst>
          </p:cNvPr>
          <p:cNvCxnSpPr>
            <a:cxnSpLocks/>
          </p:cNvCxnSpPr>
          <p:nvPr/>
        </p:nvCxnSpPr>
        <p:spPr>
          <a:xfrm>
            <a:off x="5130446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ECEB29FC-1FD2-44BA-B209-D62524119D85}"/>
              </a:ext>
            </a:extLst>
          </p:cNvPr>
          <p:cNvCxnSpPr>
            <a:cxnSpLocks/>
          </p:cNvCxnSpPr>
          <p:nvPr/>
        </p:nvCxnSpPr>
        <p:spPr>
          <a:xfrm>
            <a:off x="5521064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230CA80-9455-4912-9DF0-B31195DDC160}"/>
              </a:ext>
            </a:extLst>
          </p:cNvPr>
          <p:cNvCxnSpPr>
            <a:cxnSpLocks/>
          </p:cNvCxnSpPr>
          <p:nvPr/>
        </p:nvCxnSpPr>
        <p:spPr>
          <a:xfrm>
            <a:off x="5891491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56B4261F-F383-4800-B299-7D33DEC21C87}"/>
              </a:ext>
            </a:extLst>
          </p:cNvPr>
          <p:cNvCxnSpPr>
            <a:cxnSpLocks/>
          </p:cNvCxnSpPr>
          <p:nvPr/>
        </p:nvCxnSpPr>
        <p:spPr>
          <a:xfrm>
            <a:off x="6312657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78A605B-0583-412C-91D2-446D70DF7CFC}"/>
              </a:ext>
            </a:extLst>
          </p:cNvPr>
          <p:cNvCxnSpPr>
            <a:cxnSpLocks/>
          </p:cNvCxnSpPr>
          <p:nvPr/>
        </p:nvCxnSpPr>
        <p:spPr>
          <a:xfrm>
            <a:off x="6673031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C2DC7885-02B5-4749-A2F6-57A8083E3D26}"/>
              </a:ext>
            </a:extLst>
          </p:cNvPr>
          <p:cNvCxnSpPr>
            <a:cxnSpLocks/>
          </p:cNvCxnSpPr>
          <p:nvPr/>
        </p:nvCxnSpPr>
        <p:spPr>
          <a:xfrm>
            <a:off x="704950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5A8E04B8-471C-4482-AAB1-393DA0580B22}"/>
              </a:ext>
            </a:extLst>
          </p:cNvPr>
          <p:cNvCxnSpPr>
            <a:cxnSpLocks/>
          </p:cNvCxnSpPr>
          <p:nvPr/>
        </p:nvCxnSpPr>
        <p:spPr>
          <a:xfrm>
            <a:off x="7377977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AAC57D3-F2F8-42A2-AD1C-C1F873763701}"/>
              </a:ext>
            </a:extLst>
          </p:cNvPr>
          <p:cNvCxnSpPr>
            <a:cxnSpLocks/>
          </p:cNvCxnSpPr>
          <p:nvPr/>
        </p:nvCxnSpPr>
        <p:spPr>
          <a:xfrm>
            <a:off x="7830738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3A2D4060-2BB0-48DD-B0D5-C2DD56B13455}"/>
              </a:ext>
            </a:extLst>
          </p:cNvPr>
          <p:cNvCxnSpPr>
            <a:cxnSpLocks/>
          </p:cNvCxnSpPr>
          <p:nvPr/>
        </p:nvCxnSpPr>
        <p:spPr>
          <a:xfrm>
            <a:off x="8230233" y="5364286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C8F4B2D-C309-451E-A04F-AA5302730F7F}"/>
              </a:ext>
            </a:extLst>
          </p:cNvPr>
          <p:cNvCxnSpPr>
            <a:cxnSpLocks/>
          </p:cNvCxnSpPr>
          <p:nvPr/>
        </p:nvCxnSpPr>
        <p:spPr>
          <a:xfrm>
            <a:off x="8583210" y="536614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D937EE4-394B-4CD3-B6F5-DF2DDB9722EA}"/>
              </a:ext>
            </a:extLst>
          </p:cNvPr>
          <p:cNvCxnSpPr>
            <a:cxnSpLocks/>
          </p:cNvCxnSpPr>
          <p:nvPr/>
        </p:nvCxnSpPr>
        <p:spPr>
          <a:xfrm>
            <a:off x="89867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9BE52A2C-3E88-49CF-BB45-B60730D1F7FB}"/>
              </a:ext>
            </a:extLst>
          </p:cNvPr>
          <p:cNvCxnSpPr>
            <a:cxnSpLocks/>
          </p:cNvCxnSpPr>
          <p:nvPr/>
        </p:nvCxnSpPr>
        <p:spPr>
          <a:xfrm>
            <a:off x="93931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BE49BF17-DAFA-4844-8C22-9AFD8A4B800F}"/>
              </a:ext>
            </a:extLst>
          </p:cNvPr>
          <p:cNvCxnSpPr>
            <a:cxnSpLocks/>
          </p:cNvCxnSpPr>
          <p:nvPr/>
        </p:nvCxnSpPr>
        <p:spPr>
          <a:xfrm>
            <a:off x="9808777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A7DBD745-E0A8-476B-B93C-157A187F43F8}"/>
              </a:ext>
            </a:extLst>
          </p:cNvPr>
          <p:cNvCxnSpPr>
            <a:cxnSpLocks/>
          </p:cNvCxnSpPr>
          <p:nvPr/>
        </p:nvCxnSpPr>
        <p:spPr>
          <a:xfrm>
            <a:off x="102244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74FBF4E8-49E3-4DCB-ACA5-3D2D0934B6A5}"/>
              </a:ext>
            </a:extLst>
          </p:cNvPr>
          <p:cNvCxnSpPr>
            <a:cxnSpLocks/>
          </p:cNvCxnSpPr>
          <p:nvPr/>
        </p:nvCxnSpPr>
        <p:spPr>
          <a:xfrm>
            <a:off x="106308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861DFFE5-AEFA-45A5-B1B3-A58CCD66B51F}"/>
              </a:ext>
            </a:extLst>
          </p:cNvPr>
          <p:cNvCxnSpPr>
            <a:cxnSpLocks/>
          </p:cNvCxnSpPr>
          <p:nvPr/>
        </p:nvCxnSpPr>
        <p:spPr>
          <a:xfrm>
            <a:off x="11046449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30B893B7-A38C-48AA-B377-7ED688BFD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00" y="1874856"/>
            <a:ext cx="2059616" cy="2036731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4324BFED-C595-412C-869D-3071E732D4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742" y="1898178"/>
            <a:ext cx="1600981" cy="1699001"/>
          </a:xfrm>
          <a:prstGeom prst="rect">
            <a:avLst/>
          </a:prstGeom>
        </p:spPr>
      </p:pic>
      <p:sp>
        <p:nvSpPr>
          <p:cNvPr id="70" name="Arrow: Curved Down 69">
            <a:extLst>
              <a:ext uri="{FF2B5EF4-FFF2-40B4-BE49-F238E27FC236}">
                <a16:creationId xmlns:a16="http://schemas.microsoft.com/office/drawing/2014/main" id="{2DEE4CFF-7082-4F25-8877-1A6E16CB8097}"/>
              </a:ext>
            </a:extLst>
          </p:cNvPr>
          <p:cNvSpPr/>
          <p:nvPr/>
        </p:nvSpPr>
        <p:spPr>
          <a:xfrm flipH="1">
            <a:off x="10379496" y="5053308"/>
            <a:ext cx="908084" cy="30691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542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9F4A7E8-6E95-4550-91AB-B13DD7B7D510}"/>
              </a:ext>
            </a:extLst>
          </p:cNvPr>
          <p:cNvSpPr txBox="1"/>
          <p:nvPr/>
        </p:nvSpPr>
        <p:spPr>
          <a:xfrm>
            <a:off x="3735172" y="495006"/>
            <a:ext cx="508389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7200" b="1" dirty="0"/>
              <a:t>daily count</a:t>
            </a:r>
          </a:p>
          <a:p>
            <a:pPr algn="ctr"/>
            <a:r>
              <a:rPr lang="en-GB" sz="3600" b="1" dirty="0"/>
              <a:t> in 100s from any number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F22502-A43F-4965-A867-37F07D444A0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173" y="6322695"/>
            <a:ext cx="1395095" cy="5353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9C725F-1F8D-43F7-8BDB-4B2CB49D8CDD}"/>
              </a:ext>
            </a:extLst>
          </p:cNvPr>
          <p:cNvSpPr txBox="1"/>
          <p:nvPr/>
        </p:nvSpPr>
        <p:spPr>
          <a:xfrm>
            <a:off x="3675476" y="4162130"/>
            <a:ext cx="5203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(Examples counting from zero, from 50 and from 475)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4D9652-8116-4E87-BB8D-D03C91442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6112" y="2305128"/>
            <a:ext cx="1671825" cy="177418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888FD48-8582-404B-98E6-B0689D08FC84}"/>
              </a:ext>
            </a:extLst>
          </p:cNvPr>
          <p:cNvGrpSpPr/>
          <p:nvPr/>
        </p:nvGrpSpPr>
        <p:grpSpPr>
          <a:xfrm>
            <a:off x="1369273" y="5353680"/>
            <a:ext cx="10434329" cy="625553"/>
            <a:chOff x="1369273" y="5353680"/>
            <a:chExt cx="10434329" cy="62555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B921525-7FAE-4D0C-8401-B321B1216B79}"/>
                </a:ext>
              </a:extLst>
            </p:cNvPr>
            <p:cNvGrpSpPr/>
            <p:nvPr/>
          </p:nvGrpSpPr>
          <p:grpSpPr>
            <a:xfrm>
              <a:off x="1369273" y="5354414"/>
              <a:ext cx="10434329" cy="624819"/>
              <a:chOff x="920319" y="5427309"/>
              <a:chExt cx="10434329" cy="624819"/>
            </a:xfrm>
          </p:grpSpPr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DF71F826-82AE-47E6-B144-3AC27F774F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0319" y="5427309"/>
                <a:ext cx="10162820" cy="582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A6B9591-67A2-4C15-A1EE-9A4162FDFD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9507" y="5445507"/>
                <a:ext cx="0" cy="18660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BDB17B6-8E82-4376-A7A0-270C59D7C2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46701" y="5433134"/>
                <a:ext cx="0" cy="211365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3E89065-D6EF-482B-9FB6-B58A6EF997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6218" y="5445507"/>
                <a:ext cx="0" cy="18661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B20B8CB-B0A9-4D3C-A66B-603E3329FB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52727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45DD453-C934-4FBC-9AB8-1A71871AA3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67239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DCA4FA7-0140-4119-96D1-D0446281C5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5946" y="5433134"/>
                <a:ext cx="0" cy="198983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5471D07-0DE1-4E0F-9256-2500AB164C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35441" y="5433134"/>
                <a:ext cx="0" cy="198983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3430A26-8446-4E55-8E3C-2E6ABF7865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61570" y="5433134"/>
                <a:ext cx="0" cy="19898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E9DA408-4F42-4D57-96AC-0CAF9A797C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4948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B1DCE28-C447-4BA4-8906-CCC503901D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7045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8E4619B-A42B-425E-94AB-8B24EE0F48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7662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52C3A77-A612-46F2-AB3D-7C2A902E0A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87158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9769575-964B-45DC-BBD2-1C79F97E48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0281" y="5433134"/>
                <a:ext cx="0" cy="21119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02EE5C9B-C9F2-434E-9482-44D4B91A3C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70847" y="5433134"/>
                <a:ext cx="0" cy="21119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B18AC38-8B0C-4248-B56B-3BE2627B6A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22996" y="5433134"/>
                <a:ext cx="0" cy="21813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A11A521E-8B9A-4BB9-BC4B-8EC2E793D9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78103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E287C39-B02C-4440-A635-59177AB27B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75109" y="5445507"/>
                <a:ext cx="0" cy="205757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7EDDA15-E073-4E0A-A29D-51E49CBBF5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67302" y="5433134"/>
                <a:ext cx="854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9C1E6A1-FEAA-4A9A-95A8-0C62A13FCE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6327" y="5445507"/>
                <a:ext cx="0" cy="198826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99BFD9B-1A70-444E-8CC0-427C159647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19295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48D2D32-6C7E-4C62-91A7-973CC6EB97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2670" y="5445507"/>
                <a:ext cx="0" cy="20465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1411BEB2-93EC-4857-B6F3-E135D78BB5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67675" y="5445507"/>
                <a:ext cx="0" cy="22490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4C8D4D5-8F31-4668-9513-055489B8DFDC}"/>
                  </a:ext>
                </a:extLst>
              </p:cNvPr>
              <p:cNvSpPr txBox="1"/>
              <p:nvPr/>
            </p:nvSpPr>
            <p:spPr>
              <a:xfrm>
                <a:off x="1093506" y="5682796"/>
                <a:ext cx="10261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0          100         200         300          400        500         600       700         800       900         1000       1100        1200</a:t>
                </a:r>
              </a:p>
            </p:txBody>
          </p:sp>
        </p:grp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F3E7700-CB6B-4A60-9FC7-C2FFBAC9DE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07002" y="5360973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D109CE3-F8FB-47AB-BED3-B2A76F548851}"/>
                </a:ext>
              </a:extLst>
            </p:cNvPr>
            <p:cNvCxnSpPr>
              <a:cxnSpLocks/>
            </p:cNvCxnSpPr>
            <p:nvPr/>
          </p:nvCxnSpPr>
          <p:spPr>
            <a:xfrm>
              <a:off x="10832544" y="5353680"/>
              <a:ext cx="1309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9725200-757D-4FFB-B18F-BC03980258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88893" y="5362720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7046EF0-3143-4F90-9C25-368F032BFF56}"/>
              </a:ext>
            </a:extLst>
          </p:cNvPr>
          <p:cNvCxnSpPr>
            <a:cxnSpLocks/>
          </p:cNvCxnSpPr>
          <p:nvPr/>
        </p:nvCxnSpPr>
        <p:spPr>
          <a:xfrm>
            <a:off x="1898975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B302533-9206-49AF-8A17-36D4B9A9604E}"/>
              </a:ext>
            </a:extLst>
          </p:cNvPr>
          <p:cNvCxnSpPr>
            <a:cxnSpLocks/>
          </p:cNvCxnSpPr>
          <p:nvPr/>
        </p:nvCxnSpPr>
        <p:spPr>
          <a:xfrm>
            <a:off x="228959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5604567-D42E-4EC1-BAF9-1EC2E7927819}"/>
              </a:ext>
            </a:extLst>
          </p:cNvPr>
          <p:cNvCxnSpPr>
            <a:cxnSpLocks/>
          </p:cNvCxnSpPr>
          <p:nvPr/>
        </p:nvCxnSpPr>
        <p:spPr>
          <a:xfrm>
            <a:off x="2706842" y="5363074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5C5C130-9808-4BA4-9617-29ABD9149F9E}"/>
              </a:ext>
            </a:extLst>
          </p:cNvPr>
          <p:cNvCxnSpPr>
            <a:cxnSpLocks/>
          </p:cNvCxnSpPr>
          <p:nvPr/>
        </p:nvCxnSpPr>
        <p:spPr>
          <a:xfrm>
            <a:off x="3090190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BE213370-B2D7-4D11-823D-201CEDD889CE}"/>
              </a:ext>
            </a:extLst>
          </p:cNvPr>
          <p:cNvCxnSpPr>
            <a:cxnSpLocks/>
          </p:cNvCxnSpPr>
          <p:nvPr/>
        </p:nvCxnSpPr>
        <p:spPr>
          <a:xfrm>
            <a:off x="3505832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E6E0605-3A1A-428D-83CC-64544BE3D165}"/>
              </a:ext>
            </a:extLst>
          </p:cNvPr>
          <p:cNvCxnSpPr>
            <a:cxnSpLocks/>
          </p:cNvCxnSpPr>
          <p:nvPr/>
        </p:nvCxnSpPr>
        <p:spPr>
          <a:xfrm>
            <a:off x="3940839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3375506-8047-4292-8C12-E22F54E920AA}"/>
              </a:ext>
            </a:extLst>
          </p:cNvPr>
          <p:cNvCxnSpPr>
            <a:cxnSpLocks/>
          </p:cNvCxnSpPr>
          <p:nvPr/>
        </p:nvCxnSpPr>
        <p:spPr>
          <a:xfrm>
            <a:off x="434921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04B2EFE-2DDF-484A-A276-7F7A0B172D06}"/>
              </a:ext>
            </a:extLst>
          </p:cNvPr>
          <p:cNvCxnSpPr>
            <a:cxnSpLocks/>
          </p:cNvCxnSpPr>
          <p:nvPr/>
        </p:nvCxnSpPr>
        <p:spPr>
          <a:xfrm>
            <a:off x="4748706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5DCF014E-D8DD-4F45-980B-63D201937BF1}"/>
              </a:ext>
            </a:extLst>
          </p:cNvPr>
          <p:cNvCxnSpPr>
            <a:cxnSpLocks/>
          </p:cNvCxnSpPr>
          <p:nvPr/>
        </p:nvCxnSpPr>
        <p:spPr>
          <a:xfrm>
            <a:off x="5130446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ECEB29FC-1FD2-44BA-B209-D62524119D85}"/>
              </a:ext>
            </a:extLst>
          </p:cNvPr>
          <p:cNvCxnSpPr>
            <a:cxnSpLocks/>
          </p:cNvCxnSpPr>
          <p:nvPr/>
        </p:nvCxnSpPr>
        <p:spPr>
          <a:xfrm>
            <a:off x="5521064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230CA80-9455-4912-9DF0-B31195DDC160}"/>
              </a:ext>
            </a:extLst>
          </p:cNvPr>
          <p:cNvCxnSpPr>
            <a:cxnSpLocks/>
          </p:cNvCxnSpPr>
          <p:nvPr/>
        </p:nvCxnSpPr>
        <p:spPr>
          <a:xfrm>
            <a:off x="5891491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56B4261F-F383-4800-B299-7D33DEC21C87}"/>
              </a:ext>
            </a:extLst>
          </p:cNvPr>
          <p:cNvCxnSpPr>
            <a:cxnSpLocks/>
          </p:cNvCxnSpPr>
          <p:nvPr/>
        </p:nvCxnSpPr>
        <p:spPr>
          <a:xfrm>
            <a:off x="6312657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78A605B-0583-412C-91D2-446D70DF7CFC}"/>
              </a:ext>
            </a:extLst>
          </p:cNvPr>
          <p:cNvCxnSpPr>
            <a:cxnSpLocks/>
          </p:cNvCxnSpPr>
          <p:nvPr/>
        </p:nvCxnSpPr>
        <p:spPr>
          <a:xfrm>
            <a:off x="6673031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C2DC7885-02B5-4749-A2F6-57A8083E3D26}"/>
              </a:ext>
            </a:extLst>
          </p:cNvPr>
          <p:cNvCxnSpPr>
            <a:cxnSpLocks/>
          </p:cNvCxnSpPr>
          <p:nvPr/>
        </p:nvCxnSpPr>
        <p:spPr>
          <a:xfrm>
            <a:off x="704950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5A8E04B8-471C-4482-AAB1-393DA0580B22}"/>
              </a:ext>
            </a:extLst>
          </p:cNvPr>
          <p:cNvCxnSpPr>
            <a:cxnSpLocks/>
          </p:cNvCxnSpPr>
          <p:nvPr/>
        </p:nvCxnSpPr>
        <p:spPr>
          <a:xfrm>
            <a:off x="7377977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AAC57D3-F2F8-42A2-AD1C-C1F873763701}"/>
              </a:ext>
            </a:extLst>
          </p:cNvPr>
          <p:cNvCxnSpPr>
            <a:cxnSpLocks/>
          </p:cNvCxnSpPr>
          <p:nvPr/>
        </p:nvCxnSpPr>
        <p:spPr>
          <a:xfrm>
            <a:off x="7830738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3A2D4060-2BB0-48DD-B0D5-C2DD56B13455}"/>
              </a:ext>
            </a:extLst>
          </p:cNvPr>
          <p:cNvCxnSpPr>
            <a:cxnSpLocks/>
          </p:cNvCxnSpPr>
          <p:nvPr/>
        </p:nvCxnSpPr>
        <p:spPr>
          <a:xfrm>
            <a:off x="8230233" y="5364286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C8F4B2D-C309-451E-A04F-AA5302730F7F}"/>
              </a:ext>
            </a:extLst>
          </p:cNvPr>
          <p:cNvCxnSpPr>
            <a:cxnSpLocks/>
          </p:cNvCxnSpPr>
          <p:nvPr/>
        </p:nvCxnSpPr>
        <p:spPr>
          <a:xfrm>
            <a:off x="8583210" y="536614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D937EE4-394B-4CD3-B6F5-DF2DDB9722EA}"/>
              </a:ext>
            </a:extLst>
          </p:cNvPr>
          <p:cNvCxnSpPr>
            <a:cxnSpLocks/>
          </p:cNvCxnSpPr>
          <p:nvPr/>
        </p:nvCxnSpPr>
        <p:spPr>
          <a:xfrm>
            <a:off x="89867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9BE52A2C-3E88-49CF-BB45-B60730D1F7FB}"/>
              </a:ext>
            </a:extLst>
          </p:cNvPr>
          <p:cNvCxnSpPr>
            <a:cxnSpLocks/>
          </p:cNvCxnSpPr>
          <p:nvPr/>
        </p:nvCxnSpPr>
        <p:spPr>
          <a:xfrm>
            <a:off x="93931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BE49BF17-DAFA-4844-8C22-9AFD8A4B800F}"/>
              </a:ext>
            </a:extLst>
          </p:cNvPr>
          <p:cNvCxnSpPr>
            <a:cxnSpLocks/>
          </p:cNvCxnSpPr>
          <p:nvPr/>
        </p:nvCxnSpPr>
        <p:spPr>
          <a:xfrm>
            <a:off x="9808777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A7DBD745-E0A8-476B-B93C-157A187F43F8}"/>
              </a:ext>
            </a:extLst>
          </p:cNvPr>
          <p:cNvCxnSpPr>
            <a:cxnSpLocks/>
          </p:cNvCxnSpPr>
          <p:nvPr/>
        </p:nvCxnSpPr>
        <p:spPr>
          <a:xfrm>
            <a:off x="102244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74FBF4E8-49E3-4DCB-ACA5-3D2D0934B6A5}"/>
              </a:ext>
            </a:extLst>
          </p:cNvPr>
          <p:cNvCxnSpPr>
            <a:cxnSpLocks/>
          </p:cNvCxnSpPr>
          <p:nvPr/>
        </p:nvCxnSpPr>
        <p:spPr>
          <a:xfrm>
            <a:off x="106308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861DFFE5-AEFA-45A5-B1B3-A58CCD66B51F}"/>
              </a:ext>
            </a:extLst>
          </p:cNvPr>
          <p:cNvCxnSpPr>
            <a:cxnSpLocks/>
          </p:cNvCxnSpPr>
          <p:nvPr/>
        </p:nvCxnSpPr>
        <p:spPr>
          <a:xfrm>
            <a:off x="11046449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5971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9F4A7E8-6E95-4550-91AB-B13DD7B7D510}"/>
              </a:ext>
            </a:extLst>
          </p:cNvPr>
          <p:cNvSpPr txBox="1"/>
          <p:nvPr/>
        </p:nvSpPr>
        <p:spPr>
          <a:xfrm>
            <a:off x="3166173" y="320595"/>
            <a:ext cx="54729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7200" b="1" dirty="0"/>
              <a:t>one thousand</a:t>
            </a:r>
            <a:endParaRPr lang="en-GB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F22502-A43F-4965-A867-37F07D444A0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173" y="6322695"/>
            <a:ext cx="1395095" cy="53530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888FD48-8582-404B-98E6-B0689D08FC84}"/>
              </a:ext>
            </a:extLst>
          </p:cNvPr>
          <p:cNvGrpSpPr/>
          <p:nvPr/>
        </p:nvGrpSpPr>
        <p:grpSpPr>
          <a:xfrm>
            <a:off x="1369273" y="5353680"/>
            <a:ext cx="10434329" cy="625553"/>
            <a:chOff x="1369273" y="5353680"/>
            <a:chExt cx="10434329" cy="62555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B921525-7FAE-4D0C-8401-B321B1216B79}"/>
                </a:ext>
              </a:extLst>
            </p:cNvPr>
            <p:cNvGrpSpPr/>
            <p:nvPr/>
          </p:nvGrpSpPr>
          <p:grpSpPr>
            <a:xfrm>
              <a:off x="1369273" y="5354414"/>
              <a:ext cx="10434329" cy="624819"/>
              <a:chOff x="920319" y="5427309"/>
              <a:chExt cx="10434329" cy="624819"/>
            </a:xfrm>
          </p:grpSpPr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DF71F826-82AE-47E6-B144-3AC27F774F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0319" y="5427309"/>
                <a:ext cx="10162820" cy="582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A6B9591-67A2-4C15-A1EE-9A4162FDFD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9507" y="5445507"/>
                <a:ext cx="0" cy="18660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BDB17B6-8E82-4376-A7A0-270C59D7C2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46701" y="5433134"/>
                <a:ext cx="0" cy="211365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3E89065-D6EF-482B-9FB6-B58A6EF997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6218" y="5445507"/>
                <a:ext cx="0" cy="18661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B20B8CB-B0A9-4D3C-A66B-603E3329FB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52727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45DD453-C934-4FBC-9AB8-1A71871AA3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67239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DCA4FA7-0140-4119-96D1-D0446281C5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5946" y="5433134"/>
                <a:ext cx="0" cy="198983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5471D07-0DE1-4E0F-9256-2500AB164C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35441" y="5433134"/>
                <a:ext cx="0" cy="198983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3430A26-8446-4E55-8E3C-2E6ABF7865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61570" y="5433134"/>
                <a:ext cx="0" cy="19898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E9DA408-4F42-4D57-96AC-0CAF9A797C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4948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B1DCE28-C447-4BA4-8906-CCC503901D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7045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8E4619B-A42B-425E-94AB-8B24EE0F48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7662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52C3A77-A612-46F2-AB3D-7C2A902E0A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87158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9769575-964B-45DC-BBD2-1C79F97E48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0281" y="5433134"/>
                <a:ext cx="0" cy="21119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02EE5C9B-C9F2-434E-9482-44D4B91A3C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70847" y="5433134"/>
                <a:ext cx="0" cy="21119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B18AC38-8B0C-4248-B56B-3BE2627B6A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22996" y="5433134"/>
                <a:ext cx="0" cy="21813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A11A521E-8B9A-4BB9-BC4B-8EC2E793D9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78103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E287C39-B02C-4440-A635-59177AB27B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75109" y="5445507"/>
                <a:ext cx="0" cy="205757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7EDDA15-E073-4E0A-A29D-51E49CBBF5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67302" y="5433134"/>
                <a:ext cx="854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9C1E6A1-FEAA-4A9A-95A8-0C62A13FCE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6327" y="5445507"/>
                <a:ext cx="0" cy="198826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99BFD9B-1A70-444E-8CC0-427C159647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19295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48D2D32-6C7E-4C62-91A7-973CC6EB97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2670" y="5445507"/>
                <a:ext cx="0" cy="20465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1411BEB2-93EC-4857-B6F3-E135D78BB5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67675" y="5445507"/>
                <a:ext cx="0" cy="22490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4C8D4D5-8F31-4668-9513-055489B8DFDC}"/>
                  </a:ext>
                </a:extLst>
              </p:cNvPr>
              <p:cNvSpPr txBox="1"/>
              <p:nvPr/>
            </p:nvSpPr>
            <p:spPr>
              <a:xfrm>
                <a:off x="1093506" y="5682796"/>
                <a:ext cx="10261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0          100         200         300          400        500         600       700         800       900         1000       1100        1200</a:t>
                </a:r>
              </a:p>
            </p:txBody>
          </p:sp>
        </p:grp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F3E7700-CB6B-4A60-9FC7-C2FFBAC9DE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07002" y="5360973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D109CE3-F8FB-47AB-BED3-B2A76F548851}"/>
                </a:ext>
              </a:extLst>
            </p:cNvPr>
            <p:cNvCxnSpPr>
              <a:cxnSpLocks/>
            </p:cNvCxnSpPr>
            <p:nvPr/>
          </p:nvCxnSpPr>
          <p:spPr>
            <a:xfrm>
              <a:off x="10832544" y="5353680"/>
              <a:ext cx="1309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9725200-757D-4FFB-B18F-BC03980258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88893" y="5362720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7046EF0-3143-4F90-9C25-368F032BFF56}"/>
              </a:ext>
            </a:extLst>
          </p:cNvPr>
          <p:cNvCxnSpPr>
            <a:cxnSpLocks/>
          </p:cNvCxnSpPr>
          <p:nvPr/>
        </p:nvCxnSpPr>
        <p:spPr>
          <a:xfrm>
            <a:off x="1898975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B302533-9206-49AF-8A17-36D4B9A9604E}"/>
              </a:ext>
            </a:extLst>
          </p:cNvPr>
          <p:cNvCxnSpPr>
            <a:cxnSpLocks/>
          </p:cNvCxnSpPr>
          <p:nvPr/>
        </p:nvCxnSpPr>
        <p:spPr>
          <a:xfrm>
            <a:off x="228959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5604567-D42E-4EC1-BAF9-1EC2E7927819}"/>
              </a:ext>
            </a:extLst>
          </p:cNvPr>
          <p:cNvCxnSpPr>
            <a:cxnSpLocks/>
          </p:cNvCxnSpPr>
          <p:nvPr/>
        </p:nvCxnSpPr>
        <p:spPr>
          <a:xfrm>
            <a:off x="2706842" y="5363074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5C5C130-9808-4BA4-9617-29ABD9149F9E}"/>
              </a:ext>
            </a:extLst>
          </p:cNvPr>
          <p:cNvCxnSpPr>
            <a:cxnSpLocks/>
          </p:cNvCxnSpPr>
          <p:nvPr/>
        </p:nvCxnSpPr>
        <p:spPr>
          <a:xfrm>
            <a:off x="3090190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BE213370-B2D7-4D11-823D-201CEDD889CE}"/>
              </a:ext>
            </a:extLst>
          </p:cNvPr>
          <p:cNvCxnSpPr>
            <a:cxnSpLocks/>
          </p:cNvCxnSpPr>
          <p:nvPr/>
        </p:nvCxnSpPr>
        <p:spPr>
          <a:xfrm>
            <a:off x="3505832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E6E0605-3A1A-428D-83CC-64544BE3D165}"/>
              </a:ext>
            </a:extLst>
          </p:cNvPr>
          <p:cNvCxnSpPr>
            <a:cxnSpLocks/>
          </p:cNvCxnSpPr>
          <p:nvPr/>
        </p:nvCxnSpPr>
        <p:spPr>
          <a:xfrm>
            <a:off x="3940839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3375506-8047-4292-8C12-E22F54E920AA}"/>
              </a:ext>
            </a:extLst>
          </p:cNvPr>
          <p:cNvCxnSpPr>
            <a:cxnSpLocks/>
          </p:cNvCxnSpPr>
          <p:nvPr/>
        </p:nvCxnSpPr>
        <p:spPr>
          <a:xfrm>
            <a:off x="434921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04B2EFE-2DDF-484A-A276-7F7A0B172D06}"/>
              </a:ext>
            </a:extLst>
          </p:cNvPr>
          <p:cNvCxnSpPr>
            <a:cxnSpLocks/>
          </p:cNvCxnSpPr>
          <p:nvPr/>
        </p:nvCxnSpPr>
        <p:spPr>
          <a:xfrm>
            <a:off x="4748706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5DCF014E-D8DD-4F45-980B-63D201937BF1}"/>
              </a:ext>
            </a:extLst>
          </p:cNvPr>
          <p:cNvCxnSpPr>
            <a:cxnSpLocks/>
          </p:cNvCxnSpPr>
          <p:nvPr/>
        </p:nvCxnSpPr>
        <p:spPr>
          <a:xfrm>
            <a:off x="5130446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ECEB29FC-1FD2-44BA-B209-D62524119D85}"/>
              </a:ext>
            </a:extLst>
          </p:cNvPr>
          <p:cNvCxnSpPr>
            <a:cxnSpLocks/>
          </p:cNvCxnSpPr>
          <p:nvPr/>
        </p:nvCxnSpPr>
        <p:spPr>
          <a:xfrm>
            <a:off x="5521064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230CA80-9455-4912-9DF0-B31195DDC160}"/>
              </a:ext>
            </a:extLst>
          </p:cNvPr>
          <p:cNvCxnSpPr>
            <a:cxnSpLocks/>
          </p:cNvCxnSpPr>
          <p:nvPr/>
        </p:nvCxnSpPr>
        <p:spPr>
          <a:xfrm>
            <a:off x="5891491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56B4261F-F383-4800-B299-7D33DEC21C87}"/>
              </a:ext>
            </a:extLst>
          </p:cNvPr>
          <p:cNvCxnSpPr>
            <a:cxnSpLocks/>
          </p:cNvCxnSpPr>
          <p:nvPr/>
        </p:nvCxnSpPr>
        <p:spPr>
          <a:xfrm>
            <a:off x="6312657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78A605B-0583-412C-91D2-446D70DF7CFC}"/>
              </a:ext>
            </a:extLst>
          </p:cNvPr>
          <p:cNvCxnSpPr>
            <a:cxnSpLocks/>
          </p:cNvCxnSpPr>
          <p:nvPr/>
        </p:nvCxnSpPr>
        <p:spPr>
          <a:xfrm>
            <a:off x="6673031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C2DC7885-02B5-4749-A2F6-57A8083E3D26}"/>
              </a:ext>
            </a:extLst>
          </p:cNvPr>
          <p:cNvCxnSpPr>
            <a:cxnSpLocks/>
          </p:cNvCxnSpPr>
          <p:nvPr/>
        </p:nvCxnSpPr>
        <p:spPr>
          <a:xfrm>
            <a:off x="704950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5A8E04B8-471C-4482-AAB1-393DA0580B22}"/>
              </a:ext>
            </a:extLst>
          </p:cNvPr>
          <p:cNvCxnSpPr>
            <a:cxnSpLocks/>
          </p:cNvCxnSpPr>
          <p:nvPr/>
        </p:nvCxnSpPr>
        <p:spPr>
          <a:xfrm>
            <a:off x="7377977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AAC57D3-F2F8-42A2-AD1C-C1F873763701}"/>
              </a:ext>
            </a:extLst>
          </p:cNvPr>
          <p:cNvCxnSpPr>
            <a:cxnSpLocks/>
          </p:cNvCxnSpPr>
          <p:nvPr/>
        </p:nvCxnSpPr>
        <p:spPr>
          <a:xfrm>
            <a:off x="7830738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3A2D4060-2BB0-48DD-B0D5-C2DD56B13455}"/>
              </a:ext>
            </a:extLst>
          </p:cNvPr>
          <p:cNvCxnSpPr>
            <a:cxnSpLocks/>
          </p:cNvCxnSpPr>
          <p:nvPr/>
        </p:nvCxnSpPr>
        <p:spPr>
          <a:xfrm>
            <a:off x="8230233" y="5364286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C8F4B2D-C309-451E-A04F-AA5302730F7F}"/>
              </a:ext>
            </a:extLst>
          </p:cNvPr>
          <p:cNvCxnSpPr>
            <a:cxnSpLocks/>
          </p:cNvCxnSpPr>
          <p:nvPr/>
        </p:nvCxnSpPr>
        <p:spPr>
          <a:xfrm>
            <a:off x="8583210" y="536614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D937EE4-394B-4CD3-B6F5-DF2DDB9722EA}"/>
              </a:ext>
            </a:extLst>
          </p:cNvPr>
          <p:cNvCxnSpPr>
            <a:cxnSpLocks/>
          </p:cNvCxnSpPr>
          <p:nvPr/>
        </p:nvCxnSpPr>
        <p:spPr>
          <a:xfrm>
            <a:off x="89867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9BE52A2C-3E88-49CF-BB45-B60730D1F7FB}"/>
              </a:ext>
            </a:extLst>
          </p:cNvPr>
          <p:cNvCxnSpPr>
            <a:cxnSpLocks/>
          </p:cNvCxnSpPr>
          <p:nvPr/>
        </p:nvCxnSpPr>
        <p:spPr>
          <a:xfrm>
            <a:off x="93931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BE49BF17-DAFA-4844-8C22-9AFD8A4B800F}"/>
              </a:ext>
            </a:extLst>
          </p:cNvPr>
          <p:cNvCxnSpPr>
            <a:cxnSpLocks/>
          </p:cNvCxnSpPr>
          <p:nvPr/>
        </p:nvCxnSpPr>
        <p:spPr>
          <a:xfrm>
            <a:off x="9808777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A7DBD745-E0A8-476B-B93C-157A187F43F8}"/>
              </a:ext>
            </a:extLst>
          </p:cNvPr>
          <p:cNvCxnSpPr>
            <a:cxnSpLocks/>
          </p:cNvCxnSpPr>
          <p:nvPr/>
        </p:nvCxnSpPr>
        <p:spPr>
          <a:xfrm>
            <a:off x="102244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74FBF4E8-49E3-4DCB-ACA5-3D2D0934B6A5}"/>
              </a:ext>
            </a:extLst>
          </p:cNvPr>
          <p:cNvCxnSpPr>
            <a:cxnSpLocks/>
          </p:cNvCxnSpPr>
          <p:nvPr/>
        </p:nvCxnSpPr>
        <p:spPr>
          <a:xfrm>
            <a:off x="106308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861DFFE5-AEFA-45A5-B1B3-A58CCD66B51F}"/>
              </a:ext>
            </a:extLst>
          </p:cNvPr>
          <p:cNvCxnSpPr>
            <a:cxnSpLocks/>
          </p:cNvCxnSpPr>
          <p:nvPr/>
        </p:nvCxnSpPr>
        <p:spPr>
          <a:xfrm>
            <a:off x="11046449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30B893B7-A38C-48AA-B377-7ED688BFD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00" y="1874856"/>
            <a:ext cx="2059616" cy="2036731"/>
          </a:xfrm>
          <a:prstGeom prst="rect">
            <a:avLst/>
          </a:prstGeom>
        </p:spPr>
      </p:pic>
      <p:sp>
        <p:nvSpPr>
          <p:cNvPr id="69" name="Arrow: Curved Down 68">
            <a:extLst>
              <a:ext uri="{FF2B5EF4-FFF2-40B4-BE49-F238E27FC236}">
                <a16:creationId xmlns:a16="http://schemas.microsoft.com/office/drawing/2014/main" id="{3BAFD45A-F351-4A2E-9DB5-E68040E9F099}"/>
              </a:ext>
            </a:extLst>
          </p:cNvPr>
          <p:cNvSpPr/>
          <p:nvPr/>
        </p:nvSpPr>
        <p:spPr>
          <a:xfrm flipH="1">
            <a:off x="10379496" y="5053308"/>
            <a:ext cx="908084" cy="30691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0" name="Arrow: Curved Down 69">
            <a:extLst>
              <a:ext uri="{FF2B5EF4-FFF2-40B4-BE49-F238E27FC236}">
                <a16:creationId xmlns:a16="http://schemas.microsoft.com/office/drawing/2014/main" id="{ABB4717F-D2E9-49AC-9A6B-9D2C5FC88DC5}"/>
              </a:ext>
            </a:extLst>
          </p:cNvPr>
          <p:cNvSpPr/>
          <p:nvPr/>
        </p:nvSpPr>
        <p:spPr>
          <a:xfrm flipH="1">
            <a:off x="9503988" y="5029454"/>
            <a:ext cx="908084" cy="30691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5192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9F4A7E8-6E95-4550-91AB-B13DD7B7D510}"/>
              </a:ext>
            </a:extLst>
          </p:cNvPr>
          <p:cNvSpPr txBox="1"/>
          <p:nvPr/>
        </p:nvSpPr>
        <p:spPr>
          <a:xfrm>
            <a:off x="3235489" y="320595"/>
            <a:ext cx="53343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7200" b="1" dirty="0"/>
              <a:t>nine hundred</a:t>
            </a:r>
            <a:endParaRPr lang="en-GB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F22502-A43F-4965-A867-37F07D444A0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173" y="6322695"/>
            <a:ext cx="1395095" cy="53530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888FD48-8582-404B-98E6-B0689D08FC84}"/>
              </a:ext>
            </a:extLst>
          </p:cNvPr>
          <p:cNvGrpSpPr/>
          <p:nvPr/>
        </p:nvGrpSpPr>
        <p:grpSpPr>
          <a:xfrm>
            <a:off x="1369273" y="5353680"/>
            <a:ext cx="10434329" cy="625553"/>
            <a:chOff x="1369273" y="5353680"/>
            <a:chExt cx="10434329" cy="62555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B921525-7FAE-4D0C-8401-B321B1216B79}"/>
                </a:ext>
              </a:extLst>
            </p:cNvPr>
            <p:cNvGrpSpPr/>
            <p:nvPr/>
          </p:nvGrpSpPr>
          <p:grpSpPr>
            <a:xfrm>
              <a:off x="1369273" y="5354414"/>
              <a:ext cx="10434329" cy="624819"/>
              <a:chOff x="920319" y="5427309"/>
              <a:chExt cx="10434329" cy="624819"/>
            </a:xfrm>
          </p:grpSpPr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DF71F826-82AE-47E6-B144-3AC27F774F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0319" y="5427309"/>
                <a:ext cx="10162820" cy="582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A6B9591-67A2-4C15-A1EE-9A4162FDFD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9507" y="5445507"/>
                <a:ext cx="0" cy="18660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BDB17B6-8E82-4376-A7A0-270C59D7C2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46701" y="5433134"/>
                <a:ext cx="0" cy="211365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3E89065-D6EF-482B-9FB6-B58A6EF997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6218" y="5445507"/>
                <a:ext cx="0" cy="18661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B20B8CB-B0A9-4D3C-A66B-603E3329FB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52727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45DD453-C934-4FBC-9AB8-1A71871AA3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67239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DCA4FA7-0140-4119-96D1-D0446281C5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5946" y="5433134"/>
                <a:ext cx="0" cy="198983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5471D07-0DE1-4E0F-9256-2500AB164C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35441" y="5433134"/>
                <a:ext cx="0" cy="198983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3430A26-8446-4E55-8E3C-2E6ABF7865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61570" y="5433134"/>
                <a:ext cx="0" cy="19898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E9DA408-4F42-4D57-96AC-0CAF9A797C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4948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B1DCE28-C447-4BA4-8906-CCC503901D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7045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8E4619B-A42B-425E-94AB-8B24EE0F48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7662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52C3A77-A612-46F2-AB3D-7C2A902E0A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87158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9769575-964B-45DC-BBD2-1C79F97E48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0281" y="5433134"/>
                <a:ext cx="0" cy="21119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02EE5C9B-C9F2-434E-9482-44D4B91A3C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70847" y="5433134"/>
                <a:ext cx="0" cy="21119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B18AC38-8B0C-4248-B56B-3BE2627B6A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22996" y="5433134"/>
                <a:ext cx="0" cy="21813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A11A521E-8B9A-4BB9-BC4B-8EC2E793D9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78103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E287C39-B02C-4440-A635-59177AB27B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75109" y="5445507"/>
                <a:ext cx="0" cy="205757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7EDDA15-E073-4E0A-A29D-51E49CBBF5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67302" y="5433134"/>
                <a:ext cx="854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9C1E6A1-FEAA-4A9A-95A8-0C62A13FCE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6327" y="5445507"/>
                <a:ext cx="0" cy="198826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99BFD9B-1A70-444E-8CC0-427C159647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19295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48D2D32-6C7E-4C62-91A7-973CC6EB97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2670" y="5445507"/>
                <a:ext cx="0" cy="20465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1411BEB2-93EC-4857-B6F3-E135D78BB5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67675" y="5445507"/>
                <a:ext cx="0" cy="22490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4C8D4D5-8F31-4668-9513-055489B8DFDC}"/>
                  </a:ext>
                </a:extLst>
              </p:cNvPr>
              <p:cNvSpPr txBox="1"/>
              <p:nvPr/>
            </p:nvSpPr>
            <p:spPr>
              <a:xfrm>
                <a:off x="1093506" y="5682796"/>
                <a:ext cx="10261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0          100         200         300          400        500         600       700         800       900         1000       1100        1200</a:t>
                </a:r>
              </a:p>
            </p:txBody>
          </p:sp>
        </p:grp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F3E7700-CB6B-4A60-9FC7-C2FFBAC9DE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07002" y="5360973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D109CE3-F8FB-47AB-BED3-B2A76F548851}"/>
                </a:ext>
              </a:extLst>
            </p:cNvPr>
            <p:cNvCxnSpPr>
              <a:cxnSpLocks/>
            </p:cNvCxnSpPr>
            <p:nvPr/>
          </p:nvCxnSpPr>
          <p:spPr>
            <a:xfrm>
              <a:off x="10832544" y="5353680"/>
              <a:ext cx="1309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9725200-757D-4FFB-B18F-BC03980258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88893" y="5362720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7046EF0-3143-4F90-9C25-368F032BFF56}"/>
              </a:ext>
            </a:extLst>
          </p:cNvPr>
          <p:cNvCxnSpPr>
            <a:cxnSpLocks/>
          </p:cNvCxnSpPr>
          <p:nvPr/>
        </p:nvCxnSpPr>
        <p:spPr>
          <a:xfrm>
            <a:off x="1898975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B302533-9206-49AF-8A17-36D4B9A9604E}"/>
              </a:ext>
            </a:extLst>
          </p:cNvPr>
          <p:cNvCxnSpPr>
            <a:cxnSpLocks/>
          </p:cNvCxnSpPr>
          <p:nvPr/>
        </p:nvCxnSpPr>
        <p:spPr>
          <a:xfrm>
            <a:off x="228959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5604567-D42E-4EC1-BAF9-1EC2E7927819}"/>
              </a:ext>
            </a:extLst>
          </p:cNvPr>
          <p:cNvCxnSpPr>
            <a:cxnSpLocks/>
          </p:cNvCxnSpPr>
          <p:nvPr/>
        </p:nvCxnSpPr>
        <p:spPr>
          <a:xfrm>
            <a:off x="2706842" y="5363074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5C5C130-9808-4BA4-9617-29ABD9149F9E}"/>
              </a:ext>
            </a:extLst>
          </p:cNvPr>
          <p:cNvCxnSpPr>
            <a:cxnSpLocks/>
          </p:cNvCxnSpPr>
          <p:nvPr/>
        </p:nvCxnSpPr>
        <p:spPr>
          <a:xfrm>
            <a:off x="3090190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BE213370-B2D7-4D11-823D-201CEDD889CE}"/>
              </a:ext>
            </a:extLst>
          </p:cNvPr>
          <p:cNvCxnSpPr>
            <a:cxnSpLocks/>
          </p:cNvCxnSpPr>
          <p:nvPr/>
        </p:nvCxnSpPr>
        <p:spPr>
          <a:xfrm>
            <a:off x="3505832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E6E0605-3A1A-428D-83CC-64544BE3D165}"/>
              </a:ext>
            </a:extLst>
          </p:cNvPr>
          <p:cNvCxnSpPr>
            <a:cxnSpLocks/>
          </p:cNvCxnSpPr>
          <p:nvPr/>
        </p:nvCxnSpPr>
        <p:spPr>
          <a:xfrm>
            <a:off x="3940839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3375506-8047-4292-8C12-E22F54E920AA}"/>
              </a:ext>
            </a:extLst>
          </p:cNvPr>
          <p:cNvCxnSpPr>
            <a:cxnSpLocks/>
          </p:cNvCxnSpPr>
          <p:nvPr/>
        </p:nvCxnSpPr>
        <p:spPr>
          <a:xfrm>
            <a:off x="434921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04B2EFE-2DDF-484A-A276-7F7A0B172D06}"/>
              </a:ext>
            </a:extLst>
          </p:cNvPr>
          <p:cNvCxnSpPr>
            <a:cxnSpLocks/>
          </p:cNvCxnSpPr>
          <p:nvPr/>
        </p:nvCxnSpPr>
        <p:spPr>
          <a:xfrm>
            <a:off x="4748706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5DCF014E-D8DD-4F45-980B-63D201937BF1}"/>
              </a:ext>
            </a:extLst>
          </p:cNvPr>
          <p:cNvCxnSpPr>
            <a:cxnSpLocks/>
          </p:cNvCxnSpPr>
          <p:nvPr/>
        </p:nvCxnSpPr>
        <p:spPr>
          <a:xfrm>
            <a:off x="5130446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ECEB29FC-1FD2-44BA-B209-D62524119D85}"/>
              </a:ext>
            </a:extLst>
          </p:cNvPr>
          <p:cNvCxnSpPr>
            <a:cxnSpLocks/>
          </p:cNvCxnSpPr>
          <p:nvPr/>
        </p:nvCxnSpPr>
        <p:spPr>
          <a:xfrm>
            <a:off x="5521064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230CA80-9455-4912-9DF0-B31195DDC160}"/>
              </a:ext>
            </a:extLst>
          </p:cNvPr>
          <p:cNvCxnSpPr>
            <a:cxnSpLocks/>
          </p:cNvCxnSpPr>
          <p:nvPr/>
        </p:nvCxnSpPr>
        <p:spPr>
          <a:xfrm>
            <a:off x="5891491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56B4261F-F383-4800-B299-7D33DEC21C87}"/>
              </a:ext>
            </a:extLst>
          </p:cNvPr>
          <p:cNvCxnSpPr>
            <a:cxnSpLocks/>
          </p:cNvCxnSpPr>
          <p:nvPr/>
        </p:nvCxnSpPr>
        <p:spPr>
          <a:xfrm>
            <a:off x="6312657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78A605B-0583-412C-91D2-446D70DF7CFC}"/>
              </a:ext>
            </a:extLst>
          </p:cNvPr>
          <p:cNvCxnSpPr>
            <a:cxnSpLocks/>
          </p:cNvCxnSpPr>
          <p:nvPr/>
        </p:nvCxnSpPr>
        <p:spPr>
          <a:xfrm>
            <a:off x="6673031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C2DC7885-02B5-4749-A2F6-57A8083E3D26}"/>
              </a:ext>
            </a:extLst>
          </p:cNvPr>
          <p:cNvCxnSpPr>
            <a:cxnSpLocks/>
          </p:cNvCxnSpPr>
          <p:nvPr/>
        </p:nvCxnSpPr>
        <p:spPr>
          <a:xfrm>
            <a:off x="704950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5A8E04B8-471C-4482-AAB1-393DA0580B22}"/>
              </a:ext>
            </a:extLst>
          </p:cNvPr>
          <p:cNvCxnSpPr>
            <a:cxnSpLocks/>
          </p:cNvCxnSpPr>
          <p:nvPr/>
        </p:nvCxnSpPr>
        <p:spPr>
          <a:xfrm>
            <a:off x="7377977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AAC57D3-F2F8-42A2-AD1C-C1F873763701}"/>
              </a:ext>
            </a:extLst>
          </p:cNvPr>
          <p:cNvCxnSpPr>
            <a:cxnSpLocks/>
          </p:cNvCxnSpPr>
          <p:nvPr/>
        </p:nvCxnSpPr>
        <p:spPr>
          <a:xfrm>
            <a:off x="7830738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3A2D4060-2BB0-48DD-B0D5-C2DD56B13455}"/>
              </a:ext>
            </a:extLst>
          </p:cNvPr>
          <p:cNvCxnSpPr>
            <a:cxnSpLocks/>
          </p:cNvCxnSpPr>
          <p:nvPr/>
        </p:nvCxnSpPr>
        <p:spPr>
          <a:xfrm>
            <a:off x="8230233" y="5364286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C8F4B2D-C309-451E-A04F-AA5302730F7F}"/>
              </a:ext>
            </a:extLst>
          </p:cNvPr>
          <p:cNvCxnSpPr>
            <a:cxnSpLocks/>
          </p:cNvCxnSpPr>
          <p:nvPr/>
        </p:nvCxnSpPr>
        <p:spPr>
          <a:xfrm>
            <a:off x="8583210" y="536614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D937EE4-394B-4CD3-B6F5-DF2DDB9722EA}"/>
              </a:ext>
            </a:extLst>
          </p:cNvPr>
          <p:cNvCxnSpPr>
            <a:cxnSpLocks/>
          </p:cNvCxnSpPr>
          <p:nvPr/>
        </p:nvCxnSpPr>
        <p:spPr>
          <a:xfrm>
            <a:off x="89867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9BE52A2C-3E88-49CF-BB45-B60730D1F7FB}"/>
              </a:ext>
            </a:extLst>
          </p:cNvPr>
          <p:cNvCxnSpPr>
            <a:cxnSpLocks/>
          </p:cNvCxnSpPr>
          <p:nvPr/>
        </p:nvCxnSpPr>
        <p:spPr>
          <a:xfrm>
            <a:off x="93931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BE49BF17-DAFA-4844-8C22-9AFD8A4B800F}"/>
              </a:ext>
            </a:extLst>
          </p:cNvPr>
          <p:cNvCxnSpPr>
            <a:cxnSpLocks/>
          </p:cNvCxnSpPr>
          <p:nvPr/>
        </p:nvCxnSpPr>
        <p:spPr>
          <a:xfrm>
            <a:off x="9808777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A7DBD745-E0A8-476B-B93C-157A187F43F8}"/>
              </a:ext>
            </a:extLst>
          </p:cNvPr>
          <p:cNvCxnSpPr>
            <a:cxnSpLocks/>
          </p:cNvCxnSpPr>
          <p:nvPr/>
        </p:nvCxnSpPr>
        <p:spPr>
          <a:xfrm>
            <a:off x="102244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74FBF4E8-49E3-4DCB-ACA5-3D2D0934B6A5}"/>
              </a:ext>
            </a:extLst>
          </p:cNvPr>
          <p:cNvCxnSpPr>
            <a:cxnSpLocks/>
          </p:cNvCxnSpPr>
          <p:nvPr/>
        </p:nvCxnSpPr>
        <p:spPr>
          <a:xfrm>
            <a:off x="106308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861DFFE5-AEFA-45A5-B1B3-A58CCD66B51F}"/>
              </a:ext>
            </a:extLst>
          </p:cNvPr>
          <p:cNvCxnSpPr>
            <a:cxnSpLocks/>
          </p:cNvCxnSpPr>
          <p:nvPr/>
        </p:nvCxnSpPr>
        <p:spPr>
          <a:xfrm>
            <a:off x="11046449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Arrow: Curved Down 68">
            <a:extLst>
              <a:ext uri="{FF2B5EF4-FFF2-40B4-BE49-F238E27FC236}">
                <a16:creationId xmlns:a16="http://schemas.microsoft.com/office/drawing/2014/main" id="{3BAFD45A-F351-4A2E-9DB5-E68040E9F099}"/>
              </a:ext>
            </a:extLst>
          </p:cNvPr>
          <p:cNvSpPr/>
          <p:nvPr/>
        </p:nvSpPr>
        <p:spPr>
          <a:xfrm flipH="1">
            <a:off x="10379496" y="5053308"/>
            <a:ext cx="908084" cy="30691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0" name="Arrow: Curved Down 69">
            <a:extLst>
              <a:ext uri="{FF2B5EF4-FFF2-40B4-BE49-F238E27FC236}">
                <a16:creationId xmlns:a16="http://schemas.microsoft.com/office/drawing/2014/main" id="{ABB4717F-D2E9-49AC-9A6B-9D2C5FC88DC5}"/>
              </a:ext>
            </a:extLst>
          </p:cNvPr>
          <p:cNvSpPr/>
          <p:nvPr/>
        </p:nvSpPr>
        <p:spPr>
          <a:xfrm flipH="1">
            <a:off x="9503988" y="5029454"/>
            <a:ext cx="908084" cy="30691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0" name="Arrow: Curved Down 59">
            <a:extLst>
              <a:ext uri="{FF2B5EF4-FFF2-40B4-BE49-F238E27FC236}">
                <a16:creationId xmlns:a16="http://schemas.microsoft.com/office/drawing/2014/main" id="{C7F4B991-EA47-4595-862C-1B5C9D8EB5AC}"/>
              </a:ext>
            </a:extLst>
          </p:cNvPr>
          <p:cNvSpPr/>
          <p:nvPr/>
        </p:nvSpPr>
        <p:spPr>
          <a:xfrm flipH="1">
            <a:off x="8708545" y="5032404"/>
            <a:ext cx="908084" cy="30691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F8EBC4A6-CAF4-4BB1-BC00-1C3F87CF9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224" y="1520924"/>
            <a:ext cx="1220406" cy="129512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075DDE19-8B53-43BC-BE1F-87EE5C5C8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503" y="1535407"/>
            <a:ext cx="1220406" cy="1295125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5FAA58C9-0C96-4905-95FA-3D4521990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782" y="2893699"/>
            <a:ext cx="1220406" cy="1295125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D1660D26-5087-40FB-9E93-56FD50BD8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782" y="1542778"/>
            <a:ext cx="1220406" cy="129512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146AFC6F-5AA9-4B27-9328-DF016A233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854" y="1520924"/>
            <a:ext cx="1220406" cy="1295125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9C535226-F717-418F-A776-8F9301BBD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281" y="1494981"/>
            <a:ext cx="1220406" cy="129512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84902EA1-1EC2-41FC-A4F3-0BC529A4A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503" y="2878377"/>
            <a:ext cx="1220406" cy="1295125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D12F7DA9-995D-473B-8AEB-7A8A38C0B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4033" y="2878377"/>
            <a:ext cx="1220406" cy="1295125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FED1AF13-6EDD-43C6-8B8C-21CE1E639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7505" y="2888301"/>
            <a:ext cx="1220406" cy="129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4284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9F4A7E8-6E95-4550-91AB-B13DD7B7D510}"/>
              </a:ext>
            </a:extLst>
          </p:cNvPr>
          <p:cNvSpPr txBox="1"/>
          <p:nvPr/>
        </p:nvSpPr>
        <p:spPr>
          <a:xfrm>
            <a:off x="3108339" y="320595"/>
            <a:ext cx="55886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7200" b="1" dirty="0"/>
              <a:t>eight hundred</a:t>
            </a:r>
            <a:endParaRPr lang="en-GB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F22502-A43F-4965-A867-37F07D444A0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173" y="6322695"/>
            <a:ext cx="1395095" cy="53530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888FD48-8582-404B-98E6-B0689D08FC84}"/>
              </a:ext>
            </a:extLst>
          </p:cNvPr>
          <p:cNvGrpSpPr/>
          <p:nvPr/>
        </p:nvGrpSpPr>
        <p:grpSpPr>
          <a:xfrm>
            <a:off x="1369273" y="5353680"/>
            <a:ext cx="10434329" cy="625553"/>
            <a:chOff x="1369273" y="5353680"/>
            <a:chExt cx="10434329" cy="62555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B921525-7FAE-4D0C-8401-B321B1216B79}"/>
                </a:ext>
              </a:extLst>
            </p:cNvPr>
            <p:cNvGrpSpPr/>
            <p:nvPr/>
          </p:nvGrpSpPr>
          <p:grpSpPr>
            <a:xfrm>
              <a:off x="1369273" y="5354414"/>
              <a:ext cx="10434329" cy="624819"/>
              <a:chOff x="920319" y="5427309"/>
              <a:chExt cx="10434329" cy="624819"/>
            </a:xfrm>
          </p:grpSpPr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DF71F826-82AE-47E6-B144-3AC27F774F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0319" y="5427309"/>
                <a:ext cx="10162820" cy="582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A6B9591-67A2-4C15-A1EE-9A4162FDFD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9507" y="5445507"/>
                <a:ext cx="0" cy="18660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BDB17B6-8E82-4376-A7A0-270C59D7C2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46701" y="5433134"/>
                <a:ext cx="0" cy="211365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3E89065-D6EF-482B-9FB6-B58A6EF997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6218" y="5445507"/>
                <a:ext cx="0" cy="18661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B20B8CB-B0A9-4D3C-A66B-603E3329FB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52727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45DD453-C934-4FBC-9AB8-1A71871AA3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67239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DCA4FA7-0140-4119-96D1-D0446281C5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5946" y="5433134"/>
                <a:ext cx="0" cy="198983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5471D07-0DE1-4E0F-9256-2500AB164C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35441" y="5433134"/>
                <a:ext cx="0" cy="198983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3430A26-8446-4E55-8E3C-2E6ABF7865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61570" y="5433134"/>
                <a:ext cx="0" cy="19898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E9DA408-4F42-4D57-96AC-0CAF9A797C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4948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B1DCE28-C447-4BA4-8906-CCC503901D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7045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8E4619B-A42B-425E-94AB-8B24EE0F48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7662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52C3A77-A612-46F2-AB3D-7C2A902E0A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87158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9769575-964B-45DC-BBD2-1C79F97E48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0281" y="5433134"/>
                <a:ext cx="0" cy="21119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02EE5C9B-C9F2-434E-9482-44D4B91A3C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70847" y="5433134"/>
                <a:ext cx="0" cy="21119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B18AC38-8B0C-4248-B56B-3BE2627B6A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22996" y="5433134"/>
                <a:ext cx="0" cy="21813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A11A521E-8B9A-4BB9-BC4B-8EC2E793D9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78103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E287C39-B02C-4440-A635-59177AB27B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75109" y="5445507"/>
                <a:ext cx="0" cy="205757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7EDDA15-E073-4E0A-A29D-51E49CBBF5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67302" y="5433134"/>
                <a:ext cx="854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9C1E6A1-FEAA-4A9A-95A8-0C62A13FCE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6327" y="5445507"/>
                <a:ext cx="0" cy="198826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99BFD9B-1A70-444E-8CC0-427C159647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19295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48D2D32-6C7E-4C62-91A7-973CC6EB97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2670" y="5445507"/>
                <a:ext cx="0" cy="20465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1411BEB2-93EC-4857-B6F3-E135D78BB5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67675" y="5445507"/>
                <a:ext cx="0" cy="22490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4C8D4D5-8F31-4668-9513-055489B8DFDC}"/>
                  </a:ext>
                </a:extLst>
              </p:cNvPr>
              <p:cNvSpPr txBox="1"/>
              <p:nvPr/>
            </p:nvSpPr>
            <p:spPr>
              <a:xfrm>
                <a:off x="1093506" y="5682796"/>
                <a:ext cx="10261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0          100         200         300          400        500         600       700         800       900         1000       1100        1200</a:t>
                </a:r>
              </a:p>
            </p:txBody>
          </p:sp>
        </p:grp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F3E7700-CB6B-4A60-9FC7-C2FFBAC9DE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07002" y="5360973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D109CE3-F8FB-47AB-BED3-B2A76F548851}"/>
                </a:ext>
              </a:extLst>
            </p:cNvPr>
            <p:cNvCxnSpPr>
              <a:cxnSpLocks/>
            </p:cNvCxnSpPr>
            <p:nvPr/>
          </p:nvCxnSpPr>
          <p:spPr>
            <a:xfrm>
              <a:off x="10832544" y="5353680"/>
              <a:ext cx="1309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9725200-757D-4FFB-B18F-BC03980258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88893" y="5362720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7046EF0-3143-4F90-9C25-368F032BFF56}"/>
              </a:ext>
            </a:extLst>
          </p:cNvPr>
          <p:cNvCxnSpPr>
            <a:cxnSpLocks/>
          </p:cNvCxnSpPr>
          <p:nvPr/>
        </p:nvCxnSpPr>
        <p:spPr>
          <a:xfrm>
            <a:off x="1898975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B302533-9206-49AF-8A17-36D4B9A9604E}"/>
              </a:ext>
            </a:extLst>
          </p:cNvPr>
          <p:cNvCxnSpPr>
            <a:cxnSpLocks/>
          </p:cNvCxnSpPr>
          <p:nvPr/>
        </p:nvCxnSpPr>
        <p:spPr>
          <a:xfrm>
            <a:off x="228959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5604567-D42E-4EC1-BAF9-1EC2E7927819}"/>
              </a:ext>
            </a:extLst>
          </p:cNvPr>
          <p:cNvCxnSpPr>
            <a:cxnSpLocks/>
          </p:cNvCxnSpPr>
          <p:nvPr/>
        </p:nvCxnSpPr>
        <p:spPr>
          <a:xfrm>
            <a:off x="2706842" y="5363074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5C5C130-9808-4BA4-9617-29ABD9149F9E}"/>
              </a:ext>
            </a:extLst>
          </p:cNvPr>
          <p:cNvCxnSpPr>
            <a:cxnSpLocks/>
          </p:cNvCxnSpPr>
          <p:nvPr/>
        </p:nvCxnSpPr>
        <p:spPr>
          <a:xfrm>
            <a:off x="3090190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BE213370-B2D7-4D11-823D-201CEDD889CE}"/>
              </a:ext>
            </a:extLst>
          </p:cNvPr>
          <p:cNvCxnSpPr>
            <a:cxnSpLocks/>
          </p:cNvCxnSpPr>
          <p:nvPr/>
        </p:nvCxnSpPr>
        <p:spPr>
          <a:xfrm>
            <a:off x="3505832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E6E0605-3A1A-428D-83CC-64544BE3D165}"/>
              </a:ext>
            </a:extLst>
          </p:cNvPr>
          <p:cNvCxnSpPr>
            <a:cxnSpLocks/>
          </p:cNvCxnSpPr>
          <p:nvPr/>
        </p:nvCxnSpPr>
        <p:spPr>
          <a:xfrm>
            <a:off x="3940839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3375506-8047-4292-8C12-E22F54E920AA}"/>
              </a:ext>
            </a:extLst>
          </p:cNvPr>
          <p:cNvCxnSpPr>
            <a:cxnSpLocks/>
          </p:cNvCxnSpPr>
          <p:nvPr/>
        </p:nvCxnSpPr>
        <p:spPr>
          <a:xfrm>
            <a:off x="434921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04B2EFE-2DDF-484A-A276-7F7A0B172D06}"/>
              </a:ext>
            </a:extLst>
          </p:cNvPr>
          <p:cNvCxnSpPr>
            <a:cxnSpLocks/>
          </p:cNvCxnSpPr>
          <p:nvPr/>
        </p:nvCxnSpPr>
        <p:spPr>
          <a:xfrm>
            <a:off x="4748706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5DCF014E-D8DD-4F45-980B-63D201937BF1}"/>
              </a:ext>
            </a:extLst>
          </p:cNvPr>
          <p:cNvCxnSpPr>
            <a:cxnSpLocks/>
          </p:cNvCxnSpPr>
          <p:nvPr/>
        </p:nvCxnSpPr>
        <p:spPr>
          <a:xfrm>
            <a:off x="5130446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ECEB29FC-1FD2-44BA-B209-D62524119D85}"/>
              </a:ext>
            </a:extLst>
          </p:cNvPr>
          <p:cNvCxnSpPr>
            <a:cxnSpLocks/>
          </p:cNvCxnSpPr>
          <p:nvPr/>
        </p:nvCxnSpPr>
        <p:spPr>
          <a:xfrm>
            <a:off x="5521064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230CA80-9455-4912-9DF0-B31195DDC160}"/>
              </a:ext>
            </a:extLst>
          </p:cNvPr>
          <p:cNvCxnSpPr>
            <a:cxnSpLocks/>
          </p:cNvCxnSpPr>
          <p:nvPr/>
        </p:nvCxnSpPr>
        <p:spPr>
          <a:xfrm>
            <a:off x="5891491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56B4261F-F383-4800-B299-7D33DEC21C87}"/>
              </a:ext>
            </a:extLst>
          </p:cNvPr>
          <p:cNvCxnSpPr>
            <a:cxnSpLocks/>
          </p:cNvCxnSpPr>
          <p:nvPr/>
        </p:nvCxnSpPr>
        <p:spPr>
          <a:xfrm>
            <a:off x="6312657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78A605B-0583-412C-91D2-446D70DF7CFC}"/>
              </a:ext>
            </a:extLst>
          </p:cNvPr>
          <p:cNvCxnSpPr>
            <a:cxnSpLocks/>
          </p:cNvCxnSpPr>
          <p:nvPr/>
        </p:nvCxnSpPr>
        <p:spPr>
          <a:xfrm>
            <a:off x="6673031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C2DC7885-02B5-4749-A2F6-57A8083E3D26}"/>
              </a:ext>
            </a:extLst>
          </p:cNvPr>
          <p:cNvCxnSpPr>
            <a:cxnSpLocks/>
          </p:cNvCxnSpPr>
          <p:nvPr/>
        </p:nvCxnSpPr>
        <p:spPr>
          <a:xfrm>
            <a:off x="704950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5A8E04B8-471C-4482-AAB1-393DA0580B22}"/>
              </a:ext>
            </a:extLst>
          </p:cNvPr>
          <p:cNvCxnSpPr>
            <a:cxnSpLocks/>
          </p:cNvCxnSpPr>
          <p:nvPr/>
        </p:nvCxnSpPr>
        <p:spPr>
          <a:xfrm>
            <a:off x="7377977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AAC57D3-F2F8-42A2-AD1C-C1F873763701}"/>
              </a:ext>
            </a:extLst>
          </p:cNvPr>
          <p:cNvCxnSpPr>
            <a:cxnSpLocks/>
          </p:cNvCxnSpPr>
          <p:nvPr/>
        </p:nvCxnSpPr>
        <p:spPr>
          <a:xfrm>
            <a:off x="7830738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3A2D4060-2BB0-48DD-B0D5-C2DD56B13455}"/>
              </a:ext>
            </a:extLst>
          </p:cNvPr>
          <p:cNvCxnSpPr>
            <a:cxnSpLocks/>
          </p:cNvCxnSpPr>
          <p:nvPr/>
        </p:nvCxnSpPr>
        <p:spPr>
          <a:xfrm>
            <a:off x="8230233" y="5364286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C8F4B2D-C309-451E-A04F-AA5302730F7F}"/>
              </a:ext>
            </a:extLst>
          </p:cNvPr>
          <p:cNvCxnSpPr>
            <a:cxnSpLocks/>
          </p:cNvCxnSpPr>
          <p:nvPr/>
        </p:nvCxnSpPr>
        <p:spPr>
          <a:xfrm>
            <a:off x="8583210" y="536614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D937EE4-394B-4CD3-B6F5-DF2DDB9722EA}"/>
              </a:ext>
            </a:extLst>
          </p:cNvPr>
          <p:cNvCxnSpPr>
            <a:cxnSpLocks/>
          </p:cNvCxnSpPr>
          <p:nvPr/>
        </p:nvCxnSpPr>
        <p:spPr>
          <a:xfrm>
            <a:off x="89867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9BE52A2C-3E88-49CF-BB45-B60730D1F7FB}"/>
              </a:ext>
            </a:extLst>
          </p:cNvPr>
          <p:cNvCxnSpPr>
            <a:cxnSpLocks/>
          </p:cNvCxnSpPr>
          <p:nvPr/>
        </p:nvCxnSpPr>
        <p:spPr>
          <a:xfrm>
            <a:off x="93931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BE49BF17-DAFA-4844-8C22-9AFD8A4B800F}"/>
              </a:ext>
            </a:extLst>
          </p:cNvPr>
          <p:cNvCxnSpPr>
            <a:cxnSpLocks/>
          </p:cNvCxnSpPr>
          <p:nvPr/>
        </p:nvCxnSpPr>
        <p:spPr>
          <a:xfrm>
            <a:off x="9808777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A7DBD745-E0A8-476B-B93C-157A187F43F8}"/>
              </a:ext>
            </a:extLst>
          </p:cNvPr>
          <p:cNvCxnSpPr>
            <a:cxnSpLocks/>
          </p:cNvCxnSpPr>
          <p:nvPr/>
        </p:nvCxnSpPr>
        <p:spPr>
          <a:xfrm>
            <a:off x="102244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74FBF4E8-49E3-4DCB-ACA5-3D2D0934B6A5}"/>
              </a:ext>
            </a:extLst>
          </p:cNvPr>
          <p:cNvCxnSpPr>
            <a:cxnSpLocks/>
          </p:cNvCxnSpPr>
          <p:nvPr/>
        </p:nvCxnSpPr>
        <p:spPr>
          <a:xfrm>
            <a:off x="106308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861DFFE5-AEFA-45A5-B1B3-A58CCD66B51F}"/>
              </a:ext>
            </a:extLst>
          </p:cNvPr>
          <p:cNvCxnSpPr>
            <a:cxnSpLocks/>
          </p:cNvCxnSpPr>
          <p:nvPr/>
        </p:nvCxnSpPr>
        <p:spPr>
          <a:xfrm>
            <a:off x="11046449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Arrow: Curved Down 68">
            <a:extLst>
              <a:ext uri="{FF2B5EF4-FFF2-40B4-BE49-F238E27FC236}">
                <a16:creationId xmlns:a16="http://schemas.microsoft.com/office/drawing/2014/main" id="{3BAFD45A-F351-4A2E-9DB5-E68040E9F099}"/>
              </a:ext>
            </a:extLst>
          </p:cNvPr>
          <p:cNvSpPr/>
          <p:nvPr/>
        </p:nvSpPr>
        <p:spPr>
          <a:xfrm flipH="1">
            <a:off x="10379496" y="5053308"/>
            <a:ext cx="908084" cy="30691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0" name="Arrow: Curved Down 69">
            <a:extLst>
              <a:ext uri="{FF2B5EF4-FFF2-40B4-BE49-F238E27FC236}">
                <a16:creationId xmlns:a16="http://schemas.microsoft.com/office/drawing/2014/main" id="{ABB4717F-D2E9-49AC-9A6B-9D2C5FC88DC5}"/>
              </a:ext>
            </a:extLst>
          </p:cNvPr>
          <p:cNvSpPr/>
          <p:nvPr/>
        </p:nvSpPr>
        <p:spPr>
          <a:xfrm flipH="1">
            <a:off x="9503988" y="5029454"/>
            <a:ext cx="908084" cy="30691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0" name="Arrow: Curved Down 59">
            <a:extLst>
              <a:ext uri="{FF2B5EF4-FFF2-40B4-BE49-F238E27FC236}">
                <a16:creationId xmlns:a16="http://schemas.microsoft.com/office/drawing/2014/main" id="{C7F4B991-EA47-4595-862C-1B5C9D8EB5AC}"/>
              </a:ext>
            </a:extLst>
          </p:cNvPr>
          <p:cNvSpPr/>
          <p:nvPr/>
        </p:nvSpPr>
        <p:spPr>
          <a:xfrm flipH="1">
            <a:off x="8708545" y="5032404"/>
            <a:ext cx="908084" cy="30691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F8EBC4A6-CAF4-4BB1-BC00-1C3F87CF9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224" y="1520924"/>
            <a:ext cx="1220406" cy="129512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075DDE19-8B53-43BC-BE1F-87EE5C5C8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503" y="1535407"/>
            <a:ext cx="1220406" cy="1295125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5FAA58C9-0C96-4905-95FA-3D4521990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782" y="2893699"/>
            <a:ext cx="1220406" cy="1295125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D1660D26-5087-40FB-9E93-56FD50BD8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782" y="1542778"/>
            <a:ext cx="1220406" cy="129512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146AFC6F-5AA9-4B27-9328-DF016A233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854" y="1520924"/>
            <a:ext cx="1220406" cy="1295125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9C535226-F717-418F-A776-8F9301BBD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281" y="1494981"/>
            <a:ext cx="1220406" cy="129512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84902EA1-1EC2-41FC-A4F3-0BC529A4A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503" y="2878377"/>
            <a:ext cx="1220406" cy="1295125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D12F7DA9-995D-473B-8AEB-7A8A38C0B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4033" y="2878377"/>
            <a:ext cx="1220406" cy="1295125"/>
          </a:xfrm>
          <a:prstGeom prst="rect">
            <a:avLst/>
          </a:prstGeom>
        </p:spPr>
      </p:pic>
      <p:sp>
        <p:nvSpPr>
          <p:cNvPr id="72" name="Arrow: Curved Down 71">
            <a:extLst>
              <a:ext uri="{FF2B5EF4-FFF2-40B4-BE49-F238E27FC236}">
                <a16:creationId xmlns:a16="http://schemas.microsoft.com/office/drawing/2014/main" id="{CBD31923-7D2F-4522-B158-CF6DCACA695F}"/>
              </a:ext>
            </a:extLst>
          </p:cNvPr>
          <p:cNvSpPr/>
          <p:nvPr/>
        </p:nvSpPr>
        <p:spPr>
          <a:xfrm flipH="1">
            <a:off x="7941934" y="5032404"/>
            <a:ext cx="908084" cy="30691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0762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9F4A7E8-6E95-4550-91AB-B13DD7B7D510}"/>
              </a:ext>
            </a:extLst>
          </p:cNvPr>
          <p:cNvSpPr txBox="1"/>
          <p:nvPr/>
        </p:nvSpPr>
        <p:spPr>
          <a:xfrm>
            <a:off x="2967116" y="320595"/>
            <a:ext cx="58710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7200" b="1" dirty="0"/>
              <a:t>seven hundred</a:t>
            </a:r>
            <a:endParaRPr lang="en-GB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F22502-A43F-4965-A867-37F07D444A0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173" y="6322695"/>
            <a:ext cx="1395095" cy="53530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888FD48-8582-404B-98E6-B0689D08FC84}"/>
              </a:ext>
            </a:extLst>
          </p:cNvPr>
          <p:cNvGrpSpPr/>
          <p:nvPr/>
        </p:nvGrpSpPr>
        <p:grpSpPr>
          <a:xfrm>
            <a:off x="1369273" y="5353680"/>
            <a:ext cx="10434329" cy="625553"/>
            <a:chOff x="1369273" y="5353680"/>
            <a:chExt cx="10434329" cy="62555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B921525-7FAE-4D0C-8401-B321B1216B79}"/>
                </a:ext>
              </a:extLst>
            </p:cNvPr>
            <p:cNvGrpSpPr/>
            <p:nvPr/>
          </p:nvGrpSpPr>
          <p:grpSpPr>
            <a:xfrm>
              <a:off x="1369273" y="5354414"/>
              <a:ext cx="10434329" cy="624819"/>
              <a:chOff x="920319" y="5427309"/>
              <a:chExt cx="10434329" cy="624819"/>
            </a:xfrm>
          </p:grpSpPr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DF71F826-82AE-47E6-B144-3AC27F774F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0319" y="5427309"/>
                <a:ext cx="10162820" cy="582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A6B9591-67A2-4C15-A1EE-9A4162FDFD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9507" y="5445507"/>
                <a:ext cx="0" cy="18660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BDB17B6-8E82-4376-A7A0-270C59D7C2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46701" y="5433134"/>
                <a:ext cx="0" cy="211365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3E89065-D6EF-482B-9FB6-B58A6EF997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6218" y="5445507"/>
                <a:ext cx="0" cy="18661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B20B8CB-B0A9-4D3C-A66B-603E3329FB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52727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45DD453-C934-4FBC-9AB8-1A71871AA3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67239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DCA4FA7-0140-4119-96D1-D0446281C5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5946" y="5433134"/>
                <a:ext cx="0" cy="198983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5471D07-0DE1-4E0F-9256-2500AB164C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35441" y="5433134"/>
                <a:ext cx="0" cy="198983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3430A26-8446-4E55-8E3C-2E6ABF7865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61570" y="5433134"/>
                <a:ext cx="0" cy="19898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E9DA408-4F42-4D57-96AC-0CAF9A797C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4948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B1DCE28-C447-4BA4-8906-CCC503901D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7045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8E4619B-A42B-425E-94AB-8B24EE0F48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7662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52C3A77-A612-46F2-AB3D-7C2A902E0A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87158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9769575-964B-45DC-BBD2-1C79F97E48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0281" y="5433134"/>
                <a:ext cx="0" cy="21119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02EE5C9B-C9F2-434E-9482-44D4B91A3C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70847" y="5433134"/>
                <a:ext cx="0" cy="21119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B18AC38-8B0C-4248-B56B-3BE2627B6A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22996" y="5433134"/>
                <a:ext cx="0" cy="21813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A11A521E-8B9A-4BB9-BC4B-8EC2E793D9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78103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E287C39-B02C-4440-A635-59177AB27B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75109" y="5445507"/>
                <a:ext cx="0" cy="205757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7EDDA15-E073-4E0A-A29D-51E49CBBF5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67302" y="5433134"/>
                <a:ext cx="854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9C1E6A1-FEAA-4A9A-95A8-0C62A13FCE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6327" y="5445507"/>
                <a:ext cx="0" cy="198826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99BFD9B-1A70-444E-8CC0-427C159647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19295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48D2D32-6C7E-4C62-91A7-973CC6EB97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2670" y="5445507"/>
                <a:ext cx="0" cy="20465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1411BEB2-93EC-4857-B6F3-E135D78BB5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67675" y="5445507"/>
                <a:ext cx="0" cy="22490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4C8D4D5-8F31-4668-9513-055489B8DFDC}"/>
                  </a:ext>
                </a:extLst>
              </p:cNvPr>
              <p:cNvSpPr txBox="1"/>
              <p:nvPr/>
            </p:nvSpPr>
            <p:spPr>
              <a:xfrm>
                <a:off x="1093506" y="5682796"/>
                <a:ext cx="10261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0          100         200         300          400        500         600       700         800       900         1000       1100        1200</a:t>
                </a:r>
              </a:p>
            </p:txBody>
          </p:sp>
        </p:grp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F3E7700-CB6B-4A60-9FC7-C2FFBAC9DE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07002" y="5360973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D109CE3-F8FB-47AB-BED3-B2A76F548851}"/>
                </a:ext>
              </a:extLst>
            </p:cNvPr>
            <p:cNvCxnSpPr>
              <a:cxnSpLocks/>
            </p:cNvCxnSpPr>
            <p:nvPr/>
          </p:nvCxnSpPr>
          <p:spPr>
            <a:xfrm>
              <a:off x="10832544" y="5353680"/>
              <a:ext cx="1309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9725200-757D-4FFB-B18F-BC03980258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88893" y="5362720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7046EF0-3143-4F90-9C25-368F032BFF56}"/>
              </a:ext>
            </a:extLst>
          </p:cNvPr>
          <p:cNvCxnSpPr>
            <a:cxnSpLocks/>
          </p:cNvCxnSpPr>
          <p:nvPr/>
        </p:nvCxnSpPr>
        <p:spPr>
          <a:xfrm>
            <a:off x="1898975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B302533-9206-49AF-8A17-36D4B9A9604E}"/>
              </a:ext>
            </a:extLst>
          </p:cNvPr>
          <p:cNvCxnSpPr>
            <a:cxnSpLocks/>
          </p:cNvCxnSpPr>
          <p:nvPr/>
        </p:nvCxnSpPr>
        <p:spPr>
          <a:xfrm>
            <a:off x="228959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5604567-D42E-4EC1-BAF9-1EC2E7927819}"/>
              </a:ext>
            </a:extLst>
          </p:cNvPr>
          <p:cNvCxnSpPr>
            <a:cxnSpLocks/>
          </p:cNvCxnSpPr>
          <p:nvPr/>
        </p:nvCxnSpPr>
        <p:spPr>
          <a:xfrm>
            <a:off x="2706842" y="5363074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5C5C130-9808-4BA4-9617-29ABD9149F9E}"/>
              </a:ext>
            </a:extLst>
          </p:cNvPr>
          <p:cNvCxnSpPr>
            <a:cxnSpLocks/>
          </p:cNvCxnSpPr>
          <p:nvPr/>
        </p:nvCxnSpPr>
        <p:spPr>
          <a:xfrm>
            <a:off x="3090190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BE213370-B2D7-4D11-823D-201CEDD889CE}"/>
              </a:ext>
            </a:extLst>
          </p:cNvPr>
          <p:cNvCxnSpPr>
            <a:cxnSpLocks/>
          </p:cNvCxnSpPr>
          <p:nvPr/>
        </p:nvCxnSpPr>
        <p:spPr>
          <a:xfrm>
            <a:off x="3505832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E6E0605-3A1A-428D-83CC-64544BE3D165}"/>
              </a:ext>
            </a:extLst>
          </p:cNvPr>
          <p:cNvCxnSpPr>
            <a:cxnSpLocks/>
          </p:cNvCxnSpPr>
          <p:nvPr/>
        </p:nvCxnSpPr>
        <p:spPr>
          <a:xfrm>
            <a:off x="3940839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3375506-8047-4292-8C12-E22F54E920AA}"/>
              </a:ext>
            </a:extLst>
          </p:cNvPr>
          <p:cNvCxnSpPr>
            <a:cxnSpLocks/>
          </p:cNvCxnSpPr>
          <p:nvPr/>
        </p:nvCxnSpPr>
        <p:spPr>
          <a:xfrm>
            <a:off x="434921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04B2EFE-2DDF-484A-A276-7F7A0B172D06}"/>
              </a:ext>
            </a:extLst>
          </p:cNvPr>
          <p:cNvCxnSpPr>
            <a:cxnSpLocks/>
          </p:cNvCxnSpPr>
          <p:nvPr/>
        </p:nvCxnSpPr>
        <p:spPr>
          <a:xfrm>
            <a:off x="4748706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5DCF014E-D8DD-4F45-980B-63D201937BF1}"/>
              </a:ext>
            </a:extLst>
          </p:cNvPr>
          <p:cNvCxnSpPr>
            <a:cxnSpLocks/>
          </p:cNvCxnSpPr>
          <p:nvPr/>
        </p:nvCxnSpPr>
        <p:spPr>
          <a:xfrm>
            <a:off x="5130446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ECEB29FC-1FD2-44BA-B209-D62524119D85}"/>
              </a:ext>
            </a:extLst>
          </p:cNvPr>
          <p:cNvCxnSpPr>
            <a:cxnSpLocks/>
          </p:cNvCxnSpPr>
          <p:nvPr/>
        </p:nvCxnSpPr>
        <p:spPr>
          <a:xfrm>
            <a:off x="5521064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230CA80-9455-4912-9DF0-B31195DDC160}"/>
              </a:ext>
            </a:extLst>
          </p:cNvPr>
          <p:cNvCxnSpPr>
            <a:cxnSpLocks/>
          </p:cNvCxnSpPr>
          <p:nvPr/>
        </p:nvCxnSpPr>
        <p:spPr>
          <a:xfrm>
            <a:off x="5891491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56B4261F-F383-4800-B299-7D33DEC21C87}"/>
              </a:ext>
            </a:extLst>
          </p:cNvPr>
          <p:cNvCxnSpPr>
            <a:cxnSpLocks/>
          </p:cNvCxnSpPr>
          <p:nvPr/>
        </p:nvCxnSpPr>
        <p:spPr>
          <a:xfrm>
            <a:off x="6312657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78A605B-0583-412C-91D2-446D70DF7CFC}"/>
              </a:ext>
            </a:extLst>
          </p:cNvPr>
          <p:cNvCxnSpPr>
            <a:cxnSpLocks/>
          </p:cNvCxnSpPr>
          <p:nvPr/>
        </p:nvCxnSpPr>
        <p:spPr>
          <a:xfrm>
            <a:off x="6673031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C2DC7885-02B5-4749-A2F6-57A8083E3D26}"/>
              </a:ext>
            </a:extLst>
          </p:cNvPr>
          <p:cNvCxnSpPr>
            <a:cxnSpLocks/>
          </p:cNvCxnSpPr>
          <p:nvPr/>
        </p:nvCxnSpPr>
        <p:spPr>
          <a:xfrm>
            <a:off x="704950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5A8E04B8-471C-4482-AAB1-393DA0580B22}"/>
              </a:ext>
            </a:extLst>
          </p:cNvPr>
          <p:cNvCxnSpPr>
            <a:cxnSpLocks/>
          </p:cNvCxnSpPr>
          <p:nvPr/>
        </p:nvCxnSpPr>
        <p:spPr>
          <a:xfrm>
            <a:off x="7377977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AAC57D3-F2F8-42A2-AD1C-C1F873763701}"/>
              </a:ext>
            </a:extLst>
          </p:cNvPr>
          <p:cNvCxnSpPr>
            <a:cxnSpLocks/>
          </p:cNvCxnSpPr>
          <p:nvPr/>
        </p:nvCxnSpPr>
        <p:spPr>
          <a:xfrm>
            <a:off x="7830738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3A2D4060-2BB0-48DD-B0D5-C2DD56B13455}"/>
              </a:ext>
            </a:extLst>
          </p:cNvPr>
          <p:cNvCxnSpPr>
            <a:cxnSpLocks/>
          </p:cNvCxnSpPr>
          <p:nvPr/>
        </p:nvCxnSpPr>
        <p:spPr>
          <a:xfrm>
            <a:off x="8230233" y="5364286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C8F4B2D-C309-451E-A04F-AA5302730F7F}"/>
              </a:ext>
            </a:extLst>
          </p:cNvPr>
          <p:cNvCxnSpPr>
            <a:cxnSpLocks/>
          </p:cNvCxnSpPr>
          <p:nvPr/>
        </p:nvCxnSpPr>
        <p:spPr>
          <a:xfrm>
            <a:off x="8583210" y="536614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D937EE4-394B-4CD3-B6F5-DF2DDB9722EA}"/>
              </a:ext>
            </a:extLst>
          </p:cNvPr>
          <p:cNvCxnSpPr>
            <a:cxnSpLocks/>
          </p:cNvCxnSpPr>
          <p:nvPr/>
        </p:nvCxnSpPr>
        <p:spPr>
          <a:xfrm>
            <a:off x="89867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9BE52A2C-3E88-49CF-BB45-B60730D1F7FB}"/>
              </a:ext>
            </a:extLst>
          </p:cNvPr>
          <p:cNvCxnSpPr>
            <a:cxnSpLocks/>
          </p:cNvCxnSpPr>
          <p:nvPr/>
        </p:nvCxnSpPr>
        <p:spPr>
          <a:xfrm>
            <a:off x="93931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BE49BF17-DAFA-4844-8C22-9AFD8A4B800F}"/>
              </a:ext>
            </a:extLst>
          </p:cNvPr>
          <p:cNvCxnSpPr>
            <a:cxnSpLocks/>
          </p:cNvCxnSpPr>
          <p:nvPr/>
        </p:nvCxnSpPr>
        <p:spPr>
          <a:xfrm>
            <a:off x="9808777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A7DBD745-E0A8-476B-B93C-157A187F43F8}"/>
              </a:ext>
            </a:extLst>
          </p:cNvPr>
          <p:cNvCxnSpPr>
            <a:cxnSpLocks/>
          </p:cNvCxnSpPr>
          <p:nvPr/>
        </p:nvCxnSpPr>
        <p:spPr>
          <a:xfrm>
            <a:off x="102244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74FBF4E8-49E3-4DCB-ACA5-3D2D0934B6A5}"/>
              </a:ext>
            </a:extLst>
          </p:cNvPr>
          <p:cNvCxnSpPr>
            <a:cxnSpLocks/>
          </p:cNvCxnSpPr>
          <p:nvPr/>
        </p:nvCxnSpPr>
        <p:spPr>
          <a:xfrm>
            <a:off x="106308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861DFFE5-AEFA-45A5-B1B3-A58CCD66B51F}"/>
              </a:ext>
            </a:extLst>
          </p:cNvPr>
          <p:cNvCxnSpPr>
            <a:cxnSpLocks/>
          </p:cNvCxnSpPr>
          <p:nvPr/>
        </p:nvCxnSpPr>
        <p:spPr>
          <a:xfrm>
            <a:off x="11046449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Arrow: Curved Down 68">
            <a:extLst>
              <a:ext uri="{FF2B5EF4-FFF2-40B4-BE49-F238E27FC236}">
                <a16:creationId xmlns:a16="http://schemas.microsoft.com/office/drawing/2014/main" id="{3BAFD45A-F351-4A2E-9DB5-E68040E9F099}"/>
              </a:ext>
            </a:extLst>
          </p:cNvPr>
          <p:cNvSpPr/>
          <p:nvPr/>
        </p:nvSpPr>
        <p:spPr>
          <a:xfrm flipH="1">
            <a:off x="10379496" y="5053308"/>
            <a:ext cx="908084" cy="30691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0" name="Arrow: Curved Down 69">
            <a:extLst>
              <a:ext uri="{FF2B5EF4-FFF2-40B4-BE49-F238E27FC236}">
                <a16:creationId xmlns:a16="http://schemas.microsoft.com/office/drawing/2014/main" id="{ABB4717F-D2E9-49AC-9A6B-9D2C5FC88DC5}"/>
              </a:ext>
            </a:extLst>
          </p:cNvPr>
          <p:cNvSpPr/>
          <p:nvPr/>
        </p:nvSpPr>
        <p:spPr>
          <a:xfrm flipH="1">
            <a:off x="9503988" y="5029454"/>
            <a:ext cx="908084" cy="30691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0" name="Arrow: Curved Down 59">
            <a:extLst>
              <a:ext uri="{FF2B5EF4-FFF2-40B4-BE49-F238E27FC236}">
                <a16:creationId xmlns:a16="http://schemas.microsoft.com/office/drawing/2014/main" id="{C7F4B991-EA47-4595-862C-1B5C9D8EB5AC}"/>
              </a:ext>
            </a:extLst>
          </p:cNvPr>
          <p:cNvSpPr/>
          <p:nvPr/>
        </p:nvSpPr>
        <p:spPr>
          <a:xfrm flipH="1">
            <a:off x="8708545" y="5032404"/>
            <a:ext cx="908084" cy="30691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F8EBC4A6-CAF4-4BB1-BC00-1C3F87CF9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224" y="1520924"/>
            <a:ext cx="1220406" cy="129512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075DDE19-8B53-43BC-BE1F-87EE5C5C8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503" y="1535407"/>
            <a:ext cx="1220406" cy="1295125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5FAA58C9-0C96-4905-95FA-3D4521990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782" y="2893699"/>
            <a:ext cx="1220406" cy="1295125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D1660D26-5087-40FB-9E93-56FD50BD8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782" y="1542778"/>
            <a:ext cx="1220406" cy="129512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146AFC6F-5AA9-4B27-9328-DF016A233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854" y="1520924"/>
            <a:ext cx="1220406" cy="1295125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9C535226-F717-418F-A776-8F9301BBD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281" y="1494981"/>
            <a:ext cx="1220406" cy="129512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84902EA1-1EC2-41FC-A4F3-0BC529A4A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503" y="2878377"/>
            <a:ext cx="1220406" cy="1295125"/>
          </a:xfrm>
          <a:prstGeom prst="rect">
            <a:avLst/>
          </a:prstGeom>
        </p:spPr>
      </p:pic>
      <p:sp>
        <p:nvSpPr>
          <p:cNvPr id="72" name="Arrow: Curved Down 71">
            <a:extLst>
              <a:ext uri="{FF2B5EF4-FFF2-40B4-BE49-F238E27FC236}">
                <a16:creationId xmlns:a16="http://schemas.microsoft.com/office/drawing/2014/main" id="{CBD31923-7D2F-4522-B158-CF6DCACA695F}"/>
              </a:ext>
            </a:extLst>
          </p:cNvPr>
          <p:cNvSpPr/>
          <p:nvPr/>
        </p:nvSpPr>
        <p:spPr>
          <a:xfrm flipH="1">
            <a:off x="7941934" y="5032404"/>
            <a:ext cx="908084" cy="30691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1" name="Arrow: Curved Down 70">
            <a:extLst>
              <a:ext uri="{FF2B5EF4-FFF2-40B4-BE49-F238E27FC236}">
                <a16:creationId xmlns:a16="http://schemas.microsoft.com/office/drawing/2014/main" id="{27F412D3-C34C-415C-9CA4-295BD0AABC97}"/>
              </a:ext>
            </a:extLst>
          </p:cNvPr>
          <p:cNvSpPr/>
          <p:nvPr/>
        </p:nvSpPr>
        <p:spPr>
          <a:xfrm flipH="1">
            <a:off x="7152909" y="5059500"/>
            <a:ext cx="908084" cy="30691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0433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9F4A7E8-6E95-4550-91AB-B13DD7B7D510}"/>
              </a:ext>
            </a:extLst>
          </p:cNvPr>
          <p:cNvSpPr txBox="1"/>
          <p:nvPr/>
        </p:nvSpPr>
        <p:spPr>
          <a:xfrm>
            <a:off x="3566510" y="320595"/>
            <a:ext cx="46723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7200" b="1" dirty="0"/>
              <a:t>six hundred</a:t>
            </a:r>
            <a:endParaRPr lang="en-GB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F22502-A43F-4965-A867-37F07D444A0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173" y="6322695"/>
            <a:ext cx="1395095" cy="53530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888FD48-8582-404B-98E6-B0689D08FC84}"/>
              </a:ext>
            </a:extLst>
          </p:cNvPr>
          <p:cNvGrpSpPr/>
          <p:nvPr/>
        </p:nvGrpSpPr>
        <p:grpSpPr>
          <a:xfrm>
            <a:off x="1369273" y="5353680"/>
            <a:ext cx="10434329" cy="625553"/>
            <a:chOff x="1369273" y="5353680"/>
            <a:chExt cx="10434329" cy="62555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B921525-7FAE-4D0C-8401-B321B1216B79}"/>
                </a:ext>
              </a:extLst>
            </p:cNvPr>
            <p:cNvGrpSpPr/>
            <p:nvPr/>
          </p:nvGrpSpPr>
          <p:grpSpPr>
            <a:xfrm>
              <a:off x="1369273" y="5354414"/>
              <a:ext cx="10434329" cy="624819"/>
              <a:chOff x="920319" y="5427309"/>
              <a:chExt cx="10434329" cy="624819"/>
            </a:xfrm>
          </p:grpSpPr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DF71F826-82AE-47E6-B144-3AC27F774F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0319" y="5427309"/>
                <a:ext cx="10162820" cy="582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A6B9591-67A2-4C15-A1EE-9A4162FDFD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9507" y="5445507"/>
                <a:ext cx="0" cy="18660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BDB17B6-8E82-4376-A7A0-270C59D7C2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46701" y="5433134"/>
                <a:ext cx="0" cy="211365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3E89065-D6EF-482B-9FB6-B58A6EF997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6218" y="5445507"/>
                <a:ext cx="0" cy="18661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B20B8CB-B0A9-4D3C-A66B-603E3329FB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52727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45DD453-C934-4FBC-9AB8-1A71871AA3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67239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DCA4FA7-0140-4119-96D1-D0446281C5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5946" y="5433134"/>
                <a:ext cx="0" cy="198983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5471D07-0DE1-4E0F-9256-2500AB164C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35441" y="5433134"/>
                <a:ext cx="0" cy="198983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3430A26-8446-4E55-8E3C-2E6ABF7865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61570" y="5433134"/>
                <a:ext cx="0" cy="19898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E9DA408-4F42-4D57-96AC-0CAF9A797C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4948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B1DCE28-C447-4BA4-8906-CCC503901D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7045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8E4619B-A42B-425E-94AB-8B24EE0F48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7662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52C3A77-A612-46F2-AB3D-7C2A902E0A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87158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9769575-964B-45DC-BBD2-1C79F97E48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0281" y="5433134"/>
                <a:ext cx="0" cy="21119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02EE5C9B-C9F2-434E-9482-44D4B91A3C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70847" y="5433134"/>
                <a:ext cx="0" cy="21119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B18AC38-8B0C-4248-B56B-3BE2627B6A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22996" y="5433134"/>
                <a:ext cx="0" cy="21813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A11A521E-8B9A-4BB9-BC4B-8EC2E793D9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78103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E287C39-B02C-4440-A635-59177AB27B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75109" y="5445507"/>
                <a:ext cx="0" cy="205757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7EDDA15-E073-4E0A-A29D-51E49CBBF5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67302" y="5433134"/>
                <a:ext cx="854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9C1E6A1-FEAA-4A9A-95A8-0C62A13FCE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6327" y="5445507"/>
                <a:ext cx="0" cy="198826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99BFD9B-1A70-444E-8CC0-427C159647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19295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48D2D32-6C7E-4C62-91A7-973CC6EB97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2670" y="5445507"/>
                <a:ext cx="0" cy="20465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1411BEB2-93EC-4857-B6F3-E135D78BB5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67675" y="5445507"/>
                <a:ext cx="0" cy="22490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4C8D4D5-8F31-4668-9513-055489B8DFDC}"/>
                  </a:ext>
                </a:extLst>
              </p:cNvPr>
              <p:cNvSpPr txBox="1"/>
              <p:nvPr/>
            </p:nvSpPr>
            <p:spPr>
              <a:xfrm>
                <a:off x="1093506" y="5682796"/>
                <a:ext cx="10261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0          100         200         300          400        500         600       700         800       900         1000       1100        1200</a:t>
                </a:r>
              </a:p>
            </p:txBody>
          </p:sp>
        </p:grp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F3E7700-CB6B-4A60-9FC7-C2FFBAC9DE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07002" y="5360973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D109CE3-F8FB-47AB-BED3-B2A76F548851}"/>
                </a:ext>
              </a:extLst>
            </p:cNvPr>
            <p:cNvCxnSpPr>
              <a:cxnSpLocks/>
            </p:cNvCxnSpPr>
            <p:nvPr/>
          </p:nvCxnSpPr>
          <p:spPr>
            <a:xfrm>
              <a:off x="10832544" y="5353680"/>
              <a:ext cx="1309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9725200-757D-4FFB-B18F-BC03980258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88893" y="5362720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7046EF0-3143-4F90-9C25-368F032BFF56}"/>
              </a:ext>
            </a:extLst>
          </p:cNvPr>
          <p:cNvCxnSpPr>
            <a:cxnSpLocks/>
          </p:cNvCxnSpPr>
          <p:nvPr/>
        </p:nvCxnSpPr>
        <p:spPr>
          <a:xfrm>
            <a:off x="1898975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B302533-9206-49AF-8A17-36D4B9A9604E}"/>
              </a:ext>
            </a:extLst>
          </p:cNvPr>
          <p:cNvCxnSpPr>
            <a:cxnSpLocks/>
          </p:cNvCxnSpPr>
          <p:nvPr/>
        </p:nvCxnSpPr>
        <p:spPr>
          <a:xfrm>
            <a:off x="228959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5604567-D42E-4EC1-BAF9-1EC2E7927819}"/>
              </a:ext>
            </a:extLst>
          </p:cNvPr>
          <p:cNvCxnSpPr>
            <a:cxnSpLocks/>
          </p:cNvCxnSpPr>
          <p:nvPr/>
        </p:nvCxnSpPr>
        <p:spPr>
          <a:xfrm>
            <a:off x="2706842" y="5363074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5C5C130-9808-4BA4-9617-29ABD9149F9E}"/>
              </a:ext>
            </a:extLst>
          </p:cNvPr>
          <p:cNvCxnSpPr>
            <a:cxnSpLocks/>
          </p:cNvCxnSpPr>
          <p:nvPr/>
        </p:nvCxnSpPr>
        <p:spPr>
          <a:xfrm>
            <a:off x="3090190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BE213370-B2D7-4D11-823D-201CEDD889CE}"/>
              </a:ext>
            </a:extLst>
          </p:cNvPr>
          <p:cNvCxnSpPr>
            <a:cxnSpLocks/>
          </p:cNvCxnSpPr>
          <p:nvPr/>
        </p:nvCxnSpPr>
        <p:spPr>
          <a:xfrm>
            <a:off x="3505832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E6E0605-3A1A-428D-83CC-64544BE3D165}"/>
              </a:ext>
            </a:extLst>
          </p:cNvPr>
          <p:cNvCxnSpPr>
            <a:cxnSpLocks/>
          </p:cNvCxnSpPr>
          <p:nvPr/>
        </p:nvCxnSpPr>
        <p:spPr>
          <a:xfrm>
            <a:off x="3940839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3375506-8047-4292-8C12-E22F54E920AA}"/>
              </a:ext>
            </a:extLst>
          </p:cNvPr>
          <p:cNvCxnSpPr>
            <a:cxnSpLocks/>
          </p:cNvCxnSpPr>
          <p:nvPr/>
        </p:nvCxnSpPr>
        <p:spPr>
          <a:xfrm>
            <a:off x="434921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04B2EFE-2DDF-484A-A276-7F7A0B172D06}"/>
              </a:ext>
            </a:extLst>
          </p:cNvPr>
          <p:cNvCxnSpPr>
            <a:cxnSpLocks/>
          </p:cNvCxnSpPr>
          <p:nvPr/>
        </p:nvCxnSpPr>
        <p:spPr>
          <a:xfrm>
            <a:off x="4748706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5DCF014E-D8DD-4F45-980B-63D201937BF1}"/>
              </a:ext>
            </a:extLst>
          </p:cNvPr>
          <p:cNvCxnSpPr>
            <a:cxnSpLocks/>
          </p:cNvCxnSpPr>
          <p:nvPr/>
        </p:nvCxnSpPr>
        <p:spPr>
          <a:xfrm>
            <a:off x="5130446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ECEB29FC-1FD2-44BA-B209-D62524119D85}"/>
              </a:ext>
            </a:extLst>
          </p:cNvPr>
          <p:cNvCxnSpPr>
            <a:cxnSpLocks/>
          </p:cNvCxnSpPr>
          <p:nvPr/>
        </p:nvCxnSpPr>
        <p:spPr>
          <a:xfrm>
            <a:off x="5521064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230CA80-9455-4912-9DF0-B31195DDC160}"/>
              </a:ext>
            </a:extLst>
          </p:cNvPr>
          <p:cNvCxnSpPr>
            <a:cxnSpLocks/>
          </p:cNvCxnSpPr>
          <p:nvPr/>
        </p:nvCxnSpPr>
        <p:spPr>
          <a:xfrm>
            <a:off x="5891491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56B4261F-F383-4800-B299-7D33DEC21C87}"/>
              </a:ext>
            </a:extLst>
          </p:cNvPr>
          <p:cNvCxnSpPr>
            <a:cxnSpLocks/>
          </p:cNvCxnSpPr>
          <p:nvPr/>
        </p:nvCxnSpPr>
        <p:spPr>
          <a:xfrm>
            <a:off x="6312657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78A605B-0583-412C-91D2-446D70DF7CFC}"/>
              </a:ext>
            </a:extLst>
          </p:cNvPr>
          <p:cNvCxnSpPr>
            <a:cxnSpLocks/>
          </p:cNvCxnSpPr>
          <p:nvPr/>
        </p:nvCxnSpPr>
        <p:spPr>
          <a:xfrm>
            <a:off x="6673031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C2DC7885-02B5-4749-A2F6-57A8083E3D26}"/>
              </a:ext>
            </a:extLst>
          </p:cNvPr>
          <p:cNvCxnSpPr>
            <a:cxnSpLocks/>
          </p:cNvCxnSpPr>
          <p:nvPr/>
        </p:nvCxnSpPr>
        <p:spPr>
          <a:xfrm>
            <a:off x="704950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5A8E04B8-471C-4482-AAB1-393DA0580B22}"/>
              </a:ext>
            </a:extLst>
          </p:cNvPr>
          <p:cNvCxnSpPr>
            <a:cxnSpLocks/>
          </p:cNvCxnSpPr>
          <p:nvPr/>
        </p:nvCxnSpPr>
        <p:spPr>
          <a:xfrm>
            <a:off x="7377977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AAC57D3-F2F8-42A2-AD1C-C1F873763701}"/>
              </a:ext>
            </a:extLst>
          </p:cNvPr>
          <p:cNvCxnSpPr>
            <a:cxnSpLocks/>
          </p:cNvCxnSpPr>
          <p:nvPr/>
        </p:nvCxnSpPr>
        <p:spPr>
          <a:xfrm>
            <a:off x="7830738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3A2D4060-2BB0-48DD-B0D5-C2DD56B13455}"/>
              </a:ext>
            </a:extLst>
          </p:cNvPr>
          <p:cNvCxnSpPr>
            <a:cxnSpLocks/>
          </p:cNvCxnSpPr>
          <p:nvPr/>
        </p:nvCxnSpPr>
        <p:spPr>
          <a:xfrm>
            <a:off x="8230233" y="5364286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C8F4B2D-C309-451E-A04F-AA5302730F7F}"/>
              </a:ext>
            </a:extLst>
          </p:cNvPr>
          <p:cNvCxnSpPr>
            <a:cxnSpLocks/>
          </p:cNvCxnSpPr>
          <p:nvPr/>
        </p:nvCxnSpPr>
        <p:spPr>
          <a:xfrm>
            <a:off x="8583210" y="536614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D937EE4-394B-4CD3-B6F5-DF2DDB9722EA}"/>
              </a:ext>
            </a:extLst>
          </p:cNvPr>
          <p:cNvCxnSpPr>
            <a:cxnSpLocks/>
          </p:cNvCxnSpPr>
          <p:nvPr/>
        </p:nvCxnSpPr>
        <p:spPr>
          <a:xfrm>
            <a:off x="89867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9BE52A2C-3E88-49CF-BB45-B60730D1F7FB}"/>
              </a:ext>
            </a:extLst>
          </p:cNvPr>
          <p:cNvCxnSpPr>
            <a:cxnSpLocks/>
          </p:cNvCxnSpPr>
          <p:nvPr/>
        </p:nvCxnSpPr>
        <p:spPr>
          <a:xfrm>
            <a:off x="93931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BE49BF17-DAFA-4844-8C22-9AFD8A4B800F}"/>
              </a:ext>
            </a:extLst>
          </p:cNvPr>
          <p:cNvCxnSpPr>
            <a:cxnSpLocks/>
          </p:cNvCxnSpPr>
          <p:nvPr/>
        </p:nvCxnSpPr>
        <p:spPr>
          <a:xfrm>
            <a:off x="9808777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A7DBD745-E0A8-476B-B93C-157A187F43F8}"/>
              </a:ext>
            </a:extLst>
          </p:cNvPr>
          <p:cNvCxnSpPr>
            <a:cxnSpLocks/>
          </p:cNvCxnSpPr>
          <p:nvPr/>
        </p:nvCxnSpPr>
        <p:spPr>
          <a:xfrm>
            <a:off x="102244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74FBF4E8-49E3-4DCB-ACA5-3D2D0934B6A5}"/>
              </a:ext>
            </a:extLst>
          </p:cNvPr>
          <p:cNvCxnSpPr>
            <a:cxnSpLocks/>
          </p:cNvCxnSpPr>
          <p:nvPr/>
        </p:nvCxnSpPr>
        <p:spPr>
          <a:xfrm>
            <a:off x="106308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861DFFE5-AEFA-45A5-B1B3-A58CCD66B51F}"/>
              </a:ext>
            </a:extLst>
          </p:cNvPr>
          <p:cNvCxnSpPr>
            <a:cxnSpLocks/>
          </p:cNvCxnSpPr>
          <p:nvPr/>
        </p:nvCxnSpPr>
        <p:spPr>
          <a:xfrm>
            <a:off x="11046449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Arrow: Curved Down 68">
            <a:extLst>
              <a:ext uri="{FF2B5EF4-FFF2-40B4-BE49-F238E27FC236}">
                <a16:creationId xmlns:a16="http://schemas.microsoft.com/office/drawing/2014/main" id="{3BAFD45A-F351-4A2E-9DB5-E68040E9F099}"/>
              </a:ext>
            </a:extLst>
          </p:cNvPr>
          <p:cNvSpPr/>
          <p:nvPr/>
        </p:nvSpPr>
        <p:spPr>
          <a:xfrm flipH="1">
            <a:off x="10379496" y="5053308"/>
            <a:ext cx="908084" cy="30691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0" name="Arrow: Curved Down 69">
            <a:extLst>
              <a:ext uri="{FF2B5EF4-FFF2-40B4-BE49-F238E27FC236}">
                <a16:creationId xmlns:a16="http://schemas.microsoft.com/office/drawing/2014/main" id="{ABB4717F-D2E9-49AC-9A6B-9D2C5FC88DC5}"/>
              </a:ext>
            </a:extLst>
          </p:cNvPr>
          <p:cNvSpPr/>
          <p:nvPr/>
        </p:nvSpPr>
        <p:spPr>
          <a:xfrm flipH="1">
            <a:off x="9503988" y="5029454"/>
            <a:ext cx="908084" cy="30691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0" name="Arrow: Curved Down 59">
            <a:extLst>
              <a:ext uri="{FF2B5EF4-FFF2-40B4-BE49-F238E27FC236}">
                <a16:creationId xmlns:a16="http://schemas.microsoft.com/office/drawing/2014/main" id="{C7F4B991-EA47-4595-862C-1B5C9D8EB5AC}"/>
              </a:ext>
            </a:extLst>
          </p:cNvPr>
          <p:cNvSpPr/>
          <p:nvPr/>
        </p:nvSpPr>
        <p:spPr>
          <a:xfrm flipH="1">
            <a:off x="8708545" y="5032404"/>
            <a:ext cx="908084" cy="30691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F8EBC4A6-CAF4-4BB1-BC00-1C3F87CF9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224" y="1520924"/>
            <a:ext cx="1220406" cy="129512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075DDE19-8B53-43BC-BE1F-87EE5C5C8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503" y="1535407"/>
            <a:ext cx="1220406" cy="1295125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5FAA58C9-0C96-4905-95FA-3D4521990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782" y="2893699"/>
            <a:ext cx="1220406" cy="1295125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D1660D26-5087-40FB-9E93-56FD50BD8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782" y="1542778"/>
            <a:ext cx="1220406" cy="129512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146AFC6F-5AA9-4B27-9328-DF016A233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854" y="1520924"/>
            <a:ext cx="1220406" cy="1295125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9C535226-F717-418F-A776-8F9301BBD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281" y="1494981"/>
            <a:ext cx="1220406" cy="1295125"/>
          </a:xfrm>
          <a:prstGeom prst="rect">
            <a:avLst/>
          </a:prstGeom>
        </p:spPr>
      </p:pic>
      <p:sp>
        <p:nvSpPr>
          <p:cNvPr id="72" name="Arrow: Curved Down 71">
            <a:extLst>
              <a:ext uri="{FF2B5EF4-FFF2-40B4-BE49-F238E27FC236}">
                <a16:creationId xmlns:a16="http://schemas.microsoft.com/office/drawing/2014/main" id="{CBD31923-7D2F-4522-B158-CF6DCACA695F}"/>
              </a:ext>
            </a:extLst>
          </p:cNvPr>
          <p:cNvSpPr/>
          <p:nvPr/>
        </p:nvSpPr>
        <p:spPr>
          <a:xfrm flipH="1">
            <a:off x="7941934" y="5032404"/>
            <a:ext cx="908084" cy="30691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1" name="Arrow: Curved Down 70">
            <a:extLst>
              <a:ext uri="{FF2B5EF4-FFF2-40B4-BE49-F238E27FC236}">
                <a16:creationId xmlns:a16="http://schemas.microsoft.com/office/drawing/2014/main" id="{27F412D3-C34C-415C-9CA4-295BD0AABC97}"/>
              </a:ext>
            </a:extLst>
          </p:cNvPr>
          <p:cNvSpPr/>
          <p:nvPr/>
        </p:nvSpPr>
        <p:spPr>
          <a:xfrm flipH="1">
            <a:off x="7152909" y="5059500"/>
            <a:ext cx="908084" cy="30691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3" name="Arrow: Curved Down 72">
            <a:extLst>
              <a:ext uri="{FF2B5EF4-FFF2-40B4-BE49-F238E27FC236}">
                <a16:creationId xmlns:a16="http://schemas.microsoft.com/office/drawing/2014/main" id="{D84E264B-C6E1-4183-9966-90BA51066077}"/>
              </a:ext>
            </a:extLst>
          </p:cNvPr>
          <p:cNvSpPr/>
          <p:nvPr/>
        </p:nvSpPr>
        <p:spPr>
          <a:xfrm flipH="1">
            <a:off x="6417908" y="5035247"/>
            <a:ext cx="908084" cy="30691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3954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9F4A7E8-6E95-4550-91AB-B13DD7B7D510}"/>
              </a:ext>
            </a:extLst>
          </p:cNvPr>
          <p:cNvSpPr txBox="1"/>
          <p:nvPr/>
        </p:nvSpPr>
        <p:spPr>
          <a:xfrm>
            <a:off x="3370430" y="320595"/>
            <a:ext cx="50644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7200" b="1" dirty="0"/>
              <a:t>five hundred</a:t>
            </a:r>
            <a:endParaRPr lang="en-GB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F22502-A43F-4965-A867-37F07D444A0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173" y="6322695"/>
            <a:ext cx="1395095" cy="53530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888FD48-8582-404B-98E6-B0689D08FC84}"/>
              </a:ext>
            </a:extLst>
          </p:cNvPr>
          <p:cNvGrpSpPr/>
          <p:nvPr/>
        </p:nvGrpSpPr>
        <p:grpSpPr>
          <a:xfrm>
            <a:off x="1369273" y="5353680"/>
            <a:ext cx="10434329" cy="625553"/>
            <a:chOff x="1369273" y="5353680"/>
            <a:chExt cx="10434329" cy="62555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B921525-7FAE-4D0C-8401-B321B1216B79}"/>
                </a:ext>
              </a:extLst>
            </p:cNvPr>
            <p:cNvGrpSpPr/>
            <p:nvPr/>
          </p:nvGrpSpPr>
          <p:grpSpPr>
            <a:xfrm>
              <a:off x="1369273" y="5354414"/>
              <a:ext cx="10434329" cy="624819"/>
              <a:chOff x="920319" y="5427309"/>
              <a:chExt cx="10434329" cy="624819"/>
            </a:xfrm>
          </p:grpSpPr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DF71F826-82AE-47E6-B144-3AC27F774F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0319" y="5427309"/>
                <a:ext cx="10162820" cy="582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A6B9591-67A2-4C15-A1EE-9A4162FDFD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9507" y="5445507"/>
                <a:ext cx="0" cy="18660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BDB17B6-8E82-4376-A7A0-270C59D7C2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46701" y="5433134"/>
                <a:ext cx="0" cy="211365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3E89065-D6EF-482B-9FB6-B58A6EF997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6218" y="5445507"/>
                <a:ext cx="0" cy="18661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B20B8CB-B0A9-4D3C-A66B-603E3329FB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52727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45DD453-C934-4FBC-9AB8-1A71871AA3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67239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DCA4FA7-0140-4119-96D1-D0446281C5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5946" y="5433134"/>
                <a:ext cx="0" cy="198983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5471D07-0DE1-4E0F-9256-2500AB164C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35441" y="5433134"/>
                <a:ext cx="0" cy="198983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3430A26-8446-4E55-8E3C-2E6ABF7865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61570" y="5433134"/>
                <a:ext cx="0" cy="19898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E9DA408-4F42-4D57-96AC-0CAF9A797C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4948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B1DCE28-C447-4BA4-8906-CCC503901D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7045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8E4619B-A42B-425E-94AB-8B24EE0F48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7662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52C3A77-A612-46F2-AB3D-7C2A902E0A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87158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9769575-964B-45DC-BBD2-1C79F97E48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0281" y="5433134"/>
                <a:ext cx="0" cy="21119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02EE5C9B-C9F2-434E-9482-44D4B91A3C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70847" y="5433134"/>
                <a:ext cx="0" cy="21119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B18AC38-8B0C-4248-B56B-3BE2627B6A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22996" y="5433134"/>
                <a:ext cx="0" cy="21813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A11A521E-8B9A-4BB9-BC4B-8EC2E793D9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78103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E287C39-B02C-4440-A635-59177AB27B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75109" y="5445507"/>
                <a:ext cx="0" cy="205757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7EDDA15-E073-4E0A-A29D-51E49CBBF5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67302" y="5433134"/>
                <a:ext cx="854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9C1E6A1-FEAA-4A9A-95A8-0C62A13FCE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6327" y="5445507"/>
                <a:ext cx="0" cy="198826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99BFD9B-1A70-444E-8CC0-427C159647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19295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48D2D32-6C7E-4C62-91A7-973CC6EB97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2670" y="5445507"/>
                <a:ext cx="0" cy="20465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1411BEB2-93EC-4857-B6F3-E135D78BB5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67675" y="5445507"/>
                <a:ext cx="0" cy="22490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4C8D4D5-8F31-4668-9513-055489B8DFDC}"/>
                  </a:ext>
                </a:extLst>
              </p:cNvPr>
              <p:cNvSpPr txBox="1"/>
              <p:nvPr/>
            </p:nvSpPr>
            <p:spPr>
              <a:xfrm>
                <a:off x="1093506" y="5682796"/>
                <a:ext cx="10261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0          100         200         300          400        500         600       700         800       900         1000       1100        1200</a:t>
                </a:r>
              </a:p>
            </p:txBody>
          </p:sp>
        </p:grp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F3E7700-CB6B-4A60-9FC7-C2FFBAC9DE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07002" y="5360973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D109CE3-F8FB-47AB-BED3-B2A76F548851}"/>
                </a:ext>
              </a:extLst>
            </p:cNvPr>
            <p:cNvCxnSpPr>
              <a:cxnSpLocks/>
            </p:cNvCxnSpPr>
            <p:nvPr/>
          </p:nvCxnSpPr>
          <p:spPr>
            <a:xfrm>
              <a:off x="10832544" y="5353680"/>
              <a:ext cx="1309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9725200-757D-4FFB-B18F-BC03980258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88893" y="5362720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7046EF0-3143-4F90-9C25-368F032BFF56}"/>
              </a:ext>
            </a:extLst>
          </p:cNvPr>
          <p:cNvCxnSpPr>
            <a:cxnSpLocks/>
          </p:cNvCxnSpPr>
          <p:nvPr/>
        </p:nvCxnSpPr>
        <p:spPr>
          <a:xfrm>
            <a:off x="1898975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B302533-9206-49AF-8A17-36D4B9A9604E}"/>
              </a:ext>
            </a:extLst>
          </p:cNvPr>
          <p:cNvCxnSpPr>
            <a:cxnSpLocks/>
          </p:cNvCxnSpPr>
          <p:nvPr/>
        </p:nvCxnSpPr>
        <p:spPr>
          <a:xfrm>
            <a:off x="228959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5604567-D42E-4EC1-BAF9-1EC2E7927819}"/>
              </a:ext>
            </a:extLst>
          </p:cNvPr>
          <p:cNvCxnSpPr>
            <a:cxnSpLocks/>
          </p:cNvCxnSpPr>
          <p:nvPr/>
        </p:nvCxnSpPr>
        <p:spPr>
          <a:xfrm>
            <a:off x="2706842" y="5363074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5C5C130-9808-4BA4-9617-29ABD9149F9E}"/>
              </a:ext>
            </a:extLst>
          </p:cNvPr>
          <p:cNvCxnSpPr>
            <a:cxnSpLocks/>
          </p:cNvCxnSpPr>
          <p:nvPr/>
        </p:nvCxnSpPr>
        <p:spPr>
          <a:xfrm>
            <a:off x="3090190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BE213370-B2D7-4D11-823D-201CEDD889CE}"/>
              </a:ext>
            </a:extLst>
          </p:cNvPr>
          <p:cNvCxnSpPr>
            <a:cxnSpLocks/>
          </p:cNvCxnSpPr>
          <p:nvPr/>
        </p:nvCxnSpPr>
        <p:spPr>
          <a:xfrm>
            <a:off x="3505832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E6E0605-3A1A-428D-83CC-64544BE3D165}"/>
              </a:ext>
            </a:extLst>
          </p:cNvPr>
          <p:cNvCxnSpPr>
            <a:cxnSpLocks/>
          </p:cNvCxnSpPr>
          <p:nvPr/>
        </p:nvCxnSpPr>
        <p:spPr>
          <a:xfrm>
            <a:off x="3940839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3375506-8047-4292-8C12-E22F54E920AA}"/>
              </a:ext>
            </a:extLst>
          </p:cNvPr>
          <p:cNvCxnSpPr>
            <a:cxnSpLocks/>
          </p:cNvCxnSpPr>
          <p:nvPr/>
        </p:nvCxnSpPr>
        <p:spPr>
          <a:xfrm>
            <a:off x="434921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04B2EFE-2DDF-484A-A276-7F7A0B172D06}"/>
              </a:ext>
            </a:extLst>
          </p:cNvPr>
          <p:cNvCxnSpPr>
            <a:cxnSpLocks/>
          </p:cNvCxnSpPr>
          <p:nvPr/>
        </p:nvCxnSpPr>
        <p:spPr>
          <a:xfrm>
            <a:off x="4748706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5DCF014E-D8DD-4F45-980B-63D201937BF1}"/>
              </a:ext>
            </a:extLst>
          </p:cNvPr>
          <p:cNvCxnSpPr>
            <a:cxnSpLocks/>
          </p:cNvCxnSpPr>
          <p:nvPr/>
        </p:nvCxnSpPr>
        <p:spPr>
          <a:xfrm>
            <a:off x="5130446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ECEB29FC-1FD2-44BA-B209-D62524119D85}"/>
              </a:ext>
            </a:extLst>
          </p:cNvPr>
          <p:cNvCxnSpPr>
            <a:cxnSpLocks/>
          </p:cNvCxnSpPr>
          <p:nvPr/>
        </p:nvCxnSpPr>
        <p:spPr>
          <a:xfrm>
            <a:off x="5521064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230CA80-9455-4912-9DF0-B31195DDC160}"/>
              </a:ext>
            </a:extLst>
          </p:cNvPr>
          <p:cNvCxnSpPr>
            <a:cxnSpLocks/>
          </p:cNvCxnSpPr>
          <p:nvPr/>
        </p:nvCxnSpPr>
        <p:spPr>
          <a:xfrm>
            <a:off x="5891491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56B4261F-F383-4800-B299-7D33DEC21C87}"/>
              </a:ext>
            </a:extLst>
          </p:cNvPr>
          <p:cNvCxnSpPr>
            <a:cxnSpLocks/>
          </p:cNvCxnSpPr>
          <p:nvPr/>
        </p:nvCxnSpPr>
        <p:spPr>
          <a:xfrm>
            <a:off x="6312657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78A605B-0583-412C-91D2-446D70DF7CFC}"/>
              </a:ext>
            </a:extLst>
          </p:cNvPr>
          <p:cNvCxnSpPr>
            <a:cxnSpLocks/>
          </p:cNvCxnSpPr>
          <p:nvPr/>
        </p:nvCxnSpPr>
        <p:spPr>
          <a:xfrm>
            <a:off x="6673031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C2DC7885-02B5-4749-A2F6-57A8083E3D26}"/>
              </a:ext>
            </a:extLst>
          </p:cNvPr>
          <p:cNvCxnSpPr>
            <a:cxnSpLocks/>
          </p:cNvCxnSpPr>
          <p:nvPr/>
        </p:nvCxnSpPr>
        <p:spPr>
          <a:xfrm>
            <a:off x="704950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5A8E04B8-471C-4482-AAB1-393DA0580B22}"/>
              </a:ext>
            </a:extLst>
          </p:cNvPr>
          <p:cNvCxnSpPr>
            <a:cxnSpLocks/>
          </p:cNvCxnSpPr>
          <p:nvPr/>
        </p:nvCxnSpPr>
        <p:spPr>
          <a:xfrm>
            <a:off x="7377977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AAC57D3-F2F8-42A2-AD1C-C1F873763701}"/>
              </a:ext>
            </a:extLst>
          </p:cNvPr>
          <p:cNvCxnSpPr>
            <a:cxnSpLocks/>
          </p:cNvCxnSpPr>
          <p:nvPr/>
        </p:nvCxnSpPr>
        <p:spPr>
          <a:xfrm>
            <a:off x="7830738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3A2D4060-2BB0-48DD-B0D5-C2DD56B13455}"/>
              </a:ext>
            </a:extLst>
          </p:cNvPr>
          <p:cNvCxnSpPr>
            <a:cxnSpLocks/>
          </p:cNvCxnSpPr>
          <p:nvPr/>
        </p:nvCxnSpPr>
        <p:spPr>
          <a:xfrm>
            <a:off x="8230233" y="5364286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C8F4B2D-C309-451E-A04F-AA5302730F7F}"/>
              </a:ext>
            </a:extLst>
          </p:cNvPr>
          <p:cNvCxnSpPr>
            <a:cxnSpLocks/>
          </p:cNvCxnSpPr>
          <p:nvPr/>
        </p:nvCxnSpPr>
        <p:spPr>
          <a:xfrm>
            <a:off x="8583210" y="536614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D937EE4-394B-4CD3-B6F5-DF2DDB9722EA}"/>
              </a:ext>
            </a:extLst>
          </p:cNvPr>
          <p:cNvCxnSpPr>
            <a:cxnSpLocks/>
          </p:cNvCxnSpPr>
          <p:nvPr/>
        </p:nvCxnSpPr>
        <p:spPr>
          <a:xfrm>
            <a:off x="89867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9BE52A2C-3E88-49CF-BB45-B60730D1F7FB}"/>
              </a:ext>
            </a:extLst>
          </p:cNvPr>
          <p:cNvCxnSpPr>
            <a:cxnSpLocks/>
          </p:cNvCxnSpPr>
          <p:nvPr/>
        </p:nvCxnSpPr>
        <p:spPr>
          <a:xfrm>
            <a:off x="93931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BE49BF17-DAFA-4844-8C22-9AFD8A4B800F}"/>
              </a:ext>
            </a:extLst>
          </p:cNvPr>
          <p:cNvCxnSpPr>
            <a:cxnSpLocks/>
          </p:cNvCxnSpPr>
          <p:nvPr/>
        </p:nvCxnSpPr>
        <p:spPr>
          <a:xfrm>
            <a:off x="9808777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A7DBD745-E0A8-476B-B93C-157A187F43F8}"/>
              </a:ext>
            </a:extLst>
          </p:cNvPr>
          <p:cNvCxnSpPr>
            <a:cxnSpLocks/>
          </p:cNvCxnSpPr>
          <p:nvPr/>
        </p:nvCxnSpPr>
        <p:spPr>
          <a:xfrm>
            <a:off x="102244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74FBF4E8-49E3-4DCB-ACA5-3D2D0934B6A5}"/>
              </a:ext>
            </a:extLst>
          </p:cNvPr>
          <p:cNvCxnSpPr>
            <a:cxnSpLocks/>
          </p:cNvCxnSpPr>
          <p:nvPr/>
        </p:nvCxnSpPr>
        <p:spPr>
          <a:xfrm>
            <a:off x="106308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861DFFE5-AEFA-45A5-B1B3-A58CCD66B51F}"/>
              </a:ext>
            </a:extLst>
          </p:cNvPr>
          <p:cNvCxnSpPr>
            <a:cxnSpLocks/>
          </p:cNvCxnSpPr>
          <p:nvPr/>
        </p:nvCxnSpPr>
        <p:spPr>
          <a:xfrm>
            <a:off x="11046449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Arrow: Curved Down 68">
            <a:extLst>
              <a:ext uri="{FF2B5EF4-FFF2-40B4-BE49-F238E27FC236}">
                <a16:creationId xmlns:a16="http://schemas.microsoft.com/office/drawing/2014/main" id="{3BAFD45A-F351-4A2E-9DB5-E68040E9F099}"/>
              </a:ext>
            </a:extLst>
          </p:cNvPr>
          <p:cNvSpPr/>
          <p:nvPr/>
        </p:nvSpPr>
        <p:spPr>
          <a:xfrm flipH="1">
            <a:off x="10379496" y="5053308"/>
            <a:ext cx="908084" cy="30691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0" name="Arrow: Curved Down 69">
            <a:extLst>
              <a:ext uri="{FF2B5EF4-FFF2-40B4-BE49-F238E27FC236}">
                <a16:creationId xmlns:a16="http://schemas.microsoft.com/office/drawing/2014/main" id="{ABB4717F-D2E9-49AC-9A6B-9D2C5FC88DC5}"/>
              </a:ext>
            </a:extLst>
          </p:cNvPr>
          <p:cNvSpPr/>
          <p:nvPr/>
        </p:nvSpPr>
        <p:spPr>
          <a:xfrm flipH="1">
            <a:off x="9503988" y="5029454"/>
            <a:ext cx="908084" cy="30691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0" name="Arrow: Curved Down 59">
            <a:extLst>
              <a:ext uri="{FF2B5EF4-FFF2-40B4-BE49-F238E27FC236}">
                <a16:creationId xmlns:a16="http://schemas.microsoft.com/office/drawing/2014/main" id="{C7F4B991-EA47-4595-862C-1B5C9D8EB5AC}"/>
              </a:ext>
            </a:extLst>
          </p:cNvPr>
          <p:cNvSpPr/>
          <p:nvPr/>
        </p:nvSpPr>
        <p:spPr>
          <a:xfrm flipH="1">
            <a:off x="8708545" y="5032404"/>
            <a:ext cx="908084" cy="30691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F8EBC4A6-CAF4-4BB1-BC00-1C3F87CF9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224" y="1520924"/>
            <a:ext cx="1220406" cy="129512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075DDE19-8B53-43BC-BE1F-87EE5C5C8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503" y="1535407"/>
            <a:ext cx="1220406" cy="1295125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D1660D26-5087-40FB-9E93-56FD50BD8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782" y="1542778"/>
            <a:ext cx="1220406" cy="129512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146AFC6F-5AA9-4B27-9328-DF016A233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854" y="1520924"/>
            <a:ext cx="1220406" cy="1295125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9C535226-F717-418F-A776-8F9301BBD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281" y="1494981"/>
            <a:ext cx="1220406" cy="1295125"/>
          </a:xfrm>
          <a:prstGeom prst="rect">
            <a:avLst/>
          </a:prstGeom>
        </p:spPr>
      </p:pic>
      <p:sp>
        <p:nvSpPr>
          <p:cNvPr id="72" name="Arrow: Curved Down 71">
            <a:extLst>
              <a:ext uri="{FF2B5EF4-FFF2-40B4-BE49-F238E27FC236}">
                <a16:creationId xmlns:a16="http://schemas.microsoft.com/office/drawing/2014/main" id="{CBD31923-7D2F-4522-B158-CF6DCACA695F}"/>
              </a:ext>
            </a:extLst>
          </p:cNvPr>
          <p:cNvSpPr/>
          <p:nvPr/>
        </p:nvSpPr>
        <p:spPr>
          <a:xfrm flipH="1">
            <a:off x="7941934" y="5032404"/>
            <a:ext cx="908084" cy="30691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1" name="Arrow: Curved Down 70">
            <a:extLst>
              <a:ext uri="{FF2B5EF4-FFF2-40B4-BE49-F238E27FC236}">
                <a16:creationId xmlns:a16="http://schemas.microsoft.com/office/drawing/2014/main" id="{27F412D3-C34C-415C-9CA4-295BD0AABC97}"/>
              </a:ext>
            </a:extLst>
          </p:cNvPr>
          <p:cNvSpPr/>
          <p:nvPr/>
        </p:nvSpPr>
        <p:spPr>
          <a:xfrm flipH="1">
            <a:off x="7152909" y="5059500"/>
            <a:ext cx="908084" cy="30691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3" name="Arrow: Curved Down 72">
            <a:extLst>
              <a:ext uri="{FF2B5EF4-FFF2-40B4-BE49-F238E27FC236}">
                <a16:creationId xmlns:a16="http://schemas.microsoft.com/office/drawing/2014/main" id="{D84E264B-C6E1-4183-9966-90BA51066077}"/>
              </a:ext>
            </a:extLst>
          </p:cNvPr>
          <p:cNvSpPr/>
          <p:nvPr/>
        </p:nvSpPr>
        <p:spPr>
          <a:xfrm flipH="1">
            <a:off x="6417908" y="5035247"/>
            <a:ext cx="908084" cy="30691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4" name="Arrow: Curved Down 73">
            <a:extLst>
              <a:ext uri="{FF2B5EF4-FFF2-40B4-BE49-F238E27FC236}">
                <a16:creationId xmlns:a16="http://schemas.microsoft.com/office/drawing/2014/main" id="{69AB69B4-F90C-401B-8C01-FFCD27F3BB24}"/>
              </a:ext>
            </a:extLst>
          </p:cNvPr>
          <p:cNvSpPr/>
          <p:nvPr/>
        </p:nvSpPr>
        <p:spPr>
          <a:xfrm flipH="1">
            <a:off x="5649263" y="5028434"/>
            <a:ext cx="908084" cy="30691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2218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9F4A7E8-6E95-4550-91AB-B13DD7B7D510}"/>
              </a:ext>
            </a:extLst>
          </p:cNvPr>
          <p:cNvSpPr txBox="1"/>
          <p:nvPr/>
        </p:nvSpPr>
        <p:spPr>
          <a:xfrm>
            <a:off x="3276943" y="320595"/>
            <a:ext cx="52514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7200" b="1" dirty="0"/>
              <a:t>four hundred</a:t>
            </a:r>
            <a:endParaRPr lang="en-GB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F22502-A43F-4965-A867-37F07D444A0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173" y="6322695"/>
            <a:ext cx="1395095" cy="53530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888FD48-8582-404B-98E6-B0689D08FC84}"/>
              </a:ext>
            </a:extLst>
          </p:cNvPr>
          <p:cNvGrpSpPr/>
          <p:nvPr/>
        </p:nvGrpSpPr>
        <p:grpSpPr>
          <a:xfrm>
            <a:off x="1369273" y="5353680"/>
            <a:ext cx="10434329" cy="625553"/>
            <a:chOff x="1369273" y="5353680"/>
            <a:chExt cx="10434329" cy="62555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B921525-7FAE-4D0C-8401-B321B1216B79}"/>
                </a:ext>
              </a:extLst>
            </p:cNvPr>
            <p:cNvGrpSpPr/>
            <p:nvPr/>
          </p:nvGrpSpPr>
          <p:grpSpPr>
            <a:xfrm>
              <a:off x="1369273" y="5354414"/>
              <a:ext cx="10434329" cy="624819"/>
              <a:chOff x="920319" y="5427309"/>
              <a:chExt cx="10434329" cy="624819"/>
            </a:xfrm>
          </p:grpSpPr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DF71F826-82AE-47E6-B144-3AC27F774F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0319" y="5427309"/>
                <a:ext cx="10162820" cy="582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A6B9591-67A2-4C15-A1EE-9A4162FDFD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9507" y="5445507"/>
                <a:ext cx="0" cy="18660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BDB17B6-8E82-4376-A7A0-270C59D7C2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46701" y="5433134"/>
                <a:ext cx="0" cy="211365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3E89065-D6EF-482B-9FB6-B58A6EF997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6218" y="5445507"/>
                <a:ext cx="0" cy="18661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B20B8CB-B0A9-4D3C-A66B-603E3329FB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52727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45DD453-C934-4FBC-9AB8-1A71871AA3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67239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DCA4FA7-0140-4119-96D1-D0446281C5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5946" y="5433134"/>
                <a:ext cx="0" cy="198983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5471D07-0DE1-4E0F-9256-2500AB164C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35441" y="5433134"/>
                <a:ext cx="0" cy="198983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3430A26-8446-4E55-8E3C-2E6ABF7865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61570" y="5433134"/>
                <a:ext cx="0" cy="19898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E9DA408-4F42-4D57-96AC-0CAF9A797C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4948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B1DCE28-C447-4BA4-8906-CCC503901D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7045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8E4619B-A42B-425E-94AB-8B24EE0F48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7662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52C3A77-A612-46F2-AB3D-7C2A902E0A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87158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9769575-964B-45DC-BBD2-1C79F97E48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0281" y="5433134"/>
                <a:ext cx="0" cy="21119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02EE5C9B-C9F2-434E-9482-44D4B91A3C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70847" y="5433134"/>
                <a:ext cx="0" cy="21119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B18AC38-8B0C-4248-B56B-3BE2627B6A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22996" y="5433134"/>
                <a:ext cx="0" cy="21813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A11A521E-8B9A-4BB9-BC4B-8EC2E793D9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78103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E287C39-B02C-4440-A635-59177AB27B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75109" y="5445507"/>
                <a:ext cx="0" cy="205757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7EDDA15-E073-4E0A-A29D-51E49CBBF5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67302" y="5433134"/>
                <a:ext cx="854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9C1E6A1-FEAA-4A9A-95A8-0C62A13FCE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6327" y="5445507"/>
                <a:ext cx="0" cy="198826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99BFD9B-1A70-444E-8CC0-427C159647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19295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48D2D32-6C7E-4C62-91A7-973CC6EB97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2670" y="5445507"/>
                <a:ext cx="0" cy="20465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1411BEB2-93EC-4857-B6F3-E135D78BB5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67675" y="5445507"/>
                <a:ext cx="0" cy="22490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4C8D4D5-8F31-4668-9513-055489B8DFDC}"/>
                  </a:ext>
                </a:extLst>
              </p:cNvPr>
              <p:cNvSpPr txBox="1"/>
              <p:nvPr/>
            </p:nvSpPr>
            <p:spPr>
              <a:xfrm>
                <a:off x="1093506" y="5682796"/>
                <a:ext cx="10261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0          100         200         300          400        500         600       700         800       900         1000       1100        1200</a:t>
                </a:r>
              </a:p>
            </p:txBody>
          </p:sp>
        </p:grp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F3E7700-CB6B-4A60-9FC7-C2FFBAC9DE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07002" y="5360973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D109CE3-F8FB-47AB-BED3-B2A76F548851}"/>
                </a:ext>
              </a:extLst>
            </p:cNvPr>
            <p:cNvCxnSpPr>
              <a:cxnSpLocks/>
            </p:cNvCxnSpPr>
            <p:nvPr/>
          </p:nvCxnSpPr>
          <p:spPr>
            <a:xfrm>
              <a:off x="10832544" y="5353680"/>
              <a:ext cx="1309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9725200-757D-4FFB-B18F-BC03980258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88893" y="5362720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7046EF0-3143-4F90-9C25-368F032BFF56}"/>
              </a:ext>
            </a:extLst>
          </p:cNvPr>
          <p:cNvCxnSpPr>
            <a:cxnSpLocks/>
          </p:cNvCxnSpPr>
          <p:nvPr/>
        </p:nvCxnSpPr>
        <p:spPr>
          <a:xfrm>
            <a:off x="1898975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B302533-9206-49AF-8A17-36D4B9A9604E}"/>
              </a:ext>
            </a:extLst>
          </p:cNvPr>
          <p:cNvCxnSpPr>
            <a:cxnSpLocks/>
          </p:cNvCxnSpPr>
          <p:nvPr/>
        </p:nvCxnSpPr>
        <p:spPr>
          <a:xfrm>
            <a:off x="228959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5604567-D42E-4EC1-BAF9-1EC2E7927819}"/>
              </a:ext>
            </a:extLst>
          </p:cNvPr>
          <p:cNvCxnSpPr>
            <a:cxnSpLocks/>
          </p:cNvCxnSpPr>
          <p:nvPr/>
        </p:nvCxnSpPr>
        <p:spPr>
          <a:xfrm>
            <a:off x="2706842" y="5363074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5C5C130-9808-4BA4-9617-29ABD9149F9E}"/>
              </a:ext>
            </a:extLst>
          </p:cNvPr>
          <p:cNvCxnSpPr>
            <a:cxnSpLocks/>
          </p:cNvCxnSpPr>
          <p:nvPr/>
        </p:nvCxnSpPr>
        <p:spPr>
          <a:xfrm>
            <a:off x="3090190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BE213370-B2D7-4D11-823D-201CEDD889CE}"/>
              </a:ext>
            </a:extLst>
          </p:cNvPr>
          <p:cNvCxnSpPr>
            <a:cxnSpLocks/>
          </p:cNvCxnSpPr>
          <p:nvPr/>
        </p:nvCxnSpPr>
        <p:spPr>
          <a:xfrm>
            <a:off x="3505832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E6E0605-3A1A-428D-83CC-64544BE3D165}"/>
              </a:ext>
            </a:extLst>
          </p:cNvPr>
          <p:cNvCxnSpPr>
            <a:cxnSpLocks/>
          </p:cNvCxnSpPr>
          <p:nvPr/>
        </p:nvCxnSpPr>
        <p:spPr>
          <a:xfrm>
            <a:off x="3940839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3375506-8047-4292-8C12-E22F54E920AA}"/>
              </a:ext>
            </a:extLst>
          </p:cNvPr>
          <p:cNvCxnSpPr>
            <a:cxnSpLocks/>
          </p:cNvCxnSpPr>
          <p:nvPr/>
        </p:nvCxnSpPr>
        <p:spPr>
          <a:xfrm>
            <a:off x="434921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04B2EFE-2DDF-484A-A276-7F7A0B172D06}"/>
              </a:ext>
            </a:extLst>
          </p:cNvPr>
          <p:cNvCxnSpPr>
            <a:cxnSpLocks/>
          </p:cNvCxnSpPr>
          <p:nvPr/>
        </p:nvCxnSpPr>
        <p:spPr>
          <a:xfrm>
            <a:off x="4748706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5DCF014E-D8DD-4F45-980B-63D201937BF1}"/>
              </a:ext>
            </a:extLst>
          </p:cNvPr>
          <p:cNvCxnSpPr>
            <a:cxnSpLocks/>
          </p:cNvCxnSpPr>
          <p:nvPr/>
        </p:nvCxnSpPr>
        <p:spPr>
          <a:xfrm>
            <a:off x="5130446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ECEB29FC-1FD2-44BA-B209-D62524119D85}"/>
              </a:ext>
            </a:extLst>
          </p:cNvPr>
          <p:cNvCxnSpPr>
            <a:cxnSpLocks/>
          </p:cNvCxnSpPr>
          <p:nvPr/>
        </p:nvCxnSpPr>
        <p:spPr>
          <a:xfrm>
            <a:off x="5521064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230CA80-9455-4912-9DF0-B31195DDC160}"/>
              </a:ext>
            </a:extLst>
          </p:cNvPr>
          <p:cNvCxnSpPr>
            <a:cxnSpLocks/>
          </p:cNvCxnSpPr>
          <p:nvPr/>
        </p:nvCxnSpPr>
        <p:spPr>
          <a:xfrm>
            <a:off x="5891491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56B4261F-F383-4800-B299-7D33DEC21C87}"/>
              </a:ext>
            </a:extLst>
          </p:cNvPr>
          <p:cNvCxnSpPr>
            <a:cxnSpLocks/>
          </p:cNvCxnSpPr>
          <p:nvPr/>
        </p:nvCxnSpPr>
        <p:spPr>
          <a:xfrm>
            <a:off x="6312657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78A605B-0583-412C-91D2-446D70DF7CFC}"/>
              </a:ext>
            </a:extLst>
          </p:cNvPr>
          <p:cNvCxnSpPr>
            <a:cxnSpLocks/>
          </p:cNvCxnSpPr>
          <p:nvPr/>
        </p:nvCxnSpPr>
        <p:spPr>
          <a:xfrm>
            <a:off x="6673031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C2DC7885-02B5-4749-A2F6-57A8083E3D26}"/>
              </a:ext>
            </a:extLst>
          </p:cNvPr>
          <p:cNvCxnSpPr>
            <a:cxnSpLocks/>
          </p:cNvCxnSpPr>
          <p:nvPr/>
        </p:nvCxnSpPr>
        <p:spPr>
          <a:xfrm>
            <a:off x="704950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5A8E04B8-471C-4482-AAB1-393DA0580B22}"/>
              </a:ext>
            </a:extLst>
          </p:cNvPr>
          <p:cNvCxnSpPr>
            <a:cxnSpLocks/>
          </p:cNvCxnSpPr>
          <p:nvPr/>
        </p:nvCxnSpPr>
        <p:spPr>
          <a:xfrm>
            <a:off x="7377977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AAC57D3-F2F8-42A2-AD1C-C1F873763701}"/>
              </a:ext>
            </a:extLst>
          </p:cNvPr>
          <p:cNvCxnSpPr>
            <a:cxnSpLocks/>
          </p:cNvCxnSpPr>
          <p:nvPr/>
        </p:nvCxnSpPr>
        <p:spPr>
          <a:xfrm>
            <a:off x="7830738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3A2D4060-2BB0-48DD-B0D5-C2DD56B13455}"/>
              </a:ext>
            </a:extLst>
          </p:cNvPr>
          <p:cNvCxnSpPr>
            <a:cxnSpLocks/>
          </p:cNvCxnSpPr>
          <p:nvPr/>
        </p:nvCxnSpPr>
        <p:spPr>
          <a:xfrm>
            <a:off x="8230233" y="5364286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C8F4B2D-C309-451E-A04F-AA5302730F7F}"/>
              </a:ext>
            </a:extLst>
          </p:cNvPr>
          <p:cNvCxnSpPr>
            <a:cxnSpLocks/>
          </p:cNvCxnSpPr>
          <p:nvPr/>
        </p:nvCxnSpPr>
        <p:spPr>
          <a:xfrm>
            <a:off x="8583210" y="536614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D937EE4-394B-4CD3-B6F5-DF2DDB9722EA}"/>
              </a:ext>
            </a:extLst>
          </p:cNvPr>
          <p:cNvCxnSpPr>
            <a:cxnSpLocks/>
          </p:cNvCxnSpPr>
          <p:nvPr/>
        </p:nvCxnSpPr>
        <p:spPr>
          <a:xfrm>
            <a:off x="89867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9BE52A2C-3E88-49CF-BB45-B60730D1F7FB}"/>
              </a:ext>
            </a:extLst>
          </p:cNvPr>
          <p:cNvCxnSpPr>
            <a:cxnSpLocks/>
          </p:cNvCxnSpPr>
          <p:nvPr/>
        </p:nvCxnSpPr>
        <p:spPr>
          <a:xfrm>
            <a:off x="93931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BE49BF17-DAFA-4844-8C22-9AFD8A4B800F}"/>
              </a:ext>
            </a:extLst>
          </p:cNvPr>
          <p:cNvCxnSpPr>
            <a:cxnSpLocks/>
          </p:cNvCxnSpPr>
          <p:nvPr/>
        </p:nvCxnSpPr>
        <p:spPr>
          <a:xfrm>
            <a:off x="9808777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A7DBD745-E0A8-476B-B93C-157A187F43F8}"/>
              </a:ext>
            </a:extLst>
          </p:cNvPr>
          <p:cNvCxnSpPr>
            <a:cxnSpLocks/>
          </p:cNvCxnSpPr>
          <p:nvPr/>
        </p:nvCxnSpPr>
        <p:spPr>
          <a:xfrm>
            <a:off x="102244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74FBF4E8-49E3-4DCB-ACA5-3D2D0934B6A5}"/>
              </a:ext>
            </a:extLst>
          </p:cNvPr>
          <p:cNvCxnSpPr>
            <a:cxnSpLocks/>
          </p:cNvCxnSpPr>
          <p:nvPr/>
        </p:nvCxnSpPr>
        <p:spPr>
          <a:xfrm>
            <a:off x="106308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861DFFE5-AEFA-45A5-B1B3-A58CCD66B51F}"/>
              </a:ext>
            </a:extLst>
          </p:cNvPr>
          <p:cNvCxnSpPr>
            <a:cxnSpLocks/>
          </p:cNvCxnSpPr>
          <p:nvPr/>
        </p:nvCxnSpPr>
        <p:spPr>
          <a:xfrm>
            <a:off x="11046449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Arrow: Curved Down 68">
            <a:extLst>
              <a:ext uri="{FF2B5EF4-FFF2-40B4-BE49-F238E27FC236}">
                <a16:creationId xmlns:a16="http://schemas.microsoft.com/office/drawing/2014/main" id="{3BAFD45A-F351-4A2E-9DB5-E68040E9F099}"/>
              </a:ext>
            </a:extLst>
          </p:cNvPr>
          <p:cNvSpPr/>
          <p:nvPr/>
        </p:nvSpPr>
        <p:spPr>
          <a:xfrm flipH="1">
            <a:off x="10379496" y="5053308"/>
            <a:ext cx="908084" cy="30691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0" name="Arrow: Curved Down 69">
            <a:extLst>
              <a:ext uri="{FF2B5EF4-FFF2-40B4-BE49-F238E27FC236}">
                <a16:creationId xmlns:a16="http://schemas.microsoft.com/office/drawing/2014/main" id="{ABB4717F-D2E9-49AC-9A6B-9D2C5FC88DC5}"/>
              </a:ext>
            </a:extLst>
          </p:cNvPr>
          <p:cNvSpPr/>
          <p:nvPr/>
        </p:nvSpPr>
        <p:spPr>
          <a:xfrm flipH="1">
            <a:off x="9503988" y="5029454"/>
            <a:ext cx="908084" cy="30691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0" name="Arrow: Curved Down 59">
            <a:extLst>
              <a:ext uri="{FF2B5EF4-FFF2-40B4-BE49-F238E27FC236}">
                <a16:creationId xmlns:a16="http://schemas.microsoft.com/office/drawing/2014/main" id="{C7F4B991-EA47-4595-862C-1B5C9D8EB5AC}"/>
              </a:ext>
            </a:extLst>
          </p:cNvPr>
          <p:cNvSpPr/>
          <p:nvPr/>
        </p:nvSpPr>
        <p:spPr>
          <a:xfrm flipH="1">
            <a:off x="8708545" y="5032404"/>
            <a:ext cx="908084" cy="30691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F8EBC4A6-CAF4-4BB1-BC00-1C3F87CF9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704" y="1953094"/>
            <a:ext cx="1220406" cy="129512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075DDE19-8B53-43BC-BE1F-87EE5C5C8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983" y="1967577"/>
            <a:ext cx="1220406" cy="1295125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D1660D26-5087-40FB-9E93-56FD50BD8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8262" y="1974948"/>
            <a:ext cx="1220406" cy="129512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146AFC6F-5AA9-4B27-9328-DF016A233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6334" y="1953094"/>
            <a:ext cx="1220406" cy="1295125"/>
          </a:xfrm>
          <a:prstGeom prst="rect">
            <a:avLst/>
          </a:prstGeom>
        </p:spPr>
      </p:pic>
      <p:sp>
        <p:nvSpPr>
          <p:cNvPr id="72" name="Arrow: Curved Down 71">
            <a:extLst>
              <a:ext uri="{FF2B5EF4-FFF2-40B4-BE49-F238E27FC236}">
                <a16:creationId xmlns:a16="http://schemas.microsoft.com/office/drawing/2014/main" id="{CBD31923-7D2F-4522-B158-CF6DCACA695F}"/>
              </a:ext>
            </a:extLst>
          </p:cNvPr>
          <p:cNvSpPr/>
          <p:nvPr/>
        </p:nvSpPr>
        <p:spPr>
          <a:xfrm flipH="1">
            <a:off x="7941934" y="5032404"/>
            <a:ext cx="908084" cy="30691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1" name="Arrow: Curved Down 70">
            <a:extLst>
              <a:ext uri="{FF2B5EF4-FFF2-40B4-BE49-F238E27FC236}">
                <a16:creationId xmlns:a16="http://schemas.microsoft.com/office/drawing/2014/main" id="{27F412D3-C34C-415C-9CA4-295BD0AABC97}"/>
              </a:ext>
            </a:extLst>
          </p:cNvPr>
          <p:cNvSpPr/>
          <p:nvPr/>
        </p:nvSpPr>
        <p:spPr>
          <a:xfrm flipH="1">
            <a:off x="7152909" y="5059500"/>
            <a:ext cx="908084" cy="30691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3" name="Arrow: Curved Down 72">
            <a:extLst>
              <a:ext uri="{FF2B5EF4-FFF2-40B4-BE49-F238E27FC236}">
                <a16:creationId xmlns:a16="http://schemas.microsoft.com/office/drawing/2014/main" id="{D84E264B-C6E1-4183-9966-90BA51066077}"/>
              </a:ext>
            </a:extLst>
          </p:cNvPr>
          <p:cNvSpPr/>
          <p:nvPr/>
        </p:nvSpPr>
        <p:spPr>
          <a:xfrm flipH="1">
            <a:off x="6417908" y="5035247"/>
            <a:ext cx="908084" cy="30691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4" name="Arrow: Curved Down 73">
            <a:extLst>
              <a:ext uri="{FF2B5EF4-FFF2-40B4-BE49-F238E27FC236}">
                <a16:creationId xmlns:a16="http://schemas.microsoft.com/office/drawing/2014/main" id="{69AB69B4-F90C-401B-8C01-FFCD27F3BB24}"/>
              </a:ext>
            </a:extLst>
          </p:cNvPr>
          <p:cNvSpPr/>
          <p:nvPr/>
        </p:nvSpPr>
        <p:spPr>
          <a:xfrm flipH="1">
            <a:off x="5649263" y="5028434"/>
            <a:ext cx="908084" cy="30691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5" name="Arrow: Curved Down 74">
            <a:extLst>
              <a:ext uri="{FF2B5EF4-FFF2-40B4-BE49-F238E27FC236}">
                <a16:creationId xmlns:a16="http://schemas.microsoft.com/office/drawing/2014/main" id="{C7E5A35E-D9BD-457A-9CCC-5E8A73C2FA05}"/>
              </a:ext>
            </a:extLst>
          </p:cNvPr>
          <p:cNvSpPr/>
          <p:nvPr/>
        </p:nvSpPr>
        <p:spPr>
          <a:xfrm flipH="1">
            <a:off x="4860238" y="5029454"/>
            <a:ext cx="908084" cy="30691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5143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9F4A7E8-6E95-4550-91AB-B13DD7B7D510}"/>
              </a:ext>
            </a:extLst>
          </p:cNvPr>
          <p:cNvSpPr txBox="1"/>
          <p:nvPr/>
        </p:nvSpPr>
        <p:spPr>
          <a:xfrm>
            <a:off x="3044315" y="320595"/>
            <a:ext cx="57166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7200" b="1" dirty="0"/>
              <a:t>three hundred</a:t>
            </a:r>
            <a:endParaRPr lang="en-GB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F22502-A43F-4965-A867-37F07D444A0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173" y="6322695"/>
            <a:ext cx="1395095" cy="53530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888FD48-8582-404B-98E6-B0689D08FC84}"/>
              </a:ext>
            </a:extLst>
          </p:cNvPr>
          <p:cNvGrpSpPr/>
          <p:nvPr/>
        </p:nvGrpSpPr>
        <p:grpSpPr>
          <a:xfrm>
            <a:off x="1369273" y="5353680"/>
            <a:ext cx="10434329" cy="625553"/>
            <a:chOff x="1369273" y="5353680"/>
            <a:chExt cx="10434329" cy="62555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B921525-7FAE-4D0C-8401-B321B1216B79}"/>
                </a:ext>
              </a:extLst>
            </p:cNvPr>
            <p:cNvGrpSpPr/>
            <p:nvPr/>
          </p:nvGrpSpPr>
          <p:grpSpPr>
            <a:xfrm>
              <a:off x="1369273" y="5354414"/>
              <a:ext cx="10434329" cy="624819"/>
              <a:chOff x="920319" y="5427309"/>
              <a:chExt cx="10434329" cy="624819"/>
            </a:xfrm>
          </p:grpSpPr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DF71F826-82AE-47E6-B144-3AC27F774F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0319" y="5427309"/>
                <a:ext cx="10162820" cy="582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A6B9591-67A2-4C15-A1EE-9A4162FDFD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9507" y="5445507"/>
                <a:ext cx="0" cy="18660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BDB17B6-8E82-4376-A7A0-270C59D7C2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46701" y="5433134"/>
                <a:ext cx="0" cy="211365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3E89065-D6EF-482B-9FB6-B58A6EF997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6218" y="5445507"/>
                <a:ext cx="0" cy="18661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B20B8CB-B0A9-4D3C-A66B-603E3329FB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52727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45DD453-C934-4FBC-9AB8-1A71871AA3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67239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DCA4FA7-0140-4119-96D1-D0446281C5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5946" y="5433134"/>
                <a:ext cx="0" cy="198983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5471D07-0DE1-4E0F-9256-2500AB164C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35441" y="5433134"/>
                <a:ext cx="0" cy="198983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3430A26-8446-4E55-8E3C-2E6ABF7865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61570" y="5433134"/>
                <a:ext cx="0" cy="19898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E9DA408-4F42-4D57-96AC-0CAF9A797C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4948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B1DCE28-C447-4BA4-8906-CCC503901D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7045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8E4619B-A42B-425E-94AB-8B24EE0F48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7662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52C3A77-A612-46F2-AB3D-7C2A902E0A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87158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9769575-964B-45DC-BBD2-1C79F97E48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0281" y="5433134"/>
                <a:ext cx="0" cy="21119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02EE5C9B-C9F2-434E-9482-44D4B91A3C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70847" y="5433134"/>
                <a:ext cx="0" cy="21119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B18AC38-8B0C-4248-B56B-3BE2627B6A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22996" y="5433134"/>
                <a:ext cx="0" cy="21813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A11A521E-8B9A-4BB9-BC4B-8EC2E793D9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78103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E287C39-B02C-4440-A635-59177AB27B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75109" y="5445507"/>
                <a:ext cx="0" cy="205757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7EDDA15-E073-4E0A-A29D-51E49CBBF5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67302" y="5433134"/>
                <a:ext cx="854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9C1E6A1-FEAA-4A9A-95A8-0C62A13FCE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6327" y="5445507"/>
                <a:ext cx="0" cy="198826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99BFD9B-1A70-444E-8CC0-427C159647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19295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48D2D32-6C7E-4C62-91A7-973CC6EB97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2670" y="5445507"/>
                <a:ext cx="0" cy="20465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1411BEB2-93EC-4857-B6F3-E135D78BB5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67675" y="5445507"/>
                <a:ext cx="0" cy="22490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4C8D4D5-8F31-4668-9513-055489B8DFDC}"/>
                  </a:ext>
                </a:extLst>
              </p:cNvPr>
              <p:cNvSpPr txBox="1"/>
              <p:nvPr/>
            </p:nvSpPr>
            <p:spPr>
              <a:xfrm>
                <a:off x="1093506" y="5682796"/>
                <a:ext cx="10261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0          100         200         300          400        500         600       700         800       900         1000       1100        1200</a:t>
                </a:r>
              </a:p>
            </p:txBody>
          </p:sp>
        </p:grp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F3E7700-CB6B-4A60-9FC7-C2FFBAC9DE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07002" y="5360973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D109CE3-F8FB-47AB-BED3-B2A76F548851}"/>
                </a:ext>
              </a:extLst>
            </p:cNvPr>
            <p:cNvCxnSpPr>
              <a:cxnSpLocks/>
            </p:cNvCxnSpPr>
            <p:nvPr/>
          </p:nvCxnSpPr>
          <p:spPr>
            <a:xfrm>
              <a:off x="10832544" y="5353680"/>
              <a:ext cx="1309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9725200-757D-4FFB-B18F-BC03980258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88893" y="5362720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7046EF0-3143-4F90-9C25-368F032BFF56}"/>
              </a:ext>
            </a:extLst>
          </p:cNvPr>
          <p:cNvCxnSpPr>
            <a:cxnSpLocks/>
          </p:cNvCxnSpPr>
          <p:nvPr/>
        </p:nvCxnSpPr>
        <p:spPr>
          <a:xfrm>
            <a:off x="1898975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B302533-9206-49AF-8A17-36D4B9A9604E}"/>
              </a:ext>
            </a:extLst>
          </p:cNvPr>
          <p:cNvCxnSpPr>
            <a:cxnSpLocks/>
          </p:cNvCxnSpPr>
          <p:nvPr/>
        </p:nvCxnSpPr>
        <p:spPr>
          <a:xfrm>
            <a:off x="228959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5604567-D42E-4EC1-BAF9-1EC2E7927819}"/>
              </a:ext>
            </a:extLst>
          </p:cNvPr>
          <p:cNvCxnSpPr>
            <a:cxnSpLocks/>
          </p:cNvCxnSpPr>
          <p:nvPr/>
        </p:nvCxnSpPr>
        <p:spPr>
          <a:xfrm>
            <a:off x="2706842" y="5363074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5C5C130-9808-4BA4-9617-29ABD9149F9E}"/>
              </a:ext>
            </a:extLst>
          </p:cNvPr>
          <p:cNvCxnSpPr>
            <a:cxnSpLocks/>
          </p:cNvCxnSpPr>
          <p:nvPr/>
        </p:nvCxnSpPr>
        <p:spPr>
          <a:xfrm>
            <a:off x="3090190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BE213370-B2D7-4D11-823D-201CEDD889CE}"/>
              </a:ext>
            </a:extLst>
          </p:cNvPr>
          <p:cNvCxnSpPr>
            <a:cxnSpLocks/>
          </p:cNvCxnSpPr>
          <p:nvPr/>
        </p:nvCxnSpPr>
        <p:spPr>
          <a:xfrm>
            <a:off x="3505832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E6E0605-3A1A-428D-83CC-64544BE3D165}"/>
              </a:ext>
            </a:extLst>
          </p:cNvPr>
          <p:cNvCxnSpPr>
            <a:cxnSpLocks/>
          </p:cNvCxnSpPr>
          <p:nvPr/>
        </p:nvCxnSpPr>
        <p:spPr>
          <a:xfrm>
            <a:off x="3940839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3375506-8047-4292-8C12-E22F54E920AA}"/>
              </a:ext>
            </a:extLst>
          </p:cNvPr>
          <p:cNvCxnSpPr>
            <a:cxnSpLocks/>
          </p:cNvCxnSpPr>
          <p:nvPr/>
        </p:nvCxnSpPr>
        <p:spPr>
          <a:xfrm>
            <a:off x="434921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04B2EFE-2DDF-484A-A276-7F7A0B172D06}"/>
              </a:ext>
            </a:extLst>
          </p:cNvPr>
          <p:cNvCxnSpPr>
            <a:cxnSpLocks/>
          </p:cNvCxnSpPr>
          <p:nvPr/>
        </p:nvCxnSpPr>
        <p:spPr>
          <a:xfrm>
            <a:off x="4748706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5DCF014E-D8DD-4F45-980B-63D201937BF1}"/>
              </a:ext>
            </a:extLst>
          </p:cNvPr>
          <p:cNvCxnSpPr>
            <a:cxnSpLocks/>
          </p:cNvCxnSpPr>
          <p:nvPr/>
        </p:nvCxnSpPr>
        <p:spPr>
          <a:xfrm>
            <a:off x="5130446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ECEB29FC-1FD2-44BA-B209-D62524119D85}"/>
              </a:ext>
            </a:extLst>
          </p:cNvPr>
          <p:cNvCxnSpPr>
            <a:cxnSpLocks/>
          </p:cNvCxnSpPr>
          <p:nvPr/>
        </p:nvCxnSpPr>
        <p:spPr>
          <a:xfrm>
            <a:off x="5521064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230CA80-9455-4912-9DF0-B31195DDC160}"/>
              </a:ext>
            </a:extLst>
          </p:cNvPr>
          <p:cNvCxnSpPr>
            <a:cxnSpLocks/>
          </p:cNvCxnSpPr>
          <p:nvPr/>
        </p:nvCxnSpPr>
        <p:spPr>
          <a:xfrm>
            <a:off x="5891491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56B4261F-F383-4800-B299-7D33DEC21C87}"/>
              </a:ext>
            </a:extLst>
          </p:cNvPr>
          <p:cNvCxnSpPr>
            <a:cxnSpLocks/>
          </p:cNvCxnSpPr>
          <p:nvPr/>
        </p:nvCxnSpPr>
        <p:spPr>
          <a:xfrm>
            <a:off x="6312657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78A605B-0583-412C-91D2-446D70DF7CFC}"/>
              </a:ext>
            </a:extLst>
          </p:cNvPr>
          <p:cNvCxnSpPr>
            <a:cxnSpLocks/>
          </p:cNvCxnSpPr>
          <p:nvPr/>
        </p:nvCxnSpPr>
        <p:spPr>
          <a:xfrm>
            <a:off x="6673031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C2DC7885-02B5-4749-A2F6-57A8083E3D26}"/>
              </a:ext>
            </a:extLst>
          </p:cNvPr>
          <p:cNvCxnSpPr>
            <a:cxnSpLocks/>
          </p:cNvCxnSpPr>
          <p:nvPr/>
        </p:nvCxnSpPr>
        <p:spPr>
          <a:xfrm>
            <a:off x="704950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5A8E04B8-471C-4482-AAB1-393DA0580B22}"/>
              </a:ext>
            </a:extLst>
          </p:cNvPr>
          <p:cNvCxnSpPr>
            <a:cxnSpLocks/>
          </p:cNvCxnSpPr>
          <p:nvPr/>
        </p:nvCxnSpPr>
        <p:spPr>
          <a:xfrm>
            <a:off x="7377977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AAC57D3-F2F8-42A2-AD1C-C1F873763701}"/>
              </a:ext>
            </a:extLst>
          </p:cNvPr>
          <p:cNvCxnSpPr>
            <a:cxnSpLocks/>
          </p:cNvCxnSpPr>
          <p:nvPr/>
        </p:nvCxnSpPr>
        <p:spPr>
          <a:xfrm>
            <a:off x="7830738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3A2D4060-2BB0-48DD-B0D5-C2DD56B13455}"/>
              </a:ext>
            </a:extLst>
          </p:cNvPr>
          <p:cNvCxnSpPr>
            <a:cxnSpLocks/>
          </p:cNvCxnSpPr>
          <p:nvPr/>
        </p:nvCxnSpPr>
        <p:spPr>
          <a:xfrm>
            <a:off x="8230233" y="5364286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C8F4B2D-C309-451E-A04F-AA5302730F7F}"/>
              </a:ext>
            </a:extLst>
          </p:cNvPr>
          <p:cNvCxnSpPr>
            <a:cxnSpLocks/>
          </p:cNvCxnSpPr>
          <p:nvPr/>
        </p:nvCxnSpPr>
        <p:spPr>
          <a:xfrm>
            <a:off x="8583210" y="536614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D937EE4-394B-4CD3-B6F5-DF2DDB9722EA}"/>
              </a:ext>
            </a:extLst>
          </p:cNvPr>
          <p:cNvCxnSpPr>
            <a:cxnSpLocks/>
          </p:cNvCxnSpPr>
          <p:nvPr/>
        </p:nvCxnSpPr>
        <p:spPr>
          <a:xfrm>
            <a:off x="89867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9BE52A2C-3E88-49CF-BB45-B60730D1F7FB}"/>
              </a:ext>
            </a:extLst>
          </p:cNvPr>
          <p:cNvCxnSpPr>
            <a:cxnSpLocks/>
          </p:cNvCxnSpPr>
          <p:nvPr/>
        </p:nvCxnSpPr>
        <p:spPr>
          <a:xfrm>
            <a:off x="93931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BE49BF17-DAFA-4844-8C22-9AFD8A4B800F}"/>
              </a:ext>
            </a:extLst>
          </p:cNvPr>
          <p:cNvCxnSpPr>
            <a:cxnSpLocks/>
          </p:cNvCxnSpPr>
          <p:nvPr/>
        </p:nvCxnSpPr>
        <p:spPr>
          <a:xfrm>
            <a:off x="9808777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A7DBD745-E0A8-476B-B93C-157A187F43F8}"/>
              </a:ext>
            </a:extLst>
          </p:cNvPr>
          <p:cNvCxnSpPr>
            <a:cxnSpLocks/>
          </p:cNvCxnSpPr>
          <p:nvPr/>
        </p:nvCxnSpPr>
        <p:spPr>
          <a:xfrm>
            <a:off x="102244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74FBF4E8-49E3-4DCB-ACA5-3D2D0934B6A5}"/>
              </a:ext>
            </a:extLst>
          </p:cNvPr>
          <p:cNvCxnSpPr>
            <a:cxnSpLocks/>
          </p:cNvCxnSpPr>
          <p:nvPr/>
        </p:nvCxnSpPr>
        <p:spPr>
          <a:xfrm>
            <a:off x="106308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861DFFE5-AEFA-45A5-B1B3-A58CCD66B51F}"/>
              </a:ext>
            </a:extLst>
          </p:cNvPr>
          <p:cNvCxnSpPr>
            <a:cxnSpLocks/>
          </p:cNvCxnSpPr>
          <p:nvPr/>
        </p:nvCxnSpPr>
        <p:spPr>
          <a:xfrm>
            <a:off x="11046449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Arrow: Curved Down 68">
            <a:extLst>
              <a:ext uri="{FF2B5EF4-FFF2-40B4-BE49-F238E27FC236}">
                <a16:creationId xmlns:a16="http://schemas.microsoft.com/office/drawing/2014/main" id="{3BAFD45A-F351-4A2E-9DB5-E68040E9F099}"/>
              </a:ext>
            </a:extLst>
          </p:cNvPr>
          <p:cNvSpPr/>
          <p:nvPr/>
        </p:nvSpPr>
        <p:spPr>
          <a:xfrm flipH="1">
            <a:off x="10379496" y="5053308"/>
            <a:ext cx="908084" cy="30691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0" name="Arrow: Curved Down 69">
            <a:extLst>
              <a:ext uri="{FF2B5EF4-FFF2-40B4-BE49-F238E27FC236}">
                <a16:creationId xmlns:a16="http://schemas.microsoft.com/office/drawing/2014/main" id="{ABB4717F-D2E9-49AC-9A6B-9D2C5FC88DC5}"/>
              </a:ext>
            </a:extLst>
          </p:cNvPr>
          <p:cNvSpPr/>
          <p:nvPr/>
        </p:nvSpPr>
        <p:spPr>
          <a:xfrm flipH="1">
            <a:off x="9503988" y="5029454"/>
            <a:ext cx="908084" cy="30691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0" name="Arrow: Curved Down 59">
            <a:extLst>
              <a:ext uri="{FF2B5EF4-FFF2-40B4-BE49-F238E27FC236}">
                <a16:creationId xmlns:a16="http://schemas.microsoft.com/office/drawing/2014/main" id="{C7F4B991-EA47-4595-862C-1B5C9D8EB5AC}"/>
              </a:ext>
            </a:extLst>
          </p:cNvPr>
          <p:cNvSpPr/>
          <p:nvPr/>
        </p:nvSpPr>
        <p:spPr>
          <a:xfrm flipH="1">
            <a:off x="8708545" y="5032404"/>
            <a:ext cx="908084" cy="30691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F8EBC4A6-CAF4-4BB1-BC00-1C3F87CF9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1420" y="1942296"/>
            <a:ext cx="1220406" cy="129512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075DDE19-8B53-43BC-BE1F-87EE5C5C8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699" y="1956779"/>
            <a:ext cx="1220406" cy="129512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146AFC6F-5AA9-4B27-9328-DF016A233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4050" y="1942296"/>
            <a:ext cx="1220406" cy="1295125"/>
          </a:xfrm>
          <a:prstGeom prst="rect">
            <a:avLst/>
          </a:prstGeom>
        </p:spPr>
      </p:pic>
      <p:sp>
        <p:nvSpPr>
          <p:cNvPr id="72" name="Arrow: Curved Down 71">
            <a:extLst>
              <a:ext uri="{FF2B5EF4-FFF2-40B4-BE49-F238E27FC236}">
                <a16:creationId xmlns:a16="http://schemas.microsoft.com/office/drawing/2014/main" id="{CBD31923-7D2F-4522-B158-CF6DCACA695F}"/>
              </a:ext>
            </a:extLst>
          </p:cNvPr>
          <p:cNvSpPr/>
          <p:nvPr/>
        </p:nvSpPr>
        <p:spPr>
          <a:xfrm flipH="1">
            <a:off x="7941934" y="5032404"/>
            <a:ext cx="908084" cy="30691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1" name="Arrow: Curved Down 70">
            <a:extLst>
              <a:ext uri="{FF2B5EF4-FFF2-40B4-BE49-F238E27FC236}">
                <a16:creationId xmlns:a16="http://schemas.microsoft.com/office/drawing/2014/main" id="{27F412D3-C34C-415C-9CA4-295BD0AABC97}"/>
              </a:ext>
            </a:extLst>
          </p:cNvPr>
          <p:cNvSpPr/>
          <p:nvPr/>
        </p:nvSpPr>
        <p:spPr>
          <a:xfrm flipH="1">
            <a:off x="7152909" y="5059500"/>
            <a:ext cx="908084" cy="30691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3" name="Arrow: Curved Down 72">
            <a:extLst>
              <a:ext uri="{FF2B5EF4-FFF2-40B4-BE49-F238E27FC236}">
                <a16:creationId xmlns:a16="http://schemas.microsoft.com/office/drawing/2014/main" id="{D84E264B-C6E1-4183-9966-90BA51066077}"/>
              </a:ext>
            </a:extLst>
          </p:cNvPr>
          <p:cNvSpPr/>
          <p:nvPr/>
        </p:nvSpPr>
        <p:spPr>
          <a:xfrm flipH="1">
            <a:off x="6417908" y="5035247"/>
            <a:ext cx="908084" cy="30691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4" name="Arrow: Curved Down 73">
            <a:extLst>
              <a:ext uri="{FF2B5EF4-FFF2-40B4-BE49-F238E27FC236}">
                <a16:creationId xmlns:a16="http://schemas.microsoft.com/office/drawing/2014/main" id="{69AB69B4-F90C-401B-8C01-FFCD27F3BB24}"/>
              </a:ext>
            </a:extLst>
          </p:cNvPr>
          <p:cNvSpPr/>
          <p:nvPr/>
        </p:nvSpPr>
        <p:spPr>
          <a:xfrm flipH="1">
            <a:off x="5649263" y="5028434"/>
            <a:ext cx="908084" cy="30691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5" name="Arrow: Curved Down 74">
            <a:extLst>
              <a:ext uri="{FF2B5EF4-FFF2-40B4-BE49-F238E27FC236}">
                <a16:creationId xmlns:a16="http://schemas.microsoft.com/office/drawing/2014/main" id="{C7E5A35E-D9BD-457A-9CCC-5E8A73C2FA05}"/>
              </a:ext>
            </a:extLst>
          </p:cNvPr>
          <p:cNvSpPr/>
          <p:nvPr/>
        </p:nvSpPr>
        <p:spPr>
          <a:xfrm flipH="1">
            <a:off x="4860238" y="5029454"/>
            <a:ext cx="908084" cy="30691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6" name="Arrow: Curved Down 75">
            <a:extLst>
              <a:ext uri="{FF2B5EF4-FFF2-40B4-BE49-F238E27FC236}">
                <a16:creationId xmlns:a16="http://schemas.microsoft.com/office/drawing/2014/main" id="{0C44D663-5F53-43E3-B27D-49F01CBF1BEF}"/>
              </a:ext>
            </a:extLst>
          </p:cNvPr>
          <p:cNvSpPr/>
          <p:nvPr/>
        </p:nvSpPr>
        <p:spPr>
          <a:xfrm flipH="1">
            <a:off x="4035970" y="5047866"/>
            <a:ext cx="908084" cy="30691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7066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9F4A7E8-6E95-4550-91AB-B13DD7B7D510}"/>
              </a:ext>
            </a:extLst>
          </p:cNvPr>
          <p:cNvSpPr txBox="1"/>
          <p:nvPr/>
        </p:nvSpPr>
        <p:spPr>
          <a:xfrm>
            <a:off x="3327501" y="320595"/>
            <a:ext cx="51503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7200" b="1" dirty="0"/>
              <a:t>two hundred</a:t>
            </a:r>
            <a:endParaRPr lang="en-GB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F22502-A43F-4965-A867-37F07D444A0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173" y="6322695"/>
            <a:ext cx="1395095" cy="53530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888FD48-8582-404B-98E6-B0689D08FC84}"/>
              </a:ext>
            </a:extLst>
          </p:cNvPr>
          <p:cNvGrpSpPr/>
          <p:nvPr/>
        </p:nvGrpSpPr>
        <p:grpSpPr>
          <a:xfrm>
            <a:off x="1369273" y="5353680"/>
            <a:ext cx="10434329" cy="625553"/>
            <a:chOff x="1369273" y="5353680"/>
            <a:chExt cx="10434329" cy="62555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B921525-7FAE-4D0C-8401-B321B1216B79}"/>
                </a:ext>
              </a:extLst>
            </p:cNvPr>
            <p:cNvGrpSpPr/>
            <p:nvPr/>
          </p:nvGrpSpPr>
          <p:grpSpPr>
            <a:xfrm>
              <a:off x="1369273" y="5354414"/>
              <a:ext cx="10434329" cy="624819"/>
              <a:chOff x="920319" y="5427309"/>
              <a:chExt cx="10434329" cy="624819"/>
            </a:xfrm>
          </p:grpSpPr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DF71F826-82AE-47E6-B144-3AC27F774F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0319" y="5427309"/>
                <a:ext cx="10162820" cy="582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A6B9591-67A2-4C15-A1EE-9A4162FDFD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9507" y="5445507"/>
                <a:ext cx="0" cy="18660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BDB17B6-8E82-4376-A7A0-270C59D7C2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46701" y="5433134"/>
                <a:ext cx="0" cy="211365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3E89065-D6EF-482B-9FB6-B58A6EF997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6218" y="5445507"/>
                <a:ext cx="0" cy="18661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B20B8CB-B0A9-4D3C-A66B-603E3329FB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52727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45DD453-C934-4FBC-9AB8-1A71871AA3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67239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DCA4FA7-0140-4119-96D1-D0446281C5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5946" y="5433134"/>
                <a:ext cx="0" cy="198983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5471D07-0DE1-4E0F-9256-2500AB164C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35441" y="5433134"/>
                <a:ext cx="0" cy="198983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3430A26-8446-4E55-8E3C-2E6ABF7865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61570" y="5433134"/>
                <a:ext cx="0" cy="19898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E9DA408-4F42-4D57-96AC-0CAF9A797C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4948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B1DCE28-C447-4BA4-8906-CCC503901D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7045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8E4619B-A42B-425E-94AB-8B24EE0F48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7662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52C3A77-A612-46F2-AB3D-7C2A902E0A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87158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9769575-964B-45DC-BBD2-1C79F97E48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0281" y="5433134"/>
                <a:ext cx="0" cy="21119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02EE5C9B-C9F2-434E-9482-44D4B91A3C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70847" y="5433134"/>
                <a:ext cx="0" cy="21119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B18AC38-8B0C-4248-B56B-3BE2627B6A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22996" y="5433134"/>
                <a:ext cx="0" cy="21813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A11A521E-8B9A-4BB9-BC4B-8EC2E793D9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78103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E287C39-B02C-4440-A635-59177AB27B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75109" y="5445507"/>
                <a:ext cx="0" cy="205757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7EDDA15-E073-4E0A-A29D-51E49CBBF5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67302" y="5433134"/>
                <a:ext cx="854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9C1E6A1-FEAA-4A9A-95A8-0C62A13FCE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6327" y="5445507"/>
                <a:ext cx="0" cy="198826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99BFD9B-1A70-444E-8CC0-427C159647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19295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48D2D32-6C7E-4C62-91A7-973CC6EB97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2670" y="5445507"/>
                <a:ext cx="0" cy="20465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1411BEB2-93EC-4857-B6F3-E135D78BB5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67675" y="5445507"/>
                <a:ext cx="0" cy="22490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4C8D4D5-8F31-4668-9513-055489B8DFDC}"/>
                  </a:ext>
                </a:extLst>
              </p:cNvPr>
              <p:cNvSpPr txBox="1"/>
              <p:nvPr/>
            </p:nvSpPr>
            <p:spPr>
              <a:xfrm>
                <a:off x="1093506" y="5682796"/>
                <a:ext cx="10261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0          100         200         300          400        500         600       700         800       900         1000       1100        1200</a:t>
                </a:r>
              </a:p>
            </p:txBody>
          </p:sp>
        </p:grp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F3E7700-CB6B-4A60-9FC7-C2FFBAC9DE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07002" y="5360973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D109CE3-F8FB-47AB-BED3-B2A76F548851}"/>
                </a:ext>
              </a:extLst>
            </p:cNvPr>
            <p:cNvCxnSpPr>
              <a:cxnSpLocks/>
            </p:cNvCxnSpPr>
            <p:nvPr/>
          </p:nvCxnSpPr>
          <p:spPr>
            <a:xfrm>
              <a:off x="10832544" y="5353680"/>
              <a:ext cx="1309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9725200-757D-4FFB-B18F-BC03980258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88893" y="5362720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7046EF0-3143-4F90-9C25-368F032BFF56}"/>
              </a:ext>
            </a:extLst>
          </p:cNvPr>
          <p:cNvCxnSpPr>
            <a:cxnSpLocks/>
          </p:cNvCxnSpPr>
          <p:nvPr/>
        </p:nvCxnSpPr>
        <p:spPr>
          <a:xfrm>
            <a:off x="1898975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B302533-9206-49AF-8A17-36D4B9A9604E}"/>
              </a:ext>
            </a:extLst>
          </p:cNvPr>
          <p:cNvCxnSpPr>
            <a:cxnSpLocks/>
          </p:cNvCxnSpPr>
          <p:nvPr/>
        </p:nvCxnSpPr>
        <p:spPr>
          <a:xfrm>
            <a:off x="228959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5604567-D42E-4EC1-BAF9-1EC2E7927819}"/>
              </a:ext>
            </a:extLst>
          </p:cNvPr>
          <p:cNvCxnSpPr>
            <a:cxnSpLocks/>
          </p:cNvCxnSpPr>
          <p:nvPr/>
        </p:nvCxnSpPr>
        <p:spPr>
          <a:xfrm>
            <a:off x="2706842" y="5363074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5C5C130-9808-4BA4-9617-29ABD9149F9E}"/>
              </a:ext>
            </a:extLst>
          </p:cNvPr>
          <p:cNvCxnSpPr>
            <a:cxnSpLocks/>
          </p:cNvCxnSpPr>
          <p:nvPr/>
        </p:nvCxnSpPr>
        <p:spPr>
          <a:xfrm>
            <a:off x="3090190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BE213370-B2D7-4D11-823D-201CEDD889CE}"/>
              </a:ext>
            </a:extLst>
          </p:cNvPr>
          <p:cNvCxnSpPr>
            <a:cxnSpLocks/>
          </p:cNvCxnSpPr>
          <p:nvPr/>
        </p:nvCxnSpPr>
        <p:spPr>
          <a:xfrm>
            <a:off x="3505832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E6E0605-3A1A-428D-83CC-64544BE3D165}"/>
              </a:ext>
            </a:extLst>
          </p:cNvPr>
          <p:cNvCxnSpPr>
            <a:cxnSpLocks/>
          </p:cNvCxnSpPr>
          <p:nvPr/>
        </p:nvCxnSpPr>
        <p:spPr>
          <a:xfrm>
            <a:off x="3940839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3375506-8047-4292-8C12-E22F54E920AA}"/>
              </a:ext>
            </a:extLst>
          </p:cNvPr>
          <p:cNvCxnSpPr>
            <a:cxnSpLocks/>
          </p:cNvCxnSpPr>
          <p:nvPr/>
        </p:nvCxnSpPr>
        <p:spPr>
          <a:xfrm>
            <a:off x="434921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04B2EFE-2DDF-484A-A276-7F7A0B172D06}"/>
              </a:ext>
            </a:extLst>
          </p:cNvPr>
          <p:cNvCxnSpPr>
            <a:cxnSpLocks/>
          </p:cNvCxnSpPr>
          <p:nvPr/>
        </p:nvCxnSpPr>
        <p:spPr>
          <a:xfrm>
            <a:off x="4748706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5DCF014E-D8DD-4F45-980B-63D201937BF1}"/>
              </a:ext>
            </a:extLst>
          </p:cNvPr>
          <p:cNvCxnSpPr>
            <a:cxnSpLocks/>
          </p:cNvCxnSpPr>
          <p:nvPr/>
        </p:nvCxnSpPr>
        <p:spPr>
          <a:xfrm>
            <a:off x="5130446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ECEB29FC-1FD2-44BA-B209-D62524119D85}"/>
              </a:ext>
            </a:extLst>
          </p:cNvPr>
          <p:cNvCxnSpPr>
            <a:cxnSpLocks/>
          </p:cNvCxnSpPr>
          <p:nvPr/>
        </p:nvCxnSpPr>
        <p:spPr>
          <a:xfrm>
            <a:off x="5521064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230CA80-9455-4912-9DF0-B31195DDC160}"/>
              </a:ext>
            </a:extLst>
          </p:cNvPr>
          <p:cNvCxnSpPr>
            <a:cxnSpLocks/>
          </p:cNvCxnSpPr>
          <p:nvPr/>
        </p:nvCxnSpPr>
        <p:spPr>
          <a:xfrm>
            <a:off x="5891491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56B4261F-F383-4800-B299-7D33DEC21C87}"/>
              </a:ext>
            </a:extLst>
          </p:cNvPr>
          <p:cNvCxnSpPr>
            <a:cxnSpLocks/>
          </p:cNvCxnSpPr>
          <p:nvPr/>
        </p:nvCxnSpPr>
        <p:spPr>
          <a:xfrm>
            <a:off x="6312657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78A605B-0583-412C-91D2-446D70DF7CFC}"/>
              </a:ext>
            </a:extLst>
          </p:cNvPr>
          <p:cNvCxnSpPr>
            <a:cxnSpLocks/>
          </p:cNvCxnSpPr>
          <p:nvPr/>
        </p:nvCxnSpPr>
        <p:spPr>
          <a:xfrm>
            <a:off x="6673031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C2DC7885-02B5-4749-A2F6-57A8083E3D26}"/>
              </a:ext>
            </a:extLst>
          </p:cNvPr>
          <p:cNvCxnSpPr>
            <a:cxnSpLocks/>
          </p:cNvCxnSpPr>
          <p:nvPr/>
        </p:nvCxnSpPr>
        <p:spPr>
          <a:xfrm>
            <a:off x="704950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5A8E04B8-471C-4482-AAB1-393DA0580B22}"/>
              </a:ext>
            </a:extLst>
          </p:cNvPr>
          <p:cNvCxnSpPr>
            <a:cxnSpLocks/>
          </p:cNvCxnSpPr>
          <p:nvPr/>
        </p:nvCxnSpPr>
        <p:spPr>
          <a:xfrm>
            <a:off x="7377977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AAC57D3-F2F8-42A2-AD1C-C1F873763701}"/>
              </a:ext>
            </a:extLst>
          </p:cNvPr>
          <p:cNvCxnSpPr>
            <a:cxnSpLocks/>
          </p:cNvCxnSpPr>
          <p:nvPr/>
        </p:nvCxnSpPr>
        <p:spPr>
          <a:xfrm>
            <a:off x="7830738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3A2D4060-2BB0-48DD-B0D5-C2DD56B13455}"/>
              </a:ext>
            </a:extLst>
          </p:cNvPr>
          <p:cNvCxnSpPr>
            <a:cxnSpLocks/>
          </p:cNvCxnSpPr>
          <p:nvPr/>
        </p:nvCxnSpPr>
        <p:spPr>
          <a:xfrm>
            <a:off x="8230233" y="5364286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C8F4B2D-C309-451E-A04F-AA5302730F7F}"/>
              </a:ext>
            </a:extLst>
          </p:cNvPr>
          <p:cNvCxnSpPr>
            <a:cxnSpLocks/>
          </p:cNvCxnSpPr>
          <p:nvPr/>
        </p:nvCxnSpPr>
        <p:spPr>
          <a:xfrm>
            <a:off x="8583210" y="536614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D937EE4-394B-4CD3-B6F5-DF2DDB9722EA}"/>
              </a:ext>
            </a:extLst>
          </p:cNvPr>
          <p:cNvCxnSpPr>
            <a:cxnSpLocks/>
          </p:cNvCxnSpPr>
          <p:nvPr/>
        </p:nvCxnSpPr>
        <p:spPr>
          <a:xfrm>
            <a:off x="89867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9BE52A2C-3E88-49CF-BB45-B60730D1F7FB}"/>
              </a:ext>
            </a:extLst>
          </p:cNvPr>
          <p:cNvCxnSpPr>
            <a:cxnSpLocks/>
          </p:cNvCxnSpPr>
          <p:nvPr/>
        </p:nvCxnSpPr>
        <p:spPr>
          <a:xfrm>
            <a:off x="93931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BE49BF17-DAFA-4844-8C22-9AFD8A4B800F}"/>
              </a:ext>
            </a:extLst>
          </p:cNvPr>
          <p:cNvCxnSpPr>
            <a:cxnSpLocks/>
          </p:cNvCxnSpPr>
          <p:nvPr/>
        </p:nvCxnSpPr>
        <p:spPr>
          <a:xfrm>
            <a:off x="9808777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A7DBD745-E0A8-476B-B93C-157A187F43F8}"/>
              </a:ext>
            </a:extLst>
          </p:cNvPr>
          <p:cNvCxnSpPr>
            <a:cxnSpLocks/>
          </p:cNvCxnSpPr>
          <p:nvPr/>
        </p:nvCxnSpPr>
        <p:spPr>
          <a:xfrm>
            <a:off x="102244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74FBF4E8-49E3-4DCB-ACA5-3D2D0934B6A5}"/>
              </a:ext>
            </a:extLst>
          </p:cNvPr>
          <p:cNvCxnSpPr>
            <a:cxnSpLocks/>
          </p:cNvCxnSpPr>
          <p:nvPr/>
        </p:nvCxnSpPr>
        <p:spPr>
          <a:xfrm>
            <a:off x="106308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861DFFE5-AEFA-45A5-B1B3-A58CCD66B51F}"/>
              </a:ext>
            </a:extLst>
          </p:cNvPr>
          <p:cNvCxnSpPr>
            <a:cxnSpLocks/>
          </p:cNvCxnSpPr>
          <p:nvPr/>
        </p:nvCxnSpPr>
        <p:spPr>
          <a:xfrm>
            <a:off x="11046449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Arrow: Curved Down 68">
            <a:extLst>
              <a:ext uri="{FF2B5EF4-FFF2-40B4-BE49-F238E27FC236}">
                <a16:creationId xmlns:a16="http://schemas.microsoft.com/office/drawing/2014/main" id="{3BAFD45A-F351-4A2E-9DB5-E68040E9F099}"/>
              </a:ext>
            </a:extLst>
          </p:cNvPr>
          <p:cNvSpPr/>
          <p:nvPr/>
        </p:nvSpPr>
        <p:spPr>
          <a:xfrm flipH="1">
            <a:off x="10379496" y="5053308"/>
            <a:ext cx="908084" cy="30691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0" name="Arrow: Curved Down 69">
            <a:extLst>
              <a:ext uri="{FF2B5EF4-FFF2-40B4-BE49-F238E27FC236}">
                <a16:creationId xmlns:a16="http://schemas.microsoft.com/office/drawing/2014/main" id="{ABB4717F-D2E9-49AC-9A6B-9D2C5FC88DC5}"/>
              </a:ext>
            </a:extLst>
          </p:cNvPr>
          <p:cNvSpPr/>
          <p:nvPr/>
        </p:nvSpPr>
        <p:spPr>
          <a:xfrm flipH="1">
            <a:off x="9503988" y="5029454"/>
            <a:ext cx="908084" cy="30691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0" name="Arrow: Curved Down 59">
            <a:extLst>
              <a:ext uri="{FF2B5EF4-FFF2-40B4-BE49-F238E27FC236}">
                <a16:creationId xmlns:a16="http://schemas.microsoft.com/office/drawing/2014/main" id="{C7F4B991-EA47-4595-862C-1B5C9D8EB5AC}"/>
              </a:ext>
            </a:extLst>
          </p:cNvPr>
          <p:cNvSpPr/>
          <p:nvPr/>
        </p:nvSpPr>
        <p:spPr>
          <a:xfrm flipH="1">
            <a:off x="8708545" y="5032404"/>
            <a:ext cx="908084" cy="30691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075DDE19-8B53-43BC-BE1F-87EE5C5C8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0934" y="1979553"/>
            <a:ext cx="1220406" cy="129512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146AFC6F-5AA9-4B27-9328-DF016A233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4050" y="1942296"/>
            <a:ext cx="1220406" cy="1295125"/>
          </a:xfrm>
          <a:prstGeom prst="rect">
            <a:avLst/>
          </a:prstGeom>
        </p:spPr>
      </p:pic>
      <p:sp>
        <p:nvSpPr>
          <p:cNvPr id="72" name="Arrow: Curved Down 71">
            <a:extLst>
              <a:ext uri="{FF2B5EF4-FFF2-40B4-BE49-F238E27FC236}">
                <a16:creationId xmlns:a16="http://schemas.microsoft.com/office/drawing/2014/main" id="{CBD31923-7D2F-4522-B158-CF6DCACA695F}"/>
              </a:ext>
            </a:extLst>
          </p:cNvPr>
          <p:cNvSpPr/>
          <p:nvPr/>
        </p:nvSpPr>
        <p:spPr>
          <a:xfrm flipH="1">
            <a:off x="7941934" y="5032404"/>
            <a:ext cx="908084" cy="30691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1" name="Arrow: Curved Down 70">
            <a:extLst>
              <a:ext uri="{FF2B5EF4-FFF2-40B4-BE49-F238E27FC236}">
                <a16:creationId xmlns:a16="http://schemas.microsoft.com/office/drawing/2014/main" id="{27F412D3-C34C-415C-9CA4-295BD0AABC97}"/>
              </a:ext>
            </a:extLst>
          </p:cNvPr>
          <p:cNvSpPr/>
          <p:nvPr/>
        </p:nvSpPr>
        <p:spPr>
          <a:xfrm flipH="1">
            <a:off x="7152909" y="5059500"/>
            <a:ext cx="908084" cy="30691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3" name="Arrow: Curved Down 72">
            <a:extLst>
              <a:ext uri="{FF2B5EF4-FFF2-40B4-BE49-F238E27FC236}">
                <a16:creationId xmlns:a16="http://schemas.microsoft.com/office/drawing/2014/main" id="{D84E264B-C6E1-4183-9966-90BA51066077}"/>
              </a:ext>
            </a:extLst>
          </p:cNvPr>
          <p:cNvSpPr/>
          <p:nvPr/>
        </p:nvSpPr>
        <p:spPr>
          <a:xfrm flipH="1">
            <a:off x="6417908" y="5035247"/>
            <a:ext cx="908084" cy="30691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4" name="Arrow: Curved Down 73">
            <a:extLst>
              <a:ext uri="{FF2B5EF4-FFF2-40B4-BE49-F238E27FC236}">
                <a16:creationId xmlns:a16="http://schemas.microsoft.com/office/drawing/2014/main" id="{69AB69B4-F90C-401B-8C01-FFCD27F3BB24}"/>
              </a:ext>
            </a:extLst>
          </p:cNvPr>
          <p:cNvSpPr/>
          <p:nvPr/>
        </p:nvSpPr>
        <p:spPr>
          <a:xfrm flipH="1">
            <a:off x="5649263" y="5028434"/>
            <a:ext cx="908084" cy="30691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5" name="Arrow: Curved Down 74">
            <a:extLst>
              <a:ext uri="{FF2B5EF4-FFF2-40B4-BE49-F238E27FC236}">
                <a16:creationId xmlns:a16="http://schemas.microsoft.com/office/drawing/2014/main" id="{C7E5A35E-D9BD-457A-9CCC-5E8A73C2FA05}"/>
              </a:ext>
            </a:extLst>
          </p:cNvPr>
          <p:cNvSpPr/>
          <p:nvPr/>
        </p:nvSpPr>
        <p:spPr>
          <a:xfrm flipH="1">
            <a:off x="4860238" y="5029454"/>
            <a:ext cx="908084" cy="30691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6" name="Arrow: Curved Down 75">
            <a:extLst>
              <a:ext uri="{FF2B5EF4-FFF2-40B4-BE49-F238E27FC236}">
                <a16:creationId xmlns:a16="http://schemas.microsoft.com/office/drawing/2014/main" id="{0C44D663-5F53-43E3-B27D-49F01CBF1BEF}"/>
              </a:ext>
            </a:extLst>
          </p:cNvPr>
          <p:cNvSpPr/>
          <p:nvPr/>
        </p:nvSpPr>
        <p:spPr>
          <a:xfrm flipH="1">
            <a:off x="4035970" y="5047866"/>
            <a:ext cx="908084" cy="30691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7" name="Arrow: Curved Down 76">
            <a:extLst>
              <a:ext uri="{FF2B5EF4-FFF2-40B4-BE49-F238E27FC236}">
                <a16:creationId xmlns:a16="http://schemas.microsoft.com/office/drawing/2014/main" id="{FB010C51-8C92-4DFD-9ADE-E43A9C7FF384}"/>
              </a:ext>
            </a:extLst>
          </p:cNvPr>
          <p:cNvSpPr/>
          <p:nvPr/>
        </p:nvSpPr>
        <p:spPr>
          <a:xfrm flipH="1">
            <a:off x="3239958" y="5032403"/>
            <a:ext cx="908084" cy="30691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1264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9F4A7E8-6E95-4550-91AB-B13DD7B7D510}"/>
              </a:ext>
            </a:extLst>
          </p:cNvPr>
          <p:cNvSpPr txBox="1"/>
          <p:nvPr/>
        </p:nvSpPr>
        <p:spPr>
          <a:xfrm>
            <a:off x="3347699" y="320595"/>
            <a:ext cx="51099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7200" b="1" dirty="0"/>
              <a:t>one hundred</a:t>
            </a:r>
            <a:endParaRPr lang="en-GB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F22502-A43F-4965-A867-37F07D444A0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173" y="6322695"/>
            <a:ext cx="1395095" cy="53530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888FD48-8582-404B-98E6-B0689D08FC84}"/>
              </a:ext>
            </a:extLst>
          </p:cNvPr>
          <p:cNvGrpSpPr/>
          <p:nvPr/>
        </p:nvGrpSpPr>
        <p:grpSpPr>
          <a:xfrm>
            <a:off x="1369273" y="5353680"/>
            <a:ext cx="10434329" cy="625553"/>
            <a:chOff x="1369273" y="5353680"/>
            <a:chExt cx="10434329" cy="62555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B921525-7FAE-4D0C-8401-B321B1216B79}"/>
                </a:ext>
              </a:extLst>
            </p:cNvPr>
            <p:cNvGrpSpPr/>
            <p:nvPr/>
          </p:nvGrpSpPr>
          <p:grpSpPr>
            <a:xfrm>
              <a:off x="1369273" y="5354414"/>
              <a:ext cx="10434329" cy="624819"/>
              <a:chOff x="920319" y="5427309"/>
              <a:chExt cx="10434329" cy="624819"/>
            </a:xfrm>
          </p:grpSpPr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DF71F826-82AE-47E6-B144-3AC27F774F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0319" y="5427309"/>
                <a:ext cx="10162820" cy="582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A6B9591-67A2-4C15-A1EE-9A4162FDFD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9507" y="5445507"/>
                <a:ext cx="0" cy="18660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BDB17B6-8E82-4376-A7A0-270C59D7C2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46701" y="5433134"/>
                <a:ext cx="0" cy="211365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3E89065-D6EF-482B-9FB6-B58A6EF997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6218" y="5445507"/>
                <a:ext cx="0" cy="18661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B20B8CB-B0A9-4D3C-A66B-603E3329FB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52727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45DD453-C934-4FBC-9AB8-1A71871AA3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67239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DCA4FA7-0140-4119-96D1-D0446281C5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5946" y="5433134"/>
                <a:ext cx="0" cy="198983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5471D07-0DE1-4E0F-9256-2500AB164C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35441" y="5433134"/>
                <a:ext cx="0" cy="198983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3430A26-8446-4E55-8E3C-2E6ABF7865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61570" y="5433134"/>
                <a:ext cx="0" cy="19898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E9DA408-4F42-4D57-96AC-0CAF9A797C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4948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B1DCE28-C447-4BA4-8906-CCC503901D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7045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8E4619B-A42B-425E-94AB-8B24EE0F48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7662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52C3A77-A612-46F2-AB3D-7C2A902E0A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87158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9769575-964B-45DC-BBD2-1C79F97E48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0281" y="5433134"/>
                <a:ext cx="0" cy="21119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02EE5C9B-C9F2-434E-9482-44D4B91A3C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70847" y="5433134"/>
                <a:ext cx="0" cy="21119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B18AC38-8B0C-4248-B56B-3BE2627B6A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22996" y="5433134"/>
                <a:ext cx="0" cy="21813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A11A521E-8B9A-4BB9-BC4B-8EC2E793D9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78103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E287C39-B02C-4440-A635-59177AB27B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75109" y="5445507"/>
                <a:ext cx="0" cy="205757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7EDDA15-E073-4E0A-A29D-51E49CBBF5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67302" y="5433134"/>
                <a:ext cx="854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9C1E6A1-FEAA-4A9A-95A8-0C62A13FCE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6327" y="5445507"/>
                <a:ext cx="0" cy="198826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99BFD9B-1A70-444E-8CC0-427C159647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19295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48D2D32-6C7E-4C62-91A7-973CC6EB97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2670" y="5445507"/>
                <a:ext cx="0" cy="20465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1411BEB2-93EC-4857-B6F3-E135D78BB5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67675" y="5445507"/>
                <a:ext cx="0" cy="22490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4C8D4D5-8F31-4668-9513-055489B8DFDC}"/>
                  </a:ext>
                </a:extLst>
              </p:cNvPr>
              <p:cNvSpPr txBox="1"/>
              <p:nvPr/>
            </p:nvSpPr>
            <p:spPr>
              <a:xfrm>
                <a:off x="1093506" y="5682796"/>
                <a:ext cx="10261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0          100         200         300          400        500         600       700         800       900         1000       1100        1200</a:t>
                </a:r>
              </a:p>
            </p:txBody>
          </p:sp>
        </p:grp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F3E7700-CB6B-4A60-9FC7-C2FFBAC9DE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07002" y="5360973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D109CE3-F8FB-47AB-BED3-B2A76F548851}"/>
                </a:ext>
              </a:extLst>
            </p:cNvPr>
            <p:cNvCxnSpPr>
              <a:cxnSpLocks/>
            </p:cNvCxnSpPr>
            <p:nvPr/>
          </p:nvCxnSpPr>
          <p:spPr>
            <a:xfrm>
              <a:off x="10832544" y="5353680"/>
              <a:ext cx="1309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9725200-757D-4FFB-B18F-BC03980258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88893" y="5362720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7046EF0-3143-4F90-9C25-368F032BFF56}"/>
              </a:ext>
            </a:extLst>
          </p:cNvPr>
          <p:cNvCxnSpPr>
            <a:cxnSpLocks/>
          </p:cNvCxnSpPr>
          <p:nvPr/>
        </p:nvCxnSpPr>
        <p:spPr>
          <a:xfrm>
            <a:off x="1898975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B302533-9206-49AF-8A17-36D4B9A9604E}"/>
              </a:ext>
            </a:extLst>
          </p:cNvPr>
          <p:cNvCxnSpPr>
            <a:cxnSpLocks/>
          </p:cNvCxnSpPr>
          <p:nvPr/>
        </p:nvCxnSpPr>
        <p:spPr>
          <a:xfrm>
            <a:off x="228959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5604567-D42E-4EC1-BAF9-1EC2E7927819}"/>
              </a:ext>
            </a:extLst>
          </p:cNvPr>
          <p:cNvCxnSpPr>
            <a:cxnSpLocks/>
          </p:cNvCxnSpPr>
          <p:nvPr/>
        </p:nvCxnSpPr>
        <p:spPr>
          <a:xfrm>
            <a:off x="2706842" y="5363074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5C5C130-9808-4BA4-9617-29ABD9149F9E}"/>
              </a:ext>
            </a:extLst>
          </p:cNvPr>
          <p:cNvCxnSpPr>
            <a:cxnSpLocks/>
          </p:cNvCxnSpPr>
          <p:nvPr/>
        </p:nvCxnSpPr>
        <p:spPr>
          <a:xfrm>
            <a:off x="3090190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BE213370-B2D7-4D11-823D-201CEDD889CE}"/>
              </a:ext>
            </a:extLst>
          </p:cNvPr>
          <p:cNvCxnSpPr>
            <a:cxnSpLocks/>
          </p:cNvCxnSpPr>
          <p:nvPr/>
        </p:nvCxnSpPr>
        <p:spPr>
          <a:xfrm>
            <a:off x="3505832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E6E0605-3A1A-428D-83CC-64544BE3D165}"/>
              </a:ext>
            </a:extLst>
          </p:cNvPr>
          <p:cNvCxnSpPr>
            <a:cxnSpLocks/>
          </p:cNvCxnSpPr>
          <p:nvPr/>
        </p:nvCxnSpPr>
        <p:spPr>
          <a:xfrm>
            <a:off x="3940839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3375506-8047-4292-8C12-E22F54E920AA}"/>
              </a:ext>
            </a:extLst>
          </p:cNvPr>
          <p:cNvCxnSpPr>
            <a:cxnSpLocks/>
          </p:cNvCxnSpPr>
          <p:nvPr/>
        </p:nvCxnSpPr>
        <p:spPr>
          <a:xfrm>
            <a:off x="434921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04B2EFE-2DDF-484A-A276-7F7A0B172D06}"/>
              </a:ext>
            </a:extLst>
          </p:cNvPr>
          <p:cNvCxnSpPr>
            <a:cxnSpLocks/>
          </p:cNvCxnSpPr>
          <p:nvPr/>
        </p:nvCxnSpPr>
        <p:spPr>
          <a:xfrm>
            <a:off x="4748706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5DCF014E-D8DD-4F45-980B-63D201937BF1}"/>
              </a:ext>
            </a:extLst>
          </p:cNvPr>
          <p:cNvCxnSpPr>
            <a:cxnSpLocks/>
          </p:cNvCxnSpPr>
          <p:nvPr/>
        </p:nvCxnSpPr>
        <p:spPr>
          <a:xfrm>
            <a:off x="5130446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ECEB29FC-1FD2-44BA-B209-D62524119D85}"/>
              </a:ext>
            </a:extLst>
          </p:cNvPr>
          <p:cNvCxnSpPr>
            <a:cxnSpLocks/>
          </p:cNvCxnSpPr>
          <p:nvPr/>
        </p:nvCxnSpPr>
        <p:spPr>
          <a:xfrm>
            <a:off x="5521064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230CA80-9455-4912-9DF0-B31195DDC160}"/>
              </a:ext>
            </a:extLst>
          </p:cNvPr>
          <p:cNvCxnSpPr>
            <a:cxnSpLocks/>
          </p:cNvCxnSpPr>
          <p:nvPr/>
        </p:nvCxnSpPr>
        <p:spPr>
          <a:xfrm>
            <a:off x="5891491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56B4261F-F383-4800-B299-7D33DEC21C87}"/>
              </a:ext>
            </a:extLst>
          </p:cNvPr>
          <p:cNvCxnSpPr>
            <a:cxnSpLocks/>
          </p:cNvCxnSpPr>
          <p:nvPr/>
        </p:nvCxnSpPr>
        <p:spPr>
          <a:xfrm>
            <a:off x="6312657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78A605B-0583-412C-91D2-446D70DF7CFC}"/>
              </a:ext>
            </a:extLst>
          </p:cNvPr>
          <p:cNvCxnSpPr>
            <a:cxnSpLocks/>
          </p:cNvCxnSpPr>
          <p:nvPr/>
        </p:nvCxnSpPr>
        <p:spPr>
          <a:xfrm>
            <a:off x="6673031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C2DC7885-02B5-4749-A2F6-57A8083E3D26}"/>
              </a:ext>
            </a:extLst>
          </p:cNvPr>
          <p:cNvCxnSpPr>
            <a:cxnSpLocks/>
          </p:cNvCxnSpPr>
          <p:nvPr/>
        </p:nvCxnSpPr>
        <p:spPr>
          <a:xfrm>
            <a:off x="704950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5A8E04B8-471C-4482-AAB1-393DA0580B22}"/>
              </a:ext>
            </a:extLst>
          </p:cNvPr>
          <p:cNvCxnSpPr>
            <a:cxnSpLocks/>
          </p:cNvCxnSpPr>
          <p:nvPr/>
        </p:nvCxnSpPr>
        <p:spPr>
          <a:xfrm>
            <a:off x="7377977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AAC57D3-F2F8-42A2-AD1C-C1F873763701}"/>
              </a:ext>
            </a:extLst>
          </p:cNvPr>
          <p:cNvCxnSpPr>
            <a:cxnSpLocks/>
          </p:cNvCxnSpPr>
          <p:nvPr/>
        </p:nvCxnSpPr>
        <p:spPr>
          <a:xfrm>
            <a:off x="7830738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3A2D4060-2BB0-48DD-B0D5-C2DD56B13455}"/>
              </a:ext>
            </a:extLst>
          </p:cNvPr>
          <p:cNvCxnSpPr>
            <a:cxnSpLocks/>
          </p:cNvCxnSpPr>
          <p:nvPr/>
        </p:nvCxnSpPr>
        <p:spPr>
          <a:xfrm>
            <a:off x="8230233" y="5364286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C8F4B2D-C309-451E-A04F-AA5302730F7F}"/>
              </a:ext>
            </a:extLst>
          </p:cNvPr>
          <p:cNvCxnSpPr>
            <a:cxnSpLocks/>
          </p:cNvCxnSpPr>
          <p:nvPr/>
        </p:nvCxnSpPr>
        <p:spPr>
          <a:xfrm>
            <a:off x="8583210" y="536614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D937EE4-394B-4CD3-B6F5-DF2DDB9722EA}"/>
              </a:ext>
            </a:extLst>
          </p:cNvPr>
          <p:cNvCxnSpPr>
            <a:cxnSpLocks/>
          </p:cNvCxnSpPr>
          <p:nvPr/>
        </p:nvCxnSpPr>
        <p:spPr>
          <a:xfrm>
            <a:off x="89867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9BE52A2C-3E88-49CF-BB45-B60730D1F7FB}"/>
              </a:ext>
            </a:extLst>
          </p:cNvPr>
          <p:cNvCxnSpPr>
            <a:cxnSpLocks/>
          </p:cNvCxnSpPr>
          <p:nvPr/>
        </p:nvCxnSpPr>
        <p:spPr>
          <a:xfrm>
            <a:off x="93931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BE49BF17-DAFA-4844-8C22-9AFD8A4B800F}"/>
              </a:ext>
            </a:extLst>
          </p:cNvPr>
          <p:cNvCxnSpPr>
            <a:cxnSpLocks/>
          </p:cNvCxnSpPr>
          <p:nvPr/>
        </p:nvCxnSpPr>
        <p:spPr>
          <a:xfrm>
            <a:off x="9808777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A7DBD745-E0A8-476B-B93C-157A187F43F8}"/>
              </a:ext>
            </a:extLst>
          </p:cNvPr>
          <p:cNvCxnSpPr>
            <a:cxnSpLocks/>
          </p:cNvCxnSpPr>
          <p:nvPr/>
        </p:nvCxnSpPr>
        <p:spPr>
          <a:xfrm>
            <a:off x="102244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74FBF4E8-49E3-4DCB-ACA5-3D2D0934B6A5}"/>
              </a:ext>
            </a:extLst>
          </p:cNvPr>
          <p:cNvCxnSpPr>
            <a:cxnSpLocks/>
          </p:cNvCxnSpPr>
          <p:nvPr/>
        </p:nvCxnSpPr>
        <p:spPr>
          <a:xfrm>
            <a:off x="106308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861DFFE5-AEFA-45A5-B1B3-A58CCD66B51F}"/>
              </a:ext>
            </a:extLst>
          </p:cNvPr>
          <p:cNvCxnSpPr>
            <a:cxnSpLocks/>
          </p:cNvCxnSpPr>
          <p:nvPr/>
        </p:nvCxnSpPr>
        <p:spPr>
          <a:xfrm>
            <a:off x="11046449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Arrow: Curved Down 68">
            <a:extLst>
              <a:ext uri="{FF2B5EF4-FFF2-40B4-BE49-F238E27FC236}">
                <a16:creationId xmlns:a16="http://schemas.microsoft.com/office/drawing/2014/main" id="{3BAFD45A-F351-4A2E-9DB5-E68040E9F099}"/>
              </a:ext>
            </a:extLst>
          </p:cNvPr>
          <p:cNvSpPr/>
          <p:nvPr/>
        </p:nvSpPr>
        <p:spPr>
          <a:xfrm flipH="1">
            <a:off x="10379496" y="5053308"/>
            <a:ext cx="908084" cy="30691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0" name="Arrow: Curved Down 69">
            <a:extLst>
              <a:ext uri="{FF2B5EF4-FFF2-40B4-BE49-F238E27FC236}">
                <a16:creationId xmlns:a16="http://schemas.microsoft.com/office/drawing/2014/main" id="{ABB4717F-D2E9-49AC-9A6B-9D2C5FC88DC5}"/>
              </a:ext>
            </a:extLst>
          </p:cNvPr>
          <p:cNvSpPr/>
          <p:nvPr/>
        </p:nvSpPr>
        <p:spPr>
          <a:xfrm flipH="1">
            <a:off x="9503988" y="5029454"/>
            <a:ext cx="908084" cy="30691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0" name="Arrow: Curved Down 59">
            <a:extLst>
              <a:ext uri="{FF2B5EF4-FFF2-40B4-BE49-F238E27FC236}">
                <a16:creationId xmlns:a16="http://schemas.microsoft.com/office/drawing/2014/main" id="{C7F4B991-EA47-4595-862C-1B5C9D8EB5AC}"/>
              </a:ext>
            </a:extLst>
          </p:cNvPr>
          <p:cNvSpPr/>
          <p:nvPr/>
        </p:nvSpPr>
        <p:spPr>
          <a:xfrm flipH="1">
            <a:off x="8708545" y="5032404"/>
            <a:ext cx="908084" cy="30691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075DDE19-8B53-43BC-BE1F-87EE5C5C8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7502" y="1976147"/>
            <a:ext cx="1220406" cy="1295125"/>
          </a:xfrm>
          <a:prstGeom prst="rect">
            <a:avLst/>
          </a:prstGeom>
        </p:spPr>
      </p:pic>
      <p:sp>
        <p:nvSpPr>
          <p:cNvPr id="72" name="Arrow: Curved Down 71">
            <a:extLst>
              <a:ext uri="{FF2B5EF4-FFF2-40B4-BE49-F238E27FC236}">
                <a16:creationId xmlns:a16="http://schemas.microsoft.com/office/drawing/2014/main" id="{CBD31923-7D2F-4522-B158-CF6DCACA695F}"/>
              </a:ext>
            </a:extLst>
          </p:cNvPr>
          <p:cNvSpPr/>
          <p:nvPr/>
        </p:nvSpPr>
        <p:spPr>
          <a:xfrm flipH="1">
            <a:off x="7941934" y="5032404"/>
            <a:ext cx="908084" cy="30691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1" name="Arrow: Curved Down 70">
            <a:extLst>
              <a:ext uri="{FF2B5EF4-FFF2-40B4-BE49-F238E27FC236}">
                <a16:creationId xmlns:a16="http://schemas.microsoft.com/office/drawing/2014/main" id="{27F412D3-C34C-415C-9CA4-295BD0AABC97}"/>
              </a:ext>
            </a:extLst>
          </p:cNvPr>
          <p:cNvSpPr/>
          <p:nvPr/>
        </p:nvSpPr>
        <p:spPr>
          <a:xfrm flipH="1">
            <a:off x="7152909" y="5059500"/>
            <a:ext cx="908084" cy="30691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3" name="Arrow: Curved Down 72">
            <a:extLst>
              <a:ext uri="{FF2B5EF4-FFF2-40B4-BE49-F238E27FC236}">
                <a16:creationId xmlns:a16="http://schemas.microsoft.com/office/drawing/2014/main" id="{D84E264B-C6E1-4183-9966-90BA51066077}"/>
              </a:ext>
            </a:extLst>
          </p:cNvPr>
          <p:cNvSpPr/>
          <p:nvPr/>
        </p:nvSpPr>
        <p:spPr>
          <a:xfrm flipH="1">
            <a:off x="6417908" y="5035247"/>
            <a:ext cx="908084" cy="30691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4" name="Arrow: Curved Down 73">
            <a:extLst>
              <a:ext uri="{FF2B5EF4-FFF2-40B4-BE49-F238E27FC236}">
                <a16:creationId xmlns:a16="http://schemas.microsoft.com/office/drawing/2014/main" id="{69AB69B4-F90C-401B-8C01-FFCD27F3BB24}"/>
              </a:ext>
            </a:extLst>
          </p:cNvPr>
          <p:cNvSpPr/>
          <p:nvPr/>
        </p:nvSpPr>
        <p:spPr>
          <a:xfrm flipH="1">
            <a:off x="5649263" y="5028434"/>
            <a:ext cx="908084" cy="30691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5" name="Arrow: Curved Down 74">
            <a:extLst>
              <a:ext uri="{FF2B5EF4-FFF2-40B4-BE49-F238E27FC236}">
                <a16:creationId xmlns:a16="http://schemas.microsoft.com/office/drawing/2014/main" id="{C7E5A35E-D9BD-457A-9CCC-5E8A73C2FA05}"/>
              </a:ext>
            </a:extLst>
          </p:cNvPr>
          <p:cNvSpPr/>
          <p:nvPr/>
        </p:nvSpPr>
        <p:spPr>
          <a:xfrm flipH="1">
            <a:off x="4860238" y="5029454"/>
            <a:ext cx="908084" cy="30691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6" name="Arrow: Curved Down 75">
            <a:extLst>
              <a:ext uri="{FF2B5EF4-FFF2-40B4-BE49-F238E27FC236}">
                <a16:creationId xmlns:a16="http://schemas.microsoft.com/office/drawing/2014/main" id="{0C44D663-5F53-43E3-B27D-49F01CBF1BEF}"/>
              </a:ext>
            </a:extLst>
          </p:cNvPr>
          <p:cNvSpPr/>
          <p:nvPr/>
        </p:nvSpPr>
        <p:spPr>
          <a:xfrm flipH="1">
            <a:off x="4035970" y="5047866"/>
            <a:ext cx="908084" cy="30691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7" name="Arrow: Curved Down 76">
            <a:extLst>
              <a:ext uri="{FF2B5EF4-FFF2-40B4-BE49-F238E27FC236}">
                <a16:creationId xmlns:a16="http://schemas.microsoft.com/office/drawing/2014/main" id="{FB010C51-8C92-4DFD-9ADE-E43A9C7FF384}"/>
              </a:ext>
            </a:extLst>
          </p:cNvPr>
          <p:cNvSpPr/>
          <p:nvPr/>
        </p:nvSpPr>
        <p:spPr>
          <a:xfrm flipH="1">
            <a:off x="3239958" y="5032403"/>
            <a:ext cx="908084" cy="30691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8" name="Arrow: Curved Down 77">
            <a:extLst>
              <a:ext uri="{FF2B5EF4-FFF2-40B4-BE49-F238E27FC236}">
                <a16:creationId xmlns:a16="http://schemas.microsoft.com/office/drawing/2014/main" id="{704FBDC4-0155-4B33-84E1-05BCE8AA2DF4}"/>
              </a:ext>
            </a:extLst>
          </p:cNvPr>
          <p:cNvSpPr/>
          <p:nvPr/>
        </p:nvSpPr>
        <p:spPr>
          <a:xfrm flipH="1">
            <a:off x="2433906" y="5016777"/>
            <a:ext cx="908084" cy="30691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515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9F4A7E8-6E95-4550-91AB-B13DD7B7D510}"/>
              </a:ext>
            </a:extLst>
          </p:cNvPr>
          <p:cNvSpPr txBox="1"/>
          <p:nvPr/>
        </p:nvSpPr>
        <p:spPr>
          <a:xfrm>
            <a:off x="3713832" y="787583"/>
            <a:ext cx="359040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7200" b="1" dirty="0"/>
              <a:t>count</a:t>
            </a:r>
          </a:p>
          <a:p>
            <a:pPr algn="ctr"/>
            <a:r>
              <a:rPr lang="en-GB" sz="3600" b="1" dirty="0"/>
              <a:t> in 100s from zero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F22502-A43F-4965-A867-37F07D444A0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173" y="6322695"/>
            <a:ext cx="1395095" cy="5353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4D9652-8116-4E87-BB8D-D03C91442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0208" y="2873114"/>
            <a:ext cx="1671825" cy="177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042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9F4A7E8-6E95-4550-91AB-B13DD7B7D510}"/>
              </a:ext>
            </a:extLst>
          </p:cNvPr>
          <p:cNvSpPr txBox="1"/>
          <p:nvPr/>
        </p:nvSpPr>
        <p:spPr>
          <a:xfrm>
            <a:off x="4877346" y="2122762"/>
            <a:ext cx="18137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7200" b="1" dirty="0"/>
              <a:t>zero</a:t>
            </a:r>
            <a:endParaRPr lang="en-GB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F22502-A43F-4965-A867-37F07D444A0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173" y="6322695"/>
            <a:ext cx="1395095" cy="53530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888FD48-8582-404B-98E6-B0689D08FC84}"/>
              </a:ext>
            </a:extLst>
          </p:cNvPr>
          <p:cNvGrpSpPr/>
          <p:nvPr/>
        </p:nvGrpSpPr>
        <p:grpSpPr>
          <a:xfrm>
            <a:off x="1369273" y="5353680"/>
            <a:ext cx="10434329" cy="625553"/>
            <a:chOff x="1369273" y="5353680"/>
            <a:chExt cx="10434329" cy="62555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B921525-7FAE-4D0C-8401-B321B1216B79}"/>
                </a:ext>
              </a:extLst>
            </p:cNvPr>
            <p:cNvGrpSpPr/>
            <p:nvPr/>
          </p:nvGrpSpPr>
          <p:grpSpPr>
            <a:xfrm>
              <a:off x="1369273" y="5354414"/>
              <a:ext cx="10434329" cy="624819"/>
              <a:chOff x="920319" y="5427309"/>
              <a:chExt cx="10434329" cy="624819"/>
            </a:xfrm>
          </p:grpSpPr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DF71F826-82AE-47E6-B144-3AC27F774F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0319" y="5427309"/>
                <a:ext cx="10162820" cy="582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A6B9591-67A2-4C15-A1EE-9A4162FDFD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9507" y="5445507"/>
                <a:ext cx="0" cy="18660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BDB17B6-8E82-4376-A7A0-270C59D7C2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46701" y="5433134"/>
                <a:ext cx="0" cy="211365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3E89065-D6EF-482B-9FB6-B58A6EF997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6218" y="5445507"/>
                <a:ext cx="0" cy="18661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B20B8CB-B0A9-4D3C-A66B-603E3329FB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52727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45DD453-C934-4FBC-9AB8-1A71871AA3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67239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DCA4FA7-0140-4119-96D1-D0446281C5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5946" y="5433134"/>
                <a:ext cx="0" cy="198983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5471D07-0DE1-4E0F-9256-2500AB164C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35441" y="5433134"/>
                <a:ext cx="0" cy="198983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3430A26-8446-4E55-8E3C-2E6ABF7865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61570" y="5433134"/>
                <a:ext cx="0" cy="19898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E9DA408-4F42-4D57-96AC-0CAF9A797C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4948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B1DCE28-C447-4BA4-8906-CCC503901D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7045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8E4619B-A42B-425E-94AB-8B24EE0F48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7662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52C3A77-A612-46F2-AB3D-7C2A902E0A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87158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9769575-964B-45DC-BBD2-1C79F97E48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0281" y="5433134"/>
                <a:ext cx="0" cy="21119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02EE5C9B-C9F2-434E-9482-44D4B91A3C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70847" y="5433134"/>
                <a:ext cx="0" cy="21119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B18AC38-8B0C-4248-B56B-3BE2627B6A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22996" y="5433134"/>
                <a:ext cx="0" cy="21813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A11A521E-8B9A-4BB9-BC4B-8EC2E793D9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78103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E287C39-B02C-4440-A635-59177AB27B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75109" y="5445507"/>
                <a:ext cx="0" cy="205757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7EDDA15-E073-4E0A-A29D-51E49CBBF5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67302" y="5433134"/>
                <a:ext cx="854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9C1E6A1-FEAA-4A9A-95A8-0C62A13FCE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6327" y="5445507"/>
                <a:ext cx="0" cy="198826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99BFD9B-1A70-444E-8CC0-427C159647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19295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48D2D32-6C7E-4C62-91A7-973CC6EB97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2670" y="5445507"/>
                <a:ext cx="0" cy="20465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1411BEB2-93EC-4857-B6F3-E135D78BB5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67675" y="5445507"/>
                <a:ext cx="0" cy="22490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4C8D4D5-8F31-4668-9513-055489B8DFDC}"/>
                  </a:ext>
                </a:extLst>
              </p:cNvPr>
              <p:cNvSpPr txBox="1"/>
              <p:nvPr/>
            </p:nvSpPr>
            <p:spPr>
              <a:xfrm>
                <a:off x="1093506" y="5682796"/>
                <a:ext cx="10261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0          100         200         300          400        500         600       700         800       900         1000       1100        1200</a:t>
                </a:r>
              </a:p>
            </p:txBody>
          </p:sp>
        </p:grp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F3E7700-CB6B-4A60-9FC7-C2FFBAC9DE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07002" y="5360973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D109CE3-F8FB-47AB-BED3-B2A76F548851}"/>
                </a:ext>
              </a:extLst>
            </p:cNvPr>
            <p:cNvCxnSpPr>
              <a:cxnSpLocks/>
            </p:cNvCxnSpPr>
            <p:nvPr/>
          </p:nvCxnSpPr>
          <p:spPr>
            <a:xfrm>
              <a:off x="10832544" y="5353680"/>
              <a:ext cx="1309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9725200-757D-4FFB-B18F-BC03980258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88893" y="5362720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7046EF0-3143-4F90-9C25-368F032BFF56}"/>
              </a:ext>
            </a:extLst>
          </p:cNvPr>
          <p:cNvCxnSpPr>
            <a:cxnSpLocks/>
          </p:cNvCxnSpPr>
          <p:nvPr/>
        </p:nvCxnSpPr>
        <p:spPr>
          <a:xfrm>
            <a:off x="1898975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B302533-9206-49AF-8A17-36D4B9A9604E}"/>
              </a:ext>
            </a:extLst>
          </p:cNvPr>
          <p:cNvCxnSpPr>
            <a:cxnSpLocks/>
          </p:cNvCxnSpPr>
          <p:nvPr/>
        </p:nvCxnSpPr>
        <p:spPr>
          <a:xfrm>
            <a:off x="228959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5604567-D42E-4EC1-BAF9-1EC2E7927819}"/>
              </a:ext>
            </a:extLst>
          </p:cNvPr>
          <p:cNvCxnSpPr>
            <a:cxnSpLocks/>
          </p:cNvCxnSpPr>
          <p:nvPr/>
        </p:nvCxnSpPr>
        <p:spPr>
          <a:xfrm>
            <a:off x="2706842" y="5363074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5C5C130-9808-4BA4-9617-29ABD9149F9E}"/>
              </a:ext>
            </a:extLst>
          </p:cNvPr>
          <p:cNvCxnSpPr>
            <a:cxnSpLocks/>
          </p:cNvCxnSpPr>
          <p:nvPr/>
        </p:nvCxnSpPr>
        <p:spPr>
          <a:xfrm>
            <a:off x="3090190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BE213370-B2D7-4D11-823D-201CEDD889CE}"/>
              </a:ext>
            </a:extLst>
          </p:cNvPr>
          <p:cNvCxnSpPr>
            <a:cxnSpLocks/>
          </p:cNvCxnSpPr>
          <p:nvPr/>
        </p:nvCxnSpPr>
        <p:spPr>
          <a:xfrm>
            <a:off x="3505832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E6E0605-3A1A-428D-83CC-64544BE3D165}"/>
              </a:ext>
            </a:extLst>
          </p:cNvPr>
          <p:cNvCxnSpPr>
            <a:cxnSpLocks/>
          </p:cNvCxnSpPr>
          <p:nvPr/>
        </p:nvCxnSpPr>
        <p:spPr>
          <a:xfrm>
            <a:off x="3940839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3375506-8047-4292-8C12-E22F54E920AA}"/>
              </a:ext>
            </a:extLst>
          </p:cNvPr>
          <p:cNvCxnSpPr>
            <a:cxnSpLocks/>
          </p:cNvCxnSpPr>
          <p:nvPr/>
        </p:nvCxnSpPr>
        <p:spPr>
          <a:xfrm>
            <a:off x="434921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04B2EFE-2DDF-484A-A276-7F7A0B172D06}"/>
              </a:ext>
            </a:extLst>
          </p:cNvPr>
          <p:cNvCxnSpPr>
            <a:cxnSpLocks/>
          </p:cNvCxnSpPr>
          <p:nvPr/>
        </p:nvCxnSpPr>
        <p:spPr>
          <a:xfrm>
            <a:off x="4748706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5DCF014E-D8DD-4F45-980B-63D201937BF1}"/>
              </a:ext>
            </a:extLst>
          </p:cNvPr>
          <p:cNvCxnSpPr>
            <a:cxnSpLocks/>
          </p:cNvCxnSpPr>
          <p:nvPr/>
        </p:nvCxnSpPr>
        <p:spPr>
          <a:xfrm>
            <a:off x="5130446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ECEB29FC-1FD2-44BA-B209-D62524119D85}"/>
              </a:ext>
            </a:extLst>
          </p:cNvPr>
          <p:cNvCxnSpPr>
            <a:cxnSpLocks/>
          </p:cNvCxnSpPr>
          <p:nvPr/>
        </p:nvCxnSpPr>
        <p:spPr>
          <a:xfrm>
            <a:off x="5521064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230CA80-9455-4912-9DF0-B31195DDC160}"/>
              </a:ext>
            </a:extLst>
          </p:cNvPr>
          <p:cNvCxnSpPr>
            <a:cxnSpLocks/>
          </p:cNvCxnSpPr>
          <p:nvPr/>
        </p:nvCxnSpPr>
        <p:spPr>
          <a:xfrm>
            <a:off x="5891491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56B4261F-F383-4800-B299-7D33DEC21C87}"/>
              </a:ext>
            </a:extLst>
          </p:cNvPr>
          <p:cNvCxnSpPr>
            <a:cxnSpLocks/>
          </p:cNvCxnSpPr>
          <p:nvPr/>
        </p:nvCxnSpPr>
        <p:spPr>
          <a:xfrm>
            <a:off x="6312657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78A605B-0583-412C-91D2-446D70DF7CFC}"/>
              </a:ext>
            </a:extLst>
          </p:cNvPr>
          <p:cNvCxnSpPr>
            <a:cxnSpLocks/>
          </p:cNvCxnSpPr>
          <p:nvPr/>
        </p:nvCxnSpPr>
        <p:spPr>
          <a:xfrm>
            <a:off x="6673031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C2DC7885-02B5-4749-A2F6-57A8083E3D26}"/>
              </a:ext>
            </a:extLst>
          </p:cNvPr>
          <p:cNvCxnSpPr>
            <a:cxnSpLocks/>
          </p:cNvCxnSpPr>
          <p:nvPr/>
        </p:nvCxnSpPr>
        <p:spPr>
          <a:xfrm>
            <a:off x="704950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5A8E04B8-471C-4482-AAB1-393DA0580B22}"/>
              </a:ext>
            </a:extLst>
          </p:cNvPr>
          <p:cNvCxnSpPr>
            <a:cxnSpLocks/>
          </p:cNvCxnSpPr>
          <p:nvPr/>
        </p:nvCxnSpPr>
        <p:spPr>
          <a:xfrm>
            <a:off x="7377977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AAC57D3-F2F8-42A2-AD1C-C1F873763701}"/>
              </a:ext>
            </a:extLst>
          </p:cNvPr>
          <p:cNvCxnSpPr>
            <a:cxnSpLocks/>
          </p:cNvCxnSpPr>
          <p:nvPr/>
        </p:nvCxnSpPr>
        <p:spPr>
          <a:xfrm>
            <a:off x="7830738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3A2D4060-2BB0-48DD-B0D5-C2DD56B13455}"/>
              </a:ext>
            </a:extLst>
          </p:cNvPr>
          <p:cNvCxnSpPr>
            <a:cxnSpLocks/>
          </p:cNvCxnSpPr>
          <p:nvPr/>
        </p:nvCxnSpPr>
        <p:spPr>
          <a:xfrm>
            <a:off x="8230233" y="5364286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C8F4B2D-C309-451E-A04F-AA5302730F7F}"/>
              </a:ext>
            </a:extLst>
          </p:cNvPr>
          <p:cNvCxnSpPr>
            <a:cxnSpLocks/>
          </p:cNvCxnSpPr>
          <p:nvPr/>
        </p:nvCxnSpPr>
        <p:spPr>
          <a:xfrm>
            <a:off x="8583210" y="536614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D937EE4-394B-4CD3-B6F5-DF2DDB9722EA}"/>
              </a:ext>
            </a:extLst>
          </p:cNvPr>
          <p:cNvCxnSpPr>
            <a:cxnSpLocks/>
          </p:cNvCxnSpPr>
          <p:nvPr/>
        </p:nvCxnSpPr>
        <p:spPr>
          <a:xfrm>
            <a:off x="89867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9BE52A2C-3E88-49CF-BB45-B60730D1F7FB}"/>
              </a:ext>
            </a:extLst>
          </p:cNvPr>
          <p:cNvCxnSpPr>
            <a:cxnSpLocks/>
          </p:cNvCxnSpPr>
          <p:nvPr/>
        </p:nvCxnSpPr>
        <p:spPr>
          <a:xfrm>
            <a:off x="93931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BE49BF17-DAFA-4844-8C22-9AFD8A4B800F}"/>
              </a:ext>
            </a:extLst>
          </p:cNvPr>
          <p:cNvCxnSpPr>
            <a:cxnSpLocks/>
          </p:cNvCxnSpPr>
          <p:nvPr/>
        </p:nvCxnSpPr>
        <p:spPr>
          <a:xfrm>
            <a:off x="9808777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A7DBD745-E0A8-476B-B93C-157A187F43F8}"/>
              </a:ext>
            </a:extLst>
          </p:cNvPr>
          <p:cNvCxnSpPr>
            <a:cxnSpLocks/>
          </p:cNvCxnSpPr>
          <p:nvPr/>
        </p:nvCxnSpPr>
        <p:spPr>
          <a:xfrm>
            <a:off x="102244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74FBF4E8-49E3-4DCB-ACA5-3D2D0934B6A5}"/>
              </a:ext>
            </a:extLst>
          </p:cNvPr>
          <p:cNvCxnSpPr>
            <a:cxnSpLocks/>
          </p:cNvCxnSpPr>
          <p:nvPr/>
        </p:nvCxnSpPr>
        <p:spPr>
          <a:xfrm>
            <a:off x="106308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861DFFE5-AEFA-45A5-B1B3-A58CCD66B51F}"/>
              </a:ext>
            </a:extLst>
          </p:cNvPr>
          <p:cNvCxnSpPr>
            <a:cxnSpLocks/>
          </p:cNvCxnSpPr>
          <p:nvPr/>
        </p:nvCxnSpPr>
        <p:spPr>
          <a:xfrm>
            <a:off x="11046449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Arrow: Curved Down 68">
            <a:extLst>
              <a:ext uri="{FF2B5EF4-FFF2-40B4-BE49-F238E27FC236}">
                <a16:creationId xmlns:a16="http://schemas.microsoft.com/office/drawing/2014/main" id="{3BAFD45A-F351-4A2E-9DB5-E68040E9F099}"/>
              </a:ext>
            </a:extLst>
          </p:cNvPr>
          <p:cNvSpPr/>
          <p:nvPr/>
        </p:nvSpPr>
        <p:spPr>
          <a:xfrm flipH="1">
            <a:off x="10379496" y="5053308"/>
            <a:ext cx="908084" cy="30691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0" name="Arrow: Curved Down 69">
            <a:extLst>
              <a:ext uri="{FF2B5EF4-FFF2-40B4-BE49-F238E27FC236}">
                <a16:creationId xmlns:a16="http://schemas.microsoft.com/office/drawing/2014/main" id="{ABB4717F-D2E9-49AC-9A6B-9D2C5FC88DC5}"/>
              </a:ext>
            </a:extLst>
          </p:cNvPr>
          <p:cNvSpPr/>
          <p:nvPr/>
        </p:nvSpPr>
        <p:spPr>
          <a:xfrm flipH="1">
            <a:off x="9503988" y="5029454"/>
            <a:ext cx="908084" cy="30691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0" name="Arrow: Curved Down 59">
            <a:extLst>
              <a:ext uri="{FF2B5EF4-FFF2-40B4-BE49-F238E27FC236}">
                <a16:creationId xmlns:a16="http://schemas.microsoft.com/office/drawing/2014/main" id="{C7F4B991-EA47-4595-862C-1B5C9D8EB5AC}"/>
              </a:ext>
            </a:extLst>
          </p:cNvPr>
          <p:cNvSpPr/>
          <p:nvPr/>
        </p:nvSpPr>
        <p:spPr>
          <a:xfrm flipH="1">
            <a:off x="8708545" y="5032404"/>
            <a:ext cx="908084" cy="30691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2" name="Arrow: Curved Down 71">
            <a:extLst>
              <a:ext uri="{FF2B5EF4-FFF2-40B4-BE49-F238E27FC236}">
                <a16:creationId xmlns:a16="http://schemas.microsoft.com/office/drawing/2014/main" id="{CBD31923-7D2F-4522-B158-CF6DCACA695F}"/>
              </a:ext>
            </a:extLst>
          </p:cNvPr>
          <p:cNvSpPr/>
          <p:nvPr/>
        </p:nvSpPr>
        <p:spPr>
          <a:xfrm flipH="1">
            <a:off x="7941934" y="5032404"/>
            <a:ext cx="908084" cy="30691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1" name="Arrow: Curved Down 70">
            <a:extLst>
              <a:ext uri="{FF2B5EF4-FFF2-40B4-BE49-F238E27FC236}">
                <a16:creationId xmlns:a16="http://schemas.microsoft.com/office/drawing/2014/main" id="{27F412D3-C34C-415C-9CA4-295BD0AABC97}"/>
              </a:ext>
            </a:extLst>
          </p:cNvPr>
          <p:cNvSpPr/>
          <p:nvPr/>
        </p:nvSpPr>
        <p:spPr>
          <a:xfrm flipH="1">
            <a:off x="7152909" y="5059500"/>
            <a:ext cx="908084" cy="30691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3" name="Arrow: Curved Down 72">
            <a:extLst>
              <a:ext uri="{FF2B5EF4-FFF2-40B4-BE49-F238E27FC236}">
                <a16:creationId xmlns:a16="http://schemas.microsoft.com/office/drawing/2014/main" id="{D84E264B-C6E1-4183-9966-90BA51066077}"/>
              </a:ext>
            </a:extLst>
          </p:cNvPr>
          <p:cNvSpPr/>
          <p:nvPr/>
        </p:nvSpPr>
        <p:spPr>
          <a:xfrm flipH="1">
            <a:off x="6417908" y="5035247"/>
            <a:ext cx="908084" cy="30691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4" name="Arrow: Curved Down 73">
            <a:extLst>
              <a:ext uri="{FF2B5EF4-FFF2-40B4-BE49-F238E27FC236}">
                <a16:creationId xmlns:a16="http://schemas.microsoft.com/office/drawing/2014/main" id="{69AB69B4-F90C-401B-8C01-FFCD27F3BB24}"/>
              </a:ext>
            </a:extLst>
          </p:cNvPr>
          <p:cNvSpPr/>
          <p:nvPr/>
        </p:nvSpPr>
        <p:spPr>
          <a:xfrm flipH="1">
            <a:off x="5649263" y="5028434"/>
            <a:ext cx="908084" cy="30691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5" name="Arrow: Curved Down 74">
            <a:extLst>
              <a:ext uri="{FF2B5EF4-FFF2-40B4-BE49-F238E27FC236}">
                <a16:creationId xmlns:a16="http://schemas.microsoft.com/office/drawing/2014/main" id="{C7E5A35E-D9BD-457A-9CCC-5E8A73C2FA05}"/>
              </a:ext>
            </a:extLst>
          </p:cNvPr>
          <p:cNvSpPr/>
          <p:nvPr/>
        </p:nvSpPr>
        <p:spPr>
          <a:xfrm flipH="1">
            <a:off x="4860238" y="5029454"/>
            <a:ext cx="908084" cy="30691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6" name="Arrow: Curved Down 75">
            <a:extLst>
              <a:ext uri="{FF2B5EF4-FFF2-40B4-BE49-F238E27FC236}">
                <a16:creationId xmlns:a16="http://schemas.microsoft.com/office/drawing/2014/main" id="{0C44D663-5F53-43E3-B27D-49F01CBF1BEF}"/>
              </a:ext>
            </a:extLst>
          </p:cNvPr>
          <p:cNvSpPr/>
          <p:nvPr/>
        </p:nvSpPr>
        <p:spPr>
          <a:xfrm flipH="1">
            <a:off x="4035970" y="5047866"/>
            <a:ext cx="908084" cy="30691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7" name="Arrow: Curved Down 76">
            <a:extLst>
              <a:ext uri="{FF2B5EF4-FFF2-40B4-BE49-F238E27FC236}">
                <a16:creationId xmlns:a16="http://schemas.microsoft.com/office/drawing/2014/main" id="{FB010C51-8C92-4DFD-9ADE-E43A9C7FF384}"/>
              </a:ext>
            </a:extLst>
          </p:cNvPr>
          <p:cNvSpPr/>
          <p:nvPr/>
        </p:nvSpPr>
        <p:spPr>
          <a:xfrm flipH="1">
            <a:off x="3239958" y="5032403"/>
            <a:ext cx="908084" cy="30691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8" name="Arrow: Curved Down 77">
            <a:extLst>
              <a:ext uri="{FF2B5EF4-FFF2-40B4-BE49-F238E27FC236}">
                <a16:creationId xmlns:a16="http://schemas.microsoft.com/office/drawing/2014/main" id="{704FBDC4-0155-4B33-84E1-05BCE8AA2DF4}"/>
              </a:ext>
            </a:extLst>
          </p:cNvPr>
          <p:cNvSpPr/>
          <p:nvPr/>
        </p:nvSpPr>
        <p:spPr>
          <a:xfrm flipH="1">
            <a:off x="2433906" y="5016777"/>
            <a:ext cx="908084" cy="30691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9" name="Arrow: Curved Down 78">
            <a:extLst>
              <a:ext uri="{FF2B5EF4-FFF2-40B4-BE49-F238E27FC236}">
                <a16:creationId xmlns:a16="http://schemas.microsoft.com/office/drawing/2014/main" id="{A1D4BCC0-7AEC-4202-AA82-9D5865B9E4B5}"/>
              </a:ext>
            </a:extLst>
          </p:cNvPr>
          <p:cNvSpPr/>
          <p:nvPr/>
        </p:nvSpPr>
        <p:spPr>
          <a:xfrm flipH="1">
            <a:off x="1654032" y="5044428"/>
            <a:ext cx="908084" cy="30691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3227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9F4A7E8-6E95-4550-91AB-B13DD7B7D510}"/>
              </a:ext>
            </a:extLst>
          </p:cNvPr>
          <p:cNvSpPr txBox="1"/>
          <p:nvPr/>
        </p:nvSpPr>
        <p:spPr>
          <a:xfrm>
            <a:off x="3886251" y="787583"/>
            <a:ext cx="324556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7200" b="1" dirty="0"/>
              <a:t>count</a:t>
            </a:r>
          </a:p>
          <a:p>
            <a:pPr algn="ctr"/>
            <a:r>
              <a:rPr lang="en-GB" sz="3600" b="1" dirty="0"/>
              <a:t> in 100s from 50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F22502-A43F-4965-A867-37F07D444A0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173" y="6322695"/>
            <a:ext cx="1395095" cy="5353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4D9652-8116-4E87-BB8D-D03C91442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0208" y="2873114"/>
            <a:ext cx="1671825" cy="177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7801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9F4A7E8-6E95-4550-91AB-B13DD7B7D510}"/>
              </a:ext>
            </a:extLst>
          </p:cNvPr>
          <p:cNvSpPr txBox="1"/>
          <p:nvPr/>
        </p:nvSpPr>
        <p:spPr>
          <a:xfrm>
            <a:off x="5015289" y="486128"/>
            <a:ext cx="17524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7200" b="1" dirty="0"/>
              <a:t>fifty</a:t>
            </a:r>
            <a:endParaRPr lang="en-GB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F22502-A43F-4965-A867-37F07D444A0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173" y="6322695"/>
            <a:ext cx="1395095" cy="53530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888FD48-8582-404B-98E6-B0689D08FC84}"/>
              </a:ext>
            </a:extLst>
          </p:cNvPr>
          <p:cNvGrpSpPr/>
          <p:nvPr/>
        </p:nvGrpSpPr>
        <p:grpSpPr>
          <a:xfrm>
            <a:off x="1369273" y="5353680"/>
            <a:ext cx="10434329" cy="625553"/>
            <a:chOff x="1369273" y="5353680"/>
            <a:chExt cx="10434329" cy="62555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B921525-7FAE-4D0C-8401-B321B1216B79}"/>
                </a:ext>
              </a:extLst>
            </p:cNvPr>
            <p:cNvGrpSpPr/>
            <p:nvPr/>
          </p:nvGrpSpPr>
          <p:grpSpPr>
            <a:xfrm>
              <a:off x="1369273" y="5354414"/>
              <a:ext cx="10434329" cy="624819"/>
              <a:chOff x="920319" y="5427309"/>
              <a:chExt cx="10434329" cy="624819"/>
            </a:xfrm>
          </p:grpSpPr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DF71F826-82AE-47E6-B144-3AC27F774F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0319" y="5427309"/>
                <a:ext cx="10162820" cy="582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A6B9591-67A2-4C15-A1EE-9A4162FDFD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9507" y="5445507"/>
                <a:ext cx="0" cy="18660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BDB17B6-8E82-4376-A7A0-270C59D7C2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46701" y="5433134"/>
                <a:ext cx="0" cy="211365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3E89065-D6EF-482B-9FB6-B58A6EF997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6218" y="5445507"/>
                <a:ext cx="0" cy="18661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B20B8CB-B0A9-4D3C-A66B-603E3329FB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52727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45DD453-C934-4FBC-9AB8-1A71871AA3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67239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DCA4FA7-0140-4119-96D1-D0446281C5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5946" y="5433134"/>
                <a:ext cx="0" cy="198983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5471D07-0DE1-4E0F-9256-2500AB164C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35441" y="5433134"/>
                <a:ext cx="0" cy="198983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3430A26-8446-4E55-8E3C-2E6ABF7865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61570" y="5433134"/>
                <a:ext cx="0" cy="19898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E9DA408-4F42-4D57-96AC-0CAF9A797C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4948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B1DCE28-C447-4BA4-8906-CCC503901D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7045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8E4619B-A42B-425E-94AB-8B24EE0F48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7662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52C3A77-A612-46F2-AB3D-7C2A902E0A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87158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9769575-964B-45DC-BBD2-1C79F97E48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0281" y="5433134"/>
                <a:ext cx="0" cy="21119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02EE5C9B-C9F2-434E-9482-44D4B91A3C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70847" y="5433134"/>
                <a:ext cx="0" cy="21119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B18AC38-8B0C-4248-B56B-3BE2627B6A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22996" y="5433134"/>
                <a:ext cx="0" cy="21813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A11A521E-8B9A-4BB9-BC4B-8EC2E793D9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78103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E287C39-B02C-4440-A635-59177AB27B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75109" y="5445507"/>
                <a:ext cx="0" cy="205757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7EDDA15-E073-4E0A-A29D-51E49CBBF5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67302" y="5433134"/>
                <a:ext cx="854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9C1E6A1-FEAA-4A9A-95A8-0C62A13FCE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6327" y="5445507"/>
                <a:ext cx="0" cy="198826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99BFD9B-1A70-444E-8CC0-427C159647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19295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48D2D32-6C7E-4C62-91A7-973CC6EB97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2670" y="5445507"/>
                <a:ext cx="0" cy="20465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1411BEB2-93EC-4857-B6F3-E135D78BB5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67675" y="5445507"/>
                <a:ext cx="0" cy="22490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4C8D4D5-8F31-4668-9513-055489B8DFDC}"/>
                  </a:ext>
                </a:extLst>
              </p:cNvPr>
              <p:cNvSpPr txBox="1"/>
              <p:nvPr/>
            </p:nvSpPr>
            <p:spPr>
              <a:xfrm>
                <a:off x="1093506" y="5682796"/>
                <a:ext cx="10261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0          100         200         300          400        500         600       700         800       900         1000       1100        1200</a:t>
                </a:r>
              </a:p>
            </p:txBody>
          </p:sp>
        </p:grp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F3E7700-CB6B-4A60-9FC7-C2FFBAC9DE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07002" y="5360973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D109CE3-F8FB-47AB-BED3-B2A76F548851}"/>
                </a:ext>
              </a:extLst>
            </p:cNvPr>
            <p:cNvCxnSpPr>
              <a:cxnSpLocks/>
            </p:cNvCxnSpPr>
            <p:nvPr/>
          </p:nvCxnSpPr>
          <p:spPr>
            <a:xfrm>
              <a:off x="10832544" y="5353680"/>
              <a:ext cx="1309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9725200-757D-4FFB-B18F-BC03980258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88893" y="5362720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7046EF0-3143-4F90-9C25-368F032BFF56}"/>
              </a:ext>
            </a:extLst>
          </p:cNvPr>
          <p:cNvCxnSpPr>
            <a:cxnSpLocks/>
          </p:cNvCxnSpPr>
          <p:nvPr/>
        </p:nvCxnSpPr>
        <p:spPr>
          <a:xfrm>
            <a:off x="1898975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B302533-9206-49AF-8A17-36D4B9A9604E}"/>
              </a:ext>
            </a:extLst>
          </p:cNvPr>
          <p:cNvCxnSpPr>
            <a:cxnSpLocks/>
          </p:cNvCxnSpPr>
          <p:nvPr/>
        </p:nvCxnSpPr>
        <p:spPr>
          <a:xfrm>
            <a:off x="228959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5604567-D42E-4EC1-BAF9-1EC2E7927819}"/>
              </a:ext>
            </a:extLst>
          </p:cNvPr>
          <p:cNvCxnSpPr>
            <a:cxnSpLocks/>
          </p:cNvCxnSpPr>
          <p:nvPr/>
        </p:nvCxnSpPr>
        <p:spPr>
          <a:xfrm>
            <a:off x="2706842" y="5363074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5C5C130-9808-4BA4-9617-29ABD9149F9E}"/>
              </a:ext>
            </a:extLst>
          </p:cNvPr>
          <p:cNvCxnSpPr>
            <a:cxnSpLocks/>
          </p:cNvCxnSpPr>
          <p:nvPr/>
        </p:nvCxnSpPr>
        <p:spPr>
          <a:xfrm>
            <a:off x="3090190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BE213370-B2D7-4D11-823D-201CEDD889CE}"/>
              </a:ext>
            </a:extLst>
          </p:cNvPr>
          <p:cNvCxnSpPr>
            <a:cxnSpLocks/>
          </p:cNvCxnSpPr>
          <p:nvPr/>
        </p:nvCxnSpPr>
        <p:spPr>
          <a:xfrm>
            <a:off x="3505832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E6E0605-3A1A-428D-83CC-64544BE3D165}"/>
              </a:ext>
            </a:extLst>
          </p:cNvPr>
          <p:cNvCxnSpPr>
            <a:cxnSpLocks/>
          </p:cNvCxnSpPr>
          <p:nvPr/>
        </p:nvCxnSpPr>
        <p:spPr>
          <a:xfrm>
            <a:off x="3940839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3375506-8047-4292-8C12-E22F54E920AA}"/>
              </a:ext>
            </a:extLst>
          </p:cNvPr>
          <p:cNvCxnSpPr>
            <a:cxnSpLocks/>
          </p:cNvCxnSpPr>
          <p:nvPr/>
        </p:nvCxnSpPr>
        <p:spPr>
          <a:xfrm>
            <a:off x="434921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04B2EFE-2DDF-484A-A276-7F7A0B172D06}"/>
              </a:ext>
            </a:extLst>
          </p:cNvPr>
          <p:cNvCxnSpPr>
            <a:cxnSpLocks/>
          </p:cNvCxnSpPr>
          <p:nvPr/>
        </p:nvCxnSpPr>
        <p:spPr>
          <a:xfrm>
            <a:off x="4748706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5DCF014E-D8DD-4F45-980B-63D201937BF1}"/>
              </a:ext>
            </a:extLst>
          </p:cNvPr>
          <p:cNvCxnSpPr>
            <a:cxnSpLocks/>
          </p:cNvCxnSpPr>
          <p:nvPr/>
        </p:nvCxnSpPr>
        <p:spPr>
          <a:xfrm>
            <a:off x="5130446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ECEB29FC-1FD2-44BA-B209-D62524119D85}"/>
              </a:ext>
            </a:extLst>
          </p:cNvPr>
          <p:cNvCxnSpPr>
            <a:cxnSpLocks/>
          </p:cNvCxnSpPr>
          <p:nvPr/>
        </p:nvCxnSpPr>
        <p:spPr>
          <a:xfrm>
            <a:off x="5521064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230CA80-9455-4912-9DF0-B31195DDC160}"/>
              </a:ext>
            </a:extLst>
          </p:cNvPr>
          <p:cNvCxnSpPr>
            <a:cxnSpLocks/>
          </p:cNvCxnSpPr>
          <p:nvPr/>
        </p:nvCxnSpPr>
        <p:spPr>
          <a:xfrm>
            <a:off x="5891491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56B4261F-F383-4800-B299-7D33DEC21C87}"/>
              </a:ext>
            </a:extLst>
          </p:cNvPr>
          <p:cNvCxnSpPr>
            <a:cxnSpLocks/>
          </p:cNvCxnSpPr>
          <p:nvPr/>
        </p:nvCxnSpPr>
        <p:spPr>
          <a:xfrm>
            <a:off x="6312657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78A605B-0583-412C-91D2-446D70DF7CFC}"/>
              </a:ext>
            </a:extLst>
          </p:cNvPr>
          <p:cNvCxnSpPr>
            <a:cxnSpLocks/>
          </p:cNvCxnSpPr>
          <p:nvPr/>
        </p:nvCxnSpPr>
        <p:spPr>
          <a:xfrm>
            <a:off x="6673031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C2DC7885-02B5-4749-A2F6-57A8083E3D26}"/>
              </a:ext>
            </a:extLst>
          </p:cNvPr>
          <p:cNvCxnSpPr>
            <a:cxnSpLocks/>
          </p:cNvCxnSpPr>
          <p:nvPr/>
        </p:nvCxnSpPr>
        <p:spPr>
          <a:xfrm>
            <a:off x="704950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5A8E04B8-471C-4482-AAB1-393DA0580B22}"/>
              </a:ext>
            </a:extLst>
          </p:cNvPr>
          <p:cNvCxnSpPr>
            <a:cxnSpLocks/>
          </p:cNvCxnSpPr>
          <p:nvPr/>
        </p:nvCxnSpPr>
        <p:spPr>
          <a:xfrm>
            <a:off x="7377977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AAC57D3-F2F8-42A2-AD1C-C1F873763701}"/>
              </a:ext>
            </a:extLst>
          </p:cNvPr>
          <p:cNvCxnSpPr>
            <a:cxnSpLocks/>
          </p:cNvCxnSpPr>
          <p:nvPr/>
        </p:nvCxnSpPr>
        <p:spPr>
          <a:xfrm>
            <a:off x="7830738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3A2D4060-2BB0-48DD-B0D5-C2DD56B13455}"/>
              </a:ext>
            </a:extLst>
          </p:cNvPr>
          <p:cNvCxnSpPr>
            <a:cxnSpLocks/>
          </p:cNvCxnSpPr>
          <p:nvPr/>
        </p:nvCxnSpPr>
        <p:spPr>
          <a:xfrm>
            <a:off x="8230233" y="5364286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C8F4B2D-C309-451E-A04F-AA5302730F7F}"/>
              </a:ext>
            </a:extLst>
          </p:cNvPr>
          <p:cNvCxnSpPr>
            <a:cxnSpLocks/>
          </p:cNvCxnSpPr>
          <p:nvPr/>
        </p:nvCxnSpPr>
        <p:spPr>
          <a:xfrm>
            <a:off x="8583210" y="536614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D937EE4-394B-4CD3-B6F5-DF2DDB9722EA}"/>
              </a:ext>
            </a:extLst>
          </p:cNvPr>
          <p:cNvCxnSpPr>
            <a:cxnSpLocks/>
          </p:cNvCxnSpPr>
          <p:nvPr/>
        </p:nvCxnSpPr>
        <p:spPr>
          <a:xfrm>
            <a:off x="89867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9BE52A2C-3E88-49CF-BB45-B60730D1F7FB}"/>
              </a:ext>
            </a:extLst>
          </p:cNvPr>
          <p:cNvCxnSpPr>
            <a:cxnSpLocks/>
          </p:cNvCxnSpPr>
          <p:nvPr/>
        </p:nvCxnSpPr>
        <p:spPr>
          <a:xfrm>
            <a:off x="93931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BE49BF17-DAFA-4844-8C22-9AFD8A4B800F}"/>
              </a:ext>
            </a:extLst>
          </p:cNvPr>
          <p:cNvCxnSpPr>
            <a:cxnSpLocks/>
          </p:cNvCxnSpPr>
          <p:nvPr/>
        </p:nvCxnSpPr>
        <p:spPr>
          <a:xfrm>
            <a:off x="9808777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A7DBD745-E0A8-476B-B93C-157A187F43F8}"/>
              </a:ext>
            </a:extLst>
          </p:cNvPr>
          <p:cNvCxnSpPr>
            <a:cxnSpLocks/>
          </p:cNvCxnSpPr>
          <p:nvPr/>
        </p:nvCxnSpPr>
        <p:spPr>
          <a:xfrm>
            <a:off x="102244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74FBF4E8-49E3-4DCB-ACA5-3D2D0934B6A5}"/>
              </a:ext>
            </a:extLst>
          </p:cNvPr>
          <p:cNvCxnSpPr>
            <a:cxnSpLocks/>
          </p:cNvCxnSpPr>
          <p:nvPr/>
        </p:nvCxnSpPr>
        <p:spPr>
          <a:xfrm>
            <a:off x="106308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861DFFE5-AEFA-45A5-B1B3-A58CCD66B51F}"/>
              </a:ext>
            </a:extLst>
          </p:cNvPr>
          <p:cNvCxnSpPr>
            <a:cxnSpLocks/>
          </p:cNvCxnSpPr>
          <p:nvPr/>
        </p:nvCxnSpPr>
        <p:spPr>
          <a:xfrm>
            <a:off x="11046449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Arrow: Down 1">
            <a:extLst>
              <a:ext uri="{FF2B5EF4-FFF2-40B4-BE49-F238E27FC236}">
                <a16:creationId xmlns:a16="http://schemas.microsoft.com/office/drawing/2014/main" id="{36A5F36A-E460-410E-803D-9A835B0FDA5F}"/>
              </a:ext>
            </a:extLst>
          </p:cNvPr>
          <p:cNvSpPr/>
          <p:nvPr/>
        </p:nvSpPr>
        <p:spPr>
          <a:xfrm>
            <a:off x="2031898" y="4646354"/>
            <a:ext cx="139566" cy="7076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862C65F1-03C0-46C1-9446-3C1DD0915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0330" y="2399530"/>
            <a:ext cx="390580" cy="1886213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A405AC3E-128A-4345-8FB6-C6F9F519F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1872" y="2411811"/>
            <a:ext cx="390580" cy="1886213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A17B008B-B0F0-4DB9-80B9-DCC49684D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999" y="2420114"/>
            <a:ext cx="390580" cy="1886213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D7A23078-2678-4A97-96F7-866555625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8126" y="2420114"/>
            <a:ext cx="390580" cy="1886213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078120F4-6D34-4A7E-9586-C7388D50E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4026" y="2407329"/>
            <a:ext cx="390580" cy="188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9521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9F4A7E8-6E95-4550-91AB-B13DD7B7D510}"/>
              </a:ext>
            </a:extLst>
          </p:cNvPr>
          <p:cNvSpPr txBox="1"/>
          <p:nvPr/>
        </p:nvSpPr>
        <p:spPr>
          <a:xfrm>
            <a:off x="2161605" y="942167"/>
            <a:ext cx="85403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7200" b="1" dirty="0"/>
              <a:t>one hundred and fifty</a:t>
            </a:r>
            <a:endParaRPr lang="en-GB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F22502-A43F-4965-A867-37F07D444A0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173" y="6322695"/>
            <a:ext cx="1395095" cy="53530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888FD48-8582-404B-98E6-B0689D08FC84}"/>
              </a:ext>
            </a:extLst>
          </p:cNvPr>
          <p:cNvGrpSpPr/>
          <p:nvPr/>
        </p:nvGrpSpPr>
        <p:grpSpPr>
          <a:xfrm>
            <a:off x="1369273" y="5353680"/>
            <a:ext cx="10434329" cy="625553"/>
            <a:chOff x="1369273" y="5353680"/>
            <a:chExt cx="10434329" cy="62555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B921525-7FAE-4D0C-8401-B321B1216B79}"/>
                </a:ext>
              </a:extLst>
            </p:cNvPr>
            <p:cNvGrpSpPr/>
            <p:nvPr/>
          </p:nvGrpSpPr>
          <p:grpSpPr>
            <a:xfrm>
              <a:off x="1369273" y="5354414"/>
              <a:ext cx="10434329" cy="624819"/>
              <a:chOff x="920319" y="5427309"/>
              <a:chExt cx="10434329" cy="624819"/>
            </a:xfrm>
          </p:grpSpPr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DF71F826-82AE-47E6-B144-3AC27F774F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0319" y="5427309"/>
                <a:ext cx="10162820" cy="582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A6B9591-67A2-4C15-A1EE-9A4162FDFD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9507" y="5445507"/>
                <a:ext cx="0" cy="18660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BDB17B6-8E82-4376-A7A0-270C59D7C2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46701" y="5433134"/>
                <a:ext cx="0" cy="211365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3E89065-D6EF-482B-9FB6-B58A6EF997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6218" y="5445507"/>
                <a:ext cx="0" cy="18661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B20B8CB-B0A9-4D3C-A66B-603E3329FB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52727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45DD453-C934-4FBC-9AB8-1A71871AA3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67239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DCA4FA7-0140-4119-96D1-D0446281C5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5946" y="5433134"/>
                <a:ext cx="0" cy="198983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5471D07-0DE1-4E0F-9256-2500AB164C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35441" y="5433134"/>
                <a:ext cx="0" cy="198983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3430A26-8446-4E55-8E3C-2E6ABF7865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61570" y="5433134"/>
                <a:ext cx="0" cy="19898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E9DA408-4F42-4D57-96AC-0CAF9A797C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4948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B1DCE28-C447-4BA4-8906-CCC503901D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7045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8E4619B-A42B-425E-94AB-8B24EE0F48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7662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52C3A77-A612-46F2-AB3D-7C2A902E0A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87158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9769575-964B-45DC-BBD2-1C79F97E48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0281" y="5433134"/>
                <a:ext cx="0" cy="21119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02EE5C9B-C9F2-434E-9482-44D4B91A3C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70847" y="5433134"/>
                <a:ext cx="0" cy="21119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B18AC38-8B0C-4248-B56B-3BE2627B6A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22996" y="5433134"/>
                <a:ext cx="0" cy="21813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A11A521E-8B9A-4BB9-BC4B-8EC2E793D9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78103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E287C39-B02C-4440-A635-59177AB27B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75109" y="5445507"/>
                <a:ext cx="0" cy="205757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7EDDA15-E073-4E0A-A29D-51E49CBBF5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67302" y="5433134"/>
                <a:ext cx="854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9C1E6A1-FEAA-4A9A-95A8-0C62A13FCE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6327" y="5445507"/>
                <a:ext cx="0" cy="198826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99BFD9B-1A70-444E-8CC0-427C159647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19295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48D2D32-6C7E-4C62-91A7-973CC6EB97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2670" y="5445507"/>
                <a:ext cx="0" cy="20465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1411BEB2-93EC-4857-B6F3-E135D78BB5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67675" y="5445507"/>
                <a:ext cx="0" cy="22490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4C8D4D5-8F31-4668-9513-055489B8DFDC}"/>
                  </a:ext>
                </a:extLst>
              </p:cNvPr>
              <p:cNvSpPr txBox="1"/>
              <p:nvPr/>
            </p:nvSpPr>
            <p:spPr>
              <a:xfrm>
                <a:off x="1093506" y="5682796"/>
                <a:ext cx="10261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0          100         200         300          400        500         600       700         800       900         1000       1100        1200</a:t>
                </a:r>
              </a:p>
            </p:txBody>
          </p:sp>
        </p:grp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F3E7700-CB6B-4A60-9FC7-C2FFBAC9DE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07002" y="5360973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D109CE3-F8FB-47AB-BED3-B2A76F548851}"/>
                </a:ext>
              </a:extLst>
            </p:cNvPr>
            <p:cNvCxnSpPr>
              <a:cxnSpLocks/>
            </p:cNvCxnSpPr>
            <p:nvPr/>
          </p:nvCxnSpPr>
          <p:spPr>
            <a:xfrm>
              <a:off x="10832544" y="5353680"/>
              <a:ext cx="1309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9725200-757D-4FFB-B18F-BC03980258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88893" y="5362720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7046EF0-3143-4F90-9C25-368F032BFF56}"/>
              </a:ext>
            </a:extLst>
          </p:cNvPr>
          <p:cNvCxnSpPr>
            <a:cxnSpLocks/>
          </p:cNvCxnSpPr>
          <p:nvPr/>
        </p:nvCxnSpPr>
        <p:spPr>
          <a:xfrm>
            <a:off x="1898975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B302533-9206-49AF-8A17-36D4B9A9604E}"/>
              </a:ext>
            </a:extLst>
          </p:cNvPr>
          <p:cNvCxnSpPr>
            <a:cxnSpLocks/>
          </p:cNvCxnSpPr>
          <p:nvPr/>
        </p:nvCxnSpPr>
        <p:spPr>
          <a:xfrm>
            <a:off x="228959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5604567-D42E-4EC1-BAF9-1EC2E7927819}"/>
              </a:ext>
            </a:extLst>
          </p:cNvPr>
          <p:cNvCxnSpPr>
            <a:cxnSpLocks/>
          </p:cNvCxnSpPr>
          <p:nvPr/>
        </p:nvCxnSpPr>
        <p:spPr>
          <a:xfrm>
            <a:off x="2706842" y="5363074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5C5C130-9808-4BA4-9617-29ABD9149F9E}"/>
              </a:ext>
            </a:extLst>
          </p:cNvPr>
          <p:cNvCxnSpPr>
            <a:cxnSpLocks/>
          </p:cNvCxnSpPr>
          <p:nvPr/>
        </p:nvCxnSpPr>
        <p:spPr>
          <a:xfrm>
            <a:off x="3090190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BE213370-B2D7-4D11-823D-201CEDD889CE}"/>
              </a:ext>
            </a:extLst>
          </p:cNvPr>
          <p:cNvCxnSpPr>
            <a:cxnSpLocks/>
          </p:cNvCxnSpPr>
          <p:nvPr/>
        </p:nvCxnSpPr>
        <p:spPr>
          <a:xfrm>
            <a:off x="3505832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E6E0605-3A1A-428D-83CC-64544BE3D165}"/>
              </a:ext>
            </a:extLst>
          </p:cNvPr>
          <p:cNvCxnSpPr>
            <a:cxnSpLocks/>
          </p:cNvCxnSpPr>
          <p:nvPr/>
        </p:nvCxnSpPr>
        <p:spPr>
          <a:xfrm>
            <a:off x="3940839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3375506-8047-4292-8C12-E22F54E920AA}"/>
              </a:ext>
            </a:extLst>
          </p:cNvPr>
          <p:cNvCxnSpPr>
            <a:cxnSpLocks/>
          </p:cNvCxnSpPr>
          <p:nvPr/>
        </p:nvCxnSpPr>
        <p:spPr>
          <a:xfrm>
            <a:off x="434921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04B2EFE-2DDF-484A-A276-7F7A0B172D06}"/>
              </a:ext>
            </a:extLst>
          </p:cNvPr>
          <p:cNvCxnSpPr>
            <a:cxnSpLocks/>
          </p:cNvCxnSpPr>
          <p:nvPr/>
        </p:nvCxnSpPr>
        <p:spPr>
          <a:xfrm>
            <a:off x="4748706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5DCF014E-D8DD-4F45-980B-63D201937BF1}"/>
              </a:ext>
            </a:extLst>
          </p:cNvPr>
          <p:cNvCxnSpPr>
            <a:cxnSpLocks/>
          </p:cNvCxnSpPr>
          <p:nvPr/>
        </p:nvCxnSpPr>
        <p:spPr>
          <a:xfrm>
            <a:off x="5130446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ECEB29FC-1FD2-44BA-B209-D62524119D85}"/>
              </a:ext>
            </a:extLst>
          </p:cNvPr>
          <p:cNvCxnSpPr>
            <a:cxnSpLocks/>
          </p:cNvCxnSpPr>
          <p:nvPr/>
        </p:nvCxnSpPr>
        <p:spPr>
          <a:xfrm>
            <a:off x="5521064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230CA80-9455-4912-9DF0-B31195DDC160}"/>
              </a:ext>
            </a:extLst>
          </p:cNvPr>
          <p:cNvCxnSpPr>
            <a:cxnSpLocks/>
          </p:cNvCxnSpPr>
          <p:nvPr/>
        </p:nvCxnSpPr>
        <p:spPr>
          <a:xfrm>
            <a:off x="5891491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56B4261F-F383-4800-B299-7D33DEC21C87}"/>
              </a:ext>
            </a:extLst>
          </p:cNvPr>
          <p:cNvCxnSpPr>
            <a:cxnSpLocks/>
          </p:cNvCxnSpPr>
          <p:nvPr/>
        </p:nvCxnSpPr>
        <p:spPr>
          <a:xfrm>
            <a:off x="6312657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78A605B-0583-412C-91D2-446D70DF7CFC}"/>
              </a:ext>
            </a:extLst>
          </p:cNvPr>
          <p:cNvCxnSpPr>
            <a:cxnSpLocks/>
          </p:cNvCxnSpPr>
          <p:nvPr/>
        </p:nvCxnSpPr>
        <p:spPr>
          <a:xfrm>
            <a:off x="6673031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C2DC7885-02B5-4749-A2F6-57A8083E3D26}"/>
              </a:ext>
            </a:extLst>
          </p:cNvPr>
          <p:cNvCxnSpPr>
            <a:cxnSpLocks/>
          </p:cNvCxnSpPr>
          <p:nvPr/>
        </p:nvCxnSpPr>
        <p:spPr>
          <a:xfrm>
            <a:off x="704950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5A8E04B8-471C-4482-AAB1-393DA0580B22}"/>
              </a:ext>
            </a:extLst>
          </p:cNvPr>
          <p:cNvCxnSpPr>
            <a:cxnSpLocks/>
          </p:cNvCxnSpPr>
          <p:nvPr/>
        </p:nvCxnSpPr>
        <p:spPr>
          <a:xfrm>
            <a:off x="7377977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AAC57D3-F2F8-42A2-AD1C-C1F873763701}"/>
              </a:ext>
            </a:extLst>
          </p:cNvPr>
          <p:cNvCxnSpPr>
            <a:cxnSpLocks/>
          </p:cNvCxnSpPr>
          <p:nvPr/>
        </p:nvCxnSpPr>
        <p:spPr>
          <a:xfrm>
            <a:off x="7830738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3A2D4060-2BB0-48DD-B0D5-C2DD56B13455}"/>
              </a:ext>
            </a:extLst>
          </p:cNvPr>
          <p:cNvCxnSpPr>
            <a:cxnSpLocks/>
          </p:cNvCxnSpPr>
          <p:nvPr/>
        </p:nvCxnSpPr>
        <p:spPr>
          <a:xfrm>
            <a:off x="8230233" y="5364286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C8F4B2D-C309-451E-A04F-AA5302730F7F}"/>
              </a:ext>
            </a:extLst>
          </p:cNvPr>
          <p:cNvCxnSpPr>
            <a:cxnSpLocks/>
          </p:cNvCxnSpPr>
          <p:nvPr/>
        </p:nvCxnSpPr>
        <p:spPr>
          <a:xfrm>
            <a:off x="8583210" y="536614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D937EE4-394B-4CD3-B6F5-DF2DDB9722EA}"/>
              </a:ext>
            </a:extLst>
          </p:cNvPr>
          <p:cNvCxnSpPr>
            <a:cxnSpLocks/>
          </p:cNvCxnSpPr>
          <p:nvPr/>
        </p:nvCxnSpPr>
        <p:spPr>
          <a:xfrm>
            <a:off x="89867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9BE52A2C-3E88-49CF-BB45-B60730D1F7FB}"/>
              </a:ext>
            </a:extLst>
          </p:cNvPr>
          <p:cNvCxnSpPr>
            <a:cxnSpLocks/>
          </p:cNvCxnSpPr>
          <p:nvPr/>
        </p:nvCxnSpPr>
        <p:spPr>
          <a:xfrm>
            <a:off x="93931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BE49BF17-DAFA-4844-8C22-9AFD8A4B800F}"/>
              </a:ext>
            </a:extLst>
          </p:cNvPr>
          <p:cNvCxnSpPr>
            <a:cxnSpLocks/>
          </p:cNvCxnSpPr>
          <p:nvPr/>
        </p:nvCxnSpPr>
        <p:spPr>
          <a:xfrm>
            <a:off x="9808777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A7DBD745-E0A8-476B-B93C-157A187F43F8}"/>
              </a:ext>
            </a:extLst>
          </p:cNvPr>
          <p:cNvCxnSpPr>
            <a:cxnSpLocks/>
          </p:cNvCxnSpPr>
          <p:nvPr/>
        </p:nvCxnSpPr>
        <p:spPr>
          <a:xfrm>
            <a:off x="102244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74FBF4E8-49E3-4DCB-ACA5-3D2D0934B6A5}"/>
              </a:ext>
            </a:extLst>
          </p:cNvPr>
          <p:cNvCxnSpPr>
            <a:cxnSpLocks/>
          </p:cNvCxnSpPr>
          <p:nvPr/>
        </p:nvCxnSpPr>
        <p:spPr>
          <a:xfrm>
            <a:off x="106308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861DFFE5-AEFA-45A5-B1B3-A58CCD66B51F}"/>
              </a:ext>
            </a:extLst>
          </p:cNvPr>
          <p:cNvCxnSpPr>
            <a:cxnSpLocks/>
          </p:cNvCxnSpPr>
          <p:nvPr/>
        </p:nvCxnSpPr>
        <p:spPr>
          <a:xfrm>
            <a:off x="11046449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Arrow: Curved Down 2">
            <a:extLst>
              <a:ext uri="{FF2B5EF4-FFF2-40B4-BE49-F238E27FC236}">
                <a16:creationId xmlns:a16="http://schemas.microsoft.com/office/drawing/2014/main" id="{8292BA20-75D1-40F0-B25F-4275098C2666}"/>
              </a:ext>
            </a:extLst>
          </p:cNvPr>
          <p:cNvSpPr/>
          <p:nvPr/>
        </p:nvSpPr>
        <p:spPr>
          <a:xfrm>
            <a:off x="2101681" y="5010952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E69D879D-78F0-43A9-A9E8-93177048D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025" y="2103728"/>
            <a:ext cx="1890932" cy="200670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37F0935C-50F6-445A-A6B3-AE830532EF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6049" y="2182756"/>
            <a:ext cx="390580" cy="1886213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FD7C9286-9917-41EE-AB06-340D4F6EE7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7591" y="2195037"/>
            <a:ext cx="390580" cy="1886213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0BBD809C-83C5-447C-83B6-DD16B715D0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5718" y="2203340"/>
            <a:ext cx="390580" cy="1886213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497CC7BC-221E-40C5-A09B-FD73712BEB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3845" y="2203340"/>
            <a:ext cx="390580" cy="1886213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0DBF14EF-47E5-4F4E-A25C-0E322F6599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9745" y="2190555"/>
            <a:ext cx="390580" cy="188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6686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9F4A7E8-6E95-4550-91AB-B13DD7B7D510}"/>
              </a:ext>
            </a:extLst>
          </p:cNvPr>
          <p:cNvSpPr txBox="1"/>
          <p:nvPr/>
        </p:nvSpPr>
        <p:spPr>
          <a:xfrm>
            <a:off x="2457458" y="718345"/>
            <a:ext cx="85807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7200" b="1" dirty="0"/>
              <a:t>two hundred and fifty</a:t>
            </a:r>
            <a:endParaRPr lang="en-GB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F22502-A43F-4965-A867-37F07D444A0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173" y="6322695"/>
            <a:ext cx="1395095" cy="53530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888FD48-8582-404B-98E6-B0689D08FC84}"/>
              </a:ext>
            </a:extLst>
          </p:cNvPr>
          <p:cNvGrpSpPr/>
          <p:nvPr/>
        </p:nvGrpSpPr>
        <p:grpSpPr>
          <a:xfrm>
            <a:off x="1369273" y="5353680"/>
            <a:ext cx="10434329" cy="625553"/>
            <a:chOff x="1369273" y="5353680"/>
            <a:chExt cx="10434329" cy="62555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B921525-7FAE-4D0C-8401-B321B1216B79}"/>
                </a:ext>
              </a:extLst>
            </p:cNvPr>
            <p:cNvGrpSpPr/>
            <p:nvPr/>
          </p:nvGrpSpPr>
          <p:grpSpPr>
            <a:xfrm>
              <a:off x="1369273" y="5354414"/>
              <a:ext cx="10434329" cy="624819"/>
              <a:chOff x="920319" y="5427309"/>
              <a:chExt cx="10434329" cy="624819"/>
            </a:xfrm>
          </p:grpSpPr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DF71F826-82AE-47E6-B144-3AC27F774F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0319" y="5427309"/>
                <a:ext cx="10162820" cy="582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A6B9591-67A2-4C15-A1EE-9A4162FDFD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9507" y="5445507"/>
                <a:ext cx="0" cy="18660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BDB17B6-8E82-4376-A7A0-270C59D7C2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46701" y="5433134"/>
                <a:ext cx="0" cy="211365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3E89065-D6EF-482B-9FB6-B58A6EF997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6218" y="5445507"/>
                <a:ext cx="0" cy="18661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B20B8CB-B0A9-4D3C-A66B-603E3329FB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52727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45DD453-C934-4FBC-9AB8-1A71871AA3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67239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DCA4FA7-0140-4119-96D1-D0446281C5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5946" y="5433134"/>
                <a:ext cx="0" cy="198983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5471D07-0DE1-4E0F-9256-2500AB164C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35441" y="5433134"/>
                <a:ext cx="0" cy="198983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3430A26-8446-4E55-8E3C-2E6ABF7865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61570" y="5433134"/>
                <a:ext cx="0" cy="19898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E9DA408-4F42-4D57-96AC-0CAF9A797C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4948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B1DCE28-C447-4BA4-8906-CCC503901D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7045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8E4619B-A42B-425E-94AB-8B24EE0F48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7662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52C3A77-A612-46F2-AB3D-7C2A902E0A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87158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9769575-964B-45DC-BBD2-1C79F97E48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0281" y="5433134"/>
                <a:ext cx="0" cy="21119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02EE5C9B-C9F2-434E-9482-44D4B91A3C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70847" y="5433134"/>
                <a:ext cx="0" cy="21119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B18AC38-8B0C-4248-B56B-3BE2627B6A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22996" y="5433134"/>
                <a:ext cx="0" cy="21813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A11A521E-8B9A-4BB9-BC4B-8EC2E793D9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78103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E287C39-B02C-4440-A635-59177AB27B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75109" y="5445507"/>
                <a:ext cx="0" cy="205757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7EDDA15-E073-4E0A-A29D-51E49CBBF5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67302" y="5433134"/>
                <a:ext cx="854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9C1E6A1-FEAA-4A9A-95A8-0C62A13FCE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6327" y="5445507"/>
                <a:ext cx="0" cy="198826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99BFD9B-1A70-444E-8CC0-427C159647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19295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48D2D32-6C7E-4C62-91A7-973CC6EB97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2670" y="5445507"/>
                <a:ext cx="0" cy="20465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1411BEB2-93EC-4857-B6F3-E135D78BB5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67675" y="5445507"/>
                <a:ext cx="0" cy="22490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4C8D4D5-8F31-4668-9513-055489B8DFDC}"/>
                  </a:ext>
                </a:extLst>
              </p:cNvPr>
              <p:cNvSpPr txBox="1"/>
              <p:nvPr/>
            </p:nvSpPr>
            <p:spPr>
              <a:xfrm>
                <a:off x="1093506" y="5682796"/>
                <a:ext cx="10261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0          100         200         300          400        500         600       700         800       900         1000       1100        1200</a:t>
                </a:r>
              </a:p>
            </p:txBody>
          </p:sp>
        </p:grp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F3E7700-CB6B-4A60-9FC7-C2FFBAC9DE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07002" y="5360973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D109CE3-F8FB-47AB-BED3-B2A76F548851}"/>
                </a:ext>
              </a:extLst>
            </p:cNvPr>
            <p:cNvCxnSpPr>
              <a:cxnSpLocks/>
            </p:cNvCxnSpPr>
            <p:nvPr/>
          </p:nvCxnSpPr>
          <p:spPr>
            <a:xfrm>
              <a:off x="10832544" y="5353680"/>
              <a:ext cx="1309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9725200-757D-4FFB-B18F-BC03980258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88893" y="5362720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7046EF0-3143-4F90-9C25-368F032BFF56}"/>
              </a:ext>
            </a:extLst>
          </p:cNvPr>
          <p:cNvCxnSpPr>
            <a:cxnSpLocks/>
          </p:cNvCxnSpPr>
          <p:nvPr/>
        </p:nvCxnSpPr>
        <p:spPr>
          <a:xfrm>
            <a:off x="1898975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B302533-9206-49AF-8A17-36D4B9A9604E}"/>
              </a:ext>
            </a:extLst>
          </p:cNvPr>
          <p:cNvCxnSpPr>
            <a:cxnSpLocks/>
          </p:cNvCxnSpPr>
          <p:nvPr/>
        </p:nvCxnSpPr>
        <p:spPr>
          <a:xfrm>
            <a:off x="228959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5604567-D42E-4EC1-BAF9-1EC2E7927819}"/>
              </a:ext>
            </a:extLst>
          </p:cNvPr>
          <p:cNvCxnSpPr>
            <a:cxnSpLocks/>
          </p:cNvCxnSpPr>
          <p:nvPr/>
        </p:nvCxnSpPr>
        <p:spPr>
          <a:xfrm>
            <a:off x="2706842" y="5363074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5C5C130-9808-4BA4-9617-29ABD9149F9E}"/>
              </a:ext>
            </a:extLst>
          </p:cNvPr>
          <p:cNvCxnSpPr>
            <a:cxnSpLocks/>
          </p:cNvCxnSpPr>
          <p:nvPr/>
        </p:nvCxnSpPr>
        <p:spPr>
          <a:xfrm>
            <a:off x="3090190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BE213370-B2D7-4D11-823D-201CEDD889CE}"/>
              </a:ext>
            </a:extLst>
          </p:cNvPr>
          <p:cNvCxnSpPr>
            <a:cxnSpLocks/>
          </p:cNvCxnSpPr>
          <p:nvPr/>
        </p:nvCxnSpPr>
        <p:spPr>
          <a:xfrm>
            <a:off x="3505832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E6E0605-3A1A-428D-83CC-64544BE3D165}"/>
              </a:ext>
            </a:extLst>
          </p:cNvPr>
          <p:cNvCxnSpPr>
            <a:cxnSpLocks/>
          </p:cNvCxnSpPr>
          <p:nvPr/>
        </p:nvCxnSpPr>
        <p:spPr>
          <a:xfrm>
            <a:off x="3940839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3375506-8047-4292-8C12-E22F54E920AA}"/>
              </a:ext>
            </a:extLst>
          </p:cNvPr>
          <p:cNvCxnSpPr>
            <a:cxnSpLocks/>
          </p:cNvCxnSpPr>
          <p:nvPr/>
        </p:nvCxnSpPr>
        <p:spPr>
          <a:xfrm>
            <a:off x="434921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04B2EFE-2DDF-484A-A276-7F7A0B172D06}"/>
              </a:ext>
            </a:extLst>
          </p:cNvPr>
          <p:cNvCxnSpPr>
            <a:cxnSpLocks/>
          </p:cNvCxnSpPr>
          <p:nvPr/>
        </p:nvCxnSpPr>
        <p:spPr>
          <a:xfrm>
            <a:off x="4748706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5DCF014E-D8DD-4F45-980B-63D201937BF1}"/>
              </a:ext>
            </a:extLst>
          </p:cNvPr>
          <p:cNvCxnSpPr>
            <a:cxnSpLocks/>
          </p:cNvCxnSpPr>
          <p:nvPr/>
        </p:nvCxnSpPr>
        <p:spPr>
          <a:xfrm>
            <a:off x="5130446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ECEB29FC-1FD2-44BA-B209-D62524119D85}"/>
              </a:ext>
            </a:extLst>
          </p:cNvPr>
          <p:cNvCxnSpPr>
            <a:cxnSpLocks/>
          </p:cNvCxnSpPr>
          <p:nvPr/>
        </p:nvCxnSpPr>
        <p:spPr>
          <a:xfrm>
            <a:off x="5521064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230CA80-9455-4912-9DF0-B31195DDC160}"/>
              </a:ext>
            </a:extLst>
          </p:cNvPr>
          <p:cNvCxnSpPr>
            <a:cxnSpLocks/>
          </p:cNvCxnSpPr>
          <p:nvPr/>
        </p:nvCxnSpPr>
        <p:spPr>
          <a:xfrm>
            <a:off x="5891491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56B4261F-F383-4800-B299-7D33DEC21C87}"/>
              </a:ext>
            </a:extLst>
          </p:cNvPr>
          <p:cNvCxnSpPr>
            <a:cxnSpLocks/>
          </p:cNvCxnSpPr>
          <p:nvPr/>
        </p:nvCxnSpPr>
        <p:spPr>
          <a:xfrm>
            <a:off x="6312657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78A605B-0583-412C-91D2-446D70DF7CFC}"/>
              </a:ext>
            </a:extLst>
          </p:cNvPr>
          <p:cNvCxnSpPr>
            <a:cxnSpLocks/>
          </p:cNvCxnSpPr>
          <p:nvPr/>
        </p:nvCxnSpPr>
        <p:spPr>
          <a:xfrm>
            <a:off x="6673031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C2DC7885-02B5-4749-A2F6-57A8083E3D26}"/>
              </a:ext>
            </a:extLst>
          </p:cNvPr>
          <p:cNvCxnSpPr>
            <a:cxnSpLocks/>
          </p:cNvCxnSpPr>
          <p:nvPr/>
        </p:nvCxnSpPr>
        <p:spPr>
          <a:xfrm>
            <a:off x="704950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5A8E04B8-471C-4482-AAB1-393DA0580B22}"/>
              </a:ext>
            </a:extLst>
          </p:cNvPr>
          <p:cNvCxnSpPr>
            <a:cxnSpLocks/>
          </p:cNvCxnSpPr>
          <p:nvPr/>
        </p:nvCxnSpPr>
        <p:spPr>
          <a:xfrm>
            <a:off x="7377977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AAC57D3-F2F8-42A2-AD1C-C1F873763701}"/>
              </a:ext>
            </a:extLst>
          </p:cNvPr>
          <p:cNvCxnSpPr>
            <a:cxnSpLocks/>
          </p:cNvCxnSpPr>
          <p:nvPr/>
        </p:nvCxnSpPr>
        <p:spPr>
          <a:xfrm>
            <a:off x="7830738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3A2D4060-2BB0-48DD-B0D5-C2DD56B13455}"/>
              </a:ext>
            </a:extLst>
          </p:cNvPr>
          <p:cNvCxnSpPr>
            <a:cxnSpLocks/>
          </p:cNvCxnSpPr>
          <p:nvPr/>
        </p:nvCxnSpPr>
        <p:spPr>
          <a:xfrm>
            <a:off x="8230233" y="5364286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C8F4B2D-C309-451E-A04F-AA5302730F7F}"/>
              </a:ext>
            </a:extLst>
          </p:cNvPr>
          <p:cNvCxnSpPr>
            <a:cxnSpLocks/>
          </p:cNvCxnSpPr>
          <p:nvPr/>
        </p:nvCxnSpPr>
        <p:spPr>
          <a:xfrm>
            <a:off x="8583210" y="536614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D937EE4-394B-4CD3-B6F5-DF2DDB9722EA}"/>
              </a:ext>
            </a:extLst>
          </p:cNvPr>
          <p:cNvCxnSpPr>
            <a:cxnSpLocks/>
          </p:cNvCxnSpPr>
          <p:nvPr/>
        </p:nvCxnSpPr>
        <p:spPr>
          <a:xfrm>
            <a:off x="89867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9BE52A2C-3E88-49CF-BB45-B60730D1F7FB}"/>
              </a:ext>
            </a:extLst>
          </p:cNvPr>
          <p:cNvCxnSpPr>
            <a:cxnSpLocks/>
          </p:cNvCxnSpPr>
          <p:nvPr/>
        </p:nvCxnSpPr>
        <p:spPr>
          <a:xfrm>
            <a:off x="93931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BE49BF17-DAFA-4844-8C22-9AFD8A4B800F}"/>
              </a:ext>
            </a:extLst>
          </p:cNvPr>
          <p:cNvCxnSpPr>
            <a:cxnSpLocks/>
          </p:cNvCxnSpPr>
          <p:nvPr/>
        </p:nvCxnSpPr>
        <p:spPr>
          <a:xfrm>
            <a:off x="9808777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A7DBD745-E0A8-476B-B93C-157A187F43F8}"/>
              </a:ext>
            </a:extLst>
          </p:cNvPr>
          <p:cNvCxnSpPr>
            <a:cxnSpLocks/>
          </p:cNvCxnSpPr>
          <p:nvPr/>
        </p:nvCxnSpPr>
        <p:spPr>
          <a:xfrm>
            <a:off x="102244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74FBF4E8-49E3-4DCB-ACA5-3D2D0934B6A5}"/>
              </a:ext>
            </a:extLst>
          </p:cNvPr>
          <p:cNvCxnSpPr>
            <a:cxnSpLocks/>
          </p:cNvCxnSpPr>
          <p:nvPr/>
        </p:nvCxnSpPr>
        <p:spPr>
          <a:xfrm>
            <a:off x="106308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861DFFE5-AEFA-45A5-B1B3-A58CCD66B51F}"/>
              </a:ext>
            </a:extLst>
          </p:cNvPr>
          <p:cNvCxnSpPr>
            <a:cxnSpLocks/>
          </p:cNvCxnSpPr>
          <p:nvPr/>
        </p:nvCxnSpPr>
        <p:spPr>
          <a:xfrm>
            <a:off x="11046449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Arrow: Curved Down 2">
            <a:extLst>
              <a:ext uri="{FF2B5EF4-FFF2-40B4-BE49-F238E27FC236}">
                <a16:creationId xmlns:a16="http://schemas.microsoft.com/office/drawing/2014/main" id="{8292BA20-75D1-40F0-B25F-4275098C2666}"/>
              </a:ext>
            </a:extLst>
          </p:cNvPr>
          <p:cNvSpPr/>
          <p:nvPr/>
        </p:nvSpPr>
        <p:spPr>
          <a:xfrm>
            <a:off x="2115502" y="5020623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E69D879D-78F0-43A9-A9E8-93177048D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369" y="1974470"/>
            <a:ext cx="1904258" cy="2020846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FAD1EEB4-5F8C-41DA-9767-928B5DBDC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0524" y="1974470"/>
            <a:ext cx="1911212" cy="2028225"/>
          </a:xfrm>
          <a:prstGeom prst="rect">
            <a:avLst/>
          </a:prstGeom>
        </p:spPr>
      </p:pic>
      <p:sp>
        <p:nvSpPr>
          <p:cNvPr id="61" name="Arrow: Curved Down 60">
            <a:extLst>
              <a:ext uri="{FF2B5EF4-FFF2-40B4-BE49-F238E27FC236}">
                <a16:creationId xmlns:a16="http://schemas.microsoft.com/office/drawing/2014/main" id="{60B2EB47-F577-4BBB-9EB7-88FD4E7EAB6F}"/>
              </a:ext>
            </a:extLst>
          </p:cNvPr>
          <p:cNvSpPr/>
          <p:nvPr/>
        </p:nvSpPr>
        <p:spPr>
          <a:xfrm>
            <a:off x="2906165" y="5021943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47277ED2-7401-4E65-92F0-B23FC48E25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9526" y="2021203"/>
            <a:ext cx="390580" cy="1886213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62934D1A-667A-4437-A800-333BFBE8AE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1068" y="2033484"/>
            <a:ext cx="390580" cy="1886213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16DE6358-E7A6-4A49-AAA5-084FB68DD1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9195" y="2041787"/>
            <a:ext cx="390580" cy="1886213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57D58144-C85D-483F-8B63-E9657BA0D6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7322" y="2041787"/>
            <a:ext cx="390580" cy="1886213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64EC5B30-0FF0-4576-8687-DF8460258B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3222" y="2029002"/>
            <a:ext cx="390580" cy="188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7165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9F4A7E8-6E95-4550-91AB-B13DD7B7D510}"/>
              </a:ext>
            </a:extLst>
          </p:cNvPr>
          <p:cNvSpPr txBox="1"/>
          <p:nvPr/>
        </p:nvSpPr>
        <p:spPr>
          <a:xfrm>
            <a:off x="1317931" y="619607"/>
            <a:ext cx="91471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7200" b="1" dirty="0"/>
              <a:t>three hundred and fifty</a:t>
            </a:r>
            <a:endParaRPr lang="en-GB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F22502-A43F-4965-A867-37F07D444A0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173" y="6322695"/>
            <a:ext cx="1395095" cy="53530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888FD48-8582-404B-98E6-B0689D08FC84}"/>
              </a:ext>
            </a:extLst>
          </p:cNvPr>
          <p:cNvGrpSpPr/>
          <p:nvPr/>
        </p:nvGrpSpPr>
        <p:grpSpPr>
          <a:xfrm>
            <a:off x="1369273" y="5353680"/>
            <a:ext cx="10434329" cy="625553"/>
            <a:chOff x="1369273" y="5353680"/>
            <a:chExt cx="10434329" cy="62555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B921525-7FAE-4D0C-8401-B321B1216B79}"/>
                </a:ext>
              </a:extLst>
            </p:cNvPr>
            <p:cNvGrpSpPr/>
            <p:nvPr/>
          </p:nvGrpSpPr>
          <p:grpSpPr>
            <a:xfrm>
              <a:off x="1369273" y="5354414"/>
              <a:ext cx="10434329" cy="624819"/>
              <a:chOff x="920319" y="5427309"/>
              <a:chExt cx="10434329" cy="624819"/>
            </a:xfrm>
          </p:grpSpPr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DF71F826-82AE-47E6-B144-3AC27F774F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0319" y="5427309"/>
                <a:ext cx="10162820" cy="582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A6B9591-67A2-4C15-A1EE-9A4162FDFD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9507" y="5445507"/>
                <a:ext cx="0" cy="18660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BDB17B6-8E82-4376-A7A0-270C59D7C2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46701" y="5433134"/>
                <a:ext cx="0" cy="211365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3E89065-D6EF-482B-9FB6-B58A6EF997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6218" y="5445507"/>
                <a:ext cx="0" cy="18661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B20B8CB-B0A9-4D3C-A66B-603E3329FB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52727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45DD453-C934-4FBC-9AB8-1A71871AA3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67239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DCA4FA7-0140-4119-96D1-D0446281C5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5946" y="5433134"/>
                <a:ext cx="0" cy="198983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5471D07-0DE1-4E0F-9256-2500AB164C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35441" y="5433134"/>
                <a:ext cx="0" cy="198983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3430A26-8446-4E55-8E3C-2E6ABF7865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61570" y="5433134"/>
                <a:ext cx="0" cy="19898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E9DA408-4F42-4D57-96AC-0CAF9A797C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4948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B1DCE28-C447-4BA4-8906-CCC503901D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7045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8E4619B-A42B-425E-94AB-8B24EE0F48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7662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52C3A77-A612-46F2-AB3D-7C2A902E0A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87158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9769575-964B-45DC-BBD2-1C79F97E48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0281" y="5433134"/>
                <a:ext cx="0" cy="21119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02EE5C9B-C9F2-434E-9482-44D4B91A3C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70847" y="5433134"/>
                <a:ext cx="0" cy="21119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B18AC38-8B0C-4248-B56B-3BE2627B6A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22996" y="5433134"/>
                <a:ext cx="0" cy="21813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A11A521E-8B9A-4BB9-BC4B-8EC2E793D9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78103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E287C39-B02C-4440-A635-59177AB27B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75109" y="5445507"/>
                <a:ext cx="0" cy="205757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7EDDA15-E073-4E0A-A29D-51E49CBBF5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67302" y="5433134"/>
                <a:ext cx="854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9C1E6A1-FEAA-4A9A-95A8-0C62A13FCE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6327" y="5445507"/>
                <a:ext cx="0" cy="198826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99BFD9B-1A70-444E-8CC0-427C159647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19295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48D2D32-6C7E-4C62-91A7-973CC6EB97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2670" y="5445507"/>
                <a:ext cx="0" cy="20465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1411BEB2-93EC-4857-B6F3-E135D78BB5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67675" y="5445507"/>
                <a:ext cx="0" cy="22490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4C8D4D5-8F31-4668-9513-055489B8DFDC}"/>
                  </a:ext>
                </a:extLst>
              </p:cNvPr>
              <p:cNvSpPr txBox="1"/>
              <p:nvPr/>
            </p:nvSpPr>
            <p:spPr>
              <a:xfrm>
                <a:off x="1093506" y="5682796"/>
                <a:ext cx="10261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0          100         200         300          400        500         600       700         800       900         1000       1100        1200</a:t>
                </a:r>
              </a:p>
            </p:txBody>
          </p:sp>
        </p:grp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F3E7700-CB6B-4A60-9FC7-C2FFBAC9DE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07002" y="5360973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D109CE3-F8FB-47AB-BED3-B2A76F548851}"/>
                </a:ext>
              </a:extLst>
            </p:cNvPr>
            <p:cNvCxnSpPr>
              <a:cxnSpLocks/>
            </p:cNvCxnSpPr>
            <p:nvPr/>
          </p:nvCxnSpPr>
          <p:spPr>
            <a:xfrm>
              <a:off x="10832544" y="5353680"/>
              <a:ext cx="1309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9725200-757D-4FFB-B18F-BC03980258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88893" y="5362720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7046EF0-3143-4F90-9C25-368F032BFF56}"/>
              </a:ext>
            </a:extLst>
          </p:cNvPr>
          <p:cNvCxnSpPr>
            <a:cxnSpLocks/>
          </p:cNvCxnSpPr>
          <p:nvPr/>
        </p:nvCxnSpPr>
        <p:spPr>
          <a:xfrm>
            <a:off x="1898975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B302533-9206-49AF-8A17-36D4B9A9604E}"/>
              </a:ext>
            </a:extLst>
          </p:cNvPr>
          <p:cNvCxnSpPr>
            <a:cxnSpLocks/>
          </p:cNvCxnSpPr>
          <p:nvPr/>
        </p:nvCxnSpPr>
        <p:spPr>
          <a:xfrm>
            <a:off x="228959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5604567-D42E-4EC1-BAF9-1EC2E7927819}"/>
              </a:ext>
            </a:extLst>
          </p:cNvPr>
          <p:cNvCxnSpPr>
            <a:cxnSpLocks/>
          </p:cNvCxnSpPr>
          <p:nvPr/>
        </p:nvCxnSpPr>
        <p:spPr>
          <a:xfrm>
            <a:off x="2706842" y="5363074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5C5C130-9808-4BA4-9617-29ABD9149F9E}"/>
              </a:ext>
            </a:extLst>
          </p:cNvPr>
          <p:cNvCxnSpPr>
            <a:cxnSpLocks/>
          </p:cNvCxnSpPr>
          <p:nvPr/>
        </p:nvCxnSpPr>
        <p:spPr>
          <a:xfrm>
            <a:off x="3090190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BE213370-B2D7-4D11-823D-201CEDD889CE}"/>
              </a:ext>
            </a:extLst>
          </p:cNvPr>
          <p:cNvCxnSpPr>
            <a:cxnSpLocks/>
          </p:cNvCxnSpPr>
          <p:nvPr/>
        </p:nvCxnSpPr>
        <p:spPr>
          <a:xfrm>
            <a:off x="3505832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E6E0605-3A1A-428D-83CC-64544BE3D165}"/>
              </a:ext>
            </a:extLst>
          </p:cNvPr>
          <p:cNvCxnSpPr>
            <a:cxnSpLocks/>
          </p:cNvCxnSpPr>
          <p:nvPr/>
        </p:nvCxnSpPr>
        <p:spPr>
          <a:xfrm>
            <a:off x="3940839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3375506-8047-4292-8C12-E22F54E920AA}"/>
              </a:ext>
            </a:extLst>
          </p:cNvPr>
          <p:cNvCxnSpPr>
            <a:cxnSpLocks/>
          </p:cNvCxnSpPr>
          <p:nvPr/>
        </p:nvCxnSpPr>
        <p:spPr>
          <a:xfrm>
            <a:off x="434921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04B2EFE-2DDF-484A-A276-7F7A0B172D06}"/>
              </a:ext>
            </a:extLst>
          </p:cNvPr>
          <p:cNvCxnSpPr>
            <a:cxnSpLocks/>
          </p:cNvCxnSpPr>
          <p:nvPr/>
        </p:nvCxnSpPr>
        <p:spPr>
          <a:xfrm>
            <a:off x="4748706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5DCF014E-D8DD-4F45-980B-63D201937BF1}"/>
              </a:ext>
            </a:extLst>
          </p:cNvPr>
          <p:cNvCxnSpPr>
            <a:cxnSpLocks/>
          </p:cNvCxnSpPr>
          <p:nvPr/>
        </p:nvCxnSpPr>
        <p:spPr>
          <a:xfrm>
            <a:off x="5130446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ECEB29FC-1FD2-44BA-B209-D62524119D85}"/>
              </a:ext>
            </a:extLst>
          </p:cNvPr>
          <p:cNvCxnSpPr>
            <a:cxnSpLocks/>
          </p:cNvCxnSpPr>
          <p:nvPr/>
        </p:nvCxnSpPr>
        <p:spPr>
          <a:xfrm>
            <a:off x="5521064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230CA80-9455-4912-9DF0-B31195DDC160}"/>
              </a:ext>
            </a:extLst>
          </p:cNvPr>
          <p:cNvCxnSpPr>
            <a:cxnSpLocks/>
          </p:cNvCxnSpPr>
          <p:nvPr/>
        </p:nvCxnSpPr>
        <p:spPr>
          <a:xfrm>
            <a:off x="5891491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56B4261F-F383-4800-B299-7D33DEC21C87}"/>
              </a:ext>
            </a:extLst>
          </p:cNvPr>
          <p:cNvCxnSpPr>
            <a:cxnSpLocks/>
          </p:cNvCxnSpPr>
          <p:nvPr/>
        </p:nvCxnSpPr>
        <p:spPr>
          <a:xfrm>
            <a:off x="6312657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78A605B-0583-412C-91D2-446D70DF7CFC}"/>
              </a:ext>
            </a:extLst>
          </p:cNvPr>
          <p:cNvCxnSpPr>
            <a:cxnSpLocks/>
          </p:cNvCxnSpPr>
          <p:nvPr/>
        </p:nvCxnSpPr>
        <p:spPr>
          <a:xfrm>
            <a:off x="6673031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C2DC7885-02B5-4749-A2F6-57A8083E3D26}"/>
              </a:ext>
            </a:extLst>
          </p:cNvPr>
          <p:cNvCxnSpPr>
            <a:cxnSpLocks/>
          </p:cNvCxnSpPr>
          <p:nvPr/>
        </p:nvCxnSpPr>
        <p:spPr>
          <a:xfrm>
            <a:off x="704950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5A8E04B8-471C-4482-AAB1-393DA0580B22}"/>
              </a:ext>
            </a:extLst>
          </p:cNvPr>
          <p:cNvCxnSpPr>
            <a:cxnSpLocks/>
          </p:cNvCxnSpPr>
          <p:nvPr/>
        </p:nvCxnSpPr>
        <p:spPr>
          <a:xfrm>
            <a:off x="7377977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AAC57D3-F2F8-42A2-AD1C-C1F873763701}"/>
              </a:ext>
            </a:extLst>
          </p:cNvPr>
          <p:cNvCxnSpPr>
            <a:cxnSpLocks/>
          </p:cNvCxnSpPr>
          <p:nvPr/>
        </p:nvCxnSpPr>
        <p:spPr>
          <a:xfrm>
            <a:off x="7830738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3A2D4060-2BB0-48DD-B0D5-C2DD56B13455}"/>
              </a:ext>
            </a:extLst>
          </p:cNvPr>
          <p:cNvCxnSpPr>
            <a:cxnSpLocks/>
          </p:cNvCxnSpPr>
          <p:nvPr/>
        </p:nvCxnSpPr>
        <p:spPr>
          <a:xfrm>
            <a:off x="8230233" y="5364286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C8F4B2D-C309-451E-A04F-AA5302730F7F}"/>
              </a:ext>
            </a:extLst>
          </p:cNvPr>
          <p:cNvCxnSpPr>
            <a:cxnSpLocks/>
          </p:cNvCxnSpPr>
          <p:nvPr/>
        </p:nvCxnSpPr>
        <p:spPr>
          <a:xfrm>
            <a:off x="8583210" y="536614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D937EE4-394B-4CD3-B6F5-DF2DDB9722EA}"/>
              </a:ext>
            </a:extLst>
          </p:cNvPr>
          <p:cNvCxnSpPr>
            <a:cxnSpLocks/>
          </p:cNvCxnSpPr>
          <p:nvPr/>
        </p:nvCxnSpPr>
        <p:spPr>
          <a:xfrm>
            <a:off x="89867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9BE52A2C-3E88-49CF-BB45-B60730D1F7FB}"/>
              </a:ext>
            </a:extLst>
          </p:cNvPr>
          <p:cNvCxnSpPr>
            <a:cxnSpLocks/>
          </p:cNvCxnSpPr>
          <p:nvPr/>
        </p:nvCxnSpPr>
        <p:spPr>
          <a:xfrm>
            <a:off x="93931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BE49BF17-DAFA-4844-8C22-9AFD8A4B800F}"/>
              </a:ext>
            </a:extLst>
          </p:cNvPr>
          <p:cNvCxnSpPr>
            <a:cxnSpLocks/>
          </p:cNvCxnSpPr>
          <p:nvPr/>
        </p:nvCxnSpPr>
        <p:spPr>
          <a:xfrm>
            <a:off x="9808777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A7DBD745-E0A8-476B-B93C-157A187F43F8}"/>
              </a:ext>
            </a:extLst>
          </p:cNvPr>
          <p:cNvCxnSpPr>
            <a:cxnSpLocks/>
          </p:cNvCxnSpPr>
          <p:nvPr/>
        </p:nvCxnSpPr>
        <p:spPr>
          <a:xfrm>
            <a:off x="102244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74FBF4E8-49E3-4DCB-ACA5-3D2D0934B6A5}"/>
              </a:ext>
            </a:extLst>
          </p:cNvPr>
          <p:cNvCxnSpPr>
            <a:cxnSpLocks/>
          </p:cNvCxnSpPr>
          <p:nvPr/>
        </p:nvCxnSpPr>
        <p:spPr>
          <a:xfrm>
            <a:off x="106308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861DFFE5-AEFA-45A5-B1B3-A58CCD66B51F}"/>
              </a:ext>
            </a:extLst>
          </p:cNvPr>
          <p:cNvCxnSpPr>
            <a:cxnSpLocks/>
          </p:cNvCxnSpPr>
          <p:nvPr/>
        </p:nvCxnSpPr>
        <p:spPr>
          <a:xfrm>
            <a:off x="11046449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Arrow: Curved Down 2">
            <a:extLst>
              <a:ext uri="{FF2B5EF4-FFF2-40B4-BE49-F238E27FC236}">
                <a16:creationId xmlns:a16="http://schemas.microsoft.com/office/drawing/2014/main" id="{8292BA20-75D1-40F0-B25F-4275098C2666}"/>
              </a:ext>
            </a:extLst>
          </p:cNvPr>
          <p:cNvSpPr/>
          <p:nvPr/>
        </p:nvSpPr>
        <p:spPr>
          <a:xfrm>
            <a:off x="2115502" y="5020623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E69D879D-78F0-43A9-A9E8-93177048D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369" y="1974470"/>
            <a:ext cx="1904258" cy="2020846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FAD1EEB4-5F8C-41DA-9767-928B5DBDC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0524" y="1974470"/>
            <a:ext cx="1911212" cy="2028225"/>
          </a:xfrm>
          <a:prstGeom prst="rect">
            <a:avLst/>
          </a:prstGeom>
        </p:spPr>
      </p:pic>
      <p:sp>
        <p:nvSpPr>
          <p:cNvPr id="61" name="Arrow: Curved Down 60">
            <a:extLst>
              <a:ext uri="{FF2B5EF4-FFF2-40B4-BE49-F238E27FC236}">
                <a16:creationId xmlns:a16="http://schemas.microsoft.com/office/drawing/2014/main" id="{60B2EB47-F577-4BBB-9EB7-88FD4E7EAB6F}"/>
              </a:ext>
            </a:extLst>
          </p:cNvPr>
          <p:cNvSpPr/>
          <p:nvPr/>
        </p:nvSpPr>
        <p:spPr>
          <a:xfrm>
            <a:off x="2906165" y="5021943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47277ED2-7401-4E65-92F0-B23FC48E25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9526" y="2021203"/>
            <a:ext cx="390580" cy="1886213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62934D1A-667A-4437-A800-333BFBE8AE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1068" y="2033484"/>
            <a:ext cx="390580" cy="1886213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16DE6358-E7A6-4A49-AAA5-084FB68DD1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9195" y="2041787"/>
            <a:ext cx="390580" cy="1886213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57D58144-C85D-483F-8B63-E9657BA0D6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7322" y="2041787"/>
            <a:ext cx="390580" cy="1886213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64EC5B30-0FF0-4576-8687-DF8460258B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3222" y="2029002"/>
            <a:ext cx="390580" cy="1886213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26BB26A6-54CF-4A60-9588-11C570250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350" y="1949666"/>
            <a:ext cx="1911212" cy="2028225"/>
          </a:xfrm>
          <a:prstGeom prst="rect">
            <a:avLst/>
          </a:prstGeom>
        </p:spPr>
      </p:pic>
      <p:sp>
        <p:nvSpPr>
          <p:cNvPr id="68" name="Arrow: Curved Down 67">
            <a:extLst>
              <a:ext uri="{FF2B5EF4-FFF2-40B4-BE49-F238E27FC236}">
                <a16:creationId xmlns:a16="http://schemas.microsoft.com/office/drawing/2014/main" id="{EF1EE4F1-AACD-44D1-A1A2-0BB017C2887A}"/>
              </a:ext>
            </a:extLst>
          </p:cNvPr>
          <p:cNvSpPr/>
          <p:nvPr/>
        </p:nvSpPr>
        <p:spPr>
          <a:xfrm>
            <a:off x="3739398" y="5005883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5349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9F4A7E8-6E95-4550-91AB-B13DD7B7D510}"/>
              </a:ext>
            </a:extLst>
          </p:cNvPr>
          <p:cNvSpPr txBox="1"/>
          <p:nvPr/>
        </p:nvSpPr>
        <p:spPr>
          <a:xfrm>
            <a:off x="1550558" y="619607"/>
            <a:ext cx="86818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7200" b="1" dirty="0"/>
              <a:t>four hundred and fifty</a:t>
            </a:r>
            <a:endParaRPr lang="en-GB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F22502-A43F-4965-A867-37F07D444A0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173" y="6322695"/>
            <a:ext cx="1395095" cy="53530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888FD48-8582-404B-98E6-B0689D08FC84}"/>
              </a:ext>
            </a:extLst>
          </p:cNvPr>
          <p:cNvGrpSpPr/>
          <p:nvPr/>
        </p:nvGrpSpPr>
        <p:grpSpPr>
          <a:xfrm>
            <a:off x="1369273" y="5353680"/>
            <a:ext cx="10434329" cy="625553"/>
            <a:chOff x="1369273" y="5353680"/>
            <a:chExt cx="10434329" cy="62555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B921525-7FAE-4D0C-8401-B321B1216B79}"/>
                </a:ext>
              </a:extLst>
            </p:cNvPr>
            <p:cNvGrpSpPr/>
            <p:nvPr/>
          </p:nvGrpSpPr>
          <p:grpSpPr>
            <a:xfrm>
              <a:off x="1369273" y="5354414"/>
              <a:ext cx="10434329" cy="624819"/>
              <a:chOff x="920319" y="5427309"/>
              <a:chExt cx="10434329" cy="624819"/>
            </a:xfrm>
          </p:grpSpPr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DF71F826-82AE-47E6-B144-3AC27F774F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0319" y="5427309"/>
                <a:ext cx="10162820" cy="582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A6B9591-67A2-4C15-A1EE-9A4162FDFD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9507" y="5445507"/>
                <a:ext cx="0" cy="18660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BDB17B6-8E82-4376-A7A0-270C59D7C2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46701" y="5433134"/>
                <a:ext cx="0" cy="211365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3E89065-D6EF-482B-9FB6-B58A6EF997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6218" y="5445507"/>
                <a:ext cx="0" cy="18661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B20B8CB-B0A9-4D3C-A66B-603E3329FB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52727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45DD453-C934-4FBC-9AB8-1A71871AA3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67239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DCA4FA7-0140-4119-96D1-D0446281C5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5946" y="5433134"/>
                <a:ext cx="0" cy="198983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5471D07-0DE1-4E0F-9256-2500AB164C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35441" y="5433134"/>
                <a:ext cx="0" cy="198983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3430A26-8446-4E55-8E3C-2E6ABF7865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61570" y="5433134"/>
                <a:ext cx="0" cy="19898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E9DA408-4F42-4D57-96AC-0CAF9A797C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4948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B1DCE28-C447-4BA4-8906-CCC503901D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7045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8E4619B-A42B-425E-94AB-8B24EE0F48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7662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52C3A77-A612-46F2-AB3D-7C2A902E0A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87158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9769575-964B-45DC-BBD2-1C79F97E48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0281" y="5433134"/>
                <a:ext cx="0" cy="21119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02EE5C9B-C9F2-434E-9482-44D4B91A3C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70847" y="5433134"/>
                <a:ext cx="0" cy="21119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B18AC38-8B0C-4248-B56B-3BE2627B6A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22996" y="5433134"/>
                <a:ext cx="0" cy="21813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A11A521E-8B9A-4BB9-BC4B-8EC2E793D9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78103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E287C39-B02C-4440-A635-59177AB27B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75109" y="5445507"/>
                <a:ext cx="0" cy="205757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7EDDA15-E073-4E0A-A29D-51E49CBBF5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67302" y="5433134"/>
                <a:ext cx="854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9C1E6A1-FEAA-4A9A-95A8-0C62A13FCE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6327" y="5445507"/>
                <a:ext cx="0" cy="198826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99BFD9B-1A70-444E-8CC0-427C159647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19295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48D2D32-6C7E-4C62-91A7-973CC6EB97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2670" y="5445507"/>
                <a:ext cx="0" cy="20465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1411BEB2-93EC-4857-B6F3-E135D78BB5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67675" y="5445507"/>
                <a:ext cx="0" cy="22490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4C8D4D5-8F31-4668-9513-055489B8DFDC}"/>
                  </a:ext>
                </a:extLst>
              </p:cNvPr>
              <p:cNvSpPr txBox="1"/>
              <p:nvPr/>
            </p:nvSpPr>
            <p:spPr>
              <a:xfrm>
                <a:off x="1093506" y="5682796"/>
                <a:ext cx="10261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0          100         200         300          400        500         600       700         800       900         1000       1100        1200</a:t>
                </a:r>
              </a:p>
            </p:txBody>
          </p:sp>
        </p:grp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F3E7700-CB6B-4A60-9FC7-C2FFBAC9DE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07002" y="5360973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D109CE3-F8FB-47AB-BED3-B2A76F548851}"/>
                </a:ext>
              </a:extLst>
            </p:cNvPr>
            <p:cNvCxnSpPr>
              <a:cxnSpLocks/>
            </p:cNvCxnSpPr>
            <p:nvPr/>
          </p:nvCxnSpPr>
          <p:spPr>
            <a:xfrm>
              <a:off x="10832544" y="5353680"/>
              <a:ext cx="1309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9725200-757D-4FFB-B18F-BC03980258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88893" y="5362720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7046EF0-3143-4F90-9C25-368F032BFF56}"/>
              </a:ext>
            </a:extLst>
          </p:cNvPr>
          <p:cNvCxnSpPr>
            <a:cxnSpLocks/>
          </p:cNvCxnSpPr>
          <p:nvPr/>
        </p:nvCxnSpPr>
        <p:spPr>
          <a:xfrm>
            <a:off x="1898975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B302533-9206-49AF-8A17-36D4B9A9604E}"/>
              </a:ext>
            </a:extLst>
          </p:cNvPr>
          <p:cNvCxnSpPr>
            <a:cxnSpLocks/>
          </p:cNvCxnSpPr>
          <p:nvPr/>
        </p:nvCxnSpPr>
        <p:spPr>
          <a:xfrm>
            <a:off x="228959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5604567-D42E-4EC1-BAF9-1EC2E7927819}"/>
              </a:ext>
            </a:extLst>
          </p:cNvPr>
          <p:cNvCxnSpPr>
            <a:cxnSpLocks/>
          </p:cNvCxnSpPr>
          <p:nvPr/>
        </p:nvCxnSpPr>
        <p:spPr>
          <a:xfrm>
            <a:off x="2706842" y="5363074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5C5C130-9808-4BA4-9617-29ABD9149F9E}"/>
              </a:ext>
            </a:extLst>
          </p:cNvPr>
          <p:cNvCxnSpPr>
            <a:cxnSpLocks/>
          </p:cNvCxnSpPr>
          <p:nvPr/>
        </p:nvCxnSpPr>
        <p:spPr>
          <a:xfrm>
            <a:off x="3090190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BE213370-B2D7-4D11-823D-201CEDD889CE}"/>
              </a:ext>
            </a:extLst>
          </p:cNvPr>
          <p:cNvCxnSpPr>
            <a:cxnSpLocks/>
          </p:cNvCxnSpPr>
          <p:nvPr/>
        </p:nvCxnSpPr>
        <p:spPr>
          <a:xfrm>
            <a:off x="3505832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E6E0605-3A1A-428D-83CC-64544BE3D165}"/>
              </a:ext>
            </a:extLst>
          </p:cNvPr>
          <p:cNvCxnSpPr>
            <a:cxnSpLocks/>
          </p:cNvCxnSpPr>
          <p:nvPr/>
        </p:nvCxnSpPr>
        <p:spPr>
          <a:xfrm>
            <a:off x="3940839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3375506-8047-4292-8C12-E22F54E920AA}"/>
              </a:ext>
            </a:extLst>
          </p:cNvPr>
          <p:cNvCxnSpPr>
            <a:cxnSpLocks/>
          </p:cNvCxnSpPr>
          <p:nvPr/>
        </p:nvCxnSpPr>
        <p:spPr>
          <a:xfrm>
            <a:off x="434921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04B2EFE-2DDF-484A-A276-7F7A0B172D06}"/>
              </a:ext>
            </a:extLst>
          </p:cNvPr>
          <p:cNvCxnSpPr>
            <a:cxnSpLocks/>
          </p:cNvCxnSpPr>
          <p:nvPr/>
        </p:nvCxnSpPr>
        <p:spPr>
          <a:xfrm>
            <a:off x="4748706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5DCF014E-D8DD-4F45-980B-63D201937BF1}"/>
              </a:ext>
            </a:extLst>
          </p:cNvPr>
          <p:cNvCxnSpPr>
            <a:cxnSpLocks/>
          </p:cNvCxnSpPr>
          <p:nvPr/>
        </p:nvCxnSpPr>
        <p:spPr>
          <a:xfrm>
            <a:off x="5130446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ECEB29FC-1FD2-44BA-B209-D62524119D85}"/>
              </a:ext>
            </a:extLst>
          </p:cNvPr>
          <p:cNvCxnSpPr>
            <a:cxnSpLocks/>
          </p:cNvCxnSpPr>
          <p:nvPr/>
        </p:nvCxnSpPr>
        <p:spPr>
          <a:xfrm>
            <a:off x="5521064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230CA80-9455-4912-9DF0-B31195DDC160}"/>
              </a:ext>
            </a:extLst>
          </p:cNvPr>
          <p:cNvCxnSpPr>
            <a:cxnSpLocks/>
          </p:cNvCxnSpPr>
          <p:nvPr/>
        </p:nvCxnSpPr>
        <p:spPr>
          <a:xfrm>
            <a:off x="5891491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56B4261F-F383-4800-B299-7D33DEC21C87}"/>
              </a:ext>
            </a:extLst>
          </p:cNvPr>
          <p:cNvCxnSpPr>
            <a:cxnSpLocks/>
          </p:cNvCxnSpPr>
          <p:nvPr/>
        </p:nvCxnSpPr>
        <p:spPr>
          <a:xfrm>
            <a:off x="6312657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78A605B-0583-412C-91D2-446D70DF7CFC}"/>
              </a:ext>
            </a:extLst>
          </p:cNvPr>
          <p:cNvCxnSpPr>
            <a:cxnSpLocks/>
          </p:cNvCxnSpPr>
          <p:nvPr/>
        </p:nvCxnSpPr>
        <p:spPr>
          <a:xfrm>
            <a:off x="6673031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C2DC7885-02B5-4749-A2F6-57A8083E3D26}"/>
              </a:ext>
            </a:extLst>
          </p:cNvPr>
          <p:cNvCxnSpPr>
            <a:cxnSpLocks/>
          </p:cNvCxnSpPr>
          <p:nvPr/>
        </p:nvCxnSpPr>
        <p:spPr>
          <a:xfrm>
            <a:off x="704950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5A8E04B8-471C-4482-AAB1-393DA0580B22}"/>
              </a:ext>
            </a:extLst>
          </p:cNvPr>
          <p:cNvCxnSpPr>
            <a:cxnSpLocks/>
          </p:cNvCxnSpPr>
          <p:nvPr/>
        </p:nvCxnSpPr>
        <p:spPr>
          <a:xfrm>
            <a:off x="7377977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AAC57D3-F2F8-42A2-AD1C-C1F873763701}"/>
              </a:ext>
            </a:extLst>
          </p:cNvPr>
          <p:cNvCxnSpPr>
            <a:cxnSpLocks/>
          </p:cNvCxnSpPr>
          <p:nvPr/>
        </p:nvCxnSpPr>
        <p:spPr>
          <a:xfrm>
            <a:off x="7830738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3A2D4060-2BB0-48DD-B0D5-C2DD56B13455}"/>
              </a:ext>
            </a:extLst>
          </p:cNvPr>
          <p:cNvCxnSpPr>
            <a:cxnSpLocks/>
          </p:cNvCxnSpPr>
          <p:nvPr/>
        </p:nvCxnSpPr>
        <p:spPr>
          <a:xfrm>
            <a:off x="8230233" y="5364286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C8F4B2D-C309-451E-A04F-AA5302730F7F}"/>
              </a:ext>
            </a:extLst>
          </p:cNvPr>
          <p:cNvCxnSpPr>
            <a:cxnSpLocks/>
          </p:cNvCxnSpPr>
          <p:nvPr/>
        </p:nvCxnSpPr>
        <p:spPr>
          <a:xfrm>
            <a:off x="8583210" y="536614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D937EE4-394B-4CD3-B6F5-DF2DDB9722EA}"/>
              </a:ext>
            </a:extLst>
          </p:cNvPr>
          <p:cNvCxnSpPr>
            <a:cxnSpLocks/>
          </p:cNvCxnSpPr>
          <p:nvPr/>
        </p:nvCxnSpPr>
        <p:spPr>
          <a:xfrm>
            <a:off x="89867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9BE52A2C-3E88-49CF-BB45-B60730D1F7FB}"/>
              </a:ext>
            </a:extLst>
          </p:cNvPr>
          <p:cNvCxnSpPr>
            <a:cxnSpLocks/>
          </p:cNvCxnSpPr>
          <p:nvPr/>
        </p:nvCxnSpPr>
        <p:spPr>
          <a:xfrm>
            <a:off x="93931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BE49BF17-DAFA-4844-8C22-9AFD8A4B800F}"/>
              </a:ext>
            </a:extLst>
          </p:cNvPr>
          <p:cNvCxnSpPr>
            <a:cxnSpLocks/>
          </p:cNvCxnSpPr>
          <p:nvPr/>
        </p:nvCxnSpPr>
        <p:spPr>
          <a:xfrm>
            <a:off x="9808777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A7DBD745-E0A8-476B-B93C-157A187F43F8}"/>
              </a:ext>
            </a:extLst>
          </p:cNvPr>
          <p:cNvCxnSpPr>
            <a:cxnSpLocks/>
          </p:cNvCxnSpPr>
          <p:nvPr/>
        </p:nvCxnSpPr>
        <p:spPr>
          <a:xfrm>
            <a:off x="102244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74FBF4E8-49E3-4DCB-ACA5-3D2D0934B6A5}"/>
              </a:ext>
            </a:extLst>
          </p:cNvPr>
          <p:cNvCxnSpPr>
            <a:cxnSpLocks/>
          </p:cNvCxnSpPr>
          <p:nvPr/>
        </p:nvCxnSpPr>
        <p:spPr>
          <a:xfrm>
            <a:off x="106308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861DFFE5-AEFA-45A5-B1B3-A58CCD66B51F}"/>
              </a:ext>
            </a:extLst>
          </p:cNvPr>
          <p:cNvCxnSpPr>
            <a:cxnSpLocks/>
          </p:cNvCxnSpPr>
          <p:nvPr/>
        </p:nvCxnSpPr>
        <p:spPr>
          <a:xfrm>
            <a:off x="11046449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Arrow: Curved Down 2">
            <a:extLst>
              <a:ext uri="{FF2B5EF4-FFF2-40B4-BE49-F238E27FC236}">
                <a16:creationId xmlns:a16="http://schemas.microsoft.com/office/drawing/2014/main" id="{8292BA20-75D1-40F0-B25F-4275098C2666}"/>
              </a:ext>
            </a:extLst>
          </p:cNvPr>
          <p:cNvSpPr/>
          <p:nvPr/>
        </p:nvSpPr>
        <p:spPr>
          <a:xfrm>
            <a:off x="2115502" y="5020623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E69D879D-78F0-43A9-A9E8-93177048D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6112" y="1933118"/>
            <a:ext cx="1310236" cy="139045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FAD1EEB4-5F8C-41DA-9767-928B5DBDC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4900" y="1948246"/>
            <a:ext cx="1315021" cy="1395532"/>
          </a:xfrm>
          <a:prstGeom prst="rect">
            <a:avLst/>
          </a:prstGeom>
        </p:spPr>
      </p:pic>
      <p:sp>
        <p:nvSpPr>
          <p:cNvPr id="61" name="Arrow: Curved Down 60">
            <a:extLst>
              <a:ext uri="{FF2B5EF4-FFF2-40B4-BE49-F238E27FC236}">
                <a16:creationId xmlns:a16="http://schemas.microsoft.com/office/drawing/2014/main" id="{60B2EB47-F577-4BBB-9EB7-88FD4E7EAB6F}"/>
              </a:ext>
            </a:extLst>
          </p:cNvPr>
          <p:cNvSpPr/>
          <p:nvPr/>
        </p:nvSpPr>
        <p:spPr>
          <a:xfrm>
            <a:off x="2906165" y="5021943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47277ED2-7401-4E65-92F0-B23FC48E25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9526" y="2021204"/>
            <a:ext cx="272955" cy="1318172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62934D1A-667A-4437-A800-333BFBE8AE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1068" y="2033485"/>
            <a:ext cx="272955" cy="1318172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16DE6358-E7A6-4A49-AAA5-084FB68DD1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9195" y="2041788"/>
            <a:ext cx="272955" cy="1318172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57D58144-C85D-483F-8B63-E9657BA0D6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7322" y="2041788"/>
            <a:ext cx="272955" cy="1318172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64EC5B30-0FF0-4576-8687-DF8460258B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3222" y="2029003"/>
            <a:ext cx="272955" cy="1318172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26BB26A6-54CF-4A60-9588-11C570250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350" y="1949667"/>
            <a:ext cx="1315021" cy="1395532"/>
          </a:xfrm>
          <a:prstGeom prst="rect">
            <a:avLst/>
          </a:prstGeom>
        </p:spPr>
      </p:pic>
      <p:sp>
        <p:nvSpPr>
          <p:cNvPr id="68" name="Arrow: Curved Down 67">
            <a:extLst>
              <a:ext uri="{FF2B5EF4-FFF2-40B4-BE49-F238E27FC236}">
                <a16:creationId xmlns:a16="http://schemas.microsoft.com/office/drawing/2014/main" id="{EF1EE4F1-AACD-44D1-A1A2-0BB017C2887A}"/>
              </a:ext>
            </a:extLst>
          </p:cNvPr>
          <p:cNvSpPr/>
          <p:nvPr/>
        </p:nvSpPr>
        <p:spPr>
          <a:xfrm>
            <a:off x="3739398" y="5005883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9" name="Arrow: Curved Down 68">
            <a:extLst>
              <a:ext uri="{FF2B5EF4-FFF2-40B4-BE49-F238E27FC236}">
                <a16:creationId xmlns:a16="http://schemas.microsoft.com/office/drawing/2014/main" id="{540C3B9D-303C-40E0-BF2D-FEFD11906366}"/>
              </a:ext>
            </a:extLst>
          </p:cNvPr>
          <p:cNvSpPr/>
          <p:nvPr/>
        </p:nvSpPr>
        <p:spPr>
          <a:xfrm>
            <a:off x="4568405" y="4996446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7E5CA7CC-B730-4E51-8795-85286A662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3720" y="1933118"/>
            <a:ext cx="1315021" cy="139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449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9F4A7E8-6E95-4550-91AB-B13DD7B7D510}"/>
              </a:ext>
            </a:extLst>
          </p:cNvPr>
          <p:cNvSpPr txBox="1"/>
          <p:nvPr/>
        </p:nvSpPr>
        <p:spPr>
          <a:xfrm>
            <a:off x="1644046" y="619607"/>
            <a:ext cx="84948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7200" b="1" dirty="0"/>
              <a:t>five hundred and fifty</a:t>
            </a:r>
            <a:endParaRPr lang="en-GB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F22502-A43F-4965-A867-37F07D444A0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173" y="6322695"/>
            <a:ext cx="1395095" cy="53530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888FD48-8582-404B-98E6-B0689D08FC84}"/>
              </a:ext>
            </a:extLst>
          </p:cNvPr>
          <p:cNvGrpSpPr/>
          <p:nvPr/>
        </p:nvGrpSpPr>
        <p:grpSpPr>
          <a:xfrm>
            <a:off x="1369273" y="5353680"/>
            <a:ext cx="10434329" cy="625553"/>
            <a:chOff x="1369273" y="5353680"/>
            <a:chExt cx="10434329" cy="62555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B921525-7FAE-4D0C-8401-B321B1216B79}"/>
                </a:ext>
              </a:extLst>
            </p:cNvPr>
            <p:cNvGrpSpPr/>
            <p:nvPr/>
          </p:nvGrpSpPr>
          <p:grpSpPr>
            <a:xfrm>
              <a:off x="1369273" y="5354414"/>
              <a:ext cx="10434329" cy="624819"/>
              <a:chOff x="920319" y="5427309"/>
              <a:chExt cx="10434329" cy="624819"/>
            </a:xfrm>
          </p:grpSpPr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DF71F826-82AE-47E6-B144-3AC27F774F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0319" y="5427309"/>
                <a:ext cx="10162820" cy="582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A6B9591-67A2-4C15-A1EE-9A4162FDFD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9507" y="5445507"/>
                <a:ext cx="0" cy="18660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BDB17B6-8E82-4376-A7A0-270C59D7C2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46701" y="5433134"/>
                <a:ext cx="0" cy="211365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3E89065-D6EF-482B-9FB6-B58A6EF997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6218" y="5445507"/>
                <a:ext cx="0" cy="18661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B20B8CB-B0A9-4D3C-A66B-603E3329FB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52727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45DD453-C934-4FBC-9AB8-1A71871AA3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67239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DCA4FA7-0140-4119-96D1-D0446281C5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5946" y="5433134"/>
                <a:ext cx="0" cy="198983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5471D07-0DE1-4E0F-9256-2500AB164C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35441" y="5433134"/>
                <a:ext cx="0" cy="198983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3430A26-8446-4E55-8E3C-2E6ABF7865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61570" y="5433134"/>
                <a:ext cx="0" cy="19898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E9DA408-4F42-4D57-96AC-0CAF9A797C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4948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B1DCE28-C447-4BA4-8906-CCC503901D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7045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8E4619B-A42B-425E-94AB-8B24EE0F48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7662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52C3A77-A612-46F2-AB3D-7C2A902E0A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87158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9769575-964B-45DC-BBD2-1C79F97E48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0281" y="5433134"/>
                <a:ext cx="0" cy="21119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02EE5C9B-C9F2-434E-9482-44D4B91A3C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70847" y="5433134"/>
                <a:ext cx="0" cy="21119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B18AC38-8B0C-4248-B56B-3BE2627B6A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22996" y="5433134"/>
                <a:ext cx="0" cy="21813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A11A521E-8B9A-4BB9-BC4B-8EC2E793D9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78103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E287C39-B02C-4440-A635-59177AB27B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75109" y="5445507"/>
                <a:ext cx="0" cy="205757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7EDDA15-E073-4E0A-A29D-51E49CBBF5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67302" y="5433134"/>
                <a:ext cx="854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9C1E6A1-FEAA-4A9A-95A8-0C62A13FCE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6327" y="5445507"/>
                <a:ext cx="0" cy="198826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99BFD9B-1A70-444E-8CC0-427C159647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19295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48D2D32-6C7E-4C62-91A7-973CC6EB97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2670" y="5445507"/>
                <a:ext cx="0" cy="20465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1411BEB2-93EC-4857-B6F3-E135D78BB5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67675" y="5445507"/>
                <a:ext cx="0" cy="22490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4C8D4D5-8F31-4668-9513-055489B8DFDC}"/>
                  </a:ext>
                </a:extLst>
              </p:cNvPr>
              <p:cNvSpPr txBox="1"/>
              <p:nvPr/>
            </p:nvSpPr>
            <p:spPr>
              <a:xfrm>
                <a:off x="1093506" y="5682796"/>
                <a:ext cx="10261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0          100         200         300          400        500         600       700         800       900         1000       1100        1200</a:t>
                </a:r>
              </a:p>
            </p:txBody>
          </p:sp>
        </p:grp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F3E7700-CB6B-4A60-9FC7-C2FFBAC9DE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07002" y="5360973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D109CE3-F8FB-47AB-BED3-B2A76F548851}"/>
                </a:ext>
              </a:extLst>
            </p:cNvPr>
            <p:cNvCxnSpPr>
              <a:cxnSpLocks/>
            </p:cNvCxnSpPr>
            <p:nvPr/>
          </p:nvCxnSpPr>
          <p:spPr>
            <a:xfrm>
              <a:off x="10832544" y="5353680"/>
              <a:ext cx="1309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9725200-757D-4FFB-B18F-BC03980258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88893" y="5362720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7046EF0-3143-4F90-9C25-368F032BFF56}"/>
              </a:ext>
            </a:extLst>
          </p:cNvPr>
          <p:cNvCxnSpPr>
            <a:cxnSpLocks/>
          </p:cNvCxnSpPr>
          <p:nvPr/>
        </p:nvCxnSpPr>
        <p:spPr>
          <a:xfrm>
            <a:off x="1898975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B302533-9206-49AF-8A17-36D4B9A9604E}"/>
              </a:ext>
            </a:extLst>
          </p:cNvPr>
          <p:cNvCxnSpPr>
            <a:cxnSpLocks/>
          </p:cNvCxnSpPr>
          <p:nvPr/>
        </p:nvCxnSpPr>
        <p:spPr>
          <a:xfrm>
            <a:off x="228959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5604567-D42E-4EC1-BAF9-1EC2E7927819}"/>
              </a:ext>
            </a:extLst>
          </p:cNvPr>
          <p:cNvCxnSpPr>
            <a:cxnSpLocks/>
          </p:cNvCxnSpPr>
          <p:nvPr/>
        </p:nvCxnSpPr>
        <p:spPr>
          <a:xfrm>
            <a:off x="2706842" y="5363074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5C5C130-9808-4BA4-9617-29ABD9149F9E}"/>
              </a:ext>
            </a:extLst>
          </p:cNvPr>
          <p:cNvCxnSpPr>
            <a:cxnSpLocks/>
          </p:cNvCxnSpPr>
          <p:nvPr/>
        </p:nvCxnSpPr>
        <p:spPr>
          <a:xfrm>
            <a:off x="3090190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BE213370-B2D7-4D11-823D-201CEDD889CE}"/>
              </a:ext>
            </a:extLst>
          </p:cNvPr>
          <p:cNvCxnSpPr>
            <a:cxnSpLocks/>
          </p:cNvCxnSpPr>
          <p:nvPr/>
        </p:nvCxnSpPr>
        <p:spPr>
          <a:xfrm>
            <a:off x="3505832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E6E0605-3A1A-428D-83CC-64544BE3D165}"/>
              </a:ext>
            </a:extLst>
          </p:cNvPr>
          <p:cNvCxnSpPr>
            <a:cxnSpLocks/>
          </p:cNvCxnSpPr>
          <p:nvPr/>
        </p:nvCxnSpPr>
        <p:spPr>
          <a:xfrm>
            <a:off x="3940839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3375506-8047-4292-8C12-E22F54E920AA}"/>
              </a:ext>
            </a:extLst>
          </p:cNvPr>
          <p:cNvCxnSpPr>
            <a:cxnSpLocks/>
          </p:cNvCxnSpPr>
          <p:nvPr/>
        </p:nvCxnSpPr>
        <p:spPr>
          <a:xfrm>
            <a:off x="434921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04B2EFE-2DDF-484A-A276-7F7A0B172D06}"/>
              </a:ext>
            </a:extLst>
          </p:cNvPr>
          <p:cNvCxnSpPr>
            <a:cxnSpLocks/>
          </p:cNvCxnSpPr>
          <p:nvPr/>
        </p:nvCxnSpPr>
        <p:spPr>
          <a:xfrm>
            <a:off x="4748706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5DCF014E-D8DD-4F45-980B-63D201937BF1}"/>
              </a:ext>
            </a:extLst>
          </p:cNvPr>
          <p:cNvCxnSpPr>
            <a:cxnSpLocks/>
          </p:cNvCxnSpPr>
          <p:nvPr/>
        </p:nvCxnSpPr>
        <p:spPr>
          <a:xfrm>
            <a:off x="5130446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ECEB29FC-1FD2-44BA-B209-D62524119D85}"/>
              </a:ext>
            </a:extLst>
          </p:cNvPr>
          <p:cNvCxnSpPr>
            <a:cxnSpLocks/>
          </p:cNvCxnSpPr>
          <p:nvPr/>
        </p:nvCxnSpPr>
        <p:spPr>
          <a:xfrm>
            <a:off x="5521064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230CA80-9455-4912-9DF0-B31195DDC160}"/>
              </a:ext>
            </a:extLst>
          </p:cNvPr>
          <p:cNvCxnSpPr>
            <a:cxnSpLocks/>
          </p:cNvCxnSpPr>
          <p:nvPr/>
        </p:nvCxnSpPr>
        <p:spPr>
          <a:xfrm>
            <a:off x="5891491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56B4261F-F383-4800-B299-7D33DEC21C87}"/>
              </a:ext>
            </a:extLst>
          </p:cNvPr>
          <p:cNvCxnSpPr>
            <a:cxnSpLocks/>
          </p:cNvCxnSpPr>
          <p:nvPr/>
        </p:nvCxnSpPr>
        <p:spPr>
          <a:xfrm>
            <a:off x="6312657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78A605B-0583-412C-91D2-446D70DF7CFC}"/>
              </a:ext>
            </a:extLst>
          </p:cNvPr>
          <p:cNvCxnSpPr>
            <a:cxnSpLocks/>
          </p:cNvCxnSpPr>
          <p:nvPr/>
        </p:nvCxnSpPr>
        <p:spPr>
          <a:xfrm>
            <a:off x="6673031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C2DC7885-02B5-4749-A2F6-57A8083E3D26}"/>
              </a:ext>
            </a:extLst>
          </p:cNvPr>
          <p:cNvCxnSpPr>
            <a:cxnSpLocks/>
          </p:cNvCxnSpPr>
          <p:nvPr/>
        </p:nvCxnSpPr>
        <p:spPr>
          <a:xfrm>
            <a:off x="704950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5A8E04B8-471C-4482-AAB1-393DA0580B22}"/>
              </a:ext>
            </a:extLst>
          </p:cNvPr>
          <p:cNvCxnSpPr>
            <a:cxnSpLocks/>
          </p:cNvCxnSpPr>
          <p:nvPr/>
        </p:nvCxnSpPr>
        <p:spPr>
          <a:xfrm>
            <a:off x="7377977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AAC57D3-F2F8-42A2-AD1C-C1F873763701}"/>
              </a:ext>
            </a:extLst>
          </p:cNvPr>
          <p:cNvCxnSpPr>
            <a:cxnSpLocks/>
          </p:cNvCxnSpPr>
          <p:nvPr/>
        </p:nvCxnSpPr>
        <p:spPr>
          <a:xfrm>
            <a:off x="7830738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3A2D4060-2BB0-48DD-B0D5-C2DD56B13455}"/>
              </a:ext>
            </a:extLst>
          </p:cNvPr>
          <p:cNvCxnSpPr>
            <a:cxnSpLocks/>
          </p:cNvCxnSpPr>
          <p:nvPr/>
        </p:nvCxnSpPr>
        <p:spPr>
          <a:xfrm>
            <a:off x="8230233" y="5364286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C8F4B2D-C309-451E-A04F-AA5302730F7F}"/>
              </a:ext>
            </a:extLst>
          </p:cNvPr>
          <p:cNvCxnSpPr>
            <a:cxnSpLocks/>
          </p:cNvCxnSpPr>
          <p:nvPr/>
        </p:nvCxnSpPr>
        <p:spPr>
          <a:xfrm>
            <a:off x="8583210" y="536614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D937EE4-394B-4CD3-B6F5-DF2DDB9722EA}"/>
              </a:ext>
            </a:extLst>
          </p:cNvPr>
          <p:cNvCxnSpPr>
            <a:cxnSpLocks/>
          </p:cNvCxnSpPr>
          <p:nvPr/>
        </p:nvCxnSpPr>
        <p:spPr>
          <a:xfrm>
            <a:off x="89867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9BE52A2C-3E88-49CF-BB45-B60730D1F7FB}"/>
              </a:ext>
            </a:extLst>
          </p:cNvPr>
          <p:cNvCxnSpPr>
            <a:cxnSpLocks/>
          </p:cNvCxnSpPr>
          <p:nvPr/>
        </p:nvCxnSpPr>
        <p:spPr>
          <a:xfrm>
            <a:off x="93931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BE49BF17-DAFA-4844-8C22-9AFD8A4B800F}"/>
              </a:ext>
            </a:extLst>
          </p:cNvPr>
          <p:cNvCxnSpPr>
            <a:cxnSpLocks/>
          </p:cNvCxnSpPr>
          <p:nvPr/>
        </p:nvCxnSpPr>
        <p:spPr>
          <a:xfrm>
            <a:off x="9808777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A7DBD745-E0A8-476B-B93C-157A187F43F8}"/>
              </a:ext>
            </a:extLst>
          </p:cNvPr>
          <p:cNvCxnSpPr>
            <a:cxnSpLocks/>
          </p:cNvCxnSpPr>
          <p:nvPr/>
        </p:nvCxnSpPr>
        <p:spPr>
          <a:xfrm>
            <a:off x="102244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74FBF4E8-49E3-4DCB-ACA5-3D2D0934B6A5}"/>
              </a:ext>
            </a:extLst>
          </p:cNvPr>
          <p:cNvCxnSpPr>
            <a:cxnSpLocks/>
          </p:cNvCxnSpPr>
          <p:nvPr/>
        </p:nvCxnSpPr>
        <p:spPr>
          <a:xfrm>
            <a:off x="106308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861DFFE5-AEFA-45A5-B1B3-A58CCD66B51F}"/>
              </a:ext>
            </a:extLst>
          </p:cNvPr>
          <p:cNvCxnSpPr>
            <a:cxnSpLocks/>
          </p:cNvCxnSpPr>
          <p:nvPr/>
        </p:nvCxnSpPr>
        <p:spPr>
          <a:xfrm>
            <a:off x="11046449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Arrow: Curved Down 2">
            <a:extLst>
              <a:ext uri="{FF2B5EF4-FFF2-40B4-BE49-F238E27FC236}">
                <a16:creationId xmlns:a16="http://schemas.microsoft.com/office/drawing/2014/main" id="{8292BA20-75D1-40F0-B25F-4275098C2666}"/>
              </a:ext>
            </a:extLst>
          </p:cNvPr>
          <p:cNvSpPr/>
          <p:nvPr/>
        </p:nvSpPr>
        <p:spPr>
          <a:xfrm>
            <a:off x="2115502" y="5020623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E69D879D-78F0-43A9-A9E8-93177048D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6112" y="1933118"/>
            <a:ext cx="1310236" cy="139045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FAD1EEB4-5F8C-41DA-9767-928B5DBDC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4900" y="1948246"/>
            <a:ext cx="1315021" cy="1395532"/>
          </a:xfrm>
          <a:prstGeom prst="rect">
            <a:avLst/>
          </a:prstGeom>
        </p:spPr>
      </p:pic>
      <p:sp>
        <p:nvSpPr>
          <p:cNvPr id="61" name="Arrow: Curved Down 60">
            <a:extLst>
              <a:ext uri="{FF2B5EF4-FFF2-40B4-BE49-F238E27FC236}">
                <a16:creationId xmlns:a16="http://schemas.microsoft.com/office/drawing/2014/main" id="{60B2EB47-F577-4BBB-9EB7-88FD4E7EAB6F}"/>
              </a:ext>
            </a:extLst>
          </p:cNvPr>
          <p:cNvSpPr/>
          <p:nvPr/>
        </p:nvSpPr>
        <p:spPr>
          <a:xfrm>
            <a:off x="2906165" y="5021943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47277ED2-7401-4E65-92F0-B23FC48E25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9526" y="2021204"/>
            <a:ext cx="272955" cy="1318172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62934D1A-667A-4437-A800-333BFBE8AE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1068" y="2033485"/>
            <a:ext cx="272955" cy="1318172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16DE6358-E7A6-4A49-AAA5-084FB68DD1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9195" y="2041788"/>
            <a:ext cx="272955" cy="1318172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57D58144-C85D-483F-8B63-E9657BA0D6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7322" y="2041788"/>
            <a:ext cx="272955" cy="1318172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64EC5B30-0FF0-4576-8687-DF8460258B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3222" y="2029003"/>
            <a:ext cx="272955" cy="1318172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26BB26A6-54CF-4A60-9588-11C570250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350" y="1949667"/>
            <a:ext cx="1315021" cy="1395532"/>
          </a:xfrm>
          <a:prstGeom prst="rect">
            <a:avLst/>
          </a:prstGeom>
        </p:spPr>
      </p:pic>
      <p:sp>
        <p:nvSpPr>
          <p:cNvPr id="68" name="Arrow: Curved Down 67">
            <a:extLst>
              <a:ext uri="{FF2B5EF4-FFF2-40B4-BE49-F238E27FC236}">
                <a16:creationId xmlns:a16="http://schemas.microsoft.com/office/drawing/2014/main" id="{EF1EE4F1-AACD-44D1-A1A2-0BB017C2887A}"/>
              </a:ext>
            </a:extLst>
          </p:cNvPr>
          <p:cNvSpPr/>
          <p:nvPr/>
        </p:nvSpPr>
        <p:spPr>
          <a:xfrm>
            <a:off x="3739398" y="5005883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9" name="Arrow: Curved Down 68">
            <a:extLst>
              <a:ext uri="{FF2B5EF4-FFF2-40B4-BE49-F238E27FC236}">
                <a16:creationId xmlns:a16="http://schemas.microsoft.com/office/drawing/2014/main" id="{540C3B9D-303C-40E0-BF2D-FEFD11906366}"/>
              </a:ext>
            </a:extLst>
          </p:cNvPr>
          <p:cNvSpPr/>
          <p:nvPr/>
        </p:nvSpPr>
        <p:spPr>
          <a:xfrm>
            <a:off x="4568405" y="4996446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7E5CA7CC-B730-4E51-8795-85286A662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3720" y="1933118"/>
            <a:ext cx="1315021" cy="1395532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4FFB809D-9DC7-4381-BE19-2706E857B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3110" y="1956720"/>
            <a:ext cx="1310236" cy="1390455"/>
          </a:xfrm>
          <a:prstGeom prst="rect">
            <a:avLst/>
          </a:prstGeom>
        </p:spPr>
      </p:pic>
      <p:sp>
        <p:nvSpPr>
          <p:cNvPr id="72" name="Arrow: Curved Down 71">
            <a:extLst>
              <a:ext uri="{FF2B5EF4-FFF2-40B4-BE49-F238E27FC236}">
                <a16:creationId xmlns:a16="http://schemas.microsoft.com/office/drawing/2014/main" id="{28FC2EAC-F920-4BC3-9AFB-FE6ED6F92C12}"/>
              </a:ext>
            </a:extLst>
          </p:cNvPr>
          <p:cNvSpPr/>
          <p:nvPr/>
        </p:nvSpPr>
        <p:spPr>
          <a:xfrm>
            <a:off x="5324283" y="5034743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0320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9F4A7E8-6E95-4550-91AB-B13DD7B7D510}"/>
              </a:ext>
            </a:extLst>
          </p:cNvPr>
          <p:cNvSpPr txBox="1"/>
          <p:nvPr/>
        </p:nvSpPr>
        <p:spPr>
          <a:xfrm>
            <a:off x="1698772" y="619607"/>
            <a:ext cx="83854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7200" b="1" dirty="0"/>
              <a:t>six hundred and fifty</a:t>
            </a:r>
            <a:endParaRPr lang="en-GB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F22502-A43F-4965-A867-37F07D444A0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173" y="6322695"/>
            <a:ext cx="1395095" cy="53530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888FD48-8582-404B-98E6-B0689D08FC84}"/>
              </a:ext>
            </a:extLst>
          </p:cNvPr>
          <p:cNvGrpSpPr/>
          <p:nvPr/>
        </p:nvGrpSpPr>
        <p:grpSpPr>
          <a:xfrm>
            <a:off x="1369273" y="5353680"/>
            <a:ext cx="10434329" cy="625553"/>
            <a:chOff x="1369273" y="5353680"/>
            <a:chExt cx="10434329" cy="62555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B921525-7FAE-4D0C-8401-B321B1216B79}"/>
                </a:ext>
              </a:extLst>
            </p:cNvPr>
            <p:cNvGrpSpPr/>
            <p:nvPr/>
          </p:nvGrpSpPr>
          <p:grpSpPr>
            <a:xfrm>
              <a:off x="1369273" y="5354414"/>
              <a:ext cx="10434329" cy="624819"/>
              <a:chOff x="920319" y="5427309"/>
              <a:chExt cx="10434329" cy="624819"/>
            </a:xfrm>
          </p:grpSpPr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DF71F826-82AE-47E6-B144-3AC27F774F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0319" y="5427309"/>
                <a:ext cx="10162820" cy="582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A6B9591-67A2-4C15-A1EE-9A4162FDFD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9507" y="5445507"/>
                <a:ext cx="0" cy="18660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BDB17B6-8E82-4376-A7A0-270C59D7C2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46701" y="5433134"/>
                <a:ext cx="0" cy="211365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3E89065-D6EF-482B-9FB6-B58A6EF997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6218" y="5445507"/>
                <a:ext cx="0" cy="18661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B20B8CB-B0A9-4D3C-A66B-603E3329FB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52727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45DD453-C934-4FBC-9AB8-1A71871AA3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67239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DCA4FA7-0140-4119-96D1-D0446281C5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5946" y="5433134"/>
                <a:ext cx="0" cy="198983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5471D07-0DE1-4E0F-9256-2500AB164C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35441" y="5433134"/>
                <a:ext cx="0" cy="198983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3430A26-8446-4E55-8E3C-2E6ABF7865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61570" y="5433134"/>
                <a:ext cx="0" cy="19898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E9DA408-4F42-4D57-96AC-0CAF9A797C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4948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B1DCE28-C447-4BA4-8906-CCC503901D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7045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8E4619B-A42B-425E-94AB-8B24EE0F48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7662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52C3A77-A612-46F2-AB3D-7C2A902E0A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87158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9769575-964B-45DC-BBD2-1C79F97E48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0281" y="5433134"/>
                <a:ext cx="0" cy="21119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02EE5C9B-C9F2-434E-9482-44D4B91A3C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70847" y="5433134"/>
                <a:ext cx="0" cy="21119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B18AC38-8B0C-4248-B56B-3BE2627B6A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22996" y="5433134"/>
                <a:ext cx="0" cy="21813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A11A521E-8B9A-4BB9-BC4B-8EC2E793D9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78103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E287C39-B02C-4440-A635-59177AB27B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75109" y="5445507"/>
                <a:ext cx="0" cy="205757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7EDDA15-E073-4E0A-A29D-51E49CBBF5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67302" y="5433134"/>
                <a:ext cx="854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9C1E6A1-FEAA-4A9A-95A8-0C62A13FCE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6327" y="5445507"/>
                <a:ext cx="0" cy="198826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99BFD9B-1A70-444E-8CC0-427C159647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19295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48D2D32-6C7E-4C62-91A7-973CC6EB97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2670" y="5445507"/>
                <a:ext cx="0" cy="20465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1411BEB2-93EC-4857-B6F3-E135D78BB5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67675" y="5445507"/>
                <a:ext cx="0" cy="22490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4C8D4D5-8F31-4668-9513-055489B8DFDC}"/>
                  </a:ext>
                </a:extLst>
              </p:cNvPr>
              <p:cNvSpPr txBox="1"/>
              <p:nvPr/>
            </p:nvSpPr>
            <p:spPr>
              <a:xfrm>
                <a:off x="1093506" y="5682796"/>
                <a:ext cx="10261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0          100         200         300          400        500         600       700         800       900         1000       1100        1200</a:t>
                </a:r>
              </a:p>
            </p:txBody>
          </p:sp>
        </p:grp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F3E7700-CB6B-4A60-9FC7-C2FFBAC9DE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07002" y="5360973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D109CE3-F8FB-47AB-BED3-B2A76F548851}"/>
                </a:ext>
              </a:extLst>
            </p:cNvPr>
            <p:cNvCxnSpPr>
              <a:cxnSpLocks/>
            </p:cNvCxnSpPr>
            <p:nvPr/>
          </p:nvCxnSpPr>
          <p:spPr>
            <a:xfrm>
              <a:off x="10832544" y="5353680"/>
              <a:ext cx="1309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9725200-757D-4FFB-B18F-BC03980258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88893" y="5362720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7046EF0-3143-4F90-9C25-368F032BFF56}"/>
              </a:ext>
            </a:extLst>
          </p:cNvPr>
          <p:cNvCxnSpPr>
            <a:cxnSpLocks/>
          </p:cNvCxnSpPr>
          <p:nvPr/>
        </p:nvCxnSpPr>
        <p:spPr>
          <a:xfrm>
            <a:off x="1898975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B302533-9206-49AF-8A17-36D4B9A9604E}"/>
              </a:ext>
            </a:extLst>
          </p:cNvPr>
          <p:cNvCxnSpPr>
            <a:cxnSpLocks/>
          </p:cNvCxnSpPr>
          <p:nvPr/>
        </p:nvCxnSpPr>
        <p:spPr>
          <a:xfrm>
            <a:off x="228959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5604567-D42E-4EC1-BAF9-1EC2E7927819}"/>
              </a:ext>
            </a:extLst>
          </p:cNvPr>
          <p:cNvCxnSpPr>
            <a:cxnSpLocks/>
          </p:cNvCxnSpPr>
          <p:nvPr/>
        </p:nvCxnSpPr>
        <p:spPr>
          <a:xfrm>
            <a:off x="2706842" y="5363074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5C5C130-9808-4BA4-9617-29ABD9149F9E}"/>
              </a:ext>
            </a:extLst>
          </p:cNvPr>
          <p:cNvCxnSpPr>
            <a:cxnSpLocks/>
          </p:cNvCxnSpPr>
          <p:nvPr/>
        </p:nvCxnSpPr>
        <p:spPr>
          <a:xfrm>
            <a:off x="3090190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BE213370-B2D7-4D11-823D-201CEDD889CE}"/>
              </a:ext>
            </a:extLst>
          </p:cNvPr>
          <p:cNvCxnSpPr>
            <a:cxnSpLocks/>
          </p:cNvCxnSpPr>
          <p:nvPr/>
        </p:nvCxnSpPr>
        <p:spPr>
          <a:xfrm>
            <a:off x="3505832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E6E0605-3A1A-428D-83CC-64544BE3D165}"/>
              </a:ext>
            </a:extLst>
          </p:cNvPr>
          <p:cNvCxnSpPr>
            <a:cxnSpLocks/>
          </p:cNvCxnSpPr>
          <p:nvPr/>
        </p:nvCxnSpPr>
        <p:spPr>
          <a:xfrm>
            <a:off x="3940839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3375506-8047-4292-8C12-E22F54E920AA}"/>
              </a:ext>
            </a:extLst>
          </p:cNvPr>
          <p:cNvCxnSpPr>
            <a:cxnSpLocks/>
          </p:cNvCxnSpPr>
          <p:nvPr/>
        </p:nvCxnSpPr>
        <p:spPr>
          <a:xfrm>
            <a:off x="434921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04B2EFE-2DDF-484A-A276-7F7A0B172D06}"/>
              </a:ext>
            </a:extLst>
          </p:cNvPr>
          <p:cNvCxnSpPr>
            <a:cxnSpLocks/>
          </p:cNvCxnSpPr>
          <p:nvPr/>
        </p:nvCxnSpPr>
        <p:spPr>
          <a:xfrm>
            <a:off x="4748706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5DCF014E-D8DD-4F45-980B-63D201937BF1}"/>
              </a:ext>
            </a:extLst>
          </p:cNvPr>
          <p:cNvCxnSpPr>
            <a:cxnSpLocks/>
          </p:cNvCxnSpPr>
          <p:nvPr/>
        </p:nvCxnSpPr>
        <p:spPr>
          <a:xfrm>
            <a:off x="5130446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ECEB29FC-1FD2-44BA-B209-D62524119D85}"/>
              </a:ext>
            </a:extLst>
          </p:cNvPr>
          <p:cNvCxnSpPr>
            <a:cxnSpLocks/>
          </p:cNvCxnSpPr>
          <p:nvPr/>
        </p:nvCxnSpPr>
        <p:spPr>
          <a:xfrm>
            <a:off x="5521064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230CA80-9455-4912-9DF0-B31195DDC160}"/>
              </a:ext>
            </a:extLst>
          </p:cNvPr>
          <p:cNvCxnSpPr>
            <a:cxnSpLocks/>
          </p:cNvCxnSpPr>
          <p:nvPr/>
        </p:nvCxnSpPr>
        <p:spPr>
          <a:xfrm>
            <a:off x="5891491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56B4261F-F383-4800-B299-7D33DEC21C87}"/>
              </a:ext>
            </a:extLst>
          </p:cNvPr>
          <p:cNvCxnSpPr>
            <a:cxnSpLocks/>
          </p:cNvCxnSpPr>
          <p:nvPr/>
        </p:nvCxnSpPr>
        <p:spPr>
          <a:xfrm>
            <a:off x="6312657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78A605B-0583-412C-91D2-446D70DF7CFC}"/>
              </a:ext>
            </a:extLst>
          </p:cNvPr>
          <p:cNvCxnSpPr>
            <a:cxnSpLocks/>
          </p:cNvCxnSpPr>
          <p:nvPr/>
        </p:nvCxnSpPr>
        <p:spPr>
          <a:xfrm>
            <a:off x="6673031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C2DC7885-02B5-4749-A2F6-57A8083E3D26}"/>
              </a:ext>
            </a:extLst>
          </p:cNvPr>
          <p:cNvCxnSpPr>
            <a:cxnSpLocks/>
          </p:cNvCxnSpPr>
          <p:nvPr/>
        </p:nvCxnSpPr>
        <p:spPr>
          <a:xfrm>
            <a:off x="704950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5A8E04B8-471C-4482-AAB1-393DA0580B22}"/>
              </a:ext>
            </a:extLst>
          </p:cNvPr>
          <p:cNvCxnSpPr>
            <a:cxnSpLocks/>
          </p:cNvCxnSpPr>
          <p:nvPr/>
        </p:nvCxnSpPr>
        <p:spPr>
          <a:xfrm>
            <a:off x="7377977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AAC57D3-F2F8-42A2-AD1C-C1F873763701}"/>
              </a:ext>
            </a:extLst>
          </p:cNvPr>
          <p:cNvCxnSpPr>
            <a:cxnSpLocks/>
          </p:cNvCxnSpPr>
          <p:nvPr/>
        </p:nvCxnSpPr>
        <p:spPr>
          <a:xfrm>
            <a:off x="7830738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3A2D4060-2BB0-48DD-B0D5-C2DD56B13455}"/>
              </a:ext>
            </a:extLst>
          </p:cNvPr>
          <p:cNvCxnSpPr>
            <a:cxnSpLocks/>
          </p:cNvCxnSpPr>
          <p:nvPr/>
        </p:nvCxnSpPr>
        <p:spPr>
          <a:xfrm>
            <a:off x="8230233" y="5364286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C8F4B2D-C309-451E-A04F-AA5302730F7F}"/>
              </a:ext>
            </a:extLst>
          </p:cNvPr>
          <p:cNvCxnSpPr>
            <a:cxnSpLocks/>
          </p:cNvCxnSpPr>
          <p:nvPr/>
        </p:nvCxnSpPr>
        <p:spPr>
          <a:xfrm>
            <a:off x="8583210" y="536614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D937EE4-394B-4CD3-B6F5-DF2DDB9722EA}"/>
              </a:ext>
            </a:extLst>
          </p:cNvPr>
          <p:cNvCxnSpPr>
            <a:cxnSpLocks/>
          </p:cNvCxnSpPr>
          <p:nvPr/>
        </p:nvCxnSpPr>
        <p:spPr>
          <a:xfrm>
            <a:off x="89867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9BE52A2C-3E88-49CF-BB45-B60730D1F7FB}"/>
              </a:ext>
            </a:extLst>
          </p:cNvPr>
          <p:cNvCxnSpPr>
            <a:cxnSpLocks/>
          </p:cNvCxnSpPr>
          <p:nvPr/>
        </p:nvCxnSpPr>
        <p:spPr>
          <a:xfrm>
            <a:off x="93931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BE49BF17-DAFA-4844-8C22-9AFD8A4B800F}"/>
              </a:ext>
            </a:extLst>
          </p:cNvPr>
          <p:cNvCxnSpPr>
            <a:cxnSpLocks/>
          </p:cNvCxnSpPr>
          <p:nvPr/>
        </p:nvCxnSpPr>
        <p:spPr>
          <a:xfrm>
            <a:off x="9808777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A7DBD745-E0A8-476B-B93C-157A187F43F8}"/>
              </a:ext>
            </a:extLst>
          </p:cNvPr>
          <p:cNvCxnSpPr>
            <a:cxnSpLocks/>
          </p:cNvCxnSpPr>
          <p:nvPr/>
        </p:nvCxnSpPr>
        <p:spPr>
          <a:xfrm>
            <a:off x="102244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74FBF4E8-49E3-4DCB-ACA5-3D2D0934B6A5}"/>
              </a:ext>
            </a:extLst>
          </p:cNvPr>
          <p:cNvCxnSpPr>
            <a:cxnSpLocks/>
          </p:cNvCxnSpPr>
          <p:nvPr/>
        </p:nvCxnSpPr>
        <p:spPr>
          <a:xfrm>
            <a:off x="106308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861DFFE5-AEFA-45A5-B1B3-A58CCD66B51F}"/>
              </a:ext>
            </a:extLst>
          </p:cNvPr>
          <p:cNvCxnSpPr>
            <a:cxnSpLocks/>
          </p:cNvCxnSpPr>
          <p:nvPr/>
        </p:nvCxnSpPr>
        <p:spPr>
          <a:xfrm>
            <a:off x="11046449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Arrow: Curved Down 2">
            <a:extLst>
              <a:ext uri="{FF2B5EF4-FFF2-40B4-BE49-F238E27FC236}">
                <a16:creationId xmlns:a16="http://schemas.microsoft.com/office/drawing/2014/main" id="{8292BA20-75D1-40F0-B25F-4275098C2666}"/>
              </a:ext>
            </a:extLst>
          </p:cNvPr>
          <p:cNvSpPr/>
          <p:nvPr/>
        </p:nvSpPr>
        <p:spPr>
          <a:xfrm>
            <a:off x="2115502" y="5020623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E69D879D-78F0-43A9-A9E8-93177048D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6112" y="1933118"/>
            <a:ext cx="1310236" cy="139045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FAD1EEB4-5F8C-41DA-9767-928B5DBDC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4900" y="1948246"/>
            <a:ext cx="1315021" cy="1395532"/>
          </a:xfrm>
          <a:prstGeom prst="rect">
            <a:avLst/>
          </a:prstGeom>
        </p:spPr>
      </p:pic>
      <p:sp>
        <p:nvSpPr>
          <p:cNvPr id="61" name="Arrow: Curved Down 60">
            <a:extLst>
              <a:ext uri="{FF2B5EF4-FFF2-40B4-BE49-F238E27FC236}">
                <a16:creationId xmlns:a16="http://schemas.microsoft.com/office/drawing/2014/main" id="{60B2EB47-F577-4BBB-9EB7-88FD4E7EAB6F}"/>
              </a:ext>
            </a:extLst>
          </p:cNvPr>
          <p:cNvSpPr/>
          <p:nvPr/>
        </p:nvSpPr>
        <p:spPr>
          <a:xfrm>
            <a:off x="2906165" y="5021943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47277ED2-7401-4E65-92F0-B23FC48E25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9526" y="2021204"/>
            <a:ext cx="272955" cy="1318172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62934D1A-667A-4437-A800-333BFBE8AE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1068" y="2033485"/>
            <a:ext cx="272955" cy="1318172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16DE6358-E7A6-4A49-AAA5-084FB68DD1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9195" y="2041788"/>
            <a:ext cx="272955" cy="1318172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57D58144-C85D-483F-8B63-E9657BA0D6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7322" y="2041788"/>
            <a:ext cx="272955" cy="1318172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64EC5B30-0FF0-4576-8687-DF8460258B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3222" y="2029003"/>
            <a:ext cx="272955" cy="1318172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26BB26A6-54CF-4A60-9588-11C570250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350" y="1949667"/>
            <a:ext cx="1315021" cy="1395532"/>
          </a:xfrm>
          <a:prstGeom prst="rect">
            <a:avLst/>
          </a:prstGeom>
        </p:spPr>
      </p:pic>
      <p:sp>
        <p:nvSpPr>
          <p:cNvPr id="68" name="Arrow: Curved Down 67">
            <a:extLst>
              <a:ext uri="{FF2B5EF4-FFF2-40B4-BE49-F238E27FC236}">
                <a16:creationId xmlns:a16="http://schemas.microsoft.com/office/drawing/2014/main" id="{EF1EE4F1-AACD-44D1-A1A2-0BB017C2887A}"/>
              </a:ext>
            </a:extLst>
          </p:cNvPr>
          <p:cNvSpPr/>
          <p:nvPr/>
        </p:nvSpPr>
        <p:spPr>
          <a:xfrm>
            <a:off x="3739398" y="5005883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9" name="Arrow: Curved Down 68">
            <a:extLst>
              <a:ext uri="{FF2B5EF4-FFF2-40B4-BE49-F238E27FC236}">
                <a16:creationId xmlns:a16="http://schemas.microsoft.com/office/drawing/2014/main" id="{540C3B9D-303C-40E0-BF2D-FEFD11906366}"/>
              </a:ext>
            </a:extLst>
          </p:cNvPr>
          <p:cNvSpPr/>
          <p:nvPr/>
        </p:nvSpPr>
        <p:spPr>
          <a:xfrm>
            <a:off x="4568405" y="4996446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7E5CA7CC-B730-4E51-8795-85286A662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3720" y="1933118"/>
            <a:ext cx="1315021" cy="1395532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4FFB809D-9DC7-4381-BE19-2706E857B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3110" y="1956720"/>
            <a:ext cx="1310236" cy="1390455"/>
          </a:xfrm>
          <a:prstGeom prst="rect">
            <a:avLst/>
          </a:prstGeom>
        </p:spPr>
      </p:pic>
      <p:sp>
        <p:nvSpPr>
          <p:cNvPr id="72" name="Arrow: Curved Down 71">
            <a:extLst>
              <a:ext uri="{FF2B5EF4-FFF2-40B4-BE49-F238E27FC236}">
                <a16:creationId xmlns:a16="http://schemas.microsoft.com/office/drawing/2014/main" id="{28FC2EAC-F920-4BC3-9AFB-FE6ED6F92C12}"/>
              </a:ext>
            </a:extLst>
          </p:cNvPr>
          <p:cNvSpPr/>
          <p:nvPr/>
        </p:nvSpPr>
        <p:spPr>
          <a:xfrm>
            <a:off x="5324283" y="5034743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128AB380-FC31-4E90-80A8-21050BF5E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80" y="3307437"/>
            <a:ext cx="1315021" cy="1395532"/>
          </a:xfrm>
          <a:prstGeom prst="rect">
            <a:avLst/>
          </a:prstGeom>
        </p:spPr>
      </p:pic>
      <p:sp>
        <p:nvSpPr>
          <p:cNvPr id="74" name="Arrow: Curved Down 73">
            <a:extLst>
              <a:ext uri="{FF2B5EF4-FFF2-40B4-BE49-F238E27FC236}">
                <a16:creationId xmlns:a16="http://schemas.microsoft.com/office/drawing/2014/main" id="{4AEF65CF-FB39-4BF4-9FE4-E10169CE2B82}"/>
              </a:ext>
            </a:extLst>
          </p:cNvPr>
          <p:cNvSpPr/>
          <p:nvPr/>
        </p:nvSpPr>
        <p:spPr>
          <a:xfrm>
            <a:off x="6089235" y="4999599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010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9F4A7E8-6E95-4550-91AB-B13DD7B7D510}"/>
              </a:ext>
            </a:extLst>
          </p:cNvPr>
          <p:cNvSpPr txBox="1"/>
          <p:nvPr/>
        </p:nvSpPr>
        <p:spPr>
          <a:xfrm>
            <a:off x="1240731" y="619607"/>
            <a:ext cx="93015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7200" b="1" dirty="0"/>
              <a:t>seven hundred and fifty</a:t>
            </a:r>
            <a:endParaRPr lang="en-GB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F22502-A43F-4965-A867-37F07D444A0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173" y="6322695"/>
            <a:ext cx="1395095" cy="53530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888FD48-8582-404B-98E6-B0689D08FC84}"/>
              </a:ext>
            </a:extLst>
          </p:cNvPr>
          <p:cNvGrpSpPr/>
          <p:nvPr/>
        </p:nvGrpSpPr>
        <p:grpSpPr>
          <a:xfrm>
            <a:off x="1369273" y="5353680"/>
            <a:ext cx="10434329" cy="625553"/>
            <a:chOff x="1369273" y="5353680"/>
            <a:chExt cx="10434329" cy="62555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B921525-7FAE-4D0C-8401-B321B1216B79}"/>
                </a:ext>
              </a:extLst>
            </p:cNvPr>
            <p:cNvGrpSpPr/>
            <p:nvPr/>
          </p:nvGrpSpPr>
          <p:grpSpPr>
            <a:xfrm>
              <a:off x="1369273" y="5354414"/>
              <a:ext cx="10434329" cy="624819"/>
              <a:chOff x="920319" y="5427309"/>
              <a:chExt cx="10434329" cy="624819"/>
            </a:xfrm>
          </p:grpSpPr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DF71F826-82AE-47E6-B144-3AC27F774F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0319" y="5427309"/>
                <a:ext cx="10162820" cy="582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A6B9591-67A2-4C15-A1EE-9A4162FDFD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9507" y="5445507"/>
                <a:ext cx="0" cy="18660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BDB17B6-8E82-4376-A7A0-270C59D7C2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46701" y="5433134"/>
                <a:ext cx="0" cy="211365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3E89065-D6EF-482B-9FB6-B58A6EF997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6218" y="5445507"/>
                <a:ext cx="0" cy="18661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B20B8CB-B0A9-4D3C-A66B-603E3329FB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52727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45DD453-C934-4FBC-9AB8-1A71871AA3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67239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DCA4FA7-0140-4119-96D1-D0446281C5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5946" y="5433134"/>
                <a:ext cx="0" cy="198983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5471D07-0DE1-4E0F-9256-2500AB164C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35441" y="5433134"/>
                <a:ext cx="0" cy="198983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3430A26-8446-4E55-8E3C-2E6ABF7865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61570" y="5433134"/>
                <a:ext cx="0" cy="19898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E9DA408-4F42-4D57-96AC-0CAF9A797C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4948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B1DCE28-C447-4BA4-8906-CCC503901D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7045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8E4619B-A42B-425E-94AB-8B24EE0F48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7662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52C3A77-A612-46F2-AB3D-7C2A902E0A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87158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9769575-964B-45DC-BBD2-1C79F97E48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0281" y="5433134"/>
                <a:ext cx="0" cy="21119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02EE5C9B-C9F2-434E-9482-44D4B91A3C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70847" y="5433134"/>
                <a:ext cx="0" cy="21119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B18AC38-8B0C-4248-B56B-3BE2627B6A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22996" y="5433134"/>
                <a:ext cx="0" cy="21813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A11A521E-8B9A-4BB9-BC4B-8EC2E793D9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78103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E287C39-B02C-4440-A635-59177AB27B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75109" y="5445507"/>
                <a:ext cx="0" cy="205757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7EDDA15-E073-4E0A-A29D-51E49CBBF5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67302" y="5433134"/>
                <a:ext cx="854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9C1E6A1-FEAA-4A9A-95A8-0C62A13FCE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6327" y="5445507"/>
                <a:ext cx="0" cy="198826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99BFD9B-1A70-444E-8CC0-427C159647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19295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48D2D32-6C7E-4C62-91A7-973CC6EB97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2670" y="5445507"/>
                <a:ext cx="0" cy="20465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1411BEB2-93EC-4857-B6F3-E135D78BB5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67675" y="5445507"/>
                <a:ext cx="0" cy="22490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4C8D4D5-8F31-4668-9513-055489B8DFDC}"/>
                  </a:ext>
                </a:extLst>
              </p:cNvPr>
              <p:cNvSpPr txBox="1"/>
              <p:nvPr/>
            </p:nvSpPr>
            <p:spPr>
              <a:xfrm>
                <a:off x="1093506" y="5682796"/>
                <a:ext cx="10261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0          100         200         300          400        500         600       700         800       900         1000       1100        1200</a:t>
                </a:r>
              </a:p>
            </p:txBody>
          </p:sp>
        </p:grp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F3E7700-CB6B-4A60-9FC7-C2FFBAC9DE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07002" y="5360973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D109CE3-F8FB-47AB-BED3-B2A76F548851}"/>
                </a:ext>
              </a:extLst>
            </p:cNvPr>
            <p:cNvCxnSpPr>
              <a:cxnSpLocks/>
            </p:cNvCxnSpPr>
            <p:nvPr/>
          </p:nvCxnSpPr>
          <p:spPr>
            <a:xfrm>
              <a:off x="10832544" y="5353680"/>
              <a:ext cx="1309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9725200-757D-4FFB-B18F-BC03980258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88893" y="5362720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7046EF0-3143-4F90-9C25-368F032BFF56}"/>
              </a:ext>
            </a:extLst>
          </p:cNvPr>
          <p:cNvCxnSpPr>
            <a:cxnSpLocks/>
          </p:cNvCxnSpPr>
          <p:nvPr/>
        </p:nvCxnSpPr>
        <p:spPr>
          <a:xfrm>
            <a:off x="1898975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B302533-9206-49AF-8A17-36D4B9A9604E}"/>
              </a:ext>
            </a:extLst>
          </p:cNvPr>
          <p:cNvCxnSpPr>
            <a:cxnSpLocks/>
          </p:cNvCxnSpPr>
          <p:nvPr/>
        </p:nvCxnSpPr>
        <p:spPr>
          <a:xfrm>
            <a:off x="228959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5604567-D42E-4EC1-BAF9-1EC2E7927819}"/>
              </a:ext>
            </a:extLst>
          </p:cNvPr>
          <p:cNvCxnSpPr>
            <a:cxnSpLocks/>
          </p:cNvCxnSpPr>
          <p:nvPr/>
        </p:nvCxnSpPr>
        <p:spPr>
          <a:xfrm>
            <a:off x="2706842" y="5363074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5C5C130-9808-4BA4-9617-29ABD9149F9E}"/>
              </a:ext>
            </a:extLst>
          </p:cNvPr>
          <p:cNvCxnSpPr>
            <a:cxnSpLocks/>
          </p:cNvCxnSpPr>
          <p:nvPr/>
        </p:nvCxnSpPr>
        <p:spPr>
          <a:xfrm>
            <a:off x="3090190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BE213370-B2D7-4D11-823D-201CEDD889CE}"/>
              </a:ext>
            </a:extLst>
          </p:cNvPr>
          <p:cNvCxnSpPr>
            <a:cxnSpLocks/>
          </p:cNvCxnSpPr>
          <p:nvPr/>
        </p:nvCxnSpPr>
        <p:spPr>
          <a:xfrm>
            <a:off x="3505832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E6E0605-3A1A-428D-83CC-64544BE3D165}"/>
              </a:ext>
            </a:extLst>
          </p:cNvPr>
          <p:cNvCxnSpPr>
            <a:cxnSpLocks/>
          </p:cNvCxnSpPr>
          <p:nvPr/>
        </p:nvCxnSpPr>
        <p:spPr>
          <a:xfrm>
            <a:off x="3940839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3375506-8047-4292-8C12-E22F54E920AA}"/>
              </a:ext>
            </a:extLst>
          </p:cNvPr>
          <p:cNvCxnSpPr>
            <a:cxnSpLocks/>
          </p:cNvCxnSpPr>
          <p:nvPr/>
        </p:nvCxnSpPr>
        <p:spPr>
          <a:xfrm>
            <a:off x="434921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04B2EFE-2DDF-484A-A276-7F7A0B172D06}"/>
              </a:ext>
            </a:extLst>
          </p:cNvPr>
          <p:cNvCxnSpPr>
            <a:cxnSpLocks/>
          </p:cNvCxnSpPr>
          <p:nvPr/>
        </p:nvCxnSpPr>
        <p:spPr>
          <a:xfrm>
            <a:off x="4748706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5DCF014E-D8DD-4F45-980B-63D201937BF1}"/>
              </a:ext>
            </a:extLst>
          </p:cNvPr>
          <p:cNvCxnSpPr>
            <a:cxnSpLocks/>
          </p:cNvCxnSpPr>
          <p:nvPr/>
        </p:nvCxnSpPr>
        <p:spPr>
          <a:xfrm>
            <a:off x="5130446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ECEB29FC-1FD2-44BA-B209-D62524119D85}"/>
              </a:ext>
            </a:extLst>
          </p:cNvPr>
          <p:cNvCxnSpPr>
            <a:cxnSpLocks/>
          </p:cNvCxnSpPr>
          <p:nvPr/>
        </p:nvCxnSpPr>
        <p:spPr>
          <a:xfrm>
            <a:off x="5521064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230CA80-9455-4912-9DF0-B31195DDC160}"/>
              </a:ext>
            </a:extLst>
          </p:cNvPr>
          <p:cNvCxnSpPr>
            <a:cxnSpLocks/>
          </p:cNvCxnSpPr>
          <p:nvPr/>
        </p:nvCxnSpPr>
        <p:spPr>
          <a:xfrm>
            <a:off x="5891491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56B4261F-F383-4800-B299-7D33DEC21C87}"/>
              </a:ext>
            </a:extLst>
          </p:cNvPr>
          <p:cNvCxnSpPr>
            <a:cxnSpLocks/>
          </p:cNvCxnSpPr>
          <p:nvPr/>
        </p:nvCxnSpPr>
        <p:spPr>
          <a:xfrm>
            <a:off x="6312657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78A605B-0583-412C-91D2-446D70DF7CFC}"/>
              </a:ext>
            </a:extLst>
          </p:cNvPr>
          <p:cNvCxnSpPr>
            <a:cxnSpLocks/>
          </p:cNvCxnSpPr>
          <p:nvPr/>
        </p:nvCxnSpPr>
        <p:spPr>
          <a:xfrm>
            <a:off x="6673031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C2DC7885-02B5-4749-A2F6-57A8083E3D26}"/>
              </a:ext>
            </a:extLst>
          </p:cNvPr>
          <p:cNvCxnSpPr>
            <a:cxnSpLocks/>
          </p:cNvCxnSpPr>
          <p:nvPr/>
        </p:nvCxnSpPr>
        <p:spPr>
          <a:xfrm>
            <a:off x="704950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5A8E04B8-471C-4482-AAB1-393DA0580B22}"/>
              </a:ext>
            </a:extLst>
          </p:cNvPr>
          <p:cNvCxnSpPr>
            <a:cxnSpLocks/>
          </p:cNvCxnSpPr>
          <p:nvPr/>
        </p:nvCxnSpPr>
        <p:spPr>
          <a:xfrm>
            <a:off x="7377977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AAC57D3-F2F8-42A2-AD1C-C1F873763701}"/>
              </a:ext>
            </a:extLst>
          </p:cNvPr>
          <p:cNvCxnSpPr>
            <a:cxnSpLocks/>
          </p:cNvCxnSpPr>
          <p:nvPr/>
        </p:nvCxnSpPr>
        <p:spPr>
          <a:xfrm>
            <a:off x="7830738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3A2D4060-2BB0-48DD-B0D5-C2DD56B13455}"/>
              </a:ext>
            </a:extLst>
          </p:cNvPr>
          <p:cNvCxnSpPr>
            <a:cxnSpLocks/>
          </p:cNvCxnSpPr>
          <p:nvPr/>
        </p:nvCxnSpPr>
        <p:spPr>
          <a:xfrm>
            <a:off x="8230233" y="5364286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C8F4B2D-C309-451E-A04F-AA5302730F7F}"/>
              </a:ext>
            </a:extLst>
          </p:cNvPr>
          <p:cNvCxnSpPr>
            <a:cxnSpLocks/>
          </p:cNvCxnSpPr>
          <p:nvPr/>
        </p:nvCxnSpPr>
        <p:spPr>
          <a:xfrm>
            <a:off x="8583210" y="536614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D937EE4-394B-4CD3-B6F5-DF2DDB9722EA}"/>
              </a:ext>
            </a:extLst>
          </p:cNvPr>
          <p:cNvCxnSpPr>
            <a:cxnSpLocks/>
          </p:cNvCxnSpPr>
          <p:nvPr/>
        </p:nvCxnSpPr>
        <p:spPr>
          <a:xfrm>
            <a:off x="89867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9BE52A2C-3E88-49CF-BB45-B60730D1F7FB}"/>
              </a:ext>
            </a:extLst>
          </p:cNvPr>
          <p:cNvCxnSpPr>
            <a:cxnSpLocks/>
          </p:cNvCxnSpPr>
          <p:nvPr/>
        </p:nvCxnSpPr>
        <p:spPr>
          <a:xfrm>
            <a:off x="93931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BE49BF17-DAFA-4844-8C22-9AFD8A4B800F}"/>
              </a:ext>
            </a:extLst>
          </p:cNvPr>
          <p:cNvCxnSpPr>
            <a:cxnSpLocks/>
          </p:cNvCxnSpPr>
          <p:nvPr/>
        </p:nvCxnSpPr>
        <p:spPr>
          <a:xfrm>
            <a:off x="9808777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A7DBD745-E0A8-476B-B93C-157A187F43F8}"/>
              </a:ext>
            </a:extLst>
          </p:cNvPr>
          <p:cNvCxnSpPr>
            <a:cxnSpLocks/>
          </p:cNvCxnSpPr>
          <p:nvPr/>
        </p:nvCxnSpPr>
        <p:spPr>
          <a:xfrm>
            <a:off x="102244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74FBF4E8-49E3-4DCB-ACA5-3D2D0934B6A5}"/>
              </a:ext>
            </a:extLst>
          </p:cNvPr>
          <p:cNvCxnSpPr>
            <a:cxnSpLocks/>
          </p:cNvCxnSpPr>
          <p:nvPr/>
        </p:nvCxnSpPr>
        <p:spPr>
          <a:xfrm>
            <a:off x="106308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861DFFE5-AEFA-45A5-B1B3-A58CCD66B51F}"/>
              </a:ext>
            </a:extLst>
          </p:cNvPr>
          <p:cNvCxnSpPr>
            <a:cxnSpLocks/>
          </p:cNvCxnSpPr>
          <p:nvPr/>
        </p:nvCxnSpPr>
        <p:spPr>
          <a:xfrm>
            <a:off x="11046449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Arrow: Curved Down 2">
            <a:extLst>
              <a:ext uri="{FF2B5EF4-FFF2-40B4-BE49-F238E27FC236}">
                <a16:creationId xmlns:a16="http://schemas.microsoft.com/office/drawing/2014/main" id="{8292BA20-75D1-40F0-B25F-4275098C2666}"/>
              </a:ext>
            </a:extLst>
          </p:cNvPr>
          <p:cNvSpPr/>
          <p:nvPr/>
        </p:nvSpPr>
        <p:spPr>
          <a:xfrm>
            <a:off x="2115502" y="5020623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E69D879D-78F0-43A9-A9E8-93177048D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6112" y="1933118"/>
            <a:ext cx="1310236" cy="139045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FAD1EEB4-5F8C-41DA-9767-928B5DBDC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4900" y="1948246"/>
            <a:ext cx="1315021" cy="1395532"/>
          </a:xfrm>
          <a:prstGeom prst="rect">
            <a:avLst/>
          </a:prstGeom>
        </p:spPr>
      </p:pic>
      <p:sp>
        <p:nvSpPr>
          <p:cNvPr id="61" name="Arrow: Curved Down 60">
            <a:extLst>
              <a:ext uri="{FF2B5EF4-FFF2-40B4-BE49-F238E27FC236}">
                <a16:creationId xmlns:a16="http://schemas.microsoft.com/office/drawing/2014/main" id="{60B2EB47-F577-4BBB-9EB7-88FD4E7EAB6F}"/>
              </a:ext>
            </a:extLst>
          </p:cNvPr>
          <p:cNvSpPr/>
          <p:nvPr/>
        </p:nvSpPr>
        <p:spPr>
          <a:xfrm>
            <a:off x="2906165" y="5021943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47277ED2-7401-4E65-92F0-B23FC48E25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9526" y="2021204"/>
            <a:ext cx="272955" cy="1318172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62934D1A-667A-4437-A800-333BFBE8AE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1068" y="2033485"/>
            <a:ext cx="272955" cy="1318172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16DE6358-E7A6-4A49-AAA5-084FB68DD1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9195" y="2041788"/>
            <a:ext cx="272955" cy="1318172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57D58144-C85D-483F-8B63-E9657BA0D6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7322" y="2041788"/>
            <a:ext cx="272955" cy="1318172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64EC5B30-0FF0-4576-8687-DF8460258B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3222" y="2029003"/>
            <a:ext cx="272955" cy="1318172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26BB26A6-54CF-4A60-9588-11C570250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350" y="1949667"/>
            <a:ext cx="1315021" cy="1395532"/>
          </a:xfrm>
          <a:prstGeom prst="rect">
            <a:avLst/>
          </a:prstGeom>
        </p:spPr>
      </p:pic>
      <p:sp>
        <p:nvSpPr>
          <p:cNvPr id="68" name="Arrow: Curved Down 67">
            <a:extLst>
              <a:ext uri="{FF2B5EF4-FFF2-40B4-BE49-F238E27FC236}">
                <a16:creationId xmlns:a16="http://schemas.microsoft.com/office/drawing/2014/main" id="{EF1EE4F1-AACD-44D1-A1A2-0BB017C2887A}"/>
              </a:ext>
            </a:extLst>
          </p:cNvPr>
          <p:cNvSpPr/>
          <p:nvPr/>
        </p:nvSpPr>
        <p:spPr>
          <a:xfrm>
            <a:off x="3739398" y="5005883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9" name="Arrow: Curved Down 68">
            <a:extLst>
              <a:ext uri="{FF2B5EF4-FFF2-40B4-BE49-F238E27FC236}">
                <a16:creationId xmlns:a16="http://schemas.microsoft.com/office/drawing/2014/main" id="{540C3B9D-303C-40E0-BF2D-FEFD11906366}"/>
              </a:ext>
            </a:extLst>
          </p:cNvPr>
          <p:cNvSpPr/>
          <p:nvPr/>
        </p:nvSpPr>
        <p:spPr>
          <a:xfrm>
            <a:off x="4568405" y="4996446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7E5CA7CC-B730-4E51-8795-85286A662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3720" y="1933118"/>
            <a:ext cx="1315021" cy="1395532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4FFB809D-9DC7-4381-BE19-2706E857B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3110" y="1956720"/>
            <a:ext cx="1310236" cy="1390455"/>
          </a:xfrm>
          <a:prstGeom prst="rect">
            <a:avLst/>
          </a:prstGeom>
        </p:spPr>
      </p:pic>
      <p:sp>
        <p:nvSpPr>
          <p:cNvPr id="72" name="Arrow: Curved Down 71">
            <a:extLst>
              <a:ext uri="{FF2B5EF4-FFF2-40B4-BE49-F238E27FC236}">
                <a16:creationId xmlns:a16="http://schemas.microsoft.com/office/drawing/2014/main" id="{28FC2EAC-F920-4BC3-9AFB-FE6ED6F92C12}"/>
              </a:ext>
            </a:extLst>
          </p:cNvPr>
          <p:cNvSpPr/>
          <p:nvPr/>
        </p:nvSpPr>
        <p:spPr>
          <a:xfrm>
            <a:off x="5324283" y="5034743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128AB380-FC31-4E90-80A8-21050BF5E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80" y="3307437"/>
            <a:ext cx="1315021" cy="1395532"/>
          </a:xfrm>
          <a:prstGeom prst="rect">
            <a:avLst/>
          </a:prstGeom>
        </p:spPr>
      </p:pic>
      <p:sp>
        <p:nvSpPr>
          <p:cNvPr id="74" name="Arrow: Curved Down 73">
            <a:extLst>
              <a:ext uri="{FF2B5EF4-FFF2-40B4-BE49-F238E27FC236}">
                <a16:creationId xmlns:a16="http://schemas.microsoft.com/office/drawing/2014/main" id="{4AEF65CF-FB39-4BF4-9FE4-E10169CE2B82}"/>
              </a:ext>
            </a:extLst>
          </p:cNvPr>
          <p:cNvSpPr/>
          <p:nvPr/>
        </p:nvSpPr>
        <p:spPr>
          <a:xfrm>
            <a:off x="6089235" y="4999599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EE4197C1-8378-4E55-9698-28C1EFAA7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4051" y="3346480"/>
            <a:ext cx="1315021" cy="1395532"/>
          </a:xfrm>
          <a:prstGeom prst="rect">
            <a:avLst/>
          </a:prstGeom>
        </p:spPr>
      </p:pic>
      <p:sp>
        <p:nvSpPr>
          <p:cNvPr id="76" name="Arrow: Curved Down 75">
            <a:extLst>
              <a:ext uri="{FF2B5EF4-FFF2-40B4-BE49-F238E27FC236}">
                <a16:creationId xmlns:a16="http://schemas.microsoft.com/office/drawing/2014/main" id="{9D85B644-4D07-4609-98C3-E55F9196E58C}"/>
              </a:ext>
            </a:extLst>
          </p:cNvPr>
          <p:cNvSpPr/>
          <p:nvPr/>
        </p:nvSpPr>
        <p:spPr>
          <a:xfrm>
            <a:off x="6844906" y="5017041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783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9F4A7E8-6E95-4550-91AB-B13DD7B7D510}"/>
              </a:ext>
            </a:extLst>
          </p:cNvPr>
          <p:cNvSpPr txBox="1"/>
          <p:nvPr/>
        </p:nvSpPr>
        <p:spPr>
          <a:xfrm>
            <a:off x="5280759" y="1933188"/>
            <a:ext cx="18137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7200" b="1" dirty="0"/>
              <a:t>zero</a:t>
            </a:r>
            <a:endParaRPr lang="en-GB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F22502-A43F-4965-A867-37F07D444A0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173" y="6322695"/>
            <a:ext cx="1395095" cy="53530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888FD48-8582-404B-98E6-B0689D08FC84}"/>
              </a:ext>
            </a:extLst>
          </p:cNvPr>
          <p:cNvGrpSpPr/>
          <p:nvPr/>
        </p:nvGrpSpPr>
        <p:grpSpPr>
          <a:xfrm>
            <a:off x="1369273" y="5353680"/>
            <a:ext cx="10434329" cy="625553"/>
            <a:chOff x="1369273" y="5353680"/>
            <a:chExt cx="10434329" cy="62555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B921525-7FAE-4D0C-8401-B321B1216B79}"/>
                </a:ext>
              </a:extLst>
            </p:cNvPr>
            <p:cNvGrpSpPr/>
            <p:nvPr/>
          </p:nvGrpSpPr>
          <p:grpSpPr>
            <a:xfrm>
              <a:off x="1369273" y="5354414"/>
              <a:ext cx="10434329" cy="624819"/>
              <a:chOff x="920319" y="5427309"/>
              <a:chExt cx="10434329" cy="624819"/>
            </a:xfrm>
          </p:grpSpPr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DF71F826-82AE-47E6-B144-3AC27F774F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0319" y="5427309"/>
                <a:ext cx="10162820" cy="582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A6B9591-67A2-4C15-A1EE-9A4162FDFD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9507" y="5445507"/>
                <a:ext cx="0" cy="18660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BDB17B6-8E82-4376-A7A0-270C59D7C2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46701" y="5433134"/>
                <a:ext cx="0" cy="211365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3E89065-D6EF-482B-9FB6-B58A6EF997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6218" y="5445507"/>
                <a:ext cx="0" cy="18661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B20B8CB-B0A9-4D3C-A66B-603E3329FB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52727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45DD453-C934-4FBC-9AB8-1A71871AA3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67239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DCA4FA7-0140-4119-96D1-D0446281C5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5946" y="5433134"/>
                <a:ext cx="0" cy="198983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5471D07-0DE1-4E0F-9256-2500AB164C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35441" y="5433134"/>
                <a:ext cx="0" cy="198983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3430A26-8446-4E55-8E3C-2E6ABF7865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61570" y="5433134"/>
                <a:ext cx="0" cy="19898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E9DA408-4F42-4D57-96AC-0CAF9A797C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4948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B1DCE28-C447-4BA4-8906-CCC503901D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7045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8E4619B-A42B-425E-94AB-8B24EE0F48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7662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52C3A77-A612-46F2-AB3D-7C2A902E0A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87158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9769575-964B-45DC-BBD2-1C79F97E48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0281" y="5433134"/>
                <a:ext cx="0" cy="21119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02EE5C9B-C9F2-434E-9482-44D4B91A3C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70847" y="5433134"/>
                <a:ext cx="0" cy="21119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B18AC38-8B0C-4248-B56B-3BE2627B6A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22996" y="5433134"/>
                <a:ext cx="0" cy="21813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A11A521E-8B9A-4BB9-BC4B-8EC2E793D9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78103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E287C39-B02C-4440-A635-59177AB27B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75109" y="5445507"/>
                <a:ext cx="0" cy="205757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7EDDA15-E073-4E0A-A29D-51E49CBBF5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67302" y="5433134"/>
                <a:ext cx="854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9C1E6A1-FEAA-4A9A-95A8-0C62A13FCE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6327" y="5445507"/>
                <a:ext cx="0" cy="198826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99BFD9B-1A70-444E-8CC0-427C159647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19295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48D2D32-6C7E-4C62-91A7-973CC6EB97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2670" y="5445507"/>
                <a:ext cx="0" cy="20465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1411BEB2-93EC-4857-B6F3-E135D78BB5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67675" y="5445507"/>
                <a:ext cx="0" cy="22490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4C8D4D5-8F31-4668-9513-055489B8DFDC}"/>
                  </a:ext>
                </a:extLst>
              </p:cNvPr>
              <p:cNvSpPr txBox="1"/>
              <p:nvPr/>
            </p:nvSpPr>
            <p:spPr>
              <a:xfrm>
                <a:off x="1093506" y="5682796"/>
                <a:ext cx="10261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0          100         200         300          400        500         600       700         800       900         1000       1100        1200</a:t>
                </a:r>
              </a:p>
            </p:txBody>
          </p:sp>
        </p:grp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F3E7700-CB6B-4A60-9FC7-C2FFBAC9DE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07002" y="5360973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D109CE3-F8FB-47AB-BED3-B2A76F548851}"/>
                </a:ext>
              </a:extLst>
            </p:cNvPr>
            <p:cNvCxnSpPr>
              <a:cxnSpLocks/>
            </p:cNvCxnSpPr>
            <p:nvPr/>
          </p:nvCxnSpPr>
          <p:spPr>
            <a:xfrm>
              <a:off x="10832544" y="5353680"/>
              <a:ext cx="1309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9725200-757D-4FFB-B18F-BC03980258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88893" y="5362720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7046EF0-3143-4F90-9C25-368F032BFF56}"/>
              </a:ext>
            </a:extLst>
          </p:cNvPr>
          <p:cNvCxnSpPr>
            <a:cxnSpLocks/>
          </p:cNvCxnSpPr>
          <p:nvPr/>
        </p:nvCxnSpPr>
        <p:spPr>
          <a:xfrm>
            <a:off x="1898975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B302533-9206-49AF-8A17-36D4B9A9604E}"/>
              </a:ext>
            </a:extLst>
          </p:cNvPr>
          <p:cNvCxnSpPr>
            <a:cxnSpLocks/>
          </p:cNvCxnSpPr>
          <p:nvPr/>
        </p:nvCxnSpPr>
        <p:spPr>
          <a:xfrm>
            <a:off x="228959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5604567-D42E-4EC1-BAF9-1EC2E7927819}"/>
              </a:ext>
            </a:extLst>
          </p:cNvPr>
          <p:cNvCxnSpPr>
            <a:cxnSpLocks/>
          </p:cNvCxnSpPr>
          <p:nvPr/>
        </p:nvCxnSpPr>
        <p:spPr>
          <a:xfrm>
            <a:off x="2706842" y="5363074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5C5C130-9808-4BA4-9617-29ABD9149F9E}"/>
              </a:ext>
            </a:extLst>
          </p:cNvPr>
          <p:cNvCxnSpPr>
            <a:cxnSpLocks/>
          </p:cNvCxnSpPr>
          <p:nvPr/>
        </p:nvCxnSpPr>
        <p:spPr>
          <a:xfrm>
            <a:off x="3090190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BE213370-B2D7-4D11-823D-201CEDD889CE}"/>
              </a:ext>
            </a:extLst>
          </p:cNvPr>
          <p:cNvCxnSpPr>
            <a:cxnSpLocks/>
          </p:cNvCxnSpPr>
          <p:nvPr/>
        </p:nvCxnSpPr>
        <p:spPr>
          <a:xfrm>
            <a:off x="3505832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E6E0605-3A1A-428D-83CC-64544BE3D165}"/>
              </a:ext>
            </a:extLst>
          </p:cNvPr>
          <p:cNvCxnSpPr>
            <a:cxnSpLocks/>
          </p:cNvCxnSpPr>
          <p:nvPr/>
        </p:nvCxnSpPr>
        <p:spPr>
          <a:xfrm>
            <a:off x="3940839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3375506-8047-4292-8C12-E22F54E920AA}"/>
              </a:ext>
            </a:extLst>
          </p:cNvPr>
          <p:cNvCxnSpPr>
            <a:cxnSpLocks/>
          </p:cNvCxnSpPr>
          <p:nvPr/>
        </p:nvCxnSpPr>
        <p:spPr>
          <a:xfrm>
            <a:off x="434921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04B2EFE-2DDF-484A-A276-7F7A0B172D06}"/>
              </a:ext>
            </a:extLst>
          </p:cNvPr>
          <p:cNvCxnSpPr>
            <a:cxnSpLocks/>
          </p:cNvCxnSpPr>
          <p:nvPr/>
        </p:nvCxnSpPr>
        <p:spPr>
          <a:xfrm>
            <a:off x="4748706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5DCF014E-D8DD-4F45-980B-63D201937BF1}"/>
              </a:ext>
            </a:extLst>
          </p:cNvPr>
          <p:cNvCxnSpPr>
            <a:cxnSpLocks/>
          </p:cNvCxnSpPr>
          <p:nvPr/>
        </p:nvCxnSpPr>
        <p:spPr>
          <a:xfrm>
            <a:off x="5130446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ECEB29FC-1FD2-44BA-B209-D62524119D85}"/>
              </a:ext>
            </a:extLst>
          </p:cNvPr>
          <p:cNvCxnSpPr>
            <a:cxnSpLocks/>
          </p:cNvCxnSpPr>
          <p:nvPr/>
        </p:nvCxnSpPr>
        <p:spPr>
          <a:xfrm>
            <a:off x="5521064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230CA80-9455-4912-9DF0-B31195DDC160}"/>
              </a:ext>
            </a:extLst>
          </p:cNvPr>
          <p:cNvCxnSpPr>
            <a:cxnSpLocks/>
          </p:cNvCxnSpPr>
          <p:nvPr/>
        </p:nvCxnSpPr>
        <p:spPr>
          <a:xfrm>
            <a:off x="5891491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56B4261F-F383-4800-B299-7D33DEC21C87}"/>
              </a:ext>
            </a:extLst>
          </p:cNvPr>
          <p:cNvCxnSpPr>
            <a:cxnSpLocks/>
          </p:cNvCxnSpPr>
          <p:nvPr/>
        </p:nvCxnSpPr>
        <p:spPr>
          <a:xfrm>
            <a:off x="6312657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78A605B-0583-412C-91D2-446D70DF7CFC}"/>
              </a:ext>
            </a:extLst>
          </p:cNvPr>
          <p:cNvCxnSpPr>
            <a:cxnSpLocks/>
          </p:cNvCxnSpPr>
          <p:nvPr/>
        </p:nvCxnSpPr>
        <p:spPr>
          <a:xfrm>
            <a:off x="6673031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C2DC7885-02B5-4749-A2F6-57A8083E3D26}"/>
              </a:ext>
            </a:extLst>
          </p:cNvPr>
          <p:cNvCxnSpPr>
            <a:cxnSpLocks/>
          </p:cNvCxnSpPr>
          <p:nvPr/>
        </p:nvCxnSpPr>
        <p:spPr>
          <a:xfrm>
            <a:off x="704950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5A8E04B8-471C-4482-AAB1-393DA0580B22}"/>
              </a:ext>
            </a:extLst>
          </p:cNvPr>
          <p:cNvCxnSpPr>
            <a:cxnSpLocks/>
          </p:cNvCxnSpPr>
          <p:nvPr/>
        </p:nvCxnSpPr>
        <p:spPr>
          <a:xfrm>
            <a:off x="7377977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AAC57D3-F2F8-42A2-AD1C-C1F873763701}"/>
              </a:ext>
            </a:extLst>
          </p:cNvPr>
          <p:cNvCxnSpPr>
            <a:cxnSpLocks/>
          </p:cNvCxnSpPr>
          <p:nvPr/>
        </p:nvCxnSpPr>
        <p:spPr>
          <a:xfrm>
            <a:off x="7830738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3A2D4060-2BB0-48DD-B0D5-C2DD56B13455}"/>
              </a:ext>
            </a:extLst>
          </p:cNvPr>
          <p:cNvCxnSpPr>
            <a:cxnSpLocks/>
          </p:cNvCxnSpPr>
          <p:nvPr/>
        </p:nvCxnSpPr>
        <p:spPr>
          <a:xfrm>
            <a:off x="8230233" y="5364286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C8F4B2D-C309-451E-A04F-AA5302730F7F}"/>
              </a:ext>
            </a:extLst>
          </p:cNvPr>
          <p:cNvCxnSpPr>
            <a:cxnSpLocks/>
          </p:cNvCxnSpPr>
          <p:nvPr/>
        </p:nvCxnSpPr>
        <p:spPr>
          <a:xfrm>
            <a:off x="8583210" y="536614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D937EE4-394B-4CD3-B6F5-DF2DDB9722EA}"/>
              </a:ext>
            </a:extLst>
          </p:cNvPr>
          <p:cNvCxnSpPr>
            <a:cxnSpLocks/>
          </p:cNvCxnSpPr>
          <p:nvPr/>
        </p:nvCxnSpPr>
        <p:spPr>
          <a:xfrm>
            <a:off x="89867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9BE52A2C-3E88-49CF-BB45-B60730D1F7FB}"/>
              </a:ext>
            </a:extLst>
          </p:cNvPr>
          <p:cNvCxnSpPr>
            <a:cxnSpLocks/>
          </p:cNvCxnSpPr>
          <p:nvPr/>
        </p:nvCxnSpPr>
        <p:spPr>
          <a:xfrm>
            <a:off x="93931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BE49BF17-DAFA-4844-8C22-9AFD8A4B800F}"/>
              </a:ext>
            </a:extLst>
          </p:cNvPr>
          <p:cNvCxnSpPr>
            <a:cxnSpLocks/>
          </p:cNvCxnSpPr>
          <p:nvPr/>
        </p:nvCxnSpPr>
        <p:spPr>
          <a:xfrm>
            <a:off x="9808777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A7DBD745-E0A8-476B-B93C-157A187F43F8}"/>
              </a:ext>
            </a:extLst>
          </p:cNvPr>
          <p:cNvCxnSpPr>
            <a:cxnSpLocks/>
          </p:cNvCxnSpPr>
          <p:nvPr/>
        </p:nvCxnSpPr>
        <p:spPr>
          <a:xfrm>
            <a:off x="102244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74FBF4E8-49E3-4DCB-ACA5-3D2D0934B6A5}"/>
              </a:ext>
            </a:extLst>
          </p:cNvPr>
          <p:cNvCxnSpPr>
            <a:cxnSpLocks/>
          </p:cNvCxnSpPr>
          <p:nvPr/>
        </p:nvCxnSpPr>
        <p:spPr>
          <a:xfrm>
            <a:off x="106308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861DFFE5-AEFA-45A5-B1B3-A58CCD66B51F}"/>
              </a:ext>
            </a:extLst>
          </p:cNvPr>
          <p:cNvCxnSpPr>
            <a:cxnSpLocks/>
          </p:cNvCxnSpPr>
          <p:nvPr/>
        </p:nvCxnSpPr>
        <p:spPr>
          <a:xfrm>
            <a:off x="11046449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Arrow: Down 1">
            <a:extLst>
              <a:ext uri="{FF2B5EF4-FFF2-40B4-BE49-F238E27FC236}">
                <a16:creationId xmlns:a16="http://schemas.microsoft.com/office/drawing/2014/main" id="{36A5F36A-E460-410E-803D-9A835B0FDA5F}"/>
              </a:ext>
            </a:extLst>
          </p:cNvPr>
          <p:cNvSpPr/>
          <p:nvPr/>
        </p:nvSpPr>
        <p:spPr>
          <a:xfrm>
            <a:off x="1648678" y="4628685"/>
            <a:ext cx="139566" cy="7076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5161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9F4A7E8-6E95-4550-91AB-B13DD7B7D510}"/>
              </a:ext>
            </a:extLst>
          </p:cNvPr>
          <p:cNvSpPr txBox="1"/>
          <p:nvPr/>
        </p:nvSpPr>
        <p:spPr>
          <a:xfrm>
            <a:off x="1381955" y="619607"/>
            <a:ext cx="90190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7200" b="1" dirty="0"/>
              <a:t>eight hundred and fifty</a:t>
            </a:r>
            <a:endParaRPr lang="en-GB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F22502-A43F-4965-A867-37F07D444A0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173" y="6322695"/>
            <a:ext cx="1395095" cy="53530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888FD48-8582-404B-98E6-B0689D08FC84}"/>
              </a:ext>
            </a:extLst>
          </p:cNvPr>
          <p:cNvGrpSpPr/>
          <p:nvPr/>
        </p:nvGrpSpPr>
        <p:grpSpPr>
          <a:xfrm>
            <a:off x="1369273" y="5353680"/>
            <a:ext cx="10434329" cy="625553"/>
            <a:chOff x="1369273" y="5353680"/>
            <a:chExt cx="10434329" cy="62555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B921525-7FAE-4D0C-8401-B321B1216B79}"/>
                </a:ext>
              </a:extLst>
            </p:cNvPr>
            <p:cNvGrpSpPr/>
            <p:nvPr/>
          </p:nvGrpSpPr>
          <p:grpSpPr>
            <a:xfrm>
              <a:off x="1369273" y="5354414"/>
              <a:ext cx="10434329" cy="624819"/>
              <a:chOff x="920319" y="5427309"/>
              <a:chExt cx="10434329" cy="624819"/>
            </a:xfrm>
          </p:grpSpPr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DF71F826-82AE-47E6-B144-3AC27F774F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0319" y="5427309"/>
                <a:ext cx="10162820" cy="582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A6B9591-67A2-4C15-A1EE-9A4162FDFD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9507" y="5445507"/>
                <a:ext cx="0" cy="18660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BDB17B6-8E82-4376-A7A0-270C59D7C2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46701" y="5433134"/>
                <a:ext cx="0" cy="211365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3E89065-D6EF-482B-9FB6-B58A6EF997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6218" y="5445507"/>
                <a:ext cx="0" cy="18661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B20B8CB-B0A9-4D3C-A66B-603E3329FB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52727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45DD453-C934-4FBC-9AB8-1A71871AA3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67239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DCA4FA7-0140-4119-96D1-D0446281C5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5946" y="5433134"/>
                <a:ext cx="0" cy="198983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5471D07-0DE1-4E0F-9256-2500AB164C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35441" y="5433134"/>
                <a:ext cx="0" cy="198983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3430A26-8446-4E55-8E3C-2E6ABF7865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61570" y="5433134"/>
                <a:ext cx="0" cy="19898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E9DA408-4F42-4D57-96AC-0CAF9A797C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4948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B1DCE28-C447-4BA4-8906-CCC503901D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7045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8E4619B-A42B-425E-94AB-8B24EE0F48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7662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52C3A77-A612-46F2-AB3D-7C2A902E0A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87158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9769575-964B-45DC-BBD2-1C79F97E48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0281" y="5433134"/>
                <a:ext cx="0" cy="21119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02EE5C9B-C9F2-434E-9482-44D4B91A3C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70847" y="5433134"/>
                <a:ext cx="0" cy="21119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B18AC38-8B0C-4248-B56B-3BE2627B6A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22996" y="5433134"/>
                <a:ext cx="0" cy="21813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A11A521E-8B9A-4BB9-BC4B-8EC2E793D9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78103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E287C39-B02C-4440-A635-59177AB27B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75109" y="5445507"/>
                <a:ext cx="0" cy="205757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7EDDA15-E073-4E0A-A29D-51E49CBBF5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67302" y="5433134"/>
                <a:ext cx="854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9C1E6A1-FEAA-4A9A-95A8-0C62A13FCE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6327" y="5445507"/>
                <a:ext cx="0" cy="198826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99BFD9B-1A70-444E-8CC0-427C159647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19295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48D2D32-6C7E-4C62-91A7-973CC6EB97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2670" y="5445507"/>
                <a:ext cx="0" cy="20465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1411BEB2-93EC-4857-B6F3-E135D78BB5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67675" y="5445507"/>
                <a:ext cx="0" cy="22490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4C8D4D5-8F31-4668-9513-055489B8DFDC}"/>
                  </a:ext>
                </a:extLst>
              </p:cNvPr>
              <p:cNvSpPr txBox="1"/>
              <p:nvPr/>
            </p:nvSpPr>
            <p:spPr>
              <a:xfrm>
                <a:off x="1093506" y="5682796"/>
                <a:ext cx="10261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0          100         200         300          400        500         600       700         800       900         1000       1100        1200</a:t>
                </a:r>
              </a:p>
            </p:txBody>
          </p:sp>
        </p:grp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F3E7700-CB6B-4A60-9FC7-C2FFBAC9DE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07002" y="5360973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D109CE3-F8FB-47AB-BED3-B2A76F548851}"/>
                </a:ext>
              </a:extLst>
            </p:cNvPr>
            <p:cNvCxnSpPr>
              <a:cxnSpLocks/>
            </p:cNvCxnSpPr>
            <p:nvPr/>
          </p:nvCxnSpPr>
          <p:spPr>
            <a:xfrm>
              <a:off x="10832544" y="5353680"/>
              <a:ext cx="1309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9725200-757D-4FFB-B18F-BC03980258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88893" y="5362720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7046EF0-3143-4F90-9C25-368F032BFF56}"/>
              </a:ext>
            </a:extLst>
          </p:cNvPr>
          <p:cNvCxnSpPr>
            <a:cxnSpLocks/>
          </p:cNvCxnSpPr>
          <p:nvPr/>
        </p:nvCxnSpPr>
        <p:spPr>
          <a:xfrm>
            <a:off x="1898975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B302533-9206-49AF-8A17-36D4B9A9604E}"/>
              </a:ext>
            </a:extLst>
          </p:cNvPr>
          <p:cNvCxnSpPr>
            <a:cxnSpLocks/>
          </p:cNvCxnSpPr>
          <p:nvPr/>
        </p:nvCxnSpPr>
        <p:spPr>
          <a:xfrm>
            <a:off x="228959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5604567-D42E-4EC1-BAF9-1EC2E7927819}"/>
              </a:ext>
            </a:extLst>
          </p:cNvPr>
          <p:cNvCxnSpPr>
            <a:cxnSpLocks/>
          </p:cNvCxnSpPr>
          <p:nvPr/>
        </p:nvCxnSpPr>
        <p:spPr>
          <a:xfrm>
            <a:off x="2706842" y="5363074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5C5C130-9808-4BA4-9617-29ABD9149F9E}"/>
              </a:ext>
            </a:extLst>
          </p:cNvPr>
          <p:cNvCxnSpPr>
            <a:cxnSpLocks/>
          </p:cNvCxnSpPr>
          <p:nvPr/>
        </p:nvCxnSpPr>
        <p:spPr>
          <a:xfrm>
            <a:off x="3090190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BE213370-B2D7-4D11-823D-201CEDD889CE}"/>
              </a:ext>
            </a:extLst>
          </p:cNvPr>
          <p:cNvCxnSpPr>
            <a:cxnSpLocks/>
          </p:cNvCxnSpPr>
          <p:nvPr/>
        </p:nvCxnSpPr>
        <p:spPr>
          <a:xfrm>
            <a:off x="3505832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E6E0605-3A1A-428D-83CC-64544BE3D165}"/>
              </a:ext>
            </a:extLst>
          </p:cNvPr>
          <p:cNvCxnSpPr>
            <a:cxnSpLocks/>
          </p:cNvCxnSpPr>
          <p:nvPr/>
        </p:nvCxnSpPr>
        <p:spPr>
          <a:xfrm>
            <a:off x="3940839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3375506-8047-4292-8C12-E22F54E920AA}"/>
              </a:ext>
            </a:extLst>
          </p:cNvPr>
          <p:cNvCxnSpPr>
            <a:cxnSpLocks/>
          </p:cNvCxnSpPr>
          <p:nvPr/>
        </p:nvCxnSpPr>
        <p:spPr>
          <a:xfrm>
            <a:off x="434921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04B2EFE-2DDF-484A-A276-7F7A0B172D06}"/>
              </a:ext>
            </a:extLst>
          </p:cNvPr>
          <p:cNvCxnSpPr>
            <a:cxnSpLocks/>
          </p:cNvCxnSpPr>
          <p:nvPr/>
        </p:nvCxnSpPr>
        <p:spPr>
          <a:xfrm>
            <a:off x="4748706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5DCF014E-D8DD-4F45-980B-63D201937BF1}"/>
              </a:ext>
            </a:extLst>
          </p:cNvPr>
          <p:cNvCxnSpPr>
            <a:cxnSpLocks/>
          </p:cNvCxnSpPr>
          <p:nvPr/>
        </p:nvCxnSpPr>
        <p:spPr>
          <a:xfrm>
            <a:off x="5130446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ECEB29FC-1FD2-44BA-B209-D62524119D85}"/>
              </a:ext>
            </a:extLst>
          </p:cNvPr>
          <p:cNvCxnSpPr>
            <a:cxnSpLocks/>
          </p:cNvCxnSpPr>
          <p:nvPr/>
        </p:nvCxnSpPr>
        <p:spPr>
          <a:xfrm>
            <a:off x="5521064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230CA80-9455-4912-9DF0-B31195DDC160}"/>
              </a:ext>
            </a:extLst>
          </p:cNvPr>
          <p:cNvCxnSpPr>
            <a:cxnSpLocks/>
          </p:cNvCxnSpPr>
          <p:nvPr/>
        </p:nvCxnSpPr>
        <p:spPr>
          <a:xfrm>
            <a:off x="5891491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56B4261F-F383-4800-B299-7D33DEC21C87}"/>
              </a:ext>
            </a:extLst>
          </p:cNvPr>
          <p:cNvCxnSpPr>
            <a:cxnSpLocks/>
          </p:cNvCxnSpPr>
          <p:nvPr/>
        </p:nvCxnSpPr>
        <p:spPr>
          <a:xfrm>
            <a:off x="6312657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78A605B-0583-412C-91D2-446D70DF7CFC}"/>
              </a:ext>
            </a:extLst>
          </p:cNvPr>
          <p:cNvCxnSpPr>
            <a:cxnSpLocks/>
          </p:cNvCxnSpPr>
          <p:nvPr/>
        </p:nvCxnSpPr>
        <p:spPr>
          <a:xfrm>
            <a:off x="6673031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C2DC7885-02B5-4749-A2F6-57A8083E3D26}"/>
              </a:ext>
            </a:extLst>
          </p:cNvPr>
          <p:cNvCxnSpPr>
            <a:cxnSpLocks/>
          </p:cNvCxnSpPr>
          <p:nvPr/>
        </p:nvCxnSpPr>
        <p:spPr>
          <a:xfrm>
            <a:off x="704950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5A8E04B8-471C-4482-AAB1-393DA0580B22}"/>
              </a:ext>
            </a:extLst>
          </p:cNvPr>
          <p:cNvCxnSpPr>
            <a:cxnSpLocks/>
          </p:cNvCxnSpPr>
          <p:nvPr/>
        </p:nvCxnSpPr>
        <p:spPr>
          <a:xfrm>
            <a:off x="7377977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AAC57D3-F2F8-42A2-AD1C-C1F873763701}"/>
              </a:ext>
            </a:extLst>
          </p:cNvPr>
          <p:cNvCxnSpPr>
            <a:cxnSpLocks/>
          </p:cNvCxnSpPr>
          <p:nvPr/>
        </p:nvCxnSpPr>
        <p:spPr>
          <a:xfrm>
            <a:off x="7830738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3A2D4060-2BB0-48DD-B0D5-C2DD56B13455}"/>
              </a:ext>
            </a:extLst>
          </p:cNvPr>
          <p:cNvCxnSpPr>
            <a:cxnSpLocks/>
          </p:cNvCxnSpPr>
          <p:nvPr/>
        </p:nvCxnSpPr>
        <p:spPr>
          <a:xfrm>
            <a:off x="8230233" y="5364286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C8F4B2D-C309-451E-A04F-AA5302730F7F}"/>
              </a:ext>
            </a:extLst>
          </p:cNvPr>
          <p:cNvCxnSpPr>
            <a:cxnSpLocks/>
          </p:cNvCxnSpPr>
          <p:nvPr/>
        </p:nvCxnSpPr>
        <p:spPr>
          <a:xfrm>
            <a:off x="8583210" y="536614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D937EE4-394B-4CD3-B6F5-DF2DDB9722EA}"/>
              </a:ext>
            </a:extLst>
          </p:cNvPr>
          <p:cNvCxnSpPr>
            <a:cxnSpLocks/>
          </p:cNvCxnSpPr>
          <p:nvPr/>
        </p:nvCxnSpPr>
        <p:spPr>
          <a:xfrm>
            <a:off x="89867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9BE52A2C-3E88-49CF-BB45-B60730D1F7FB}"/>
              </a:ext>
            </a:extLst>
          </p:cNvPr>
          <p:cNvCxnSpPr>
            <a:cxnSpLocks/>
          </p:cNvCxnSpPr>
          <p:nvPr/>
        </p:nvCxnSpPr>
        <p:spPr>
          <a:xfrm>
            <a:off x="93931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BE49BF17-DAFA-4844-8C22-9AFD8A4B800F}"/>
              </a:ext>
            </a:extLst>
          </p:cNvPr>
          <p:cNvCxnSpPr>
            <a:cxnSpLocks/>
          </p:cNvCxnSpPr>
          <p:nvPr/>
        </p:nvCxnSpPr>
        <p:spPr>
          <a:xfrm>
            <a:off x="9808777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A7DBD745-E0A8-476B-B93C-157A187F43F8}"/>
              </a:ext>
            </a:extLst>
          </p:cNvPr>
          <p:cNvCxnSpPr>
            <a:cxnSpLocks/>
          </p:cNvCxnSpPr>
          <p:nvPr/>
        </p:nvCxnSpPr>
        <p:spPr>
          <a:xfrm>
            <a:off x="102244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74FBF4E8-49E3-4DCB-ACA5-3D2D0934B6A5}"/>
              </a:ext>
            </a:extLst>
          </p:cNvPr>
          <p:cNvCxnSpPr>
            <a:cxnSpLocks/>
          </p:cNvCxnSpPr>
          <p:nvPr/>
        </p:nvCxnSpPr>
        <p:spPr>
          <a:xfrm>
            <a:off x="106308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861DFFE5-AEFA-45A5-B1B3-A58CCD66B51F}"/>
              </a:ext>
            </a:extLst>
          </p:cNvPr>
          <p:cNvCxnSpPr>
            <a:cxnSpLocks/>
          </p:cNvCxnSpPr>
          <p:nvPr/>
        </p:nvCxnSpPr>
        <p:spPr>
          <a:xfrm>
            <a:off x="11046449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Arrow: Curved Down 2">
            <a:extLst>
              <a:ext uri="{FF2B5EF4-FFF2-40B4-BE49-F238E27FC236}">
                <a16:creationId xmlns:a16="http://schemas.microsoft.com/office/drawing/2014/main" id="{8292BA20-75D1-40F0-B25F-4275098C2666}"/>
              </a:ext>
            </a:extLst>
          </p:cNvPr>
          <p:cNvSpPr/>
          <p:nvPr/>
        </p:nvSpPr>
        <p:spPr>
          <a:xfrm>
            <a:off x="2115502" y="5020623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E69D879D-78F0-43A9-A9E8-93177048D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6112" y="1933118"/>
            <a:ext cx="1310236" cy="139045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FAD1EEB4-5F8C-41DA-9767-928B5DBDC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4900" y="1948246"/>
            <a:ext cx="1315021" cy="1395532"/>
          </a:xfrm>
          <a:prstGeom prst="rect">
            <a:avLst/>
          </a:prstGeom>
        </p:spPr>
      </p:pic>
      <p:sp>
        <p:nvSpPr>
          <p:cNvPr id="61" name="Arrow: Curved Down 60">
            <a:extLst>
              <a:ext uri="{FF2B5EF4-FFF2-40B4-BE49-F238E27FC236}">
                <a16:creationId xmlns:a16="http://schemas.microsoft.com/office/drawing/2014/main" id="{60B2EB47-F577-4BBB-9EB7-88FD4E7EAB6F}"/>
              </a:ext>
            </a:extLst>
          </p:cNvPr>
          <p:cNvSpPr/>
          <p:nvPr/>
        </p:nvSpPr>
        <p:spPr>
          <a:xfrm>
            <a:off x="2906165" y="5021943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47277ED2-7401-4E65-92F0-B23FC48E25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9526" y="2021204"/>
            <a:ext cx="272955" cy="1318172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62934D1A-667A-4437-A800-333BFBE8AE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1068" y="2033485"/>
            <a:ext cx="272955" cy="1318172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16DE6358-E7A6-4A49-AAA5-084FB68DD1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9195" y="2041788"/>
            <a:ext cx="272955" cy="1318172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57D58144-C85D-483F-8B63-E9657BA0D6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7322" y="2041788"/>
            <a:ext cx="272955" cy="1318172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64EC5B30-0FF0-4576-8687-DF8460258B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3222" y="2029003"/>
            <a:ext cx="272955" cy="1318172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26BB26A6-54CF-4A60-9588-11C570250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350" y="1949667"/>
            <a:ext cx="1315021" cy="1395532"/>
          </a:xfrm>
          <a:prstGeom prst="rect">
            <a:avLst/>
          </a:prstGeom>
        </p:spPr>
      </p:pic>
      <p:sp>
        <p:nvSpPr>
          <p:cNvPr id="68" name="Arrow: Curved Down 67">
            <a:extLst>
              <a:ext uri="{FF2B5EF4-FFF2-40B4-BE49-F238E27FC236}">
                <a16:creationId xmlns:a16="http://schemas.microsoft.com/office/drawing/2014/main" id="{EF1EE4F1-AACD-44D1-A1A2-0BB017C2887A}"/>
              </a:ext>
            </a:extLst>
          </p:cNvPr>
          <p:cNvSpPr/>
          <p:nvPr/>
        </p:nvSpPr>
        <p:spPr>
          <a:xfrm>
            <a:off x="3739398" y="5005883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9" name="Arrow: Curved Down 68">
            <a:extLst>
              <a:ext uri="{FF2B5EF4-FFF2-40B4-BE49-F238E27FC236}">
                <a16:creationId xmlns:a16="http://schemas.microsoft.com/office/drawing/2014/main" id="{540C3B9D-303C-40E0-BF2D-FEFD11906366}"/>
              </a:ext>
            </a:extLst>
          </p:cNvPr>
          <p:cNvSpPr/>
          <p:nvPr/>
        </p:nvSpPr>
        <p:spPr>
          <a:xfrm>
            <a:off x="4568405" y="4996446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7E5CA7CC-B730-4E51-8795-85286A662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3720" y="1933118"/>
            <a:ext cx="1315021" cy="1395532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4FFB809D-9DC7-4381-BE19-2706E857B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3110" y="1956720"/>
            <a:ext cx="1310236" cy="1390455"/>
          </a:xfrm>
          <a:prstGeom prst="rect">
            <a:avLst/>
          </a:prstGeom>
        </p:spPr>
      </p:pic>
      <p:sp>
        <p:nvSpPr>
          <p:cNvPr id="72" name="Arrow: Curved Down 71">
            <a:extLst>
              <a:ext uri="{FF2B5EF4-FFF2-40B4-BE49-F238E27FC236}">
                <a16:creationId xmlns:a16="http://schemas.microsoft.com/office/drawing/2014/main" id="{28FC2EAC-F920-4BC3-9AFB-FE6ED6F92C12}"/>
              </a:ext>
            </a:extLst>
          </p:cNvPr>
          <p:cNvSpPr/>
          <p:nvPr/>
        </p:nvSpPr>
        <p:spPr>
          <a:xfrm>
            <a:off x="5324283" y="5034743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128AB380-FC31-4E90-80A8-21050BF5E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80" y="3307437"/>
            <a:ext cx="1315021" cy="1395532"/>
          </a:xfrm>
          <a:prstGeom prst="rect">
            <a:avLst/>
          </a:prstGeom>
        </p:spPr>
      </p:pic>
      <p:sp>
        <p:nvSpPr>
          <p:cNvPr id="74" name="Arrow: Curved Down 73">
            <a:extLst>
              <a:ext uri="{FF2B5EF4-FFF2-40B4-BE49-F238E27FC236}">
                <a16:creationId xmlns:a16="http://schemas.microsoft.com/office/drawing/2014/main" id="{4AEF65CF-FB39-4BF4-9FE4-E10169CE2B82}"/>
              </a:ext>
            </a:extLst>
          </p:cNvPr>
          <p:cNvSpPr/>
          <p:nvPr/>
        </p:nvSpPr>
        <p:spPr>
          <a:xfrm>
            <a:off x="6089235" y="4999599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EE4197C1-8378-4E55-9698-28C1EFAA7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4051" y="3346480"/>
            <a:ext cx="1315021" cy="1395532"/>
          </a:xfrm>
          <a:prstGeom prst="rect">
            <a:avLst/>
          </a:prstGeom>
        </p:spPr>
      </p:pic>
      <p:sp>
        <p:nvSpPr>
          <p:cNvPr id="76" name="Arrow: Curved Down 75">
            <a:extLst>
              <a:ext uri="{FF2B5EF4-FFF2-40B4-BE49-F238E27FC236}">
                <a16:creationId xmlns:a16="http://schemas.microsoft.com/office/drawing/2014/main" id="{9D85B644-4D07-4609-98C3-E55F9196E58C}"/>
              </a:ext>
            </a:extLst>
          </p:cNvPr>
          <p:cNvSpPr/>
          <p:nvPr/>
        </p:nvSpPr>
        <p:spPr>
          <a:xfrm>
            <a:off x="6844906" y="5017041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7" name="Arrow: Curved Down 76">
            <a:extLst>
              <a:ext uri="{FF2B5EF4-FFF2-40B4-BE49-F238E27FC236}">
                <a16:creationId xmlns:a16="http://schemas.microsoft.com/office/drawing/2014/main" id="{1CB1525B-7018-4766-BB66-FB13FF611322}"/>
              </a:ext>
            </a:extLst>
          </p:cNvPr>
          <p:cNvSpPr/>
          <p:nvPr/>
        </p:nvSpPr>
        <p:spPr>
          <a:xfrm>
            <a:off x="7637125" y="4999599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7076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9F4A7E8-6E95-4550-91AB-B13DD7B7D510}"/>
              </a:ext>
            </a:extLst>
          </p:cNvPr>
          <p:cNvSpPr txBox="1"/>
          <p:nvPr/>
        </p:nvSpPr>
        <p:spPr>
          <a:xfrm>
            <a:off x="1509106" y="619607"/>
            <a:ext cx="87647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7200" b="1" dirty="0"/>
              <a:t>nine hundred and fifty</a:t>
            </a:r>
            <a:endParaRPr lang="en-GB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F22502-A43F-4965-A867-37F07D444A0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173" y="6322695"/>
            <a:ext cx="1395095" cy="53530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888FD48-8582-404B-98E6-B0689D08FC84}"/>
              </a:ext>
            </a:extLst>
          </p:cNvPr>
          <p:cNvGrpSpPr/>
          <p:nvPr/>
        </p:nvGrpSpPr>
        <p:grpSpPr>
          <a:xfrm>
            <a:off x="1369273" y="5353680"/>
            <a:ext cx="10434329" cy="625553"/>
            <a:chOff x="1369273" y="5353680"/>
            <a:chExt cx="10434329" cy="62555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B921525-7FAE-4D0C-8401-B321B1216B79}"/>
                </a:ext>
              </a:extLst>
            </p:cNvPr>
            <p:cNvGrpSpPr/>
            <p:nvPr/>
          </p:nvGrpSpPr>
          <p:grpSpPr>
            <a:xfrm>
              <a:off x="1369273" y="5354414"/>
              <a:ext cx="10434329" cy="624819"/>
              <a:chOff x="920319" y="5427309"/>
              <a:chExt cx="10434329" cy="624819"/>
            </a:xfrm>
          </p:grpSpPr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DF71F826-82AE-47E6-B144-3AC27F774F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0319" y="5427309"/>
                <a:ext cx="10162820" cy="582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A6B9591-67A2-4C15-A1EE-9A4162FDFD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9507" y="5445507"/>
                <a:ext cx="0" cy="18660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BDB17B6-8E82-4376-A7A0-270C59D7C2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46701" y="5433134"/>
                <a:ext cx="0" cy="211365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3E89065-D6EF-482B-9FB6-B58A6EF997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6218" y="5445507"/>
                <a:ext cx="0" cy="18661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B20B8CB-B0A9-4D3C-A66B-603E3329FB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52727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45DD453-C934-4FBC-9AB8-1A71871AA3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67239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DCA4FA7-0140-4119-96D1-D0446281C5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5946" y="5433134"/>
                <a:ext cx="0" cy="198983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5471D07-0DE1-4E0F-9256-2500AB164C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35441" y="5433134"/>
                <a:ext cx="0" cy="198983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3430A26-8446-4E55-8E3C-2E6ABF7865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61570" y="5433134"/>
                <a:ext cx="0" cy="19898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E9DA408-4F42-4D57-96AC-0CAF9A797C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4948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B1DCE28-C447-4BA4-8906-CCC503901D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7045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8E4619B-A42B-425E-94AB-8B24EE0F48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7662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52C3A77-A612-46F2-AB3D-7C2A902E0A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87158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9769575-964B-45DC-BBD2-1C79F97E48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0281" y="5433134"/>
                <a:ext cx="0" cy="21119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02EE5C9B-C9F2-434E-9482-44D4B91A3C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70847" y="5433134"/>
                <a:ext cx="0" cy="21119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B18AC38-8B0C-4248-B56B-3BE2627B6A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22996" y="5433134"/>
                <a:ext cx="0" cy="21813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A11A521E-8B9A-4BB9-BC4B-8EC2E793D9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78103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E287C39-B02C-4440-A635-59177AB27B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75109" y="5445507"/>
                <a:ext cx="0" cy="205757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7EDDA15-E073-4E0A-A29D-51E49CBBF5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67302" y="5433134"/>
                <a:ext cx="854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9C1E6A1-FEAA-4A9A-95A8-0C62A13FCE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6327" y="5445507"/>
                <a:ext cx="0" cy="198826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99BFD9B-1A70-444E-8CC0-427C159647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19295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48D2D32-6C7E-4C62-91A7-973CC6EB97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2670" y="5445507"/>
                <a:ext cx="0" cy="20465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1411BEB2-93EC-4857-B6F3-E135D78BB5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67675" y="5445507"/>
                <a:ext cx="0" cy="22490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4C8D4D5-8F31-4668-9513-055489B8DFDC}"/>
                  </a:ext>
                </a:extLst>
              </p:cNvPr>
              <p:cNvSpPr txBox="1"/>
              <p:nvPr/>
            </p:nvSpPr>
            <p:spPr>
              <a:xfrm>
                <a:off x="1093506" y="5682796"/>
                <a:ext cx="10261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0          100         200         300          400        500         600       700         800       900         1000       1100        1200</a:t>
                </a:r>
              </a:p>
            </p:txBody>
          </p:sp>
        </p:grp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F3E7700-CB6B-4A60-9FC7-C2FFBAC9DE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07002" y="5360973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D109CE3-F8FB-47AB-BED3-B2A76F548851}"/>
                </a:ext>
              </a:extLst>
            </p:cNvPr>
            <p:cNvCxnSpPr>
              <a:cxnSpLocks/>
            </p:cNvCxnSpPr>
            <p:nvPr/>
          </p:nvCxnSpPr>
          <p:spPr>
            <a:xfrm>
              <a:off x="10832544" y="5353680"/>
              <a:ext cx="1309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9725200-757D-4FFB-B18F-BC03980258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88893" y="5362720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7046EF0-3143-4F90-9C25-368F032BFF56}"/>
              </a:ext>
            </a:extLst>
          </p:cNvPr>
          <p:cNvCxnSpPr>
            <a:cxnSpLocks/>
          </p:cNvCxnSpPr>
          <p:nvPr/>
        </p:nvCxnSpPr>
        <p:spPr>
          <a:xfrm>
            <a:off x="1898975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B302533-9206-49AF-8A17-36D4B9A9604E}"/>
              </a:ext>
            </a:extLst>
          </p:cNvPr>
          <p:cNvCxnSpPr>
            <a:cxnSpLocks/>
          </p:cNvCxnSpPr>
          <p:nvPr/>
        </p:nvCxnSpPr>
        <p:spPr>
          <a:xfrm>
            <a:off x="228959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5604567-D42E-4EC1-BAF9-1EC2E7927819}"/>
              </a:ext>
            </a:extLst>
          </p:cNvPr>
          <p:cNvCxnSpPr>
            <a:cxnSpLocks/>
          </p:cNvCxnSpPr>
          <p:nvPr/>
        </p:nvCxnSpPr>
        <p:spPr>
          <a:xfrm>
            <a:off x="2706842" y="5363074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5C5C130-9808-4BA4-9617-29ABD9149F9E}"/>
              </a:ext>
            </a:extLst>
          </p:cNvPr>
          <p:cNvCxnSpPr>
            <a:cxnSpLocks/>
          </p:cNvCxnSpPr>
          <p:nvPr/>
        </p:nvCxnSpPr>
        <p:spPr>
          <a:xfrm>
            <a:off x="3090190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BE213370-B2D7-4D11-823D-201CEDD889CE}"/>
              </a:ext>
            </a:extLst>
          </p:cNvPr>
          <p:cNvCxnSpPr>
            <a:cxnSpLocks/>
          </p:cNvCxnSpPr>
          <p:nvPr/>
        </p:nvCxnSpPr>
        <p:spPr>
          <a:xfrm>
            <a:off x="3505832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E6E0605-3A1A-428D-83CC-64544BE3D165}"/>
              </a:ext>
            </a:extLst>
          </p:cNvPr>
          <p:cNvCxnSpPr>
            <a:cxnSpLocks/>
          </p:cNvCxnSpPr>
          <p:nvPr/>
        </p:nvCxnSpPr>
        <p:spPr>
          <a:xfrm>
            <a:off x="3940839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3375506-8047-4292-8C12-E22F54E920AA}"/>
              </a:ext>
            </a:extLst>
          </p:cNvPr>
          <p:cNvCxnSpPr>
            <a:cxnSpLocks/>
          </p:cNvCxnSpPr>
          <p:nvPr/>
        </p:nvCxnSpPr>
        <p:spPr>
          <a:xfrm>
            <a:off x="434921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04B2EFE-2DDF-484A-A276-7F7A0B172D06}"/>
              </a:ext>
            </a:extLst>
          </p:cNvPr>
          <p:cNvCxnSpPr>
            <a:cxnSpLocks/>
          </p:cNvCxnSpPr>
          <p:nvPr/>
        </p:nvCxnSpPr>
        <p:spPr>
          <a:xfrm>
            <a:off x="4748706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5DCF014E-D8DD-4F45-980B-63D201937BF1}"/>
              </a:ext>
            </a:extLst>
          </p:cNvPr>
          <p:cNvCxnSpPr>
            <a:cxnSpLocks/>
          </p:cNvCxnSpPr>
          <p:nvPr/>
        </p:nvCxnSpPr>
        <p:spPr>
          <a:xfrm>
            <a:off x="5130446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ECEB29FC-1FD2-44BA-B209-D62524119D85}"/>
              </a:ext>
            </a:extLst>
          </p:cNvPr>
          <p:cNvCxnSpPr>
            <a:cxnSpLocks/>
          </p:cNvCxnSpPr>
          <p:nvPr/>
        </p:nvCxnSpPr>
        <p:spPr>
          <a:xfrm>
            <a:off x="5521064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230CA80-9455-4912-9DF0-B31195DDC160}"/>
              </a:ext>
            </a:extLst>
          </p:cNvPr>
          <p:cNvCxnSpPr>
            <a:cxnSpLocks/>
          </p:cNvCxnSpPr>
          <p:nvPr/>
        </p:nvCxnSpPr>
        <p:spPr>
          <a:xfrm>
            <a:off x="5891491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56B4261F-F383-4800-B299-7D33DEC21C87}"/>
              </a:ext>
            </a:extLst>
          </p:cNvPr>
          <p:cNvCxnSpPr>
            <a:cxnSpLocks/>
          </p:cNvCxnSpPr>
          <p:nvPr/>
        </p:nvCxnSpPr>
        <p:spPr>
          <a:xfrm>
            <a:off x="6312657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78A605B-0583-412C-91D2-446D70DF7CFC}"/>
              </a:ext>
            </a:extLst>
          </p:cNvPr>
          <p:cNvCxnSpPr>
            <a:cxnSpLocks/>
          </p:cNvCxnSpPr>
          <p:nvPr/>
        </p:nvCxnSpPr>
        <p:spPr>
          <a:xfrm>
            <a:off x="6673031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C2DC7885-02B5-4749-A2F6-57A8083E3D26}"/>
              </a:ext>
            </a:extLst>
          </p:cNvPr>
          <p:cNvCxnSpPr>
            <a:cxnSpLocks/>
          </p:cNvCxnSpPr>
          <p:nvPr/>
        </p:nvCxnSpPr>
        <p:spPr>
          <a:xfrm>
            <a:off x="704950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5A8E04B8-471C-4482-AAB1-393DA0580B22}"/>
              </a:ext>
            </a:extLst>
          </p:cNvPr>
          <p:cNvCxnSpPr>
            <a:cxnSpLocks/>
          </p:cNvCxnSpPr>
          <p:nvPr/>
        </p:nvCxnSpPr>
        <p:spPr>
          <a:xfrm>
            <a:off x="7377977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AAC57D3-F2F8-42A2-AD1C-C1F873763701}"/>
              </a:ext>
            </a:extLst>
          </p:cNvPr>
          <p:cNvCxnSpPr>
            <a:cxnSpLocks/>
          </p:cNvCxnSpPr>
          <p:nvPr/>
        </p:nvCxnSpPr>
        <p:spPr>
          <a:xfrm>
            <a:off x="7830738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3A2D4060-2BB0-48DD-B0D5-C2DD56B13455}"/>
              </a:ext>
            </a:extLst>
          </p:cNvPr>
          <p:cNvCxnSpPr>
            <a:cxnSpLocks/>
          </p:cNvCxnSpPr>
          <p:nvPr/>
        </p:nvCxnSpPr>
        <p:spPr>
          <a:xfrm>
            <a:off x="8230233" y="5364286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C8F4B2D-C309-451E-A04F-AA5302730F7F}"/>
              </a:ext>
            </a:extLst>
          </p:cNvPr>
          <p:cNvCxnSpPr>
            <a:cxnSpLocks/>
          </p:cNvCxnSpPr>
          <p:nvPr/>
        </p:nvCxnSpPr>
        <p:spPr>
          <a:xfrm>
            <a:off x="8583210" y="536614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D937EE4-394B-4CD3-B6F5-DF2DDB9722EA}"/>
              </a:ext>
            </a:extLst>
          </p:cNvPr>
          <p:cNvCxnSpPr>
            <a:cxnSpLocks/>
          </p:cNvCxnSpPr>
          <p:nvPr/>
        </p:nvCxnSpPr>
        <p:spPr>
          <a:xfrm>
            <a:off x="89867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9BE52A2C-3E88-49CF-BB45-B60730D1F7FB}"/>
              </a:ext>
            </a:extLst>
          </p:cNvPr>
          <p:cNvCxnSpPr>
            <a:cxnSpLocks/>
          </p:cNvCxnSpPr>
          <p:nvPr/>
        </p:nvCxnSpPr>
        <p:spPr>
          <a:xfrm>
            <a:off x="93931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BE49BF17-DAFA-4844-8C22-9AFD8A4B800F}"/>
              </a:ext>
            </a:extLst>
          </p:cNvPr>
          <p:cNvCxnSpPr>
            <a:cxnSpLocks/>
          </p:cNvCxnSpPr>
          <p:nvPr/>
        </p:nvCxnSpPr>
        <p:spPr>
          <a:xfrm>
            <a:off x="9808777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A7DBD745-E0A8-476B-B93C-157A187F43F8}"/>
              </a:ext>
            </a:extLst>
          </p:cNvPr>
          <p:cNvCxnSpPr>
            <a:cxnSpLocks/>
          </p:cNvCxnSpPr>
          <p:nvPr/>
        </p:nvCxnSpPr>
        <p:spPr>
          <a:xfrm>
            <a:off x="102244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74FBF4E8-49E3-4DCB-ACA5-3D2D0934B6A5}"/>
              </a:ext>
            </a:extLst>
          </p:cNvPr>
          <p:cNvCxnSpPr>
            <a:cxnSpLocks/>
          </p:cNvCxnSpPr>
          <p:nvPr/>
        </p:nvCxnSpPr>
        <p:spPr>
          <a:xfrm>
            <a:off x="106308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861DFFE5-AEFA-45A5-B1B3-A58CCD66B51F}"/>
              </a:ext>
            </a:extLst>
          </p:cNvPr>
          <p:cNvCxnSpPr>
            <a:cxnSpLocks/>
          </p:cNvCxnSpPr>
          <p:nvPr/>
        </p:nvCxnSpPr>
        <p:spPr>
          <a:xfrm>
            <a:off x="11046449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Arrow: Curved Down 2">
            <a:extLst>
              <a:ext uri="{FF2B5EF4-FFF2-40B4-BE49-F238E27FC236}">
                <a16:creationId xmlns:a16="http://schemas.microsoft.com/office/drawing/2014/main" id="{8292BA20-75D1-40F0-B25F-4275098C2666}"/>
              </a:ext>
            </a:extLst>
          </p:cNvPr>
          <p:cNvSpPr/>
          <p:nvPr/>
        </p:nvSpPr>
        <p:spPr>
          <a:xfrm>
            <a:off x="2115502" y="5020623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E69D879D-78F0-43A9-A9E8-93177048D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6112" y="1933118"/>
            <a:ext cx="1310236" cy="139045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FAD1EEB4-5F8C-41DA-9767-928B5DBDC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4900" y="1948246"/>
            <a:ext cx="1315021" cy="1395532"/>
          </a:xfrm>
          <a:prstGeom prst="rect">
            <a:avLst/>
          </a:prstGeom>
        </p:spPr>
      </p:pic>
      <p:sp>
        <p:nvSpPr>
          <p:cNvPr id="61" name="Arrow: Curved Down 60">
            <a:extLst>
              <a:ext uri="{FF2B5EF4-FFF2-40B4-BE49-F238E27FC236}">
                <a16:creationId xmlns:a16="http://schemas.microsoft.com/office/drawing/2014/main" id="{60B2EB47-F577-4BBB-9EB7-88FD4E7EAB6F}"/>
              </a:ext>
            </a:extLst>
          </p:cNvPr>
          <p:cNvSpPr/>
          <p:nvPr/>
        </p:nvSpPr>
        <p:spPr>
          <a:xfrm>
            <a:off x="2906165" y="5021943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47277ED2-7401-4E65-92F0-B23FC48E25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9526" y="2021204"/>
            <a:ext cx="272955" cy="1318172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62934D1A-667A-4437-A800-333BFBE8AE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1068" y="2033485"/>
            <a:ext cx="272955" cy="1318172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16DE6358-E7A6-4A49-AAA5-084FB68DD1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9195" y="2041788"/>
            <a:ext cx="272955" cy="1318172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57D58144-C85D-483F-8B63-E9657BA0D6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7322" y="2041788"/>
            <a:ext cx="272955" cy="1318172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64EC5B30-0FF0-4576-8687-DF8460258B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3222" y="2029003"/>
            <a:ext cx="272955" cy="1318172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26BB26A6-54CF-4A60-9588-11C570250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350" y="1949667"/>
            <a:ext cx="1315021" cy="1395532"/>
          </a:xfrm>
          <a:prstGeom prst="rect">
            <a:avLst/>
          </a:prstGeom>
        </p:spPr>
      </p:pic>
      <p:sp>
        <p:nvSpPr>
          <p:cNvPr id="68" name="Arrow: Curved Down 67">
            <a:extLst>
              <a:ext uri="{FF2B5EF4-FFF2-40B4-BE49-F238E27FC236}">
                <a16:creationId xmlns:a16="http://schemas.microsoft.com/office/drawing/2014/main" id="{EF1EE4F1-AACD-44D1-A1A2-0BB017C2887A}"/>
              </a:ext>
            </a:extLst>
          </p:cNvPr>
          <p:cNvSpPr/>
          <p:nvPr/>
        </p:nvSpPr>
        <p:spPr>
          <a:xfrm>
            <a:off x="3739398" y="5005883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9" name="Arrow: Curved Down 68">
            <a:extLst>
              <a:ext uri="{FF2B5EF4-FFF2-40B4-BE49-F238E27FC236}">
                <a16:creationId xmlns:a16="http://schemas.microsoft.com/office/drawing/2014/main" id="{540C3B9D-303C-40E0-BF2D-FEFD11906366}"/>
              </a:ext>
            </a:extLst>
          </p:cNvPr>
          <p:cNvSpPr/>
          <p:nvPr/>
        </p:nvSpPr>
        <p:spPr>
          <a:xfrm>
            <a:off x="4568405" y="4996446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7E5CA7CC-B730-4E51-8795-85286A662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3720" y="1933118"/>
            <a:ext cx="1315021" cy="1395532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4FFB809D-9DC7-4381-BE19-2706E857B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3110" y="1956720"/>
            <a:ext cx="1310236" cy="1390455"/>
          </a:xfrm>
          <a:prstGeom prst="rect">
            <a:avLst/>
          </a:prstGeom>
        </p:spPr>
      </p:pic>
      <p:sp>
        <p:nvSpPr>
          <p:cNvPr id="72" name="Arrow: Curved Down 71">
            <a:extLst>
              <a:ext uri="{FF2B5EF4-FFF2-40B4-BE49-F238E27FC236}">
                <a16:creationId xmlns:a16="http://schemas.microsoft.com/office/drawing/2014/main" id="{28FC2EAC-F920-4BC3-9AFB-FE6ED6F92C12}"/>
              </a:ext>
            </a:extLst>
          </p:cNvPr>
          <p:cNvSpPr/>
          <p:nvPr/>
        </p:nvSpPr>
        <p:spPr>
          <a:xfrm>
            <a:off x="5324283" y="5034743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128AB380-FC31-4E90-80A8-21050BF5E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80" y="3307437"/>
            <a:ext cx="1315021" cy="1395532"/>
          </a:xfrm>
          <a:prstGeom prst="rect">
            <a:avLst/>
          </a:prstGeom>
        </p:spPr>
      </p:pic>
      <p:sp>
        <p:nvSpPr>
          <p:cNvPr id="74" name="Arrow: Curved Down 73">
            <a:extLst>
              <a:ext uri="{FF2B5EF4-FFF2-40B4-BE49-F238E27FC236}">
                <a16:creationId xmlns:a16="http://schemas.microsoft.com/office/drawing/2014/main" id="{4AEF65CF-FB39-4BF4-9FE4-E10169CE2B82}"/>
              </a:ext>
            </a:extLst>
          </p:cNvPr>
          <p:cNvSpPr/>
          <p:nvPr/>
        </p:nvSpPr>
        <p:spPr>
          <a:xfrm>
            <a:off x="6089235" y="4999599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EE4197C1-8378-4E55-9698-28C1EFAA7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4051" y="3346480"/>
            <a:ext cx="1315021" cy="1395532"/>
          </a:xfrm>
          <a:prstGeom prst="rect">
            <a:avLst/>
          </a:prstGeom>
        </p:spPr>
      </p:pic>
      <p:sp>
        <p:nvSpPr>
          <p:cNvPr id="76" name="Arrow: Curved Down 75">
            <a:extLst>
              <a:ext uri="{FF2B5EF4-FFF2-40B4-BE49-F238E27FC236}">
                <a16:creationId xmlns:a16="http://schemas.microsoft.com/office/drawing/2014/main" id="{9D85B644-4D07-4609-98C3-E55F9196E58C}"/>
              </a:ext>
            </a:extLst>
          </p:cNvPr>
          <p:cNvSpPr/>
          <p:nvPr/>
        </p:nvSpPr>
        <p:spPr>
          <a:xfrm>
            <a:off x="6844906" y="5017041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7" name="Arrow: Curved Down 76">
            <a:extLst>
              <a:ext uri="{FF2B5EF4-FFF2-40B4-BE49-F238E27FC236}">
                <a16:creationId xmlns:a16="http://schemas.microsoft.com/office/drawing/2014/main" id="{1CB1525B-7018-4766-BB66-FB13FF611322}"/>
              </a:ext>
            </a:extLst>
          </p:cNvPr>
          <p:cNvSpPr/>
          <p:nvPr/>
        </p:nvSpPr>
        <p:spPr>
          <a:xfrm>
            <a:off x="7637125" y="4999599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832885B9-E7B4-4AD5-8887-78796E301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3720" y="3373429"/>
            <a:ext cx="1315021" cy="1395532"/>
          </a:xfrm>
          <a:prstGeom prst="rect">
            <a:avLst/>
          </a:prstGeom>
        </p:spPr>
      </p:pic>
      <p:sp>
        <p:nvSpPr>
          <p:cNvPr id="79" name="Arrow: Curved Down 78">
            <a:extLst>
              <a:ext uri="{FF2B5EF4-FFF2-40B4-BE49-F238E27FC236}">
                <a16:creationId xmlns:a16="http://schemas.microsoft.com/office/drawing/2014/main" id="{6A72A334-BBD0-483F-8466-9A9B2B0AED89}"/>
              </a:ext>
            </a:extLst>
          </p:cNvPr>
          <p:cNvSpPr/>
          <p:nvPr/>
        </p:nvSpPr>
        <p:spPr>
          <a:xfrm>
            <a:off x="8441782" y="5003237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3622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9F4A7E8-6E95-4550-91AB-B13DD7B7D510}"/>
              </a:ext>
            </a:extLst>
          </p:cNvPr>
          <p:cNvSpPr txBox="1"/>
          <p:nvPr/>
        </p:nvSpPr>
        <p:spPr>
          <a:xfrm>
            <a:off x="1439797" y="619607"/>
            <a:ext cx="89033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7200" b="1" dirty="0"/>
              <a:t>one thousand and fifty</a:t>
            </a:r>
            <a:endParaRPr lang="en-GB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F22502-A43F-4965-A867-37F07D444A0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173" y="6322695"/>
            <a:ext cx="1395095" cy="53530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888FD48-8582-404B-98E6-B0689D08FC84}"/>
              </a:ext>
            </a:extLst>
          </p:cNvPr>
          <p:cNvGrpSpPr/>
          <p:nvPr/>
        </p:nvGrpSpPr>
        <p:grpSpPr>
          <a:xfrm>
            <a:off x="1369273" y="5353680"/>
            <a:ext cx="10434329" cy="625553"/>
            <a:chOff x="1369273" y="5353680"/>
            <a:chExt cx="10434329" cy="62555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B921525-7FAE-4D0C-8401-B321B1216B79}"/>
                </a:ext>
              </a:extLst>
            </p:cNvPr>
            <p:cNvGrpSpPr/>
            <p:nvPr/>
          </p:nvGrpSpPr>
          <p:grpSpPr>
            <a:xfrm>
              <a:off x="1369273" y="5354414"/>
              <a:ext cx="10434329" cy="624819"/>
              <a:chOff x="920319" y="5427309"/>
              <a:chExt cx="10434329" cy="624819"/>
            </a:xfrm>
          </p:grpSpPr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DF71F826-82AE-47E6-B144-3AC27F774F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0319" y="5427309"/>
                <a:ext cx="10162820" cy="582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A6B9591-67A2-4C15-A1EE-9A4162FDFD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9507" y="5445507"/>
                <a:ext cx="0" cy="18660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BDB17B6-8E82-4376-A7A0-270C59D7C2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46701" y="5433134"/>
                <a:ext cx="0" cy="211365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3E89065-D6EF-482B-9FB6-B58A6EF997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6218" y="5445507"/>
                <a:ext cx="0" cy="18661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B20B8CB-B0A9-4D3C-A66B-603E3329FB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52727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45DD453-C934-4FBC-9AB8-1A71871AA3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67239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DCA4FA7-0140-4119-96D1-D0446281C5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5946" y="5433134"/>
                <a:ext cx="0" cy="198983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5471D07-0DE1-4E0F-9256-2500AB164C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35441" y="5433134"/>
                <a:ext cx="0" cy="198983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3430A26-8446-4E55-8E3C-2E6ABF7865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61570" y="5433134"/>
                <a:ext cx="0" cy="19898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E9DA408-4F42-4D57-96AC-0CAF9A797C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4948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B1DCE28-C447-4BA4-8906-CCC503901D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7045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8E4619B-A42B-425E-94AB-8B24EE0F48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7662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52C3A77-A612-46F2-AB3D-7C2A902E0A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87158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9769575-964B-45DC-BBD2-1C79F97E48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0281" y="5433134"/>
                <a:ext cx="0" cy="21119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02EE5C9B-C9F2-434E-9482-44D4B91A3C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70847" y="5433134"/>
                <a:ext cx="0" cy="21119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B18AC38-8B0C-4248-B56B-3BE2627B6A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22996" y="5433134"/>
                <a:ext cx="0" cy="21813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A11A521E-8B9A-4BB9-BC4B-8EC2E793D9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78103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E287C39-B02C-4440-A635-59177AB27B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75109" y="5445507"/>
                <a:ext cx="0" cy="205757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7EDDA15-E073-4E0A-A29D-51E49CBBF5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67302" y="5433134"/>
                <a:ext cx="854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9C1E6A1-FEAA-4A9A-95A8-0C62A13FCE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6327" y="5445507"/>
                <a:ext cx="0" cy="198826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99BFD9B-1A70-444E-8CC0-427C159647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19295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48D2D32-6C7E-4C62-91A7-973CC6EB97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2670" y="5445507"/>
                <a:ext cx="0" cy="20465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1411BEB2-93EC-4857-B6F3-E135D78BB5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67675" y="5445507"/>
                <a:ext cx="0" cy="22490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4C8D4D5-8F31-4668-9513-055489B8DFDC}"/>
                  </a:ext>
                </a:extLst>
              </p:cNvPr>
              <p:cNvSpPr txBox="1"/>
              <p:nvPr/>
            </p:nvSpPr>
            <p:spPr>
              <a:xfrm>
                <a:off x="1093506" y="5682796"/>
                <a:ext cx="10261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0          100         200         300          400        500         600       700         800       900         1000       1100        1200</a:t>
                </a:r>
              </a:p>
            </p:txBody>
          </p:sp>
        </p:grp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F3E7700-CB6B-4A60-9FC7-C2FFBAC9DE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07002" y="5360973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D109CE3-F8FB-47AB-BED3-B2A76F548851}"/>
                </a:ext>
              </a:extLst>
            </p:cNvPr>
            <p:cNvCxnSpPr>
              <a:cxnSpLocks/>
            </p:cNvCxnSpPr>
            <p:nvPr/>
          </p:nvCxnSpPr>
          <p:spPr>
            <a:xfrm>
              <a:off x="10832544" y="5353680"/>
              <a:ext cx="1309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9725200-757D-4FFB-B18F-BC03980258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88893" y="5362720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7046EF0-3143-4F90-9C25-368F032BFF56}"/>
              </a:ext>
            </a:extLst>
          </p:cNvPr>
          <p:cNvCxnSpPr>
            <a:cxnSpLocks/>
          </p:cNvCxnSpPr>
          <p:nvPr/>
        </p:nvCxnSpPr>
        <p:spPr>
          <a:xfrm>
            <a:off x="1898975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B302533-9206-49AF-8A17-36D4B9A9604E}"/>
              </a:ext>
            </a:extLst>
          </p:cNvPr>
          <p:cNvCxnSpPr>
            <a:cxnSpLocks/>
          </p:cNvCxnSpPr>
          <p:nvPr/>
        </p:nvCxnSpPr>
        <p:spPr>
          <a:xfrm>
            <a:off x="228959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5604567-D42E-4EC1-BAF9-1EC2E7927819}"/>
              </a:ext>
            </a:extLst>
          </p:cNvPr>
          <p:cNvCxnSpPr>
            <a:cxnSpLocks/>
          </p:cNvCxnSpPr>
          <p:nvPr/>
        </p:nvCxnSpPr>
        <p:spPr>
          <a:xfrm>
            <a:off x="2706842" y="5363074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5C5C130-9808-4BA4-9617-29ABD9149F9E}"/>
              </a:ext>
            </a:extLst>
          </p:cNvPr>
          <p:cNvCxnSpPr>
            <a:cxnSpLocks/>
          </p:cNvCxnSpPr>
          <p:nvPr/>
        </p:nvCxnSpPr>
        <p:spPr>
          <a:xfrm>
            <a:off x="3090190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BE213370-B2D7-4D11-823D-201CEDD889CE}"/>
              </a:ext>
            </a:extLst>
          </p:cNvPr>
          <p:cNvCxnSpPr>
            <a:cxnSpLocks/>
          </p:cNvCxnSpPr>
          <p:nvPr/>
        </p:nvCxnSpPr>
        <p:spPr>
          <a:xfrm>
            <a:off x="3505832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E6E0605-3A1A-428D-83CC-64544BE3D165}"/>
              </a:ext>
            </a:extLst>
          </p:cNvPr>
          <p:cNvCxnSpPr>
            <a:cxnSpLocks/>
          </p:cNvCxnSpPr>
          <p:nvPr/>
        </p:nvCxnSpPr>
        <p:spPr>
          <a:xfrm>
            <a:off x="3940839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3375506-8047-4292-8C12-E22F54E920AA}"/>
              </a:ext>
            </a:extLst>
          </p:cNvPr>
          <p:cNvCxnSpPr>
            <a:cxnSpLocks/>
          </p:cNvCxnSpPr>
          <p:nvPr/>
        </p:nvCxnSpPr>
        <p:spPr>
          <a:xfrm>
            <a:off x="434921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04B2EFE-2DDF-484A-A276-7F7A0B172D06}"/>
              </a:ext>
            </a:extLst>
          </p:cNvPr>
          <p:cNvCxnSpPr>
            <a:cxnSpLocks/>
          </p:cNvCxnSpPr>
          <p:nvPr/>
        </p:nvCxnSpPr>
        <p:spPr>
          <a:xfrm>
            <a:off x="4748706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5DCF014E-D8DD-4F45-980B-63D201937BF1}"/>
              </a:ext>
            </a:extLst>
          </p:cNvPr>
          <p:cNvCxnSpPr>
            <a:cxnSpLocks/>
          </p:cNvCxnSpPr>
          <p:nvPr/>
        </p:nvCxnSpPr>
        <p:spPr>
          <a:xfrm>
            <a:off x="5130446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ECEB29FC-1FD2-44BA-B209-D62524119D85}"/>
              </a:ext>
            </a:extLst>
          </p:cNvPr>
          <p:cNvCxnSpPr>
            <a:cxnSpLocks/>
          </p:cNvCxnSpPr>
          <p:nvPr/>
        </p:nvCxnSpPr>
        <p:spPr>
          <a:xfrm>
            <a:off x="5521064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230CA80-9455-4912-9DF0-B31195DDC160}"/>
              </a:ext>
            </a:extLst>
          </p:cNvPr>
          <p:cNvCxnSpPr>
            <a:cxnSpLocks/>
          </p:cNvCxnSpPr>
          <p:nvPr/>
        </p:nvCxnSpPr>
        <p:spPr>
          <a:xfrm>
            <a:off x="5891491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56B4261F-F383-4800-B299-7D33DEC21C87}"/>
              </a:ext>
            </a:extLst>
          </p:cNvPr>
          <p:cNvCxnSpPr>
            <a:cxnSpLocks/>
          </p:cNvCxnSpPr>
          <p:nvPr/>
        </p:nvCxnSpPr>
        <p:spPr>
          <a:xfrm>
            <a:off x="6312657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78A605B-0583-412C-91D2-446D70DF7CFC}"/>
              </a:ext>
            </a:extLst>
          </p:cNvPr>
          <p:cNvCxnSpPr>
            <a:cxnSpLocks/>
          </p:cNvCxnSpPr>
          <p:nvPr/>
        </p:nvCxnSpPr>
        <p:spPr>
          <a:xfrm>
            <a:off x="6673031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C2DC7885-02B5-4749-A2F6-57A8083E3D26}"/>
              </a:ext>
            </a:extLst>
          </p:cNvPr>
          <p:cNvCxnSpPr>
            <a:cxnSpLocks/>
          </p:cNvCxnSpPr>
          <p:nvPr/>
        </p:nvCxnSpPr>
        <p:spPr>
          <a:xfrm>
            <a:off x="704950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5A8E04B8-471C-4482-AAB1-393DA0580B22}"/>
              </a:ext>
            </a:extLst>
          </p:cNvPr>
          <p:cNvCxnSpPr>
            <a:cxnSpLocks/>
          </p:cNvCxnSpPr>
          <p:nvPr/>
        </p:nvCxnSpPr>
        <p:spPr>
          <a:xfrm>
            <a:off x="7377977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AAC57D3-F2F8-42A2-AD1C-C1F873763701}"/>
              </a:ext>
            </a:extLst>
          </p:cNvPr>
          <p:cNvCxnSpPr>
            <a:cxnSpLocks/>
          </p:cNvCxnSpPr>
          <p:nvPr/>
        </p:nvCxnSpPr>
        <p:spPr>
          <a:xfrm>
            <a:off x="7830738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3A2D4060-2BB0-48DD-B0D5-C2DD56B13455}"/>
              </a:ext>
            </a:extLst>
          </p:cNvPr>
          <p:cNvCxnSpPr>
            <a:cxnSpLocks/>
          </p:cNvCxnSpPr>
          <p:nvPr/>
        </p:nvCxnSpPr>
        <p:spPr>
          <a:xfrm>
            <a:off x="8230233" y="5364286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C8F4B2D-C309-451E-A04F-AA5302730F7F}"/>
              </a:ext>
            </a:extLst>
          </p:cNvPr>
          <p:cNvCxnSpPr>
            <a:cxnSpLocks/>
          </p:cNvCxnSpPr>
          <p:nvPr/>
        </p:nvCxnSpPr>
        <p:spPr>
          <a:xfrm>
            <a:off x="8583210" y="536614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D937EE4-394B-4CD3-B6F5-DF2DDB9722EA}"/>
              </a:ext>
            </a:extLst>
          </p:cNvPr>
          <p:cNvCxnSpPr>
            <a:cxnSpLocks/>
          </p:cNvCxnSpPr>
          <p:nvPr/>
        </p:nvCxnSpPr>
        <p:spPr>
          <a:xfrm>
            <a:off x="89867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9BE52A2C-3E88-49CF-BB45-B60730D1F7FB}"/>
              </a:ext>
            </a:extLst>
          </p:cNvPr>
          <p:cNvCxnSpPr>
            <a:cxnSpLocks/>
          </p:cNvCxnSpPr>
          <p:nvPr/>
        </p:nvCxnSpPr>
        <p:spPr>
          <a:xfrm>
            <a:off x="93931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BE49BF17-DAFA-4844-8C22-9AFD8A4B800F}"/>
              </a:ext>
            </a:extLst>
          </p:cNvPr>
          <p:cNvCxnSpPr>
            <a:cxnSpLocks/>
          </p:cNvCxnSpPr>
          <p:nvPr/>
        </p:nvCxnSpPr>
        <p:spPr>
          <a:xfrm>
            <a:off x="9808777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A7DBD745-E0A8-476B-B93C-157A187F43F8}"/>
              </a:ext>
            </a:extLst>
          </p:cNvPr>
          <p:cNvCxnSpPr>
            <a:cxnSpLocks/>
          </p:cNvCxnSpPr>
          <p:nvPr/>
        </p:nvCxnSpPr>
        <p:spPr>
          <a:xfrm>
            <a:off x="102244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74FBF4E8-49E3-4DCB-ACA5-3D2D0934B6A5}"/>
              </a:ext>
            </a:extLst>
          </p:cNvPr>
          <p:cNvCxnSpPr>
            <a:cxnSpLocks/>
          </p:cNvCxnSpPr>
          <p:nvPr/>
        </p:nvCxnSpPr>
        <p:spPr>
          <a:xfrm>
            <a:off x="106308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861DFFE5-AEFA-45A5-B1B3-A58CCD66B51F}"/>
              </a:ext>
            </a:extLst>
          </p:cNvPr>
          <p:cNvCxnSpPr>
            <a:cxnSpLocks/>
          </p:cNvCxnSpPr>
          <p:nvPr/>
        </p:nvCxnSpPr>
        <p:spPr>
          <a:xfrm>
            <a:off x="11046449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Arrow: Curved Down 2">
            <a:extLst>
              <a:ext uri="{FF2B5EF4-FFF2-40B4-BE49-F238E27FC236}">
                <a16:creationId xmlns:a16="http://schemas.microsoft.com/office/drawing/2014/main" id="{8292BA20-75D1-40F0-B25F-4275098C2666}"/>
              </a:ext>
            </a:extLst>
          </p:cNvPr>
          <p:cNvSpPr/>
          <p:nvPr/>
        </p:nvSpPr>
        <p:spPr>
          <a:xfrm>
            <a:off x="2115502" y="5020623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1" name="Arrow: Curved Down 60">
            <a:extLst>
              <a:ext uri="{FF2B5EF4-FFF2-40B4-BE49-F238E27FC236}">
                <a16:creationId xmlns:a16="http://schemas.microsoft.com/office/drawing/2014/main" id="{60B2EB47-F577-4BBB-9EB7-88FD4E7EAB6F}"/>
              </a:ext>
            </a:extLst>
          </p:cNvPr>
          <p:cNvSpPr/>
          <p:nvPr/>
        </p:nvSpPr>
        <p:spPr>
          <a:xfrm>
            <a:off x="2906165" y="5021943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47277ED2-7401-4E65-92F0-B23FC48E2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9526" y="2021204"/>
            <a:ext cx="272955" cy="1318172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62934D1A-667A-4437-A800-333BFBE8A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1068" y="2033485"/>
            <a:ext cx="272955" cy="1318172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16DE6358-E7A6-4A49-AAA5-084FB68DD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195" y="2041788"/>
            <a:ext cx="272955" cy="1318172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57D58144-C85D-483F-8B63-E9657BA0D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7322" y="2041788"/>
            <a:ext cx="272955" cy="1318172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64EC5B30-0FF0-4576-8687-DF8460258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3222" y="2029003"/>
            <a:ext cx="272955" cy="1318172"/>
          </a:xfrm>
          <a:prstGeom prst="rect">
            <a:avLst/>
          </a:prstGeom>
        </p:spPr>
      </p:pic>
      <p:sp>
        <p:nvSpPr>
          <p:cNvPr id="68" name="Arrow: Curved Down 67">
            <a:extLst>
              <a:ext uri="{FF2B5EF4-FFF2-40B4-BE49-F238E27FC236}">
                <a16:creationId xmlns:a16="http://schemas.microsoft.com/office/drawing/2014/main" id="{EF1EE4F1-AACD-44D1-A1A2-0BB017C2887A}"/>
              </a:ext>
            </a:extLst>
          </p:cNvPr>
          <p:cNvSpPr/>
          <p:nvPr/>
        </p:nvSpPr>
        <p:spPr>
          <a:xfrm>
            <a:off x="3739398" y="5005883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9" name="Arrow: Curved Down 68">
            <a:extLst>
              <a:ext uri="{FF2B5EF4-FFF2-40B4-BE49-F238E27FC236}">
                <a16:creationId xmlns:a16="http://schemas.microsoft.com/office/drawing/2014/main" id="{540C3B9D-303C-40E0-BF2D-FEFD11906366}"/>
              </a:ext>
            </a:extLst>
          </p:cNvPr>
          <p:cNvSpPr/>
          <p:nvPr/>
        </p:nvSpPr>
        <p:spPr>
          <a:xfrm>
            <a:off x="4568405" y="4996446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2" name="Arrow: Curved Down 71">
            <a:extLst>
              <a:ext uri="{FF2B5EF4-FFF2-40B4-BE49-F238E27FC236}">
                <a16:creationId xmlns:a16="http://schemas.microsoft.com/office/drawing/2014/main" id="{28FC2EAC-F920-4BC3-9AFB-FE6ED6F92C12}"/>
              </a:ext>
            </a:extLst>
          </p:cNvPr>
          <p:cNvSpPr/>
          <p:nvPr/>
        </p:nvSpPr>
        <p:spPr>
          <a:xfrm>
            <a:off x="5324283" y="5034743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4" name="Arrow: Curved Down 73">
            <a:extLst>
              <a:ext uri="{FF2B5EF4-FFF2-40B4-BE49-F238E27FC236}">
                <a16:creationId xmlns:a16="http://schemas.microsoft.com/office/drawing/2014/main" id="{4AEF65CF-FB39-4BF4-9FE4-E10169CE2B82}"/>
              </a:ext>
            </a:extLst>
          </p:cNvPr>
          <p:cNvSpPr/>
          <p:nvPr/>
        </p:nvSpPr>
        <p:spPr>
          <a:xfrm>
            <a:off x="6089235" y="4999599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6" name="Arrow: Curved Down 75">
            <a:extLst>
              <a:ext uri="{FF2B5EF4-FFF2-40B4-BE49-F238E27FC236}">
                <a16:creationId xmlns:a16="http://schemas.microsoft.com/office/drawing/2014/main" id="{9D85B644-4D07-4609-98C3-E55F9196E58C}"/>
              </a:ext>
            </a:extLst>
          </p:cNvPr>
          <p:cNvSpPr/>
          <p:nvPr/>
        </p:nvSpPr>
        <p:spPr>
          <a:xfrm>
            <a:off x="6844906" y="5017041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7" name="Arrow: Curved Down 76">
            <a:extLst>
              <a:ext uri="{FF2B5EF4-FFF2-40B4-BE49-F238E27FC236}">
                <a16:creationId xmlns:a16="http://schemas.microsoft.com/office/drawing/2014/main" id="{1CB1525B-7018-4766-BB66-FB13FF611322}"/>
              </a:ext>
            </a:extLst>
          </p:cNvPr>
          <p:cNvSpPr/>
          <p:nvPr/>
        </p:nvSpPr>
        <p:spPr>
          <a:xfrm>
            <a:off x="7637125" y="4999599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9" name="Arrow: Curved Down 78">
            <a:extLst>
              <a:ext uri="{FF2B5EF4-FFF2-40B4-BE49-F238E27FC236}">
                <a16:creationId xmlns:a16="http://schemas.microsoft.com/office/drawing/2014/main" id="{EECB0FBC-C0D5-4F4C-9BA9-2C42DD8E4406}"/>
              </a:ext>
            </a:extLst>
          </p:cNvPr>
          <p:cNvSpPr/>
          <p:nvPr/>
        </p:nvSpPr>
        <p:spPr>
          <a:xfrm>
            <a:off x="8446454" y="5002038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0" name="Arrow: Curved Down 79">
            <a:extLst>
              <a:ext uri="{FF2B5EF4-FFF2-40B4-BE49-F238E27FC236}">
                <a16:creationId xmlns:a16="http://schemas.microsoft.com/office/drawing/2014/main" id="{3BAF2DDD-24B2-468F-9989-2107301B937B}"/>
              </a:ext>
            </a:extLst>
          </p:cNvPr>
          <p:cNvSpPr/>
          <p:nvPr/>
        </p:nvSpPr>
        <p:spPr>
          <a:xfrm>
            <a:off x="9202125" y="5013751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09B310D0-E991-4694-AF2D-336D2A0526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8300" y="1874856"/>
            <a:ext cx="1794731" cy="177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1327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9F4A7E8-6E95-4550-91AB-B13DD7B7D510}"/>
              </a:ext>
            </a:extLst>
          </p:cNvPr>
          <p:cNvSpPr txBox="1"/>
          <p:nvPr/>
        </p:nvSpPr>
        <p:spPr>
          <a:xfrm>
            <a:off x="601301" y="619607"/>
            <a:ext cx="105803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5400" b="1" dirty="0"/>
              <a:t>one thousand one hundred and fifty</a:t>
            </a:r>
            <a:endParaRPr lang="en-GB" sz="2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F22502-A43F-4965-A867-37F07D444A0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173" y="6322695"/>
            <a:ext cx="1395095" cy="53530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888FD48-8582-404B-98E6-B0689D08FC84}"/>
              </a:ext>
            </a:extLst>
          </p:cNvPr>
          <p:cNvGrpSpPr/>
          <p:nvPr/>
        </p:nvGrpSpPr>
        <p:grpSpPr>
          <a:xfrm>
            <a:off x="1369273" y="5353680"/>
            <a:ext cx="10434329" cy="625553"/>
            <a:chOff x="1369273" y="5353680"/>
            <a:chExt cx="10434329" cy="62555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B921525-7FAE-4D0C-8401-B321B1216B79}"/>
                </a:ext>
              </a:extLst>
            </p:cNvPr>
            <p:cNvGrpSpPr/>
            <p:nvPr/>
          </p:nvGrpSpPr>
          <p:grpSpPr>
            <a:xfrm>
              <a:off x="1369273" y="5354414"/>
              <a:ext cx="10434329" cy="624819"/>
              <a:chOff x="920319" y="5427309"/>
              <a:chExt cx="10434329" cy="624819"/>
            </a:xfrm>
          </p:grpSpPr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DF71F826-82AE-47E6-B144-3AC27F774F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0319" y="5427309"/>
                <a:ext cx="10162820" cy="582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A6B9591-67A2-4C15-A1EE-9A4162FDFD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9507" y="5445507"/>
                <a:ext cx="0" cy="18660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BDB17B6-8E82-4376-A7A0-270C59D7C2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46701" y="5433134"/>
                <a:ext cx="0" cy="211365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3E89065-D6EF-482B-9FB6-B58A6EF997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6218" y="5445507"/>
                <a:ext cx="0" cy="18661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B20B8CB-B0A9-4D3C-A66B-603E3329FB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52727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45DD453-C934-4FBC-9AB8-1A71871AA3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67239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DCA4FA7-0140-4119-96D1-D0446281C5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5946" y="5433134"/>
                <a:ext cx="0" cy="198983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5471D07-0DE1-4E0F-9256-2500AB164C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35441" y="5433134"/>
                <a:ext cx="0" cy="198983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3430A26-8446-4E55-8E3C-2E6ABF7865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61570" y="5433134"/>
                <a:ext cx="0" cy="19898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E9DA408-4F42-4D57-96AC-0CAF9A797C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4948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B1DCE28-C447-4BA4-8906-CCC503901D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7045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8E4619B-A42B-425E-94AB-8B24EE0F48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7662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52C3A77-A612-46F2-AB3D-7C2A902E0A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87158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9769575-964B-45DC-BBD2-1C79F97E48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0281" y="5433134"/>
                <a:ext cx="0" cy="21119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02EE5C9B-C9F2-434E-9482-44D4B91A3C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70847" y="5433134"/>
                <a:ext cx="0" cy="21119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B18AC38-8B0C-4248-B56B-3BE2627B6A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22996" y="5433134"/>
                <a:ext cx="0" cy="21813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A11A521E-8B9A-4BB9-BC4B-8EC2E793D9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78103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E287C39-B02C-4440-A635-59177AB27B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75109" y="5445507"/>
                <a:ext cx="0" cy="205757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7EDDA15-E073-4E0A-A29D-51E49CBBF5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67302" y="5433134"/>
                <a:ext cx="854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9C1E6A1-FEAA-4A9A-95A8-0C62A13FCE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6327" y="5445507"/>
                <a:ext cx="0" cy="198826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99BFD9B-1A70-444E-8CC0-427C159647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19295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48D2D32-6C7E-4C62-91A7-973CC6EB97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2670" y="5445507"/>
                <a:ext cx="0" cy="20465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1411BEB2-93EC-4857-B6F3-E135D78BB5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67675" y="5445507"/>
                <a:ext cx="0" cy="22490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4C8D4D5-8F31-4668-9513-055489B8DFDC}"/>
                  </a:ext>
                </a:extLst>
              </p:cNvPr>
              <p:cNvSpPr txBox="1"/>
              <p:nvPr/>
            </p:nvSpPr>
            <p:spPr>
              <a:xfrm>
                <a:off x="1093506" y="5682796"/>
                <a:ext cx="10261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0          100         200         300          400        500         600       700         800       900         1000       1100        1200</a:t>
                </a:r>
              </a:p>
            </p:txBody>
          </p:sp>
        </p:grp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F3E7700-CB6B-4A60-9FC7-C2FFBAC9DE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07002" y="5360973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D109CE3-F8FB-47AB-BED3-B2A76F548851}"/>
                </a:ext>
              </a:extLst>
            </p:cNvPr>
            <p:cNvCxnSpPr>
              <a:cxnSpLocks/>
            </p:cNvCxnSpPr>
            <p:nvPr/>
          </p:nvCxnSpPr>
          <p:spPr>
            <a:xfrm>
              <a:off x="10832544" y="5353680"/>
              <a:ext cx="1309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9725200-757D-4FFB-B18F-BC03980258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88893" y="5362720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7046EF0-3143-4F90-9C25-368F032BFF56}"/>
              </a:ext>
            </a:extLst>
          </p:cNvPr>
          <p:cNvCxnSpPr>
            <a:cxnSpLocks/>
          </p:cNvCxnSpPr>
          <p:nvPr/>
        </p:nvCxnSpPr>
        <p:spPr>
          <a:xfrm>
            <a:off x="1898975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B302533-9206-49AF-8A17-36D4B9A9604E}"/>
              </a:ext>
            </a:extLst>
          </p:cNvPr>
          <p:cNvCxnSpPr>
            <a:cxnSpLocks/>
          </p:cNvCxnSpPr>
          <p:nvPr/>
        </p:nvCxnSpPr>
        <p:spPr>
          <a:xfrm>
            <a:off x="228959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5604567-D42E-4EC1-BAF9-1EC2E7927819}"/>
              </a:ext>
            </a:extLst>
          </p:cNvPr>
          <p:cNvCxnSpPr>
            <a:cxnSpLocks/>
          </p:cNvCxnSpPr>
          <p:nvPr/>
        </p:nvCxnSpPr>
        <p:spPr>
          <a:xfrm>
            <a:off x="2706842" y="5363074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5C5C130-9808-4BA4-9617-29ABD9149F9E}"/>
              </a:ext>
            </a:extLst>
          </p:cNvPr>
          <p:cNvCxnSpPr>
            <a:cxnSpLocks/>
          </p:cNvCxnSpPr>
          <p:nvPr/>
        </p:nvCxnSpPr>
        <p:spPr>
          <a:xfrm>
            <a:off x="3090190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BE213370-B2D7-4D11-823D-201CEDD889CE}"/>
              </a:ext>
            </a:extLst>
          </p:cNvPr>
          <p:cNvCxnSpPr>
            <a:cxnSpLocks/>
          </p:cNvCxnSpPr>
          <p:nvPr/>
        </p:nvCxnSpPr>
        <p:spPr>
          <a:xfrm>
            <a:off x="3505832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E6E0605-3A1A-428D-83CC-64544BE3D165}"/>
              </a:ext>
            </a:extLst>
          </p:cNvPr>
          <p:cNvCxnSpPr>
            <a:cxnSpLocks/>
          </p:cNvCxnSpPr>
          <p:nvPr/>
        </p:nvCxnSpPr>
        <p:spPr>
          <a:xfrm>
            <a:off x="3940839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3375506-8047-4292-8C12-E22F54E920AA}"/>
              </a:ext>
            </a:extLst>
          </p:cNvPr>
          <p:cNvCxnSpPr>
            <a:cxnSpLocks/>
          </p:cNvCxnSpPr>
          <p:nvPr/>
        </p:nvCxnSpPr>
        <p:spPr>
          <a:xfrm>
            <a:off x="434921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04B2EFE-2DDF-484A-A276-7F7A0B172D06}"/>
              </a:ext>
            </a:extLst>
          </p:cNvPr>
          <p:cNvCxnSpPr>
            <a:cxnSpLocks/>
          </p:cNvCxnSpPr>
          <p:nvPr/>
        </p:nvCxnSpPr>
        <p:spPr>
          <a:xfrm>
            <a:off x="4748706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5DCF014E-D8DD-4F45-980B-63D201937BF1}"/>
              </a:ext>
            </a:extLst>
          </p:cNvPr>
          <p:cNvCxnSpPr>
            <a:cxnSpLocks/>
          </p:cNvCxnSpPr>
          <p:nvPr/>
        </p:nvCxnSpPr>
        <p:spPr>
          <a:xfrm>
            <a:off x="5130446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ECEB29FC-1FD2-44BA-B209-D62524119D85}"/>
              </a:ext>
            </a:extLst>
          </p:cNvPr>
          <p:cNvCxnSpPr>
            <a:cxnSpLocks/>
          </p:cNvCxnSpPr>
          <p:nvPr/>
        </p:nvCxnSpPr>
        <p:spPr>
          <a:xfrm>
            <a:off x="5521064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230CA80-9455-4912-9DF0-B31195DDC160}"/>
              </a:ext>
            </a:extLst>
          </p:cNvPr>
          <p:cNvCxnSpPr>
            <a:cxnSpLocks/>
          </p:cNvCxnSpPr>
          <p:nvPr/>
        </p:nvCxnSpPr>
        <p:spPr>
          <a:xfrm>
            <a:off x="5891491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56B4261F-F383-4800-B299-7D33DEC21C87}"/>
              </a:ext>
            </a:extLst>
          </p:cNvPr>
          <p:cNvCxnSpPr>
            <a:cxnSpLocks/>
          </p:cNvCxnSpPr>
          <p:nvPr/>
        </p:nvCxnSpPr>
        <p:spPr>
          <a:xfrm>
            <a:off x="6312657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78A605B-0583-412C-91D2-446D70DF7CFC}"/>
              </a:ext>
            </a:extLst>
          </p:cNvPr>
          <p:cNvCxnSpPr>
            <a:cxnSpLocks/>
          </p:cNvCxnSpPr>
          <p:nvPr/>
        </p:nvCxnSpPr>
        <p:spPr>
          <a:xfrm>
            <a:off x="6673031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C2DC7885-02B5-4749-A2F6-57A8083E3D26}"/>
              </a:ext>
            </a:extLst>
          </p:cNvPr>
          <p:cNvCxnSpPr>
            <a:cxnSpLocks/>
          </p:cNvCxnSpPr>
          <p:nvPr/>
        </p:nvCxnSpPr>
        <p:spPr>
          <a:xfrm>
            <a:off x="704950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5A8E04B8-471C-4482-AAB1-393DA0580B22}"/>
              </a:ext>
            </a:extLst>
          </p:cNvPr>
          <p:cNvCxnSpPr>
            <a:cxnSpLocks/>
          </p:cNvCxnSpPr>
          <p:nvPr/>
        </p:nvCxnSpPr>
        <p:spPr>
          <a:xfrm>
            <a:off x="7377977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AAC57D3-F2F8-42A2-AD1C-C1F873763701}"/>
              </a:ext>
            </a:extLst>
          </p:cNvPr>
          <p:cNvCxnSpPr>
            <a:cxnSpLocks/>
          </p:cNvCxnSpPr>
          <p:nvPr/>
        </p:nvCxnSpPr>
        <p:spPr>
          <a:xfrm>
            <a:off x="7830738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3A2D4060-2BB0-48DD-B0D5-C2DD56B13455}"/>
              </a:ext>
            </a:extLst>
          </p:cNvPr>
          <p:cNvCxnSpPr>
            <a:cxnSpLocks/>
          </p:cNvCxnSpPr>
          <p:nvPr/>
        </p:nvCxnSpPr>
        <p:spPr>
          <a:xfrm>
            <a:off x="8230233" y="5364286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C8F4B2D-C309-451E-A04F-AA5302730F7F}"/>
              </a:ext>
            </a:extLst>
          </p:cNvPr>
          <p:cNvCxnSpPr>
            <a:cxnSpLocks/>
          </p:cNvCxnSpPr>
          <p:nvPr/>
        </p:nvCxnSpPr>
        <p:spPr>
          <a:xfrm>
            <a:off x="8583210" y="536614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D937EE4-394B-4CD3-B6F5-DF2DDB9722EA}"/>
              </a:ext>
            </a:extLst>
          </p:cNvPr>
          <p:cNvCxnSpPr>
            <a:cxnSpLocks/>
          </p:cNvCxnSpPr>
          <p:nvPr/>
        </p:nvCxnSpPr>
        <p:spPr>
          <a:xfrm>
            <a:off x="89867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9BE52A2C-3E88-49CF-BB45-B60730D1F7FB}"/>
              </a:ext>
            </a:extLst>
          </p:cNvPr>
          <p:cNvCxnSpPr>
            <a:cxnSpLocks/>
          </p:cNvCxnSpPr>
          <p:nvPr/>
        </p:nvCxnSpPr>
        <p:spPr>
          <a:xfrm>
            <a:off x="93931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BE49BF17-DAFA-4844-8C22-9AFD8A4B800F}"/>
              </a:ext>
            </a:extLst>
          </p:cNvPr>
          <p:cNvCxnSpPr>
            <a:cxnSpLocks/>
          </p:cNvCxnSpPr>
          <p:nvPr/>
        </p:nvCxnSpPr>
        <p:spPr>
          <a:xfrm>
            <a:off x="9808777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A7DBD745-E0A8-476B-B93C-157A187F43F8}"/>
              </a:ext>
            </a:extLst>
          </p:cNvPr>
          <p:cNvCxnSpPr>
            <a:cxnSpLocks/>
          </p:cNvCxnSpPr>
          <p:nvPr/>
        </p:nvCxnSpPr>
        <p:spPr>
          <a:xfrm>
            <a:off x="102244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74FBF4E8-49E3-4DCB-ACA5-3D2D0934B6A5}"/>
              </a:ext>
            </a:extLst>
          </p:cNvPr>
          <p:cNvCxnSpPr>
            <a:cxnSpLocks/>
          </p:cNvCxnSpPr>
          <p:nvPr/>
        </p:nvCxnSpPr>
        <p:spPr>
          <a:xfrm>
            <a:off x="106308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861DFFE5-AEFA-45A5-B1B3-A58CCD66B51F}"/>
              </a:ext>
            </a:extLst>
          </p:cNvPr>
          <p:cNvCxnSpPr>
            <a:cxnSpLocks/>
          </p:cNvCxnSpPr>
          <p:nvPr/>
        </p:nvCxnSpPr>
        <p:spPr>
          <a:xfrm>
            <a:off x="11046449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Arrow: Curved Down 2">
            <a:extLst>
              <a:ext uri="{FF2B5EF4-FFF2-40B4-BE49-F238E27FC236}">
                <a16:creationId xmlns:a16="http://schemas.microsoft.com/office/drawing/2014/main" id="{8292BA20-75D1-40F0-B25F-4275098C2666}"/>
              </a:ext>
            </a:extLst>
          </p:cNvPr>
          <p:cNvSpPr/>
          <p:nvPr/>
        </p:nvSpPr>
        <p:spPr>
          <a:xfrm>
            <a:off x="2115502" y="5020623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1" name="Arrow: Curved Down 60">
            <a:extLst>
              <a:ext uri="{FF2B5EF4-FFF2-40B4-BE49-F238E27FC236}">
                <a16:creationId xmlns:a16="http://schemas.microsoft.com/office/drawing/2014/main" id="{60B2EB47-F577-4BBB-9EB7-88FD4E7EAB6F}"/>
              </a:ext>
            </a:extLst>
          </p:cNvPr>
          <p:cNvSpPr/>
          <p:nvPr/>
        </p:nvSpPr>
        <p:spPr>
          <a:xfrm>
            <a:off x="2906165" y="5021943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47277ED2-7401-4E65-92F0-B23FC48E2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9526" y="2021204"/>
            <a:ext cx="272955" cy="1318172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62934D1A-667A-4437-A800-333BFBE8A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1068" y="2033485"/>
            <a:ext cx="272955" cy="1318172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16DE6358-E7A6-4A49-AAA5-084FB68DD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195" y="2041788"/>
            <a:ext cx="272955" cy="1318172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57D58144-C85D-483F-8B63-E9657BA0D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7322" y="2041788"/>
            <a:ext cx="272955" cy="1318172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64EC5B30-0FF0-4576-8687-DF8460258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3222" y="2029003"/>
            <a:ext cx="272955" cy="1318172"/>
          </a:xfrm>
          <a:prstGeom prst="rect">
            <a:avLst/>
          </a:prstGeom>
        </p:spPr>
      </p:pic>
      <p:sp>
        <p:nvSpPr>
          <p:cNvPr id="68" name="Arrow: Curved Down 67">
            <a:extLst>
              <a:ext uri="{FF2B5EF4-FFF2-40B4-BE49-F238E27FC236}">
                <a16:creationId xmlns:a16="http://schemas.microsoft.com/office/drawing/2014/main" id="{EF1EE4F1-AACD-44D1-A1A2-0BB017C2887A}"/>
              </a:ext>
            </a:extLst>
          </p:cNvPr>
          <p:cNvSpPr/>
          <p:nvPr/>
        </p:nvSpPr>
        <p:spPr>
          <a:xfrm>
            <a:off x="3739398" y="5005883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9" name="Arrow: Curved Down 68">
            <a:extLst>
              <a:ext uri="{FF2B5EF4-FFF2-40B4-BE49-F238E27FC236}">
                <a16:creationId xmlns:a16="http://schemas.microsoft.com/office/drawing/2014/main" id="{540C3B9D-303C-40E0-BF2D-FEFD11906366}"/>
              </a:ext>
            </a:extLst>
          </p:cNvPr>
          <p:cNvSpPr/>
          <p:nvPr/>
        </p:nvSpPr>
        <p:spPr>
          <a:xfrm>
            <a:off x="4568405" y="4996446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2" name="Arrow: Curved Down 71">
            <a:extLst>
              <a:ext uri="{FF2B5EF4-FFF2-40B4-BE49-F238E27FC236}">
                <a16:creationId xmlns:a16="http://schemas.microsoft.com/office/drawing/2014/main" id="{28FC2EAC-F920-4BC3-9AFB-FE6ED6F92C12}"/>
              </a:ext>
            </a:extLst>
          </p:cNvPr>
          <p:cNvSpPr/>
          <p:nvPr/>
        </p:nvSpPr>
        <p:spPr>
          <a:xfrm>
            <a:off x="5324283" y="5034743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4" name="Arrow: Curved Down 73">
            <a:extLst>
              <a:ext uri="{FF2B5EF4-FFF2-40B4-BE49-F238E27FC236}">
                <a16:creationId xmlns:a16="http://schemas.microsoft.com/office/drawing/2014/main" id="{4AEF65CF-FB39-4BF4-9FE4-E10169CE2B82}"/>
              </a:ext>
            </a:extLst>
          </p:cNvPr>
          <p:cNvSpPr/>
          <p:nvPr/>
        </p:nvSpPr>
        <p:spPr>
          <a:xfrm>
            <a:off x="6089235" y="4999599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6" name="Arrow: Curved Down 75">
            <a:extLst>
              <a:ext uri="{FF2B5EF4-FFF2-40B4-BE49-F238E27FC236}">
                <a16:creationId xmlns:a16="http://schemas.microsoft.com/office/drawing/2014/main" id="{9D85B644-4D07-4609-98C3-E55F9196E58C}"/>
              </a:ext>
            </a:extLst>
          </p:cNvPr>
          <p:cNvSpPr/>
          <p:nvPr/>
        </p:nvSpPr>
        <p:spPr>
          <a:xfrm>
            <a:off x="6844906" y="5017041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7" name="Arrow: Curved Down 76">
            <a:extLst>
              <a:ext uri="{FF2B5EF4-FFF2-40B4-BE49-F238E27FC236}">
                <a16:creationId xmlns:a16="http://schemas.microsoft.com/office/drawing/2014/main" id="{1CB1525B-7018-4766-BB66-FB13FF611322}"/>
              </a:ext>
            </a:extLst>
          </p:cNvPr>
          <p:cNvSpPr/>
          <p:nvPr/>
        </p:nvSpPr>
        <p:spPr>
          <a:xfrm>
            <a:off x="7637125" y="4999599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9" name="Arrow: Curved Down 78">
            <a:extLst>
              <a:ext uri="{FF2B5EF4-FFF2-40B4-BE49-F238E27FC236}">
                <a16:creationId xmlns:a16="http://schemas.microsoft.com/office/drawing/2014/main" id="{EECB0FBC-C0D5-4F4C-9BA9-2C42DD8E4406}"/>
              </a:ext>
            </a:extLst>
          </p:cNvPr>
          <p:cNvSpPr/>
          <p:nvPr/>
        </p:nvSpPr>
        <p:spPr>
          <a:xfrm>
            <a:off x="8446454" y="5002038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0" name="Arrow: Curved Down 79">
            <a:extLst>
              <a:ext uri="{FF2B5EF4-FFF2-40B4-BE49-F238E27FC236}">
                <a16:creationId xmlns:a16="http://schemas.microsoft.com/office/drawing/2014/main" id="{3BAF2DDD-24B2-468F-9989-2107301B937B}"/>
              </a:ext>
            </a:extLst>
          </p:cNvPr>
          <p:cNvSpPr/>
          <p:nvPr/>
        </p:nvSpPr>
        <p:spPr>
          <a:xfrm>
            <a:off x="9202125" y="5013751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09B310D0-E991-4694-AF2D-336D2A0526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763" y="1823257"/>
            <a:ext cx="1794731" cy="1774789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B1FFC42C-E46F-437A-863E-0C41E25F84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3213" y="1992861"/>
            <a:ext cx="1310236" cy="1390455"/>
          </a:xfrm>
          <a:prstGeom prst="rect">
            <a:avLst/>
          </a:prstGeom>
        </p:spPr>
      </p:pic>
      <p:sp>
        <p:nvSpPr>
          <p:cNvPr id="75" name="Arrow: Curved Down 74">
            <a:extLst>
              <a:ext uri="{FF2B5EF4-FFF2-40B4-BE49-F238E27FC236}">
                <a16:creationId xmlns:a16="http://schemas.microsoft.com/office/drawing/2014/main" id="{79F281A9-61D3-457F-98DD-9381BB871E7F}"/>
              </a:ext>
            </a:extLst>
          </p:cNvPr>
          <p:cNvSpPr/>
          <p:nvPr/>
        </p:nvSpPr>
        <p:spPr>
          <a:xfrm>
            <a:off x="10011469" y="5037299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4249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F22502-A43F-4965-A867-37F07D444A0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173" y="6322695"/>
            <a:ext cx="1395095" cy="535305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113C12D2-1E9E-4B5B-ADEF-50156DCE0CC5}"/>
              </a:ext>
            </a:extLst>
          </p:cNvPr>
          <p:cNvSpPr txBox="1"/>
          <p:nvPr/>
        </p:nvSpPr>
        <p:spPr>
          <a:xfrm>
            <a:off x="3698161" y="303846"/>
            <a:ext cx="56639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/>
              <a:t>What comes next 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78462E-93DD-42B6-89EC-DDDA6BFD4402}"/>
              </a:ext>
            </a:extLst>
          </p:cNvPr>
          <p:cNvSpPr txBox="1"/>
          <p:nvPr/>
        </p:nvSpPr>
        <p:spPr>
          <a:xfrm>
            <a:off x="4159175" y="3762358"/>
            <a:ext cx="46651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/>
              <a:t>Keep counting !</a:t>
            </a: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FB29ACA6-CDA9-4CF3-B03E-E6E103F23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701" y="1632578"/>
            <a:ext cx="2059616" cy="2036731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6843CE08-4657-4FFF-BCB6-00B9CABED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4707" y="1752599"/>
            <a:ext cx="1600981" cy="169900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7748C1E-9F74-4C52-81FC-C1F90E9AE17D}"/>
              </a:ext>
            </a:extLst>
          </p:cNvPr>
          <p:cNvSpPr/>
          <p:nvPr/>
        </p:nvSpPr>
        <p:spPr>
          <a:xfrm>
            <a:off x="6357678" y="1914413"/>
            <a:ext cx="1473060" cy="1473060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A245E67-6656-41F1-A343-952C50CE8285}"/>
              </a:ext>
            </a:extLst>
          </p:cNvPr>
          <p:cNvGrpSpPr/>
          <p:nvPr/>
        </p:nvGrpSpPr>
        <p:grpSpPr>
          <a:xfrm>
            <a:off x="1369273" y="5353680"/>
            <a:ext cx="10434329" cy="625553"/>
            <a:chOff x="1369273" y="5353680"/>
            <a:chExt cx="10434329" cy="625553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1AB12624-2907-4853-A6FB-92F6166FF7B6}"/>
                </a:ext>
              </a:extLst>
            </p:cNvPr>
            <p:cNvGrpSpPr/>
            <p:nvPr/>
          </p:nvGrpSpPr>
          <p:grpSpPr>
            <a:xfrm>
              <a:off x="1369273" y="5354414"/>
              <a:ext cx="10434329" cy="624819"/>
              <a:chOff x="920319" y="5427309"/>
              <a:chExt cx="10434329" cy="624819"/>
            </a:xfrm>
          </p:grpSpPr>
          <p:cxnSp>
            <p:nvCxnSpPr>
              <p:cNvPr id="82" name="Straight Arrow Connector 81">
                <a:extLst>
                  <a:ext uri="{FF2B5EF4-FFF2-40B4-BE49-F238E27FC236}">
                    <a16:creationId xmlns:a16="http://schemas.microsoft.com/office/drawing/2014/main" id="{6BE8CA9D-09DA-4059-9A84-8D69C6007DA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0319" y="5427309"/>
                <a:ext cx="10162820" cy="582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4696AC72-1673-4259-9EB0-9241966611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9507" y="5445507"/>
                <a:ext cx="0" cy="18660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084980CA-A3D3-41BE-B91C-E09B47223C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46701" y="5433134"/>
                <a:ext cx="0" cy="211365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9F68BB0B-8A86-438C-A7C9-B813D567B4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6218" y="5445507"/>
                <a:ext cx="0" cy="18661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B89F8709-3D81-45A2-9FEF-5683DA403E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52727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20C49BEC-A69A-4049-97FF-A65E4070BD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67239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E0772EE3-8E94-4CC7-B71D-6191352E5E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5946" y="5433134"/>
                <a:ext cx="0" cy="198983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B6BF4382-680B-4DEF-B6AF-91DDF4877D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35441" y="5433134"/>
                <a:ext cx="0" cy="198983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DB022E1B-D92E-488D-A0CA-B0D0A4715B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61570" y="5433134"/>
                <a:ext cx="0" cy="19898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D511DF05-B063-4A81-BEF3-08C49E5E05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4948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540648BD-17CA-486C-B7A4-371CF0C64C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7045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AC0CB4E5-B548-485F-98B4-F59166CC16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7662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230AC964-7683-4C00-B675-2D3BFD3517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87158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5A328A4F-60AE-4FE5-8389-194DB99F60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0281" y="5433134"/>
                <a:ext cx="0" cy="21119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13E80B42-E44F-4234-9869-D5C67CED5F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70847" y="5433134"/>
                <a:ext cx="0" cy="21119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AEDC0871-A6F1-4D61-B064-D1FA62605F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22996" y="5433134"/>
                <a:ext cx="0" cy="21813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AC5C33AD-778B-4D6B-A069-7F32E6B461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78103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655D0BD8-1935-483F-9ABE-4AD0632892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75109" y="5445507"/>
                <a:ext cx="0" cy="205757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9E541E65-9B8F-4FCF-A598-10C118984A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67302" y="5433134"/>
                <a:ext cx="854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0A13DC17-25C1-4E22-8E0C-2D749D6708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6327" y="5445507"/>
                <a:ext cx="0" cy="198826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E7BAD346-7FE8-4161-86BB-6CD8B8777B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19295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6B546AA6-3348-4BA9-9B7E-95E00B05C4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2670" y="5445507"/>
                <a:ext cx="0" cy="20465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6DBCD643-D8BB-46D7-84D5-ABA1AA145D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67675" y="5445507"/>
                <a:ext cx="0" cy="22490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15EB9CDA-897C-48F1-86C8-6879F7562496}"/>
                  </a:ext>
                </a:extLst>
              </p:cNvPr>
              <p:cNvSpPr txBox="1"/>
              <p:nvPr/>
            </p:nvSpPr>
            <p:spPr>
              <a:xfrm>
                <a:off x="1093506" y="5682796"/>
                <a:ext cx="10261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0          100         200         300          400        500         600       700         800       900         1000       1100        1200</a:t>
                </a:r>
              </a:p>
            </p:txBody>
          </p: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5319530E-790D-47B6-A8DC-D47D0D798B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07002" y="5360973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82C75F80-7010-42F7-99F4-F639438D9AD8}"/>
                </a:ext>
              </a:extLst>
            </p:cNvPr>
            <p:cNvCxnSpPr>
              <a:cxnSpLocks/>
            </p:cNvCxnSpPr>
            <p:nvPr/>
          </p:nvCxnSpPr>
          <p:spPr>
            <a:xfrm>
              <a:off x="10832544" y="5353680"/>
              <a:ext cx="1309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07F676AF-BB54-40A2-9068-904BE1E824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88893" y="5362720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A240E018-9FB7-47F0-BE7C-5DA2501C0539}"/>
              </a:ext>
            </a:extLst>
          </p:cNvPr>
          <p:cNvCxnSpPr>
            <a:cxnSpLocks/>
          </p:cNvCxnSpPr>
          <p:nvPr/>
        </p:nvCxnSpPr>
        <p:spPr>
          <a:xfrm>
            <a:off x="1898975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79DC4C25-FF22-4435-8B06-9EE4C84262B1}"/>
              </a:ext>
            </a:extLst>
          </p:cNvPr>
          <p:cNvCxnSpPr>
            <a:cxnSpLocks/>
          </p:cNvCxnSpPr>
          <p:nvPr/>
        </p:nvCxnSpPr>
        <p:spPr>
          <a:xfrm>
            <a:off x="228959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B8757CF4-8998-406F-BB73-546706323A3A}"/>
              </a:ext>
            </a:extLst>
          </p:cNvPr>
          <p:cNvCxnSpPr>
            <a:cxnSpLocks/>
          </p:cNvCxnSpPr>
          <p:nvPr/>
        </p:nvCxnSpPr>
        <p:spPr>
          <a:xfrm>
            <a:off x="2706842" y="5363074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2A1D1AFA-FA28-4488-99ED-53C7A7BE748D}"/>
              </a:ext>
            </a:extLst>
          </p:cNvPr>
          <p:cNvCxnSpPr>
            <a:cxnSpLocks/>
          </p:cNvCxnSpPr>
          <p:nvPr/>
        </p:nvCxnSpPr>
        <p:spPr>
          <a:xfrm>
            <a:off x="3090190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8752DEE0-2162-4846-8804-17A9F5B6FE96}"/>
              </a:ext>
            </a:extLst>
          </p:cNvPr>
          <p:cNvCxnSpPr>
            <a:cxnSpLocks/>
          </p:cNvCxnSpPr>
          <p:nvPr/>
        </p:nvCxnSpPr>
        <p:spPr>
          <a:xfrm>
            <a:off x="3505832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02B18FF4-2D35-4423-8B56-CD648397C500}"/>
              </a:ext>
            </a:extLst>
          </p:cNvPr>
          <p:cNvCxnSpPr>
            <a:cxnSpLocks/>
          </p:cNvCxnSpPr>
          <p:nvPr/>
        </p:nvCxnSpPr>
        <p:spPr>
          <a:xfrm>
            <a:off x="3940839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3FD2C7FD-3816-4339-946F-3AA473982AB0}"/>
              </a:ext>
            </a:extLst>
          </p:cNvPr>
          <p:cNvCxnSpPr>
            <a:cxnSpLocks/>
          </p:cNvCxnSpPr>
          <p:nvPr/>
        </p:nvCxnSpPr>
        <p:spPr>
          <a:xfrm>
            <a:off x="434921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A1E69D49-37DC-45BE-8C54-EF8D83FD25AB}"/>
              </a:ext>
            </a:extLst>
          </p:cNvPr>
          <p:cNvCxnSpPr>
            <a:cxnSpLocks/>
          </p:cNvCxnSpPr>
          <p:nvPr/>
        </p:nvCxnSpPr>
        <p:spPr>
          <a:xfrm>
            <a:off x="4748706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41F012F9-BFF0-4CFB-85A6-8DCA9DFA979E}"/>
              </a:ext>
            </a:extLst>
          </p:cNvPr>
          <p:cNvCxnSpPr>
            <a:cxnSpLocks/>
          </p:cNvCxnSpPr>
          <p:nvPr/>
        </p:nvCxnSpPr>
        <p:spPr>
          <a:xfrm>
            <a:off x="5130446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6212F518-E62A-43AC-8B1C-ADF9F92CE105}"/>
              </a:ext>
            </a:extLst>
          </p:cNvPr>
          <p:cNvCxnSpPr>
            <a:cxnSpLocks/>
          </p:cNvCxnSpPr>
          <p:nvPr/>
        </p:nvCxnSpPr>
        <p:spPr>
          <a:xfrm>
            <a:off x="5521064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2A5BB2BD-283A-4B81-A518-7B68F4A1F112}"/>
              </a:ext>
            </a:extLst>
          </p:cNvPr>
          <p:cNvCxnSpPr>
            <a:cxnSpLocks/>
          </p:cNvCxnSpPr>
          <p:nvPr/>
        </p:nvCxnSpPr>
        <p:spPr>
          <a:xfrm>
            <a:off x="5891491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FD6A93A7-3448-42B5-801E-4CE686B7A0A6}"/>
              </a:ext>
            </a:extLst>
          </p:cNvPr>
          <p:cNvCxnSpPr>
            <a:cxnSpLocks/>
          </p:cNvCxnSpPr>
          <p:nvPr/>
        </p:nvCxnSpPr>
        <p:spPr>
          <a:xfrm>
            <a:off x="6312657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68BA5D96-17B4-4FC7-81A8-8E4F634F91F6}"/>
              </a:ext>
            </a:extLst>
          </p:cNvPr>
          <p:cNvCxnSpPr>
            <a:cxnSpLocks/>
          </p:cNvCxnSpPr>
          <p:nvPr/>
        </p:nvCxnSpPr>
        <p:spPr>
          <a:xfrm>
            <a:off x="6673031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0A710BF6-4B16-439D-8D99-B5D5FB28B46E}"/>
              </a:ext>
            </a:extLst>
          </p:cNvPr>
          <p:cNvCxnSpPr>
            <a:cxnSpLocks/>
          </p:cNvCxnSpPr>
          <p:nvPr/>
        </p:nvCxnSpPr>
        <p:spPr>
          <a:xfrm>
            <a:off x="704950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FA9A8A1F-0514-442A-A199-D8673E4C2B87}"/>
              </a:ext>
            </a:extLst>
          </p:cNvPr>
          <p:cNvCxnSpPr>
            <a:cxnSpLocks/>
          </p:cNvCxnSpPr>
          <p:nvPr/>
        </p:nvCxnSpPr>
        <p:spPr>
          <a:xfrm>
            <a:off x="7377977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6CAED8F9-39BB-4D17-A769-A5233EC9DF8E}"/>
              </a:ext>
            </a:extLst>
          </p:cNvPr>
          <p:cNvCxnSpPr>
            <a:cxnSpLocks/>
          </p:cNvCxnSpPr>
          <p:nvPr/>
        </p:nvCxnSpPr>
        <p:spPr>
          <a:xfrm>
            <a:off x="7830738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65E5E19F-24C3-4061-9A0E-3F9994051C2D}"/>
              </a:ext>
            </a:extLst>
          </p:cNvPr>
          <p:cNvCxnSpPr>
            <a:cxnSpLocks/>
          </p:cNvCxnSpPr>
          <p:nvPr/>
        </p:nvCxnSpPr>
        <p:spPr>
          <a:xfrm>
            <a:off x="8230233" y="5364286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52546CFF-50F4-4229-8D80-367D622307F5}"/>
              </a:ext>
            </a:extLst>
          </p:cNvPr>
          <p:cNvCxnSpPr>
            <a:cxnSpLocks/>
          </p:cNvCxnSpPr>
          <p:nvPr/>
        </p:nvCxnSpPr>
        <p:spPr>
          <a:xfrm>
            <a:off x="8583210" y="536614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B43229D1-8293-40D4-AB8C-5EBFB5E628CB}"/>
              </a:ext>
            </a:extLst>
          </p:cNvPr>
          <p:cNvCxnSpPr>
            <a:cxnSpLocks/>
          </p:cNvCxnSpPr>
          <p:nvPr/>
        </p:nvCxnSpPr>
        <p:spPr>
          <a:xfrm>
            <a:off x="89867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603B4605-2A13-4ADD-9044-38190E8F72F4}"/>
              </a:ext>
            </a:extLst>
          </p:cNvPr>
          <p:cNvCxnSpPr>
            <a:cxnSpLocks/>
          </p:cNvCxnSpPr>
          <p:nvPr/>
        </p:nvCxnSpPr>
        <p:spPr>
          <a:xfrm>
            <a:off x="93931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B23E8DB9-1017-4594-A0EF-6450663B6EAB}"/>
              </a:ext>
            </a:extLst>
          </p:cNvPr>
          <p:cNvCxnSpPr>
            <a:cxnSpLocks/>
          </p:cNvCxnSpPr>
          <p:nvPr/>
        </p:nvCxnSpPr>
        <p:spPr>
          <a:xfrm>
            <a:off x="9808777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42F40396-D3ED-413B-B415-CEB89C22D07D}"/>
              </a:ext>
            </a:extLst>
          </p:cNvPr>
          <p:cNvCxnSpPr>
            <a:cxnSpLocks/>
          </p:cNvCxnSpPr>
          <p:nvPr/>
        </p:nvCxnSpPr>
        <p:spPr>
          <a:xfrm>
            <a:off x="102244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BA113BB0-1B09-4406-B2E5-E085887D6D12}"/>
              </a:ext>
            </a:extLst>
          </p:cNvPr>
          <p:cNvCxnSpPr>
            <a:cxnSpLocks/>
          </p:cNvCxnSpPr>
          <p:nvPr/>
        </p:nvCxnSpPr>
        <p:spPr>
          <a:xfrm>
            <a:off x="106308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2022A7A6-5C97-4EEA-9F75-03423DFD0238}"/>
              </a:ext>
            </a:extLst>
          </p:cNvPr>
          <p:cNvCxnSpPr>
            <a:cxnSpLocks/>
          </p:cNvCxnSpPr>
          <p:nvPr/>
        </p:nvCxnSpPr>
        <p:spPr>
          <a:xfrm>
            <a:off x="11046449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0" name="Arrow: Curved Down 129">
            <a:extLst>
              <a:ext uri="{FF2B5EF4-FFF2-40B4-BE49-F238E27FC236}">
                <a16:creationId xmlns:a16="http://schemas.microsoft.com/office/drawing/2014/main" id="{B8FE240B-C106-4456-BD16-B1C99C6BE49F}"/>
              </a:ext>
            </a:extLst>
          </p:cNvPr>
          <p:cNvSpPr/>
          <p:nvPr/>
        </p:nvSpPr>
        <p:spPr>
          <a:xfrm>
            <a:off x="2115502" y="5020623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1" name="Arrow: Curved Down 130">
            <a:extLst>
              <a:ext uri="{FF2B5EF4-FFF2-40B4-BE49-F238E27FC236}">
                <a16:creationId xmlns:a16="http://schemas.microsoft.com/office/drawing/2014/main" id="{D8CB76A7-68F3-4920-A580-C743CA571455}"/>
              </a:ext>
            </a:extLst>
          </p:cNvPr>
          <p:cNvSpPr/>
          <p:nvPr/>
        </p:nvSpPr>
        <p:spPr>
          <a:xfrm>
            <a:off x="2906165" y="5021943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2" name="Arrow: Curved Down 131">
            <a:extLst>
              <a:ext uri="{FF2B5EF4-FFF2-40B4-BE49-F238E27FC236}">
                <a16:creationId xmlns:a16="http://schemas.microsoft.com/office/drawing/2014/main" id="{7B8A840E-25CD-43ED-8BF9-E81CB1B3D50D}"/>
              </a:ext>
            </a:extLst>
          </p:cNvPr>
          <p:cNvSpPr/>
          <p:nvPr/>
        </p:nvSpPr>
        <p:spPr>
          <a:xfrm>
            <a:off x="3739398" y="5005883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3" name="Arrow: Curved Down 132">
            <a:extLst>
              <a:ext uri="{FF2B5EF4-FFF2-40B4-BE49-F238E27FC236}">
                <a16:creationId xmlns:a16="http://schemas.microsoft.com/office/drawing/2014/main" id="{47D733DF-4567-4AF7-AD3B-0BD80D4E6B89}"/>
              </a:ext>
            </a:extLst>
          </p:cNvPr>
          <p:cNvSpPr/>
          <p:nvPr/>
        </p:nvSpPr>
        <p:spPr>
          <a:xfrm>
            <a:off x="4568405" y="4996446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4" name="Arrow: Curved Down 133">
            <a:extLst>
              <a:ext uri="{FF2B5EF4-FFF2-40B4-BE49-F238E27FC236}">
                <a16:creationId xmlns:a16="http://schemas.microsoft.com/office/drawing/2014/main" id="{FFEB41D3-12B5-4322-BED2-9FC870194E27}"/>
              </a:ext>
            </a:extLst>
          </p:cNvPr>
          <p:cNvSpPr/>
          <p:nvPr/>
        </p:nvSpPr>
        <p:spPr>
          <a:xfrm>
            <a:off x="5324283" y="5034743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5" name="Arrow: Curved Down 134">
            <a:extLst>
              <a:ext uri="{FF2B5EF4-FFF2-40B4-BE49-F238E27FC236}">
                <a16:creationId xmlns:a16="http://schemas.microsoft.com/office/drawing/2014/main" id="{765F28A1-E43F-427E-AA2E-060B1DF82F4C}"/>
              </a:ext>
            </a:extLst>
          </p:cNvPr>
          <p:cNvSpPr/>
          <p:nvPr/>
        </p:nvSpPr>
        <p:spPr>
          <a:xfrm>
            <a:off x="6089235" y="4999599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6" name="Arrow: Curved Down 135">
            <a:extLst>
              <a:ext uri="{FF2B5EF4-FFF2-40B4-BE49-F238E27FC236}">
                <a16:creationId xmlns:a16="http://schemas.microsoft.com/office/drawing/2014/main" id="{8C1024A9-EFFF-4105-9333-A9E787D5A027}"/>
              </a:ext>
            </a:extLst>
          </p:cNvPr>
          <p:cNvSpPr/>
          <p:nvPr/>
        </p:nvSpPr>
        <p:spPr>
          <a:xfrm>
            <a:off x="6844906" y="5017041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7" name="Arrow: Curved Down 136">
            <a:extLst>
              <a:ext uri="{FF2B5EF4-FFF2-40B4-BE49-F238E27FC236}">
                <a16:creationId xmlns:a16="http://schemas.microsoft.com/office/drawing/2014/main" id="{211D07DC-4C55-4461-8BDF-E8F6719EFA00}"/>
              </a:ext>
            </a:extLst>
          </p:cNvPr>
          <p:cNvSpPr/>
          <p:nvPr/>
        </p:nvSpPr>
        <p:spPr>
          <a:xfrm>
            <a:off x="7637125" y="4999599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8" name="Arrow: Curved Down 137">
            <a:extLst>
              <a:ext uri="{FF2B5EF4-FFF2-40B4-BE49-F238E27FC236}">
                <a16:creationId xmlns:a16="http://schemas.microsoft.com/office/drawing/2014/main" id="{9EE9B3B5-FE62-4491-8B19-1FDD73DE60AE}"/>
              </a:ext>
            </a:extLst>
          </p:cNvPr>
          <p:cNvSpPr/>
          <p:nvPr/>
        </p:nvSpPr>
        <p:spPr>
          <a:xfrm>
            <a:off x="8446454" y="5002038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9" name="Arrow: Curved Down 138">
            <a:extLst>
              <a:ext uri="{FF2B5EF4-FFF2-40B4-BE49-F238E27FC236}">
                <a16:creationId xmlns:a16="http://schemas.microsoft.com/office/drawing/2014/main" id="{AD3CD386-29E1-49F4-9475-BF71D314CF5D}"/>
              </a:ext>
            </a:extLst>
          </p:cNvPr>
          <p:cNvSpPr/>
          <p:nvPr/>
        </p:nvSpPr>
        <p:spPr>
          <a:xfrm>
            <a:off x="9202125" y="5013751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0" name="Arrow: Curved Down 139">
            <a:extLst>
              <a:ext uri="{FF2B5EF4-FFF2-40B4-BE49-F238E27FC236}">
                <a16:creationId xmlns:a16="http://schemas.microsoft.com/office/drawing/2014/main" id="{6AF567DF-B187-49FD-BCAE-FEC823CA3987}"/>
              </a:ext>
            </a:extLst>
          </p:cNvPr>
          <p:cNvSpPr/>
          <p:nvPr/>
        </p:nvSpPr>
        <p:spPr>
          <a:xfrm>
            <a:off x="10011469" y="5037299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41" name="Picture 140">
            <a:extLst>
              <a:ext uri="{FF2B5EF4-FFF2-40B4-BE49-F238E27FC236}">
                <a16:creationId xmlns:a16="http://schemas.microsoft.com/office/drawing/2014/main" id="{CC125D78-B728-4E31-A475-3BE5B2EBD5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9526" y="1914413"/>
            <a:ext cx="318306" cy="1537187"/>
          </a:xfrm>
          <a:prstGeom prst="rect">
            <a:avLst/>
          </a:prstGeom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id="{17EB1859-10AC-424C-94ED-45F7FEB2F7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1068" y="1926694"/>
            <a:ext cx="318306" cy="1537187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944C442F-83AB-426C-AB80-1E62BCE884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9195" y="1934997"/>
            <a:ext cx="318306" cy="1537187"/>
          </a:xfrm>
          <a:prstGeom prst="rect">
            <a:avLst/>
          </a:prstGeom>
        </p:spPr>
      </p:pic>
      <p:pic>
        <p:nvPicPr>
          <p:cNvPr id="144" name="Picture 143">
            <a:extLst>
              <a:ext uri="{FF2B5EF4-FFF2-40B4-BE49-F238E27FC236}">
                <a16:creationId xmlns:a16="http://schemas.microsoft.com/office/drawing/2014/main" id="{CBDC7A03-9BFE-40A5-BCD8-231A94EEC4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7322" y="1934997"/>
            <a:ext cx="318306" cy="1537187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BEA1A1CE-FAA1-4644-9663-45A30C51B5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3222" y="1922212"/>
            <a:ext cx="318306" cy="153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8173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9F4A7E8-6E95-4550-91AB-B13DD7B7D510}"/>
              </a:ext>
            </a:extLst>
          </p:cNvPr>
          <p:cNvSpPr txBox="1"/>
          <p:nvPr/>
        </p:nvSpPr>
        <p:spPr>
          <a:xfrm>
            <a:off x="601301" y="619607"/>
            <a:ext cx="105803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5400" b="1" dirty="0"/>
              <a:t>one thousand one hundred and fifty</a:t>
            </a:r>
            <a:endParaRPr lang="en-GB" sz="2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F22502-A43F-4965-A867-37F07D444A0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173" y="6322695"/>
            <a:ext cx="1395095" cy="53530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888FD48-8582-404B-98E6-B0689D08FC84}"/>
              </a:ext>
            </a:extLst>
          </p:cNvPr>
          <p:cNvGrpSpPr/>
          <p:nvPr/>
        </p:nvGrpSpPr>
        <p:grpSpPr>
          <a:xfrm>
            <a:off x="1369273" y="5353680"/>
            <a:ext cx="10434329" cy="625553"/>
            <a:chOff x="1369273" y="5353680"/>
            <a:chExt cx="10434329" cy="62555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B921525-7FAE-4D0C-8401-B321B1216B79}"/>
                </a:ext>
              </a:extLst>
            </p:cNvPr>
            <p:cNvGrpSpPr/>
            <p:nvPr/>
          </p:nvGrpSpPr>
          <p:grpSpPr>
            <a:xfrm>
              <a:off x="1369273" y="5354414"/>
              <a:ext cx="10434329" cy="624819"/>
              <a:chOff x="920319" y="5427309"/>
              <a:chExt cx="10434329" cy="624819"/>
            </a:xfrm>
          </p:grpSpPr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DF71F826-82AE-47E6-B144-3AC27F774F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0319" y="5427309"/>
                <a:ext cx="10162820" cy="582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A6B9591-67A2-4C15-A1EE-9A4162FDFD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9507" y="5445507"/>
                <a:ext cx="0" cy="18660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BDB17B6-8E82-4376-A7A0-270C59D7C2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46701" y="5433134"/>
                <a:ext cx="0" cy="211365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3E89065-D6EF-482B-9FB6-B58A6EF997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6218" y="5445507"/>
                <a:ext cx="0" cy="18661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B20B8CB-B0A9-4D3C-A66B-603E3329FB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52727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45DD453-C934-4FBC-9AB8-1A71871AA3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67239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DCA4FA7-0140-4119-96D1-D0446281C5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5946" y="5433134"/>
                <a:ext cx="0" cy="198983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5471D07-0DE1-4E0F-9256-2500AB164C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35441" y="5433134"/>
                <a:ext cx="0" cy="198983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3430A26-8446-4E55-8E3C-2E6ABF7865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61570" y="5433134"/>
                <a:ext cx="0" cy="19898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E9DA408-4F42-4D57-96AC-0CAF9A797C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4948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B1DCE28-C447-4BA4-8906-CCC503901D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7045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8E4619B-A42B-425E-94AB-8B24EE0F48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7662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52C3A77-A612-46F2-AB3D-7C2A902E0A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87158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9769575-964B-45DC-BBD2-1C79F97E48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0281" y="5433134"/>
                <a:ext cx="0" cy="21119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02EE5C9B-C9F2-434E-9482-44D4B91A3C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70847" y="5433134"/>
                <a:ext cx="0" cy="21119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B18AC38-8B0C-4248-B56B-3BE2627B6A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22996" y="5433134"/>
                <a:ext cx="0" cy="21813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A11A521E-8B9A-4BB9-BC4B-8EC2E793D9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78103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E287C39-B02C-4440-A635-59177AB27B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75109" y="5445507"/>
                <a:ext cx="0" cy="205757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7EDDA15-E073-4E0A-A29D-51E49CBBF5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67302" y="5433134"/>
                <a:ext cx="854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9C1E6A1-FEAA-4A9A-95A8-0C62A13FCE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6327" y="5445507"/>
                <a:ext cx="0" cy="198826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99BFD9B-1A70-444E-8CC0-427C159647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19295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48D2D32-6C7E-4C62-91A7-973CC6EB97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2670" y="5445507"/>
                <a:ext cx="0" cy="20465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1411BEB2-93EC-4857-B6F3-E135D78BB5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67675" y="5445507"/>
                <a:ext cx="0" cy="22490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4C8D4D5-8F31-4668-9513-055489B8DFDC}"/>
                  </a:ext>
                </a:extLst>
              </p:cNvPr>
              <p:cNvSpPr txBox="1"/>
              <p:nvPr/>
            </p:nvSpPr>
            <p:spPr>
              <a:xfrm>
                <a:off x="1093506" y="5682796"/>
                <a:ext cx="10261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0          100         200         300          400        500         600       700         800       900         1000       1100        1200</a:t>
                </a:r>
              </a:p>
            </p:txBody>
          </p:sp>
        </p:grp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F3E7700-CB6B-4A60-9FC7-C2FFBAC9DE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07002" y="5360973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D109CE3-F8FB-47AB-BED3-B2A76F548851}"/>
                </a:ext>
              </a:extLst>
            </p:cNvPr>
            <p:cNvCxnSpPr>
              <a:cxnSpLocks/>
            </p:cNvCxnSpPr>
            <p:nvPr/>
          </p:nvCxnSpPr>
          <p:spPr>
            <a:xfrm>
              <a:off x="10832544" y="5353680"/>
              <a:ext cx="1309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9725200-757D-4FFB-B18F-BC03980258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88893" y="5362720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7046EF0-3143-4F90-9C25-368F032BFF56}"/>
              </a:ext>
            </a:extLst>
          </p:cNvPr>
          <p:cNvCxnSpPr>
            <a:cxnSpLocks/>
          </p:cNvCxnSpPr>
          <p:nvPr/>
        </p:nvCxnSpPr>
        <p:spPr>
          <a:xfrm>
            <a:off x="1898975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B302533-9206-49AF-8A17-36D4B9A9604E}"/>
              </a:ext>
            </a:extLst>
          </p:cNvPr>
          <p:cNvCxnSpPr>
            <a:cxnSpLocks/>
          </p:cNvCxnSpPr>
          <p:nvPr/>
        </p:nvCxnSpPr>
        <p:spPr>
          <a:xfrm>
            <a:off x="228959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5604567-D42E-4EC1-BAF9-1EC2E7927819}"/>
              </a:ext>
            </a:extLst>
          </p:cNvPr>
          <p:cNvCxnSpPr>
            <a:cxnSpLocks/>
          </p:cNvCxnSpPr>
          <p:nvPr/>
        </p:nvCxnSpPr>
        <p:spPr>
          <a:xfrm>
            <a:off x="2706842" y="5363074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5C5C130-9808-4BA4-9617-29ABD9149F9E}"/>
              </a:ext>
            </a:extLst>
          </p:cNvPr>
          <p:cNvCxnSpPr>
            <a:cxnSpLocks/>
          </p:cNvCxnSpPr>
          <p:nvPr/>
        </p:nvCxnSpPr>
        <p:spPr>
          <a:xfrm>
            <a:off x="3090190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BE213370-B2D7-4D11-823D-201CEDD889CE}"/>
              </a:ext>
            </a:extLst>
          </p:cNvPr>
          <p:cNvCxnSpPr>
            <a:cxnSpLocks/>
          </p:cNvCxnSpPr>
          <p:nvPr/>
        </p:nvCxnSpPr>
        <p:spPr>
          <a:xfrm>
            <a:off x="3505832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E6E0605-3A1A-428D-83CC-64544BE3D165}"/>
              </a:ext>
            </a:extLst>
          </p:cNvPr>
          <p:cNvCxnSpPr>
            <a:cxnSpLocks/>
          </p:cNvCxnSpPr>
          <p:nvPr/>
        </p:nvCxnSpPr>
        <p:spPr>
          <a:xfrm>
            <a:off x="3940839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3375506-8047-4292-8C12-E22F54E920AA}"/>
              </a:ext>
            </a:extLst>
          </p:cNvPr>
          <p:cNvCxnSpPr>
            <a:cxnSpLocks/>
          </p:cNvCxnSpPr>
          <p:nvPr/>
        </p:nvCxnSpPr>
        <p:spPr>
          <a:xfrm>
            <a:off x="434921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04B2EFE-2DDF-484A-A276-7F7A0B172D06}"/>
              </a:ext>
            </a:extLst>
          </p:cNvPr>
          <p:cNvCxnSpPr>
            <a:cxnSpLocks/>
          </p:cNvCxnSpPr>
          <p:nvPr/>
        </p:nvCxnSpPr>
        <p:spPr>
          <a:xfrm>
            <a:off x="4748706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5DCF014E-D8DD-4F45-980B-63D201937BF1}"/>
              </a:ext>
            </a:extLst>
          </p:cNvPr>
          <p:cNvCxnSpPr>
            <a:cxnSpLocks/>
          </p:cNvCxnSpPr>
          <p:nvPr/>
        </p:nvCxnSpPr>
        <p:spPr>
          <a:xfrm>
            <a:off x="5130446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ECEB29FC-1FD2-44BA-B209-D62524119D85}"/>
              </a:ext>
            </a:extLst>
          </p:cNvPr>
          <p:cNvCxnSpPr>
            <a:cxnSpLocks/>
          </p:cNvCxnSpPr>
          <p:nvPr/>
        </p:nvCxnSpPr>
        <p:spPr>
          <a:xfrm>
            <a:off x="5521064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230CA80-9455-4912-9DF0-B31195DDC160}"/>
              </a:ext>
            </a:extLst>
          </p:cNvPr>
          <p:cNvCxnSpPr>
            <a:cxnSpLocks/>
          </p:cNvCxnSpPr>
          <p:nvPr/>
        </p:nvCxnSpPr>
        <p:spPr>
          <a:xfrm>
            <a:off x="5891491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56B4261F-F383-4800-B299-7D33DEC21C87}"/>
              </a:ext>
            </a:extLst>
          </p:cNvPr>
          <p:cNvCxnSpPr>
            <a:cxnSpLocks/>
          </p:cNvCxnSpPr>
          <p:nvPr/>
        </p:nvCxnSpPr>
        <p:spPr>
          <a:xfrm>
            <a:off x="6312657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78A605B-0583-412C-91D2-446D70DF7CFC}"/>
              </a:ext>
            </a:extLst>
          </p:cNvPr>
          <p:cNvCxnSpPr>
            <a:cxnSpLocks/>
          </p:cNvCxnSpPr>
          <p:nvPr/>
        </p:nvCxnSpPr>
        <p:spPr>
          <a:xfrm>
            <a:off x="6673031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C2DC7885-02B5-4749-A2F6-57A8083E3D26}"/>
              </a:ext>
            </a:extLst>
          </p:cNvPr>
          <p:cNvCxnSpPr>
            <a:cxnSpLocks/>
          </p:cNvCxnSpPr>
          <p:nvPr/>
        </p:nvCxnSpPr>
        <p:spPr>
          <a:xfrm>
            <a:off x="704950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5A8E04B8-471C-4482-AAB1-393DA0580B22}"/>
              </a:ext>
            </a:extLst>
          </p:cNvPr>
          <p:cNvCxnSpPr>
            <a:cxnSpLocks/>
          </p:cNvCxnSpPr>
          <p:nvPr/>
        </p:nvCxnSpPr>
        <p:spPr>
          <a:xfrm>
            <a:off x="7377977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AAC57D3-F2F8-42A2-AD1C-C1F873763701}"/>
              </a:ext>
            </a:extLst>
          </p:cNvPr>
          <p:cNvCxnSpPr>
            <a:cxnSpLocks/>
          </p:cNvCxnSpPr>
          <p:nvPr/>
        </p:nvCxnSpPr>
        <p:spPr>
          <a:xfrm>
            <a:off x="7830738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3A2D4060-2BB0-48DD-B0D5-C2DD56B13455}"/>
              </a:ext>
            </a:extLst>
          </p:cNvPr>
          <p:cNvCxnSpPr>
            <a:cxnSpLocks/>
          </p:cNvCxnSpPr>
          <p:nvPr/>
        </p:nvCxnSpPr>
        <p:spPr>
          <a:xfrm>
            <a:off x="8230233" y="5364286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C8F4B2D-C309-451E-A04F-AA5302730F7F}"/>
              </a:ext>
            </a:extLst>
          </p:cNvPr>
          <p:cNvCxnSpPr>
            <a:cxnSpLocks/>
          </p:cNvCxnSpPr>
          <p:nvPr/>
        </p:nvCxnSpPr>
        <p:spPr>
          <a:xfrm>
            <a:off x="8583210" y="536614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D937EE4-394B-4CD3-B6F5-DF2DDB9722EA}"/>
              </a:ext>
            </a:extLst>
          </p:cNvPr>
          <p:cNvCxnSpPr>
            <a:cxnSpLocks/>
          </p:cNvCxnSpPr>
          <p:nvPr/>
        </p:nvCxnSpPr>
        <p:spPr>
          <a:xfrm>
            <a:off x="89867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9BE52A2C-3E88-49CF-BB45-B60730D1F7FB}"/>
              </a:ext>
            </a:extLst>
          </p:cNvPr>
          <p:cNvCxnSpPr>
            <a:cxnSpLocks/>
          </p:cNvCxnSpPr>
          <p:nvPr/>
        </p:nvCxnSpPr>
        <p:spPr>
          <a:xfrm>
            <a:off x="93931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BE49BF17-DAFA-4844-8C22-9AFD8A4B800F}"/>
              </a:ext>
            </a:extLst>
          </p:cNvPr>
          <p:cNvCxnSpPr>
            <a:cxnSpLocks/>
          </p:cNvCxnSpPr>
          <p:nvPr/>
        </p:nvCxnSpPr>
        <p:spPr>
          <a:xfrm>
            <a:off x="9808777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A7DBD745-E0A8-476B-B93C-157A187F43F8}"/>
              </a:ext>
            </a:extLst>
          </p:cNvPr>
          <p:cNvCxnSpPr>
            <a:cxnSpLocks/>
          </p:cNvCxnSpPr>
          <p:nvPr/>
        </p:nvCxnSpPr>
        <p:spPr>
          <a:xfrm>
            <a:off x="102244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74FBF4E8-49E3-4DCB-ACA5-3D2D0934B6A5}"/>
              </a:ext>
            </a:extLst>
          </p:cNvPr>
          <p:cNvCxnSpPr>
            <a:cxnSpLocks/>
          </p:cNvCxnSpPr>
          <p:nvPr/>
        </p:nvCxnSpPr>
        <p:spPr>
          <a:xfrm>
            <a:off x="106308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861DFFE5-AEFA-45A5-B1B3-A58CCD66B51F}"/>
              </a:ext>
            </a:extLst>
          </p:cNvPr>
          <p:cNvCxnSpPr>
            <a:cxnSpLocks/>
          </p:cNvCxnSpPr>
          <p:nvPr/>
        </p:nvCxnSpPr>
        <p:spPr>
          <a:xfrm>
            <a:off x="11046449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2" name="Picture 61">
            <a:extLst>
              <a:ext uri="{FF2B5EF4-FFF2-40B4-BE49-F238E27FC236}">
                <a16:creationId xmlns:a16="http://schemas.microsoft.com/office/drawing/2014/main" id="{47277ED2-7401-4E65-92F0-B23FC48E2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9526" y="2021204"/>
            <a:ext cx="272955" cy="1318172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62934D1A-667A-4437-A800-333BFBE8A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1068" y="2033485"/>
            <a:ext cx="272955" cy="1318172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16DE6358-E7A6-4A49-AAA5-084FB68DD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195" y="2041788"/>
            <a:ext cx="272955" cy="1318172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57D58144-C85D-483F-8B63-E9657BA0D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7322" y="2041788"/>
            <a:ext cx="272955" cy="1318172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64EC5B30-0FF0-4576-8687-DF8460258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3222" y="2029003"/>
            <a:ext cx="272955" cy="1318172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09B310D0-E991-4694-AF2D-336D2A0526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763" y="1823257"/>
            <a:ext cx="1794731" cy="1774789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B1FFC42C-E46F-437A-863E-0C41E25F84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3213" y="1992861"/>
            <a:ext cx="1310236" cy="1390455"/>
          </a:xfrm>
          <a:prstGeom prst="rect">
            <a:avLst/>
          </a:prstGeom>
        </p:spPr>
      </p:pic>
      <p:sp>
        <p:nvSpPr>
          <p:cNvPr id="78" name="Arrow: Down 77">
            <a:extLst>
              <a:ext uri="{FF2B5EF4-FFF2-40B4-BE49-F238E27FC236}">
                <a16:creationId xmlns:a16="http://schemas.microsoft.com/office/drawing/2014/main" id="{B83651D4-BB0F-48CC-9012-B0D93CBD8B85}"/>
              </a:ext>
            </a:extLst>
          </p:cNvPr>
          <p:cNvSpPr/>
          <p:nvPr/>
        </p:nvSpPr>
        <p:spPr>
          <a:xfrm>
            <a:off x="10762761" y="4639800"/>
            <a:ext cx="139566" cy="7076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565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9F4A7E8-6E95-4550-91AB-B13DD7B7D510}"/>
              </a:ext>
            </a:extLst>
          </p:cNvPr>
          <p:cNvSpPr txBox="1"/>
          <p:nvPr/>
        </p:nvSpPr>
        <p:spPr>
          <a:xfrm>
            <a:off x="2527436" y="619607"/>
            <a:ext cx="67281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5400" b="1" dirty="0"/>
              <a:t>one thousand and fifty</a:t>
            </a:r>
            <a:endParaRPr lang="en-GB" sz="2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F22502-A43F-4965-A867-37F07D444A0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173" y="6322695"/>
            <a:ext cx="1395095" cy="53530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888FD48-8582-404B-98E6-B0689D08FC84}"/>
              </a:ext>
            </a:extLst>
          </p:cNvPr>
          <p:cNvGrpSpPr/>
          <p:nvPr/>
        </p:nvGrpSpPr>
        <p:grpSpPr>
          <a:xfrm>
            <a:off x="1369273" y="5353680"/>
            <a:ext cx="10434329" cy="625553"/>
            <a:chOff x="1369273" y="5353680"/>
            <a:chExt cx="10434329" cy="62555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B921525-7FAE-4D0C-8401-B321B1216B79}"/>
                </a:ext>
              </a:extLst>
            </p:cNvPr>
            <p:cNvGrpSpPr/>
            <p:nvPr/>
          </p:nvGrpSpPr>
          <p:grpSpPr>
            <a:xfrm>
              <a:off x="1369273" y="5354414"/>
              <a:ext cx="10434329" cy="624819"/>
              <a:chOff x="920319" y="5427309"/>
              <a:chExt cx="10434329" cy="624819"/>
            </a:xfrm>
          </p:grpSpPr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DF71F826-82AE-47E6-B144-3AC27F774F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0319" y="5427309"/>
                <a:ext cx="10162820" cy="582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A6B9591-67A2-4C15-A1EE-9A4162FDFD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9507" y="5445507"/>
                <a:ext cx="0" cy="18660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BDB17B6-8E82-4376-A7A0-270C59D7C2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46701" y="5433134"/>
                <a:ext cx="0" cy="211365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3E89065-D6EF-482B-9FB6-B58A6EF997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6218" y="5445507"/>
                <a:ext cx="0" cy="18661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B20B8CB-B0A9-4D3C-A66B-603E3329FB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52727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45DD453-C934-4FBC-9AB8-1A71871AA3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67239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DCA4FA7-0140-4119-96D1-D0446281C5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5946" y="5433134"/>
                <a:ext cx="0" cy="198983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5471D07-0DE1-4E0F-9256-2500AB164C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35441" y="5433134"/>
                <a:ext cx="0" cy="198983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3430A26-8446-4E55-8E3C-2E6ABF7865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61570" y="5433134"/>
                <a:ext cx="0" cy="19898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E9DA408-4F42-4D57-96AC-0CAF9A797C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4948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B1DCE28-C447-4BA4-8906-CCC503901D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7045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8E4619B-A42B-425E-94AB-8B24EE0F48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7662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52C3A77-A612-46F2-AB3D-7C2A902E0A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87158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9769575-964B-45DC-BBD2-1C79F97E48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0281" y="5433134"/>
                <a:ext cx="0" cy="21119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02EE5C9B-C9F2-434E-9482-44D4B91A3C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70847" y="5433134"/>
                <a:ext cx="0" cy="21119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B18AC38-8B0C-4248-B56B-3BE2627B6A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22996" y="5433134"/>
                <a:ext cx="0" cy="21813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A11A521E-8B9A-4BB9-BC4B-8EC2E793D9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78103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E287C39-B02C-4440-A635-59177AB27B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75109" y="5445507"/>
                <a:ext cx="0" cy="205757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7EDDA15-E073-4E0A-A29D-51E49CBBF5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67302" y="5433134"/>
                <a:ext cx="854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9C1E6A1-FEAA-4A9A-95A8-0C62A13FCE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6327" y="5445507"/>
                <a:ext cx="0" cy="198826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99BFD9B-1A70-444E-8CC0-427C159647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19295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48D2D32-6C7E-4C62-91A7-973CC6EB97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2670" y="5445507"/>
                <a:ext cx="0" cy="20465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1411BEB2-93EC-4857-B6F3-E135D78BB5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67675" y="5445507"/>
                <a:ext cx="0" cy="22490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4C8D4D5-8F31-4668-9513-055489B8DFDC}"/>
                  </a:ext>
                </a:extLst>
              </p:cNvPr>
              <p:cNvSpPr txBox="1"/>
              <p:nvPr/>
            </p:nvSpPr>
            <p:spPr>
              <a:xfrm>
                <a:off x="1093506" y="5682796"/>
                <a:ext cx="10261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0          100         200         300          400        500         600       700         800       900         1000       1100        1200</a:t>
                </a:r>
              </a:p>
            </p:txBody>
          </p:sp>
        </p:grp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F3E7700-CB6B-4A60-9FC7-C2FFBAC9DE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07002" y="5360973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D109CE3-F8FB-47AB-BED3-B2A76F548851}"/>
                </a:ext>
              </a:extLst>
            </p:cNvPr>
            <p:cNvCxnSpPr>
              <a:cxnSpLocks/>
            </p:cNvCxnSpPr>
            <p:nvPr/>
          </p:nvCxnSpPr>
          <p:spPr>
            <a:xfrm>
              <a:off x="10832544" y="5353680"/>
              <a:ext cx="1309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9725200-757D-4FFB-B18F-BC03980258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88893" y="5362720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7046EF0-3143-4F90-9C25-368F032BFF56}"/>
              </a:ext>
            </a:extLst>
          </p:cNvPr>
          <p:cNvCxnSpPr>
            <a:cxnSpLocks/>
          </p:cNvCxnSpPr>
          <p:nvPr/>
        </p:nvCxnSpPr>
        <p:spPr>
          <a:xfrm>
            <a:off x="1898975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B302533-9206-49AF-8A17-36D4B9A9604E}"/>
              </a:ext>
            </a:extLst>
          </p:cNvPr>
          <p:cNvCxnSpPr>
            <a:cxnSpLocks/>
          </p:cNvCxnSpPr>
          <p:nvPr/>
        </p:nvCxnSpPr>
        <p:spPr>
          <a:xfrm>
            <a:off x="228959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5604567-D42E-4EC1-BAF9-1EC2E7927819}"/>
              </a:ext>
            </a:extLst>
          </p:cNvPr>
          <p:cNvCxnSpPr>
            <a:cxnSpLocks/>
          </p:cNvCxnSpPr>
          <p:nvPr/>
        </p:nvCxnSpPr>
        <p:spPr>
          <a:xfrm>
            <a:off x="2706842" y="5363074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5C5C130-9808-4BA4-9617-29ABD9149F9E}"/>
              </a:ext>
            </a:extLst>
          </p:cNvPr>
          <p:cNvCxnSpPr>
            <a:cxnSpLocks/>
          </p:cNvCxnSpPr>
          <p:nvPr/>
        </p:nvCxnSpPr>
        <p:spPr>
          <a:xfrm>
            <a:off x="3090190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BE213370-B2D7-4D11-823D-201CEDD889CE}"/>
              </a:ext>
            </a:extLst>
          </p:cNvPr>
          <p:cNvCxnSpPr>
            <a:cxnSpLocks/>
          </p:cNvCxnSpPr>
          <p:nvPr/>
        </p:nvCxnSpPr>
        <p:spPr>
          <a:xfrm>
            <a:off x="3505832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E6E0605-3A1A-428D-83CC-64544BE3D165}"/>
              </a:ext>
            </a:extLst>
          </p:cNvPr>
          <p:cNvCxnSpPr>
            <a:cxnSpLocks/>
          </p:cNvCxnSpPr>
          <p:nvPr/>
        </p:nvCxnSpPr>
        <p:spPr>
          <a:xfrm>
            <a:off x="3940839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3375506-8047-4292-8C12-E22F54E920AA}"/>
              </a:ext>
            </a:extLst>
          </p:cNvPr>
          <p:cNvCxnSpPr>
            <a:cxnSpLocks/>
          </p:cNvCxnSpPr>
          <p:nvPr/>
        </p:nvCxnSpPr>
        <p:spPr>
          <a:xfrm>
            <a:off x="434921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04B2EFE-2DDF-484A-A276-7F7A0B172D06}"/>
              </a:ext>
            </a:extLst>
          </p:cNvPr>
          <p:cNvCxnSpPr>
            <a:cxnSpLocks/>
          </p:cNvCxnSpPr>
          <p:nvPr/>
        </p:nvCxnSpPr>
        <p:spPr>
          <a:xfrm>
            <a:off x="4748706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5DCF014E-D8DD-4F45-980B-63D201937BF1}"/>
              </a:ext>
            </a:extLst>
          </p:cNvPr>
          <p:cNvCxnSpPr>
            <a:cxnSpLocks/>
          </p:cNvCxnSpPr>
          <p:nvPr/>
        </p:nvCxnSpPr>
        <p:spPr>
          <a:xfrm>
            <a:off x="5130446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ECEB29FC-1FD2-44BA-B209-D62524119D85}"/>
              </a:ext>
            </a:extLst>
          </p:cNvPr>
          <p:cNvCxnSpPr>
            <a:cxnSpLocks/>
          </p:cNvCxnSpPr>
          <p:nvPr/>
        </p:nvCxnSpPr>
        <p:spPr>
          <a:xfrm>
            <a:off x="5521064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230CA80-9455-4912-9DF0-B31195DDC160}"/>
              </a:ext>
            </a:extLst>
          </p:cNvPr>
          <p:cNvCxnSpPr>
            <a:cxnSpLocks/>
          </p:cNvCxnSpPr>
          <p:nvPr/>
        </p:nvCxnSpPr>
        <p:spPr>
          <a:xfrm>
            <a:off x="5891491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56B4261F-F383-4800-B299-7D33DEC21C87}"/>
              </a:ext>
            </a:extLst>
          </p:cNvPr>
          <p:cNvCxnSpPr>
            <a:cxnSpLocks/>
          </p:cNvCxnSpPr>
          <p:nvPr/>
        </p:nvCxnSpPr>
        <p:spPr>
          <a:xfrm>
            <a:off x="6312657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78A605B-0583-412C-91D2-446D70DF7CFC}"/>
              </a:ext>
            </a:extLst>
          </p:cNvPr>
          <p:cNvCxnSpPr>
            <a:cxnSpLocks/>
          </p:cNvCxnSpPr>
          <p:nvPr/>
        </p:nvCxnSpPr>
        <p:spPr>
          <a:xfrm>
            <a:off x="6673031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C2DC7885-02B5-4749-A2F6-57A8083E3D26}"/>
              </a:ext>
            </a:extLst>
          </p:cNvPr>
          <p:cNvCxnSpPr>
            <a:cxnSpLocks/>
          </p:cNvCxnSpPr>
          <p:nvPr/>
        </p:nvCxnSpPr>
        <p:spPr>
          <a:xfrm>
            <a:off x="704950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5A8E04B8-471C-4482-AAB1-393DA0580B22}"/>
              </a:ext>
            </a:extLst>
          </p:cNvPr>
          <p:cNvCxnSpPr>
            <a:cxnSpLocks/>
          </p:cNvCxnSpPr>
          <p:nvPr/>
        </p:nvCxnSpPr>
        <p:spPr>
          <a:xfrm>
            <a:off x="7377977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AAC57D3-F2F8-42A2-AD1C-C1F873763701}"/>
              </a:ext>
            </a:extLst>
          </p:cNvPr>
          <p:cNvCxnSpPr>
            <a:cxnSpLocks/>
          </p:cNvCxnSpPr>
          <p:nvPr/>
        </p:nvCxnSpPr>
        <p:spPr>
          <a:xfrm>
            <a:off x="7830738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3A2D4060-2BB0-48DD-B0D5-C2DD56B13455}"/>
              </a:ext>
            </a:extLst>
          </p:cNvPr>
          <p:cNvCxnSpPr>
            <a:cxnSpLocks/>
          </p:cNvCxnSpPr>
          <p:nvPr/>
        </p:nvCxnSpPr>
        <p:spPr>
          <a:xfrm>
            <a:off x="8230233" y="5364286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C8F4B2D-C309-451E-A04F-AA5302730F7F}"/>
              </a:ext>
            </a:extLst>
          </p:cNvPr>
          <p:cNvCxnSpPr>
            <a:cxnSpLocks/>
          </p:cNvCxnSpPr>
          <p:nvPr/>
        </p:nvCxnSpPr>
        <p:spPr>
          <a:xfrm>
            <a:off x="8583210" y="536614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D937EE4-394B-4CD3-B6F5-DF2DDB9722EA}"/>
              </a:ext>
            </a:extLst>
          </p:cNvPr>
          <p:cNvCxnSpPr>
            <a:cxnSpLocks/>
          </p:cNvCxnSpPr>
          <p:nvPr/>
        </p:nvCxnSpPr>
        <p:spPr>
          <a:xfrm>
            <a:off x="89867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9BE52A2C-3E88-49CF-BB45-B60730D1F7FB}"/>
              </a:ext>
            </a:extLst>
          </p:cNvPr>
          <p:cNvCxnSpPr>
            <a:cxnSpLocks/>
          </p:cNvCxnSpPr>
          <p:nvPr/>
        </p:nvCxnSpPr>
        <p:spPr>
          <a:xfrm>
            <a:off x="93931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BE49BF17-DAFA-4844-8C22-9AFD8A4B800F}"/>
              </a:ext>
            </a:extLst>
          </p:cNvPr>
          <p:cNvCxnSpPr>
            <a:cxnSpLocks/>
          </p:cNvCxnSpPr>
          <p:nvPr/>
        </p:nvCxnSpPr>
        <p:spPr>
          <a:xfrm>
            <a:off x="9808777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A7DBD745-E0A8-476B-B93C-157A187F43F8}"/>
              </a:ext>
            </a:extLst>
          </p:cNvPr>
          <p:cNvCxnSpPr>
            <a:cxnSpLocks/>
          </p:cNvCxnSpPr>
          <p:nvPr/>
        </p:nvCxnSpPr>
        <p:spPr>
          <a:xfrm>
            <a:off x="102244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74FBF4E8-49E3-4DCB-ACA5-3D2D0934B6A5}"/>
              </a:ext>
            </a:extLst>
          </p:cNvPr>
          <p:cNvCxnSpPr>
            <a:cxnSpLocks/>
          </p:cNvCxnSpPr>
          <p:nvPr/>
        </p:nvCxnSpPr>
        <p:spPr>
          <a:xfrm>
            <a:off x="106308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861DFFE5-AEFA-45A5-B1B3-A58CCD66B51F}"/>
              </a:ext>
            </a:extLst>
          </p:cNvPr>
          <p:cNvCxnSpPr>
            <a:cxnSpLocks/>
          </p:cNvCxnSpPr>
          <p:nvPr/>
        </p:nvCxnSpPr>
        <p:spPr>
          <a:xfrm>
            <a:off x="11046449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2" name="Picture 61">
            <a:extLst>
              <a:ext uri="{FF2B5EF4-FFF2-40B4-BE49-F238E27FC236}">
                <a16:creationId xmlns:a16="http://schemas.microsoft.com/office/drawing/2014/main" id="{47277ED2-7401-4E65-92F0-B23FC48E2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1439" y="1990911"/>
            <a:ext cx="272955" cy="1318172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62934D1A-667A-4437-A800-333BFBE8A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2981" y="2003192"/>
            <a:ext cx="272955" cy="1318172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16DE6358-E7A6-4A49-AAA5-084FB68DD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1108" y="2011495"/>
            <a:ext cx="272955" cy="1318172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57D58144-C85D-483F-8B63-E9657BA0D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9235" y="2011495"/>
            <a:ext cx="272955" cy="1318172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64EC5B30-0FF0-4576-8687-DF8460258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5135" y="1998710"/>
            <a:ext cx="272955" cy="1318172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09B310D0-E991-4694-AF2D-336D2A0526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4504" y="1792895"/>
            <a:ext cx="1794731" cy="1774789"/>
          </a:xfrm>
          <a:prstGeom prst="rect">
            <a:avLst/>
          </a:prstGeom>
        </p:spPr>
      </p:pic>
      <p:sp>
        <p:nvSpPr>
          <p:cNvPr id="67" name="Arrow: Curved Down 66">
            <a:extLst>
              <a:ext uri="{FF2B5EF4-FFF2-40B4-BE49-F238E27FC236}">
                <a16:creationId xmlns:a16="http://schemas.microsoft.com/office/drawing/2014/main" id="{CC1537C3-5E81-41C3-B274-940713873409}"/>
              </a:ext>
            </a:extLst>
          </p:cNvPr>
          <p:cNvSpPr/>
          <p:nvPr/>
        </p:nvSpPr>
        <p:spPr>
          <a:xfrm flipH="1">
            <a:off x="9971050" y="5026351"/>
            <a:ext cx="876749" cy="311305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8384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9F4A7E8-6E95-4550-91AB-B13DD7B7D510}"/>
              </a:ext>
            </a:extLst>
          </p:cNvPr>
          <p:cNvSpPr txBox="1"/>
          <p:nvPr/>
        </p:nvSpPr>
        <p:spPr>
          <a:xfrm>
            <a:off x="2577804" y="619607"/>
            <a:ext cx="66273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5400" b="1" dirty="0"/>
              <a:t>nine hundred and fifty</a:t>
            </a:r>
            <a:endParaRPr lang="en-GB" sz="2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F22502-A43F-4965-A867-37F07D444A0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173" y="6322695"/>
            <a:ext cx="1395095" cy="53530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888FD48-8582-404B-98E6-B0689D08FC84}"/>
              </a:ext>
            </a:extLst>
          </p:cNvPr>
          <p:cNvGrpSpPr/>
          <p:nvPr/>
        </p:nvGrpSpPr>
        <p:grpSpPr>
          <a:xfrm>
            <a:off x="1369273" y="5353680"/>
            <a:ext cx="10434329" cy="625553"/>
            <a:chOff x="1369273" y="5353680"/>
            <a:chExt cx="10434329" cy="62555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B921525-7FAE-4D0C-8401-B321B1216B79}"/>
                </a:ext>
              </a:extLst>
            </p:cNvPr>
            <p:cNvGrpSpPr/>
            <p:nvPr/>
          </p:nvGrpSpPr>
          <p:grpSpPr>
            <a:xfrm>
              <a:off x="1369273" y="5354414"/>
              <a:ext cx="10434329" cy="624819"/>
              <a:chOff x="920319" y="5427309"/>
              <a:chExt cx="10434329" cy="624819"/>
            </a:xfrm>
          </p:grpSpPr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DF71F826-82AE-47E6-B144-3AC27F774F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0319" y="5427309"/>
                <a:ext cx="10162820" cy="582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A6B9591-67A2-4C15-A1EE-9A4162FDFD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9507" y="5445507"/>
                <a:ext cx="0" cy="18660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BDB17B6-8E82-4376-A7A0-270C59D7C2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46701" y="5433134"/>
                <a:ext cx="0" cy="211365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3E89065-D6EF-482B-9FB6-B58A6EF997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6218" y="5445507"/>
                <a:ext cx="0" cy="18661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B20B8CB-B0A9-4D3C-A66B-603E3329FB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52727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45DD453-C934-4FBC-9AB8-1A71871AA3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67239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DCA4FA7-0140-4119-96D1-D0446281C5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5946" y="5433134"/>
                <a:ext cx="0" cy="198983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5471D07-0DE1-4E0F-9256-2500AB164C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35441" y="5433134"/>
                <a:ext cx="0" cy="198983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3430A26-8446-4E55-8E3C-2E6ABF7865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61570" y="5433134"/>
                <a:ext cx="0" cy="19898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E9DA408-4F42-4D57-96AC-0CAF9A797C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4948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B1DCE28-C447-4BA4-8906-CCC503901D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7045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8E4619B-A42B-425E-94AB-8B24EE0F48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7662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52C3A77-A612-46F2-AB3D-7C2A902E0A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87158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9769575-964B-45DC-BBD2-1C79F97E48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0281" y="5433134"/>
                <a:ext cx="0" cy="21119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02EE5C9B-C9F2-434E-9482-44D4B91A3C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70847" y="5433134"/>
                <a:ext cx="0" cy="21119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B18AC38-8B0C-4248-B56B-3BE2627B6A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22996" y="5433134"/>
                <a:ext cx="0" cy="21813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A11A521E-8B9A-4BB9-BC4B-8EC2E793D9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78103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E287C39-B02C-4440-A635-59177AB27B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75109" y="5445507"/>
                <a:ext cx="0" cy="205757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7EDDA15-E073-4E0A-A29D-51E49CBBF5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67302" y="5433134"/>
                <a:ext cx="854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9C1E6A1-FEAA-4A9A-95A8-0C62A13FCE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6327" y="5445507"/>
                <a:ext cx="0" cy="198826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99BFD9B-1A70-444E-8CC0-427C159647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19295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48D2D32-6C7E-4C62-91A7-973CC6EB97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2670" y="5445507"/>
                <a:ext cx="0" cy="20465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1411BEB2-93EC-4857-B6F3-E135D78BB5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67675" y="5445507"/>
                <a:ext cx="0" cy="22490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4C8D4D5-8F31-4668-9513-055489B8DFDC}"/>
                  </a:ext>
                </a:extLst>
              </p:cNvPr>
              <p:cNvSpPr txBox="1"/>
              <p:nvPr/>
            </p:nvSpPr>
            <p:spPr>
              <a:xfrm>
                <a:off x="1093506" y="5682796"/>
                <a:ext cx="10261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0          100         200         300          400        500         600       700         800       900         1000       1100        1200</a:t>
                </a:r>
              </a:p>
            </p:txBody>
          </p:sp>
        </p:grp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F3E7700-CB6B-4A60-9FC7-C2FFBAC9DE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07002" y="5360973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D109CE3-F8FB-47AB-BED3-B2A76F548851}"/>
                </a:ext>
              </a:extLst>
            </p:cNvPr>
            <p:cNvCxnSpPr>
              <a:cxnSpLocks/>
            </p:cNvCxnSpPr>
            <p:nvPr/>
          </p:nvCxnSpPr>
          <p:spPr>
            <a:xfrm>
              <a:off x="10832544" y="5353680"/>
              <a:ext cx="1309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9725200-757D-4FFB-B18F-BC03980258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88893" y="5362720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7046EF0-3143-4F90-9C25-368F032BFF56}"/>
              </a:ext>
            </a:extLst>
          </p:cNvPr>
          <p:cNvCxnSpPr>
            <a:cxnSpLocks/>
          </p:cNvCxnSpPr>
          <p:nvPr/>
        </p:nvCxnSpPr>
        <p:spPr>
          <a:xfrm>
            <a:off x="1898975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B302533-9206-49AF-8A17-36D4B9A9604E}"/>
              </a:ext>
            </a:extLst>
          </p:cNvPr>
          <p:cNvCxnSpPr>
            <a:cxnSpLocks/>
          </p:cNvCxnSpPr>
          <p:nvPr/>
        </p:nvCxnSpPr>
        <p:spPr>
          <a:xfrm>
            <a:off x="228959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5604567-D42E-4EC1-BAF9-1EC2E7927819}"/>
              </a:ext>
            </a:extLst>
          </p:cNvPr>
          <p:cNvCxnSpPr>
            <a:cxnSpLocks/>
          </p:cNvCxnSpPr>
          <p:nvPr/>
        </p:nvCxnSpPr>
        <p:spPr>
          <a:xfrm>
            <a:off x="2706842" y="5363074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5C5C130-9808-4BA4-9617-29ABD9149F9E}"/>
              </a:ext>
            </a:extLst>
          </p:cNvPr>
          <p:cNvCxnSpPr>
            <a:cxnSpLocks/>
          </p:cNvCxnSpPr>
          <p:nvPr/>
        </p:nvCxnSpPr>
        <p:spPr>
          <a:xfrm>
            <a:off x="3090190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BE213370-B2D7-4D11-823D-201CEDD889CE}"/>
              </a:ext>
            </a:extLst>
          </p:cNvPr>
          <p:cNvCxnSpPr>
            <a:cxnSpLocks/>
          </p:cNvCxnSpPr>
          <p:nvPr/>
        </p:nvCxnSpPr>
        <p:spPr>
          <a:xfrm>
            <a:off x="3505832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E6E0605-3A1A-428D-83CC-64544BE3D165}"/>
              </a:ext>
            </a:extLst>
          </p:cNvPr>
          <p:cNvCxnSpPr>
            <a:cxnSpLocks/>
          </p:cNvCxnSpPr>
          <p:nvPr/>
        </p:nvCxnSpPr>
        <p:spPr>
          <a:xfrm>
            <a:off x="3940839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3375506-8047-4292-8C12-E22F54E920AA}"/>
              </a:ext>
            </a:extLst>
          </p:cNvPr>
          <p:cNvCxnSpPr>
            <a:cxnSpLocks/>
          </p:cNvCxnSpPr>
          <p:nvPr/>
        </p:nvCxnSpPr>
        <p:spPr>
          <a:xfrm>
            <a:off x="434921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04B2EFE-2DDF-484A-A276-7F7A0B172D06}"/>
              </a:ext>
            </a:extLst>
          </p:cNvPr>
          <p:cNvCxnSpPr>
            <a:cxnSpLocks/>
          </p:cNvCxnSpPr>
          <p:nvPr/>
        </p:nvCxnSpPr>
        <p:spPr>
          <a:xfrm>
            <a:off x="4748706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5DCF014E-D8DD-4F45-980B-63D201937BF1}"/>
              </a:ext>
            </a:extLst>
          </p:cNvPr>
          <p:cNvCxnSpPr>
            <a:cxnSpLocks/>
          </p:cNvCxnSpPr>
          <p:nvPr/>
        </p:nvCxnSpPr>
        <p:spPr>
          <a:xfrm>
            <a:off x="5130446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ECEB29FC-1FD2-44BA-B209-D62524119D85}"/>
              </a:ext>
            </a:extLst>
          </p:cNvPr>
          <p:cNvCxnSpPr>
            <a:cxnSpLocks/>
          </p:cNvCxnSpPr>
          <p:nvPr/>
        </p:nvCxnSpPr>
        <p:spPr>
          <a:xfrm>
            <a:off x="5521064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230CA80-9455-4912-9DF0-B31195DDC160}"/>
              </a:ext>
            </a:extLst>
          </p:cNvPr>
          <p:cNvCxnSpPr>
            <a:cxnSpLocks/>
          </p:cNvCxnSpPr>
          <p:nvPr/>
        </p:nvCxnSpPr>
        <p:spPr>
          <a:xfrm>
            <a:off x="5891491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56B4261F-F383-4800-B299-7D33DEC21C87}"/>
              </a:ext>
            </a:extLst>
          </p:cNvPr>
          <p:cNvCxnSpPr>
            <a:cxnSpLocks/>
          </p:cNvCxnSpPr>
          <p:nvPr/>
        </p:nvCxnSpPr>
        <p:spPr>
          <a:xfrm>
            <a:off x="6312657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78A605B-0583-412C-91D2-446D70DF7CFC}"/>
              </a:ext>
            </a:extLst>
          </p:cNvPr>
          <p:cNvCxnSpPr>
            <a:cxnSpLocks/>
          </p:cNvCxnSpPr>
          <p:nvPr/>
        </p:nvCxnSpPr>
        <p:spPr>
          <a:xfrm>
            <a:off x="6673031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C2DC7885-02B5-4749-A2F6-57A8083E3D26}"/>
              </a:ext>
            </a:extLst>
          </p:cNvPr>
          <p:cNvCxnSpPr>
            <a:cxnSpLocks/>
          </p:cNvCxnSpPr>
          <p:nvPr/>
        </p:nvCxnSpPr>
        <p:spPr>
          <a:xfrm>
            <a:off x="704950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5A8E04B8-471C-4482-AAB1-393DA0580B22}"/>
              </a:ext>
            </a:extLst>
          </p:cNvPr>
          <p:cNvCxnSpPr>
            <a:cxnSpLocks/>
          </p:cNvCxnSpPr>
          <p:nvPr/>
        </p:nvCxnSpPr>
        <p:spPr>
          <a:xfrm>
            <a:off x="7377977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AAC57D3-F2F8-42A2-AD1C-C1F873763701}"/>
              </a:ext>
            </a:extLst>
          </p:cNvPr>
          <p:cNvCxnSpPr>
            <a:cxnSpLocks/>
          </p:cNvCxnSpPr>
          <p:nvPr/>
        </p:nvCxnSpPr>
        <p:spPr>
          <a:xfrm>
            <a:off x="7830738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3A2D4060-2BB0-48DD-B0D5-C2DD56B13455}"/>
              </a:ext>
            </a:extLst>
          </p:cNvPr>
          <p:cNvCxnSpPr>
            <a:cxnSpLocks/>
          </p:cNvCxnSpPr>
          <p:nvPr/>
        </p:nvCxnSpPr>
        <p:spPr>
          <a:xfrm>
            <a:off x="8230233" y="5364286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C8F4B2D-C309-451E-A04F-AA5302730F7F}"/>
              </a:ext>
            </a:extLst>
          </p:cNvPr>
          <p:cNvCxnSpPr>
            <a:cxnSpLocks/>
          </p:cNvCxnSpPr>
          <p:nvPr/>
        </p:nvCxnSpPr>
        <p:spPr>
          <a:xfrm>
            <a:off x="8583210" y="536614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D937EE4-394B-4CD3-B6F5-DF2DDB9722EA}"/>
              </a:ext>
            </a:extLst>
          </p:cNvPr>
          <p:cNvCxnSpPr>
            <a:cxnSpLocks/>
          </p:cNvCxnSpPr>
          <p:nvPr/>
        </p:nvCxnSpPr>
        <p:spPr>
          <a:xfrm>
            <a:off x="89867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9BE52A2C-3E88-49CF-BB45-B60730D1F7FB}"/>
              </a:ext>
            </a:extLst>
          </p:cNvPr>
          <p:cNvCxnSpPr>
            <a:cxnSpLocks/>
          </p:cNvCxnSpPr>
          <p:nvPr/>
        </p:nvCxnSpPr>
        <p:spPr>
          <a:xfrm>
            <a:off x="93931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BE49BF17-DAFA-4844-8C22-9AFD8A4B800F}"/>
              </a:ext>
            </a:extLst>
          </p:cNvPr>
          <p:cNvCxnSpPr>
            <a:cxnSpLocks/>
          </p:cNvCxnSpPr>
          <p:nvPr/>
        </p:nvCxnSpPr>
        <p:spPr>
          <a:xfrm>
            <a:off x="9808777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A7DBD745-E0A8-476B-B93C-157A187F43F8}"/>
              </a:ext>
            </a:extLst>
          </p:cNvPr>
          <p:cNvCxnSpPr>
            <a:cxnSpLocks/>
          </p:cNvCxnSpPr>
          <p:nvPr/>
        </p:nvCxnSpPr>
        <p:spPr>
          <a:xfrm>
            <a:off x="102244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74FBF4E8-49E3-4DCB-ACA5-3D2D0934B6A5}"/>
              </a:ext>
            </a:extLst>
          </p:cNvPr>
          <p:cNvCxnSpPr>
            <a:cxnSpLocks/>
          </p:cNvCxnSpPr>
          <p:nvPr/>
        </p:nvCxnSpPr>
        <p:spPr>
          <a:xfrm>
            <a:off x="106308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861DFFE5-AEFA-45A5-B1B3-A58CCD66B51F}"/>
              </a:ext>
            </a:extLst>
          </p:cNvPr>
          <p:cNvCxnSpPr>
            <a:cxnSpLocks/>
          </p:cNvCxnSpPr>
          <p:nvPr/>
        </p:nvCxnSpPr>
        <p:spPr>
          <a:xfrm>
            <a:off x="11046449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2" name="Picture 61">
            <a:extLst>
              <a:ext uri="{FF2B5EF4-FFF2-40B4-BE49-F238E27FC236}">
                <a16:creationId xmlns:a16="http://schemas.microsoft.com/office/drawing/2014/main" id="{47277ED2-7401-4E65-92F0-B23FC48E2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9605" y="1887280"/>
            <a:ext cx="249288" cy="1203877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62934D1A-667A-4437-A800-333BFBE8A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1147" y="1899561"/>
            <a:ext cx="249288" cy="1203877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16DE6358-E7A6-4A49-AAA5-084FB68DD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9274" y="1907864"/>
            <a:ext cx="249288" cy="120387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57D58144-C85D-483F-8B63-E9657BA0D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7401" y="1907864"/>
            <a:ext cx="249288" cy="1203877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64EC5B30-0FF0-4576-8687-DF8460258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3301" y="1895079"/>
            <a:ext cx="249288" cy="1203877"/>
          </a:xfrm>
          <a:prstGeom prst="rect">
            <a:avLst/>
          </a:prstGeom>
        </p:spPr>
      </p:pic>
      <p:sp>
        <p:nvSpPr>
          <p:cNvPr id="67" name="Arrow: Curved Down 66">
            <a:extLst>
              <a:ext uri="{FF2B5EF4-FFF2-40B4-BE49-F238E27FC236}">
                <a16:creationId xmlns:a16="http://schemas.microsoft.com/office/drawing/2014/main" id="{CC1537C3-5E81-41C3-B274-940713873409}"/>
              </a:ext>
            </a:extLst>
          </p:cNvPr>
          <p:cNvSpPr/>
          <p:nvPr/>
        </p:nvSpPr>
        <p:spPr>
          <a:xfrm flipH="1">
            <a:off x="9971050" y="5026351"/>
            <a:ext cx="876749" cy="311305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5F96AD21-3C46-40B3-A872-761BBC648E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6112" y="1933118"/>
            <a:ext cx="1310236" cy="1390455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1A4319A3-7846-449C-ADC3-92A4DA6340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4900" y="1948246"/>
            <a:ext cx="1315021" cy="1395532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655027AF-CB29-44B4-AFFC-D696CDDBAB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350" y="1949667"/>
            <a:ext cx="1315021" cy="1395532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3398F80C-B590-4E0E-8801-C066D49531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3720" y="1933118"/>
            <a:ext cx="1315021" cy="1395532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1CE8A60F-AE43-484C-A1C9-7E3E8126A7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718" y="1926090"/>
            <a:ext cx="1310236" cy="139045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301F1116-50EB-49DA-A36D-ED5488E0A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080" y="3307437"/>
            <a:ext cx="1315021" cy="1395532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96043EFE-83B3-4DB5-8446-271A7E3408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4051" y="3346480"/>
            <a:ext cx="1315021" cy="1395532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65E13B7A-B05D-4929-91B5-AAC64D655D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3720" y="3373429"/>
            <a:ext cx="1315021" cy="1395532"/>
          </a:xfrm>
          <a:prstGeom prst="rect">
            <a:avLst/>
          </a:prstGeom>
        </p:spPr>
      </p:pic>
      <p:sp>
        <p:nvSpPr>
          <p:cNvPr id="76" name="Arrow: Curved Down 75">
            <a:extLst>
              <a:ext uri="{FF2B5EF4-FFF2-40B4-BE49-F238E27FC236}">
                <a16:creationId xmlns:a16="http://schemas.microsoft.com/office/drawing/2014/main" id="{65AD1C24-9088-44C3-828A-80CBFA2FC820}"/>
              </a:ext>
            </a:extLst>
          </p:cNvPr>
          <p:cNvSpPr/>
          <p:nvPr/>
        </p:nvSpPr>
        <p:spPr>
          <a:xfrm flipH="1">
            <a:off x="9144579" y="5019988"/>
            <a:ext cx="876749" cy="311305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2EF082F0-738C-4B0D-9AA9-E8CA0F5851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0530" y="3335958"/>
            <a:ext cx="1315021" cy="139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5405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9F4A7E8-6E95-4550-91AB-B13DD7B7D510}"/>
              </a:ext>
            </a:extLst>
          </p:cNvPr>
          <p:cNvSpPr txBox="1"/>
          <p:nvPr/>
        </p:nvSpPr>
        <p:spPr>
          <a:xfrm>
            <a:off x="2482425" y="619607"/>
            <a:ext cx="68181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5400" b="1" dirty="0"/>
              <a:t>eight hundred and fifty</a:t>
            </a:r>
            <a:endParaRPr lang="en-GB" sz="2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F22502-A43F-4965-A867-37F07D444A0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173" y="6322695"/>
            <a:ext cx="1395095" cy="53530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888FD48-8582-404B-98E6-B0689D08FC84}"/>
              </a:ext>
            </a:extLst>
          </p:cNvPr>
          <p:cNvGrpSpPr/>
          <p:nvPr/>
        </p:nvGrpSpPr>
        <p:grpSpPr>
          <a:xfrm>
            <a:off x="1369273" y="5353680"/>
            <a:ext cx="10434329" cy="625553"/>
            <a:chOff x="1369273" y="5353680"/>
            <a:chExt cx="10434329" cy="62555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B921525-7FAE-4D0C-8401-B321B1216B79}"/>
                </a:ext>
              </a:extLst>
            </p:cNvPr>
            <p:cNvGrpSpPr/>
            <p:nvPr/>
          </p:nvGrpSpPr>
          <p:grpSpPr>
            <a:xfrm>
              <a:off x="1369273" y="5354414"/>
              <a:ext cx="10434329" cy="624819"/>
              <a:chOff x="920319" y="5427309"/>
              <a:chExt cx="10434329" cy="624819"/>
            </a:xfrm>
          </p:grpSpPr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DF71F826-82AE-47E6-B144-3AC27F774F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0319" y="5427309"/>
                <a:ext cx="10162820" cy="582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A6B9591-67A2-4C15-A1EE-9A4162FDFD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9507" y="5445507"/>
                <a:ext cx="0" cy="18660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BDB17B6-8E82-4376-A7A0-270C59D7C2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46701" y="5433134"/>
                <a:ext cx="0" cy="211365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3E89065-D6EF-482B-9FB6-B58A6EF997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6218" y="5445507"/>
                <a:ext cx="0" cy="18661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B20B8CB-B0A9-4D3C-A66B-603E3329FB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52727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45DD453-C934-4FBC-9AB8-1A71871AA3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67239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DCA4FA7-0140-4119-96D1-D0446281C5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5946" y="5433134"/>
                <a:ext cx="0" cy="198983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5471D07-0DE1-4E0F-9256-2500AB164C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35441" y="5433134"/>
                <a:ext cx="0" cy="198983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3430A26-8446-4E55-8E3C-2E6ABF7865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61570" y="5433134"/>
                <a:ext cx="0" cy="19898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E9DA408-4F42-4D57-96AC-0CAF9A797C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4948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B1DCE28-C447-4BA4-8906-CCC503901D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7045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8E4619B-A42B-425E-94AB-8B24EE0F48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7662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52C3A77-A612-46F2-AB3D-7C2A902E0A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87158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9769575-964B-45DC-BBD2-1C79F97E48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0281" y="5433134"/>
                <a:ext cx="0" cy="21119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02EE5C9B-C9F2-434E-9482-44D4B91A3C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70847" y="5433134"/>
                <a:ext cx="0" cy="21119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B18AC38-8B0C-4248-B56B-3BE2627B6A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22996" y="5433134"/>
                <a:ext cx="0" cy="21813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A11A521E-8B9A-4BB9-BC4B-8EC2E793D9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78103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E287C39-B02C-4440-A635-59177AB27B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75109" y="5445507"/>
                <a:ext cx="0" cy="205757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7EDDA15-E073-4E0A-A29D-51E49CBBF5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67302" y="5433134"/>
                <a:ext cx="854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9C1E6A1-FEAA-4A9A-95A8-0C62A13FCE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6327" y="5445507"/>
                <a:ext cx="0" cy="198826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99BFD9B-1A70-444E-8CC0-427C159647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19295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48D2D32-6C7E-4C62-91A7-973CC6EB97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2670" y="5445507"/>
                <a:ext cx="0" cy="20465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1411BEB2-93EC-4857-B6F3-E135D78BB5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67675" y="5445507"/>
                <a:ext cx="0" cy="22490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4C8D4D5-8F31-4668-9513-055489B8DFDC}"/>
                  </a:ext>
                </a:extLst>
              </p:cNvPr>
              <p:cNvSpPr txBox="1"/>
              <p:nvPr/>
            </p:nvSpPr>
            <p:spPr>
              <a:xfrm>
                <a:off x="1093506" y="5682796"/>
                <a:ext cx="10261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0          100         200         300          400        500         600       700         800       900         1000       1100        1200</a:t>
                </a:r>
              </a:p>
            </p:txBody>
          </p:sp>
        </p:grp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F3E7700-CB6B-4A60-9FC7-C2FFBAC9DE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07002" y="5360973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D109CE3-F8FB-47AB-BED3-B2A76F548851}"/>
                </a:ext>
              </a:extLst>
            </p:cNvPr>
            <p:cNvCxnSpPr>
              <a:cxnSpLocks/>
            </p:cNvCxnSpPr>
            <p:nvPr/>
          </p:nvCxnSpPr>
          <p:spPr>
            <a:xfrm>
              <a:off x="10832544" y="5353680"/>
              <a:ext cx="1309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9725200-757D-4FFB-B18F-BC03980258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88893" y="5362720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7046EF0-3143-4F90-9C25-368F032BFF56}"/>
              </a:ext>
            </a:extLst>
          </p:cNvPr>
          <p:cNvCxnSpPr>
            <a:cxnSpLocks/>
          </p:cNvCxnSpPr>
          <p:nvPr/>
        </p:nvCxnSpPr>
        <p:spPr>
          <a:xfrm>
            <a:off x="1898975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B302533-9206-49AF-8A17-36D4B9A9604E}"/>
              </a:ext>
            </a:extLst>
          </p:cNvPr>
          <p:cNvCxnSpPr>
            <a:cxnSpLocks/>
          </p:cNvCxnSpPr>
          <p:nvPr/>
        </p:nvCxnSpPr>
        <p:spPr>
          <a:xfrm>
            <a:off x="228959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5604567-D42E-4EC1-BAF9-1EC2E7927819}"/>
              </a:ext>
            </a:extLst>
          </p:cNvPr>
          <p:cNvCxnSpPr>
            <a:cxnSpLocks/>
          </p:cNvCxnSpPr>
          <p:nvPr/>
        </p:nvCxnSpPr>
        <p:spPr>
          <a:xfrm>
            <a:off x="2706842" y="5363074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5C5C130-9808-4BA4-9617-29ABD9149F9E}"/>
              </a:ext>
            </a:extLst>
          </p:cNvPr>
          <p:cNvCxnSpPr>
            <a:cxnSpLocks/>
          </p:cNvCxnSpPr>
          <p:nvPr/>
        </p:nvCxnSpPr>
        <p:spPr>
          <a:xfrm>
            <a:off x="3090190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BE213370-B2D7-4D11-823D-201CEDD889CE}"/>
              </a:ext>
            </a:extLst>
          </p:cNvPr>
          <p:cNvCxnSpPr>
            <a:cxnSpLocks/>
          </p:cNvCxnSpPr>
          <p:nvPr/>
        </p:nvCxnSpPr>
        <p:spPr>
          <a:xfrm>
            <a:off x="3505832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E6E0605-3A1A-428D-83CC-64544BE3D165}"/>
              </a:ext>
            </a:extLst>
          </p:cNvPr>
          <p:cNvCxnSpPr>
            <a:cxnSpLocks/>
          </p:cNvCxnSpPr>
          <p:nvPr/>
        </p:nvCxnSpPr>
        <p:spPr>
          <a:xfrm>
            <a:off x="3940839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3375506-8047-4292-8C12-E22F54E920AA}"/>
              </a:ext>
            </a:extLst>
          </p:cNvPr>
          <p:cNvCxnSpPr>
            <a:cxnSpLocks/>
          </p:cNvCxnSpPr>
          <p:nvPr/>
        </p:nvCxnSpPr>
        <p:spPr>
          <a:xfrm>
            <a:off x="434921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04B2EFE-2DDF-484A-A276-7F7A0B172D06}"/>
              </a:ext>
            </a:extLst>
          </p:cNvPr>
          <p:cNvCxnSpPr>
            <a:cxnSpLocks/>
          </p:cNvCxnSpPr>
          <p:nvPr/>
        </p:nvCxnSpPr>
        <p:spPr>
          <a:xfrm>
            <a:off x="4748706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5DCF014E-D8DD-4F45-980B-63D201937BF1}"/>
              </a:ext>
            </a:extLst>
          </p:cNvPr>
          <p:cNvCxnSpPr>
            <a:cxnSpLocks/>
          </p:cNvCxnSpPr>
          <p:nvPr/>
        </p:nvCxnSpPr>
        <p:spPr>
          <a:xfrm>
            <a:off x="5130446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ECEB29FC-1FD2-44BA-B209-D62524119D85}"/>
              </a:ext>
            </a:extLst>
          </p:cNvPr>
          <p:cNvCxnSpPr>
            <a:cxnSpLocks/>
          </p:cNvCxnSpPr>
          <p:nvPr/>
        </p:nvCxnSpPr>
        <p:spPr>
          <a:xfrm>
            <a:off x="5521064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230CA80-9455-4912-9DF0-B31195DDC160}"/>
              </a:ext>
            </a:extLst>
          </p:cNvPr>
          <p:cNvCxnSpPr>
            <a:cxnSpLocks/>
          </p:cNvCxnSpPr>
          <p:nvPr/>
        </p:nvCxnSpPr>
        <p:spPr>
          <a:xfrm>
            <a:off x="5891491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56B4261F-F383-4800-B299-7D33DEC21C87}"/>
              </a:ext>
            </a:extLst>
          </p:cNvPr>
          <p:cNvCxnSpPr>
            <a:cxnSpLocks/>
          </p:cNvCxnSpPr>
          <p:nvPr/>
        </p:nvCxnSpPr>
        <p:spPr>
          <a:xfrm>
            <a:off x="6312657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78A605B-0583-412C-91D2-446D70DF7CFC}"/>
              </a:ext>
            </a:extLst>
          </p:cNvPr>
          <p:cNvCxnSpPr>
            <a:cxnSpLocks/>
          </p:cNvCxnSpPr>
          <p:nvPr/>
        </p:nvCxnSpPr>
        <p:spPr>
          <a:xfrm>
            <a:off x="6673031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C2DC7885-02B5-4749-A2F6-57A8083E3D26}"/>
              </a:ext>
            </a:extLst>
          </p:cNvPr>
          <p:cNvCxnSpPr>
            <a:cxnSpLocks/>
          </p:cNvCxnSpPr>
          <p:nvPr/>
        </p:nvCxnSpPr>
        <p:spPr>
          <a:xfrm>
            <a:off x="704950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5A8E04B8-471C-4482-AAB1-393DA0580B22}"/>
              </a:ext>
            </a:extLst>
          </p:cNvPr>
          <p:cNvCxnSpPr>
            <a:cxnSpLocks/>
          </p:cNvCxnSpPr>
          <p:nvPr/>
        </p:nvCxnSpPr>
        <p:spPr>
          <a:xfrm>
            <a:off x="7377977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AAC57D3-F2F8-42A2-AD1C-C1F873763701}"/>
              </a:ext>
            </a:extLst>
          </p:cNvPr>
          <p:cNvCxnSpPr>
            <a:cxnSpLocks/>
          </p:cNvCxnSpPr>
          <p:nvPr/>
        </p:nvCxnSpPr>
        <p:spPr>
          <a:xfrm>
            <a:off x="7830738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3A2D4060-2BB0-48DD-B0D5-C2DD56B13455}"/>
              </a:ext>
            </a:extLst>
          </p:cNvPr>
          <p:cNvCxnSpPr>
            <a:cxnSpLocks/>
          </p:cNvCxnSpPr>
          <p:nvPr/>
        </p:nvCxnSpPr>
        <p:spPr>
          <a:xfrm>
            <a:off x="8230233" y="5364286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C8F4B2D-C309-451E-A04F-AA5302730F7F}"/>
              </a:ext>
            </a:extLst>
          </p:cNvPr>
          <p:cNvCxnSpPr>
            <a:cxnSpLocks/>
          </p:cNvCxnSpPr>
          <p:nvPr/>
        </p:nvCxnSpPr>
        <p:spPr>
          <a:xfrm>
            <a:off x="8583210" y="536614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D937EE4-394B-4CD3-B6F5-DF2DDB9722EA}"/>
              </a:ext>
            </a:extLst>
          </p:cNvPr>
          <p:cNvCxnSpPr>
            <a:cxnSpLocks/>
          </p:cNvCxnSpPr>
          <p:nvPr/>
        </p:nvCxnSpPr>
        <p:spPr>
          <a:xfrm>
            <a:off x="89867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9BE52A2C-3E88-49CF-BB45-B60730D1F7FB}"/>
              </a:ext>
            </a:extLst>
          </p:cNvPr>
          <p:cNvCxnSpPr>
            <a:cxnSpLocks/>
          </p:cNvCxnSpPr>
          <p:nvPr/>
        </p:nvCxnSpPr>
        <p:spPr>
          <a:xfrm>
            <a:off x="93931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BE49BF17-DAFA-4844-8C22-9AFD8A4B800F}"/>
              </a:ext>
            </a:extLst>
          </p:cNvPr>
          <p:cNvCxnSpPr>
            <a:cxnSpLocks/>
          </p:cNvCxnSpPr>
          <p:nvPr/>
        </p:nvCxnSpPr>
        <p:spPr>
          <a:xfrm>
            <a:off x="9808777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A7DBD745-E0A8-476B-B93C-157A187F43F8}"/>
              </a:ext>
            </a:extLst>
          </p:cNvPr>
          <p:cNvCxnSpPr>
            <a:cxnSpLocks/>
          </p:cNvCxnSpPr>
          <p:nvPr/>
        </p:nvCxnSpPr>
        <p:spPr>
          <a:xfrm>
            <a:off x="102244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74FBF4E8-49E3-4DCB-ACA5-3D2D0934B6A5}"/>
              </a:ext>
            </a:extLst>
          </p:cNvPr>
          <p:cNvCxnSpPr>
            <a:cxnSpLocks/>
          </p:cNvCxnSpPr>
          <p:nvPr/>
        </p:nvCxnSpPr>
        <p:spPr>
          <a:xfrm>
            <a:off x="106308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861DFFE5-AEFA-45A5-B1B3-A58CCD66B51F}"/>
              </a:ext>
            </a:extLst>
          </p:cNvPr>
          <p:cNvCxnSpPr>
            <a:cxnSpLocks/>
          </p:cNvCxnSpPr>
          <p:nvPr/>
        </p:nvCxnSpPr>
        <p:spPr>
          <a:xfrm>
            <a:off x="11046449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2" name="Picture 61">
            <a:extLst>
              <a:ext uri="{FF2B5EF4-FFF2-40B4-BE49-F238E27FC236}">
                <a16:creationId xmlns:a16="http://schemas.microsoft.com/office/drawing/2014/main" id="{47277ED2-7401-4E65-92F0-B23FC48E2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9605" y="1887280"/>
            <a:ext cx="249288" cy="1203877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62934D1A-667A-4437-A800-333BFBE8A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1147" y="1899561"/>
            <a:ext cx="249288" cy="1203877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16DE6358-E7A6-4A49-AAA5-084FB68DD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9274" y="1907864"/>
            <a:ext cx="249288" cy="120387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57D58144-C85D-483F-8B63-E9657BA0D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7401" y="1907864"/>
            <a:ext cx="249288" cy="1203877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64EC5B30-0FF0-4576-8687-DF8460258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3301" y="1895079"/>
            <a:ext cx="249288" cy="1203877"/>
          </a:xfrm>
          <a:prstGeom prst="rect">
            <a:avLst/>
          </a:prstGeom>
        </p:spPr>
      </p:pic>
      <p:sp>
        <p:nvSpPr>
          <p:cNvPr id="67" name="Arrow: Curved Down 66">
            <a:extLst>
              <a:ext uri="{FF2B5EF4-FFF2-40B4-BE49-F238E27FC236}">
                <a16:creationId xmlns:a16="http://schemas.microsoft.com/office/drawing/2014/main" id="{CC1537C3-5E81-41C3-B274-940713873409}"/>
              </a:ext>
            </a:extLst>
          </p:cNvPr>
          <p:cNvSpPr/>
          <p:nvPr/>
        </p:nvSpPr>
        <p:spPr>
          <a:xfrm flipH="1">
            <a:off x="9971050" y="5026351"/>
            <a:ext cx="876749" cy="311305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5F96AD21-3C46-40B3-A872-761BBC648E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6112" y="1933118"/>
            <a:ext cx="1310236" cy="1390455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1A4319A3-7846-449C-ADC3-92A4DA6340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4900" y="1948246"/>
            <a:ext cx="1315021" cy="1395532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655027AF-CB29-44B4-AFFC-D696CDDBAB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350" y="1949667"/>
            <a:ext cx="1315021" cy="1395532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3398F80C-B590-4E0E-8801-C066D49531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3720" y="1933118"/>
            <a:ext cx="1315021" cy="1395532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1CE8A60F-AE43-484C-A1C9-7E3E8126A7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718" y="1926090"/>
            <a:ext cx="1310236" cy="139045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301F1116-50EB-49DA-A36D-ED5488E0A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080" y="3307437"/>
            <a:ext cx="1315021" cy="1395532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96043EFE-83B3-4DB5-8446-271A7E3408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4051" y="3346480"/>
            <a:ext cx="1315021" cy="1395532"/>
          </a:xfrm>
          <a:prstGeom prst="rect">
            <a:avLst/>
          </a:prstGeom>
        </p:spPr>
      </p:pic>
      <p:sp>
        <p:nvSpPr>
          <p:cNvPr id="76" name="Arrow: Curved Down 75">
            <a:extLst>
              <a:ext uri="{FF2B5EF4-FFF2-40B4-BE49-F238E27FC236}">
                <a16:creationId xmlns:a16="http://schemas.microsoft.com/office/drawing/2014/main" id="{65AD1C24-9088-44C3-828A-80CBFA2FC820}"/>
              </a:ext>
            </a:extLst>
          </p:cNvPr>
          <p:cNvSpPr/>
          <p:nvPr/>
        </p:nvSpPr>
        <p:spPr>
          <a:xfrm flipH="1">
            <a:off x="9144579" y="5019988"/>
            <a:ext cx="876749" cy="311305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7" name="Arrow: Curved Down 76">
            <a:extLst>
              <a:ext uri="{FF2B5EF4-FFF2-40B4-BE49-F238E27FC236}">
                <a16:creationId xmlns:a16="http://schemas.microsoft.com/office/drawing/2014/main" id="{36930E03-9348-4D2A-A1F5-071253B35678}"/>
              </a:ext>
            </a:extLst>
          </p:cNvPr>
          <p:cNvSpPr/>
          <p:nvPr/>
        </p:nvSpPr>
        <p:spPr>
          <a:xfrm flipH="1">
            <a:off x="8318108" y="5001947"/>
            <a:ext cx="876749" cy="311305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536C0A40-FD38-4040-8400-85E6D2CD6A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0418" y="3340363"/>
            <a:ext cx="1315021" cy="139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1852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9F4A7E8-6E95-4550-91AB-B13DD7B7D510}"/>
              </a:ext>
            </a:extLst>
          </p:cNvPr>
          <p:cNvSpPr txBox="1"/>
          <p:nvPr/>
        </p:nvSpPr>
        <p:spPr>
          <a:xfrm>
            <a:off x="2378327" y="619607"/>
            <a:ext cx="70263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5400" b="1" dirty="0"/>
              <a:t>seven hundred and fifty</a:t>
            </a:r>
            <a:endParaRPr lang="en-GB" sz="2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F22502-A43F-4965-A867-37F07D444A0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173" y="6322695"/>
            <a:ext cx="1395095" cy="53530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888FD48-8582-404B-98E6-B0689D08FC84}"/>
              </a:ext>
            </a:extLst>
          </p:cNvPr>
          <p:cNvGrpSpPr/>
          <p:nvPr/>
        </p:nvGrpSpPr>
        <p:grpSpPr>
          <a:xfrm>
            <a:off x="1369273" y="5353680"/>
            <a:ext cx="10434329" cy="625553"/>
            <a:chOff x="1369273" y="5353680"/>
            <a:chExt cx="10434329" cy="62555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B921525-7FAE-4D0C-8401-B321B1216B79}"/>
                </a:ext>
              </a:extLst>
            </p:cNvPr>
            <p:cNvGrpSpPr/>
            <p:nvPr/>
          </p:nvGrpSpPr>
          <p:grpSpPr>
            <a:xfrm>
              <a:off x="1369273" y="5354414"/>
              <a:ext cx="10434329" cy="624819"/>
              <a:chOff x="920319" y="5427309"/>
              <a:chExt cx="10434329" cy="624819"/>
            </a:xfrm>
          </p:grpSpPr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DF71F826-82AE-47E6-B144-3AC27F774F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0319" y="5427309"/>
                <a:ext cx="10162820" cy="582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A6B9591-67A2-4C15-A1EE-9A4162FDFD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9507" y="5445507"/>
                <a:ext cx="0" cy="18660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BDB17B6-8E82-4376-A7A0-270C59D7C2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46701" y="5433134"/>
                <a:ext cx="0" cy="211365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3E89065-D6EF-482B-9FB6-B58A6EF997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6218" y="5445507"/>
                <a:ext cx="0" cy="18661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B20B8CB-B0A9-4D3C-A66B-603E3329FB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52727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45DD453-C934-4FBC-9AB8-1A71871AA3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67239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DCA4FA7-0140-4119-96D1-D0446281C5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5946" y="5433134"/>
                <a:ext cx="0" cy="198983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5471D07-0DE1-4E0F-9256-2500AB164C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35441" y="5433134"/>
                <a:ext cx="0" cy="198983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3430A26-8446-4E55-8E3C-2E6ABF7865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61570" y="5433134"/>
                <a:ext cx="0" cy="19898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E9DA408-4F42-4D57-96AC-0CAF9A797C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4948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B1DCE28-C447-4BA4-8906-CCC503901D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7045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8E4619B-A42B-425E-94AB-8B24EE0F48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7662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52C3A77-A612-46F2-AB3D-7C2A902E0A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87158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9769575-964B-45DC-BBD2-1C79F97E48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0281" y="5433134"/>
                <a:ext cx="0" cy="21119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02EE5C9B-C9F2-434E-9482-44D4B91A3C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70847" y="5433134"/>
                <a:ext cx="0" cy="21119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B18AC38-8B0C-4248-B56B-3BE2627B6A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22996" y="5433134"/>
                <a:ext cx="0" cy="21813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A11A521E-8B9A-4BB9-BC4B-8EC2E793D9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78103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E287C39-B02C-4440-A635-59177AB27B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75109" y="5445507"/>
                <a:ext cx="0" cy="205757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7EDDA15-E073-4E0A-A29D-51E49CBBF5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67302" y="5433134"/>
                <a:ext cx="854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9C1E6A1-FEAA-4A9A-95A8-0C62A13FCE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6327" y="5445507"/>
                <a:ext cx="0" cy="198826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99BFD9B-1A70-444E-8CC0-427C159647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19295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48D2D32-6C7E-4C62-91A7-973CC6EB97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2670" y="5445507"/>
                <a:ext cx="0" cy="20465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1411BEB2-93EC-4857-B6F3-E135D78BB5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67675" y="5445507"/>
                <a:ext cx="0" cy="22490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4C8D4D5-8F31-4668-9513-055489B8DFDC}"/>
                  </a:ext>
                </a:extLst>
              </p:cNvPr>
              <p:cNvSpPr txBox="1"/>
              <p:nvPr/>
            </p:nvSpPr>
            <p:spPr>
              <a:xfrm>
                <a:off x="1093506" y="5682796"/>
                <a:ext cx="10261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0          100         200         300          400        500         600       700         800       900         1000       1100        1200</a:t>
                </a:r>
              </a:p>
            </p:txBody>
          </p:sp>
        </p:grp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F3E7700-CB6B-4A60-9FC7-C2FFBAC9DE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07002" y="5360973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D109CE3-F8FB-47AB-BED3-B2A76F548851}"/>
                </a:ext>
              </a:extLst>
            </p:cNvPr>
            <p:cNvCxnSpPr>
              <a:cxnSpLocks/>
            </p:cNvCxnSpPr>
            <p:nvPr/>
          </p:nvCxnSpPr>
          <p:spPr>
            <a:xfrm>
              <a:off x="10832544" y="5353680"/>
              <a:ext cx="1309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9725200-757D-4FFB-B18F-BC03980258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88893" y="5362720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7046EF0-3143-4F90-9C25-368F032BFF56}"/>
              </a:ext>
            </a:extLst>
          </p:cNvPr>
          <p:cNvCxnSpPr>
            <a:cxnSpLocks/>
          </p:cNvCxnSpPr>
          <p:nvPr/>
        </p:nvCxnSpPr>
        <p:spPr>
          <a:xfrm>
            <a:off x="1898975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B302533-9206-49AF-8A17-36D4B9A9604E}"/>
              </a:ext>
            </a:extLst>
          </p:cNvPr>
          <p:cNvCxnSpPr>
            <a:cxnSpLocks/>
          </p:cNvCxnSpPr>
          <p:nvPr/>
        </p:nvCxnSpPr>
        <p:spPr>
          <a:xfrm>
            <a:off x="228959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5604567-D42E-4EC1-BAF9-1EC2E7927819}"/>
              </a:ext>
            </a:extLst>
          </p:cNvPr>
          <p:cNvCxnSpPr>
            <a:cxnSpLocks/>
          </p:cNvCxnSpPr>
          <p:nvPr/>
        </p:nvCxnSpPr>
        <p:spPr>
          <a:xfrm>
            <a:off x="2706842" y="5363074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5C5C130-9808-4BA4-9617-29ABD9149F9E}"/>
              </a:ext>
            </a:extLst>
          </p:cNvPr>
          <p:cNvCxnSpPr>
            <a:cxnSpLocks/>
          </p:cNvCxnSpPr>
          <p:nvPr/>
        </p:nvCxnSpPr>
        <p:spPr>
          <a:xfrm>
            <a:off x="3090190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BE213370-B2D7-4D11-823D-201CEDD889CE}"/>
              </a:ext>
            </a:extLst>
          </p:cNvPr>
          <p:cNvCxnSpPr>
            <a:cxnSpLocks/>
          </p:cNvCxnSpPr>
          <p:nvPr/>
        </p:nvCxnSpPr>
        <p:spPr>
          <a:xfrm>
            <a:off x="3505832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E6E0605-3A1A-428D-83CC-64544BE3D165}"/>
              </a:ext>
            </a:extLst>
          </p:cNvPr>
          <p:cNvCxnSpPr>
            <a:cxnSpLocks/>
          </p:cNvCxnSpPr>
          <p:nvPr/>
        </p:nvCxnSpPr>
        <p:spPr>
          <a:xfrm>
            <a:off x="3940839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3375506-8047-4292-8C12-E22F54E920AA}"/>
              </a:ext>
            </a:extLst>
          </p:cNvPr>
          <p:cNvCxnSpPr>
            <a:cxnSpLocks/>
          </p:cNvCxnSpPr>
          <p:nvPr/>
        </p:nvCxnSpPr>
        <p:spPr>
          <a:xfrm>
            <a:off x="434921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04B2EFE-2DDF-484A-A276-7F7A0B172D06}"/>
              </a:ext>
            </a:extLst>
          </p:cNvPr>
          <p:cNvCxnSpPr>
            <a:cxnSpLocks/>
          </p:cNvCxnSpPr>
          <p:nvPr/>
        </p:nvCxnSpPr>
        <p:spPr>
          <a:xfrm>
            <a:off x="4748706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5DCF014E-D8DD-4F45-980B-63D201937BF1}"/>
              </a:ext>
            </a:extLst>
          </p:cNvPr>
          <p:cNvCxnSpPr>
            <a:cxnSpLocks/>
          </p:cNvCxnSpPr>
          <p:nvPr/>
        </p:nvCxnSpPr>
        <p:spPr>
          <a:xfrm>
            <a:off x="5130446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ECEB29FC-1FD2-44BA-B209-D62524119D85}"/>
              </a:ext>
            </a:extLst>
          </p:cNvPr>
          <p:cNvCxnSpPr>
            <a:cxnSpLocks/>
          </p:cNvCxnSpPr>
          <p:nvPr/>
        </p:nvCxnSpPr>
        <p:spPr>
          <a:xfrm>
            <a:off x="5521064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230CA80-9455-4912-9DF0-B31195DDC160}"/>
              </a:ext>
            </a:extLst>
          </p:cNvPr>
          <p:cNvCxnSpPr>
            <a:cxnSpLocks/>
          </p:cNvCxnSpPr>
          <p:nvPr/>
        </p:nvCxnSpPr>
        <p:spPr>
          <a:xfrm>
            <a:off x="5891491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56B4261F-F383-4800-B299-7D33DEC21C87}"/>
              </a:ext>
            </a:extLst>
          </p:cNvPr>
          <p:cNvCxnSpPr>
            <a:cxnSpLocks/>
          </p:cNvCxnSpPr>
          <p:nvPr/>
        </p:nvCxnSpPr>
        <p:spPr>
          <a:xfrm>
            <a:off x="6312657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78A605B-0583-412C-91D2-446D70DF7CFC}"/>
              </a:ext>
            </a:extLst>
          </p:cNvPr>
          <p:cNvCxnSpPr>
            <a:cxnSpLocks/>
          </p:cNvCxnSpPr>
          <p:nvPr/>
        </p:nvCxnSpPr>
        <p:spPr>
          <a:xfrm>
            <a:off x="6673031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C2DC7885-02B5-4749-A2F6-57A8083E3D26}"/>
              </a:ext>
            </a:extLst>
          </p:cNvPr>
          <p:cNvCxnSpPr>
            <a:cxnSpLocks/>
          </p:cNvCxnSpPr>
          <p:nvPr/>
        </p:nvCxnSpPr>
        <p:spPr>
          <a:xfrm>
            <a:off x="704950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5A8E04B8-471C-4482-AAB1-393DA0580B22}"/>
              </a:ext>
            </a:extLst>
          </p:cNvPr>
          <p:cNvCxnSpPr>
            <a:cxnSpLocks/>
          </p:cNvCxnSpPr>
          <p:nvPr/>
        </p:nvCxnSpPr>
        <p:spPr>
          <a:xfrm>
            <a:off x="7377977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AAC57D3-F2F8-42A2-AD1C-C1F873763701}"/>
              </a:ext>
            </a:extLst>
          </p:cNvPr>
          <p:cNvCxnSpPr>
            <a:cxnSpLocks/>
          </p:cNvCxnSpPr>
          <p:nvPr/>
        </p:nvCxnSpPr>
        <p:spPr>
          <a:xfrm>
            <a:off x="7830738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3A2D4060-2BB0-48DD-B0D5-C2DD56B13455}"/>
              </a:ext>
            </a:extLst>
          </p:cNvPr>
          <p:cNvCxnSpPr>
            <a:cxnSpLocks/>
          </p:cNvCxnSpPr>
          <p:nvPr/>
        </p:nvCxnSpPr>
        <p:spPr>
          <a:xfrm>
            <a:off x="8230233" y="5364286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C8F4B2D-C309-451E-A04F-AA5302730F7F}"/>
              </a:ext>
            </a:extLst>
          </p:cNvPr>
          <p:cNvCxnSpPr>
            <a:cxnSpLocks/>
          </p:cNvCxnSpPr>
          <p:nvPr/>
        </p:nvCxnSpPr>
        <p:spPr>
          <a:xfrm>
            <a:off x="8583210" y="536614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D937EE4-394B-4CD3-B6F5-DF2DDB9722EA}"/>
              </a:ext>
            </a:extLst>
          </p:cNvPr>
          <p:cNvCxnSpPr>
            <a:cxnSpLocks/>
          </p:cNvCxnSpPr>
          <p:nvPr/>
        </p:nvCxnSpPr>
        <p:spPr>
          <a:xfrm>
            <a:off x="89867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9BE52A2C-3E88-49CF-BB45-B60730D1F7FB}"/>
              </a:ext>
            </a:extLst>
          </p:cNvPr>
          <p:cNvCxnSpPr>
            <a:cxnSpLocks/>
          </p:cNvCxnSpPr>
          <p:nvPr/>
        </p:nvCxnSpPr>
        <p:spPr>
          <a:xfrm>
            <a:off x="93931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BE49BF17-DAFA-4844-8C22-9AFD8A4B800F}"/>
              </a:ext>
            </a:extLst>
          </p:cNvPr>
          <p:cNvCxnSpPr>
            <a:cxnSpLocks/>
          </p:cNvCxnSpPr>
          <p:nvPr/>
        </p:nvCxnSpPr>
        <p:spPr>
          <a:xfrm>
            <a:off x="9808777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A7DBD745-E0A8-476B-B93C-157A187F43F8}"/>
              </a:ext>
            </a:extLst>
          </p:cNvPr>
          <p:cNvCxnSpPr>
            <a:cxnSpLocks/>
          </p:cNvCxnSpPr>
          <p:nvPr/>
        </p:nvCxnSpPr>
        <p:spPr>
          <a:xfrm>
            <a:off x="102244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74FBF4E8-49E3-4DCB-ACA5-3D2D0934B6A5}"/>
              </a:ext>
            </a:extLst>
          </p:cNvPr>
          <p:cNvCxnSpPr>
            <a:cxnSpLocks/>
          </p:cNvCxnSpPr>
          <p:nvPr/>
        </p:nvCxnSpPr>
        <p:spPr>
          <a:xfrm>
            <a:off x="106308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861DFFE5-AEFA-45A5-B1B3-A58CCD66B51F}"/>
              </a:ext>
            </a:extLst>
          </p:cNvPr>
          <p:cNvCxnSpPr>
            <a:cxnSpLocks/>
          </p:cNvCxnSpPr>
          <p:nvPr/>
        </p:nvCxnSpPr>
        <p:spPr>
          <a:xfrm>
            <a:off x="11046449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2" name="Picture 61">
            <a:extLst>
              <a:ext uri="{FF2B5EF4-FFF2-40B4-BE49-F238E27FC236}">
                <a16:creationId xmlns:a16="http://schemas.microsoft.com/office/drawing/2014/main" id="{47277ED2-7401-4E65-92F0-B23FC48E2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9605" y="1887280"/>
            <a:ext cx="249288" cy="1203877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62934D1A-667A-4437-A800-333BFBE8A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1147" y="1899561"/>
            <a:ext cx="249288" cy="1203877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16DE6358-E7A6-4A49-AAA5-084FB68DD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9274" y="1907864"/>
            <a:ext cx="249288" cy="120387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57D58144-C85D-483F-8B63-E9657BA0D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7401" y="1907864"/>
            <a:ext cx="249288" cy="1203877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64EC5B30-0FF0-4576-8687-DF8460258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3301" y="1895079"/>
            <a:ext cx="249288" cy="1203877"/>
          </a:xfrm>
          <a:prstGeom prst="rect">
            <a:avLst/>
          </a:prstGeom>
        </p:spPr>
      </p:pic>
      <p:sp>
        <p:nvSpPr>
          <p:cNvPr id="67" name="Arrow: Curved Down 66">
            <a:extLst>
              <a:ext uri="{FF2B5EF4-FFF2-40B4-BE49-F238E27FC236}">
                <a16:creationId xmlns:a16="http://schemas.microsoft.com/office/drawing/2014/main" id="{CC1537C3-5E81-41C3-B274-940713873409}"/>
              </a:ext>
            </a:extLst>
          </p:cNvPr>
          <p:cNvSpPr/>
          <p:nvPr/>
        </p:nvSpPr>
        <p:spPr>
          <a:xfrm flipH="1">
            <a:off x="9971050" y="5026351"/>
            <a:ext cx="876749" cy="311305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5F96AD21-3C46-40B3-A872-761BBC648E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6112" y="1933118"/>
            <a:ext cx="1310236" cy="1390455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1A4319A3-7846-449C-ADC3-92A4DA6340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4900" y="1948246"/>
            <a:ext cx="1315021" cy="1395532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655027AF-CB29-44B4-AFFC-D696CDDBAB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350" y="1949667"/>
            <a:ext cx="1315021" cy="1395532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3398F80C-B590-4E0E-8801-C066D49531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3720" y="1933118"/>
            <a:ext cx="1315021" cy="1395532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1CE8A60F-AE43-484C-A1C9-7E3E8126A7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718" y="1926090"/>
            <a:ext cx="1310236" cy="139045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301F1116-50EB-49DA-A36D-ED5488E0A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080" y="3307437"/>
            <a:ext cx="1315021" cy="1395532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96043EFE-83B3-4DB5-8446-271A7E3408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4051" y="3346480"/>
            <a:ext cx="1315021" cy="1395532"/>
          </a:xfrm>
          <a:prstGeom prst="rect">
            <a:avLst/>
          </a:prstGeom>
        </p:spPr>
      </p:pic>
      <p:sp>
        <p:nvSpPr>
          <p:cNvPr id="76" name="Arrow: Curved Down 75">
            <a:extLst>
              <a:ext uri="{FF2B5EF4-FFF2-40B4-BE49-F238E27FC236}">
                <a16:creationId xmlns:a16="http://schemas.microsoft.com/office/drawing/2014/main" id="{65AD1C24-9088-44C3-828A-80CBFA2FC820}"/>
              </a:ext>
            </a:extLst>
          </p:cNvPr>
          <p:cNvSpPr/>
          <p:nvPr/>
        </p:nvSpPr>
        <p:spPr>
          <a:xfrm flipH="1">
            <a:off x="9144579" y="5019988"/>
            <a:ext cx="876749" cy="311305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7" name="Arrow: Curved Down 76">
            <a:extLst>
              <a:ext uri="{FF2B5EF4-FFF2-40B4-BE49-F238E27FC236}">
                <a16:creationId xmlns:a16="http://schemas.microsoft.com/office/drawing/2014/main" id="{36930E03-9348-4D2A-A1F5-071253B35678}"/>
              </a:ext>
            </a:extLst>
          </p:cNvPr>
          <p:cNvSpPr/>
          <p:nvPr/>
        </p:nvSpPr>
        <p:spPr>
          <a:xfrm flipH="1">
            <a:off x="8318108" y="5001947"/>
            <a:ext cx="876749" cy="311305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5" name="Arrow: Curved Down 74">
            <a:extLst>
              <a:ext uri="{FF2B5EF4-FFF2-40B4-BE49-F238E27FC236}">
                <a16:creationId xmlns:a16="http://schemas.microsoft.com/office/drawing/2014/main" id="{7A3B45E4-2860-412B-87EA-6DC92285F64E}"/>
              </a:ext>
            </a:extLst>
          </p:cNvPr>
          <p:cNvSpPr/>
          <p:nvPr/>
        </p:nvSpPr>
        <p:spPr>
          <a:xfrm flipH="1">
            <a:off x="7541915" y="5018456"/>
            <a:ext cx="876749" cy="311305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810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9F4A7E8-6E95-4550-91AB-B13DD7B7D510}"/>
              </a:ext>
            </a:extLst>
          </p:cNvPr>
          <p:cNvSpPr txBox="1"/>
          <p:nvPr/>
        </p:nvSpPr>
        <p:spPr>
          <a:xfrm>
            <a:off x="3876815" y="942167"/>
            <a:ext cx="51099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7200" b="1" dirty="0"/>
              <a:t>one hundred</a:t>
            </a:r>
            <a:endParaRPr lang="en-GB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F22502-A43F-4965-A867-37F07D444A0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173" y="6322695"/>
            <a:ext cx="1395095" cy="53530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888FD48-8582-404B-98E6-B0689D08FC84}"/>
              </a:ext>
            </a:extLst>
          </p:cNvPr>
          <p:cNvGrpSpPr/>
          <p:nvPr/>
        </p:nvGrpSpPr>
        <p:grpSpPr>
          <a:xfrm>
            <a:off x="1369273" y="5353680"/>
            <a:ext cx="10434329" cy="625553"/>
            <a:chOff x="1369273" y="5353680"/>
            <a:chExt cx="10434329" cy="62555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B921525-7FAE-4D0C-8401-B321B1216B79}"/>
                </a:ext>
              </a:extLst>
            </p:cNvPr>
            <p:cNvGrpSpPr/>
            <p:nvPr/>
          </p:nvGrpSpPr>
          <p:grpSpPr>
            <a:xfrm>
              <a:off x="1369273" y="5354414"/>
              <a:ext cx="10434329" cy="624819"/>
              <a:chOff x="920319" y="5427309"/>
              <a:chExt cx="10434329" cy="624819"/>
            </a:xfrm>
          </p:grpSpPr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DF71F826-82AE-47E6-B144-3AC27F774F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0319" y="5427309"/>
                <a:ext cx="10162820" cy="582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A6B9591-67A2-4C15-A1EE-9A4162FDFD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9507" y="5445507"/>
                <a:ext cx="0" cy="18660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BDB17B6-8E82-4376-A7A0-270C59D7C2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46701" y="5433134"/>
                <a:ext cx="0" cy="211365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3E89065-D6EF-482B-9FB6-B58A6EF997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6218" y="5445507"/>
                <a:ext cx="0" cy="18661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B20B8CB-B0A9-4D3C-A66B-603E3329FB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52727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45DD453-C934-4FBC-9AB8-1A71871AA3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67239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DCA4FA7-0140-4119-96D1-D0446281C5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5946" y="5433134"/>
                <a:ext cx="0" cy="198983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5471D07-0DE1-4E0F-9256-2500AB164C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35441" y="5433134"/>
                <a:ext cx="0" cy="198983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3430A26-8446-4E55-8E3C-2E6ABF7865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61570" y="5433134"/>
                <a:ext cx="0" cy="19898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E9DA408-4F42-4D57-96AC-0CAF9A797C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4948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B1DCE28-C447-4BA4-8906-CCC503901D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7045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8E4619B-A42B-425E-94AB-8B24EE0F48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7662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52C3A77-A612-46F2-AB3D-7C2A902E0A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87158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9769575-964B-45DC-BBD2-1C79F97E48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0281" y="5433134"/>
                <a:ext cx="0" cy="21119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02EE5C9B-C9F2-434E-9482-44D4B91A3C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70847" y="5433134"/>
                <a:ext cx="0" cy="21119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B18AC38-8B0C-4248-B56B-3BE2627B6A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22996" y="5433134"/>
                <a:ext cx="0" cy="21813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A11A521E-8B9A-4BB9-BC4B-8EC2E793D9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78103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E287C39-B02C-4440-A635-59177AB27B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75109" y="5445507"/>
                <a:ext cx="0" cy="205757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7EDDA15-E073-4E0A-A29D-51E49CBBF5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67302" y="5433134"/>
                <a:ext cx="854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9C1E6A1-FEAA-4A9A-95A8-0C62A13FCE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6327" y="5445507"/>
                <a:ext cx="0" cy="198826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99BFD9B-1A70-444E-8CC0-427C159647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19295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48D2D32-6C7E-4C62-91A7-973CC6EB97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2670" y="5445507"/>
                <a:ext cx="0" cy="20465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1411BEB2-93EC-4857-B6F3-E135D78BB5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67675" y="5445507"/>
                <a:ext cx="0" cy="22490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4C8D4D5-8F31-4668-9513-055489B8DFDC}"/>
                  </a:ext>
                </a:extLst>
              </p:cNvPr>
              <p:cNvSpPr txBox="1"/>
              <p:nvPr/>
            </p:nvSpPr>
            <p:spPr>
              <a:xfrm>
                <a:off x="1093506" y="5682796"/>
                <a:ext cx="10261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0          100         200         300          400        500         600       700         800       900         1000       1100        1200</a:t>
                </a:r>
              </a:p>
            </p:txBody>
          </p:sp>
        </p:grp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F3E7700-CB6B-4A60-9FC7-C2FFBAC9DE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07002" y="5360973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D109CE3-F8FB-47AB-BED3-B2A76F548851}"/>
                </a:ext>
              </a:extLst>
            </p:cNvPr>
            <p:cNvCxnSpPr>
              <a:cxnSpLocks/>
            </p:cNvCxnSpPr>
            <p:nvPr/>
          </p:nvCxnSpPr>
          <p:spPr>
            <a:xfrm>
              <a:off x="10832544" y="5353680"/>
              <a:ext cx="1309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9725200-757D-4FFB-B18F-BC03980258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88893" y="5362720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7046EF0-3143-4F90-9C25-368F032BFF56}"/>
              </a:ext>
            </a:extLst>
          </p:cNvPr>
          <p:cNvCxnSpPr>
            <a:cxnSpLocks/>
          </p:cNvCxnSpPr>
          <p:nvPr/>
        </p:nvCxnSpPr>
        <p:spPr>
          <a:xfrm>
            <a:off x="1898975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B302533-9206-49AF-8A17-36D4B9A9604E}"/>
              </a:ext>
            </a:extLst>
          </p:cNvPr>
          <p:cNvCxnSpPr>
            <a:cxnSpLocks/>
          </p:cNvCxnSpPr>
          <p:nvPr/>
        </p:nvCxnSpPr>
        <p:spPr>
          <a:xfrm>
            <a:off x="228959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5604567-D42E-4EC1-BAF9-1EC2E7927819}"/>
              </a:ext>
            </a:extLst>
          </p:cNvPr>
          <p:cNvCxnSpPr>
            <a:cxnSpLocks/>
          </p:cNvCxnSpPr>
          <p:nvPr/>
        </p:nvCxnSpPr>
        <p:spPr>
          <a:xfrm>
            <a:off x="2706842" y="5363074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5C5C130-9808-4BA4-9617-29ABD9149F9E}"/>
              </a:ext>
            </a:extLst>
          </p:cNvPr>
          <p:cNvCxnSpPr>
            <a:cxnSpLocks/>
          </p:cNvCxnSpPr>
          <p:nvPr/>
        </p:nvCxnSpPr>
        <p:spPr>
          <a:xfrm>
            <a:off x="3090190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BE213370-B2D7-4D11-823D-201CEDD889CE}"/>
              </a:ext>
            </a:extLst>
          </p:cNvPr>
          <p:cNvCxnSpPr>
            <a:cxnSpLocks/>
          </p:cNvCxnSpPr>
          <p:nvPr/>
        </p:nvCxnSpPr>
        <p:spPr>
          <a:xfrm>
            <a:off x="3505832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E6E0605-3A1A-428D-83CC-64544BE3D165}"/>
              </a:ext>
            </a:extLst>
          </p:cNvPr>
          <p:cNvCxnSpPr>
            <a:cxnSpLocks/>
          </p:cNvCxnSpPr>
          <p:nvPr/>
        </p:nvCxnSpPr>
        <p:spPr>
          <a:xfrm>
            <a:off x="3940839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3375506-8047-4292-8C12-E22F54E920AA}"/>
              </a:ext>
            </a:extLst>
          </p:cNvPr>
          <p:cNvCxnSpPr>
            <a:cxnSpLocks/>
          </p:cNvCxnSpPr>
          <p:nvPr/>
        </p:nvCxnSpPr>
        <p:spPr>
          <a:xfrm>
            <a:off x="434921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04B2EFE-2DDF-484A-A276-7F7A0B172D06}"/>
              </a:ext>
            </a:extLst>
          </p:cNvPr>
          <p:cNvCxnSpPr>
            <a:cxnSpLocks/>
          </p:cNvCxnSpPr>
          <p:nvPr/>
        </p:nvCxnSpPr>
        <p:spPr>
          <a:xfrm>
            <a:off x="4748706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5DCF014E-D8DD-4F45-980B-63D201937BF1}"/>
              </a:ext>
            </a:extLst>
          </p:cNvPr>
          <p:cNvCxnSpPr>
            <a:cxnSpLocks/>
          </p:cNvCxnSpPr>
          <p:nvPr/>
        </p:nvCxnSpPr>
        <p:spPr>
          <a:xfrm>
            <a:off x="5130446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ECEB29FC-1FD2-44BA-B209-D62524119D85}"/>
              </a:ext>
            </a:extLst>
          </p:cNvPr>
          <p:cNvCxnSpPr>
            <a:cxnSpLocks/>
          </p:cNvCxnSpPr>
          <p:nvPr/>
        </p:nvCxnSpPr>
        <p:spPr>
          <a:xfrm>
            <a:off x="5521064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230CA80-9455-4912-9DF0-B31195DDC160}"/>
              </a:ext>
            </a:extLst>
          </p:cNvPr>
          <p:cNvCxnSpPr>
            <a:cxnSpLocks/>
          </p:cNvCxnSpPr>
          <p:nvPr/>
        </p:nvCxnSpPr>
        <p:spPr>
          <a:xfrm>
            <a:off x="5891491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56B4261F-F383-4800-B299-7D33DEC21C87}"/>
              </a:ext>
            </a:extLst>
          </p:cNvPr>
          <p:cNvCxnSpPr>
            <a:cxnSpLocks/>
          </p:cNvCxnSpPr>
          <p:nvPr/>
        </p:nvCxnSpPr>
        <p:spPr>
          <a:xfrm>
            <a:off x="6312657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78A605B-0583-412C-91D2-446D70DF7CFC}"/>
              </a:ext>
            </a:extLst>
          </p:cNvPr>
          <p:cNvCxnSpPr>
            <a:cxnSpLocks/>
          </p:cNvCxnSpPr>
          <p:nvPr/>
        </p:nvCxnSpPr>
        <p:spPr>
          <a:xfrm>
            <a:off x="6673031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C2DC7885-02B5-4749-A2F6-57A8083E3D26}"/>
              </a:ext>
            </a:extLst>
          </p:cNvPr>
          <p:cNvCxnSpPr>
            <a:cxnSpLocks/>
          </p:cNvCxnSpPr>
          <p:nvPr/>
        </p:nvCxnSpPr>
        <p:spPr>
          <a:xfrm>
            <a:off x="704950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5A8E04B8-471C-4482-AAB1-393DA0580B22}"/>
              </a:ext>
            </a:extLst>
          </p:cNvPr>
          <p:cNvCxnSpPr>
            <a:cxnSpLocks/>
          </p:cNvCxnSpPr>
          <p:nvPr/>
        </p:nvCxnSpPr>
        <p:spPr>
          <a:xfrm>
            <a:off x="7377977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AAC57D3-F2F8-42A2-AD1C-C1F873763701}"/>
              </a:ext>
            </a:extLst>
          </p:cNvPr>
          <p:cNvCxnSpPr>
            <a:cxnSpLocks/>
          </p:cNvCxnSpPr>
          <p:nvPr/>
        </p:nvCxnSpPr>
        <p:spPr>
          <a:xfrm>
            <a:off x="7830738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3A2D4060-2BB0-48DD-B0D5-C2DD56B13455}"/>
              </a:ext>
            </a:extLst>
          </p:cNvPr>
          <p:cNvCxnSpPr>
            <a:cxnSpLocks/>
          </p:cNvCxnSpPr>
          <p:nvPr/>
        </p:nvCxnSpPr>
        <p:spPr>
          <a:xfrm>
            <a:off x="8230233" y="5364286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C8F4B2D-C309-451E-A04F-AA5302730F7F}"/>
              </a:ext>
            </a:extLst>
          </p:cNvPr>
          <p:cNvCxnSpPr>
            <a:cxnSpLocks/>
          </p:cNvCxnSpPr>
          <p:nvPr/>
        </p:nvCxnSpPr>
        <p:spPr>
          <a:xfrm>
            <a:off x="8583210" y="536614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D937EE4-394B-4CD3-B6F5-DF2DDB9722EA}"/>
              </a:ext>
            </a:extLst>
          </p:cNvPr>
          <p:cNvCxnSpPr>
            <a:cxnSpLocks/>
          </p:cNvCxnSpPr>
          <p:nvPr/>
        </p:nvCxnSpPr>
        <p:spPr>
          <a:xfrm>
            <a:off x="89867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9BE52A2C-3E88-49CF-BB45-B60730D1F7FB}"/>
              </a:ext>
            </a:extLst>
          </p:cNvPr>
          <p:cNvCxnSpPr>
            <a:cxnSpLocks/>
          </p:cNvCxnSpPr>
          <p:nvPr/>
        </p:nvCxnSpPr>
        <p:spPr>
          <a:xfrm>
            <a:off x="93931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BE49BF17-DAFA-4844-8C22-9AFD8A4B800F}"/>
              </a:ext>
            </a:extLst>
          </p:cNvPr>
          <p:cNvCxnSpPr>
            <a:cxnSpLocks/>
          </p:cNvCxnSpPr>
          <p:nvPr/>
        </p:nvCxnSpPr>
        <p:spPr>
          <a:xfrm>
            <a:off x="9808777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A7DBD745-E0A8-476B-B93C-157A187F43F8}"/>
              </a:ext>
            </a:extLst>
          </p:cNvPr>
          <p:cNvCxnSpPr>
            <a:cxnSpLocks/>
          </p:cNvCxnSpPr>
          <p:nvPr/>
        </p:nvCxnSpPr>
        <p:spPr>
          <a:xfrm>
            <a:off x="102244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74FBF4E8-49E3-4DCB-ACA5-3D2D0934B6A5}"/>
              </a:ext>
            </a:extLst>
          </p:cNvPr>
          <p:cNvCxnSpPr>
            <a:cxnSpLocks/>
          </p:cNvCxnSpPr>
          <p:nvPr/>
        </p:nvCxnSpPr>
        <p:spPr>
          <a:xfrm>
            <a:off x="106308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861DFFE5-AEFA-45A5-B1B3-A58CCD66B51F}"/>
              </a:ext>
            </a:extLst>
          </p:cNvPr>
          <p:cNvCxnSpPr>
            <a:cxnSpLocks/>
          </p:cNvCxnSpPr>
          <p:nvPr/>
        </p:nvCxnSpPr>
        <p:spPr>
          <a:xfrm>
            <a:off x="11046449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Arrow: Curved Down 2">
            <a:extLst>
              <a:ext uri="{FF2B5EF4-FFF2-40B4-BE49-F238E27FC236}">
                <a16:creationId xmlns:a16="http://schemas.microsoft.com/office/drawing/2014/main" id="{8292BA20-75D1-40F0-B25F-4275098C2666}"/>
              </a:ext>
            </a:extLst>
          </p:cNvPr>
          <p:cNvSpPr/>
          <p:nvPr/>
        </p:nvSpPr>
        <p:spPr>
          <a:xfrm>
            <a:off x="1718460" y="5029150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E69D879D-78F0-43A9-A9E8-93177048D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6112" y="2305128"/>
            <a:ext cx="1671825" cy="177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20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9F4A7E8-6E95-4550-91AB-B13DD7B7D510}"/>
              </a:ext>
            </a:extLst>
          </p:cNvPr>
          <p:cNvSpPr txBox="1"/>
          <p:nvPr/>
        </p:nvSpPr>
        <p:spPr>
          <a:xfrm>
            <a:off x="2827071" y="619607"/>
            <a:ext cx="61288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5400" b="1" dirty="0"/>
              <a:t>six hundred and fifty</a:t>
            </a:r>
            <a:endParaRPr lang="en-GB" sz="2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F22502-A43F-4965-A867-37F07D444A0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173" y="6322695"/>
            <a:ext cx="1395095" cy="53530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888FD48-8582-404B-98E6-B0689D08FC84}"/>
              </a:ext>
            </a:extLst>
          </p:cNvPr>
          <p:cNvGrpSpPr/>
          <p:nvPr/>
        </p:nvGrpSpPr>
        <p:grpSpPr>
          <a:xfrm>
            <a:off x="1369273" y="5353680"/>
            <a:ext cx="10434329" cy="625553"/>
            <a:chOff x="1369273" y="5353680"/>
            <a:chExt cx="10434329" cy="62555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B921525-7FAE-4D0C-8401-B321B1216B79}"/>
                </a:ext>
              </a:extLst>
            </p:cNvPr>
            <p:cNvGrpSpPr/>
            <p:nvPr/>
          </p:nvGrpSpPr>
          <p:grpSpPr>
            <a:xfrm>
              <a:off x="1369273" y="5354414"/>
              <a:ext cx="10434329" cy="624819"/>
              <a:chOff x="920319" y="5427309"/>
              <a:chExt cx="10434329" cy="624819"/>
            </a:xfrm>
          </p:grpSpPr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DF71F826-82AE-47E6-B144-3AC27F774F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0319" y="5427309"/>
                <a:ext cx="10162820" cy="582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A6B9591-67A2-4C15-A1EE-9A4162FDFD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9507" y="5445507"/>
                <a:ext cx="0" cy="18660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BDB17B6-8E82-4376-A7A0-270C59D7C2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46701" y="5433134"/>
                <a:ext cx="0" cy="211365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3E89065-D6EF-482B-9FB6-B58A6EF997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6218" y="5445507"/>
                <a:ext cx="0" cy="18661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B20B8CB-B0A9-4D3C-A66B-603E3329FB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52727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45DD453-C934-4FBC-9AB8-1A71871AA3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67239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DCA4FA7-0140-4119-96D1-D0446281C5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5946" y="5433134"/>
                <a:ext cx="0" cy="198983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5471D07-0DE1-4E0F-9256-2500AB164C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35441" y="5433134"/>
                <a:ext cx="0" cy="198983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3430A26-8446-4E55-8E3C-2E6ABF7865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61570" y="5433134"/>
                <a:ext cx="0" cy="19898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E9DA408-4F42-4D57-96AC-0CAF9A797C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4948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B1DCE28-C447-4BA4-8906-CCC503901D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7045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8E4619B-A42B-425E-94AB-8B24EE0F48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7662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52C3A77-A612-46F2-AB3D-7C2A902E0A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87158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9769575-964B-45DC-BBD2-1C79F97E48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0281" y="5433134"/>
                <a:ext cx="0" cy="21119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02EE5C9B-C9F2-434E-9482-44D4B91A3C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70847" y="5433134"/>
                <a:ext cx="0" cy="21119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B18AC38-8B0C-4248-B56B-3BE2627B6A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22996" y="5433134"/>
                <a:ext cx="0" cy="21813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A11A521E-8B9A-4BB9-BC4B-8EC2E793D9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78103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E287C39-B02C-4440-A635-59177AB27B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75109" y="5445507"/>
                <a:ext cx="0" cy="205757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7EDDA15-E073-4E0A-A29D-51E49CBBF5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67302" y="5433134"/>
                <a:ext cx="854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9C1E6A1-FEAA-4A9A-95A8-0C62A13FCE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6327" y="5445507"/>
                <a:ext cx="0" cy="198826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99BFD9B-1A70-444E-8CC0-427C159647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19295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48D2D32-6C7E-4C62-91A7-973CC6EB97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2670" y="5445507"/>
                <a:ext cx="0" cy="20465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1411BEB2-93EC-4857-B6F3-E135D78BB5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67675" y="5445507"/>
                <a:ext cx="0" cy="22490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4C8D4D5-8F31-4668-9513-055489B8DFDC}"/>
                  </a:ext>
                </a:extLst>
              </p:cNvPr>
              <p:cNvSpPr txBox="1"/>
              <p:nvPr/>
            </p:nvSpPr>
            <p:spPr>
              <a:xfrm>
                <a:off x="1093506" y="5682796"/>
                <a:ext cx="10261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0          100         200         300          400        500         600       700         800       900         1000       1100        1200</a:t>
                </a:r>
              </a:p>
            </p:txBody>
          </p:sp>
        </p:grp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F3E7700-CB6B-4A60-9FC7-C2FFBAC9DE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07002" y="5360973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D109CE3-F8FB-47AB-BED3-B2A76F548851}"/>
                </a:ext>
              </a:extLst>
            </p:cNvPr>
            <p:cNvCxnSpPr>
              <a:cxnSpLocks/>
            </p:cNvCxnSpPr>
            <p:nvPr/>
          </p:nvCxnSpPr>
          <p:spPr>
            <a:xfrm>
              <a:off x="10832544" y="5353680"/>
              <a:ext cx="1309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9725200-757D-4FFB-B18F-BC03980258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88893" y="5362720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7046EF0-3143-4F90-9C25-368F032BFF56}"/>
              </a:ext>
            </a:extLst>
          </p:cNvPr>
          <p:cNvCxnSpPr>
            <a:cxnSpLocks/>
          </p:cNvCxnSpPr>
          <p:nvPr/>
        </p:nvCxnSpPr>
        <p:spPr>
          <a:xfrm>
            <a:off x="1898975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B302533-9206-49AF-8A17-36D4B9A9604E}"/>
              </a:ext>
            </a:extLst>
          </p:cNvPr>
          <p:cNvCxnSpPr>
            <a:cxnSpLocks/>
          </p:cNvCxnSpPr>
          <p:nvPr/>
        </p:nvCxnSpPr>
        <p:spPr>
          <a:xfrm>
            <a:off x="228959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5604567-D42E-4EC1-BAF9-1EC2E7927819}"/>
              </a:ext>
            </a:extLst>
          </p:cNvPr>
          <p:cNvCxnSpPr>
            <a:cxnSpLocks/>
          </p:cNvCxnSpPr>
          <p:nvPr/>
        </p:nvCxnSpPr>
        <p:spPr>
          <a:xfrm>
            <a:off x="2706842" y="5363074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5C5C130-9808-4BA4-9617-29ABD9149F9E}"/>
              </a:ext>
            </a:extLst>
          </p:cNvPr>
          <p:cNvCxnSpPr>
            <a:cxnSpLocks/>
          </p:cNvCxnSpPr>
          <p:nvPr/>
        </p:nvCxnSpPr>
        <p:spPr>
          <a:xfrm>
            <a:off x="3090190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BE213370-B2D7-4D11-823D-201CEDD889CE}"/>
              </a:ext>
            </a:extLst>
          </p:cNvPr>
          <p:cNvCxnSpPr>
            <a:cxnSpLocks/>
          </p:cNvCxnSpPr>
          <p:nvPr/>
        </p:nvCxnSpPr>
        <p:spPr>
          <a:xfrm>
            <a:off x="3505832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E6E0605-3A1A-428D-83CC-64544BE3D165}"/>
              </a:ext>
            </a:extLst>
          </p:cNvPr>
          <p:cNvCxnSpPr>
            <a:cxnSpLocks/>
          </p:cNvCxnSpPr>
          <p:nvPr/>
        </p:nvCxnSpPr>
        <p:spPr>
          <a:xfrm>
            <a:off x="3940839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3375506-8047-4292-8C12-E22F54E920AA}"/>
              </a:ext>
            </a:extLst>
          </p:cNvPr>
          <p:cNvCxnSpPr>
            <a:cxnSpLocks/>
          </p:cNvCxnSpPr>
          <p:nvPr/>
        </p:nvCxnSpPr>
        <p:spPr>
          <a:xfrm>
            <a:off x="434921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04B2EFE-2DDF-484A-A276-7F7A0B172D06}"/>
              </a:ext>
            </a:extLst>
          </p:cNvPr>
          <p:cNvCxnSpPr>
            <a:cxnSpLocks/>
          </p:cNvCxnSpPr>
          <p:nvPr/>
        </p:nvCxnSpPr>
        <p:spPr>
          <a:xfrm>
            <a:off x="4748706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5DCF014E-D8DD-4F45-980B-63D201937BF1}"/>
              </a:ext>
            </a:extLst>
          </p:cNvPr>
          <p:cNvCxnSpPr>
            <a:cxnSpLocks/>
          </p:cNvCxnSpPr>
          <p:nvPr/>
        </p:nvCxnSpPr>
        <p:spPr>
          <a:xfrm>
            <a:off x="5130446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ECEB29FC-1FD2-44BA-B209-D62524119D85}"/>
              </a:ext>
            </a:extLst>
          </p:cNvPr>
          <p:cNvCxnSpPr>
            <a:cxnSpLocks/>
          </p:cNvCxnSpPr>
          <p:nvPr/>
        </p:nvCxnSpPr>
        <p:spPr>
          <a:xfrm>
            <a:off x="5521064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230CA80-9455-4912-9DF0-B31195DDC160}"/>
              </a:ext>
            </a:extLst>
          </p:cNvPr>
          <p:cNvCxnSpPr>
            <a:cxnSpLocks/>
          </p:cNvCxnSpPr>
          <p:nvPr/>
        </p:nvCxnSpPr>
        <p:spPr>
          <a:xfrm>
            <a:off x="5891491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56B4261F-F383-4800-B299-7D33DEC21C87}"/>
              </a:ext>
            </a:extLst>
          </p:cNvPr>
          <p:cNvCxnSpPr>
            <a:cxnSpLocks/>
          </p:cNvCxnSpPr>
          <p:nvPr/>
        </p:nvCxnSpPr>
        <p:spPr>
          <a:xfrm>
            <a:off x="6312657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78A605B-0583-412C-91D2-446D70DF7CFC}"/>
              </a:ext>
            </a:extLst>
          </p:cNvPr>
          <p:cNvCxnSpPr>
            <a:cxnSpLocks/>
          </p:cNvCxnSpPr>
          <p:nvPr/>
        </p:nvCxnSpPr>
        <p:spPr>
          <a:xfrm>
            <a:off x="6673031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C2DC7885-02B5-4749-A2F6-57A8083E3D26}"/>
              </a:ext>
            </a:extLst>
          </p:cNvPr>
          <p:cNvCxnSpPr>
            <a:cxnSpLocks/>
          </p:cNvCxnSpPr>
          <p:nvPr/>
        </p:nvCxnSpPr>
        <p:spPr>
          <a:xfrm>
            <a:off x="704950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5A8E04B8-471C-4482-AAB1-393DA0580B22}"/>
              </a:ext>
            </a:extLst>
          </p:cNvPr>
          <p:cNvCxnSpPr>
            <a:cxnSpLocks/>
          </p:cNvCxnSpPr>
          <p:nvPr/>
        </p:nvCxnSpPr>
        <p:spPr>
          <a:xfrm>
            <a:off x="7377977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AAC57D3-F2F8-42A2-AD1C-C1F873763701}"/>
              </a:ext>
            </a:extLst>
          </p:cNvPr>
          <p:cNvCxnSpPr>
            <a:cxnSpLocks/>
          </p:cNvCxnSpPr>
          <p:nvPr/>
        </p:nvCxnSpPr>
        <p:spPr>
          <a:xfrm>
            <a:off x="7830738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3A2D4060-2BB0-48DD-B0D5-C2DD56B13455}"/>
              </a:ext>
            </a:extLst>
          </p:cNvPr>
          <p:cNvCxnSpPr>
            <a:cxnSpLocks/>
          </p:cNvCxnSpPr>
          <p:nvPr/>
        </p:nvCxnSpPr>
        <p:spPr>
          <a:xfrm>
            <a:off x="8230233" y="5364286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C8F4B2D-C309-451E-A04F-AA5302730F7F}"/>
              </a:ext>
            </a:extLst>
          </p:cNvPr>
          <p:cNvCxnSpPr>
            <a:cxnSpLocks/>
          </p:cNvCxnSpPr>
          <p:nvPr/>
        </p:nvCxnSpPr>
        <p:spPr>
          <a:xfrm>
            <a:off x="8583210" y="536614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D937EE4-394B-4CD3-B6F5-DF2DDB9722EA}"/>
              </a:ext>
            </a:extLst>
          </p:cNvPr>
          <p:cNvCxnSpPr>
            <a:cxnSpLocks/>
          </p:cNvCxnSpPr>
          <p:nvPr/>
        </p:nvCxnSpPr>
        <p:spPr>
          <a:xfrm>
            <a:off x="89867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9BE52A2C-3E88-49CF-BB45-B60730D1F7FB}"/>
              </a:ext>
            </a:extLst>
          </p:cNvPr>
          <p:cNvCxnSpPr>
            <a:cxnSpLocks/>
          </p:cNvCxnSpPr>
          <p:nvPr/>
        </p:nvCxnSpPr>
        <p:spPr>
          <a:xfrm>
            <a:off x="93931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BE49BF17-DAFA-4844-8C22-9AFD8A4B800F}"/>
              </a:ext>
            </a:extLst>
          </p:cNvPr>
          <p:cNvCxnSpPr>
            <a:cxnSpLocks/>
          </p:cNvCxnSpPr>
          <p:nvPr/>
        </p:nvCxnSpPr>
        <p:spPr>
          <a:xfrm>
            <a:off x="9808777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A7DBD745-E0A8-476B-B93C-157A187F43F8}"/>
              </a:ext>
            </a:extLst>
          </p:cNvPr>
          <p:cNvCxnSpPr>
            <a:cxnSpLocks/>
          </p:cNvCxnSpPr>
          <p:nvPr/>
        </p:nvCxnSpPr>
        <p:spPr>
          <a:xfrm>
            <a:off x="102244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74FBF4E8-49E3-4DCB-ACA5-3D2D0934B6A5}"/>
              </a:ext>
            </a:extLst>
          </p:cNvPr>
          <p:cNvCxnSpPr>
            <a:cxnSpLocks/>
          </p:cNvCxnSpPr>
          <p:nvPr/>
        </p:nvCxnSpPr>
        <p:spPr>
          <a:xfrm>
            <a:off x="106308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861DFFE5-AEFA-45A5-B1B3-A58CCD66B51F}"/>
              </a:ext>
            </a:extLst>
          </p:cNvPr>
          <p:cNvCxnSpPr>
            <a:cxnSpLocks/>
          </p:cNvCxnSpPr>
          <p:nvPr/>
        </p:nvCxnSpPr>
        <p:spPr>
          <a:xfrm>
            <a:off x="11046449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2" name="Picture 61">
            <a:extLst>
              <a:ext uri="{FF2B5EF4-FFF2-40B4-BE49-F238E27FC236}">
                <a16:creationId xmlns:a16="http://schemas.microsoft.com/office/drawing/2014/main" id="{47277ED2-7401-4E65-92F0-B23FC48E2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9605" y="1887280"/>
            <a:ext cx="249288" cy="1203877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62934D1A-667A-4437-A800-333BFBE8A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1147" y="1899561"/>
            <a:ext cx="249288" cy="1203877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16DE6358-E7A6-4A49-AAA5-084FB68DD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9274" y="1907864"/>
            <a:ext cx="249288" cy="120387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57D58144-C85D-483F-8B63-E9657BA0D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7401" y="1907864"/>
            <a:ext cx="249288" cy="1203877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64EC5B30-0FF0-4576-8687-DF8460258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3301" y="1895079"/>
            <a:ext cx="249288" cy="1203877"/>
          </a:xfrm>
          <a:prstGeom prst="rect">
            <a:avLst/>
          </a:prstGeom>
        </p:spPr>
      </p:pic>
      <p:sp>
        <p:nvSpPr>
          <p:cNvPr id="67" name="Arrow: Curved Down 66">
            <a:extLst>
              <a:ext uri="{FF2B5EF4-FFF2-40B4-BE49-F238E27FC236}">
                <a16:creationId xmlns:a16="http://schemas.microsoft.com/office/drawing/2014/main" id="{CC1537C3-5E81-41C3-B274-940713873409}"/>
              </a:ext>
            </a:extLst>
          </p:cNvPr>
          <p:cNvSpPr/>
          <p:nvPr/>
        </p:nvSpPr>
        <p:spPr>
          <a:xfrm flipH="1">
            <a:off x="9971050" y="5026351"/>
            <a:ext cx="876749" cy="311305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5F96AD21-3C46-40B3-A872-761BBC648E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6112" y="1933118"/>
            <a:ext cx="1310236" cy="1390455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1A4319A3-7846-449C-ADC3-92A4DA6340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4900" y="1948246"/>
            <a:ext cx="1315021" cy="1395532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655027AF-CB29-44B4-AFFC-D696CDDBAB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350" y="1949667"/>
            <a:ext cx="1315021" cy="1395532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3398F80C-B590-4E0E-8801-C066D49531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3720" y="1933118"/>
            <a:ext cx="1315021" cy="1395532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1CE8A60F-AE43-484C-A1C9-7E3E8126A7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718" y="1926090"/>
            <a:ext cx="1310236" cy="139045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301F1116-50EB-49DA-A36D-ED5488E0A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080" y="3307437"/>
            <a:ext cx="1315021" cy="1395532"/>
          </a:xfrm>
          <a:prstGeom prst="rect">
            <a:avLst/>
          </a:prstGeom>
        </p:spPr>
      </p:pic>
      <p:sp>
        <p:nvSpPr>
          <p:cNvPr id="76" name="Arrow: Curved Down 75">
            <a:extLst>
              <a:ext uri="{FF2B5EF4-FFF2-40B4-BE49-F238E27FC236}">
                <a16:creationId xmlns:a16="http://schemas.microsoft.com/office/drawing/2014/main" id="{65AD1C24-9088-44C3-828A-80CBFA2FC820}"/>
              </a:ext>
            </a:extLst>
          </p:cNvPr>
          <p:cNvSpPr/>
          <p:nvPr/>
        </p:nvSpPr>
        <p:spPr>
          <a:xfrm flipH="1">
            <a:off x="9144579" y="5019988"/>
            <a:ext cx="876749" cy="311305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7" name="Arrow: Curved Down 76">
            <a:extLst>
              <a:ext uri="{FF2B5EF4-FFF2-40B4-BE49-F238E27FC236}">
                <a16:creationId xmlns:a16="http://schemas.microsoft.com/office/drawing/2014/main" id="{36930E03-9348-4D2A-A1F5-071253B35678}"/>
              </a:ext>
            </a:extLst>
          </p:cNvPr>
          <p:cNvSpPr/>
          <p:nvPr/>
        </p:nvSpPr>
        <p:spPr>
          <a:xfrm flipH="1">
            <a:off x="8318108" y="5001947"/>
            <a:ext cx="876749" cy="311305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5" name="Arrow: Curved Down 74">
            <a:extLst>
              <a:ext uri="{FF2B5EF4-FFF2-40B4-BE49-F238E27FC236}">
                <a16:creationId xmlns:a16="http://schemas.microsoft.com/office/drawing/2014/main" id="{7A3B45E4-2860-412B-87EA-6DC92285F64E}"/>
              </a:ext>
            </a:extLst>
          </p:cNvPr>
          <p:cNvSpPr/>
          <p:nvPr/>
        </p:nvSpPr>
        <p:spPr>
          <a:xfrm flipH="1">
            <a:off x="7541915" y="5018456"/>
            <a:ext cx="876749" cy="311305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8" name="Arrow: Curved Down 77">
            <a:extLst>
              <a:ext uri="{FF2B5EF4-FFF2-40B4-BE49-F238E27FC236}">
                <a16:creationId xmlns:a16="http://schemas.microsoft.com/office/drawing/2014/main" id="{228F49F5-8480-4E21-8BDD-8510400A68B0}"/>
              </a:ext>
            </a:extLst>
          </p:cNvPr>
          <p:cNvSpPr/>
          <p:nvPr/>
        </p:nvSpPr>
        <p:spPr>
          <a:xfrm flipH="1">
            <a:off x="6765722" y="5011058"/>
            <a:ext cx="876749" cy="311305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30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9F4A7E8-6E95-4550-91AB-B13DD7B7D510}"/>
              </a:ext>
            </a:extLst>
          </p:cNvPr>
          <p:cNvSpPr txBox="1"/>
          <p:nvPr/>
        </p:nvSpPr>
        <p:spPr>
          <a:xfrm>
            <a:off x="2679595" y="619607"/>
            <a:ext cx="64238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5400" b="1" dirty="0"/>
              <a:t>five hundred and fifty</a:t>
            </a:r>
            <a:endParaRPr lang="en-GB" sz="2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F22502-A43F-4965-A867-37F07D444A0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173" y="6322695"/>
            <a:ext cx="1395095" cy="53530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888FD48-8582-404B-98E6-B0689D08FC84}"/>
              </a:ext>
            </a:extLst>
          </p:cNvPr>
          <p:cNvGrpSpPr/>
          <p:nvPr/>
        </p:nvGrpSpPr>
        <p:grpSpPr>
          <a:xfrm>
            <a:off x="1369273" y="5353680"/>
            <a:ext cx="10434329" cy="625553"/>
            <a:chOff x="1369273" y="5353680"/>
            <a:chExt cx="10434329" cy="62555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B921525-7FAE-4D0C-8401-B321B1216B79}"/>
                </a:ext>
              </a:extLst>
            </p:cNvPr>
            <p:cNvGrpSpPr/>
            <p:nvPr/>
          </p:nvGrpSpPr>
          <p:grpSpPr>
            <a:xfrm>
              <a:off x="1369273" y="5354414"/>
              <a:ext cx="10434329" cy="624819"/>
              <a:chOff x="920319" y="5427309"/>
              <a:chExt cx="10434329" cy="624819"/>
            </a:xfrm>
          </p:grpSpPr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DF71F826-82AE-47E6-B144-3AC27F774F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0319" y="5427309"/>
                <a:ext cx="10162820" cy="582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A6B9591-67A2-4C15-A1EE-9A4162FDFD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9507" y="5445507"/>
                <a:ext cx="0" cy="18660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BDB17B6-8E82-4376-A7A0-270C59D7C2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46701" y="5433134"/>
                <a:ext cx="0" cy="211365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3E89065-D6EF-482B-9FB6-B58A6EF997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6218" y="5445507"/>
                <a:ext cx="0" cy="18661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B20B8CB-B0A9-4D3C-A66B-603E3329FB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52727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45DD453-C934-4FBC-9AB8-1A71871AA3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67239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DCA4FA7-0140-4119-96D1-D0446281C5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5946" y="5433134"/>
                <a:ext cx="0" cy="198983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5471D07-0DE1-4E0F-9256-2500AB164C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35441" y="5433134"/>
                <a:ext cx="0" cy="198983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3430A26-8446-4E55-8E3C-2E6ABF7865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61570" y="5433134"/>
                <a:ext cx="0" cy="19898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E9DA408-4F42-4D57-96AC-0CAF9A797C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4948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B1DCE28-C447-4BA4-8906-CCC503901D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7045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8E4619B-A42B-425E-94AB-8B24EE0F48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7662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52C3A77-A612-46F2-AB3D-7C2A902E0A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87158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9769575-964B-45DC-BBD2-1C79F97E48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0281" y="5433134"/>
                <a:ext cx="0" cy="21119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02EE5C9B-C9F2-434E-9482-44D4B91A3C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70847" y="5433134"/>
                <a:ext cx="0" cy="21119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B18AC38-8B0C-4248-B56B-3BE2627B6A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22996" y="5433134"/>
                <a:ext cx="0" cy="21813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A11A521E-8B9A-4BB9-BC4B-8EC2E793D9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78103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E287C39-B02C-4440-A635-59177AB27B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75109" y="5445507"/>
                <a:ext cx="0" cy="205757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7EDDA15-E073-4E0A-A29D-51E49CBBF5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67302" y="5433134"/>
                <a:ext cx="854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9C1E6A1-FEAA-4A9A-95A8-0C62A13FCE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6327" y="5445507"/>
                <a:ext cx="0" cy="198826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99BFD9B-1A70-444E-8CC0-427C159647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19295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48D2D32-6C7E-4C62-91A7-973CC6EB97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2670" y="5445507"/>
                <a:ext cx="0" cy="20465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1411BEB2-93EC-4857-B6F3-E135D78BB5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67675" y="5445507"/>
                <a:ext cx="0" cy="22490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4C8D4D5-8F31-4668-9513-055489B8DFDC}"/>
                  </a:ext>
                </a:extLst>
              </p:cNvPr>
              <p:cNvSpPr txBox="1"/>
              <p:nvPr/>
            </p:nvSpPr>
            <p:spPr>
              <a:xfrm>
                <a:off x="1093506" y="5682796"/>
                <a:ext cx="10261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0          100         200         300          400        500         600       700         800       900         1000       1100        1200</a:t>
                </a:r>
              </a:p>
            </p:txBody>
          </p:sp>
        </p:grp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F3E7700-CB6B-4A60-9FC7-C2FFBAC9DE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07002" y="5360973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D109CE3-F8FB-47AB-BED3-B2A76F548851}"/>
                </a:ext>
              </a:extLst>
            </p:cNvPr>
            <p:cNvCxnSpPr>
              <a:cxnSpLocks/>
            </p:cNvCxnSpPr>
            <p:nvPr/>
          </p:nvCxnSpPr>
          <p:spPr>
            <a:xfrm>
              <a:off x="10832544" y="5353680"/>
              <a:ext cx="1309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9725200-757D-4FFB-B18F-BC03980258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88893" y="5362720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7046EF0-3143-4F90-9C25-368F032BFF56}"/>
              </a:ext>
            </a:extLst>
          </p:cNvPr>
          <p:cNvCxnSpPr>
            <a:cxnSpLocks/>
          </p:cNvCxnSpPr>
          <p:nvPr/>
        </p:nvCxnSpPr>
        <p:spPr>
          <a:xfrm>
            <a:off x="1898975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B302533-9206-49AF-8A17-36D4B9A9604E}"/>
              </a:ext>
            </a:extLst>
          </p:cNvPr>
          <p:cNvCxnSpPr>
            <a:cxnSpLocks/>
          </p:cNvCxnSpPr>
          <p:nvPr/>
        </p:nvCxnSpPr>
        <p:spPr>
          <a:xfrm>
            <a:off x="228959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5604567-D42E-4EC1-BAF9-1EC2E7927819}"/>
              </a:ext>
            </a:extLst>
          </p:cNvPr>
          <p:cNvCxnSpPr>
            <a:cxnSpLocks/>
          </p:cNvCxnSpPr>
          <p:nvPr/>
        </p:nvCxnSpPr>
        <p:spPr>
          <a:xfrm>
            <a:off x="2706842" y="5363074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5C5C130-9808-4BA4-9617-29ABD9149F9E}"/>
              </a:ext>
            </a:extLst>
          </p:cNvPr>
          <p:cNvCxnSpPr>
            <a:cxnSpLocks/>
          </p:cNvCxnSpPr>
          <p:nvPr/>
        </p:nvCxnSpPr>
        <p:spPr>
          <a:xfrm>
            <a:off x="3090190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BE213370-B2D7-4D11-823D-201CEDD889CE}"/>
              </a:ext>
            </a:extLst>
          </p:cNvPr>
          <p:cNvCxnSpPr>
            <a:cxnSpLocks/>
          </p:cNvCxnSpPr>
          <p:nvPr/>
        </p:nvCxnSpPr>
        <p:spPr>
          <a:xfrm>
            <a:off x="3505832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E6E0605-3A1A-428D-83CC-64544BE3D165}"/>
              </a:ext>
            </a:extLst>
          </p:cNvPr>
          <p:cNvCxnSpPr>
            <a:cxnSpLocks/>
          </p:cNvCxnSpPr>
          <p:nvPr/>
        </p:nvCxnSpPr>
        <p:spPr>
          <a:xfrm>
            <a:off x="3940839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3375506-8047-4292-8C12-E22F54E920AA}"/>
              </a:ext>
            </a:extLst>
          </p:cNvPr>
          <p:cNvCxnSpPr>
            <a:cxnSpLocks/>
          </p:cNvCxnSpPr>
          <p:nvPr/>
        </p:nvCxnSpPr>
        <p:spPr>
          <a:xfrm>
            <a:off x="434921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04B2EFE-2DDF-484A-A276-7F7A0B172D06}"/>
              </a:ext>
            </a:extLst>
          </p:cNvPr>
          <p:cNvCxnSpPr>
            <a:cxnSpLocks/>
          </p:cNvCxnSpPr>
          <p:nvPr/>
        </p:nvCxnSpPr>
        <p:spPr>
          <a:xfrm>
            <a:off x="4748706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5DCF014E-D8DD-4F45-980B-63D201937BF1}"/>
              </a:ext>
            </a:extLst>
          </p:cNvPr>
          <p:cNvCxnSpPr>
            <a:cxnSpLocks/>
          </p:cNvCxnSpPr>
          <p:nvPr/>
        </p:nvCxnSpPr>
        <p:spPr>
          <a:xfrm>
            <a:off x="5130446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ECEB29FC-1FD2-44BA-B209-D62524119D85}"/>
              </a:ext>
            </a:extLst>
          </p:cNvPr>
          <p:cNvCxnSpPr>
            <a:cxnSpLocks/>
          </p:cNvCxnSpPr>
          <p:nvPr/>
        </p:nvCxnSpPr>
        <p:spPr>
          <a:xfrm>
            <a:off x="5521064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230CA80-9455-4912-9DF0-B31195DDC160}"/>
              </a:ext>
            </a:extLst>
          </p:cNvPr>
          <p:cNvCxnSpPr>
            <a:cxnSpLocks/>
          </p:cNvCxnSpPr>
          <p:nvPr/>
        </p:nvCxnSpPr>
        <p:spPr>
          <a:xfrm>
            <a:off x="5891491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56B4261F-F383-4800-B299-7D33DEC21C87}"/>
              </a:ext>
            </a:extLst>
          </p:cNvPr>
          <p:cNvCxnSpPr>
            <a:cxnSpLocks/>
          </p:cNvCxnSpPr>
          <p:nvPr/>
        </p:nvCxnSpPr>
        <p:spPr>
          <a:xfrm>
            <a:off x="6312657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78A605B-0583-412C-91D2-446D70DF7CFC}"/>
              </a:ext>
            </a:extLst>
          </p:cNvPr>
          <p:cNvCxnSpPr>
            <a:cxnSpLocks/>
          </p:cNvCxnSpPr>
          <p:nvPr/>
        </p:nvCxnSpPr>
        <p:spPr>
          <a:xfrm>
            <a:off x="6673031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C2DC7885-02B5-4749-A2F6-57A8083E3D26}"/>
              </a:ext>
            </a:extLst>
          </p:cNvPr>
          <p:cNvCxnSpPr>
            <a:cxnSpLocks/>
          </p:cNvCxnSpPr>
          <p:nvPr/>
        </p:nvCxnSpPr>
        <p:spPr>
          <a:xfrm>
            <a:off x="704950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5A8E04B8-471C-4482-AAB1-393DA0580B22}"/>
              </a:ext>
            </a:extLst>
          </p:cNvPr>
          <p:cNvCxnSpPr>
            <a:cxnSpLocks/>
          </p:cNvCxnSpPr>
          <p:nvPr/>
        </p:nvCxnSpPr>
        <p:spPr>
          <a:xfrm>
            <a:off x="7377977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AAC57D3-F2F8-42A2-AD1C-C1F873763701}"/>
              </a:ext>
            </a:extLst>
          </p:cNvPr>
          <p:cNvCxnSpPr>
            <a:cxnSpLocks/>
          </p:cNvCxnSpPr>
          <p:nvPr/>
        </p:nvCxnSpPr>
        <p:spPr>
          <a:xfrm>
            <a:off x="7830738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3A2D4060-2BB0-48DD-B0D5-C2DD56B13455}"/>
              </a:ext>
            </a:extLst>
          </p:cNvPr>
          <p:cNvCxnSpPr>
            <a:cxnSpLocks/>
          </p:cNvCxnSpPr>
          <p:nvPr/>
        </p:nvCxnSpPr>
        <p:spPr>
          <a:xfrm>
            <a:off x="8230233" y="5364286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C8F4B2D-C309-451E-A04F-AA5302730F7F}"/>
              </a:ext>
            </a:extLst>
          </p:cNvPr>
          <p:cNvCxnSpPr>
            <a:cxnSpLocks/>
          </p:cNvCxnSpPr>
          <p:nvPr/>
        </p:nvCxnSpPr>
        <p:spPr>
          <a:xfrm>
            <a:off x="8583210" y="536614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D937EE4-394B-4CD3-B6F5-DF2DDB9722EA}"/>
              </a:ext>
            </a:extLst>
          </p:cNvPr>
          <p:cNvCxnSpPr>
            <a:cxnSpLocks/>
          </p:cNvCxnSpPr>
          <p:nvPr/>
        </p:nvCxnSpPr>
        <p:spPr>
          <a:xfrm>
            <a:off x="89867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9BE52A2C-3E88-49CF-BB45-B60730D1F7FB}"/>
              </a:ext>
            </a:extLst>
          </p:cNvPr>
          <p:cNvCxnSpPr>
            <a:cxnSpLocks/>
          </p:cNvCxnSpPr>
          <p:nvPr/>
        </p:nvCxnSpPr>
        <p:spPr>
          <a:xfrm>
            <a:off x="93931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BE49BF17-DAFA-4844-8C22-9AFD8A4B800F}"/>
              </a:ext>
            </a:extLst>
          </p:cNvPr>
          <p:cNvCxnSpPr>
            <a:cxnSpLocks/>
          </p:cNvCxnSpPr>
          <p:nvPr/>
        </p:nvCxnSpPr>
        <p:spPr>
          <a:xfrm>
            <a:off x="9808777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A7DBD745-E0A8-476B-B93C-157A187F43F8}"/>
              </a:ext>
            </a:extLst>
          </p:cNvPr>
          <p:cNvCxnSpPr>
            <a:cxnSpLocks/>
          </p:cNvCxnSpPr>
          <p:nvPr/>
        </p:nvCxnSpPr>
        <p:spPr>
          <a:xfrm>
            <a:off x="102244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74FBF4E8-49E3-4DCB-ACA5-3D2D0934B6A5}"/>
              </a:ext>
            </a:extLst>
          </p:cNvPr>
          <p:cNvCxnSpPr>
            <a:cxnSpLocks/>
          </p:cNvCxnSpPr>
          <p:nvPr/>
        </p:nvCxnSpPr>
        <p:spPr>
          <a:xfrm>
            <a:off x="106308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861DFFE5-AEFA-45A5-B1B3-A58CCD66B51F}"/>
              </a:ext>
            </a:extLst>
          </p:cNvPr>
          <p:cNvCxnSpPr>
            <a:cxnSpLocks/>
          </p:cNvCxnSpPr>
          <p:nvPr/>
        </p:nvCxnSpPr>
        <p:spPr>
          <a:xfrm>
            <a:off x="11046449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2" name="Picture 61">
            <a:extLst>
              <a:ext uri="{FF2B5EF4-FFF2-40B4-BE49-F238E27FC236}">
                <a16:creationId xmlns:a16="http://schemas.microsoft.com/office/drawing/2014/main" id="{47277ED2-7401-4E65-92F0-B23FC48E2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9605" y="1887280"/>
            <a:ext cx="249288" cy="1203877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62934D1A-667A-4437-A800-333BFBE8A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1147" y="1899561"/>
            <a:ext cx="249288" cy="1203877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16DE6358-E7A6-4A49-AAA5-084FB68DD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9274" y="1907864"/>
            <a:ext cx="249288" cy="120387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57D58144-C85D-483F-8B63-E9657BA0D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7401" y="1907864"/>
            <a:ext cx="249288" cy="1203877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64EC5B30-0FF0-4576-8687-DF8460258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3301" y="1895079"/>
            <a:ext cx="249288" cy="1203877"/>
          </a:xfrm>
          <a:prstGeom prst="rect">
            <a:avLst/>
          </a:prstGeom>
        </p:spPr>
      </p:pic>
      <p:sp>
        <p:nvSpPr>
          <p:cNvPr id="67" name="Arrow: Curved Down 66">
            <a:extLst>
              <a:ext uri="{FF2B5EF4-FFF2-40B4-BE49-F238E27FC236}">
                <a16:creationId xmlns:a16="http://schemas.microsoft.com/office/drawing/2014/main" id="{CC1537C3-5E81-41C3-B274-940713873409}"/>
              </a:ext>
            </a:extLst>
          </p:cNvPr>
          <p:cNvSpPr/>
          <p:nvPr/>
        </p:nvSpPr>
        <p:spPr>
          <a:xfrm flipH="1">
            <a:off x="9971050" y="5026351"/>
            <a:ext cx="876749" cy="311305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5F96AD21-3C46-40B3-A872-761BBC648E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6112" y="1933118"/>
            <a:ext cx="1310236" cy="1390455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1A4319A3-7846-449C-ADC3-92A4DA6340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4900" y="1948246"/>
            <a:ext cx="1315021" cy="1395532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655027AF-CB29-44B4-AFFC-D696CDDBAB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350" y="1949667"/>
            <a:ext cx="1315021" cy="1395532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3398F80C-B590-4E0E-8801-C066D49531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3720" y="1933118"/>
            <a:ext cx="1315021" cy="1395532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1CE8A60F-AE43-484C-A1C9-7E3E8126A7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718" y="1926090"/>
            <a:ext cx="1310236" cy="1390455"/>
          </a:xfrm>
          <a:prstGeom prst="rect">
            <a:avLst/>
          </a:prstGeom>
        </p:spPr>
      </p:pic>
      <p:sp>
        <p:nvSpPr>
          <p:cNvPr id="76" name="Arrow: Curved Down 75">
            <a:extLst>
              <a:ext uri="{FF2B5EF4-FFF2-40B4-BE49-F238E27FC236}">
                <a16:creationId xmlns:a16="http://schemas.microsoft.com/office/drawing/2014/main" id="{65AD1C24-9088-44C3-828A-80CBFA2FC820}"/>
              </a:ext>
            </a:extLst>
          </p:cNvPr>
          <p:cNvSpPr/>
          <p:nvPr/>
        </p:nvSpPr>
        <p:spPr>
          <a:xfrm flipH="1">
            <a:off x="9144579" y="5019988"/>
            <a:ext cx="876749" cy="311305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7" name="Arrow: Curved Down 76">
            <a:extLst>
              <a:ext uri="{FF2B5EF4-FFF2-40B4-BE49-F238E27FC236}">
                <a16:creationId xmlns:a16="http://schemas.microsoft.com/office/drawing/2014/main" id="{36930E03-9348-4D2A-A1F5-071253B35678}"/>
              </a:ext>
            </a:extLst>
          </p:cNvPr>
          <p:cNvSpPr/>
          <p:nvPr/>
        </p:nvSpPr>
        <p:spPr>
          <a:xfrm flipH="1">
            <a:off x="8318108" y="5001947"/>
            <a:ext cx="876749" cy="311305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5" name="Arrow: Curved Down 74">
            <a:extLst>
              <a:ext uri="{FF2B5EF4-FFF2-40B4-BE49-F238E27FC236}">
                <a16:creationId xmlns:a16="http://schemas.microsoft.com/office/drawing/2014/main" id="{7A3B45E4-2860-412B-87EA-6DC92285F64E}"/>
              </a:ext>
            </a:extLst>
          </p:cNvPr>
          <p:cNvSpPr/>
          <p:nvPr/>
        </p:nvSpPr>
        <p:spPr>
          <a:xfrm flipH="1">
            <a:off x="7541915" y="5018456"/>
            <a:ext cx="876749" cy="311305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8" name="Arrow: Curved Down 77">
            <a:extLst>
              <a:ext uri="{FF2B5EF4-FFF2-40B4-BE49-F238E27FC236}">
                <a16:creationId xmlns:a16="http://schemas.microsoft.com/office/drawing/2014/main" id="{228F49F5-8480-4E21-8BDD-8510400A68B0}"/>
              </a:ext>
            </a:extLst>
          </p:cNvPr>
          <p:cNvSpPr/>
          <p:nvPr/>
        </p:nvSpPr>
        <p:spPr>
          <a:xfrm flipH="1">
            <a:off x="6765722" y="5011058"/>
            <a:ext cx="876749" cy="311305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4" name="Arrow: Curved Down 73">
            <a:extLst>
              <a:ext uri="{FF2B5EF4-FFF2-40B4-BE49-F238E27FC236}">
                <a16:creationId xmlns:a16="http://schemas.microsoft.com/office/drawing/2014/main" id="{58A878E4-0899-4492-B5F6-495F4081ACB9}"/>
              </a:ext>
            </a:extLst>
          </p:cNvPr>
          <p:cNvSpPr/>
          <p:nvPr/>
        </p:nvSpPr>
        <p:spPr>
          <a:xfrm flipH="1">
            <a:off x="5989529" y="5039462"/>
            <a:ext cx="876749" cy="311305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4525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9F4A7E8-6E95-4550-91AB-B13DD7B7D510}"/>
              </a:ext>
            </a:extLst>
          </p:cNvPr>
          <p:cNvSpPr txBox="1"/>
          <p:nvPr/>
        </p:nvSpPr>
        <p:spPr>
          <a:xfrm>
            <a:off x="2608677" y="619607"/>
            <a:ext cx="65656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5400" b="1" dirty="0"/>
              <a:t>four hundred and fifty</a:t>
            </a:r>
            <a:endParaRPr lang="en-GB" sz="2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F22502-A43F-4965-A867-37F07D444A0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173" y="6322695"/>
            <a:ext cx="1395095" cy="53530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888FD48-8582-404B-98E6-B0689D08FC84}"/>
              </a:ext>
            </a:extLst>
          </p:cNvPr>
          <p:cNvGrpSpPr/>
          <p:nvPr/>
        </p:nvGrpSpPr>
        <p:grpSpPr>
          <a:xfrm>
            <a:off x="1369273" y="5353680"/>
            <a:ext cx="10434329" cy="625553"/>
            <a:chOff x="1369273" y="5353680"/>
            <a:chExt cx="10434329" cy="62555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B921525-7FAE-4D0C-8401-B321B1216B79}"/>
                </a:ext>
              </a:extLst>
            </p:cNvPr>
            <p:cNvGrpSpPr/>
            <p:nvPr/>
          </p:nvGrpSpPr>
          <p:grpSpPr>
            <a:xfrm>
              <a:off x="1369273" y="5354414"/>
              <a:ext cx="10434329" cy="624819"/>
              <a:chOff x="920319" y="5427309"/>
              <a:chExt cx="10434329" cy="624819"/>
            </a:xfrm>
          </p:grpSpPr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DF71F826-82AE-47E6-B144-3AC27F774F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0319" y="5427309"/>
                <a:ext cx="10162820" cy="582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A6B9591-67A2-4C15-A1EE-9A4162FDFD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9507" y="5445507"/>
                <a:ext cx="0" cy="18660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BDB17B6-8E82-4376-A7A0-270C59D7C2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46701" y="5433134"/>
                <a:ext cx="0" cy="211365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3E89065-D6EF-482B-9FB6-B58A6EF997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6218" y="5445507"/>
                <a:ext cx="0" cy="18661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B20B8CB-B0A9-4D3C-A66B-603E3329FB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52727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45DD453-C934-4FBC-9AB8-1A71871AA3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67239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DCA4FA7-0140-4119-96D1-D0446281C5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5946" y="5433134"/>
                <a:ext cx="0" cy="198983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5471D07-0DE1-4E0F-9256-2500AB164C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35441" y="5433134"/>
                <a:ext cx="0" cy="198983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3430A26-8446-4E55-8E3C-2E6ABF7865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61570" y="5433134"/>
                <a:ext cx="0" cy="19898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E9DA408-4F42-4D57-96AC-0CAF9A797C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4948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B1DCE28-C447-4BA4-8906-CCC503901D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7045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8E4619B-A42B-425E-94AB-8B24EE0F48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7662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52C3A77-A612-46F2-AB3D-7C2A902E0A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87158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9769575-964B-45DC-BBD2-1C79F97E48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0281" y="5433134"/>
                <a:ext cx="0" cy="21119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02EE5C9B-C9F2-434E-9482-44D4B91A3C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70847" y="5433134"/>
                <a:ext cx="0" cy="21119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B18AC38-8B0C-4248-B56B-3BE2627B6A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22996" y="5433134"/>
                <a:ext cx="0" cy="21813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A11A521E-8B9A-4BB9-BC4B-8EC2E793D9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78103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E287C39-B02C-4440-A635-59177AB27B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75109" y="5445507"/>
                <a:ext cx="0" cy="205757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7EDDA15-E073-4E0A-A29D-51E49CBBF5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67302" y="5433134"/>
                <a:ext cx="854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9C1E6A1-FEAA-4A9A-95A8-0C62A13FCE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6327" y="5445507"/>
                <a:ext cx="0" cy="198826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99BFD9B-1A70-444E-8CC0-427C159647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19295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48D2D32-6C7E-4C62-91A7-973CC6EB97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2670" y="5445507"/>
                <a:ext cx="0" cy="20465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1411BEB2-93EC-4857-B6F3-E135D78BB5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67675" y="5445507"/>
                <a:ext cx="0" cy="22490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4C8D4D5-8F31-4668-9513-055489B8DFDC}"/>
                  </a:ext>
                </a:extLst>
              </p:cNvPr>
              <p:cNvSpPr txBox="1"/>
              <p:nvPr/>
            </p:nvSpPr>
            <p:spPr>
              <a:xfrm>
                <a:off x="1093506" y="5682796"/>
                <a:ext cx="10261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0          100         200         300          400        500         600       700         800       900         1000       1100        1200</a:t>
                </a:r>
              </a:p>
            </p:txBody>
          </p:sp>
        </p:grp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F3E7700-CB6B-4A60-9FC7-C2FFBAC9DE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07002" y="5360973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D109CE3-F8FB-47AB-BED3-B2A76F548851}"/>
                </a:ext>
              </a:extLst>
            </p:cNvPr>
            <p:cNvCxnSpPr>
              <a:cxnSpLocks/>
            </p:cNvCxnSpPr>
            <p:nvPr/>
          </p:nvCxnSpPr>
          <p:spPr>
            <a:xfrm>
              <a:off x="10832544" y="5353680"/>
              <a:ext cx="1309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9725200-757D-4FFB-B18F-BC03980258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88893" y="5362720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7046EF0-3143-4F90-9C25-368F032BFF56}"/>
              </a:ext>
            </a:extLst>
          </p:cNvPr>
          <p:cNvCxnSpPr>
            <a:cxnSpLocks/>
          </p:cNvCxnSpPr>
          <p:nvPr/>
        </p:nvCxnSpPr>
        <p:spPr>
          <a:xfrm>
            <a:off x="1898975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B302533-9206-49AF-8A17-36D4B9A9604E}"/>
              </a:ext>
            </a:extLst>
          </p:cNvPr>
          <p:cNvCxnSpPr>
            <a:cxnSpLocks/>
          </p:cNvCxnSpPr>
          <p:nvPr/>
        </p:nvCxnSpPr>
        <p:spPr>
          <a:xfrm>
            <a:off x="228959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5604567-D42E-4EC1-BAF9-1EC2E7927819}"/>
              </a:ext>
            </a:extLst>
          </p:cNvPr>
          <p:cNvCxnSpPr>
            <a:cxnSpLocks/>
          </p:cNvCxnSpPr>
          <p:nvPr/>
        </p:nvCxnSpPr>
        <p:spPr>
          <a:xfrm>
            <a:off x="2706842" y="5363074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5C5C130-9808-4BA4-9617-29ABD9149F9E}"/>
              </a:ext>
            </a:extLst>
          </p:cNvPr>
          <p:cNvCxnSpPr>
            <a:cxnSpLocks/>
          </p:cNvCxnSpPr>
          <p:nvPr/>
        </p:nvCxnSpPr>
        <p:spPr>
          <a:xfrm>
            <a:off x="3090190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BE213370-B2D7-4D11-823D-201CEDD889CE}"/>
              </a:ext>
            </a:extLst>
          </p:cNvPr>
          <p:cNvCxnSpPr>
            <a:cxnSpLocks/>
          </p:cNvCxnSpPr>
          <p:nvPr/>
        </p:nvCxnSpPr>
        <p:spPr>
          <a:xfrm>
            <a:off x="3505832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E6E0605-3A1A-428D-83CC-64544BE3D165}"/>
              </a:ext>
            </a:extLst>
          </p:cNvPr>
          <p:cNvCxnSpPr>
            <a:cxnSpLocks/>
          </p:cNvCxnSpPr>
          <p:nvPr/>
        </p:nvCxnSpPr>
        <p:spPr>
          <a:xfrm>
            <a:off x="3940839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3375506-8047-4292-8C12-E22F54E920AA}"/>
              </a:ext>
            </a:extLst>
          </p:cNvPr>
          <p:cNvCxnSpPr>
            <a:cxnSpLocks/>
          </p:cNvCxnSpPr>
          <p:nvPr/>
        </p:nvCxnSpPr>
        <p:spPr>
          <a:xfrm>
            <a:off x="434921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04B2EFE-2DDF-484A-A276-7F7A0B172D06}"/>
              </a:ext>
            </a:extLst>
          </p:cNvPr>
          <p:cNvCxnSpPr>
            <a:cxnSpLocks/>
          </p:cNvCxnSpPr>
          <p:nvPr/>
        </p:nvCxnSpPr>
        <p:spPr>
          <a:xfrm>
            <a:off x="4748706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5DCF014E-D8DD-4F45-980B-63D201937BF1}"/>
              </a:ext>
            </a:extLst>
          </p:cNvPr>
          <p:cNvCxnSpPr>
            <a:cxnSpLocks/>
          </p:cNvCxnSpPr>
          <p:nvPr/>
        </p:nvCxnSpPr>
        <p:spPr>
          <a:xfrm>
            <a:off x="5130446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ECEB29FC-1FD2-44BA-B209-D62524119D85}"/>
              </a:ext>
            </a:extLst>
          </p:cNvPr>
          <p:cNvCxnSpPr>
            <a:cxnSpLocks/>
          </p:cNvCxnSpPr>
          <p:nvPr/>
        </p:nvCxnSpPr>
        <p:spPr>
          <a:xfrm>
            <a:off x="5521064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230CA80-9455-4912-9DF0-B31195DDC160}"/>
              </a:ext>
            </a:extLst>
          </p:cNvPr>
          <p:cNvCxnSpPr>
            <a:cxnSpLocks/>
          </p:cNvCxnSpPr>
          <p:nvPr/>
        </p:nvCxnSpPr>
        <p:spPr>
          <a:xfrm>
            <a:off x="5891491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56B4261F-F383-4800-B299-7D33DEC21C87}"/>
              </a:ext>
            </a:extLst>
          </p:cNvPr>
          <p:cNvCxnSpPr>
            <a:cxnSpLocks/>
          </p:cNvCxnSpPr>
          <p:nvPr/>
        </p:nvCxnSpPr>
        <p:spPr>
          <a:xfrm>
            <a:off x="6312657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78A605B-0583-412C-91D2-446D70DF7CFC}"/>
              </a:ext>
            </a:extLst>
          </p:cNvPr>
          <p:cNvCxnSpPr>
            <a:cxnSpLocks/>
          </p:cNvCxnSpPr>
          <p:nvPr/>
        </p:nvCxnSpPr>
        <p:spPr>
          <a:xfrm>
            <a:off x="6673031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C2DC7885-02B5-4749-A2F6-57A8083E3D26}"/>
              </a:ext>
            </a:extLst>
          </p:cNvPr>
          <p:cNvCxnSpPr>
            <a:cxnSpLocks/>
          </p:cNvCxnSpPr>
          <p:nvPr/>
        </p:nvCxnSpPr>
        <p:spPr>
          <a:xfrm>
            <a:off x="704950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5A8E04B8-471C-4482-AAB1-393DA0580B22}"/>
              </a:ext>
            </a:extLst>
          </p:cNvPr>
          <p:cNvCxnSpPr>
            <a:cxnSpLocks/>
          </p:cNvCxnSpPr>
          <p:nvPr/>
        </p:nvCxnSpPr>
        <p:spPr>
          <a:xfrm>
            <a:off x="7377977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AAC57D3-F2F8-42A2-AD1C-C1F873763701}"/>
              </a:ext>
            </a:extLst>
          </p:cNvPr>
          <p:cNvCxnSpPr>
            <a:cxnSpLocks/>
          </p:cNvCxnSpPr>
          <p:nvPr/>
        </p:nvCxnSpPr>
        <p:spPr>
          <a:xfrm>
            <a:off x="7830738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3A2D4060-2BB0-48DD-B0D5-C2DD56B13455}"/>
              </a:ext>
            </a:extLst>
          </p:cNvPr>
          <p:cNvCxnSpPr>
            <a:cxnSpLocks/>
          </p:cNvCxnSpPr>
          <p:nvPr/>
        </p:nvCxnSpPr>
        <p:spPr>
          <a:xfrm>
            <a:off x="8230233" y="5364286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C8F4B2D-C309-451E-A04F-AA5302730F7F}"/>
              </a:ext>
            </a:extLst>
          </p:cNvPr>
          <p:cNvCxnSpPr>
            <a:cxnSpLocks/>
          </p:cNvCxnSpPr>
          <p:nvPr/>
        </p:nvCxnSpPr>
        <p:spPr>
          <a:xfrm>
            <a:off x="8583210" y="536614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D937EE4-394B-4CD3-B6F5-DF2DDB9722EA}"/>
              </a:ext>
            </a:extLst>
          </p:cNvPr>
          <p:cNvCxnSpPr>
            <a:cxnSpLocks/>
          </p:cNvCxnSpPr>
          <p:nvPr/>
        </p:nvCxnSpPr>
        <p:spPr>
          <a:xfrm>
            <a:off x="89867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9BE52A2C-3E88-49CF-BB45-B60730D1F7FB}"/>
              </a:ext>
            </a:extLst>
          </p:cNvPr>
          <p:cNvCxnSpPr>
            <a:cxnSpLocks/>
          </p:cNvCxnSpPr>
          <p:nvPr/>
        </p:nvCxnSpPr>
        <p:spPr>
          <a:xfrm>
            <a:off x="93931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BE49BF17-DAFA-4844-8C22-9AFD8A4B800F}"/>
              </a:ext>
            </a:extLst>
          </p:cNvPr>
          <p:cNvCxnSpPr>
            <a:cxnSpLocks/>
          </p:cNvCxnSpPr>
          <p:nvPr/>
        </p:nvCxnSpPr>
        <p:spPr>
          <a:xfrm>
            <a:off x="9808777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A7DBD745-E0A8-476B-B93C-157A187F43F8}"/>
              </a:ext>
            </a:extLst>
          </p:cNvPr>
          <p:cNvCxnSpPr>
            <a:cxnSpLocks/>
          </p:cNvCxnSpPr>
          <p:nvPr/>
        </p:nvCxnSpPr>
        <p:spPr>
          <a:xfrm>
            <a:off x="102244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74FBF4E8-49E3-4DCB-ACA5-3D2D0934B6A5}"/>
              </a:ext>
            </a:extLst>
          </p:cNvPr>
          <p:cNvCxnSpPr>
            <a:cxnSpLocks/>
          </p:cNvCxnSpPr>
          <p:nvPr/>
        </p:nvCxnSpPr>
        <p:spPr>
          <a:xfrm>
            <a:off x="106308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861DFFE5-AEFA-45A5-B1B3-A58CCD66B51F}"/>
              </a:ext>
            </a:extLst>
          </p:cNvPr>
          <p:cNvCxnSpPr>
            <a:cxnSpLocks/>
          </p:cNvCxnSpPr>
          <p:nvPr/>
        </p:nvCxnSpPr>
        <p:spPr>
          <a:xfrm>
            <a:off x="11046449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2" name="Picture 61">
            <a:extLst>
              <a:ext uri="{FF2B5EF4-FFF2-40B4-BE49-F238E27FC236}">
                <a16:creationId xmlns:a16="http://schemas.microsoft.com/office/drawing/2014/main" id="{47277ED2-7401-4E65-92F0-B23FC48E2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2398" y="1948246"/>
            <a:ext cx="249288" cy="1203877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62934D1A-667A-4437-A800-333BFBE8A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3940" y="1960527"/>
            <a:ext cx="249288" cy="1203877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16DE6358-E7A6-4A49-AAA5-084FB68DD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2067" y="1968830"/>
            <a:ext cx="249288" cy="120387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57D58144-C85D-483F-8B63-E9657BA0D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194" y="1968830"/>
            <a:ext cx="249288" cy="1203877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64EC5B30-0FF0-4576-8687-DF8460258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6094" y="1956045"/>
            <a:ext cx="249288" cy="1203877"/>
          </a:xfrm>
          <a:prstGeom prst="rect">
            <a:avLst/>
          </a:prstGeom>
        </p:spPr>
      </p:pic>
      <p:sp>
        <p:nvSpPr>
          <p:cNvPr id="67" name="Arrow: Curved Down 66">
            <a:extLst>
              <a:ext uri="{FF2B5EF4-FFF2-40B4-BE49-F238E27FC236}">
                <a16:creationId xmlns:a16="http://schemas.microsoft.com/office/drawing/2014/main" id="{CC1537C3-5E81-41C3-B274-940713873409}"/>
              </a:ext>
            </a:extLst>
          </p:cNvPr>
          <p:cNvSpPr/>
          <p:nvPr/>
        </p:nvSpPr>
        <p:spPr>
          <a:xfrm flipH="1">
            <a:off x="9971050" y="5026351"/>
            <a:ext cx="876749" cy="311305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5F96AD21-3C46-40B3-A872-761BBC648E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6112" y="1933118"/>
            <a:ext cx="1310236" cy="1390455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1A4319A3-7846-449C-ADC3-92A4DA6340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4900" y="1948246"/>
            <a:ext cx="1315021" cy="1395532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655027AF-CB29-44B4-AFFC-D696CDDBAB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350" y="1949667"/>
            <a:ext cx="1315021" cy="1395532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3398F80C-B590-4E0E-8801-C066D49531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3720" y="1933118"/>
            <a:ext cx="1315021" cy="1395532"/>
          </a:xfrm>
          <a:prstGeom prst="rect">
            <a:avLst/>
          </a:prstGeom>
        </p:spPr>
      </p:pic>
      <p:sp>
        <p:nvSpPr>
          <p:cNvPr id="76" name="Arrow: Curved Down 75">
            <a:extLst>
              <a:ext uri="{FF2B5EF4-FFF2-40B4-BE49-F238E27FC236}">
                <a16:creationId xmlns:a16="http://schemas.microsoft.com/office/drawing/2014/main" id="{65AD1C24-9088-44C3-828A-80CBFA2FC820}"/>
              </a:ext>
            </a:extLst>
          </p:cNvPr>
          <p:cNvSpPr/>
          <p:nvPr/>
        </p:nvSpPr>
        <p:spPr>
          <a:xfrm flipH="1">
            <a:off x="9144579" y="5019988"/>
            <a:ext cx="876749" cy="311305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7" name="Arrow: Curved Down 76">
            <a:extLst>
              <a:ext uri="{FF2B5EF4-FFF2-40B4-BE49-F238E27FC236}">
                <a16:creationId xmlns:a16="http://schemas.microsoft.com/office/drawing/2014/main" id="{36930E03-9348-4D2A-A1F5-071253B35678}"/>
              </a:ext>
            </a:extLst>
          </p:cNvPr>
          <p:cNvSpPr/>
          <p:nvPr/>
        </p:nvSpPr>
        <p:spPr>
          <a:xfrm flipH="1">
            <a:off x="8318108" y="5001947"/>
            <a:ext cx="876749" cy="311305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5" name="Arrow: Curved Down 74">
            <a:extLst>
              <a:ext uri="{FF2B5EF4-FFF2-40B4-BE49-F238E27FC236}">
                <a16:creationId xmlns:a16="http://schemas.microsoft.com/office/drawing/2014/main" id="{7A3B45E4-2860-412B-87EA-6DC92285F64E}"/>
              </a:ext>
            </a:extLst>
          </p:cNvPr>
          <p:cNvSpPr/>
          <p:nvPr/>
        </p:nvSpPr>
        <p:spPr>
          <a:xfrm flipH="1">
            <a:off x="7541915" y="5018456"/>
            <a:ext cx="876749" cy="311305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8" name="Arrow: Curved Down 77">
            <a:extLst>
              <a:ext uri="{FF2B5EF4-FFF2-40B4-BE49-F238E27FC236}">
                <a16:creationId xmlns:a16="http://schemas.microsoft.com/office/drawing/2014/main" id="{228F49F5-8480-4E21-8BDD-8510400A68B0}"/>
              </a:ext>
            </a:extLst>
          </p:cNvPr>
          <p:cNvSpPr/>
          <p:nvPr/>
        </p:nvSpPr>
        <p:spPr>
          <a:xfrm flipH="1">
            <a:off x="6765722" y="5011058"/>
            <a:ext cx="876749" cy="311305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4" name="Arrow: Curved Down 73">
            <a:extLst>
              <a:ext uri="{FF2B5EF4-FFF2-40B4-BE49-F238E27FC236}">
                <a16:creationId xmlns:a16="http://schemas.microsoft.com/office/drawing/2014/main" id="{58A878E4-0899-4492-B5F6-495F4081ACB9}"/>
              </a:ext>
            </a:extLst>
          </p:cNvPr>
          <p:cNvSpPr/>
          <p:nvPr/>
        </p:nvSpPr>
        <p:spPr>
          <a:xfrm flipH="1">
            <a:off x="5989529" y="5039462"/>
            <a:ext cx="876749" cy="311305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3" name="Arrow: Curved Down 72">
            <a:extLst>
              <a:ext uri="{FF2B5EF4-FFF2-40B4-BE49-F238E27FC236}">
                <a16:creationId xmlns:a16="http://schemas.microsoft.com/office/drawing/2014/main" id="{56A7BD36-F537-4907-A214-24CADD5A35ED}"/>
              </a:ext>
            </a:extLst>
          </p:cNvPr>
          <p:cNvSpPr/>
          <p:nvPr/>
        </p:nvSpPr>
        <p:spPr>
          <a:xfrm flipH="1">
            <a:off x="5212486" y="5028815"/>
            <a:ext cx="876749" cy="311305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3488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9F4A7E8-6E95-4550-91AB-B13DD7B7D510}"/>
              </a:ext>
            </a:extLst>
          </p:cNvPr>
          <p:cNvSpPr txBox="1"/>
          <p:nvPr/>
        </p:nvSpPr>
        <p:spPr>
          <a:xfrm>
            <a:off x="2435009" y="619607"/>
            <a:ext cx="69129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5400" b="1" dirty="0"/>
              <a:t>three hundred and fifty</a:t>
            </a:r>
            <a:endParaRPr lang="en-GB" sz="2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F22502-A43F-4965-A867-37F07D444A0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173" y="6322695"/>
            <a:ext cx="1395095" cy="53530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888FD48-8582-404B-98E6-B0689D08FC84}"/>
              </a:ext>
            </a:extLst>
          </p:cNvPr>
          <p:cNvGrpSpPr/>
          <p:nvPr/>
        </p:nvGrpSpPr>
        <p:grpSpPr>
          <a:xfrm>
            <a:off x="1369273" y="5353680"/>
            <a:ext cx="10434329" cy="625553"/>
            <a:chOff x="1369273" y="5353680"/>
            <a:chExt cx="10434329" cy="62555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B921525-7FAE-4D0C-8401-B321B1216B79}"/>
                </a:ext>
              </a:extLst>
            </p:cNvPr>
            <p:cNvGrpSpPr/>
            <p:nvPr/>
          </p:nvGrpSpPr>
          <p:grpSpPr>
            <a:xfrm>
              <a:off x="1369273" y="5354414"/>
              <a:ext cx="10434329" cy="624819"/>
              <a:chOff x="920319" y="5427309"/>
              <a:chExt cx="10434329" cy="624819"/>
            </a:xfrm>
          </p:grpSpPr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DF71F826-82AE-47E6-B144-3AC27F774F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0319" y="5427309"/>
                <a:ext cx="10162820" cy="582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A6B9591-67A2-4C15-A1EE-9A4162FDFD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9507" y="5445507"/>
                <a:ext cx="0" cy="18660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BDB17B6-8E82-4376-A7A0-270C59D7C2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46701" y="5433134"/>
                <a:ext cx="0" cy="211365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3E89065-D6EF-482B-9FB6-B58A6EF997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6218" y="5445507"/>
                <a:ext cx="0" cy="18661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B20B8CB-B0A9-4D3C-A66B-603E3329FB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52727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45DD453-C934-4FBC-9AB8-1A71871AA3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67239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DCA4FA7-0140-4119-96D1-D0446281C5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5946" y="5433134"/>
                <a:ext cx="0" cy="198983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5471D07-0DE1-4E0F-9256-2500AB164C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35441" y="5433134"/>
                <a:ext cx="0" cy="198983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3430A26-8446-4E55-8E3C-2E6ABF7865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61570" y="5433134"/>
                <a:ext cx="0" cy="19898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E9DA408-4F42-4D57-96AC-0CAF9A797C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4948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B1DCE28-C447-4BA4-8906-CCC503901D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7045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8E4619B-A42B-425E-94AB-8B24EE0F48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7662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52C3A77-A612-46F2-AB3D-7C2A902E0A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87158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9769575-964B-45DC-BBD2-1C79F97E48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0281" y="5433134"/>
                <a:ext cx="0" cy="21119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02EE5C9B-C9F2-434E-9482-44D4B91A3C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70847" y="5433134"/>
                <a:ext cx="0" cy="21119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B18AC38-8B0C-4248-B56B-3BE2627B6A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22996" y="5433134"/>
                <a:ext cx="0" cy="21813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A11A521E-8B9A-4BB9-BC4B-8EC2E793D9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78103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E287C39-B02C-4440-A635-59177AB27B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75109" y="5445507"/>
                <a:ext cx="0" cy="205757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7EDDA15-E073-4E0A-A29D-51E49CBBF5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67302" y="5433134"/>
                <a:ext cx="854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9C1E6A1-FEAA-4A9A-95A8-0C62A13FCE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6327" y="5445507"/>
                <a:ext cx="0" cy="198826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99BFD9B-1A70-444E-8CC0-427C159647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19295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48D2D32-6C7E-4C62-91A7-973CC6EB97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2670" y="5445507"/>
                <a:ext cx="0" cy="20465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1411BEB2-93EC-4857-B6F3-E135D78BB5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67675" y="5445507"/>
                <a:ext cx="0" cy="22490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4C8D4D5-8F31-4668-9513-055489B8DFDC}"/>
                  </a:ext>
                </a:extLst>
              </p:cNvPr>
              <p:cNvSpPr txBox="1"/>
              <p:nvPr/>
            </p:nvSpPr>
            <p:spPr>
              <a:xfrm>
                <a:off x="1093506" y="5682796"/>
                <a:ext cx="10261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0          100         200         300          400        500         600       700         800       900         1000       1100        1200</a:t>
                </a:r>
              </a:p>
            </p:txBody>
          </p:sp>
        </p:grp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F3E7700-CB6B-4A60-9FC7-C2FFBAC9DE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07002" y="5360973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D109CE3-F8FB-47AB-BED3-B2A76F548851}"/>
                </a:ext>
              </a:extLst>
            </p:cNvPr>
            <p:cNvCxnSpPr>
              <a:cxnSpLocks/>
            </p:cNvCxnSpPr>
            <p:nvPr/>
          </p:nvCxnSpPr>
          <p:spPr>
            <a:xfrm>
              <a:off x="10832544" y="5353680"/>
              <a:ext cx="1309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9725200-757D-4FFB-B18F-BC03980258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88893" y="5362720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7046EF0-3143-4F90-9C25-368F032BFF56}"/>
              </a:ext>
            </a:extLst>
          </p:cNvPr>
          <p:cNvCxnSpPr>
            <a:cxnSpLocks/>
          </p:cNvCxnSpPr>
          <p:nvPr/>
        </p:nvCxnSpPr>
        <p:spPr>
          <a:xfrm>
            <a:off x="1898975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B302533-9206-49AF-8A17-36D4B9A9604E}"/>
              </a:ext>
            </a:extLst>
          </p:cNvPr>
          <p:cNvCxnSpPr>
            <a:cxnSpLocks/>
          </p:cNvCxnSpPr>
          <p:nvPr/>
        </p:nvCxnSpPr>
        <p:spPr>
          <a:xfrm>
            <a:off x="228959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5604567-D42E-4EC1-BAF9-1EC2E7927819}"/>
              </a:ext>
            </a:extLst>
          </p:cNvPr>
          <p:cNvCxnSpPr>
            <a:cxnSpLocks/>
          </p:cNvCxnSpPr>
          <p:nvPr/>
        </p:nvCxnSpPr>
        <p:spPr>
          <a:xfrm>
            <a:off x="2706842" y="5363074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5C5C130-9808-4BA4-9617-29ABD9149F9E}"/>
              </a:ext>
            </a:extLst>
          </p:cNvPr>
          <p:cNvCxnSpPr>
            <a:cxnSpLocks/>
          </p:cNvCxnSpPr>
          <p:nvPr/>
        </p:nvCxnSpPr>
        <p:spPr>
          <a:xfrm>
            <a:off x="3090190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BE213370-B2D7-4D11-823D-201CEDD889CE}"/>
              </a:ext>
            </a:extLst>
          </p:cNvPr>
          <p:cNvCxnSpPr>
            <a:cxnSpLocks/>
          </p:cNvCxnSpPr>
          <p:nvPr/>
        </p:nvCxnSpPr>
        <p:spPr>
          <a:xfrm>
            <a:off x="3505832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E6E0605-3A1A-428D-83CC-64544BE3D165}"/>
              </a:ext>
            </a:extLst>
          </p:cNvPr>
          <p:cNvCxnSpPr>
            <a:cxnSpLocks/>
          </p:cNvCxnSpPr>
          <p:nvPr/>
        </p:nvCxnSpPr>
        <p:spPr>
          <a:xfrm>
            <a:off x="3940839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3375506-8047-4292-8C12-E22F54E920AA}"/>
              </a:ext>
            </a:extLst>
          </p:cNvPr>
          <p:cNvCxnSpPr>
            <a:cxnSpLocks/>
          </p:cNvCxnSpPr>
          <p:nvPr/>
        </p:nvCxnSpPr>
        <p:spPr>
          <a:xfrm>
            <a:off x="434921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04B2EFE-2DDF-484A-A276-7F7A0B172D06}"/>
              </a:ext>
            </a:extLst>
          </p:cNvPr>
          <p:cNvCxnSpPr>
            <a:cxnSpLocks/>
          </p:cNvCxnSpPr>
          <p:nvPr/>
        </p:nvCxnSpPr>
        <p:spPr>
          <a:xfrm>
            <a:off x="4748706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5DCF014E-D8DD-4F45-980B-63D201937BF1}"/>
              </a:ext>
            </a:extLst>
          </p:cNvPr>
          <p:cNvCxnSpPr>
            <a:cxnSpLocks/>
          </p:cNvCxnSpPr>
          <p:nvPr/>
        </p:nvCxnSpPr>
        <p:spPr>
          <a:xfrm>
            <a:off x="5130446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ECEB29FC-1FD2-44BA-B209-D62524119D85}"/>
              </a:ext>
            </a:extLst>
          </p:cNvPr>
          <p:cNvCxnSpPr>
            <a:cxnSpLocks/>
          </p:cNvCxnSpPr>
          <p:nvPr/>
        </p:nvCxnSpPr>
        <p:spPr>
          <a:xfrm>
            <a:off x="5521064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230CA80-9455-4912-9DF0-B31195DDC160}"/>
              </a:ext>
            </a:extLst>
          </p:cNvPr>
          <p:cNvCxnSpPr>
            <a:cxnSpLocks/>
          </p:cNvCxnSpPr>
          <p:nvPr/>
        </p:nvCxnSpPr>
        <p:spPr>
          <a:xfrm>
            <a:off x="5891491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56B4261F-F383-4800-B299-7D33DEC21C87}"/>
              </a:ext>
            </a:extLst>
          </p:cNvPr>
          <p:cNvCxnSpPr>
            <a:cxnSpLocks/>
          </p:cNvCxnSpPr>
          <p:nvPr/>
        </p:nvCxnSpPr>
        <p:spPr>
          <a:xfrm>
            <a:off x="6312657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78A605B-0583-412C-91D2-446D70DF7CFC}"/>
              </a:ext>
            </a:extLst>
          </p:cNvPr>
          <p:cNvCxnSpPr>
            <a:cxnSpLocks/>
          </p:cNvCxnSpPr>
          <p:nvPr/>
        </p:nvCxnSpPr>
        <p:spPr>
          <a:xfrm>
            <a:off x="6673031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C2DC7885-02B5-4749-A2F6-57A8083E3D26}"/>
              </a:ext>
            </a:extLst>
          </p:cNvPr>
          <p:cNvCxnSpPr>
            <a:cxnSpLocks/>
          </p:cNvCxnSpPr>
          <p:nvPr/>
        </p:nvCxnSpPr>
        <p:spPr>
          <a:xfrm>
            <a:off x="704950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5A8E04B8-471C-4482-AAB1-393DA0580B22}"/>
              </a:ext>
            </a:extLst>
          </p:cNvPr>
          <p:cNvCxnSpPr>
            <a:cxnSpLocks/>
          </p:cNvCxnSpPr>
          <p:nvPr/>
        </p:nvCxnSpPr>
        <p:spPr>
          <a:xfrm>
            <a:off x="7377977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AAC57D3-F2F8-42A2-AD1C-C1F873763701}"/>
              </a:ext>
            </a:extLst>
          </p:cNvPr>
          <p:cNvCxnSpPr>
            <a:cxnSpLocks/>
          </p:cNvCxnSpPr>
          <p:nvPr/>
        </p:nvCxnSpPr>
        <p:spPr>
          <a:xfrm>
            <a:off x="7830738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3A2D4060-2BB0-48DD-B0D5-C2DD56B13455}"/>
              </a:ext>
            </a:extLst>
          </p:cNvPr>
          <p:cNvCxnSpPr>
            <a:cxnSpLocks/>
          </p:cNvCxnSpPr>
          <p:nvPr/>
        </p:nvCxnSpPr>
        <p:spPr>
          <a:xfrm>
            <a:off x="8230233" y="5364286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C8F4B2D-C309-451E-A04F-AA5302730F7F}"/>
              </a:ext>
            </a:extLst>
          </p:cNvPr>
          <p:cNvCxnSpPr>
            <a:cxnSpLocks/>
          </p:cNvCxnSpPr>
          <p:nvPr/>
        </p:nvCxnSpPr>
        <p:spPr>
          <a:xfrm>
            <a:off x="8583210" y="536614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D937EE4-394B-4CD3-B6F5-DF2DDB9722EA}"/>
              </a:ext>
            </a:extLst>
          </p:cNvPr>
          <p:cNvCxnSpPr>
            <a:cxnSpLocks/>
          </p:cNvCxnSpPr>
          <p:nvPr/>
        </p:nvCxnSpPr>
        <p:spPr>
          <a:xfrm>
            <a:off x="89867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9BE52A2C-3E88-49CF-BB45-B60730D1F7FB}"/>
              </a:ext>
            </a:extLst>
          </p:cNvPr>
          <p:cNvCxnSpPr>
            <a:cxnSpLocks/>
          </p:cNvCxnSpPr>
          <p:nvPr/>
        </p:nvCxnSpPr>
        <p:spPr>
          <a:xfrm>
            <a:off x="93931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BE49BF17-DAFA-4844-8C22-9AFD8A4B800F}"/>
              </a:ext>
            </a:extLst>
          </p:cNvPr>
          <p:cNvCxnSpPr>
            <a:cxnSpLocks/>
          </p:cNvCxnSpPr>
          <p:nvPr/>
        </p:nvCxnSpPr>
        <p:spPr>
          <a:xfrm>
            <a:off x="9808777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A7DBD745-E0A8-476B-B93C-157A187F43F8}"/>
              </a:ext>
            </a:extLst>
          </p:cNvPr>
          <p:cNvCxnSpPr>
            <a:cxnSpLocks/>
          </p:cNvCxnSpPr>
          <p:nvPr/>
        </p:nvCxnSpPr>
        <p:spPr>
          <a:xfrm>
            <a:off x="102244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74FBF4E8-49E3-4DCB-ACA5-3D2D0934B6A5}"/>
              </a:ext>
            </a:extLst>
          </p:cNvPr>
          <p:cNvCxnSpPr>
            <a:cxnSpLocks/>
          </p:cNvCxnSpPr>
          <p:nvPr/>
        </p:nvCxnSpPr>
        <p:spPr>
          <a:xfrm>
            <a:off x="106308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861DFFE5-AEFA-45A5-B1B3-A58CCD66B51F}"/>
              </a:ext>
            </a:extLst>
          </p:cNvPr>
          <p:cNvCxnSpPr>
            <a:cxnSpLocks/>
          </p:cNvCxnSpPr>
          <p:nvPr/>
        </p:nvCxnSpPr>
        <p:spPr>
          <a:xfrm>
            <a:off x="11046449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2" name="Picture 61">
            <a:extLst>
              <a:ext uri="{FF2B5EF4-FFF2-40B4-BE49-F238E27FC236}">
                <a16:creationId xmlns:a16="http://schemas.microsoft.com/office/drawing/2014/main" id="{47277ED2-7401-4E65-92F0-B23FC48E2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2398" y="1948246"/>
            <a:ext cx="249288" cy="1203877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62934D1A-667A-4437-A800-333BFBE8A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3940" y="1960527"/>
            <a:ext cx="249288" cy="1203877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16DE6358-E7A6-4A49-AAA5-084FB68DD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2067" y="1968830"/>
            <a:ext cx="249288" cy="120387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57D58144-C85D-483F-8B63-E9657BA0D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194" y="1968830"/>
            <a:ext cx="249288" cy="1203877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64EC5B30-0FF0-4576-8687-DF8460258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6094" y="1956045"/>
            <a:ext cx="249288" cy="1203877"/>
          </a:xfrm>
          <a:prstGeom prst="rect">
            <a:avLst/>
          </a:prstGeom>
        </p:spPr>
      </p:pic>
      <p:sp>
        <p:nvSpPr>
          <p:cNvPr id="67" name="Arrow: Curved Down 66">
            <a:extLst>
              <a:ext uri="{FF2B5EF4-FFF2-40B4-BE49-F238E27FC236}">
                <a16:creationId xmlns:a16="http://schemas.microsoft.com/office/drawing/2014/main" id="{CC1537C3-5E81-41C3-B274-940713873409}"/>
              </a:ext>
            </a:extLst>
          </p:cNvPr>
          <p:cNvSpPr/>
          <p:nvPr/>
        </p:nvSpPr>
        <p:spPr>
          <a:xfrm flipH="1">
            <a:off x="9971050" y="5026351"/>
            <a:ext cx="876749" cy="311305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5F96AD21-3C46-40B3-A872-761BBC648E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6112" y="1933118"/>
            <a:ext cx="1310236" cy="1390455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1A4319A3-7846-449C-ADC3-92A4DA6340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4900" y="1948246"/>
            <a:ext cx="1315021" cy="1395532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3398F80C-B590-4E0E-8801-C066D49531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3720" y="1933118"/>
            <a:ext cx="1315021" cy="1395532"/>
          </a:xfrm>
          <a:prstGeom prst="rect">
            <a:avLst/>
          </a:prstGeom>
        </p:spPr>
      </p:pic>
      <p:sp>
        <p:nvSpPr>
          <p:cNvPr id="76" name="Arrow: Curved Down 75">
            <a:extLst>
              <a:ext uri="{FF2B5EF4-FFF2-40B4-BE49-F238E27FC236}">
                <a16:creationId xmlns:a16="http://schemas.microsoft.com/office/drawing/2014/main" id="{65AD1C24-9088-44C3-828A-80CBFA2FC820}"/>
              </a:ext>
            </a:extLst>
          </p:cNvPr>
          <p:cNvSpPr/>
          <p:nvPr/>
        </p:nvSpPr>
        <p:spPr>
          <a:xfrm flipH="1">
            <a:off x="9144579" y="5019988"/>
            <a:ext cx="876749" cy="311305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7" name="Arrow: Curved Down 76">
            <a:extLst>
              <a:ext uri="{FF2B5EF4-FFF2-40B4-BE49-F238E27FC236}">
                <a16:creationId xmlns:a16="http://schemas.microsoft.com/office/drawing/2014/main" id="{36930E03-9348-4D2A-A1F5-071253B35678}"/>
              </a:ext>
            </a:extLst>
          </p:cNvPr>
          <p:cNvSpPr/>
          <p:nvPr/>
        </p:nvSpPr>
        <p:spPr>
          <a:xfrm flipH="1">
            <a:off x="8318108" y="5001947"/>
            <a:ext cx="876749" cy="311305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5" name="Arrow: Curved Down 74">
            <a:extLst>
              <a:ext uri="{FF2B5EF4-FFF2-40B4-BE49-F238E27FC236}">
                <a16:creationId xmlns:a16="http://schemas.microsoft.com/office/drawing/2014/main" id="{7A3B45E4-2860-412B-87EA-6DC92285F64E}"/>
              </a:ext>
            </a:extLst>
          </p:cNvPr>
          <p:cNvSpPr/>
          <p:nvPr/>
        </p:nvSpPr>
        <p:spPr>
          <a:xfrm flipH="1">
            <a:off x="7541915" y="5018456"/>
            <a:ext cx="876749" cy="311305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8" name="Arrow: Curved Down 77">
            <a:extLst>
              <a:ext uri="{FF2B5EF4-FFF2-40B4-BE49-F238E27FC236}">
                <a16:creationId xmlns:a16="http://schemas.microsoft.com/office/drawing/2014/main" id="{228F49F5-8480-4E21-8BDD-8510400A68B0}"/>
              </a:ext>
            </a:extLst>
          </p:cNvPr>
          <p:cNvSpPr/>
          <p:nvPr/>
        </p:nvSpPr>
        <p:spPr>
          <a:xfrm flipH="1">
            <a:off x="6765722" y="5011058"/>
            <a:ext cx="876749" cy="311305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4" name="Arrow: Curved Down 73">
            <a:extLst>
              <a:ext uri="{FF2B5EF4-FFF2-40B4-BE49-F238E27FC236}">
                <a16:creationId xmlns:a16="http://schemas.microsoft.com/office/drawing/2014/main" id="{58A878E4-0899-4492-B5F6-495F4081ACB9}"/>
              </a:ext>
            </a:extLst>
          </p:cNvPr>
          <p:cNvSpPr/>
          <p:nvPr/>
        </p:nvSpPr>
        <p:spPr>
          <a:xfrm flipH="1">
            <a:off x="5989529" y="5039462"/>
            <a:ext cx="876749" cy="311305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3" name="Arrow: Curved Down 72">
            <a:extLst>
              <a:ext uri="{FF2B5EF4-FFF2-40B4-BE49-F238E27FC236}">
                <a16:creationId xmlns:a16="http://schemas.microsoft.com/office/drawing/2014/main" id="{56A7BD36-F537-4907-A214-24CADD5A35ED}"/>
              </a:ext>
            </a:extLst>
          </p:cNvPr>
          <p:cNvSpPr/>
          <p:nvPr/>
        </p:nvSpPr>
        <p:spPr>
          <a:xfrm flipH="1">
            <a:off x="5212486" y="5028815"/>
            <a:ext cx="876749" cy="311305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9" name="Arrow: Curved Down 78">
            <a:extLst>
              <a:ext uri="{FF2B5EF4-FFF2-40B4-BE49-F238E27FC236}">
                <a16:creationId xmlns:a16="http://schemas.microsoft.com/office/drawing/2014/main" id="{AA6A5D9B-69B6-4E16-9FFC-DEB881AAA24D}"/>
              </a:ext>
            </a:extLst>
          </p:cNvPr>
          <p:cNvSpPr/>
          <p:nvPr/>
        </p:nvSpPr>
        <p:spPr>
          <a:xfrm flipH="1">
            <a:off x="4431393" y="5038287"/>
            <a:ext cx="876749" cy="311305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5462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9F4A7E8-6E95-4550-91AB-B13DD7B7D510}"/>
              </a:ext>
            </a:extLst>
          </p:cNvPr>
          <p:cNvSpPr txBox="1"/>
          <p:nvPr/>
        </p:nvSpPr>
        <p:spPr>
          <a:xfrm>
            <a:off x="3128058" y="636469"/>
            <a:ext cx="64885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5400" b="1" dirty="0"/>
              <a:t>two hundred and fifty</a:t>
            </a:r>
            <a:endParaRPr lang="en-GB" sz="2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F22502-A43F-4965-A867-37F07D444A0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173" y="6322695"/>
            <a:ext cx="1395095" cy="53530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888FD48-8582-404B-98E6-B0689D08FC84}"/>
              </a:ext>
            </a:extLst>
          </p:cNvPr>
          <p:cNvGrpSpPr/>
          <p:nvPr/>
        </p:nvGrpSpPr>
        <p:grpSpPr>
          <a:xfrm>
            <a:off x="1369273" y="5353680"/>
            <a:ext cx="10434329" cy="625553"/>
            <a:chOff x="1369273" y="5353680"/>
            <a:chExt cx="10434329" cy="62555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B921525-7FAE-4D0C-8401-B321B1216B79}"/>
                </a:ext>
              </a:extLst>
            </p:cNvPr>
            <p:cNvGrpSpPr/>
            <p:nvPr/>
          </p:nvGrpSpPr>
          <p:grpSpPr>
            <a:xfrm>
              <a:off x="1369273" y="5354414"/>
              <a:ext cx="10434329" cy="624819"/>
              <a:chOff x="920319" y="5427309"/>
              <a:chExt cx="10434329" cy="624819"/>
            </a:xfrm>
          </p:grpSpPr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DF71F826-82AE-47E6-B144-3AC27F774F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0319" y="5427309"/>
                <a:ext cx="10162820" cy="582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A6B9591-67A2-4C15-A1EE-9A4162FDFD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9507" y="5445507"/>
                <a:ext cx="0" cy="18660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BDB17B6-8E82-4376-A7A0-270C59D7C2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46701" y="5433134"/>
                <a:ext cx="0" cy="211365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3E89065-D6EF-482B-9FB6-B58A6EF997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6218" y="5445507"/>
                <a:ext cx="0" cy="18661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B20B8CB-B0A9-4D3C-A66B-603E3329FB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52727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45DD453-C934-4FBC-9AB8-1A71871AA3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67239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DCA4FA7-0140-4119-96D1-D0446281C5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5946" y="5433134"/>
                <a:ext cx="0" cy="198983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5471D07-0DE1-4E0F-9256-2500AB164C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35441" y="5433134"/>
                <a:ext cx="0" cy="198983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3430A26-8446-4E55-8E3C-2E6ABF7865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61570" y="5433134"/>
                <a:ext cx="0" cy="19898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E9DA408-4F42-4D57-96AC-0CAF9A797C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4948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B1DCE28-C447-4BA4-8906-CCC503901D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7045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8E4619B-A42B-425E-94AB-8B24EE0F48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7662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52C3A77-A612-46F2-AB3D-7C2A902E0A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87158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9769575-964B-45DC-BBD2-1C79F97E48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0281" y="5433134"/>
                <a:ext cx="0" cy="21119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02EE5C9B-C9F2-434E-9482-44D4B91A3C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70847" y="5433134"/>
                <a:ext cx="0" cy="21119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B18AC38-8B0C-4248-B56B-3BE2627B6A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22996" y="5433134"/>
                <a:ext cx="0" cy="21813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A11A521E-8B9A-4BB9-BC4B-8EC2E793D9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78103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E287C39-B02C-4440-A635-59177AB27B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75109" y="5445507"/>
                <a:ext cx="0" cy="205757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7EDDA15-E073-4E0A-A29D-51E49CBBF5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67302" y="5433134"/>
                <a:ext cx="854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9C1E6A1-FEAA-4A9A-95A8-0C62A13FCE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6327" y="5445507"/>
                <a:ext cx="0" cy="198826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99BFD9B-1A70-444E-8CC0-427C159647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19295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48D2D32-6C7E-4C62-91A7-973CC6EB97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2670" y="5445507"/>
                <a:ext cx="0" cy="20465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1411BEB2-93EC-4857-B6F3-E135D78BB5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67675" y="5445507"/>
                <a:ext cx="0" cy="22490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4C8D4D5-8F31-4668-9513-055489B8DFDC}"/>
                  </a:ext>
                </a:extLst>
              </p:cNvPr>
              <p:cNvSpPr txBox="1"/>
              <p:nvPr/>
            </p:nvSpPr>
            <p:spPr>
              <a:xfrm>
                <a:off x="1093506" y="5682796"/>
                <a:ext cx="10261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0          100         200         300          400        500         600       700         800       900         1000       1100        1200</a:t>
                </a:r>
              </a:p>
            </p:txBody>
          </p:sp>
        </p:grp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F3E7700-CB6B-4A60-9FC7-C2FFBAC9DE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07002" y="5360973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D109CE3-F8FB-47AB-BED3-B2A76F548851}"/>
                </a:ext>
              </a:extLst>
            </p:cNvPr>
            <p:cNvCxnSpPr>
              <a:cxnSpLocks/>
            </p:cNvCxnSpPr>
            <p:nvPr/>
          </p:nvCxnSpPr>
          <p:spPr>
            <a:xfrm>
              <a:off x="10832544" y="5353680"/>
              <a:ext cx="1309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9725200-757D-4FFB-B18F-BC03980258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88893" y="5362720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7046EF0-3143-4F90-9C25-368F032BFF56}"/>
              </a:ext>
            </a:extLst>
          </p:cNvPr>
          <p:cNvCxnSpPr>
            <a:cxnSpLocks/>
          </p:cNvCxnSpPr>
          <p:nvPr/>
        </p:nvCxnSpPr>
        <p:spPr>
          <a:xfrm>
            <a:off x="1898975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B302533-9206-49AF-8A17-36D4B9A9604E}"/>
              </a:ext>
            </a:extLst>
          </p:cNvPr>
          <p:cNvCxnSpPr>
            <a:cxnSpLocks/>
          </p:cNvCxnSpPr>
          <p:nvPr/>
        </p:nvCxnSpPr>
        <p:spPr>
          <a:xfrm>
            <a:off x="228959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5604567-D42E-4EC1-BAF9-1EC2E7927819}"/>
              </a:ext>
            </a:extLst>
          </p:cNvPr>
          <p:cNvCxnSpPr>
            <a:cxnSpLocks/>
          </p:cNvCxnSpPr>
          <p:nvPr/>
        </p:nvCxnSpPr>
        <p:spPr>
          <a:xfrm>
            <a:off x="2706842" y="5363074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5C5C130-9808-4BA4-9617-29ABD9149F9E}"/>
              </a:ext>
            </a:extLst>
          </p:cNvPr>
          <p:cNvCxnSpPr>
            <a:cxnSpLocks/>
          </p:cNvCxnSpPr>
          <p:nvPr/>
        </p:nvCxnSpPr>
        <p:spPr>
          <a:xfrm>
            <a:off x="3090190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BE213370-B2D7-4D11-823D-201CEDD889CE}"/>
              </a:ext>
            </a:extLst>
          </p:cNvPr>
          <p:cNvCxnSpPr>
            <a:cxnSpLocks/>
          </p:cNvCxnSpPr>
          <p:nvPr/>
        </p:nvCxnSpPr>
        <p:spPr>
          <a:xfrm>
            <a:off x="3505832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E6E0605-3A1A-428D-83CC-64544BE3D165}"/>
              </a:ext>
            </a:extLst>
          </p:cNvPr>
          <p:cNvCxnSpPr>
            <a:cxnSpLocks/>
          </p:cNvCxnSpPr>
          <p:nvPr/>
        </p:nvCxnSpPr>
        <p:spPr>
          <a:xfrm>
            <a:off x="3940839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3375506-8047-4292-8C12-E22F54E920AA}"/>
              </a:ext>
            </a:extLst>
          </p:cNvPr>
          <p:cNvCxnSpPr>
            <a:cxnSpLocks/>
          </p:cNvCxnSpPr>
          <p:nvPr/>
        </p:nvCxnSpPr>
        <p:spPr>
          <a:xfrm>
            <a:off x="434921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04B2EFE-2DDF-484A-A276-7F7A0B172D06}"/>
              </a:ext>
            </a:extLst>
          </p:cNvPr>
          <p:cNvCxnSpPr>
            <a:cxnSpLocks/>
          </p:cNvCxnSpPr>
          <p:nvPr/>
        </p:nvCxnSpPr>
        <p:spPr>
          <a:xfrm>
            <a:off x="4748706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5DCF014E-D8DD-4F45-980B-63D201937BF1}"/>
              </a:ext>
            </a:extLst>
          </p:cNvPr>
          <p:cNvCxnSpPr>
            <a:cxnSpLocks/>
          </p:cNvCxnSpPr>
          <p:nvPr/>
        </p:nvCxnSpPr>
        <p:spPr>
          <a:xfrm>
            <a:off x="5130446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ECEB29FC-1FD2-44BA-B209-D62524119D85}"/>
              </a:ext>
            </a:extLst>
          </p:cNvPr>
          <p:cNvCxnSpPr>
            <a:cxnSpLocks/>
          </p:cNvCxnSpPr>
          <p:nvPr/>
        </p:nvCxnSpPr>
        <p:spPr>
          <a:xfrm>
            <a:off x="5521064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230CA80-9455-4912-9DF0-B31195DDC160}"/>
              </a:ext>
            </a:extLst>
          </p:cNvPr>
          <p:cNvCxnSpPr>
            <a:cxnSpLocks/>
          </p:cNvCxnSpPr>
          <p:nvPr/>
        </p:nvCxnSpPr>
        <p:spPr>
          <a:xfrm>
            <a:off x="5891491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56B4261F-F383-4800-B299-7D33DEC21C87}"/>
              </a:ext>
            </a:extLst>
          </p:cNvPr>
          <p:cNvCxnSpPr>
            <a:cxnSpLocks/>
          </p:cNvCxnSpPr>
          <p:nvPr/>
        </p:nvCxnSpPr>
        <p:spPr>
          <a:xfrm>
            <a:off x="6312657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78A605B-0583-412C-91D2-446D70DF7CFC}"/>
              </a:ext>
            </a:extLst>
          </p:cNvPr>
          <p:cNvCxnSpPr>
            <a:cxnSpLocks/>
          </p:cNvCxnSpPr>
          <p:nvPr/>
        </p:nvCxnSpPr>
        <p:spPr>
          <a:xfrm>
            <a:off x="6673031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C2DC7885-02B5-4749-A2F6-57A8083E3D26}"/>
              </a:ext>
            </a:extLst>
          </p:cNvPr>
          <p:cNvCxnSpPr>
            <a:cxnSpLocks/>
          </p:cNvCxnSpPr>
          <p:nvPr/>
        </p:nvCxnSpPr>
        <p:spPr>
          <a:xfrm>
            <a:off x="704950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5A8E04B8-471C-4482-AAB1-393DA0580B22}"/>
              </a:ext>
            </a:extLst>
          </p:cNvPr>
          <p:cNvCxnSpPr>
            <a:cxnSpLocks/>
          </p:cNvCxnSpPr>
          <p:nvPr/>
        </p:nvCxnSpPr>
        <p:spPr>
          <a:xfrm>
            <a:off x="7377977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AAC57D3-F2F8-42A2-AD1C-C1F873763701}"/>
              </a:ext>
            </a:extLst>
          </p:cNvPr>
          <p:cNvCxnSpPr>
            <a:cxnSpLocks/>
          </p:cNvCxnSpPr>
          <p:nvPr/>
        </p:nvCxnSpPr>
        <p:spPr>
          <a:xfrm>
            <a:off x="7830738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3A2D4060-2BB0-48DD-B0D5-C2DD56B13455}"/>
              </a:ext>
            </a:extLst>
          </p:cNvPr>
          <p:cNvCxnSpPr>
            <a:cxnSpLocks/>
          </p:cNvCxnSpPr>
          <p:nvPr/>
        </p:nvCxnSpPr>
        <p:spPr>
          <a:xfrm>
            <a:off x="8230233" y="5364286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C8F4B2D-C309-451E-A04F-AA5302730F7F}"/>
              </a:ext>
            </a:extLst>
          </p:cNvPr>
          <p:cNvCxnSpPr>
            <a:cxnSpLocks/>
          </p:cNvCxnSpPr>
          <p:nvPr/>
        </p:nvCxnSpPr>
        <p:spPr>
          <a:xfrm>
            <a:off x="8583210" y="536614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D937EE4-394B-4CD3-B6F5-DF2DDB9722EA}"/>
              </a:ext>
            </a:extLst>
          </p:cNvPr>
          <p:cNvCxnSpPr>
            <a:cxnSpLocks/>
          </p:cNvCxnSpPr>
          <p:nvPr/>
        </p:nvCxnSpPr>
        <p:spPr>
          <a:xfrm>
            <a:off x="89867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9BE52A2C-3E88-49CF-BB45-B60730D1F7FB}"/>
              </a:ext>
            </a:extLst>
          </p:cNvPr>
          <p:cNvCxnSpPr>
            <a:cxnSpLocks/>
          </p:cNvCxnSpPr>
          <p:nvPr/>
        </p:nvCxnSpPr>
        <p:spPr>
          <a:xfrm>
            <a:off x="93931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BE49BF17-DAFA-4844-8C22-9AFD8A4B800F}"/>
              </a:ext>
            </a:extLst>
          </p:cNvPr>
          <p:cNvCxnSpPr>
            <a:cxnSpLocks/>
          </p:cNvCxnSpPr>
          <p:nvPr/>
        </p:nvCxnSpPr>
        <p:spPr>
          <a:xfrm>
            <a:off x="9808777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A7DBD745-E0A8-476B-B93C-157A187F43F8}"/>
              </a:ext>
            </a:extLst>
          </p:cNvPr>
          <p:cNvCxnSpPr>
            <a:cxnSpLocks/>
          </p:cNvCxnSpPr>
          <p:nvPr/>
        </p:nvCxnSpPr>
        <p:spPr>
          <a:xfrm>
            <a:off x="102244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74FBF4E8-49E3-4DCB-ACA5-3D2D0934B6A5}"/>
              </a:ext>
            </a:extLst>
          </p:cNvPr>
          <p:cNvCxnSpPr>
            <a:cxnSpLocks/>
          </p:cNvCxnSpPr>
          <p:nvPr/>
        </p:nvCxnSpPr>
        <p:spPr>
          <a:xfrm>
            <a:off x="106308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861DFFE5-AEFA-45A5-B1B3-A58CCD66B51F}"/>
              </a:ext>
            </a:extLst>
          </p:cNvPr>
          <p:cNvCxnSpPr>
            <a:cxnSpLocks/>
          </p:cNvCxnSpPr>
          <p:nvPr/>
        </p:nvCxnSpPr>
        <p:spPr>
          <a:xfrm>
            <a:off x="11046449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2" name="Picture 61">
            <a:extLst>
              <a:ext uri="{FF2B5EF4-FFF2-40B4-BE49-F238E27FC236}">
                <a16:creationId xmlns:a16="http://schemas.microsoft.com/office/drawing/2014/main" id="{47277ED2-7401-4E65-92F0-B23FC48E2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2398" y="1948246"/>
            <a:ext cx="249288" cy="1203877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62934D1A-667A-4437-A800-333BFBE8A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3940" y="1960527"/>
            <a:ext cx="249288" cy="1203877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16DE6358-E7A6-4A49-AAA5-084FB68DD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2067" y="1968830"/>
            <a:ext cx="249288" cy="120387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57D58144-C85D-483F-8B63-E9657BA0D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194" y="1968830"/>
            <a:ext cx="249288" cy="1203877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64EC5B30-0FF0-4576-8687-DF8460258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6094" y="1956045"/>
            <a:ext cx="249288" cy="1203877"/>
          </a:xfrm>
          <a:prstGeom prst="rect">
            <a:avLst/>
          </a:prstGeom>
        </p:spPr>
      </p:pic>
      <p:sp>
        <p:nvSpPr>
          <p:cNvPr id="67" name="Arrow: Curved Down 66">
            <a:extLst>
              <a:ext uri="{FF2B5EF4-FFF2-40B4-BE49-F238E27FC236}">
                <a16:creationId xmlns:a16="http://schemas.microsoft.com/office/drawing/2014/main" id="{CC1537C3-5E81-41C3-B274-940713873409}"/>
              </a:ext>
            </a:extLst>
          </p:cNvPr>
          <p:cNvSpPr/>
          <p:nvPr/>
        </p:nvSpPr>
        <p:spPr>
          <a:xfrm flipH="1">
            <a:off x="9971050" y="5026351"/>
            <a:ext cx="876749" cy="311305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5F96AD21-3C46-40B3-A872-761BBC648E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6112" y="1933118"/>
            <a:ext cx="1310236" cy="1390455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3398F80C-B590-4E0E-8801-C066D49531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3720" y="1933118"/>
            <a:ext cx="1315021" cy="1395532"/>
          </a:xfrm>
          <a:prstGeom prst="rect">
            <a:avLst/>
          </a:prstGeom>
        </p:spPr>
      </p:pic>
      <p:sp>
        <p:nvSpPr>
          <p:cNvPr id="76" name="Arrow: Curved Down 75">
            <a:extLst>
              <a:ext uri="{FF2B5EF4-FFF2-40B4-BE49-F238E27FC236}">
                <a16:creationId xmlns:a16="http://schemas.microsoft.com/office/drawing/2014/main" id="{65AD1C24-9088-44C3-828A-80CBFA2FC820}"/>
              </a:ext>
            </a:extLst>
          </p:cNvPr>
          <p:cNvSpPr/>
          <p:nvPr/>
        </p:nvSpPr>
        <p:spPr>
          <a:xfrm flipH="1">
            <a:off x="9144579" y="5019988"/>
            <a:ext cx="876749" cy="311305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7" name="Arrow: Curved Down 76">
            <a:extLst>
              <a:ext uri="{FF2B5EF4-FFF2-40B4-BE49-F238E27FC236}">
                <a16:creationId xmlns:a16="http://schemas.microsoft.com/office/drawing/2014/main" id="{36930E03-9348-4D2A-A1F5-071253B35678}"/>
              </a:ext>
            </a:extLst>
          </p:cNvPr>
          <p:cNvSpPr/>
          <p:nvPr/>
        </p:nvSpPr>
        <p:spPr>
          <a:xfrm flipH="1">
            <a:off x="8318108" y="5001947"/>
            <a:ext cx="876749" cy="311305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5" name="Arrow: Curved Down 74">
            <a:extLst>
              <a:ext uri="{FF2B5EF4-FFF2-40B4-BE49-F238E27FC236}">
                <a16:creationId xmlns:a16="http://schemas.microsoft.com/office/drawing/2014/main" id="{7A3B45E4-2860-412B-87EA-6DC92285F64E}"/>
              </a:ext>
            </a:extLst>
          </p:cNvPr>
          <p:cNvSpPr/>
          <p:nvPr/>
        </p:nvSpPr>
        <p:spPr>
          <a:xfrm flipH="1">
            <a:off x="7541915" y="5018456"/>
            <a:ext cx="876749" cy="311305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8" name="Arrow: Curved Down 77">
            <a:extLst>
              <a:ext uri="{FF2B5EF4-FFF2-40B4-BE49-F238E27FC236}">
                <a16:creationId xmlns:a16="http://schemas.microsoft.com/office/drawing/2014/main" id="{228F49F5-8480-4E21-8BDD-8510400A68B0}"/>
              </a:ext>
            </a:extLst>
          </p:cNvPr>
          <p:cNvSpPr/>
          <p:nvPr/>
        </p:nvSpPr>
        <p:spPr>
          <a:xfrm flipH="1">
            <a:off x="6765722" y="5011058"/>
            <a:ext cx="876749" cy="311305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4" name="Arrow: Curved Down 73">
            <a:extLst>
              <a:ext uri="{FF2B5EF4-FFF2-40B4-BE49-F238E27FC236}">
                <a16:creationId xmlns:a16="http://schemas.microsoft.com/office/drawing/2014/main" id="{58A878E4-0899-4492-B5F6-495F4081ACB9}"/>
              </a:ext>
            </a:extLst>
          </p:cNvPr>
          <p:cNvSpPr/>
          <p:nvPr/>
        </p:nvSpPr>
        <p:spPr>
          <a:xfrm flipH="1">
            <a:off x="5989529" y="5039462"/>
            <a:ext cx="876749" cy="311305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3" name="Arrow: Curved Down 72">
            <a:extLst>
              <a:ext uri="{FF2B5EF4-FFF2-40B4-BE49-F238E27FC236}">
                <a16:creationId xmlns:a16="http://schemas.microsoft.com/office/drawing/2014/main" id="{56A7BD36-F537-4907-A214-24CADD5A35ED}"/>
              </a:ext>
            </a:extLst>
          </p:cNvPr>
          <p:cNvSpPr/>
          <p:nvPr/>
        </p:nvSpPr>
        <p:spPr>
          <a:xfrm flipH="1">
            <a:off x="5212486" y="5028815"/>
            <a:ext cx="876749" cy="311305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9" name="Arrow: Curved Down 78">
            <a:extLst>
              <a:ext uri="{FF2B5EF4-FFF2-40B4-BE49-F238E27FC236}">
                <a16:creationId xmlns:a16="http://schemas.microsoft.com/office/drawing/2014/main" id="{AA6A5D9B-69B6-4E16-9FFC-DEB881AAA24D}"/>
              </a:ext>
            </a:extLst>
          </p:cNvPr>
          <p:cNvSpPr/>
          <p:nvPr/>
        </p:nvSpPr>
        <p:spPr>
          <a:xfrm flipH="1">
            <a:off x="4431393" y="5038287"/>
            <a:ext cx="876749" cy="311305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0" name="Arrow: Curved Down 79">
            <a:extLst>
              <a:ext uri="{FF2B5EF4-FFF2-40B4-BE49-F238E27FC236}">
                <a16:creationId xmlns:a16="http://schemas.microsoft.com/office/drawing/2014/main" id="{05B5D63A-F7E3-41B3-ACAD-004962D00AE6}"/>
              </a:ext>
            </a:extLst>
          </p:cNvPr>
          <p:cNvSpPr/>
          <p:nvPr/>
        </p:nvSpPr>
        <p:spPr>
          <a:xfrm flipH="1">
            <a:off x="3672444" y="5047690"/>
            <a:ext cx="876749" cy="311305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5922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9F4A7E8-6E95-4550-91AB-B13DD7B7D510}"/>
              </a:ext>
            </a:extLst>
          </p:cNvPr>
          <p:cNvSpPr txBox="1"/>
          <p:nvPr/>
        </p:nvSpPr>
        <p:spPr>
          <a:xfrm>
            <a:off x="3143607" y="636469"/>
            <a:ext cx="64574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5400" b="1" dirty="0"/>
              <a:t>one hundred and fifty</a:t>
            </a:r>
            <a:endParaRPr lang="en-GB" sz="2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F22502-A43F-4965-A867-37F07D444A0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173" y="6322695"/>
            <a:ext cx="1395095" cy="53530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888FD48-8582-404B-98E6-B0689D08FC84}"/>
              </a:ext>
            </a:extLst>
          </p:cNvPr>
          <p:cNvGrpSpPr/>
          <p:nvPr/>
        </p:nvGrpSpPr>
        <p:grpSpPr>
          <a:xfrm>
            <a:off x="1369273" y="5353680"/>
            <a:ext cx="10434329" cy="625553"/>
            <a:chOff x="1369273" y="5353680"/>
            <a:chExt cx="10434329" cy="62555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B921525-7FAE-4D0C-8401-B321B1216B79}"/>
                </a:ext>
              </a:extLst>
            </p:cNvPr>
            <p:cNvGrpSpPr/>
            <p:nvPr/>
          </p:nvGrpSpPr>
          <p:grpSpPr>
            <a:xfrm>
              <a:off x="1369273" y="5354414"/>
              <a:ext cx="10434329" cy="624819"/>
              <a:chOff x="920319" y="5427309"/>
              <a:chExt cx="10434329" cy="624819"/>
            </a:xfrm>
          </p:grpSpPr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DF71F826-82AE-47E6-B144-3AC27F774F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0319" y="5427309"/>
                <a:ext cx="10162820" cy="582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A6B9591-67A2-4C15-A1EE-9A4162FDFD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9507" y="5445507"/>
                <a:ext cx="0" cy="18660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BDB17B6-8E82-4376-A7A0-270C59D7C2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46701" y="5433134"/>
                <a:ext cx="0" cy="211365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3E89065-D6EF-482B-9FB6-B58A6EF997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6218" y="5445507"/>
                <a:ext cx="0" cy="18661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B20B8CB-B0A9-4D3C-A66B-603E3329FB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52727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45DD453-C934-4FBC-9AB8-1A71871AA3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67239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DCA4FA7-0140-4119-96D1-D0446281C5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5946" y="5433134"/>
                <a:ext cx="0" cy="198983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5471D07-0DE1-4E0F-9256-2500AB164C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35441" y="5433134"/>
                <a:ext cx="0" cy="198983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3430A26-8446-4E55-8E3C-2E6ABF7865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61570" y="5433134"/>
                <a:ext cx="0" cy="19898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E9DA408-4F42-4D57-96AC-0CAF9A797C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4948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B1DCE28-C447-4BA4-8906-CCC503901D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7045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8E4619B-A42B-425E-94AB-8B24EE0F48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7662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52C3A77-A612-46F2-AB3D-7C2A902E0A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87158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9769575-964B-45DC-BBD2-1C79F97E48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0281" y="5433134"/>
                <a:ext cx="0" cy="21119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02EE5C9B-C9F2-434E-9482-44D4B91A3C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70847" y="5433134"/>
                <a:ext cx="0" cy="21119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B18AC38-8B0C-4248-B56B-3BE2627B6A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22996" y="5433134"/>
                <a:ext cx="0" cy="21813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A11A521E-8B9A-4BB9-BC4B-8EC2E793D9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78103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E287C39-B02C-4440-A635-59177AB27B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75109" y="5445507"/>
                <a:ext cx="0" cy="205757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7EDDA15-E073-4E0A-A29D-51E49CBBF5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67302" y="5433134"/>
                <a:ext cx="854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9C1E6A1-FEAA-4A9A-95A8-0C62A13FCE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6327" y="5445507"/>
                <a:ext cx="0" cy="198826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99BFD9B-1A70-444E-8CC0-427C159647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19295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48D2D32-6C7E-4C62-91A7-973CC6EB97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2670" y="5445507"/>
                <a:ext cx="0" cy="20465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1411BEB2-93EC-4857-B6F3-E135D78BB5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67675" y="5445507"/>
                <a:ext cx="0" cy="22490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4C8D4D5-8F31-4668-9513-055489B8DFDC}"/>
                  </a:ext>
                </a:extLst>
              </p:cNvPr>
              <p:cNvSpPr txBox="1"/>
              <p:nvPr/>
            </p:nvSpPr>
            <p:spPr>
              <a:xfrm>
                <a:off x="1093506" y="5682796"/>
                <a:ext cx="10261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0          100         200         300          400        500         600       700         800       900         1000       1100        1200</a:t>
                </a:r>
              </a:p>
            </p:txBody>
          </p:sp>
        </p:grp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F3E7700-CB6B-4A60-9FC7-C2FFBAC9DE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07002" y="5360973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D109CE3-F8FB-47AB-BED3-B2A76F548851}"/>
                </a:ext>
              </a:extLst>
            </p:cNvPr>
            <p:cNvCxnSpPr>
              <a:cxnSpLocks/>
            </p:cNvCxnSpPr>
            <p:nvPr/>
          </p:nvCxnSpPr>
          <p:spPr>
            <a:xfrm>
              <a:off x="10832544" y="5353680"/>
              <a:ext cx="1309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9725200-757D-4FFB-B18F-BC03980258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88893" y="5362720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7046EF0-3143-4F90-9C25-368F032BFF56}"/>
              </a:ext>
            </a:extLst>
          </p:cNvPr>
          <p:cNvCxnSpPr>
            <a:cxnSpLocks/>
          </p:cNvCxnSpPr>
          <p:nvPr/>
        </p:nvCxnSpPr>
        <p:spPr>
          <a:xfrm>
            <a:off x="1898975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B302533-9206-49AF-8A17-36D4B9A9604E}"/>
              </a:ext>
            </a:extLst>
          </p:cNvPr>
          <p:cNvCxnSpPr>
            <a:cxnSpLocks/>
          </p:cNvCxnSpPr>
          <p:nvPr/>
        </p:nvCxnSpPr>
        <p:spPr>
          <a:xfrm>
            <a:off x="228959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5604567-D42E-4EC1-BAF9-1EC2E7927819}"/>
              </a:ext>
            </a:extLst>
          </p:cNvPr>
          <p:cNvCxnSpPr>
            <a:cxnSpLocks/>
          </p:cNvCxnSpPr>
          <p:nvPr/>
        </p:nvCxnSpPr>
        <p:spPr>
          <a:xfrm>
            <a:off x="2706842" y="5363074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5C5C130-9808-4BA4-9617-29ABD9149F9E}"/>
              </a:ext>
            </a:extLst>
          </p:cNvPr>
          <p:cNvCxnSpPr>
            <a:cxnSpLocks/>
          </p:cNvCxnSpPr>
          <p:nvPr/>
        </p:nvCxnSpPr>
        <p:spPr>
          <a:xfrm>
            <a:off x="3090190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BE213370-B2D7-4D11-823D-201CEDD889CE}"/>
              </a:ext>
            </a:extLst>
          </p:cNvPr>
          <p:cNvCxnSpPr>
            <a:cxnSpLocks/>
          </p:cNvCxnSpPr>
          <p:nvPr/>
        </p:nvCxnSpPr>
        <p:spPr>
          <a:xfrm>
            <a:off x="3505832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E6E0605-3A1A-428D-83CC-64544BE3D165}"/>
              </a:ext>
            </a:extLst>
          </p:cNvPr>
          <p:cNvCxnSpPr>
            <a:cxnSpLocks/>
          </p:cNvCxnSpPr>
          <p:nvPr/>
        </p:nvCxnSpPr>
        <p:spPr>
          <a:xfrm>
            <a:off x="3940839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3375506-8047-4292-8C12-E22F54E920AA}"/>
              </a:ext>
            </a:extLst>
          </p:cNvPr>
          <p:cNvCxnSpPr>
            <a:cxnSpLocks/>
          </p:cNvCxnSpPr>
          <p:nvPr/>
        </p:nvCxnSpPr>
        <p:spPr>
          <a:xfrm>
            <a:off x="434921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04B2EFE-2DDF-484A-A276-7F7A0B172D06}"/>
              </a:ext>
            </a:extLst>
          </p:cNvPr>
          <p:cNvCxnSpPr>
            <a:cxnSpLocks/>
          </p:cNvCxnSpPr>
          <p:nvPr/>
        </p:nvCxnSpPr>
        <p:spPr>
          <a:xfrm>
            <a:off x="4748706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5DCF014E-D8DD-4F45-980B-63D201937BF1}"/>
              </a:ext>
            </a:extLst>
          </p:cNvPr>
          <p:cNvCxnSpPr>
            <a:cxnSpLocks/>
          </p:cNvCxnSpPr>
          <p:nvPr/>
        </p:nvCxnSpPr>
        <p:spPr>
          <a:xfrm>
            <a:off x="5130446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ECEB29FC-1FD2-44BA-B209-D62524119D85}"/>
              </a:ext>
            </a:extLst>
          </p:cNvPr>
          <p:cNvCxnSpPr>
            <a:cxnSpLocks/>
          </p:cNvCxnSpPr>
          <p:nvPr/>
        </p:nvCxnSpPr>
        <p:spPr>
          <a:xfrm>
            <a:off x="5521064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230CA80-9455-4912-9DF0-B31195DDC160}"/>
              </a:ext>
            </a:extLst>
          </p:cNvPr>
          <p:cNvCxnSpPr>
            <a:cxnSpLocks/>
          </p:cNvCxnSpPr>
          <p:nvPr/>
        </p:nvCxnSpPr>
        <p:spPr>
          <a:xfrm>
            <a:off x="5891491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56B4261F-F383-4800-B299-7D33DEC21C87}"/>
              </a:ext>
            </a:extLst>
          </p:cNvPr>
          <p:cNvCxnSpPr>
            <a:cxnSpLocks/>
          </p:cNvCxnSpPr>
          <p:nvPr/>
        </p:nvCxnSpPr>
        <p:spPr>
          <a:xfrm>
            <a:off x="6312657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78A605B-0583-412C-91D2-446D70DF7CFC}"/>
              </a:ext>
            </a:extLst>
          </p:cNvPr>
          <p:cNvCxnSpPr>
            <a:cxnSpLocks/>
          </p:cNvCxnSpPr>
          <p:nvPr/>
        </p:nvCxnSpPr>
        <p:spPr>
          <a:xfrm>
            <a:off x="6673031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C2DC7885-02B5-4749-A2F6-57A8083E3D26}"/>
              </a:ext>
            </a:extLst>
          </p:cNvPr>
          <p:cNvCxnSpPr>
            <a:cxnSpLocks/>
          </p:cNvCxnSpPr>
          <p:nvPr/>
        </p:nvCxnSpPr>
        <p:spPr>
          <a:xfrm>
            <a:off x="704950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5A8E04B8-471C-4482-AAB1-393DA0580B22}"/>
              </a:ext>
            </a:extLst>
          </p:cNvPr>
          <p:cNvCxnSpPr>
            <a:cxnSpLocks/>
          </p:cNvCxnSpPr>
          <p:nvPr/>
        </p:nvCxnSpPr>
        <p:spPr>
          <a:xfrm>
            <a:off x="7377977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AAC57D3-F2F8-42A2-AD1C-C1F873763701}"/>
              </a:ext>
            </a:extLst>
          </p:cNvPr>
          <p:cNvCxnSpPr>
            <a:cxnSpLocks/>
          </p:cNvCxnSpPr>
          <p:nvPr/>
        </p:nvCxnSpPr>
        <p:spPr>
          <a:xfrm>
            <a:off x="7830738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3A2D4060-2BB0-48DD-B0D5-C2DD56B13455}"/>
              </a:ext>
            </a:extLst>
          </p:cNvPr>
          <p:cNvCxnSpPr>
            <a:cxnSpLocks/>
          </p:cNvCxnSpPr>
          <p:nvPr/>
        </p:nvCxnSpPr>
        <p:spPr>
          <a:xfrm>
            <a:off x="8230233" y="5364286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C8F4B2D-C309-451E-A04F-AA5302730F7F}"/>
              </a:ext>
            </a:extLst>
          </p:cNvPr>
          <p:cNvCxnSpPr>
            <a:cxnSpLocks/>
          </p:cNvCxnSpPr>
          <p:nvPr/>
        </p:nvCxnSpPr>
        <p:spPr>
          <a:xfrm>
            <a:off x="8583210" y="536614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D937EE4-394B-4CD3-B6F5-DF2DDB9722EA}"/>
              </a:ext>
            </a:extLst>
          </p:cNvPr>
          <p:cNvCxnSpPr>
            <a:cxnSpLocks/>
          </p:cNvCxnSpPr>
          <p:nvPr/>
        </p:nvCxnSpPr>
        <p:spPr>
          <a:xfrm>
            <a:off x="89867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9BE52A2C-3E88-49CF-BB45-B60730D1F7FB}"/>
              </a:ext>
            </a:extLst>
          </p:cNvPr>
          <p:cNvCxnSpPr>
            <a:cxnSpLocks/>
          </p:cNvCxnSpPr>
          <p:nvPr/>
        </p:nvCxnSpPr>
        <p:spPr>
          <a:xfrm>
            <a:off x="93931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BE49BF17-DAFA-4844-8C22-9AFD8A4B800F}"/>
              </a:ext>
            </a:extLst>
          </p:cNvPr>
          <p:cNvCxnSpPr>
            <a:cxnSpLocks/>
          </p:cNvCxnSpPr>
          <p:nvPr/>
        </p:nvCxnSpPr>
        <p:spPr>
          <a:xfrm>
            <a:off x="9808777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A7DBD745-E0A8-476B-B93C-157A187F43F8}"/>
              </a:ext>
            </a:extLst>
          </p:cNvPr>
          <p:cNvCxnSpPr>
            <a:cxnSpLocks/>
          </p:cNvCxnSpPr>
          <p:nvPr/>
        </p:nvCxnSpPr>
        <p:spPr>
          <a:xfrm>
            <a:off x="102244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74FBF4E8-49E3-4DCB-ACA5-3D2D0934B6A5}"/>
              </a:ext>
            </a:extLst>
          </p:cNvPr>
          <p:cNvCxnSpPr>
            <a:cxnSpLocks/>
          </p:cNvCxnSpPr>
          <p:nvPr/>
        </p:nvCxnSpPr>
        <p:spPr>
          <a:xfrm>
            <a:off x="106308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861DFFE5-AEFA-45A5-B1B3-A58CCD66B51F}"/>
              </a:ext>
            </a:extLst>
          </p:cNvPr>
          <p:cNvCxnSpPr>
            <a:cxnSpLocks/>
          </p:cNvCxnSpPr>
          <p:nvPr/>
        </p:nvCxnSpPr>
        <p:spPr>
          <a:xfrm>
            <a:off x="11046449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2" name="Picture 61">
            <a:extLst>
              <a:ext uri="{FF2B5EF4-FFF2-40B4-BE49-F238E27FC236}">
                <a16:creationId xmlns:a16="http://schemas.microsoft.com/office/drawing/2014/main" id="{47277ED2-7401-4E65-92F0-B23FC48E2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4802" y="2049884"/>
            <a:ext cx="249288" cy="1203877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62934D1A-667A-4437-A800-333BFBE8A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6344" y="2062165"/>
            <a:ext cx="249288" cy="1203877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16DE6358-E7A6-4A49-AAA5-084FB68DD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471" y="2070468"/>
            <a:ext cx="249288" cy="120387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57D58144-C85D-483F-8B63-E9657BA0D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2598" y="2070468"/>
            <a:ext cx="249288" cy="1203877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64EC5B30-0FF0-4576-8687-DF8460258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8498" y="2057683"/>
            <a:ext cx="249288" cy="1203877"/>
          </a:xfrm>
          <a:prstGeom prst="rect">
            <a:avLst/>
          </a:prstGeom>
        </p:spPr>
      </p:pic>
      <p:sp>
        <p:nvSpPr>
          <p:cNvPr id="67" name="Arrow: Curved Down 66">
            <a:extLst>
              <a:ext uri="{FF2B5EF4-FFF2-40B4-BE49-F238E27FC236}">
                <a16:creationId xmlns:a16="http://schemas.microsoft.com/office/drawing/2014/main" id="{CC1537C3-5E81-41C3-B274-940713873409}"/>
              </a:ext>
            </a:extLst>
          </p:cNvPr>
          <p:cNvSpPr/>
          <p:nvPr/>
        </p:nvSpPr>
        <p:spPr>
          <a:xfrm flipH="1">
            <a:off x="9971050" y="5026351"/>
            <a:ext cx="876749" cy="311305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5F96AD21-3C46-40B3-A872-761BBC648E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6112" y="1933118"/>
            <a:ext cx="1310236" cy="1390455"/>
          </a:xfrm>
          <a:prstGeom prst="rect">
            <a:avLst/>
          </a:prstGeom>
        </p:spPr>
      </p:pic>
      <p:sp>
        <p:nvSpPr>
          <p:cNvPr id="76" name="Arrow: Curved Down 75">
            <a:extLst>
              <a:ext uri="{FF2B5EF4-FFF2-40B4-BE49-F238E27FC236}">
                <a16:creationId xmlns:a16="http://schemas.microsoft.com/office/drawing/2014/main" id="{65AD1C24-9088-44C3-828A-80CBFA2FC820}"/>
              </a:ext>
            </a:extLst>
          </p:cNvPr>
          <p:cNvSpPr/>
          <p:nvPr/>
        </p:nvSpPr>
        <p:spPr>
          <a:xfrm flipH="1">
            <a:off x="9144579" y="5019988"/>
            <a:ext cx="876749" cy="311305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7" name="Arrow: Curved Down 76">
            <a:extLst>
              <a:ext uri="{FF2B5EF4-FFF2-40B4-BE49-F238E27FC236}">
                <a16:creationId xmlns:a16="http://schemas.microsoft.com/office/drawing/2014/main" id="{36930E03-9348-4D2A-A1F5-071253B35678}"/>
              </a:ext>
            </a:extLst>
          </p:cNvPr>
          <p:cNvSpPr/>
          <p:nvPr/>
        </p:nvSpPr>
        <p:spPr>
          <a:xfrm flipH="1">
            <a:off x="8318108" y="5001947"/>
            <a:ext cx="876749" cy="311305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5" name="Arrow: Curved Down 74">
            <a:extLst>
              <a:ext uri="{FF2B5EF4-FFF2-40B4-BE49-F238E27FC236}">
                <a16:creationId xmlns:a16="http://schemas.microsoft.com/office/drawing/2014/main" id="{7A3B45E4-2860-412B-87EA-6DC92285F64E}"/>
              </a:ext>
            </a:extLst>
          </p:cNvPr>
          <p:cNvSpPr/>
          <p:nvPr/>
        </p:nvSpPr>
        <p:spPr>
          <a:xfrm flipH="1">
            <a:off x="7541915" y="5018456"/>
            <a:ext cx="876749" cy="311305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8" name="Arrow: Curved Down 77">
            <a:extLst>
              <a:ext uri="{FF2B5EF4-FFF2-40B4-BE49-F238E27FC236}">
                <a16:creationId xmlns:a16="http://schemas.microsoft.com/office/drawing/2014/main" id="{228F49F5-8480-4E21-8BDD-8510400A68B0}"/>
              </a:ext>
            </a:extLst>
          </p:cNvPr>
          <p:cNvSpPr/>
          <p:nvPr/>
        </p:nvSpPr>
        <p:spPr>
          <a:xfrm flipH="1">
            <a:off x="6765722" y="5011058"/>
            <a:ext cx="876749" cy="311305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4" name="Arrow: Curved Down 73">
            <a:extLst>
              <a:ext uri="{FF2B5EF4-FFF2-40B4-BE49-F238E27FC236}">
                <a16:creationId xmlns:a16="http://schemas.microsoft.com/office/drawing/2014/main" id="{58A878E4-0899-4492-B5F6-495F4081ACB9}"/>
              </a:ext>
            </a:extLst>
          </p:cNvPr>
          <p:cNvSpPr/>
          <p:nvPr/>
        </p:nvSpPr>
        <p:spPr>
          <a:xfrm flipH="1">
            <a:off x="5989529" y="5039462"/>
            <a:ext cx="876749" cy="311305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3" name="Arrow: Curved Down 72">
            <a:extLst>
              <a:ext uri="{FF2B5EF4-FFF2-40B4-BE49-F238E27FC236}">
                <a16:creationId xmlns:a16="http://schemas.microsoft.com/office/drawing/2014/main" id="{56A7BD36-F537-4907-A214-24CADD5A35ED}"/>
              </a:ext>
            </a:extLst>
          </p:cNvPr>
          <p:cNvSpPr/>
          <p:nvPr/>
        </p:nvSpPr>
        <p:spPr>
          <a:xfrm flipH="1">
            <a:off x="5212486" y="5028815"/>
            <a:ext cx="876749" cy="311305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9" name="Arrow: Curved Down 78">
            <a:extLst>
              <a:ext uri="{FF2B5EF4-FFF2-40B4-BE49-F238E27FC236}">
                <a16:creationId xmlns:a16="http://schemas.microsoft.com/office/drawing/2014/main" id="{AA6A5D9B-69B6-4E16-9FFC-DEB881AAA24D}"/>
              </a:ext>
            </a:extLst>
          </p:cNvPr>
          <p:cNvSpPr/>
          <p:nvPr/>
        </p:nvSpPr>
        <p:spPr>
          <a:xfrm flipH="1">
            <a:off x="4431393" y="5038287"/>
            <a:ext cx="876749" cy="311305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0" name="Arrow: Curved Down 79">
            <a:extLst>
              <a:ext uri="{FF2B5EF4-FFF2-40B4-BE49-F238E27FC236}">
                <a16:creationId xmlns:a16="http://schemas.microsoft.com/office/drawing/2014/main" id="{05B5D63A-F7E3-41B3-ACAD-004962D00AE6}"/>
              </a:ext>
            </a:extLst>
          </p:cNvPr>
          <p:cNvSpPr/>
          <p:nvPr/>
        </p:nvSpPr>
        <p:spPr>
          <a:xfrm flipH="1">
            <a:off x="3672444" y="5047690"/>
            <a:ext cx="876749" cy="311305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1" name="Arrow: Curved Down 80">
            <a:extLst>
              <a:ext uri="{FF2B5EF4-FFF2-40B4-BE49-F238E27FC236}">
                <a16:creationId xmlns:a16="http://schemas.microsoft.com/office/drawing/2014/main" id="{D63700A4-AE0F-494A-B041-6BB0D4F31623}"/>
              </a:ext>
            </a:extLst>
          </p:cNvPr>
          <p:cNvSpPr/>
          <p:nvPr/>
        </p:nvSpPr>
        <p:spPr>
          <a:xfrm flipH="1">
            <a:off x="2820834" y="5030246"/>
            <a:ext cx="876749" cy="311305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39836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9F4A7E8-6E95-4550-91AB-B13DD7B7D510}"/>
              </a:ext>
            </a:extLst>
          </p:cNvPr>
          <p:cNvSpPr txBox="1"/>
          <p:nvPr/>
        </p:nvSpPr>
        <p:spPr>
          <a:xfrm>
            <a:off x="5690905" y="636469"/>
            <a:ext cx="13628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5400" b="1" dirty="0"/>
              <a:t>fifty</a:t>
            </a:r>
            <a:endParaRPr lang="en-GB" sz="2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F22502-A43F-4965-A867-37F07D444A0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173" y="6322695"/>
            <a:ext cx="1395095" cy="53530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888FD48-8582-404B-98E6-B0689D08FC84}"/>
              </a:ext>
            </a:extLst>
          </p:cNvPr>
          <p:cNvGrpSpPr/>
          <p:nvPr/>
        </p:nvGrpSpPr>
        <p:grpSpPr>
          <a:xfrm>
            <a:off x="1369273" y="5353680"/>
            <a:ext cx="10434329" cy="625553"/>
            <a:chOff x="1369273" y="5353680"/>
            <a:chExt cx="10434329" cy="62555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B921525-7FAE-4D0C-8401-B321B1216B79}"/>
                </a:ext>
              </a:extLst>
            </p:cNvPr>
            <p:cNvGrpSpPr/>
            <p:nvPr/>
          </p:nvGrpSpPr>
          <p:grpSpPr>
            <a:xfrm>
              <a:off x="1369273" y="5354414"/>
              <a:ext cx="10434329" cy="624819"/>
              <a:chOff x="920319" y="5427309"/>
              <a:chExt cx="10434329" cy="624819"/>
            </a:xfrm>
          </p:grpSpPr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DF71F826-82AE-47E6-B144-3AC27F774F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0319" y="5427309"/>
                <a:ext cx="10162820" cy="582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A6B9591-67A2-4C15-A1EE-9A4162FDFD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9507" y="5445507"/>
                <a:ext cx="0" cy="18660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BDB17B6-8E82-4376-A7A0-270C59D7C2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46701" y="5433134"/>
                <a:ext cx="0" cy="211365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3E89065-D6EF-482B-9FB6-B58A6EF997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6218" y="5445507"/>
                <a:ext cx="0" cy="18661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B20B8CB-B0A9-4D3C-A66B-603E3329FB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52727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45DD453-C934-4FBC-9AB8-1A71871AA3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67239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DCA4FA7-0140-4119-96D1-D0446281C5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5946" y="5433134"/>
                <a:ext cx="0" cy="198983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5471D07-0DE1-4E0F-9256-2500AB164C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35441" y="5433134"/>
                <a:ext cx="0" cy="198983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3430A26-8446-4E55-8E3C-2E6ABF7865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61570" y="5433134"/>
                <a:ext cx="0" cy="19898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E9DA408-4F42-4D57-96AC-0CAF9A797C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4948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B1DCE28-C447-4BA4-8906-CCC503901D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7045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8E4619B-A42B-425E-94AB-8B24EE0F48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7662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52C3A77-A612-46F2-AB3D-7C2A902E0A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87158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9769575-964B-45DC-BBD2-1C79F97E48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0281" y="5433134"/>
                <a:ext cx="0" cy="21119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02EE5C9B-C9F2-434E-9482-44D4B91A3C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70847" y="5433134"/>
                <a:ext cx="0" cy="21119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B18AC38-8B0C-4248-B56B-3BE2627B6A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22996" y="5433134"/>
                <a:ext cx="0" cy="21813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A11A521E-8B9A-4BB9-BC4B-8EC2E793D9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78103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E287C39-B02C-4440-A635-59177AB27B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75109" y="5445507"/>
                <a:ext cx="0" cy="205757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7EDDA15-E073-4E0A-A29D-51E49CBBF5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67302" y="5433134"/>
                <a:ext cx="854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9C1E6A1-FEAA-4A9A-95A8-0C62A13FCE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6327" y="5445507"/>
                <a:ext cx="0" cy="198826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99BFD9B-1A70-444E-8CC0-427C159647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19295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48D2D32-6C7E-4C62-91A7-973CC6EB97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2670" y="5445507"/>
                <a:ext cx="0" cy="20465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1411BEB2-93EC-4857-B6F3-E135D78BB5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67675" y="5445507"/>
                <a:ext cx="0" cy="22490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4C8D4D5-8F31-4668-9513-055489B8DFDC}"/>
                  </a:ext>
                </a:extLst>
              </p:cNvPr>
              <p:cNvSpPr txBox="1"/>
              <p:nvPr/>
            </p:nvSpPr>
            <p:spPr>
              <a:xfrm>
                <a:off x="1093506" y="5682796"/>
                <a:ext cx="10261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0          100         200         300          400        500         600       700         800       900         1000       1100        1200</a:t>
                </a:r>
              </a:p>
            </p:txBody>
          </p:sp>
        </p:grp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F3E7700-CB6B-4A60-9FC7-C2FFBAC9DE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07002" y="5360973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D109CE3-F8FB-47AB-BED3-B2A76F548851}"/>
                </a:ext>
              </a:extLst>
            </p:cNvPr>
            <p:cNvCxnSpPr>
              <a:cxnSpLocks/>
            </p:cNvCxnSpPr>
            <p:nvPr/>
          </p:nvCxnSpPr>
          <p:spPr>
            <a:xfrm>
              <a:off x="10832544" y="5353680"/>
              <a:ext cx="1309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9725200-757D-4FFB-B18F-BC03980258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88893" y="5362720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7046EF0-3143-4F90-9C25-368F032BFF56}"/>
              </a:ext>
            </a:extLst>
          </p:cNvPr>
          <p:cNvCxnSpPr>
            <a:cxnSpLocks/>
          </p:cNvCxnSpPr>
          <p:nvPr/>
        </p:nvCxnSpPr>
        <p:spPr>
          <a:xfrm>
            <a:off x="1898975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B302533-9206-49AF-8A17-36D4B9A9604E}"/>
              </a:ext>
            </a:extLst>
          </p:cNvPr>
          <p:cNvCxnSpPr>
            <a:cxnSpLocks/>
          </p:cNvCxnSpPr>
          <p:nvPr/>
        </p:nvCxnSpPr>
        <p:spPr>
          <a:xfrm>
            <a:off x="228959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5604567-D42E-4EC1-BAF9-1EC2E7927819}"/>
              </a:ext>
            </a:extLst>
          </p:cNvPr>
          <p:cNvCxnSpPr>
            <a:cxnSpLocks/>
          </p:cNvCxnSpPr>
          <p:nvPr/>
        </p:nvCxnSpPr>
        <p:spPr>
          <a:xfrm>
            <a:off x="2706842" y="5363074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5C5C130-9808-4BA4-9617-29ABD9149F9E}"/>
              </a:ext>
            </a:extLst>
          </p:cNvPr>
          <p:cNvCxnSpPr>
            <a:cxnSpLocks/>
          </p:cNvCxnSpPr>
          <p:nvPr/>
        </p:nvCxnSpPr>
        <p:spPr>
          <a:xfrm>
            <a:off x="3090190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BE213370-B2D7-4D11-823D-201CEDD889CE}"/>
              </a:ext>
            </a:extLst>
          </p:cNvPr>
          <p:cNvCxnSpPr>
            <a:cxnSpLocks/>
          </p:cNvCxnSpPr>
          <p:nvPr/>
        </p:nvCxnSpPr>
        <p:spPr>
          <a:xfrm>
            <a:off x="3505832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E6E0605-3A1A-428D-83CC-64544BE3D165}"/>
              </a:ext>
            </a:extLst>
          </p:cNvPr>
          <p:cNvCxnSpPr>
            <a:cxnSpLocks/>
          </p:cNvCxnSpPr>
          <p:nvPr/>
        </p:nvCxnSpPr>
        <p:spPr>
          <a:xfrm>
            <a:off x="3940839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3375506-8047-4292-8C12-E22F54E920AA}"/>
              </a:ext>
            </a:extLst>
          </p:cNvPr>
          <p:cNvCxnSpPr>
            <a:cxnSpLocks/>
          </p:cNvCxnSpPr>
          <p:nvPr/>
        </p:nvCxnSpPr>
        <p:spPr>
          <a:xfrm>
            <a:off x="434921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04B2EFE-2DDF-484A-A276-7F7A0B172D06}"/>
              </a:ext>
            </a:extLst>
          </p:cNvPr>
          <p:cNvCxnSpPr>
            <a:cxnSpLocks/>
          </p:cNvCxnSpPr>
          <p:nvPr/>
        </p:nvCxnSpPr>
        <p:spPr>
          <a:xfrm>
            <a:off x="4748706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5DCF014E-D8DD-4F45-980B-63D201937BF1}"/>
              </a:ext>
            </a:extLst>
          </p:cNvPr>
          <p:cNvCxnSpPr>
            <a:cxnSpLocks/>
          </p:cNvCxnSpPr>
          <p:nvPr/>
        </p:nvCxnSpPr>
        <p:spPr>
          <a:xfrm>
            <a:off x="5130446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ECEB29FC-1FD2-44BA-B209-D62524119D85}"/>
              </a:ext>
            </a:extLst>
          </p:cNvPr>
          <p:cNvCxnSpPr>
            <a:cxnSpLocks/>
          </p:cNvCxnSpPr>
          <p:nvPr/>
        </p:nvCxnSpPr>
        <p:spPr>
          <a:xfrm>
            <a:off x="5521064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230CA80-9455-4912-9DF0-B31195DDC160}"/>
              </a:ext>
            </a:extLst>
          </p:cNvPr>
          <p:cNvCxnSpPr>
            <a:cxnSpLocks/>
          </p:cNvCxnSpPr>
          <p:nvPr/>
        </p:nvCxnSpPr>
        <p:spPr>
          <a:xfrm>
            <a:off x="5891491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56B4261F-F383-4800-B299-7D33DEC21C87}"/>
              </a:ext>
            </a:extLst>
          </p:cNvPr>
          <p:cNvCxnSpPr>
            <a:cxnSpLocks/>
          </p:cNvCxnSpPr>
          <p:nvPr/>
        </p:nvCxnSpPr>
        <p:spPr>
          <a:xfrm>
            <a:off x="6312657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78A605B-0583-412C-91D2-446D70DF7CFC}"/>
              </a:ext>
            </a:extLst>
          </p:cNvPr>
          <p:cNvCxnSpPr>
            <a:cxnSpLocks/>
          </p:cNvCxnSpPr>
          <p:nvPr/>
        </p:nvCxnSpPr>
        <p:spPr>
          <a:xfrm>
            <a:off x="6673031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C2DC7885-02B5-4749-A2F6-57A8083E3D26}"/>
              </a:ext>
            </a:extLst>
          </p:cNvPr>
          <p:cNvCxnSpPr>
            <a:cxnSpLocks/>
          </p:cNvCxnSpPr>
          <p:nvPr/>
        </p:nvCxnSpPr>
        <p:spPr>
          <a:xfrm>
            <a:off x="704950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5A8E04B8-471C-4482-AAB1-393DA0580B22}"/>
              </a:ext>
            </a:extLst>
          </p:cNvPr>
          <p:cNvCxnSpPr>
            <a:cxnSpLocks/>
          </p:cNvCxnSpPr>
          <p:nvPr/>
        </p:nvCxnSpPr>
        <p:spPr>
          <a:xfrm>
            <a:off x="7377977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AAC57D3-F2F8-42A2-AD1C-C1F873763701}"/>
              </a:ext>
            </a:extLst>
          </p:cNvPr>
          <p:cNvCxnSpPr>
            <a:cxnSpLocks/>
          </p:cNvCxnSpPr>
          <p:nvPr/>
        </p:nvCxnSpPr>
        <p:spPr>
          <a:xfrm>
            <a:off x="7830738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3A2D4060-2BB0-48DD-B0D5-C2DD56B13455}"/>
              </a:ext>
            </a:extLst>
          </p:cNvPr>
          <p:cNvCxnSpPr>
            <a:cxnSpLocks/>
          </p:cNvCxnSpPr>
          <p:nvPr/>
        </p:nvCxnSpPr>
        <p:spPr>
          <a:xfrm>
            <a:off x="8230233" y="5364286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C8F4B2D-C309-451E-A04F-AA5302730F7F}"/>
              </a:ext>
            </a:extLst>
          </p:cNvPr>
          <p:cNvCxnSpPr>
            <a:cxnSpLocks/>
          </p:cNvCxnSpPr>
          <p:nvPr/>
        </p:nvCxnSpPr>
        <p:spPr>
          <a:xfrm>
            <a:off x="8583210" y="536614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D937EE4-394B-4CD3-B6F5-DF2DDB9722EA}"/>
              </a:ext>
            </a:extLst>
          </p:cNvPr>
          <p:cNvCxnSpPr>
            <a:cxnSpLocks/>
          </p:cNvCxnSpPr>
          <p:nvPr/>
        </p:nvCxnSpPr>
        <p:spPr>
          <a:xfrm>
            <a:off x="89867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9BE52A2C-3E88-49CF-BB45-B60730D1F7FB}"/>
              </a:ext>
            </a:extLst>
          </p:cNvPr>
          <p:cNvCxnSpPr>
            <a:cxnSpLocks/>
          </p:cNvCxnSpPr>
          <p:nvPr/>
        </p:nvCxnSpPr>
        <p:spPr>
          <a:xfrm>
            <a:off x="93931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BE49BF17-DAFA-4844-8C22-9AFD8A4B800F}"/>
              </a:ext>
            </a:extLst>
          </p:cNvPr>
          <p:cNvCxnSpPr>
            <a:cxnSpLocks/>
          </p:cNvCxnSpPr>
          <p:nvPr/>
        </p:nvCxnSpPr>
        <p:spPr>
          <a:xfrm>
            <a:off x="9808777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A7DBD745-E0A8-476B-B93C-157A187F43F8}"/>
              </a:ext>
            </a:extLst>
          </p:cNvPr>
          <p:cNvCxnSpPr>
            <a:cxnSpLocks/>
          </p:cNvCxnSpPr>
          <p:nvPr/>
        </p:nvCxnSpPr>
        <p:spPr>
          <a:xfrm>
            <a:off x="102244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74FBF4E8-49E3-4DCB-ACA5-3D2D0934B6A5}"/>
              </a:ext>
            </a:extLst>
          </p:cNvPr>
          <p:cNvCxnSpPr>
            <a:cxnSpLocks/>
          </p:cNvCxnSpPr>
          <p:nvPr/>
        </p:nvCxnSpPr>
        <p:spPr>
          <a:xfrm>
            <a:off x="106308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861DFFE5-AEFA-45A5-B1B3-A58CCD66B51F}"/>
              </a:ext>
            </a:extLst>
          </p:cNvPr>
          <p:cNvCxnSpPr>
            <a:cxnSpLocks/>
          </p:cNvCxnSpPr>
          <p:nvPr/>
        </p:nvCxnSpPr>
        <p:spPr>
          <a:xfrm>
            <a:off x="11046449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2" name="Picture 61">
            <a:extLst>
              <a:ext uri="{FF2B5EF4-FFF2-40B4-BE49-F238E27FC236}">
                <a16:creationId xmlns:a16="http://schemas.microsoft.com/office/drawing/2014/main" id="{47277ED2-7401-4E65-92F0-B23FC48E2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7535" y="1797954"/>
            <a:ext cx="249288" cy="1203877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62934D1A-667A-4437-A800-333BFBE8A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077" y="1810235"/>
            <a:ext cx="249288" cy="1203877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16DE6358-E7A6-4A49-AAA5-084FB68DD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204" y="1818538"/>
            <a:ext cx="249288" cy="120387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57D58144-C85D-483F-8B63-E9657BA0D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331" y="1818538"/>
            <a:ext cx="249288" cy="1203877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64EC5B30-0FF0-4576-8687-DF8460258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1231" y="1805753"/>
            <a:ext cx="249288" cy="1203877"/>
          </a:xfrm>
          <a:prstGeom prst="rect">
            <a:avLst/>
          </a:prstGeom>
        </p:spPr>
      </p:pic>
      <p:sp>
        <p:nvSpPr>
          <p:cNvPr id="67" name="Arrow: Curved Down 66">
            <a:extLst>
              <a:ext uri="{FF2B5EF4-FFF2-40B4-BE49-F238E27FC236}">
                <a16:creationId xmlns:a16="http://schemas.microsoft.com/office/drawing/2014/main" id="{CC1537C3-5E81-41C3-B274-940713873409}"/>
              </a:ext>
            </a:extLst>
          </p:cNvPr>
          <p:cNvSpPr/>
          <p:nvPr/>
        </p:nvSpPr>
        <p:spPr>
          <a:xfrm flipH="1">
            <a:off x="9971050" y="5026351"/>
            <a:ext cx="876749" cy="311305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6" name="Arrow: Curved Down 75">
            <a:extLst>
              <a:ext uri="{FF2B5EF4-FFF2-40B4-BE49-F238E27FC236}">
                <a16:creationId xmlns:a16="http://schemas.microsoft.com/office/drawing/2014/main" id="{65AD1C24-9088-44C3-828A-80CBFA2FC820}"/>
              </a:ext>
            </a:extLst>
          </p:cNvPr>
          <p:cNvSpPr/>
          <p:nvPr/>
        </p:nvSpPr>
        <p:spPr>
          <a:xfrm flipH="1">
            <a:off x="9144579" y="5019988"/>
            <a:ext cx="876749" cy="311305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7" name="Arrow: Curved Down 76">
            <a:extLst>
              <a:ext uri="{FF2B5EF4-FFF2-40B4-BE49-F238E27FC236}">
                <a16:creationId xmlns:a16="http://schemas.microsoft.com/office/drawing/2014/main" id="{36930E03-9348-4D2A-A1F5-071253B35678}"/>
              </a:ext>
            </a:extLst>
          </p:cNvPr>
          <p:cNvSpPr/>
          <p:nvPr/>
        </p:nvSpPr>
        <p:spPr>
          <a:xfrm flipH="1">
            <a:off x="8318108" y="5001947"/>
            <a:ext cx="876749" cy="311305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5" name="Arrow: Curved Down 74">
            <a:extLst>
              <a:ext uri="{FF2B5EF4-FFF2-40B4-BE49-F238E27FC236}">
                <a16:creationId xmlns:a16="http://schemas.microsoft.com/office/drawing/2014/main" id="{7A3B45E4-2860-412B-87EA-6DC92285F64E}"/>
              </a:ext>
            </a:extLst>
          </p:cNvPr>
          <p:cNvSpPr/>
          <p:nvPr/>
        </p:nvSpPr>
        <p:spPr>
          <a:xfrm flipH="1">
            <a:off x="7541915" y="5018456"/>
            <a:ext cx="876749" cy="311305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8" name="Arrow: Curved Down 77">
            <a:extLst>
              <a:ext uri="{FF2B5EF4-FFF2-40B4-BE49-F238E27FC236}">
                <a16:creationId xmlns:a16="http://schemas.microsoft.com/office/drawing/2014/main" id="{228F49F5-8480-4E21-8BDD-8510400A68B0}"/>
              </a:ext>
            </a:extLst>
          </p:cNvPr>
          <p:cNvSpPr/>
          <p:nvPr/>
        </p:nvSpPr>
        <p:spPr>
          <a:xfrm flipH="1">
            <a:off x="6765722" y="5011058"/>
            <a:ext cx="876749" cy="311305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4" name="Arrow: Curved Down 73">
            <a:extLst>
              <a:ext uri="{FF2B5EF4-FFF2-40B4-BE49-F238E27FC236}">
                <a16:creationId xmlns:a16="http://schemas.microsoft.com/office/drawing/2014/main" id="{58A878E4-0899-4492-B5F6-495F4081ACB9}"/>
              </a:ext>
            </a:extLst>
          </p:cNvPr>
          <p:cNvSpPr/>
          <p:nvPr/>
        </p:nvSpPr>
        <p:spPr>
          <a:xfrm flipH="1">
            <a:off x="5989529" y="5039462"/>
            <a:ext cx="876749" cy="311305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3" name="Arrow: Curved Down 72">
            <a:extLst>
              <a:ext uri="{FF2B5EF4-FFF2-40B4-BE49-F238E27FC236}">
                <a16:creationId xmlns:a16="http://schemas.microsoft.com/office/drawing/2014/main" id="{56A7BD36-F537-4907-A214-24CADD5A35ED}"/>
              </a:ext>
            </a:extLst>
          </p:cNvPr>
          <p:cNvSpPr/>
          <p:nvPr/>
        </p:nvSpPr>
        <p:spPr>
          <a:xfrm flipH="1">
            <a:off x="5212486" y="5028815"/>
            <a:ext cx="876749" cy="311305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9" name="Arrow: Curved Down 78">
            <a:extLst>
              <a:ext uri="{FF2B5EF4-FFF2-40B4-BE49-F238E27FC236}">
                <a16:creationId xmlns:a16="http://schemas.microsoft.com/office/drawing/2014/main" id="{AA6A5D9B-69B6-4E16-9FFC-DEB881AAA24D}"/>
              </a:ext>
            </a:extLst>
          </p:cNvPr>
          <p:cNvSpPr/>
          <p:nvPr/>
        </p:nvSpPr>
        <p:spPr>
          <a:xfrm flipH="1">
            <a:off x="4431393" y="5038287"/>
            <a:ext cx="876749" cy="311305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0" name="Arrow: Curved Down 79">
            <a:extLst>
              <a:ext uri="{FF2B5EF4-FFF2-40B4-BE49-F238E27FC236}">
                <a16:creationId xmlns:a16="http://schemas.microsoft.com/office/drawing/2014/main" id="{05B5D63A-F7E3-41B3-ACAD-004962D00AE6}"/>
              </a:ext>
            </a:extLst>
          </p:cNvPr>
          <p:cNvSpPr/>
          <p:nvPr/>
        </p:nvSpPr>
        <p:spPr>
          <a:xfrm flipH="1">
            <a:off x="3672444" y="5047690"/>
            <a:ext cx="876749" cy="311305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1" name="Arrow: Curved Down 80">
            <a:extLst>
              <a:ext uri="{FF2B5EF4-FFF2-40B4-BE49-F238E27FC236}">
                <a16:creationId xmlns:a16="http://schemas.microsoft.com/office/drawing/2014/main" id="{D63700A4-AE0F-494A-B041-6BB0D4F31623}"/>
              </a:ext>
            </a:extLst>
          </p:cNvPr>
          <p:cNvSpPr/>
          <p:nvPr/>
        </p:nvSpPr>
        <p:spPr>
          <a:xfrm flipH="1">
            <a:off x="2820834" y="5030246"/>
            <a:ext cx="876749" cy="311305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2" name="Arrow: Curved Down 81">
            <a:extLst>
              <a:ext uri="{FF2B5EF4-FFF2-40B4-BE49-F238E27FC236}">
                <a16:creationId xmlns:a16="http://schemas.microsoft.com/office/drawing/2014/main" id="{3D6A337F-1446-4166-B63F-C6BB08B4766D}"/>
              </a:ext>
            </a:extLst>
          </p:cNvPr>
          <p:cNvSpPr/>
          <p:nvPr/>
        </p:nvSpPr>
        <p:spPr>
          <a:xfrm flipH="1">
            <a:off x="2048748" y="5058548"/>
            <a:ext cx="876749" cy="311305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0806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9F4A7E8-6E95-4550-91AB-B13DD7B7D510}"/>
              </a:ext>
            </a:extLst>
          </p:cNvPr>
          <p:cNvSpPr txBox="1"/>
          <p:nvPr/>
        </p:nvSpPr>
        <p:spPr>
          <a:xfrm>
            <a:off x="3769231" y="787583"/>
            <a:ext cx="347960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7200" b="1" dirty="0"/>
              <a:t>count</a:t>
            </a:r>
          </a:p>
          <a:p>
            <a:pPr algn="ctr"/>
            <a:r>
              <a:rPr lang="en-GB" sz="3600" b="1" dirty="0"/>
              <a:t> in 100s from 475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F22502-A43F-4965-A867-37F07D444A0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173" y="6322695"/>
            <a:ext cx="1395095" cy="5353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4D9652-8116-4E87-BB8D-D03C91442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0208" y="2873114"/>
            <a:ext cx="1671825" cy="177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2606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9F4A7E8-6E95-4550-91AB-B13DD7B7D510}"/>
              </a:ext>
            </a:extLst>
          </p:cNvPr>
          <p:cNvSpPr txBox="1"/>
          <p:nvPr/>
        </p:nvSpPr>
        <p:spPr>
          <a:xfrm>
            <a:off x="2039374" y="492955"/>
            <a:ext cx="79535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b="1" dirty="0"/>
              <a:t>four hundred and seventy five</a:t>
            </a:r>
            <a:endParaRPr lang="en-GB" sz="2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F22502-A43F-4965-A867-37F07D444A0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173" y="6322695"/>
            <a:ext cx="1395095" cy="53530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888FD48-8582-404B-98E6-B0689D08FC84}"/>
              </a:ext>
            </a:extLst>
          </p:cNvPr>
          <p:cNvGrpSpPr/>
          <p:nvPr/>
        </p:nvGrpSpPr>
        <p:grpSpPr>
          <a:xfrm>
            <a:off x="1369273" y="5353680"/>
            <a:ext cx="10434329" cy="625553"/>
            <a:chOff x="1369273" y="5353680"/>
            <a:chExt cx="10434329" cy="62555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B921525-7FAE-4D0C-8401-B321B1216B79}"/>
                </a:ext>
              </a:extLst>
            </p:cNvPr>
            <p:cNvGrpSpPr/>
            <p:nvPr/>
          </p:nvGrpSpPr>
          <p:grpSpPr>
            <a:xfrm>
              <a:off x="1369273" y="5354414"/>
              <a:ext cx="10434329" cy="624819"/>
              <a:chOff x="920319" y="5427309"/>
              <a:chExt cx="10434329" cy="624819"/>
            </a:xfrm>
          </p:grpSpPr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DF71F826-82AE-47E6-B144-3AC27F774F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0319" y="5427309"/>
                <a:ext cx="10162820" cy="582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A6B9591-67A2-4C15-A1EE-9A4162FDFD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9507" y="5445507"/>
                <a:ext cx="0" cy="18660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BDB17B6-8E82-4376-A7A0-270C59D7C2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46701" y="5433134"/>
                <a:ext cx="0" cy="211365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3E89065-D6EF-482B-9FB6-B58A6EF997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6218" y="5445507"/>
                <a:ext cx="0" cy="18661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B20B8CB-B0A9-4D3C-A66B-603E3329FB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52727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45DD453-C934-4FBC-9AB8-1A71871AA3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67239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DCA4FA7-0140-4119-96D1-D0446281C5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5946" y="5433134"/>
                <a:ext cx="0" cy="198983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5471D07-0DE1-4E0F-9256-2500AB164C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35441" y="5433134"/>
                <a:ext cx="0" cy="198983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3430A26-8446-4E55-8E3C-2E6ABF7865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61570" y="5433134"/>
                <a:ext cx="0" cy="19898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E9DA408-4F42-4D57-96AC-0CAF9A797C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4948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B1DCE28-C447-4BA4-8906-CCC503901D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7045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8E4619B-A42B-425E-94AB-8B24EE0F48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7662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52C3A77-A612-46F2-AB3D-7C2A902E0A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87158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9769575-964B-45DC-BBD2-1C79F97E48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0281" y="5433134"/>
                <a:ext cx="0" cy="21119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02EE5C9B-C9F2-434E-9482-44D4B91A3C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70847" y="5433134"/>
                <a:ext cx="0" cy="21119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B18AC38-8B0C-4248-B56B-3BE2627B6A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22996" y="5433134"/>
                <a:ext cx="0" cy="21813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A11A521E-8B9A-4BB9-BC4B-8EC2E793D9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78103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E287C39-B02C-4440-A635-59177AB27B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75109" y="5445507"/>
                <a:ext cx="0" cy="205757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7EDDA15-E073-4E0A-A29D-51E49CBBF5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67302" y="5433134"/>
                <a:ext cx="854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9C1E6A1-FEAA-4A9A-95A8-0C62A13FCE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6327" y="5445507"/>
                <a:ext cx="0" cy="198826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99BFD9B-1A70-444E-8CC0-427C159647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19295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48D2D32-6C7E-4C62-91A7-973CC6EB97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2670" y="5445507"/>
                <a:ext cx="0" cy="20465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1411BEB2-93EC-4857-B6F3-E135D78BB5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67675" y="5445507"/>
                <a:ext cx="0" cy="22490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4C8D4D5-8F31-4668-9513-055489B8DFDC}"/>
                  </a:ext>
                </a:extLst>
              </p:cNvPr>
              <p:cNvSpPr txBox="1"/>
              <p:nvPr/>
            </p:nvSpPr>
            <p:spPr>
              <a:xfrm>
                <a:off x="1093506" y="5682796"/>
                <a:ext cx="10261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0          100         200         300          400        500         600       700         800       900         1000       1100        1200</a:t>
                </a:r>
              </a:p>
            </p:txBody>
          </p:sp>
        </p:grp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F3E7700-CB6B-4A60-9FC7-C2FFBAC9DE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07002" y="5360973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D109CE3-F8FB-47AB-BED3-B2A76F548851}"/>
                </a:ext>
              </a:extLst>
            </p:cNvPr>
            <p:cNvCxnSpPr>
              <a:cxnSpLocks/>
            </p:cNvCxnSpPr>
            <p:nvPr/>
          </p:nvCxnSpPr>
          <p:spPr>
            <a:xfrm>
              <a:off x="10832544" y="5353680"/>
              <a:ext cx="1309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9725200-757D-4FFB-B18F-BC03980258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88893" y="5362720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7046EF0-3143-4F90-9C25-368F032BFF56}"/>
              </a:ext>
            </a:extLst>
          </p:cNvPr>
          <p:cNvCxnSpPr>
            <a:cxnSpLocks/>
          </p:cNvCxnSpPr>
          <p:nvPr/>
        </p:nvCxnSpPr>
        <p:spPr>
          <a:xfrm>
            <a:off x="1898975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B302533-9206-49AF-8A17-36D4B9A9604E}"/>
              </a:ext>
            </a:extLst>
          </p:cNvPr>
          <p:cNvCxnSpPr>
            <a:cxnSpLocks/>
          </p:cNvCxnSpPr>
          <p:nvPr/>
        </p:nvCxnSpPr>
        <p:spPr>
          <a:xfrm>
            <a:off x="228959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5604567-D42E-4EC1-BAF9-1EC2E7927819}"/>
              </a:ext>
            </a:extLst>
          </p:cNvPr>
          <p:cNvCxnSpPr>
            <a:cxnSpLocks/>
          </p:cNvCxnSpPr>
          <p:nvPr/>
        </p:nvCxnSpPr>
        <p:spPr>
          <a:xfrm>
            <a:off x="2706842" y="5363074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5C5C130-9808-4BA4-9617-29ABD9149F9E}"/>
              </a:ext>
            </a:extLst>
          </p:cNvPr>
          <p:cNvCxnSpPr>
            <a:cxnSpLocks/>
          </p:cNvCxnSpPr>
          <p:nvPr/>
        </p:nvCxnSpPr>
        <p:spPr>
          <a:xfrm>
            <a:off x="3090190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BE213370-B2D7-4D11-823D-201CEDD889CE}"/>
              </a:ext>
            </a:extLst>
          </p:cNvPr>
          <p:cNvCxnSpPr>
            <a:cxnSpLocks/>
          </p:cNvCxnSpPr>
          <p:nvPr/>
        </p:nvCxnSpPr>
        <p:spPr>
          <a:xfrm>
            <a:off x="3505832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E6E0605-3A1A-428D-83CC-64544BE3D165}"/>
              </a:ext>
            </a:extLst>
          </p:cNvPr>
          <p:cNvCxnSpPr>
            <a:cxnSpLocks/>
          </p:cNvCxnSpPr>
          <p:nvPr/>
        </p:nvCxnSpPr>
        <p:spPr>
          <a:xfrm>
            <a:off x="3940839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3375506-8047-4292-8C12-E22F54E920AA}"/>
              </a:ext>
            </a:extLst>
          </p:cNvPr>
          <p:cNvCxnSpPr>
            <a:cxnSpLocks/>
          </p:cNvCxnSpPr>
          <p:nvPr/>
        </p:nvCxnSpPr>
        <p:spPr>
          <a:xfrm>
            <a:off x="434921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04B2EFE-2DDF-484A-A276-7F7A0B172D06}"/>
              </a:ext>
            </a:extLst>
          </p:cNvPr>
          <p:cNvCxnSpPr>
            <a:cxnSpLocks/>
          </p:cNvCxnSpPr>
          <p:nvPr/>
        </p:nvCxnSpPr>
        <p:spPr>
          <a:xfrm>
            <a:off x="4748706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5DCF014E-D8DD-4F45-980B-63D201937BF1}"/>
              </a:ext>
            </a:extLst>
          </p:cNvPr>
          <p:cNvCxnSpPr>
            <a:cxnSpLocks/>
          </p:cNvCxnSpPr>
          <p:nvPr/>
        </p:nvCxnSpPr>
        <p:spPr>
          <a:xfrm>
            <a:off x="5130446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ECEB29FC-1FD2-44BA-B209-D62524119D85}"/>
              </a:ext>
            </a:extLst>
          </p:cNvPr>
          <p:cNvCxnSpPr>
            <a:cxnSpLocks/>
          </p:cNvCxnSpPr>
          <p:nvPr/>
        </p:nvCxnSpPr>
        <p:spPr>
          <a:xfrm>
            <a:off x="5521064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230CA80-9455-4912-9DF0-B31195DDC160}"/>
              </a:ext>
            </a:extLst>
          </p:cNvPr>
          <p:cNvCxnSpPr>
            <a:cxnSpLocks/>
          </p:cNvCxnSpPr>
          <p:nvPr/>
        </p:nvCxnSpPr>
        <p:spPr>
          <a:xfrm>
            <a:off x="5891491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56B4261F-F383-4800-B299-7D33DEC21C87}"/>
              </a:ext>
            </a:extLst>
          </p:cNvPr>
          <p:cNvCxnSpPr>
            <a:cxnSpLocks/>
          </p:cNvCxnSpPr>
          <p:nvPr/>
        </p:nvCxnSpPr>
        <p:spPr>
          <a:xfrm>
            <a:off x="6312657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78A605B-0583-412C-91D2-446D70DF7CFC}"/>
              </a:ext>
            </a:extLst>
          </p:cNvPr>
          <p:cNvCxnSpPr>
            <a:cxnSpLocks/>
          </p:cNvCxnSpPr>
          <p:nvPr/>
        </p:nvCxnSpPr>
        <p:spPr>
          <a:xfrm>
            <a:off x="6673031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C2DC7885-02B5-4749-A2F6-57A8083E3D26}"/>
              </a:ext>
            </a:extLst>
          </p:cNvPr>
          <p:cNvCxnSpPr>
            <a:cxnSpLocks/>
          </p:cNvCxnSpPr>
          <p:nvPr/>
        </p:nvCxnSpPr>
        <p:spPr>
          <a:xfrm>
            <a:off x="704950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5A8E04B8-471C-4482-AAB1-393DA0580B22}"/>
              </a:ext>
            </a:extLst>
          </p:cNvPr>
          <p:cNvCxnSpPr>
            <a:cxnSpLocks/>
          </p:cNvCxnSpPr>
          <p:nvPr/>
        </p:nvCxnSpPr>
        <p:spPr>
          <a:xfrm>
            <a:off x="7377977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AAC57D3-F2F8-42A2-AD1C-C1F873763701}"/>
              </a:ext>
            </a:extLst>
          </p:cNvPr>
          <p:cNvCxnSpPr>
            <a:cxnSpLocks/>
          </p:cNvCxnSpPr>
          <p:nvPr/>
        </p:nvCxnSpPr>
        <p:spPr>
          <a:xfrm>
            <a:off x="7830738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3A2D4060-2BB0-48DD-B0D5-C2DD56B13455}"/>
              </a:ext>
            </a:extLst>
          </p:cNvPr>
          <p:cNvCxnSpPr>
            <a:cxnSpLocks/>
          </p:cNvCxnSpPr>
          <p:nvPr/>
        </p:nvCxnSpPr>
        <p:spPr>
          <a:xfrm>
            <a:off x="8230233" y="5364286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C8F4B2D-C309-451E-A04F-AA5302730F7F}"/>
              </a:ext>
            </a:extLst>
          </p:cNvPr>
          <p:cNvCxnSpPr>
            <a:cxnSpLocks/>
          </p:cNvCxnSpPr>
          <p:nvPr/>
        </p:nvCxnSpPr>
        <p:spPr>
          <a:xfrm>
            <a:off x="8583210" y="536614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D937EE4-394B-4CD3-B6F5-DF2DDB9722EA}"/>
              </a:ext>
            </a:extLst>
          </p:cNvPr>
          <p:cNvCxnSpPr>
            <a:cxnSpLocks/>
          </p:cNvCxnSpPr>
          <p:nvPr/>
        </p:nvCxnSpPr>
        <p:spPr>
          <a:xfrm>
            <a:off x="89867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9BE52A2C-3E88-49CF-BB45-B60730D1F7FB}"/>
              </a:ext>
            </a:extLst>
          </p:cNvPr>
          <p:cNvCxnSpPr>
            <a:cxnSpLocks/>
          </p:cNvCxnSpPr>
          <p:nvPr/>
        </p:nvCxnSpPr>
        <p:spPr>
          <a:xfrm>
            <a:off x="93931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BE49BF17-DAFA-4844-8C22-9AFD8A4B800F}"/>
              </a:ext>
            </a:extLst>
          </p:cNvPr>
          <p:cNvCxnSpPr>
            <a:cxnSpLocks/>
          </p:cNvCxnSpPr>
          <p:nvPr/>
        </p:nvCxnSpPr>
        <p:spPr>
          <a:xfrm>
            <a:off x="9808777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A7DBD745-E0A8-476B-B93C-157A187F43F8}"/>
              </a:ext>
            </a:extLst>
          </p:cNvPr>
          <p:cNvCxnSpPr>
            <a:cxnSpLocks/>
          </p:cNvCxnSpPr>
          <p:nvPr/>
        </p:nvCxnSpPr>
        <p:spPr>
          <a:xfrm>
            <a:off x="102244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74FBF4E8-49E3-4DCB-ACA5-3D2D0934B6A5}"/>
              </a:ext>
            </a:extLst>
          </p:cNvPr>
          <p:cNvCxnSpPr>
            <a:cxnSpLocks/>
          </p:cNvCxnSpPr>
          <p:nvPr/>
        </p:nvCxnSpPr>
        <p:spPr>
          <a:xfrm>
            <a:off x="106308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861DFFE5-AEFA-45A5-B1B3-A58CCD66B51F}"/>
              </a:ext>
            </a:extLst>
          </p:cNvPr>
          <p:cNvCxnSpPr>
            <a:cxnSpLocks/>
          </p:cNvCxnSpPr>
          <p:nvPr/>
        </p:nvCxnSpPr>
        <p:spPr>
          <a:xfrm>
            <a:off x="11046449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Arrow: Down 1">
            <a:extLst>
              <a:ext uri="{FF2B5EF4-FFF2-40B4-BE49-F238E27FC236}">
                <a16:creationId xmlns:a16="http://schemas.microsoft.com/office/drawing/2014/main" id="{36A5F36A-E460-410E-803D-9A835B0FDA5F}"/>
              </a:ext>
            </a:extLst>
          </p:cNvPr>
          <p:cNvSpPr/>
          <p:nvPr/>
        </p:nvSpPr>
        <p:spPr>
          <a:xfrm>
            <a:off x="5458570" y="4654667"/>
            <a:ext cx="139566" cy="7076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862C65F1-03C0-46C1-9446-3C1DD0915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0457" y="2319058"/>
            <a:ext cx="323432" cy="1561937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A405AC3E-128A-4345-8FB6-C6F9F519F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1999" y="2331339"/>
            <a:ext cx="323432" cy="1561937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A17B008B-B0F0-4DB9-80B9-DCC49684D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0126" y="2339642"/>
            <a:ext cx="323432" cy="156193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D7A23078-2678-4A97-96F7-866555625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8253" y="2339642"/>
            <a:ext cx="323432" cy="1561937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078120F4-6D34-4A7E-9586-C7388D50E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4153" y="2326857"/>
            <a:ext cx="323432" cy="1561937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DB786CDD-FD1A-4493-B402-CEB9750D76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7002" y="2305902"/>
            <a:ext cx="323432" cy="1561937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8613A562-556C-47C7-B674-8762F4C54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8544" y="2318183"/>
            <a:ext cx="323432" cy="1561937"/>
          </a:xfrm>
          <a:prstGeom prst="rect">
            <a:avLst/>
          </a:prstGeom>
        </p:spPr>
      </p:pic>
      <p:sp>
        <p:nvSpPr>
          <p:cNvPr id="3" name="Cube 2">
            <a:extLst>
              <a:ext uri="{FF2B5EF4-FFF2-40B4-BE49-F238E27FC236}">
                <a16:creationId xmlns:a16="http://schemas.microsoft.com/office/drawing/2014/main" id="{A4EB21E8-3851-45B7-8695-E6F12669805F}"/>
              </a:ext>
            </a:extLst>
          </p:cNvPr>
          <p:cNvSpPr/>
          <p:nvPr/>
        </p:nvSpPr>
        <p:spPr>
          <a:xfrm>
            <a:off x="10832544" y="2937046"/>
            <a:ext cx="163322" cy="163322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Cube 65">
            <a:extLst>
              <a:ext uri="{FF2B5EF4-FFF2-40B4-BE49-F238E27FC236}">
                <a16:creationId xmlns:a16="http://schemas.microsoft.com/office/drawing/2014/main" id="{029D2E62-4A4B-4029-AF52-602BC83F48A5}"/>
              </a:ext>
            </a:extLst>
          </p:cNvPr>
          <p:cNvSpPr/>
          <p:nvPr/>
        </p:nvSpPr>
        <p:spPr>
          <a:xfrm>
            <a:off x="10832544" y="3552898"/>
            <a:ext cx="163322" cy="163322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Cube 66">
            <a:extLst>
              <a:ext uri="{FF2B5EF4-FFF2-40B4-BE49-F238E27FC236}">
                <a16:creationId xmlns:a16="http://schemas.microsoft.com/office/drawing/2014/main" id="{D23B5932-DEA0-4DFD-90EC-C2690F77588F}"/>
              </a:ext>
            </a:extLst>
          </p:cNvPr>
          <p:cNvSpPr/>
          <p:nvPr/>
        </p:nvSpPr>
        <p:spPr>
          <a:xfrm>
            <a:off x="10833109" y="3243749"/>
            <a:ext cx="163322" cy="163322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Cube 67">
            <a:extLst>
              <a:ext uri="{FF2B5EF4-FFF2-40B4-BE49-F238E27FC236}">
                <a16:creationId xmlns:a16="http://schemas.microsoft.com/office/drawing/2014/main" id="{684237D8-C212-425F-91E2-ADE7D7DC6339}"/>
              </a:ext>
            </a:extLst>
          </p:cNvPr>
          <p:cNvSpPr/>
          <p:nvPr/>
        </p:nvSpPr>
        <p:spPr>
          <a:xfrm>
            <a:off x="10832544" y="2630754"/>
            <a:ext cx="163322" cy="163322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Cube 68">
            <a:extLst>
              <a:ext uri="{FF2B5EF4-FFF2-40B4-BE49-F238E27FC236}">
                <a16:creationId xmlns:a16="http://schemas.microsoft.com/office/drawing/2014/main" id="{85B63BAB-038F-4087-8D00-F0D1F9020C96}"/>
              </a:ext>
            </a:extLst>
          </p:cNvPr>
          <p:cNvSpPr/>
          <p:nvPr/>
        </p:nvSpPr>
        <p:spPr>
          <a:xfrm>
            <a:off x="10832544" y="2305902"/>
            <a:ext cx="163322" cy="163322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7355F843-41E3-4E1B-9E81-10CA9B7FBA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6320" y="2233519"/>
            <a:ext cx="1671825" cy="1774182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125C878C-4FF4-40FA-B618-4AE5871833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5334" y="2242540"/>
            <a:ext cx="1671825" cy="1774182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5AF26C6E-F025-4EB9-B5D1-A07CE05548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300" y="2233519"/>
            <a:ext cx="1671825" cy="1774182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35B50AD2-27F2-4AE6-947F-5D62791E9C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531" y="2232966"/>
            <a:ext cx="1671825" cy="177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96412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9F4A7E8-6E95-4550-91AB-B13DD7B7D510}"/>
              </a:ext>
            </a:extLst>
          </p:cNvPr>
          <p:cNvSpPr txBox="1"/>
          <p:nvPr/>
        </p:nvSpPr>
        <p:spPr>
          <a:xfrm>
            <a:off x="2145877" y="492955"/>
            <a:ext cx="77405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b="1" dirty="0"/>
              <a:t>five hundred and seventy five</a:t>
            </a:r>
            <a:endParaRPr lang="en-GB" sz="2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F22502-A43F-4965-A867-37F07D444A0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173" y="6322695"/>
            <a:ext cx="1395095" cy="53530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888FD48-8582-404B-98E6-B0689D08FC84}"/>
              </a:ext>
            </a:extLst>
          </p:cNvPr>
          <p:cNvGrpSpPr/>
          <p:nvPr/>
        </p:nvGrpSpPr>
        <p:grpSpPr>
          <a:xfrm>
            <a:off x="1369273" y="5353680"/>
            <a:ext cx="10434329" cy="625553"/>
            <a:chOff x="1369273" y="5353680"/>
            <a:chExt cx="10434329" cy="62555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B921525-7FAE-4D0C-8401-B321B1216B79}"/>
                </a:ext>
              </a:extLst>
            </p:cNvPr>
            <p:cNvGrpSpPr/>
            <p:nvPr/>
          </p:nvGrpSpPr>
          <p:grpSpPr>
            <a:xfrm>
              <a:off x="1369273" y="5354414"/>
              <a:ext cx="10434329" cy="624819"/>
              <a:chOff x="920319" y="5427309"/>
              <a:chExt cx="10434329" cy="624819"/>
            </a:xfrm>
          </p:grpSpPr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DF71F826-82AE-47E6-B144-3AC27F774F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0319" y="5427309"/>
                <a:ext cx="10162820" cy="582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A6B9591-67A2-4C15-A1EE-9A4162FDFD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9507" y="5445507"/>
                <a:ext cx="0" cy="18660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BDB17B6-8E82-4376-A7A0-270C59D7C2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46701" y="5433134"/>
                <a:ext cx="0" cy="211365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3E89065-D6EF-482B-9FB6-B58A6EF997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6218" y="5445507"/>
                <a:ext cx="0" cy="18661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B20B8CB-B0A9-4D3C-A66B-603E3329FB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52727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45DD453-C934-4FBC-9AB8-1A71871AA3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67239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DCA4FA7-0140-4119-96D1-D0446281C5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5946" y="5433134"/>
                <a:ext cx="0" cy="198983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5471D07-0DE1-4E0F-9256-2500AB164C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35441" y="5433134"/>
                <a:ext cx="0" cy="198983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3430A26-8446-4E55-8E3C-2E6ABF7865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61570" y="5433134"/>
                <a:ext cx="0" cy="19898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E9DA408-4F42-4D57-96AC-0CAF9A797C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4948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B1DCE28-C447-4BA4-8906-CCC503901D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7045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8E4619B-A42B-425E-94AB-8B24EE0F48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7662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52C3A77-A612-46F2-AB3D-7C2A902E0A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87158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9769575-964B-45DC-BBD2-1C79F97E48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0281" y="5433134"/>
                <a:ext cx="0" cy="21119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02EE5C9B-C9F2-434E-9482-44D4B91A3C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70847" y="5433134"/>
                <a:ext cx="0" cy="21119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B18AC38-8B0C-4248-B56B-3BE2627B6A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22996" y="5433134"/>
                <a:ext cx="0" cy="21813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A11A521E-8B9A-4BB9-BC4B-8EC2E793D9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78103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E287C39-B02C-4440-A635-59177AB27B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75109" y="5445507"/>
                <a:ext cx="0" cy="205757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7EDDA15-E073-4E0A-A29D-51E49CBBF5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67302" y="5433134"/>
                <a:ext cx="854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9C1E6A1-FEAA-4A9A-95A8-0C62A13FCE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6327" y="5445507"/>
                <a:ext cx="0" cy="198826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99BFD9B-1A70-444E-8CC0-427C159647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19295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48D2D32-6C7E-4C62-91A7-973CC6EB97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2670" y="5445507"/>
                <a:ext cx="0" cy="20465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1411BEB2-93EC-4857-B6F3-E135D78BB5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67675" y="5445507"/>
                <a:ext cx="0" cy="22490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4C8D4D5-8F31-4668-9513-055489B8DFDC}"/>
                  </a:ext>
                </a:extLst>
              </p:cNvPr>
              <p:cNvSpPr txBox="1"/>
              <p:nvPr/>
            </p:nvSpPr>
            <p:spPr>
              <a:xfrm>
                <a:off x="1093506" y="5682796"/>
                <a:ext cx="10261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0          100         200         300          400        500         600       700         800       900         1000       1100        1200</a:t>
                </a:r>
              </a:p>
            </p:txBody>
          </p:sp>
        </p:grp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F3E7700-CB6B-4A60-9FC7-C2FFBAC9DE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07002" y="5360973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D109CE3-F8FB-47AB-BED3-B2A76F548851}"/>
                </a:ext>
              </a:extLst>
            </p:cNvPr>
            <p:cNvCxnSpPr>
              <a:cxnSpLocks/>
            </p:cNvCxnSpPr>
            <p:nvPr/>
          </p:nvCxnSpPr>
          <p:spPr>
            <a:xfrm>
              <a:off x="10832544" y="5353680"/>
              <a:ext cx="1309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9725200-757D-4FFB-B18F-BC03980258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88893" y="5362720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7046EF0-3143-4F90-9C25-368F032BFF56}"/>
              </a:ext>
            </a:extLst>
          </p:cNvPr>
          <p:cNvCxnSpPr>
            <a:cxnSpLocks/>
          </p:cNvCxnSpPr>
          <p:nvPr/>
        </p:nvCxnSpPr>
        <p:spPr>
          <a:xfrm>
            <a:off x="1898975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B302533-9206-49AF-8A17-36D4B9A9604E}"/>
              </a:ext>
            </a:extLst>
          </p:cNvPr>
          <p:cNvCxnSpPr>
            <a:cxnSpLocks/>
          </p:cNvCxnSpPr>
          <p:nvPr/>
        </p:nvCxnSpPr>
        <p:spPr>
          <a:xfrm>
            <a:off x="228959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5604567-D42E-4EC1-BAF9-1EC2E7927819}"/>
              </a:ext>
            </a:extLst>
          </p:cNvPr>
          <p:cNvCxnSpPr>
            <a:cxnSpLocks/>
          </p:cNvCxnSpPr>
          <p:nvPr/>
        </p:nvCxnSpPr>
        <p:spPr>
          <a:xfrm>
            <a:off x="2706842" y="5363074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5C5C130-9808-4BA4-9617-29ABD9149F9E}"/>
              </a:ext>
            </a:extLst>
          </p:cNvPr>
          <p:cNvCxnSpPr>
            <a:cxnSpLocks/>
          </p:cNvCxnSpPr>
          <p:nvPr/>
        </p:nvCxnSpPr>
        <p:spPr>
          <a:xfrm>
            <a:off x="3090190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BE213370-B2D7-4D11-823D-201CEDD889CE}"/>
              </a:ext>
            </a:extLst>
          </p:cNvPr>
          <p:cNvCxnSpPr>
            <a:cxnSpLocks/>
          </p:cNvCxnSpPr>
          <p:nvPr/>
        </p:nvCxnSpPr>
        <p:spPr>
          <a:xfrm>
            <a:off x="3505832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E6E0605-3A1A-428D-83CC-64544BE3D165}"/>
              </a:ext>
            </a:extLst>
          </p:cNvPr>
          <p:cNvCxnSpPr>
            <a:cxnSpLocks/>
          </p:cNvCxnSpPr>
          <p:nvPr/>
        </p:nvCxnSpPr>
        <p:spPr>
          <a:xfrm>
            <a:off x="3940839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3375506-8047-4292-8C12-E22F54E920AA}"/>
              </a:ext>
            </a:extLst>
          </p:cNvPr>
          <p:cNvCxnSpPr>
            <a:cxnSpLocks/>
          </p:cNvCxnSpPr>
          <p:nvPr/>
        </p:nvCxnSpPr>
        <p:spPr>
          <a:xfrm>
            <a:off x="434921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04B2EFE-2DDF-484A-A276-7F7A0B172D06}"/>
              </a:ext>
            </a:extLst>
          </p:cNvPr>
          <p:cNvCxnSpPr>
            <a:cxnSpLocks/>
          </p:cNvCxnSpPr>
          <p:nvPr/>
        </p:nvCxnSpPr>
        <p:spPr>
          <a:xfrm>
            <a:off x="4748706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5DCF014E-D8DD-4F45-980B-63D201937BF1}"/>
              </a:ext>
            </a:extLst>
          </p:cNvPr>
          <p:cNvCxnSpPr>
            <a:cxnSpLocks/>
          </p:cNvCxnSpPr>
          <p:nvPr/>
        </p:nvCxnSpPr>
        <p:spPr>
          <a:xfrm>
            <a:off x="5130446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ECEB29FC-1FD2-44BA-B209-D62524119D85}"/>
              </a:ext>
            </a:extLst>
          </p:cNvPr>
          <p:cNvCxnSpPr>
            <a:cxnSpLocks/>
          </p:cNvCxnSpPr>
          <p:nvPr/>
        </p:nvCxnSpPr>
        <p:spPr>
          <a:xfrm>
            <a:off x="5521064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230CA80-9455-4912-9DF0-B31195DDC160}"/>
              </a:ext>
            </a:extLst>
          </p:cNvPr>
          <p:cNvCxnSpPr>
            <a:cxnSpLocks/>
          </p:cNvCxnSpPr>
          <p:nvPr/>
        </p:nvCxnSpPr>
        <p:spPr>
          <a:xfrm>
            <a:off x="5891491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56B4261F-F383-4800-B299-7D33DEC21C87}"/>
              </a:ext>
            </a:extLst>
          </p:cNvPr>
          <p:cNvCxnSpPr>
            <a:cxnSpLocks/>
          </p:cNvCxnSpPr>
          <p:nvPr/>
        </p:nvCxnSpPr>
        <p:spPr>
          <a:xfrm>
            <a:off x="6312657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78A605B-0583-412C-91D2-446D70DF7CFC}"/>
              </a:ext>
            </a:extLst>
          </p:cNvPr>
          <p:cNvCxnSpPr>
            <a:cxnSpLocks/>
          </p:cNvCxnSpPr>
          <p:nvPr/>
        </p:nvCxnSpPr>
        <p:spPr>
          <a:xfrm>
            <a:off x="6673031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C2DC7885-02B5-4749-A2F6-57A8083E3D26}"/>
              </a:ext>
            </a:extLst>
          </p:cNvPr>
          <p:cNvCxnSpPr>
            <a:cxnSpLocks/>
          </p:cNvCxnSpPr>
          <p:nvPr/>
        </p:nvCxnSpPr>
        <p:spPr>
          <a:xfrm>
            <a:off x="704950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5A8E04B8-471C-4482-AAB1-393DA0580B22}"/>
              </a:ext>
            </a:extLst>
          </p:cNvPr>
          <p:cNvCxnSpPr>
            <a:cxnSpLocks/>
          </p:cNvCxnSpPr>
          <p:nvPr/>
        </p:nvCxnSpPr>
        <p:spPr>
          <a:xfrm>
            <a:off x="7377977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AAC57D3-F2F8-42A2-AD1C-C1F873763701}"/>
              </a:ext>
            </a:extLst>
          </p:cNvPr>
          <p:cNvCxnSpPr>
            <a:cxnSpLocks/>
          </p:cNvCxnSpPr>
          <p:nvPr/>
        </p:nvCxnSpPr>
        <p:spPr>
          <a:xfrm>
            <a:off x="7830738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3A2D4060-2BB0-48DD-B0D5-C2DD56B13455}"/>
              </a:ext>
            </a:extLst>
          </p:cNvPr>
          <p:cNvCxnSpPr>
            <a:cxnSpLocks/>
          </p:cNvCxnSpPr>
          <p:nvPr/>
        </p:nvCxnSpPr>
        <p:spPr>
          <a:xfrm>
            <a:off x="8230233" y="5364286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C8F4B2D-C309-451E-A04F-AA5302730F7F}"/>
              </a:ext>
            </a:extLst>
          </p:cNvPr>
          <p:cNvCxnSpPr>
            <a:cxnSpLocks/>
          </p:cNvCxnSpPr>
          <p:nvPr/>
        </p:nvCxnSpPr>
        <p:spPr>
          <a:xfrm>
            <a:off x="8583210" y="536614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D937EE4-394B-4CD3-B6F5-DF2DDB9722EA}"/>
              </a:ext>
            </a:extLst>
          </p:cNvPr>
          <p:cNvCxnSpPr>
            <a:cxnSpLocks/>
          </p:cNvCxnSpPr>
          <p:nvPr/>
        </p:nvCxnSpPr>
        <p:spPr>
          <a:xfrm>
            <a:off x="89867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9BE52A2C-3E88-49CF-BB45-B60730D1F7FB}"/>
              </a:ext>
            </a:extLst>
          </p:cNvPr>
          <p:cNvCxnSpPr>
            <a:cxnSpLocks/>
          </p:cNvCxnSpPr>
          <p:nvPr/>
        </p:nvCxnSpPr>
        <p:spPr>
          <a:xfrm>
            <a:off x="93931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BE49BF17-DAFA-4844-8C22-9AFD8A4B800F}"/>
              </a:ext>
            </a:extLst>
          </p:cNvPr>
          <p:cNvCxnSpPr>
            <a:cxnSpLocks/>
          </p:cNvCxnSpPr>
          <p:nvPr/>
        </p:nvCxnSpPr>
        <p:spPr>
          <a:xfrm>
            <a:off x="9808777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A7DBD745-E0A8-476B-B93C-157A187F43F8}"/>
              </a:ext>
            </a:extLst>
          </p:cNvPr>
          <p:cNvCxnSpPr>
            <a:cxnSpLocks/>
          </p:cNvCxnSpPr>
          <p:nvPr/>
        </p:nvCxnSpPr>
        <p:spPr>
          <a:xfrm>
            <a:off x="102244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74FBF4E8-49E3-4DCB-ACA5-3D2D0934B6A5}"/>
              </a:ext>
            </a:extLst>
          </p:cNvPr>
          <p:cNvCxnSpPr>
            <a:cxnSpLocks/>
          </p:cNvCxnSpPr>
          <p:nvPr/>
        </p:nvCxnSpPr>
        <p:spPr>
          <a:xfrm>
            <a:off x="106308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861DFFE5-AEFA-45A5-B1B3-A58CCD66B51F}"/>
              </a:ext>
            </a:extLst>
          </p:cNvPr>
          <p:cNvCxnSpPr>
            <a:cxnSpLocks/>
          </p:cNvCxnSpPr>
          <p:nvPr/>
        </p:nvCxnSpPr>
        <p:spPr>
          <a:xfrm>
            <a:off x="11046449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8" name="Picture 57">
            <a:extLst>
              <a:ext uri="{FF2B5EF4-FFF2-40B4-BE49-F238E27FC236}">
                <a16:creationId xmlns:a16="http://schemas.microsoft.com/office/drawing/2014/main" id="{862C65F1-03C0-46C1-9446-3C1DD0915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9904" y="1510918"/>
            <a:ext cx="278770" cy="134625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A405AC3E-128A-4345-8FB6-C6F9F519F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1446" y="1523199"/>
            <a:ext cx="278770" cy="134625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A17B008B-B0F0-4DB9-80B9-DCC49684D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9573" y="1531502"/>
            <a:ext cx="278770" cy="1346254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D7A23078-2678-4A97-96F7-866555625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7700" y="1531502"/>
            <a:ext cx="278770" cy="134625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078120F4-6D34-4A7E-9586-C7388D50E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3600" y="1518717"/>
            <a:ext cx="278770" cy="1346254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DB786CDD-FD1A-4493-B402-CEB9750D76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6449" y="1497762"/>
            <a:ext cx="278770" cy="134625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8613A562-556C-47C7-B674-8762F4C54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7991" y="1510043"/>
            <a:ext cx="278770" cy="1346254"/>
          </a:xfrm>
          <a:prstGeom prst="rect">
            <a:avLst/>
          </a:prstGeom>
        </p:spPr>
      </p:pic>
      <p:sp>
        <p:nvSpPr>
          <p:cNvPr id="3" name="Cube 2">
            <a:extLst>
              <a:ext uri="{FF2B5EF4-FFF2-40B4-BE49-F238E27FC236}">
                <a16:creationId xmlns:a16="http://schemas.microsoft.com/office/drawing/2014/main" id="{A4EB21E8-3851-45B7-8695-E6F12669805F}"/>
              </a:ext>
            </a:extLst>
          </p:cNvPr>
          <p:cNvSpPr/>
          <p:nvPr/>
        </p:nvSpPr>
        <p:spPr>
          <a:xfrm>
            <a:off x="11471991" y="2171758"/>
            <a:ext cx="163322" cy="163322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Cube 65">
            <a:extLst>
              <a:ext uri="{FF2B5EF4-FFF2-40B4-BE49-F238E27FC236}">
                <a16:creationId xmlns:a16="http://schemas.microsoft.com/office/drawing/2014/main" id="{029D2E62-4A4B-4029-AF52-602BC83F48A5}"/>
              </a:ext>
            </a:extLst>
          </p:cNvPr>
          <p:cNvSpPr/>
          <p:nvPr/>
        </p:nvSpPr>
        <p:spPr>
          <a:xfrm>
            <a:off x="11471991" y="2675643"/>
            <a:ext cx="163322" cy="163322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Cube 66">
            <a:extLst>
              <a:ext uri="{FF2B5EF4-FFF2-40B4-BE49-F238E27FC236}">
                <a16:creationId xmlns:a16="http://schemas.microsoft.com/office/drawing/2014/main" id="{D23B5932-DEA0-4DFD-90EC-C2690F77588F}"/>
              </a:ext>
            </a:extLst>
          </p:cNvPr>
          <p:cNvSpPr/>
          <p:nvPr/>
        </p:nvSpPr>
        <p:spPr>
          <a:xfrm>
            <a:off x="11472556" y="2435608"/>
            <a:ext cx="163322" cy="163322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Cube 67">
            <a:extLst>
              <a:ext uri="{FF2B5EF4-FFF2-40B4-BE49-F238E27FC236}">
                <a16:creationId xmlns:a16="http://schemas.microsoft.com/office/drawing/2014/main" id="{684237D8-C212-425F-91E2-ADE7D7DC6339}"/>
              </a:ext>
            </a:extLst>
          </p:cNvPr>
          <p:cNvSpPr/>
          <p:nvPr/>
        </p:nvSpPr>
        <p:spPr>
          <a:xfrm>
            <a:off x="11471991" y="1906222"/>
            <a:ext cx="163322" cy="163322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Cube 68">
            <a:extLst>
              <a:ext uri="{FF2B5EF4-FFF2-40B4-BE49-F238E27FC236}">
                <a16:creationId xmlns:a16="http://schemas.microsoft.com/office/drawing/2014/main" id="{85B63BAB-038F-4087-8D00-F0D1F9020C96}"/>
              </a:ext>
            </a:extLst>
          </p:cNvPr>
          <p:cNvSpPr/>
          <p:nvPr/>
        </p:nvSpPr>
        <p:spPr>
          <a:xfrm>
            <a:off x="11471991" y="1600812"/>
            <a:ext cx="163322" cy="163322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7355F843-41E3-4E1B-9E81-10CA9B7FBA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1539" y="1541360"/>
            <a:ext cx="1366320" cy="1449972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125C878C-4FF4-40FA-B618-4AE5871833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7812" y="1526444"/>
            <a:ext cx="1366320" cy="1449972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5AF26C6E-F025-4EB9-B5D1-A07CE05548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1052" y="1541360"/>
            <a:ext cx="1366320" cy="1449972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35B50AD2-27F2-4AE6-947F-5D62791E9C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609" y="1508533"/>
            <a:ext cx="1366320" cy="1449972"/>
          </a:xfrm>
          <a:prstGeom prst="rect">
            <a:avLst/>
          </a:prstGeom>
        </p:spPr>
      </p:pic>
      <p:sp>
        <p:nvSpPr>
          <p:cNvPr id="74" name="Arrow: Curved Down 73">
            <a:extLst>
              <a:ext uri="{FF2B5EF4-FFF2-40B4-BE49-F238E27FC236}">
                <a16:creationId xmlns:a16="http://schemas.microsoft.com/office/drawing/2014/main" id="{A31ED862-763D-4E1D-B735-94EE46B851CB}"/>
              </a:ext>
            </a:extLst>
          </p:cNvPr>
          <p:cNvSpPr/>
          <p:nvPr/>
        </p:nvSpPr>
        <p:spPr>
          <a:xfrm>
            <a:off x="5521064" y="5009634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8654D67E-A2D8-42B2-88AF-CDE2E7CA6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4880" y="1518716"/>
            <a:ext cx="1366320" cy="144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928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9F4A7E8-6E95-4550-91AB-B13DD7B7D510}"/>
              </a:ext>
            </a:extLst>
          </p:cNvPr>
          <p:cNvSpPr txBox="1"/>
          <p:nvPr/>
        </p:nvSpPr>
        <p:spPr>
          <a:xfrm>
            <a:off x="3856617" y="942167"/>
            <a:ext cx="51503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7200" b="1" dirty="0"/>
              <a:t>two hundred</a:t>
            </a:r>
            <a:endParaRPr lang="en-GB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F22502-A43F-4965-A867-37F07D444A0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173" y="6322695"/>
            <a:ext cx="1395095" cy="53530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888FD48-8582-404B-98E6-B0689D08FC84}"/>
              </a:ext>
            </a:extLst>
          </p:cNvPr>
          <p:cNvGrpSpPr/>
          <p:nvPr/>
        </p:nvGrpSpPr>
        <p:grpSpPr>
          <a:xfrm>
            <a:off x="1369273" y="5353680"/>
            <a:ext cx="10434329" cy="625553"/>
            <a:chOff x="1369273" y="5353680"/>
            <a:chExt cx="10434329" cy="62555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B921525-7FAE-4D0C-8401-B321B1216B79}"/>
                </a:ext>
              </a:extLst>
            </p:cNvPr>
            <p:cNvGrpSpPr/>
            <p:nvPr/>
          </p:nvGrpSpPr>
          <p:grpSpPr>
            <a:xfrm>
              <a:off x="1369273" y="5354414"/>
              <a:ext cx="10434329" cy="624819"/>
              <a:chOff x="920319" y="5427309"/>
              <a:chExt cx="10434329" cy="624819"/>
            </a:xfrm>
          </p:grpSpPr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DF71F826-82AE-47E6-B144-3AC27F774F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0319" y="5427309"/>
                <a:ext cx="10162820" cy="582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A6B9591-67A2-4C15-A1EE-9A4162FDFD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9507" y="5445507"/>
                <a:ext cx="0" cy="18660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BDB17B6-8E82-4376-A7A0-270C59D7C2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46701" y="5433134"/>
                <a:ext cx="0" cy="211365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3E89065-D6EF-482B-9FB6-B58A6EF997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6218" y="5445507"/>
                <a:ext cx="0" cy="18661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B20B8CB-B0A9-4D3C-A66B-603E3329FB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52727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45DD453-C934-4FBC-9AB8-1A71871AA3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67239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DCA4FA7-0140-4119-96D1-D0446281C5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5946" y="5433134"/>
                <a:ext cx="0" cy="198983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5471D07-0DE1-4E0F-9256-2500AB164C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35441" y="5433134"/>
                <a:ext cx="0" cy="198983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3430A26-8446-4E55-8E3C-2E6ABF7865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61570" y="5433134"/>
                <a:ext cx="0" cy="19898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E9DA408-4F42-4D57-96AC-0CAF9A797C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4948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B1DCE28-C447-4BA4-8906-CCC503901D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7045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8E4619B-A42B-425E-94AB-8B24EE0F48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7662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52C3A77-A612-46F2-AB3D-7C2A902E0A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87158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9769575-964B-45DC-BBD2-1C79F97E48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0281" y="5433134"/>
                <a:ext cx="0" cy="21119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02EE5C9B-C9F2-434E-9482-44D4B91A3C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70847" y="5433134"/>
                <a:ext cx="0" cy="21119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B18AC38-8B0C-4248-B56B-3BE2627B6A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22996" y="5433134"/>
                <a:ext cx="0" cy="21813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A11A521E-8B9A-4BB9-BC4B-8EC2E793D9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78103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E287C39-B02C-4440-A635-59177AB27B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75109" y="5445507"/>
                <a:ext cx="0" cy="205757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7EDDA15-E073-4E0A-A29D-51E49CBBF5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67302" y="5433134"/>
                <a:ext cx="854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9C1E6A1-FEAA-4A9A-95A8-0C62A13FCE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6327" y="5445507"/>
                <a:ext cx="0" cy="198826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99BFD9B-1A70-444E-8CC0-427C159647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19295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48D2D32-6C7E-4C62-91A7-973CC6EB97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2670" y="5445507"/>
                <a:ext cx="0" cy="20465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1411BEB2-93EC-4857-B6F3-E135D78BB5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67675" y="5445507"/>
                <a:ext cx="0" cy="22490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4C8D4D5-8F31-4668-9513-055489B8DFDC}"/>
                  </a:ext>
                </a:extLst>
              </p:cNvPr>
              <p:cNvSpPr txBox="1"/>
              <p:nvPr/>
            </p:nvSpPr>
            <p:spPr>
              <a:xfrm>
                <a:off x="1093506" y="5682796"/>
                <a:ext cx="10261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0          100         200         300          400        500         600       700         800       900         1000       1100        1200</a:t>
                </a:r>
              </a:p>
            </p:txBody>
          </p:sp>
        </p:grp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F3E7700-CB6B-4A60-9FC7-C2FFBAC9DE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07002" y="5360973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D109CE3-F8FB-47AB-BED3-B2A76F548851}"/>
                </a:ext>
              </a:extLst>
            </p:cNvPr>
            <p:cNvCxnSpPr>
              <a:cxnSpLocks/>
            </p:cNvCxnSpPr>
            <p:nvPr/>
          </p:nvCxnSpPr>
          <p:spPr>
            <a:xfrm>
              <a:off x="10832544" y="5353680"/>
              <a:ext cx="1309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9725200-757D-4FFB-B18F-BC03980258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88893" y="5362720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7046EF0-3143-4F90-9C25-368F032BFF56}"/>
              </a:ext>
            </a:extLst>
          </p:cNvPr>
          <p:cNvCxnSpPr>
            <a:cxnSpLocks/>
          </p:cNvCxnSpPr>
          <p:nvPr/>
        </p:nvCxnSpPr>
        <p:spPr>
          <a:xfrm>
            <a:off x="1898975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B302533-9206-49AF-8A17-36D4B9A9604E}"/>
              </a:ext>
            </a:extLst>
          </p:cNvPr>
          <p:cNvCxnSpPr>
            <a:cxnSpLocks/>
          </p:cNvCxnSpPr>
          <p:nvPr/>
        </p:nvCxnSpPr>
        <p:spPr>
          <a:xfrm>
            <a:off x="228959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5604567-D42E-4EC1-BAF9-1EC2E7927819}"/>
              </a:ext>
            </a:extLst>
          </p:cNvPr>
          <p:cNvCxnSpPr>
            <a:cxnSpLocks/>
          </p:cNvCxnSpPr>
          <p:nvPr/>
        </p:nvCxnSpPr>
        <p:spPr>
          <a:xfrm>
            <a:off x="2706842" y="5363074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5C5C130-9808-4BA4-9617-29ABD9149F9E}"/>
              </a:ext>
            </a:extLst>
          </p:cNvPr>
          <p:cNvCxnSpPr>
            <a:cxnSpLocks/>
          </p:cNvCxnSpPr>
          <p:nvPr/>
        </p:nvCxnSpPr>
        <p:spPr>
          <a:xfrm>
            <a:off x="3090190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BE213370-B2D7-4D11-823D-201CEDD889CE}"/>
              </a:ext>
            </a:extLst>
          </p:cNvPr>
          <p:cNvCxnSpPr>
            <a:cxnSpLocks/>
          </p:cNvCxnSpPr>
          <p:nvPr/>
        </p:nvCxnSpPr>
        <p:spPr>
          <a:xfrm>
            <a:off x="3505832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E6E0605-3A1A-428D-83CC-64544BE3D165}"/>
              </a:ext>
            </a:extLst>
          </p:cNvPr>
          <p:cNvCxnSpPr>
            <a:cxnSpLocks/>
          </p:cNvCxnSpPr>
          <p:nvPr/>
        </p:nvCxnSpPr>
        <p:spPr>
          <a:xfrm>
            <a:off x="3940839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3375506-8047-4292-8C12-E22F54E920AA}"/>
              </a:ext>
            </a:extLst>
          </p:cNvPr>
          <p:cNvCxnSpPr>
            <a:cxnSpLocks/>
          </p:cNvCxnSpPr>
          <p:nvPr/>
        </p:nvCxnSpPr>
        <p:spPr>
          <a:xfrm>
            <a:off x="434921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04B2EFE-2DDF-484A-A276-7F7A0B172D06}"/>
              </a:ext>
            </a:extLst>
          </p:cNvPr>
          <p:cNvCxnSpPr>
            <a:cxnSpLocks/>
          </p:cNvCxnSpPr>
          <p:nvPr/>
        </p:nvCxnSpPr>
        <p:spPr>
          <a:xfrm>
            <a:off x="4748706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5DCF014E-D8DD-4F45-980B-63D201937BF1}"/>
              </a:ext>
            </a:extLst>
          </p:cNvPr>
          <p:cNvCxnSpPr>
            <a:cxnSpLocks/>
          </p:cNvCxnSpPr>
          <p:nvPr/>
        </p:nvCxnSpPr>
        <p:spPr>
          <a:xfrm>
            <a:off x="5130446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ECEB29FC-1FD2-44BA-B209-D62524119D85}"/>
              </a:ext>
            </a:extLst>
          </p:cNvPr>
          <p:cNvCxnSpPr>
            <a:cxnSpLocks/>
          </p:cNvCxnSpPr>
          <p:nvPr/>
        </p:nvCxnSpPr>
        <p:spPr>
          <a:xfrm>
            <a:off x="5521064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230CA80-9455-4912-9DF0-B31195DDC160}"/>
              </a:ext>
            </a:extLst>
          </p:cNvPr>
          <p:cNvCxnSpPr>
            <a:cxnSpLocks/>
          </p:cNvCxnSpPr>
          <p:nvPr/>
        </p:nvCxnSpPr>
        <p:spPr>
          <a:xfrm>
            <a:off x="5891491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56B4261F-F383-4800-B299-7D33DEC21C87}"/>
              </a:ext>
            </a:extLst>
          </p:cNvPr>
          <p:cNvCxnSpPr>
            <a:cxnSpLocks/>
          </p:cNvCxnSpPr>
          <p:nvPr/>
        </p:nvCxnSpPr>
        <p:spPr>
          <a:xfrm>
            <a:off x="6312657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78A605B-0583-412C-91D2-446D70DF7CFC}"/>
              </a:ext>
            </a:extLst>
          </p:cNvPr>
          <p:cNvCxnSpPr>
            <a:cxnSpLocks/>
          </p:cNvCxnSpPr>
          <p:nvPr/>
        </p:nvCxnSpPr>
        <p:spPr>
          <a:xfrm>
            <a:off x="6673031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C2DC7885-02B5-4749-A2F6-57A8083E3D26}"/>
              </a:ext>
            </a:extLst>
          </p:cNvPr>
          <p:cNvCxnSpPr>
            <a:cxnSpLocks/>
          </p:cNvCxnSpPr>
          <p:nvPr/>
        </p:nvCxnSpPr>
        <p:spPr>
          <a:xfrm>
            <a:off x="704950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5A8E04B8-471C-4482-AAB1-393DA0580B22}"/>
              </a:ext>
            </a:extLst>
          </p:cNvPr>
          <p:cNvCxnSpPr>
            <a:cxnSpLocks/>
          </p:cNvCxnSpPr>
          <p:nvPr/>
        </p:nvCxnSpPr>
        <p:spPr>
          <a:xfrm>
            <a:off x="7377977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AAC57D3-F2F8-42A2-AD1C-C1F873763701}"/>
              </a:ext>
            </a:extLst>
          </p:cNvPr>
          <p:cNvCxnSpPr>
            <a:cxnSpLocks/>
          </p:cNvCxnSpPr>
          <p:nvPr/>
        </p:nvCxnSpPr>
        <p:spPr>
          <a:xfrm>
            <a:off x="7830738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3A2D4060-2BB0-48DD-B0D5-C2DD56B13455}"/>
              </a:ext>
            </a:extLst>
          </p:cNvPr>
          <p:cNvCxnSpPr>
            <a:cxnSpLocks/>
          </p:cNvCxnSpPr>
          <p:nvPr/>
        </p:nvCxnSpPr>
        <p:spPr>
          <a:xfrm>
            <a:off x="8230233" y="5364286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C8F4B2D-C309-451E-A04F-AA5302730F7F}"/>
              </a:ext>
            </a:extLst>
          </p:cNvPr>
          <p:cNvCxnSpPr>
            <a:cxnSpLocks/>
          </p:cNvCxnSpPr>
          <p:nvPr/>
        </p:nvCxnSpPr>
        <p:spPr>
          <a:xfrm>
            <a:off x="8583210" y="536614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D937EE4-394B-4CD3-B6F5-DF2DDB9722EA}"/>
              </a:ext>
            </a:extLst>
          </p:cNvPr>
          <p:cNvCxnSpPr>
            <a:cxnSpLocks/>
          </p:cNvCxnSpPr>
          <p:nvPr/>
        </p:nvCxnSpPr>
        <p:spPr>
          <a:xfrm>
            <a:off x="89867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9BE52A2C-3E88-49CF-BB45-B60730D1F7FB}"/>
              </a:ext>
            </a:extLst>
          </p:cNvPr>
          <p:cNvCxnSpPr>
            <a:cxnSpLocks/>
          </p:cNvCxnSpPr>
          <p:nvPr/>
        </p:nvCxnSpPr>
        <p:spPr>
          <a:xfrm>
            <a:off x="93931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BE49BF17-DAFA-4844-8C22-9AFD8A4B800F}"/>
              </a:ext>
            </a:extLst>
          </p:cNvPr>
          <p:cNvCxnSpPr>
            <a:cxnSpLocks/>
          </p:cNvCxnSpPr>
          <p:nvPr/>
        </p:nvCxnSpPr>
        <p:spPr>
          <a:xfrm>
            <a:off x="9808777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A7DBD745-E0A8-476B-B93C-157A187F43F8}"/>
              </a:ext>
            </a:extLst>
          </p:cNvPr>
          <p:cNvCxnSpPr>
            <a:cxnSpLocks/>
          </p:cNvCxnSpPr>
          <p:nvPr/>
        </p:nvCxnSpPr>
        <p:spPr>
          <a:xfrm>
            <a:off x="102244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74FBF4E8-49E3-4DCB-ACA5-3D2D0934B6A5}"/>
              </a:ext>
            </a:extLst>
          </p:cNvPr>
          <p:cNvCxnSpPr>
            <a:cxnSpLocks/>
          </p:cNvCxnSpPr>
          <p:nvPr/>
        </p:nvCxnSpPr>
        <p:spPr>
          <a:xfrm>
            <a:off x="106308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861DFFE5-AEFA-45A5-B1B3-A58CCD66B51F}"/>
              </a:ext>
            </a:extLst>
          </p:cNvPr>
          <p:cNvCxnSpPr>
            <a:cxnSpLocks/>
          </p:cNvCxnSpPr>
          <p:nvPr/>
        </p:nvCxnSpPr>
        <p:spPr>
          <a:xfrm>
            <a:off x="11046449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Arrow: Curved Down 2">
            <a:extLst>
              <a:ext uri="{FF2B5EF4-FFF2-40B4-BE49-F238E27FC236}">
                <a16:creationId xmlns:a16="http://schemas.microsoft.com/office/drawing/2014/main" id="{8292BA20-75D1-40F0-B25F-4275098C2666}"/>
              </a:ext>
            </a:extLst>
          </p:cNvPr>
          <p:cNvSpPr/>
          <p:nvPr/>
        </p:nvSpPr>
        <p:spPr>
          <a:xfrm>
            <a:off x="1718460" y="5029150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E69D879D-78F0-43A9-A9E8-93177048D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801" y="2198292"/>
            <a:ext cx="1671825" cy="1774182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FAD1EEB4-5F8C-41DA-9767-928B5DBDC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4787" y="2198292"/>
            <a:ext cx="1671825" cy="1774182"/>
          </a:xfrm>
          <a:prstGeom prst="rect">
            <a:avLst/>
          </a:prstGeom>
        </p:spPr>
      </p:pic>
      <p:sp>
        <p:nvSpPr>
          <p:cNvPr id="61" name="Arrow: Curved Down 60">
            <a:extLst>
              <a:ext uri="{FF2B5EF4-FFF2-40B4-BE49-F238E27FC236}">
                <a16:creationId xmlns:a16="http://schemas.microsoft.com/office/drawing/2014/main" id="{60B2EB47-F577-4BBB-9EB7-88FD4E7EAB6F}"/>
              </a:ext>
            </a:extLst>
          </p:cNvPr>
          <p:cNvSpPr/>
          <p:nvPr/>
        </p:nvSpPr>
        <p:spPr>
          <a:xfrm>
            <a:off x="2509123" y="5030470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28572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9F4A7E8-6E95-4550-91AB-B13DD7B7D510}"/>
              </a:ext>
            </a:extLst>
          </p:cNvPr>
          <p:cNvSpPr txBox="1"/>
          <p:nvPr/>
        </p:nvSpPr>
        <p:spPr>
          <a:xfrm>
            <a:off x="2277675" y="492955"/>
            <a:ext cx="74769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b="1" dirty="0"/>
              <a:t>six hundred and seventy five</a:t>
            </a:r>
            <a:endParaRPr lang="en-GB" sz="2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F22502-A43F-4965-A867-37F07D444A0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173" y="6322695"/>
            <a:ext cx="1395095" cy="53530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888FD48-8582-404B-98E6-B0689D08FC84}"/>
              </a:ext>
            </a:extLst>
          </p:cNvPr>
          <p:cNvGrpSpPr/>
          <p:nvPr/>
        </p:nvGrpSpPr>
        <p:grpSpPr>
          <a:xfrm>
            <a:off x="1369273" y="5353680"/>
            <a:ext cx="10434329" cy="625553"/>
            <a:chOff x="1369273" y="5353680"/>
            <a:chExt cx="10434329" cy="62555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B921525-7FAE-4D0C-8401-B321B1216B79}"/>
                </a:ext>
              </a:extLst>
            </p:cNvPr>
            <p:cNvGrpSpPr/>
            <p:nvPr/>
          </p:nvGrpSpPr>
          <p:grpSpPr>
            <a:xfrm>
              <a:off x="1369273" y="5354414"/>
              <a:ext cx="10434329" cy="624819"/>
              <a:chOff x="920319" y="5427309"/>
              <a:chExt cx="10434329" cy="624819"/>
            </a:xfrm>
          </p:grpSpPr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DF71F826-82AE-47E6-B144-3AC27F774F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0319" y="5427309"/>
                <a:ext cx="10162820" cy="582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A6B9591-67A2-4C15-A1EE-9A4162FDFD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9507" y="5445507"/>
                <a:ext cx="0" cy="18660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BDB17B6-8E82-4376-A7A0-270C59D7C2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46701" y="5433134"/>
                <a:ext cx="0" cy="211365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3E89065-D6EF-482B-9FB6-B58A6EF997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6218" y="5445507"/>
                <a:ext cx="0" cy="18661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B20B8CB-B0A9-4D3C-A66B-603E3329FB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52727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45DD453-C934-4FBC-9AB8-1A71871AA3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67239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DCA4FA7-0140-4119-96D1-D0446281C5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5946" y="5433134"/>
                <a:ext cx="0" cy="198983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5471D07-0DE1-4E0F-9256-2500AB164C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35441" y="5433134"/>
                <a:ext cx="0" cy="198983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3430A26-8446-4E55-8E3C-2E6ABF7865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61570" y="5433134"/>
                <a:ext cx="0" cy="19898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E9DA408-4F42-4D57-96AC-0CAF9A797C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4948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B1DCE28-C447-4BA4-8906-CCC503901D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7045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8E4619B-A42B-425E-94AB-8B24EE0F48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7662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52C3A77-A612-46F2-AB3D-7C2A902E0A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87158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9769575-964B-45DC-BBD2-1C79F97E48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0281" y="5433134"/>
                <a:ext cx="0" cy="21119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02EE5C9B-C9F2-434E-9482-44D4B91A3C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70847" y="5433134"/>
                <a:ext cx="0" cy="21119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B18AC38-8B0C-4248-B56B-3BE2627B6A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22996" y="5433134"/>
                <a:ext cx="0" cy="21813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A11A521E-8B9A-4BB9-BC4B-8EC2E793D9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78103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E287C39-B02C-4440-A635-59177AB27B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75109" y="5445507"/>
                <a:ext cx="0" cy="205757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7EDDA15-E073-4E0A-A29D-51E49CBBF5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67302" y="5433134"/>
                <a:ext cx="854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9C1E6A1-FEAA-4A9A-95A8-0C62A13FCE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6327" y="5445507"/>
                <a:ext cx="0" cy="198826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99BFD9B-1A70-444E-8CC0-427C159647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19295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48D2D32-6C7E-4C62-91A7-973CC6EB97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2670" y="5445507"/>
                <a:ext cx="0" cy="20465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1411BEB2-93EC-4857-B6F3-E135D78BB5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67675" y="5445507"/>
                <a:ext cx="0" cy="22490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4C8D4D5-8F31-4668-9513-055489B8DFDC}"/>
                  </a:ext>
                </a:extLst>
              </p:cNvPr>
              <p:cNvSpPr txBox="1"/>
              <p:nvPr/>
            </p:nvSpPr>
            <p:spPr>
              <a:xfrm>
                <a:off x="1093506" y="5682796"/>
                <a:ext cx="10261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0          100         200         300          400        500         600       700         800       900         1000       1100        1200</a:t>
                </a:r>
              </a:p>
            </p:txBody>
          </p:sp>
        </p:grp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F3E7700-CB6B-4A60-9FC7-C2FFBAC9DE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07002" y="5360973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D109CE3-F8FB-47AB-BED3-B2A76F548851}"/>
                </a:ext>
              </a:extLst>
            </p:cNvPr>
            <p:cNvCxnSpPr>
              <a:cxnSpLocks/>
            </p:cNvCxnSpPr>
            <p:nvPr/>
          </p:nvCxnSpPr>
          <p:spPr>
            <a:xfrm>
              <a:off x="10832544" y="5353680"/>
              <a:ext cx="1309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9725200-757D-4FFB-B18F-BC03980258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88893" y="5362720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7046EF0-3143-4F90-9C25-368F032BFF56}"/>
              </a:ext>
            </a:extLst>
          </p:cNvPr>
          <p:cNvCxnSpPr>
            <a:cxnSpLocks/>
          </p:cNvCxnSpPr>
          <p:nvPr/>
        </p:nvCxnSpPr>
        <p:spPr>
          <a:xfrm>
            <a:off x="1898975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B302533-9206-49AF-8A17-36D4B9A9604E}"/>
              </a:ext>
            </a:extLst>
          </p:cNvPr>
          <p:cNvCxnSpPr>
            <a:cxnSpLocks/>
          </p:cNvCxnSpPr>
          <p:nvPr/>
        </p:nvCxnSpPr>
        <p:spPr>
          <a:xfrm>
            <a:off x="228959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5604567-D42E-4EC1-BAF9-1EC2E7927819}"/>
              </a:ext>
            </a:extLst>
          </p:cNvPr>
          <p:cNvCxnSpPr>
            <a:cxnSpLocks/>
          </p:cNvCxnSpPr>
          <p:nvPr/>
        </p:nvCxnSpPr>
        <p:spPr>
          <a:xfrm>
            <a:off x="2706842" y="5363074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5C5C130-9808-4BA4-9617-29ABD9149F9E}"/>
              </a:ext>
            </a:extLst>
          </p:cNvPr>
          <p:cNvCxnSpPr>
            <a:cxnSpLocks/>
          </p:cNvCxnSpPr>
          <p:nvPr/>
        </p:nvCxnSpPr>
        <p:spPr>
          <a:xfrm>
            <a:off x="3090190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BE213370-B2D7-4D11-823D-201CEDD889CE}"/>
              </a:ext>
            </a:extLst>
          </p:cNvPr>
          <p:cNvCxnSpPr>
            <a:cxnSpLocks/>
          </p:cNvCxnSpPr>
          <p:nvPr/>
        </p:nvCxnSpPr>
        <p:spPr>
          <a:xfrm>
            <a:off x="3505832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E6E0605-3A1A-428D-83CC-64544BE3D165}"/>
              </a:ext>
            </a:extLst>
          </p:cNvPr>
          <p:cNvCxnSpPr>
            <a:cxnSpLocks/>
          </p:cNvCxnSpPr>
          <p:nvPr/>
        </p:nvCxnSpPr>
        <p:spPr>
          <a:xfrm>
            <a:off x="3940839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3375506-8047-4292-8C12-E22F54E920AA}"/>
              </a:ext>
            </a:extLst>
          </p:cNvPr>
          <p:cNvCxnSpPr>
            <a:cxnSpLocks/>
          </p:cNvCxnSpPr>
          <p:nvPr/>
        </p:nvCxnSpPr>
        <p:spPr>
          <a:xfrm>
            <a:off x="434921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04B2EFE-2DDF-484A-A276-7F7A0B172D06}"/>
              </a:ext>
            </a:extLst>
          </p:cNvPr>
          <p:cNvCxnSpPr>
            <a:cxnSpLocks/>
          </p:cNvCxnSpPr>
          <p:nvPr/>
        </p:nvCxnSpPr>
        <p:spPr>
          <a:xfrm>
            <a:off x="4748706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5DCF014E-D8DD-4F45-980B-63D201937BF1}"/>
              </a:ext>
            </a:extLst>
          </p:cNvPr>
          <p:cNvCxnSpPr>
            <a:cxnSpLocks/>
          </p:cNvCxnSpPr>
          <p:nvPr/>
        </p:nvCxnSpPr>
        <p:spPr>
          <a:xfrm>
            <a:off x="5130446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ECEB29FC-1FD2-44BA-B209-D62524119D85}"/>
              </a:ext>
            </a:extLst>
          </p:cNvPr>
          <p:cNvCxnSpPr>
            <a:cxnSpLocks/>
          </p:cNvCxnSpPr>
          <p:nvPr/>
        </p:nvCxnSpPr>
        <p:spPr>
          <a:xfrm>
            <a:off x="5521064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230CA80-9455-4912-9DF0-B31195DDC160}"/>
              </a:ext>
            </a:extLst>
          </p:cNvPr>
          <p:cNvCxnSpPr>
            <a:cxnSpLocks/>
          </p:cNvCxnSpPr>
          <p:nvPr/>
        </p:nvCxnSpPr>
        <p:spPr>
          <a:xfrm>
            <a:off x="5891491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56B4261F-F383-4800-B299-7D33DEC21C87}"/>
              </a:ext>
            </a:extLst>
          </p:cNvPr>
          <p:cNvCxnSpPr>
            <a:cxnSpLocks/>
          </p:cNvCxnSpPr>
          <p:nvPr/>
        </p:nvCxnSpPr>
        <p:spPr>
          <a:xfrm>
            <a:off x="6312657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78A605B-0583-412C-91D2-446D70DF7CFC}"/>
              </a:ext>
            </a:extLst>
          </p:cNvPr>
          <p:cNvCxnSpPr>
            <a:cxnSpLocks/>
          </p:cNvCxnSpPr>
          <p:nvPr/>
        </p:nvCxnSpPr>
        <p:spPr>
          <a:xfrm>
            <a:off x="6673031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C2DC7885-02B5-4749-A2F6-57A8083E3D26}"/>
              </a:ext>
            </a:extLst>
          </p:cNvPr>
          <p:cNvCxnSpPr>
            <a:cxnSpLocks/>
          </p:cNvCxnSpPr>
          <p:nvPr/>
        </p:nvCxnSpPr>
        <p:spPr>
          <a:xfrm>
            <a:off x="704950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5A8E04B8-471C-4482-AAB1-393DA0580B22}"/>
              </a:ext>
            </a:extLst>
          </p:cNvPr>
          <p:cNvCxnSpPr>
            <a:cxnSpLocks/>
          </p:cNvCxnSpPr>
          <p:nvPr/>
        </p:nvCxnSpPr>
        <p:spPr>
          <a:xfrm>
            <a:off x="7377977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AAC57D3-F2F8-42A2-AD1C-C1F873763701}"/>
              </a:ext>
            </a:extLst>
          </p:cNvPr>
          <p:cNvCxnSpPr>
            <a:cxnSpLocks/>
          </p:cNvCxnSpPr>
          <p:nvPr/>
        </p:nvCxnSpPr>
        <p:spPr>
          <a:xfrm>
            <a:off x="7830738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3A2D4060-2BB0-48DD-B0D5-C2DD56B13455}"/>
              </a:ext>
            </a:extLst>
          </p:cNvPr>
          <p:cNvCxnSpPr>
            <a:cxnSpLocks/>
          </p:cNvCxnSpPr>
          <p:nvPr/>
        </p:nvCxnSpPr>
        <p:spPr>
          <a:xfrm>
            <a:off x="8230233" y="5364286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C8F4B2D-C309-451E-A04F-AA5302730F7F}"/>
              </a:ext>
            </a:extLst>
          </p:cNvPr>
          <p:cNvCxnSpPr>
            <a:cxnSpLocks/>
          </p:cNvCxnSpPr>
          <p:nvPr/>
        </p:nvCxnSpPr>
        <p:spPr>
          <a:xfrm>
            <a:off x="8583210" y="536614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D937EE4-394B-4CD3-B6F5-DF2DDB9722EA}"/>
              </a:ext>
            </a:extLst>
          </p:cNvPr>
          <p:cNvCxnSpPr>
            <a:cxnSpLocks/>
          </p:cNvCxnSpPr>
          <p:nvPr/>
        </p:nvCxnSpPr>
        <p:spPr>
          <a:xfrm>
            <a:off x="89867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9BE52A2C-3E88-49CF-BB45-B60730D1F7FB}"/>
              </a:ext>
            </a:extLst>
          </p:cNvPr>
          <p:cNvCxnSpPr>
            <a:cxnSpLocks/>
          </p:cNvCxnSpPr>
          <p:nvPr/>
        </p:nvCxnSpPr>
        <p:spPr>
          <a:xfrm>
            <a:off x="93931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BE49BF17-DAFA-4844-8C22-9AFD8A4B800F}"/>
              </a:ext>
            </a:extLst>
          </p:cNvPr>
          <p:cNvCxnSpPr>
            <a:cxnSpLocks/>
          </p:cNvCxnSpPr>
          <p:nvPr/>
        </p:nvCxnSpPr>
        <p:spPr>
          <a:xfrm>
            <a:off x="9808777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A7DBD745-E0A8-476B-B93C-157A187F43F8}"/>
              </a:ext>
            </a:extLst>
          </p:cNvPr>
          <p:cNvCxnSpPr>
            <a:cxnSpLocks/>
          </p:cNvCxnSpPr>
          <p:nvPr/>
        </p:nvCxnSpPr>
        <p:spPr>
          <a:xfrm>
            <a:off x="102244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74FBF4E8-49E3-4DCB-ACA5-3D2D0934B6A5}"/>
              </a:ext>
            </a:extLst>
          </p:cNvPr>
          <p:cNvCxnSpPr>
            <a:cxnSpLocks/>
          </p:cNvCxnSpPr>
          <p:nvPr/>
        </p:nvCxnSpPr>
        <p:spPr>
          <a:xfrm>
            <a:off x="106308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861DFFE5-AEFA-45A5-B1B3-A58CCD66B51F}"/>
              </a:ext>
            </a:extLst>
          </p:cNvPr>
          <p:cNvCxnSpPr>
            <a:cxnSpLocks/>
          </p:cNvCxnSpPr>
          <p:nvPr/>
        </p:nvCxnSpPr>
        <p:spPr>
          <a:xfrm>
            <a:off x="11046449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8" name="Picture 57">
            <a:extLst>
              <a:ext uri="{FF2B5EF4-FFF2-40B4-BE49-F238E27FC236}">
                <a16:creationId xmlns:a16="http://schemas.microsoft.com/office/drawing/2014/main" id="{862C65F1-03C0-46C1-9446-3C1DD0915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9904" y="1510918"/>
            <a:ext cx="278770" cy="134625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A405AC3E-128A-4345-8FB6-C6F9F519F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1446" y="1523199"/>
            <a:ext cx="278770" cy="134625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A17B008B-B0F0-4DB9-80B9-DCC49684D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9573" y="1531502"/>
            <a:ext cx="278770" cy="1346254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D7A23078-2678-4A97-96F7-866555625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7700" y="1531502"/>
            <a:ext cx="278770" cy="134625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078120F4-6D34-4A7E-9586-C7388D50E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3600" y="1518717"/>
            <a:ext cx="278770" cy="1346254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DB786CDD-FD1A-4493-B402-CEB9750D76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6449" y="1497762"/>
            <a:ext cx="278770" cy="134625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8613A562-556C-47C7-B674-8762F4C54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7991" y="1510043"/>
            <a:ext cx="278770" cy="1346254"/>
          </a:xfrm>
          <a:prstGeom prst="rect">
            <a:avLst/>
          </a:prstGeom>
        </p:spPr>
      </p:pic>
      <p:sp>
        <p:nvSpPr>
          <p:cNvPr id="3" name="Cube 2">
            <a:extLst>
              <a:ext uri="{FF2B5EF4-FFF2-40B4-BE49-F238E27FC236}">
                <a16:creationId xmlns:a16="http://schemas.microsoft.com/office/drawing/2014/main" id="{A4EB21E8-3851-45B7-8695-E6F12669805F}"/>
              </a:ext>
            </a:extLst>
          </p:cNvPr>
          <p:cNvSpPr/>
          <p:nvPr/>
        </p:nvSpPr>
        <p:spPr>
          <a:xfrm>
            <a:off x="11471991" y="2171758"/>
            <a:ext cx="163322" cy="163322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Cube 65">
            <a:extLst>
              <a:ext uri="{FF2B5EF4-FFF2-40B4-BE49-F238E27FC236}">
                <a16:creationId xmlns:a16="http://schemas.microsoft.com/office/drawing/2014/main" id="{029D2E62-4A4B-4029-AF52-602BC83F48A5}"/>
              </a:ext>
            </a:extLst>
          </p:cNvPr>
          <p:cNvSpPr/>
          <p:nvPr/>
        </p:nvSpPr>
        <p:spPr>
          <a:xfrm>
            <a:off x="11471991" y="2675643"/>
            <a:ext cx="163322" cy="163322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Cube 66">
            <a:extLst>
              <a:ext uri="{FF2B5EF4-FFF2-40B4-BE49-F238E27FC236}">
                <a16:creationId xmlns:a16="http://schemas.microsoft.com/office/drawing/2014/main" id="{D23B5932-DEA0-4DFD-90EC-C2690F77588F}"/>
              </a:ext>
            </a:extLst>
          </p:cNvPr>
          <p:cNvSpPr/>
          <p:nvPr/>
        </p:nvSpPr>
        <p:spPr>
          <a:xfrm>
            <a:off x="11472556" y="2435608"/>
            <a:ext cx="163322" cy="163322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Cube 67">
            <a:extLst>
              <a:ext uri="{FF2B5EF4-FFF2-40B4-BE49-F238E27FC236}">
                <a16:creationId xmlns:a16="http://schemas.microsoft.com/office/drawing/2014/main" id="{684237D8-C212-425F-91E2-ADE7D7DC6339}"/>
              </a:ext>
            </a:extLst>
          </p:cNvPr>
          <p:cNvSpPr/>
          <p:nvPr/>
        </p:nvSpPr>
        <p:spPr>
          <a:xfrm>
            <a:off x="11471991" y="1906222"/>
            <a:ext cx="163322" cy="163322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Cube 68">
            <a:extLst>
              <a:ext uri="{FF2B5EF4-FFF2-40B4-BE49-F238E27FC236}">
                <a16:creationId xmlns:a16="http://schemas.microsoft.com/office/drawing/2014/main" id="{85B63BAB-038F-4087-8D00-F0D1F9020C96}"/>
              </a:ext>
            </a:extLst>
          </p:cNvPr>
          <p:cNvSpPr/>
          <p:nvPr/>
        </p:nvSpPr>
        <p:spPr>
          <a:xfrm>
            <a:off x="11471991" y="1600812"/>
            <a:ext cx="163322" cy="163322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7355F843-41E3-4E1B-9E81-10CA9B7FBA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1539" y="1541360"/>
            <a:ext cx="1366320" cy="1449972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125C878C-4FF4-40FA-B618-4AE5871833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7812" y="1526444"/>
            <a:ext cx="1366320" cy="1449972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5AF26C6E-F025-4EB9-B5D1-A07CE05548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1052" y="1541360"/>
            <a:ext cx="1366320" cy="1449972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35B50AD2-27F2-4AE6-947F-5D62791E9C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609" y="1508533"/>
            <a:ext cx="1366320" cy="1449972"/>
          </a:xfrm>
          <a:prstGeom prst="rect">
            <a:avLst/>
          </a:prstGeom>
        </p:spPr>
      </p:pic>
      <p:sp>
        <p:nvSpPr>
          <p:cNvPr id="74" name="Arrow: Curved Down 73">
            <a:extLst>
              <a:ext uri="{FF2B5EF4-FFF2-40B4-BE49-F238E27FC236}">
                <a16:creationId xmlns:a16="http://schemas.microsoft.com/office/drawing/2014/main" id="{A31ED862-763D-4E1D-B735-94EE46B851CB}"/>
              </a:ext>
            </a:extLst>
          </p:cNvPr>
          <p:cNvSpPr/>
          <p:nvPr/>
        </p:nvSpPr>
        <p:spPr>
          <a:xfrm>
            <a:off x="5521064" y="5009634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8654D67E-A2D8-42B2-88AF-CDE2E7CA6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4880" y="1518716"/>
            <a:ext cx="1366320" cy="1449972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0A558287-BB3A-4A6A-A869-171910F918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639" y="3114737"/>
            <a:ext cx="1366320" cy="1449972"/>
          </a:xfrm>
          <a:prstGeom prst="rect">
            <a:avLst/>
          </a:prstGeom>
        </p:spPr>
      </p:pic>
      <p:sp>
        <p:nvSpPr>
          <p:cNvPr id="77" name="Arrow: Curved Down 76">
            <a:extLst>
              <a:ext uri="{FF2B5EF4-FFF2-40B4-BE49-F238E27FC236}">
                <a16:creationId xmlns:a16="http://schemas.microsoft.com/office/drawing/2014/main" id="{F5C4B4B3-B03E-47AD-AE40-ABBCF3AF31B2}"/>
              </a:ext>
            </a:extLst>
          </p:cNvPr>
          <p:cNvSpPr/>
          <p:nvPr/>
        </p:nvSpPr>
        <p:spPr>
          <a:xfrm>
            <a:off x="6309957" y="5002772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25089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9F4A7E8-6E95-4550-91AB-B13DD7B7D510}"/>
              </a:ext>
            </a:extLst>
          </p:cNvPr>
          <p:cNvSpPr txBox="1"/>
          <p:nvPr/>
        </p:nvSpPr>
        <p:spPr>
          <a:xfrm>
            <a:off x="1878078" y="492955"/>
            <a:ext cx="82761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b="1" dirty="0"/>
              <a:t>seven hundred and seventy five</a:t>
            </a:r>
            <a:endParaRPr lang="en-GB" sz="2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F22502-A43F-4965-A867-37F07D444A0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173" y="6322695"/>
            <a:ext cx="1395095" cy="53530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888FD48-8582-404B-98E6-B0689D08FC84}"/>
              </a:ext>
            </a:extLst>
          </p:cNvPr>
          <p:cNvGrpSpPr/>
          <p:nvPr/>
        </p:nvGrpSpPr>
        <p:grpSpPr>
          <a:xfrm>
            <a:off x="1369273" y="5353680"/>
            <a:ext cx="10434329" cy="625553"/>
            <a:chOff x="1369273" y="5353680"/>
            <a:chExt cx="10434329" cy="62555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B921525-7FAE-4D0C-8401-B321B1216B79}"/>
                </a:ext>
              </a:extLst>
            </p:cNvPr>
            <p:cNvGrpSpPr/>
            <p:nvPr/>
          </p:nvGrpSpPr>
          <p:grpSpPr>
            <a:xfrm>
              <a:off x="1369273" y="5354414"/>
              <a:ext cx="10434329" cy="624819"/>
              <a:chOff x="920319" y="5427309"/>
              <a:chExt cx="10434329" cy="624819"/>
            </a:xfrm>
          </p:grpSpPr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DF71F826-82AE-47E6-B144-3AC27F774F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0319" y="5427309"/>
                <a:ext cx="10162820" cy="582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A6B9591-67A2-4C15-A1EE-9A4162FDFD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9507" y="5445507"/>
                <a:ext cx="0" cy="18660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BDB17B6-8E82-4376-A7A0-270C59D7C2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46701" y="5433134"/>
                <a:ext cx="0" cy="211365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3E89065-D6EF-482B-9FB6-B58A6EF997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6218" y="5445507"/>
                <a:ext cx="0" cy="18661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B20B8CB-B0A9-4D3C-A66B-603E3329FB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52727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45DD453-C934-4FBC-9AB8-1A71871AA3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67239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DCA4FA7-0140-4119-96D1-D0446281C5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5946" y="5433134"/>
                <a:ext cx="0" cy="198983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5471D07-0DE1-4E0F-9256-2500AB164C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35441" y="5433134"/>
                <a:ext cx="0" cy="198983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3430A26-8446-4E55-8E3C-2E6ABF7865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61570" y="5433134"/>
                <a:ext cx="0" cy="19898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E9DA408-4F42-4D57-96AC-0CAF9A797C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4948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B1DCE28-C447-4BA4-8906-CCC503901D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7045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8E4619B-A42B-425E-94AB-8B24EE0F48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7662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52C3A77-A612-46F2-AB3D-7C2A902E0A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87158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9769575-964B-45DC-BBD2-1C79F97E48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0281" y="5433134"/>
                <a:ext cx="0" cy="21119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02EE5C9B-C9F2-434E-9482-44D4B91A3C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70847" y="5433134"/>
                <a:ext cx="0" cy="21119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B18AC38-8B0C-4248-B56B-3BE2627B6A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22996" y="5433134"/>
                <a:ext cx="0" cy="21813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A11A521E-8B9A-4BB9-BC4B-8EC2E793D9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78103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E287C39-B02C-4440-A635-59177AB27B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75109" y="5445507"/>
                <a:ext cx="0" cy="205757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7EDDA15-E073-4E0A-A29D-51E49CBBF5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67302" y="5433134"/>
                <a:ext cx="854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9C1E6A1-FEAA-4A9A-95A8-0C62A13FCE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6327" y="5445507"/>
                <a:ext cx="0" cy="198826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99BFD9B-1A70-444E-8CC0-427C159647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19295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48D2D32-6C7E-4C62-91A7-973CC6EB97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2670" y="5445507"/>
                <a:ext cx="0" cy="20465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1411BEB2-93EC-4857-B6F3-E135D78BB5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67675" y="5445507"/>
                <a:ext cx="0" cy="22490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4C8D4D5-8F31-4668-9513-055489B8DFDC}"/>
                  </a:ext>
                </a:extLst>
              </p:cNvPr>
              <p:cNvSpPr txBox="1"/>
              <p:nvPr/>
            </p:nvSpPr>
            <p:spPr>
              <a:xfrm>
                <a:off x="1093506" y="5682796"/>
                <a:ext cx="10261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0          100         200         300          400        500         600       700         800       900         1000       1100        1200</a:t>
                </a:r>
              </a:p>
            </p:txBody>
          </p:sp>
        </p:grp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F3E7700-CB6B-4A60-9FC7-C2FFBAC9DE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07002" y="5360973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D109CE3-F8FB-47AB-BED3-B2A76F548851}"/>
                </a:ext>
              </a:extLst>
            </p:cNvPr>
            <p:cNvCxnSpPr>
              <a:cxnSpLocks/>
            </p:cNvCxnSpPr>
            <p:nvPr/>
          </p:nvCxnSpPr>
          <p:spPr>
            <a:xfrm>
              <a:off x="10832544" y="5353680"/>
              <a:ext cx="1309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9725200-757D-4FFB-B18F-BC03980258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88893" y="5362720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7046EF0-3143-4F90-9C25-368F032BFF56}"/>
              </a:ext>
            </a:extLst>
          </p:cNvPr>
          <p:cNvCxnSpPr>
            <a:cxnSpLocks/>
          </p:cNvCxnSpPr>
          <p:nvPr/>
        </p:nvCxnSpPr>
        <p:spPr>
          <a:xfrm>
            <a:off x="1898975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B302533-9206-49AF-8A17-36D4B9A9604E}"/>
              </a:ext>
            </a:extLst>
          </p:cNvPr>
          <p:cNvCxnSpPr>
            <a:cxnSpLocks/>
          </p:cNvCxnSpPr>
          <p:nvPr/>
        </p:nvCxnSpPr>
        <p:spPr>
          <a:xfrm>
            <a:off x="228959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5604567-D42E-4EC1-BAF9-1EC2E7927819}"/>
              </a:ext>
            </a:extLst>
          </p:cNvPr>
          <p:cNvCxnSpPr>
            <a:cxnSpLocks/>
          </p:cNvCxnSpPr>
          <p:nvPr/>
        </p:nvCxnSpPr>
        <p:spPr>
          <a:xfrm>
            <a:off x="2706842" y="5363074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5C5C130-9808-4BA4-9617-29ABD9149F9E}"/>
              </a:ext>
            </a:extLst>
          </p:cNvPr>
          <p:cNvCxnSpPr>
            <a:cxnSpLocks/>
          </p:cNvCxnSpPr>
          <p:nvPr/>
        </p:nvCxnSpPr>
        <p:spPr>
          <a:xfrm>
            <a:off x="3090190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BE213370-B2D7-4D11-823D-201CEDD889CE}"/>
              </a:ext>
            </a:extLst>
          </p:cNvPr>
          <p:cNvCxnSpPr>
            <a:cxnSpLocks/>
          </p:cNvCxnSpPr>
          <p:nvPr/>
        </p:nvCxnSpPr>
        <p:spPr>
          <a:xfrm>
            <a:off x="3505832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E6E0605-3A1A-428D-83CC-64544BE3D165}"/>
              </a:ext>
            </a:extLst>
          </p:cNvPr>
          <p:cNvCxnSpPr>
            <a:cxnSpLocks/>
          </p:cNvCxnSpPr>
          <p:nvPr/>
        </p:nvCxnSpPr>
        <p:spPr>
          <a:xfrm>
            <a:off x="3940839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3375506-8047-4292-8C12-E22F54E920AA}"/>
              </a:ext>
            </a:extLst>
          </p:cNvPr>
          <p:cNvCxnSpPr>
            <a:cxnSpLocks/>
          </p:cNvCxnSpPr>
          <p:nvPr/>
        </p:nvCxnSpPr>
        <p:spPr>
          <a:xfrm>
            <a:off x="434921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04B2EFE-2DDF-484A-A276-7F7A0B172D06}"/>
              </a:ext>
            </a:extLst>
          </p:cNvPr>
          <p:cNvCxnSpPr>
            <a:cxnSpLocks/>
          </p:cNvCxnSpPr>
          <p:nvPr/>
        </p:nvCxnSpPr>
        <p:spPr>
          <a:xfrm>
            <a:off x="4748706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5DCF014E-D8DD-4F45-980B-63D201937BF1}"/>
              </a:ext>
            </a:extLst>
          </p:cNvPr>
          <p:cNvCxnSpPr>
            <a:cxnSpLocks/>
          </p:cNvCxnSpPr>
          <p:nvPr/>
        </p:nvCxnSpPr>
        <p:spPr>
          <a:xfrm>
            <a:off x="5130446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ECEB29FC-1FD2-44BA-B209-D62524119D85}"/>
              </a:ext>
            </a:extLst>
          </p:cNvPr>
          <p:cNvCxnSpPr>
            <a:cxnSpLocks/>
          </p:cNvCxnSpPr>
          <p:nvPr/>
        </p:nvCxnSpPr>
        <p:spPr>
          <a:xfrm>
            <a:off x="5521064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230CA80-9455-4912-9DF0-B31195DDC160}"/>
              </a:ext>
            </a:extLst>
          </p:cNvPr>
          <p:cNvCxnSpPr>
            <a:cxnSpLocks/>
          </p:cNvCxnSpPr>
          <p:nvPr/>
        </p:nvCxnSpPr>
        <p:spPr>
          <a:xfrm>
            <a:off x="5891491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56B4261F-F383-4800-B299-7D33DEC21C87}"/>
              </a:ext>
            </a:extLst>
          </p:cNvPr>
          <p:cNvCxnSpPr>
            <a:cxnSpLocks/>
          </p:cNvCxnSpPr>
          <p:nvPr/>
        </p:nvCxnSpPr>
        <p:spPr>
          <a:xfrm>
            <a:off x="6312657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78A605B-0583-412C-91D2-446D70DF7CFC}"/>
              </a:ext>
            </a:extLst>
          </p:cNvPr>
          <p:cNvCxnSpPr>
            <a:cxnSpLocks/>
          </p:cNvCxnSpPr>
          <p:nvPr/>
        </p:nvCxnSpPr>
        <p:spPr>
          <a:xfrm>
            <a:off x="6673031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C2DC7885-02B5-4749-A2F6-57A8083E3D26}"/>
              </a:ext>
            </a:extLst>
          </p:cNvPr>
          <p:cNvCxnSpPr>
            <a:cxnSpLocks/>
          </p:cNvCxnSpPr>
          <p:nvPr/>
        </p:nvCxnSpPr>
        <p:spPr>
          <a:xfrm>
            <a:off x="704950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5A8E04B8-471C-4482-AAB1-393DA0580B22}"/>
              </a:ext>
            </a:extLst>
          </p:cNvPr>
          <p:cNvCxnSpPr>
            <a:cxnSpLocks/>
          </p:cNvCxnSpPr>
          <p:nvPr/>
        </p:nvCxnSpPr>
        <p:spPr>
          <a:xfrm>
            <a:off x="7377977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AAC57D3-F2F8-42A2-AD1C-C1F873763701}"/>
              </a:ext>
            </a:extLst>
          </p:cNvPr>
          <p:cNvCxnSpPr>
            <a:cxnSpLocks/>
          </p:cNvCxnSpPr>
          <p:nvPr/>
        </p:nvCxnSpPr>
        <p:spPr>
          <a:xfrm>
            <a:off x="7830738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3A2D4060-2BB0-48DD-B0D5-C2DD56B13455}"/>
              </a:ext>
            </a:extLst>
          </p:cNvPr>
          <p:cNvCxnSpPr>
            <a:cxnSpLocks/>
          </p:cNvCxnSpPr>
          <p:nvPr/>
        </p:nvCxnSpPr>
        <p:spPr>
          <a:xfrm>
            <a:off x="8230233" y="5364286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C8F4B2D-C309-451E-A04F-AA5302730F7F}"/>
              </a:ext>
            </a:extLst>
          </p:cNvPr>
          <p:cNvCxnSpPr>
            <a:cxnSpLocks/>
          </p:cNvCxnSpPr>
          <p:nvPr/>
        </p:nvCxnSpPr>
        <p:spPr>
          <a:xfrm>
            <a:off x="8583210" y="536614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D937EE4-394B-4CD3-B6F5-DF2DDB9722EA}"/>
              </a:ext>
            </a:extLst>
          </p:cNvPr>
          <p:cNvCxnSpPr>
            <a:cxnSpLocks/>
          </p:cNvCxnSpPr>
          <p:nvPr/>
        </p:nvCxnSpPr>
        <p:spPr>
          <a:xfrm>
            <a:off x="89867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9BE52A2C-3E88-49CF-BB45-B60730D1F7FB}"/>
              </a:ext>
            </a:extLst>
          </p:cNvPr>
          <p:cNvCxnSpPr>
            <a:cxnSpLocks/>
          </p:cNvCxnSpPr>
          <p:nvPr/>
        </p:nvCxnSpPr>
        <p:spPr>
          <a:xfrm>
            <a:off x="93931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BE49BF17-DAFA-4844-8C22-9AFD8A4B800F}"/>
              </a:ext>
            </a:extLst>
          </p:cNvPr>
          <p:cNvCxnSpPr>
            <a:cxnSpLocks/>
          </p:cNvCxnSpPr>
          <p:nvPr/>
        </p:nvCxnSpPr>
        <p:spPr>
          <a:xfrm>
            <a:off x="9808777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A7DBD745-E0A8-476B-B93C-157A187F43F8}"/>
              </a:ext>
            </a:extLst>
          </p:cNvPr>
          <p:cNvCxnSpPr>
            <a:cxnSpLocks/>
          </p:cNvCxnSpPr>
          <p:nvPr/>
        </p:nvCxnSpPr>
        <p:spPr>
          <a:xfrm>
            <a:off x="102244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74FBF4E8-49E3-4DCB-ACA5-3D2D0934B6A5}"/>
              </a:ext>
            </a:extLst>
          </p:cNvPr>
          <p:cNvCxnSpPr>
            <a:cxnSpLocks/>
          </p:cNvCxnSpPr>
          <p:nvPr/>
        </p:nvCxnSpPr>
        <p:spPr>
          <a:xfrm>
            <a:off x="106308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861DFFE5-AEFA-45A5-B1B3-A58CCD66B51F}"/>
              </a:ext>
            </a:extLst>
          </p:cNvPr>
          <p:cNvCxnSpPr>
            <a:cxnSpLocks/>
          </p:cNvCxnSpPr>
          <p:nvPr/>
        </p:nvCxnSpPr>
        <p:spPr>
          <a:xfrm>
            <a:off x="11046449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8" name="Picture 57">
            <a:extLst>
              <a:ext uri="{FF2B5EF4-FFF2-40B4-BE49-F238E27FC236}">
                <a16:creationId xmlns:a16="http://schemas.microsoft.com/office/drawing/2014/main" id="{862C65F1-03C0-46C1-9446-3C1DD0915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9904" y="1510918"/>
            <a:ext cx="278770" cy="134625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A405AC3E-128A-4345-8FB6-C6F9F519F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1446" y="1523199"/>
            <a:ext cx="278770" cy="134625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A17B008B-B0F0-4DB9-80B9-DCC49684D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9573" y="1531502"/>
            <a:ext cx="278770" cy="1346254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D7A23078-2678-4A97-96F7-866555625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7700" y="1531502"/>
            <a:ext cx="278770" cy="134625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078120F4-6D34-4A7E-9586-C7388D50E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3600" y="1518717"/>
            <a:ext cx="278770" cy="1346254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DB786CDD-FD1A-4493-B402-CEB9750D76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6449" y="1497762"/>
            <a:ext cx="278770" cy="134625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8613A562-556C-47C7-B674-8762F4C54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7991" y="1510043"/>
            <a:ext cx="278770" cy="1346254"/>
          </a:xfrm>
          <a:prstGeom prst="rect">
            <a:avLst/>
          </a:prstGeom>
        </p:spPr>
      </p:pic>
      <p:sp>
        <p:nvSpPr>
          <p:cNvPr id="3" name="Cube 2">
            <a:extLst>
              <a:ext uri="{FF2B5EF4-FFF2-40B4-BE49-F238E27FC236}">
                <a16:creationId xmlns:a16="http://schemas.microsoft.com/office/drawing/2014/main" id="{A4EB21E8-3851-45B7-8695-E6F12669805F}"/>
              </a:ext>
            </a:extLst>
          </p:cNvPr>
          <p:cNvSpPr/>
          <p:nvPr/>
        </p:nvSpPr>
        <p:spPr>
          <a:xfrm>
            <a:off x="11471991" y="2171758"/>
            <a:ext cx="163322" cy="163322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Cube 65">
            <a:extLst>
              <a:ext uri="{FF2B5EF4-FFF2-40B4-BE49-F238E27FC236}">
                <a16:creationId xmlns:a16="http://schemas.microsoft.com/office/drawing/2014/main" id="{029D2E62-4A4B-4029-AF52-602BC83F48A5}"/>
              </a:ext>
            </a:extLst>
          </p:cNvPr>
          <p:cNvSpPr/>
          <p:nvPr/>
        </p:nvSpPr>
        <p:spPr>
          <a:xfrm>
            <a:off x="11471991" y="2675643"/>
            <a:ext cx="163322" cy="163322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Cube 66">
            <a:extLst>
              <a:ext uri="{FF2B5EF4-FFF2-40B4-BE49-F238E27FC236}">
                <a16:creationId xmlns:a16="http://schemas.microsoft.com/office/drawing/2014/main" id="{D23B5932-DEA0-4DFD-90EC-C2690F77588F}"/>
              </a:ext>
            </a:extLst>
          </p:cNvPr>
          <p:cNvSpPr/>
          <p:nvPr/>
        </p:nvSpPr>
        <p:spPr>
          <a:xfrm>
            <a:off x="11472556" y="2435608"/>
            <a:ext cx="163322" cy="163322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Cube 67">
            <a:extLst>
              <a:ext uri="{FF2B5EF4-FFF2-40B4-BE49-F238E27FC236}">
                <a16:creationId xmlns:a16="http://schemas.microsoft.com/office/drawing/2014/main" id="{684237D8-C212-425F-91E2-ADE7D7DC6339}"/>
              </a:ext>
            </a:extLst>
          </p:cNvPr>
          <p:cNvSpPr/>
          <p:nvPr/>
        </p:nvSpPr>
        <p:spPr>
          <a:xfrm>
            <a:off x="11471991" y="1906222"/>
            <a:ext cx="163322" cy="163322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Cube 68">
            <a:extLst>
              <a:ext uri="{FF2B5EF4-FFF2-40B4-BE49-F238E27FC236}">
                <a16:creationId xmlns:a16="http://schemas.microsoft.com/office/drawing/2014/main" id="{85B63BAB-038F-4087-8D00-F0D1F9020C96}"/>
              </a:ext>
            </a:extLst>
          </p:cNvPr>
          <p:cNvSpPr/>
          <p:nvPr/>
        </p:nvSpPr>
        <p:spPr>
          <a:xfrm>
            <a:off x="11471991" y="1600812"/>
            <a:ext cx="163322" cy="163322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7355F843-41E3-4E1B-9E81-10CA9B7FBA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1539" y="1541360"/>
            <a:ext cx="1366320" cy="1449972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125C878C-4FF4-40FA-B618-4AE5871833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7812" y="1526444"/>
            <a:ext cx="1366320" cy="1449972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5AF26C6E-F025-4EB9-B5D1-A07CE05548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1052" y="1541360"/>
            <a:ext cx="1366320" cy="1449972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35B50AD2-27F2-4AE6-947F-5D62791E9C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609" y="1508533"/>
            <a:ext cx="1366320" cy="1449972"/>
          </a:xfrm>
          <a:prstGeom prst="rect">
            <a:avLst/>
          </a:prstGeom>
        </p:spPr>
      </p:pic>
      <p:sp>
        <p:nvSpPr>
          <p:cNvPr id="74" name="Arrow: Curved Down 73">
            <a:extLst>
              <a:ext uri="{FF2B5EF4-FFF2-40B4-BE49-F238E27FC236}">
                <a16:creationId xmlns:a16="http://schemas.microsoft.com/office/drawing/2014/main" id="{A31ED862-763D-4E1D-B735-94EE46B851CB}"/>
              </a:ext>
            </a:extLst>
          </p:cNvPr>
          <p:cNvSpPr/>
          <p:nvPr/>
        </p:nvSpPr>
        <p:spPr>
          <a:xfrm>
            <a:off x="5521064" y="5009634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8654D67E-A2D8-42B2-88AF-CDE2E7CA6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4880" y="1518716"/>
            <a:ext cx="1366320" cy="1449972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0A558287-BB3A-4A6A-A869-171910F918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639" y="3114737"/>
            <a:ext cx="1366320" cy="1449972"/>
          </a:xfrm>
          <a:prstGeom prst="rect">
            <a:avLst/>
          </a:prstGeom>
        </p:spPr>
      </p:pic>
      <p:sp>
        <p:nvSpPr>
          <p:cNvPr id="77" name="Arrow: Curved Down 76">
            <a:extLst>
              <a:ext uri="{FF2B5EF4-FFF2-40B4-BE49-F238E27FC236}">
                <a16:creationId xmlns:a16="http://schemas.microsoft.com/office/drawing/2014/main" id="{F5C4B4B3-B03E-47AD-AE40-ABBCF3AF31B2}"/>
              </a:ext>
            </a:extLst>
          </p:cNvPr>
          <p:cNvSpPr/>
          <p:nvPr/>
        </p:nvSpPr>
        <p:spPr>
          <a:xfrm>
            <a:off x="6309957" y="5002772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59E1C7C3-9D8D-4B42-92ED-160E6FE8D5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9512" y="3096208"/>
            <a:ext cx="1366320" cy="1449972"/>
          </a:xfrm>
          <a:prstGeom prst="rect">
            <a:avLst/>
          </a:prstGeom>
        </p:spPr>
      </p:pic>
      <p:sp>
        <p:nvSpPr>
          <p:cNvPr id="79" name="Arrow: Curved Down 78">
            <a:extLst>
              <a:ext uri="{FF2B5EF4-FFF2-40B4-BE49-F238E27FC236}">
                <a16:creationId xmlns:a16="http://schemas.microsoft.com/office/drawing/2014/main" id="{12DC4ECB-458A-4AE3-9405-0156C6E3089A}"/>
              </a:ext>
            </a:extLst>
          </p:cNvPr>
          <p:cNvSpPr/>
          <p:nvPr/>
        </p:nvSpPr>
        <p:spPr>
          <a:xfrm>
            <a:off x="7098850" y="5005107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12597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9F4A7E8-6E95-4550-91AB-B13DD7B7D510}"/>
              </a:ext>
            </a:extLst>
          </p:cNvPr>
          <p:cNvSpPr txBox="1"/>
          <p:nvPr/>
        </p:nvSpPr>
        <p:spPr>
          <a:xfrm>
            <a:off x="1971951" y="492955"/>
            <a:ext cx="80883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b="1" dirty="0"/>
              <a:t>eight hundred and seventy five</a:t>
            </a:r>
            <a:endParaRPr lang="en-GB" sz="2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F22502-A43F-4965-A867-37F07D444A0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173" y="6322695"/>
            <a:ext cx="1395095" cy="53530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888FD48-8582-404B-98E6-B0689D08FC84}"/>
              </a:ext>
            </a:extLst>
          </p:cNvPr>
          <p:cNvGrpSpPr/>
          <p:nvPr/>
        </p:nvGrpSpPr>
        <p:grpSpPr>
          <a:xfrm>
            <a:off x="1369273" y="5353680"/>
            <a:ext cx="10434329" cy="625553"/>
            <a:chOff x="1369273" y="5353680"/>
            <a:chExt cx="10434329" cy="62555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B921525-7FAE-4D0C-8401-B321B1216B79}"/>
                </a:ext>
              </a:extLst>
            </p:cNvPr>
            <p:cNvGrpSpPr/>
            <p:nvPr/>
          </p:nvGrpSpPr>
          <p:grpSpPr>
            <a:xfrm>
              <a:off x="1369273" y="5354414"/>
              <a:ext cx="10434329" cy="624819"/>
              <a:chOff x="920319" y="5427309"/>
              <a:chExt cx="10434329" cy="624819"/>
            </a:xfrm>
          </p:grpSpPr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DF71F826-82AE-47E6-B144-3AC27F774F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0319" y="5427309"/>
                <a:ext cx="10162820" cy="582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A6B9591-67A2-4C15-A1EE-9A4162FDFD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9507" y="5445507"/>
                <a:ext cx="0" cy="18660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BDB17B6-8E82-4376-A7A0-270C59D7C2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46701" y="5433134"/>
                <a:ext cx="0" cy="211365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3E89065-D6EF-482B-9FB6-B58A6EF997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6218" y="5445507"/>
                <a:ext cx="0" cy="18661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B20B8CB-B0A9-4D3C-A66B-603E3329FB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52727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45DD453-C934-4FBC-9AB8-1A71871AA3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67239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DCA4FA7-0140-4119-96D1-D0446281C5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5946" y="5433134"/>
                <a:ext cx="0" cy="198983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5471D07-0DE1-4E0F-9256-2500AB164C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35441" y="5433134"/>
                <a:ext cx="0" cy="198983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3430A26-8446-4E55-8E3C-2E6ABF7865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61570" y="5433134"/>
                <a:ext cx="0" cy="19898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E9DA408-4F42-4D57-96AC-0CAF9A797C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4948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B1DCE28-C447-4BA4-8906-CCC503901D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7045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8E4619B-A42B-425E-94AB-8B24EE0F48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7662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52C3A77-A612-46F2-AB3D-7C2A902E0A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87158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9769575-964B-45DC-BBD2-1C79F97E48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0281" y="5433134"/>
                <a:ext cx="0" cy="21119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02EE5C9B-C9F2-434E-9482-44D4B91A3C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70847" y="5433134"/>
                <a:ext cx="0" cy="21119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B18AC38-8B0C-4248-B56B-3BE2627B6A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22996" y="5433134"/>
                <a:ext cx="0" cy="21813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A11A521E-8B9A-4BB9-BC4B-8EC2E793D9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78103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E287C39-B02C-4440-A635-59177AB27B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75109" y="5445507"/>
                <a:ext cx="0" cy="205757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7EDDA15-E073-4E0A-A29D-51E49CBBF5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67302" y="5433134"/>
                <a:ext cx="854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9C1E6A1-FEAA-4A9A-95A8-0C62A13FCE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6327" y="5445507"/>
                <a:ext cx="0" cy="198826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99BFD9B-1A70-444E-8CC0-427C159647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19295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48D2D32-6C7E-4C62-91A7-973CC6EB97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2670" y="5445507"/>
                <a:ext cx="0" cy="20465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1411BEB2-93EC-4857-B6F3-E135D78BB5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67675" y="5445507"/>
                <a:ext cx="0" cy="22490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4C8D4D5-8F31-4668-9513-055489B8DFDC}"/>
                  </a:ext>
                </a:extLst>
              </p:cNvPr>
              <p:cNvSpPr txBox="1"/>
              <p:nvPr/>
            </p:nvSpPr>
            <p:spPr>
              <a:xfrm>
                <a:off x="1093506" y="5682796"/>
                <a:ext cx="10261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0          100         200         300          400        500         600       700         800       900         1000       1100        1200</a:t>
                </a:r>
              </a:p>
            </p:txBody>
          </p:sp>
        </p:grp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F3E7700-CB6B-4A60-9FC7-C2FFBAC9DE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07002" y="5360973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D109CE3-F8FB-47AB-BED3-B2A76F548851}"/>
                </a:ext>
              </a:extLst>
            </p:cNvPr>
            <p:cNvCxnSpPr>
              <a:cxnSpLocks/>
            </p:cNvCxnSpPr>
            <p:nvPr/>
          </p:nvCxnSpPr>
          <p:spPr>
            <a:xfrm>
              <a:off x="10832544" y="5353680"/>
              <a:ext cx="1309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9725200-757D-4FFB-B18F-BC03980258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88893" y="5362720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7046EF0-3143-4F90-9C25-368F032BFF56}"/>
              </a:ext>
            </a:extLst>
          </p:cNvPr>
          <p:cNvCxnSpPr>
            <a:cxnSpLocks/>
          </p:cNvCxnSpPr>
          <p:nvPr/>
        </p:nvCxnSpPr>
        <p:spPr>
          <a:xfrm>
            <a:off x="1898975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B302533-9206-49AF-8A17-36D4B9A9604E}"/>
              </a:ext>
            </a:extLst>
          </p:cNvPr>
          <p:cNvCxnSpPr>
            <a:cxnSpLocks/>
          </p:cNvCxnSpPr>
          <p:nvPr/>
        </p:nvCxnSpPr>
        <p:spPr>
          <a:xfrm>
            <a:off x="228959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5604567-D42E-4EC1-BAF9-1EC2E7927819}"/>
              </a:ext>
            </a:extLst>
          </p:cNvPr>
          <p:cNvCxnSpPr>
            <a:cxnSpLocks/>
          </p:cNvCxnSpPr>
          <p:nvPr/>
        </p:nvCxnSpPr>
        <p:spPr>
          <a:xfrm>
            <a:off x="2706842" y="5363074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5C5C130-9808-4BA4-9617-29ABD9149F9E}"/>
              </a:ext>
            </a:extLst>
          </p:cNvPr>
          <p:cNvCxnSpPr>
            <a:cxnSpLocks/>
          </p:cNvCxnSpPr>
          <p:nvPr/>
        </p:nvCxnSpPr>
        <p:spPr>
          <a:xfrm>
            <a:off x="3090190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BE213370-B2D7-4D11-823D-201CEDD889CE}"/>
              </a:ext>
            </a:extLst>
          </p:cNvPr>
          <p:cNvCxnSpPr>
            <a:cxnSpLocks/>
          </p:cNvCxnSpPr>
          <p:nvPr/>
        </p:nvCxnSpPr>
        <p:spPr>
          <a:xfrm>
            <a:off x="3505832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E6E0605-3A1A-428D-83CC-64544BE3D165}"/>
              </a:ext>
            </a:extLst>
          </p:cNvPr>
          <p:cNvCxnSpPr>
            <a:cxnSpLocks/>
          </p:cNvCxnSpPr>
          <p:nvPr/>
        </p:nvCxnSpPr>
        <p:spPr>
          <a:xfrm>
            <a:off x="3940839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3375506-8047-4292-8C12-E22F54E920AA}"/>
              </a:ext>
            </a:extLst>
          </p:cNvPr>
          <p:cNvCxnSpPr>
            <a:cxnSpLocks/>
          </p:cNvCxnSpPr>
          <p:nvPr/>
        </p:nvCxnSpPr>
        <p:spPr>
          <a:xfrm>
            <a:off x="434921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04B2EFE-2DDF-484A-A276-7F7A0B172D06}"/>
              </a:ext>
            </a:extLst>
          </p:cNvPr>
          <p:cNvCxnSpPr>
            <a:cxnSpLocks/>
          </p:cNvCxnSpPr>
          <p:nvPr/>
        </p:nvCxnSpPr>
        <p:spPr>
          <a:xfrm>
            <a:off x="4748706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5DCF014E-D8DD-4F45-980B-63D201937BF1}"/>
              </a:ext>
            </a:extLst>
          </p:cNvPr>
          <p:cNvCxnSpPr>
            <a:cxnSpLocks/>
          </p:cNvCxnSpPr>
          <p:nvPr/>
        </p:nvCxnSpPr>
        <p:spPr>
          <a:xfrm>
            <a:off x="5130446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ECEB29FC-1FD2-44BA-B209-D62524119D85}"/>
              </a:ext>
            </a:extLst>
          </p:cNvPr>
          <p:cNvCxnSpPr>
            <a:cxnSpLocks/>
          </p:cNvCxnSpPr>
          <p:nvPr/>
        </p:nvCxnSpPr>
        <p:spPr>
          <a:xfrm>
            <a:off x="5521064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230CA80-9455-4912-9DF0-B31195DDC160}"/>
              </a:ext>
            </a:extLst>
          </p:cNvPr>
          <p:cNvCxnSpPr>
            <a:cxnSpLocks/>
          </p:cNvCxnSpPr>
          <p:nvPr/>
        </p:nvCxnSpPr>
        <p:spPr>
          <a:xfrm>
            <a:off x="5891491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56B4261F-F383-4800-B299-7D33DEC21C87}"/>
              </a:ext>
            </a:extLst>
          </p:cNvPr>
          <p:cNvCxnSpPr>
            <a:cxnSpLocks/>
          </p:cNvCxnSpPr>
          <p:nvPr/>
        </p:nvCxnSpPr>
        <p:spPr>
          <a:xfrm>
            <a:off x="6312657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78A605B-0583-412C-91D2-446D70DF7CFC}"/>
              </a:ext>
            </a:extLst>
          </p:cNvPr>
          <p:cNvCxnSpPr>
            <a:cxnSpLocks/>
          </p:cNvCxnSpPr>
          <p:nvPr/>
        </p:nvCxnSpPr>
        <p:spPr>
          <a:xfrm>
            <a:off x="6673031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C2DC7885-02B5-4749-A2F6-57A8083E3D26}"/>
              </a:ext>
            </a:extLst>
          </p:cNvPr>
          <p:cNvCxnSpPr>
            <a:cxnSpLocks/>
          </p:cNvCxnSpPr>
          <p:nvPr/>
        </p:nvCxnSpPr>
        <p:spPr>
          <a:xfrm>
            <a:off x="704950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5A8E04B8-471C-4482-AAB1-393DA0580B22}"/>
              </a:ext>
            </a:extLst>
          </p:cNvPr>
          <p:cNvCxnSpPr>
            <a:cxnSpLocks/>
          </p:cNvCxnSpPr>
          <p:nvPr/>
        </p:nvCxnSpPr>
        <p:spPr>
          <a:xfrm>
            <a:off x="7377977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AAC57D3-F2F8-42A2-AD1C-C1F873763701}"/>
              </a:ext>
            </a:extLst>
          </p:cNvPr>
          <p:cNvCxnSpPr>
            <a:cxnSpLocks/>
          </p:cNvCxnSpPr>
          <p:nvPr/>
        </p:nvCxnSpPr>
        <p:spPr>
          <a:xfrm>
            <a:off x="7830738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3A2D4060-2BB0-48DD-B0D5-C2DD56B13455}"/>
              </a:ext>
            </a:extLst>
          </p:cNvPr>
          <p:cNvCxnSpPr>
            <a:cxnSpLocks/>
          </p:cNvCxnSpPr>
          <p:nvPr/>
        </p:nvCxnSpPr>
        <p:spPr>
          <a:xfrm>
            <a:off x="8230233" y="5364286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C8F4B2D-C309-451E-A04F-AA5302730F7F}"/>
              </a:ext>
            </a:extLst>
          </p:cNvPr>
          <p:cNvCxnSpPr>
            <a:cxnSpLocks/>
          </p:cNvCxnSpPr>
          <p:nvPr/>
        </p:nvCxnSpPr>
        <p:spPr>
          <a:xfrm>
            <a:off x="8583210" y="536614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D937EE4-394B-4CD3-B6F5-DF2DDB9722EA}"/>
              </a:ext>
            </a:extLst>
          </p:cNvPr>
          <p:cNvCxnSpPr>
            <a:cxnSpLocks/>
          </p:cNvCxnSpPr>
          <p:nvPr/>
        </p:nvCxnSpPr>
        <p:spPr>
          <a:xfrm>
            <a:off x="89867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9BE52A2C-3E88-49CF-BB45-B60730D1F7FB}"/>
              </a:ext>
            </a:extLst>
          </p:cNvPr>
          <p:cNvCxnSpPr>
            <a:cxnSpLocks/>
          </p:cNvCxnSpPr>
          <p:nvPr/>
        </p:nvCxnSpPr>
        <p:spPr>
          <a:xfrm>
            <a:off x="93931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BE49BF17-DAFA-4844-8C22-9AFD8A4B800F}"/>
              </a:ext>
            </a:extLst>
          </p:cNvPr>
          <p:cNvCxnSpPr>
            <a:cxnSpLocks/>
          </p:cNvCxnSpPr>
          <p:nvPr/>
        </p:nvCxnSpPr>
        <p:spPr>
          <a:xfrm>
            <a:off x="9808777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A7DBD745-E0A8-476B-B93C-157A187F43F8}"/>
              </a:ext>
            </a:extLst>
          </p:cNvPr>
          <p:cNvCxnSpPr>
            <a:cxnSpLocks/>
          </p:cNvCxnSpPr>
          <p:nvPr/>
        </p:nvCxnSpPr>
        <p:spPr>
          <a:xfrm>
            <a:off x="102244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74FBF4E8-49E3-4DCB-ACA5-3D2D0934B6A5}"/>
              </a:ext>
            </a:extLst>
          </p:cNvPr>
          <p:cNvCxnSpPr>
            <a:cxnSpLocks/>
          </p:cNvCxnSpPr>
          <p:nvPr/>
        </p:nvCxnSpPr>
        <p:spPr>
          <a:xfrm>
            <a:off x="106308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861DFFE5-AEFA-45A5-B1B3-A58CCD66B51F}"/>
              </a:ext>
            </a:extLst>
          </p:cNvPr>
          <p:cNvCxnSpPr>
            <a:cxnSpLocks/>
          </p:cNvCxnSpPr>
          <p:nvPr/>
        </p:nvCxnSpPr>
        <p:spPr>
          <a:xfrm>
            <a:off x="11046449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8" name="Picture 57">
            <a:extLst>
              <a:ext uri="{FF2B5EF4-FFF2-40B4-BE49-F238E27FC236}">
                <a16:creationId xmlns:a16="http://schemas.microsoft.com/office/drawing/2014/main" id="{862C65F1-03C0-46C1-9446-3C1DD0915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9904" y="1510918"/>
            <a:ext cx="278770" cy="134625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A405AC3E-128A-4345-8FB6-C6F9F519F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1446" y="1523199"/>
            <a:ext cx="278770" cy="134625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A17B008B-B0F0-4DB9-80B9-DCC49684D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9573" y="1531502"/>
            <a:ext cx="278770" cy="1346254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D7A23078-2678-4A97-96F7-866555625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7700" y="1531502"/>
            <a:ext cx="278770" cy="134625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078120F4-6D34-4A7E-9586-C7388D50E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3600" y="1518717"/>
            <a:ext cx="278770" cy="1346254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DB786CDD-FD1A-4493-B402-CEB9750D76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6449" y="1497762"/>
            <a:ext cx="278770" cy="134625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8613A562-556C-47C7-B674-8762F4C54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7991" y="1510043"/>
            <a:ext cx="278770" cy="1346254"/>
          </a:xfrm>
          <a:prstGeom prst="rect">
            <a:avLst/>
          </a:prstGeom>
        </p:spPr>
      </p:pic>
      <p:sp>
        <p:nvSpPr>
          <p:cNvPr id="3" name="Cube 2">
            <a:extLst>
              <a:ext uri="{FF2B5EF4-FFF2-40B4-BE49-F238E27FC236}">
                <a16:creationId xmlns:a16="http://schemas.microsoft.com/office/drawing/2014/main" id="{A4EB21E8-3851-45B7-8695-E6F12669805F}"/>
              </a:ext>
            </a:extLst>
          </p:cNvPr>
          <p:cNvSpPr/>
          <p:nvPr/>
        </p:nvSpPr>
        <p:spPr>
          <a:xfrm>
            <a:off x="11471991" y="2171758"/>
            <a:ext cx="163322" cy="163322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Cube 65">
            <a:extLst>
              <a:ext uri="{FF2B5EF4-FFF2-40B4-BE49-F238E27FC236}">
                <a16:creationId xmlns:a16="http://schemas.microsoft.com/office/drawing/2014/main" id="{029D2E62-4A4B-4029-AF52-602BC83F48A5}"/>
              </a:ext>
            </a:extLst>
          </p:cNvPr>
          <p:cNvSpPr/>
          <p:nvPr/>
        </p:nvSpPr>
        <p:spPr>
          <a:xfrm>
            <a:off x="11471991" y="2675643"/>
            <a:ext cx="163322" cy="163322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Cube 66">
            <a:extLst>
              <a:ext uri="{FF2B5EF4-FFF2-40B4-BE49-F238E27FC236}">
                <a16:creationId xmlns:a16="http://schemas.microsoft.com/office/drawing/2014/main" id="{D23B5932-DEA0-4DFD-90EC-C2690F77588F}"/>
              </a:ext>
            </a:extLst>
          </p:cNvPr>
          <p:cNvSpPr/>
          <p:nvPr/>
        </p:nvSpPr>
        <p:spPr>
          <a:xfrm>
            <a:off x="11472556" y="2435608"/>
            <a:ext cx="163322" cy="163322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Cube 67">
            <a:extLst>
              <a:ext uri="{FF2B5EF4-FFF2-40B4-BE49-F238E27FC236}">
                <a16:creationId xmlns:a16="http://schemas.microsoft.com/office/drawing/2014/main" id="{684237D8-C212-425F-91E2-ADE7D7DC6339}"/>
              </a:ext>
            </a:extLst>
          </p:cNvPr>
          <p:cNvSpPr/>
          <p:nvPr/>
        </p:nvSpPr>
        <p:spPr>
          <a:xfrm>
            <a:off x="11471991" y="1906222"/>
            <a:ext cx="163322" cy="163322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Cube 68">
            <a:extLst>
              <a:ext uri="{FF2B5EF4-FFF2-40B4-BE49-F238E27FC236}">
                <a16:creationId xmlns:a16="http://schemas.microsoft.com/office/drawing/2014/main" id="{85B63BAB-038F-4087-8D00-F0D1F9020C96}"/>
              </a:ext>
            </a:extLst>
          </p:cNvPr>
          <p:cNvSpPr/>
          <p:nvPr/>
        </p:nvSpPr>
        <p:spPr>
          <a:xfrm>
            <a:off x="11471991" y="1600812"/>
            <a:ext cx="163322" cy="163322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7355F843-41E3-4E1B-9E81-10CA9B7FBA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1539" y="1541360"/>
            <a:ext cx="1366320" cy="1449972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125C878C-4FF4-40FA-B618-4AE5871833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7812" y="1526444"/>
            <a:ext cx="1366320" cy="1449972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5AF26C6E-F025-4EB9-B5D1-A07CE05548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1052" y="1541360"/>
            <a:ext cx="1366320" cy="1449972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35B50AD2-27F2-4AE6-947F-5D62791E9C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609" y="1508533"/>
            <a:ext cx="1366320" cy="1449972"/>
          </a:xfrm>
          <a:prstGeom prst="rect">
            <a:avLst/>
          </a:prstGeom>
        </p:spPr>
      </p:pic>
      <p:sp>
        <p:nvSpPr>
          <p:cNvPr id="74" name="Arrow: Curved Down 73">
            <a:extLst>
              <a:ext uri="{FF2B5EF4-FFF2-40B4-BE49-F238E27FC236}">
                <a16:creationId xmlns:a16="http://schemas.microsoft.com/office/drawing/2014/main" id="{A31ED862-763D-4E1D-B735-94EE46B851CB}"/>
              </a:ext>
            </a:extLst>
          </p:cNvPr>
          <p:cNvSpPr/>
          <p:nvPr/>
        </p:nvSpPr>
        <p:spPr>
          <a:xfrm>
            <a:off x="5521064" y="5009634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8654D67E-A2D8-42B2-88AF-CDE2E7CA6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4880" y="1518716"/>
            <a:ext cx="1366320" cy="1449972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0A558287-BB3A-4A6A-A869-171910F918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639" y="3114737"/>
            <a:ext cx="1366320" cy="1449972"/>
          </a:xfrm>
          <a:prstGeom prst="rect">
            <a:avLst/>
          </a:prstGeom>
        </p:spPr>
      </p:pic>
      <p:sp>
        <p:nvSpPr>
          <p:cNvPr id="77" name="Arrow: Curved Down 76">
            <a:extLst>
              <a:ext uri="{FF2B5EF4-FFF2-40B4-BE49-F238E27FC236}">
                <a16:creationId xmlns:a16="http://schemas.microsoft.com/office/drawing/2014/main" id="{F5C4B4B3-B03E-47AD-AE40-ABBCF3AF31B2}"/>
              </a:ext>
            </a:extLst>
          </p:cNvPr>
          <p:cNvSpPr/>
          <p:nvPr/>
        </p:nvSpPr>
        <p:spPr>
          <a:xfrm>
            <a:off x="6309957" y="5002772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59E1C7C3-9D8D-4B42-92ED-160E6FE8D5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9512" y="3096208"/>
            <a:ext cx="1366320" cy="1449972"/>
          </a:xfrm>
          <a:prstGeom prst="rect">
            <a:avLst/>
          </a:prstGeom>
        </p:spPr>
      </p:pic>
      <p:sp>
        <p:nvSpPr>
          <p:cNvPr id="79" name="Arrow: Curved Down 78">
            <a:extLst>
              <a:ext uri="{FF2B5EF4-FFF2-40B4-BE49-F238E27FC236}">
                <a16:creationId xmlns:a16="http://schemas.microsoft.com/office/drawing/2014/main" id="{12DC4ECB-458A-4AE3-9405-0156C6E3089A}"/>
              </a:ext>
            </a:extLst>
          </p:cNvPr>
          <p:cNvSpPr/>
          <p:nvPr/>
        </p:nvSpPr>
        <p:spPr>
          <a:xfrm>
            <a:off x="7098850" y="5005107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EC2AE5CD-C65E-4D81-8778-C3B1F121CD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6052" y="3047128"/>
            <a:ext cx="1366320" cy="1449972"/>
          </a:xfrm>
          <a:prstGeom prst="rect">
            <a:avLst/>
          </a:prstGeom>
        </p:spPr>
      </p:pic>
      <p:sp>
        <p:nvSpPr>
          <p:cNvPr id="81" name="Arrow: Curved Down 80">
            <a:extLst>
              <a:ext uri="{FF2B5EF4-FFF2-40B4-BE49-F238E27FC236}">
                <a16:creationId xmlns:a16="http://schemas.microsoft.com/office/drawing/2014/main" id="{5BFF180D-3A31-48D2-8B68-B24B72FC50CE}"/>
              </a:ext>
            </a:extLst>
          </p:cNvPr>
          <p:cNvSpPr/>
          <p:nvPr/>
        </p:nvSpPr>
        <p:spPr>
          <a:xfrm>
            <a:off x="7847253" y="4996446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37201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9F4A7E8-6E95-4550-91AB-B13DD7B7D510}"/>
              </a:ext>
            </a:extLst>
          </p:cNvPr>
          <p:cNvSpPr txBox="1"/>
          <p:nvPr/>
        </p:nvSpPr>
        <p:spPr>
          <a:xfrm>
            <a:off x="2056461" y="492955"/>
            <a:ext cx="79193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b="1" dirty="0"/>
              <a:t>nine hundred and seventy five</a:t>
            </a:r>
            <a:endParaRPr lang="en-GB" sz="2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F22502-A43F-4965-A867-37F07D444A0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173" y="6322695"/>
            <a:ext cx="1395095" cy="53530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888FD48-8582-404B-98E6-B0689D08FC84}"/>
              </a:ext>
            </a:extLst>
          </p:cNvPr>
          <p:cNvGrpSpPr/>
          <p:nvPr/>
        </p:nvGrpSpPr>
        <p:grpSpPr>
          <a:xfrm>
            <a:off x="1369273" y="5353680"/>
            <a:ext cx="10434329" cy="625553"/>
            <a:chOff x="1369273" y="5353680"/>
            <a:chExt cx="10434329" cy="62555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B921525-7FAE-4D0C-8401-B321B1216B79}"/>
                </a:ext>
              </a:extLst>
            </p:cNvPr>
            <p:cNvGrpSpPr/>
            <p:nvPr/>
          </p:nvGrpSpPr>
          <p:grpSpPr>
            <a:xfrm>
              <a:off x="1369273" y="5354414"/>
              <a:ext cx="10434329" cy="624819"/>
              <a:chOff x="920319" y="5427309"/>
              <a:chExt cx="10434329" cy="624819"/>
            </a:xfrm>
          </p:grpSpPr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DF71F826-82AE-47E6-B144-3AC27F774F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0319" y="5427309"/>
                <a:ext cx="10162820" cy="582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A6B9591-67A2-4C15-A1EE-9A4162FDFD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9507" y="5445507"/>
                <a:ext cx="0" cy="18660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BDB17B6-8E82-4376-A7A0-270C59D7C2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46701" y="5433134"/>
                <a:ext cx="0" cy="211365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3E89065-D6EF-482B-9FB6-B58A6EF997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6218" y="5445507"/>
                <a:ext cx="0" cy="18661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B20B8CB-B0A9-4D3C-A66B-603E3329FB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52727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45DD453-C934-4FBC-9AB8-1A71871AA3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67239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DCA4FA7-0140-4119-96D1-D0446281C5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5946" y="5433134"/>
                <a:ext cx="0" cy="198983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5471D07-0DE1-4E0F-9256-2500AB164C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35441" y="5433134"/>
                <a:ext cx="0" cy="198983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3430A26-8446-4E55-8E3C-2E6ABF7865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61570" y="5433134"/>
                <a:ext cx="0" cy="19898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E9DA408-4F42-4D57-96AC-0CAF9A797C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4948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B1DCE28-C447-4BA4-8906-CCC503901D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7045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8E4619B-A42B-425E-94AB-8B24EE0F48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7662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52C3A77-A612-46F2-AB3D-7C2A902E0A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87158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9769575-964B-45DC-BBD2-1C79F97E48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0281" y="5433134"/>
                <a:ext cx="0" cy="21119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02EE5C9B-C9F2-434E-9482-44D4B91A3C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70847" y="5433134"/>
                <a:ext cx="0" cy="21119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B18AC38-8B0C-4248-B56B-3BE2627B6A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22996" y="5433134"/>
                <a:ext cx="0" cy="21813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A11A521E-8B9A-4BB9-BC4B-8EC2E793D9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78103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E287C39-B02C-4440-A635-59177AB27B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75109" y="5445507"/>
                <a:ext cx="0" cy="205757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7EDDA15-E073-4E0A-A29D-51E49CBBF5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67302" y="5433134"/>
                <a:ext cx="854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9C1E6A1-FEAA-4A9A-95A8-0C62A13FCE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6327" y="5445507"/>
                <a:ext cx="0" cy="198826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99BFD9B-1A70-444E-8CC0-427C159647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19295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48D2D32-6C7E-4C62-91A7-973CC6EB97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2670" y="5445507"/>
                <a:ext cx="0" cy="20465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1411BEB2-93EC-4857-B6F3-E135D78BB5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67675" y="5445507"/>
                <a:ext cx="0" cy="22490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4C8D4D5-8F31-4668-9513-055489B8DFDC}"/>
                  </a:ext>
                </a:extLst>
              </p:cNvPr>
              <p:cNvSpPr txBox="1"/>
              <p:nvPr/>
            </p:nvSpPr>
            <p:spPr>
              <a:xfrm>
                <a:off x="1093506" y="5682796"/>
                <a:ext cx="10261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0          100         200         300          400        500         600       700         800       900         1000       1100        1200</a:t>
                </a:r>
              </a:p>
            </p:txBody>
          </p:sp>
        </p:grp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F3E7700-CB6B-4A60-9FC7-C2FFBAC9DE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07002" y="5360973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D109CE3-F8FB-47AB-BED3-B2A76F548851}"/>
                </a:ext>
              </a:extLst>
            </p:cNvPr>
            <p:cNvCxnSpPr>
              <a:cxnSpLocks/>
            </p:cNvCxnSpPr>
            <p:nvPr/>
          </p:nvCxnSpPr>
          <p:spPr>
            <a:xfrm>
              <a:off x="10832544" y="5353680"/>
              <a:ext cx="1309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9725200-757D-4FFB-B18F-BC03980258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88893" y="5362720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7046EF0-3143-4F90-9C25-368F032BFF56}"/>
              </a:ext>
            </a:extLst>
          </p:cNvPr>
          <p:cNvCxnSpPr>
            <a:cxnSpLocks/>
          </p:cNvCxnSpPr>
          <p:nvPr/>
        </p:nvCxnSpPr>
        <p:spPr>
          <a:xfrm>
            <a:off x="1898975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B302533-9206-49AF-8A17-36D4B9A9604E}"/>
              </a:ext>
            </a:extLst>
          </p:cNvPr>
          <p:cNvCxnSpPr>
            <a:cxnSpLocks/>
          </p:cNvCxnSpPr>
          <p:nvPr/>
        </p:nvCxnSpPr>
        <p:spPr>
          <a:xfrm>
            <a:off x="228959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5604567-D42E-4EC1-BAF9-1EC2E7927819}"/>
              </a:ext>
            </a:extLst>
          </p:cNvPr>
          <p:cNvCxnSpPr>
            <a:cxnSpLocks/>
          </p:cNvCxnSpPr>
          <p:nvPr/>
        </p:nvCxnSpPr>
        <p:spPr>
          <a:xfrm>
            <a:off x="2706842" y="5363074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5C5C130-9808-4BA4-9617-29ABD9149F9E}"/>
              </a:ext>
            </a:extLst>
          </p:cNvPr>
          <p:cNvCxnSpPr>
            <a:cxnSpLocks/>
          </p:cNvCxnSpPr>
          <p:nvPr/>
        </p:nvCxnSpPr>
        <p:spPr>
          <a:xfrm>
            <a:off x="3090190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BE213370-B2D7-4D11-823D-201CEDD889CE}"/>
              </a:ext>
            </a:extLst>
          </p:cNvPr>
          <p:cNvCxnSpPr>
            <a:cxnSpLocks/>
          </p:cNvCxnSpPr>
          <p:nvPr/>
        </p:nvCxnSpPr>
        <p:spPr>
          <a:xfrm>
            <a:off x="3505832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E6E0605-3A1A-428D-83CC-64544BE3D165}"/>
              </a:ext>
            </a:extLst>
          </p:cNvPr>
          <p:cNvCxnSpPr>
            <a:cxnSpLocks/>
          </p:cNvCxnSpPr>
          <p:nvPr/>
        </p:nvCxnSpPr>
        <p:spPr>
          <a:xfrm>
            <a:off x="3940839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3375506-8047-4292-8C12-E22F54E920AA}"/>
              </a:ext>
            </a:extLst>
          </p:cNvPr>
          <p:cNvCxnSpPr>
            <a:cxnSpLocks/>
          </p:cNvCxnSpPr>
          <p:nvPr/>
        </p:nvCxnSpPr>
        <p:spPr>
          <a:xfrm>
            <a:off x="434921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04B2EFE-2DDF-484A-A276-7F7A0B172D06}"/>
              </a:ext>
            </a:extLst>
          </p:cNvPr>
          <p:cNvCxnSpPr>
            <a:cxnSpLocks/>
          </p:cNvCxnSpPr>
          <p:nvPr/>
        </p:nvCxnSpPr>
        <p:spPr>
          <a:xfrm>
            <a:off x="4748706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5DCF014E-D8DD-4F45-980B-63D201937BF1}"/>
              </a:ext>
            </a:extLst>
          </p:cNvPr>
          <p:cNvCxnSpPr>
            <a:cxnSpLocks/>
          </p:cNvCxnSpPr>
          <p:nvPr/>
        </p:nvCxnSpPr>
        <p:spPr>
          <a:xfrm>
            <a:off x="5130446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ECEB29FC-1FD2-44BA-B209-D62524119D85}"/>
              </a:ext>
            </a:extLst>
          </p:cNvPr>
          <p:cNvCxnSpPr>
            <a:cxnSpLocks/>
          </p:cNvCxnSpPr>
          <p:nvPr/>
        </p:nvCxnSpPr>
        <p:spPr>
          <a:xfrm>
            <a:off x="5521064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230CA80-9455-4912-9DF0-B31195DDC160}"/>
              </a:ext>
            </a:extLst>
          </p:cNvPr>
          <p:cNvCxnSpPr>
            <a:cxnSpLocks/>
          </p:cNvCxnSpPr>
          <p:nvPr/>
        </p:nvCxnSpPr>
        <p:spPr>
          <a:xfrm>
            <a:off x="5891491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56B4261F-F383-4800-B299-7D33DEC21C87}"/>
              </a:ext>
            </a:extLst>
          </p:cNvPr>
          <p:cNvCxnSpPr>
            <a:cxnSpLocks/>
          </p:cNvCxnSpPr>
          <p:nvPr/>
        </p:nvCxnSpPr>
        <p:spPr>
          <a:xfrm>
            <a:off x="6312657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78A605B-0583-412C-91D2-446D70DF7CFC}"/>
              </a:ext>
            </a:extLst>
          </p:cNvPr>
          <p:cNvCxnSpPr>
            <a:cxnSpLocks/>
          </p:cNvCxnSpPr>
          <p:nvPr/>
        </p:nvCxnSpPr>
        <p:spPr>
          <a:xfrm>
            <a:off x="6673031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C2DC7885-02B5-4749-A2F6-57A8083E3D26}"/>
              </a:ext>
            </a:extLst>
          </p:cNvPr>
          <p:cNvCxnSpPr>
            <a:cxnSpLocks/>
          </p:cNvCxnSpPr>
          <p:nvPr/>
        </p:nvCxnSpPr>
        <p:spPr>
          <a:xfrm>
            <a:off x="704950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5A8E04B8-471C-4482-AAB1-393DA0580B22}"/>
              </a:ext>
            </a:extLst>
          </p:cNvPr>
          <p:cNvCxnSpPr>
            <a:cxnSpLocks/>
          </p:cNvCxnSpPr>
          <p:nvPr/>
        </p:nvCxnSpPr>
        <p:spPr>
          <a:xfrm>
            <a:off x="7377977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AAC57D3-F2F8-42A2-AD1C-C1F873763701}"/>
              </a:ext>
            </a:extLst>
          </p:cNvPr>
          <p:cNvCxnSpPr>
            <a:cxnSpLocks/>
          </p:cNvCxnSpPr>
          <p:nvPr/>
        </p:nvCxnSpPr>
        <p:spPr>
          <a:xfrm>
            <a:off x="7830738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3A2D4060-2BB0-48DD-B0D5-C2DD56B13455}"/>
              </a:ext>
            </a:extLst>
          </p:cNvPr>
          <p:cNvCxnSpPr>
            <a:cxnSpLocks/>
          </p:cNvCxnSpPr>
          <p:nvPr/>
        </p:nvCxnSpPr>
        <p:spPr>
          <a:xfrm>
            <a:off x="8230233" y="5364286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C8F4B2D-C309-451E-A04F-AA5302730F7F}"/>
              </a:ext>
            </a:extLst>
          </p:cNvPr>
          <p:cNvCxnSpPr>
            <a:cxnSpLocks/>
          </p:cNvCxnSpPr>
          <p:nvPr/>
        </p:nvCxnSpPr>
        <p:spPr>
          <a:xfrm>
            <a:off x="8583210" y="536614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D937EE4-394B-4CD3-B6F5-DF2DDB9722EA}"/>
              </a:ext>
            </a:extLst>
          </p:cNvPr>
          <p:cNvCxnSpPr>
            <a:cxnSpLocks/>
          </p:cNvCxnSpPr>
          <p:nvPr/>
        </p:nvCxnSpPr>
        <p:spPr>
          <a:xfrm>
            <a:off x="89867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9BE52A2C-3E88-49CF-BB45-B60730D1F7FB}"/>
              </a:ext>
            </a:extLst>
          </p:cNvPr>
          <p:cNvCxnSpPr>
            <a:cxnSpLocks/>
          </p:cNvCxnSpPr>
          <p:nvPr/>
        </p:nvCxnSpPr>
        <p:spPr>
          <a:xfrm>
            <a:off x="93931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BE49BF17-DAFA-4844-8C22-9AFD8A4B800F}"/>
              </a:ext>
            </a:extLst>
          </p:cNvPr>
          <p:cNvCxnSpPr>
            <a:cxnSpLocks/>
          </p:cNvCxnSpPr>
          <p:nvPr/>
        </p:nvCxnSpPr>
        <p:spPr>
          <a:xfrm>
            <a:off x="9808777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A7DBD745-E0A8-476B-B93C-157A187F43F8}"/>
              </a:ext>
            </a:extLst>
          </p:cNvPr>
          <p:cNvCxnSpPr>
            <a:cxnSpLocks/>
          </p:cNvCxnSpPr>
          <p:nvPr/>
        </p:nvCxnSpPr>
        <p:spPr>
          <a:xfrm>
            <a:off x="102244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74FBF4E8-49E3-4DCB-ACA5-3D2D0934B6A5}"/>
              </a:ext>
            </a:extLst>
          </p:cNvPr>
          <p:cNvCxnSpPr>
            <a:cxnSpLocks/>
          </p:cNvCxnSpPr>
          <p:nvPr/>
        </p:nvCxnSpPr>
        <p:spPr>
          <a:xfrm>
            <a:off x="106308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861DFFE5-AEFA-45A5-B1B3-A58CCD66B51F}"/>
              </a:ext>
            </a:extLst>
          </p:cNvPr>
          <p:cNvCxnSpPr>
            <a:cxnSpLocks/>
          </p:cNvCxnSpPr>
          <p:nvPr/>
        </p:nvCxnSpPr>
        <p:spPr>
          <a:xfrm>
            <a:off x="11046449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8" name="Picture 57">
            <a:extLst>
              <a:ext uri="{FF2B5EF4-FFF2-40B4-BE49-F238E27FC236}">
                <a16:creationId xmlns:a16="http://schemas.microsoft.com/office/drawing/2014/main" id="{862C65F1-03C0-46C1-9446-3C1DD0915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9904" y="1510918"/>
            <a:ext cx="278770" cy="134625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A405AC3E-128A-4345-8FB6-C6F9F519F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1446" y="1523199"/>
            <a:ext cx="278770" cy="134625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A17B008B-B0F0-4DB9-80B9-DCC49684D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9573" y="1531502"/>
            <a:ext cx="278770" cy="1346254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D7A23078-2678-4A97-96F7-866555625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7700" y="1531502"/>
            <a:ext cx="278770" cy="134625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078120F4-6D34-4A7E-9586-C7388D50E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3600" y="1518717"/>
            <a:ext cx="278770" cy="1346254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DB786CDD-FD1A-4493-B402-CEB9750D76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6449" y="1497762"/>
            <a:ext cx="278770" cy="134625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8613A562-556C-47C7-B674-8762F4C54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7991" y="1510043"/>
            <a:ext cx="278770" cy="1346254"/>
          </a:xfrm>
          <a:prstGeom prst="rect">
            <a:avLst/>
          </a:prstGeom>
        </p:spPr>
      </p:pic>
      <p:sp>
        <p:nvSpPr>
          <p:cNvPr id="3" name="Cube 2">
            <a:extLst>
              <a:ext uri="{FF2B5EF4-FFF2-40B4-BE49-F238E27FC236}">
                <a16:creationId xmlns:a16="http://schemas.microsoft.com/office/drawing/2014/main" id="{A4EB21E8-3851-45B7-8695-E6F12669805F}"/>
              </a:ext>
            </a:extLst>
          </p:cNvPr>
          <p:cNvSpPr/>
          <p:nvPr/>
        </p:nvSpPr>
        <p:spPr>
          <a:xfrm>
            <a:off x="11471991" y="2171758"/>
            <a:ext cx="163322" cy="163322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Cube 65">
            <a:extLst>
              <a:ext uri="{FF2B5EF4-FFF2-40B4-BE49-F238E27FC236}">
                <a16:creationId xmlns:a16="http://schemas.microsoft.com/office/drawing/2014/main" id="{029D2E62-4A4B-4029-AF52-602BC83F48A5}"/>
              </a:ext>
            </a:extLst>
          </p:cNvPr>
          <p:cNvSpPr/>
          <p:nvPr/>
        </p:nvSpPr>
        <p:spPr>
          <a:xfrm>
            <a:off x="11471991" y="2675643"/>
            <a:ext cx="163322" cy="163322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Cube 66">
            <a:extLst>
              <a:ext uri="{FF2B5EF4-FFF2-40B4-BE49-F238E27FC236}">
                <a16:creationId xmlns:a16="http://schemas.microsoft.com/office/drawing/2014/main" id="{D23B5932-DEA0-4DFD-90EC-C2690F77588F}"/>
              </a:ext>
            </a:extLst>
          </p:cNvPr>
          <p:cNvSpPr/>
          <p:nvPr/>
        </p:nvSpPr>
        <p:spPr>
          <a:xfrm>
            <a:off x="11472556" y="2435608"/>
            <a:ext cx="163322" cy="163322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Cube 67">
            <a:extLst>
              <a:ext uri="{FF2B5EF4-FFF2-40B4-BE49-F238E27FC236}">
                <a16:creationId xmlns:a16="http://schemas.microsoft.com/office/drawing/2014/main" id="{684237D8-C212-425F-91E2-ADE7D7DC6339}"/>
              </a:ext>
            </a:extLst>
          </p:cNvPr>
          <p:cNvSpPr/>
          <p:nvPr/>
        </p:nvSpPr>
        <p:spPr>
          <a:xfrm>
            <a:off x="11471991" y="1906222"/>
            <a:ext cx="163322" cy="163322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Cube 68">
            <a:extLst>
              <a:ext uri="{FF2B5EF4-FFF2-40B4-BE49-F238E27FC236}">
                <a16:creationId xmlns:a16="http://schemas.microsoft.com/office/drawing/2014/main" id="{85B63BAB-038F-4087-8D00-F0D1F9020C96}"/>
              </a:ext>
            </a:extLst>
          </p:cNvPr>
          <p:cNvSpPr/>
          <p:nvPr/>
        </p:nvSpPr>
        <p:spPr>
          <a:xfrm>
            <a:off x="11471991" y="1600812"/>
            <a:ext cx="163322" cy="163322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7355F843-41E3-4E1B-9E81-10CA9B7FBA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1539" y="1541360"/>
            <a:ext cx="1366320" cy="1449972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125C878C-4FF4-40FA-B618-4AE5871833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7812" y="1526444"/>
            <a:ext cx="1366320" cy="1449972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5AF26C6E-F025-4EB9-B5D1-A07CE05548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1052" y="1541360"/>
            <a:ext cx="1366320" cy="1449972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35B50AD2-27F2-4AE6-947F-5D62791E9C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609" y="1508533"/>
            <a:ext cx="1366320" cy="1449972"/>
          </a:xfrm>
          <a:prstGeom prst="rect">
            <a:avLst/>
          </a:prstGeom>
        </p:spPr>
      </p:pic>
      <p:sp>
        <p:nvSpPr>
          <p:cNvPr id="74" name="Arrow: Curved Down 73">
            <a:extLst>
              <a:ext uri="{FF2B5EF4-FFF2-40B4-BE49-F238E27FC236}">
                <a16:creationId xmlns:a16="http://schemas.microsoft.com/office/drawing/2014/main" id="{A31ED862-763D-4E1D-B735-94EE46B851CB}"/>
              </a:ext>
            </a:extLst>
          </p:cNvPr>
          <p:cNvSpPr/>
          <p:nvPr/>
        </p:nvSpPr>
        <p:spPr>
          <a:xfrm>
            <a:off x="5521064" y="5009634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8654D67E-A2D8-42B2-88AF-CDE2E7CA6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4880" y="1518716"/>
            <a:ext cx="1366320" cy="1449972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0A558287-BB3A-4A6A-A869-171910F918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639" y="3114737"/>
            <a:ext cx="1366320" cy="1449972"/>
          </a:xfrm>
          <a:prstGeom prst="rect">
            <a:avLst/>
          </a:prstGeom>
        </p:spPr>
      </p:pic>
      <p:sp>
        <p:nvSpPr>
          <p:cNvPr id="77" name="Arrow: Curved Down 76">
            <a:extLst>
              <a:ext uri="{FF2B5EF4-FFF2-40B4-BE49-F238E27FC236}">
                <a16:creationId xmlns:a16="http://schemas.microsoft.com/office/drawing/2014/main" id="{F5C4B4B3-B03E-47AD-AE40-ABBCF3AF31B2}"/>
              </a:ext>
            </a:extLst>
          </p:cNvPr>
          <p:cNvSpPr/>
          <p:nvPr/>
        </p:nvSpPr>
        <p:spPr>
          <a:xfrm>
            <a:off x="6309957" y="5002772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59E1C7C3-9D8D-4B42-92ED-160E6FE8D5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9512" y="3096208"/>
            <a:ext cx="1366320" cy="1449972"/>
          </a:xfrm>
          <a:prstGeom prst="rect">
            <a:avLst/>
          </a:prstGeom>
        </p:spPr>
      </p:pic>
      <p:sp>
        <p:nvSpPr>
          <p:cNvPr id="79" name="Arrow: Curved Down 78">
            <a:extLst>
              <a:ext uri="{FF2B5EF4-FFF2-40B4-BE49-F238E27FC236}">
                <a16:creationId xmlns:a16="http://schemas.microsoft.com/office/drawing/2014/main" id="{12DC4ECB-458A-4AE3-9405-0156C6E3089A}"/>
              </a:ext>
            </a:extLst>
          </p:cNvPr>
          <p:cNvSpPr/>
          <p:nvPr/>
        </p:nvSpPr>
        <p:spPr>
          <a:xfrm>
            <a:off x="7098850" y="5005107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EC2AE5CD-C65E-4D81-8778-C3B1F121CD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6052" y="3047128"/>
            <a:ext cx="1366320" cy="1449972"/>
          </a:xfrm>
          <a:prstGeom prst="rect">
            <a:avLst/>
          </a:prstGeom>
        </p:spPr>
      </p:pic>
      <p:sp>
        <p:nvSpPr>
          <p:cNvPr id="81" name="Arrow: Curved Down 80">
            <a:extLst>
              <a:ext uri="{FF2B5EF4-FFF2-40B4-BE49-F238E27FC236}">
                <a16:creationId xmlns:a16="http://schemas.microsoft.com/office/drawing/2014/main" id="{5BFF180D-3A31-48D2-8B68-B24B72FC50CE}"/>
              </a:ext>
            </a:extLst>
          </p:cNvPr>
          <p:cNvSpPr/>
          <p:nvPr/>
        </p:nvSpPr>
        <p:spPr>
          <a:xfrm>
            <a:off x="7847253" y="4996446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F2732F2B-E01D-43BC-9208-D84A5B38A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8331" y="3048571"/>
            <a:ext cx="1366320" cy="1449972"/>
          </a:xfrm>
          <a:prstGeom prst="rect">
            <a:avLst/>
          </a:prstGeom>
        </p:spPr>
      </p:pic>
      <p:sp>
        <p:nvSpPr>
          <p:cNvPr id="83" name="Arrow: Curved Down 82">
            <a:extLst>
              <a:ext uri="{FF2B5EF4-FFF2-40B4-BE49-F238E27FC236}">
                <a16:creationId xmlns:a16="http://schemas.microsoft.com/office/drawing/2014/main" id="{53ED1BEC-1FA3-4E10-8A7B-31BC69CDF459}"/>
              </a:ext>
            </a:extLst>
          </p:cNvPr>
          <p:cNvSpPr/>
          <p:nvPr/>
        </p:nvSpPr>
        <p:spPr>
          <a:xfrm>
            <a:off x="8636146" y="5016777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51206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9F4A7E8-6E95-4550-91AB-B13DD7B7D510}"/>
              </a:ext>
            </a:extLst>
          </p:cNvPr>
          <p:cNvSpPr txBox="1"/>
          <p:nvPr/>
        </p:nvSpPr>
        <p:spPr>
          <a:xfrm>
            <a:off x="2011324" y="492955"/>
            <a:ext cx="80096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b="1" dirty="0"/>
              <a:t>one thousand and seventy five</a:t>
            </a:r>
            <a:endParaRPr lang="en-GB" sz="2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F22502-A43F-4965-A867-37F07D444A0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173" y="6322695"/>
            <a:ext cx="1395095" cy="53530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888FD48-8582-404B-98E6-B0689D08FC84}"/>
              </a:ext>
            </a:extLst>
          </p:cNvPr>
          <p:cNvGrpSpPr/>
          <p:nvPr/>
        </p:nvGrpSpPr>
        <p:grpSpPr>
          <a:xfrm>
            <a:off x="1369273" y="5353680"/>
            <a:ext cx="10434329" cy="625553"/>
            <a:chOff x="1369273" y="5353680"/>
            <a:chExt cx="10434329" cy="62555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B921525-7FAE-4D0C-8401-B321B1216B79}"/>
                </a:ext>
              </a:extLst>
            </p:cNvPr>
            <p:cNvGrpSpPr/>
            <p:nvPr/>
          </p:nvGrpSpPr>
          <p:grpSpPr>
            <a:xfrm>
              <a:off x="1369273" y="5354414"/>
              <a:ext cx="10434329" cy="624819"/>
              <a:chOff x="920319" y="5427309"/>
              <a:chExt cx="10434329" cy="624819"/>
            </a:xfrm>
          </p:grpSpPr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DF71F826-82AE-47E6-B144-3AC27F774F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0319" y="5427309"/>
                <a:ext cx="10162820" cy="582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A6B9591-67A2-4C15-A1EE-9A4162FDFD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9507" y="5445507"/>
                <a:ext cx="0" cy="18660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BDB17B6-8E82-4376-A7A0-270C59D7C2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46701" y="5433134"/>
                <a:ext cx="0" cy="211365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3E89065-D6EF-482B-9FB6-B58A6EF997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6218" y="5445507"/>
                <a:ext cx="0" cy="18661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B20B8CB-B0A9-4D3C-A66B-603E3329FB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52727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45DD453-C934-4FBC-9AB8-1A71871AA3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67239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DCA4FA7-0140-4119-96D1-D0446281C5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5946" y="5433134"/>
                <a:ext cx="0" cy="198983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5471D07-0DE1-4E0F-9256-2500AB164C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35441" y="5433134"/>
                <a:ext cx="0" cy="198983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3430A26-8446-4E55-8E3C-2E6ABF7865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61570" y="5433134"/>
                <a:ext cx="0" cy="19898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E9DA408-4F42-4D57-96AC-0CAF9A797C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4948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B1DCE28-C447-4BA4-8906-CCC503901D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7045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8E4619B-A42B-425E-94AB-8B24EE0F48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7662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52C3A77-A612-46F2-AB3D-7C2A902E0A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87158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9769575-964B-45DC-BBD2-1C79F97E48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0281" y="5433134"/>
                <a:ext cx="0" cy="21119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02EE5C9B-C9F2-434E-9482-44D4B91A3C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70847" y="5433134"/>
                <a:ext cx="0" cy="21119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B18AC38-8B0C-4248-B56B-3BE2627B6A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22996" y="5433134"/>
                <a:ext cx="0" cy="21813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A11A521E-8B9A-4BB9-BC4B-8EC2E793D9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78103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E287C39-B02C-4440-A635-59177AB27B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75109" y="5445507"/>
                <a:ext cx="0" cy="205757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7EDDA15-E073-4E0A-A29D-51E49CBBF5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67302" y="5433134"/>
                <a:ext cx="854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9C1E6A1-FEAA-4A9A-95A8-0C62A13FCE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6327" y="5445507"/>
                <a:ext cx="0" cy="198826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99BFD9B-1A70-444E-8CC0-427C159647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19295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48D2D32-6C7E-4C62-91A7-973CC6EB97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2670" y="5445507"/>
                <a:ext cx="0" cy="20465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1411BEB2-93EC-4857-B6F3-E135D78BB5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67675" y="5445507"/>
                <a:ext cx="0" cy="22490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4C8D4D5-8F31-4668-9513-055489B8DFDC}"/>
                  </a:ext>
                </a:extLst>
              </p:cNvPr>
              <p:cNvSpPr txBox="1"/>
              <p:nvPr/>
            </p:nvSpPr>
            <p:spPr>
              <a:xfrm>
                <a:off x="1093506" y="5682796"/>
                <a:ext cx="10261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0          100         200         300          400        500         600       700         800       900         1000       1100        1200</a:t>
                </a:r>
              </a:p>
            </p:txBody>
          </p:sp>
        </p:grp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F3E7700-CB6B-4A60-9FC7-C2FFBAC9DE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07002" y="5360973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D109CE3-F8FB-47AB-BED3-B2A76F548851}"/>
                </a:ext>
              </a:extLst>
            </p:cNvPr>
            <p:cNvCxnSpPr>
              <a:cxnSpLocks/>
            </p:cNvCxnSpPr>
            <p:nvPr/>
          </p:nvCxnSpPr>
          <p:spPr>
            <a:xfrm>
              <a:off x="10832544" y="5353680"/>
              <a:ext cx="1309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9725200-757D-4FFB-B18F-BC03980258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88893" y="5362720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7046EF0-3143-4F90-9C25-368F032BFF56}"/>
              </a:ext>
            </a:extLst>
          </p:cNvPr>
          <p:cNvCxnSpPr>
            <a:cxnSpLocks/>
          </p:cNvCxnSpPr>
          <p:nvPr/>
        </p:nvCxnSpPr>
        <p:spPr>
          <a:xfrm>
            <a:off x="1898975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B302533-9206-49AF-8A17-36D4B9A9604E}"/>
              </a:ext>
            </a:extLst>
          </p:cNvPr>
          <p:cNvCxnSpPr>
            <a:cxnSpLocks/>
          </p:cNvCxnSpPr>
          <p:nvPr/>
        </p:nvCxnSpPr>
        <p:spPr>
          <a:xfrm>
            <a:off x="228959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5604567-D42E-4EC1-BAF9-1EC2E7927819}"/>
              </a:ext>
            </a:extLst>
          </p:cNvPr>
          <p:cNvCxnSpPr>
            <a:cxnSpLocks/>
          </p:cNvCxnSpPr>
          <p:nvPr/>
        </p:nvCxnSpPr>
        <p:spPr>
          <a:xfrm>
            <a:off x="2706842" y="5363074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5C5C130-9808-4BA4-9617-29ABD9149F9E}"/>
              </a:ext>
            </a:extLst>
          </p:cNvPr>
          <p:cNvCxnSpPr>
            <a:cxnSpLocks/>
          </p:cNvCxnSpPr>
          <p:nvPr/>
        </p:nvCxnSpPr>
        <p:spPr>
          <a:xfrm>
            <a:off x="3090190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BE213370-B2D7-4D11-823D-201CEDD889CE}"/>
              </a:ext>
            </a:extLst>
          </p:cNvPr>
          <p:cNvCxnSpPr>
            <a:cxnSpLocks/>
          </p:cNvCxnSpPr>
          <p:nvPr/>
        </p:nvCxnSpPr>
        <p:spPr>
          <a:xfrm>
            <a:off x="3505832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E6E0605-3A1A-428D-83CC-64544BE3D165}"/>
              </a:ext>
            </a:extLst>
          </p:cNvPr>
          <p:cNvCxnSpPr>
            <a:cxnSpLocks/>
          </p:cNvCxnSpPr>
          <p:nvPr/>
        </p:nvCxnSpPr>
        <p:spPr>
          <a:xfrm>
            <a:off x="3940839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3375506-8047-4292-8C12-E22F54E920AA}"/>
              </a:ext>
            </a:extLst>
          </p:cNvPr>
          <p:cNvCxnSpPr>
            <a:cxnSpLocks/>
          </p:cNvCxnSpPr>
          <p:nvPr/>
        </p:nvCxnSpPr>
        <p:spPr>
          <a:xfrm>
            <a:off x="434921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04B2EFE-2DDF-484A-A276-7F7A0B172D06}"/>
              </a:ext>
            </a:extLst>
          </p:cNvPr>
          <p:cNvCxnSpPr>
            <a:cxnSpLocks/>
          </p:cNvCxnSpPr>
          <p:nvPr/>
        </p:nvCxnSpPr>
        <p:spPr>
          <a:xfrm>
            <a:off x="4748706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5DCF014E-D8DD-4F45-980B-63D201937BF1}"/>
              </a:ext>
            </a:extLst>
          </p:cNvPr>
          <p:cNvCxnSpPr>
            <a:cxnSpLocks/>
          </p:cNvCxnSpPr>
          <p:nvPr/>
        </p:nvCxnSpPr>
        <p:spPr>
          <a:xfrm>
            <a:off x="5130446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ECEB29FC-1FD2-44BA-B209-D62524119D85}"/>
              </a:ext>
            </a:extLst>
          </p:cNvPr>
          <p:cNvCxnSpPr>
            <a:cxnSpLocks/>
          </p:cNvCxnSpPr>
          <p:nvPr/>
        </p:nvCxnSpPr>
        <p:spPr>
          <a:xfrm>
            <a:off x="5521064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230CA80-9455-4912-9DF0-B31195DDC160}"/>
              </a:ext>
            </a:extLst>
          </p:cNvPr>
          <p:cNvCxnSpPr>
            <a:cxnSpLocks/>
          </p:cNvCxnSpPr>
          <p:nvPr/>
        </p:nvCxnSpPr>
        <p:spPr>
          <a:xfrm>
            <a:off x="5891491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56B4261F-F383-4800-B299-7D33DEC21C87}"/>
              </a:ext>
            </a:extLst>
          </p:cNvPr>
          <p:cNvCxnSpPr>
            <a:cxnSpLocks/>
          </p:cNvCxnSpPr>
          <p:nvPr/>
        </p:nvCxnSpPr>
        <p:spPr>
          <a:xfrm>
            <a:off x="6312657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78A605B-0583-412C-91D2-446D70DF7CFC}"/>
              </a:ext>
            </a:extLst>
          </p:cNvPr>
          <p:cNvCxnSpPr>
            <a:cxnSpLocks/>
          </p:cNvCxnSpPr>
          <p:nvPr/>
        </p:nvCxnSpPr>
        <p:spPr>
          <a:xfrm>
            <a:off x="6673031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C2DC7885-02B5-4749-A2F6-57A8083E3D26}"/>
              </a:ext>
            </a:extLst>
          </p:cNvPr>
          <p:cNvCxnSpPr>
            <a:cxnSpLocks/>
          </p:cNvCxnSpPr>
          <p:nvPr/>
        </p:nvCxnSpPr>
        <p:spPr>
          <a:xfrm>
            <a:off x="704950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5A8E04B8-471C-4482-AAB1-393DA0580B22}"/>
              </a:ext>
            </a:extLst>
          </p:cNvPr>
          <p:cNvCxnSpPr>
            <a:cxnSpLocks/>
          </p:cNvCxnSpPr>
          <p:nvPr/>
        </p:nvCxnSpPr>
        <p:spPr>
          <a:xfrm>
            <a:off x="7377977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AAC57D3-F2F8-42A2-AD1C-C1F873763701}"/>
              </a:ext>
            </a:extLst>
          </p:cNvPr>
          <p:cNvCxnSpPr>
            <a:cxnSpLocks/>
          </p:cNvCxnSpPr>
          <p:nvPr/>
        </p:nvCxnSpPr>
        <p:spPr>
          <a:xfrm>
            <a:off x="7830738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3A2D4060-2BB0-48DD-B0D5-C2DD56B13455}"/>
              </a:ext>
            </a:extLst>
          </p:cNvPr>
          <p:cNvCxnSpPr>
            <a:cxnSpLocks/>
          </p:cNvCxnSpPr>
          <p:nvPr/>
        </p:nvCxnSpPr>
        <p:spPr>
          <a:xfrm>
            <a:off x="8230233" y="5364286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C8F4B2D-C309-451E-A04F-AA5302730F7F}"/>
              </a:ext>
            </a:extLst>
          </p:cNvPr>
          <p:cNvCxnSpPr>
            <a:cxnSpLocks/>
          </p:cNvCxnSpPr>
          <p:nvPr/>
        </p:nvCxnSpPr>
        <p:spPr>
          <a:xfrm>
            <a:off x="8583210" y="536614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D937EE4-394B-4CD3-B6F5-DF2DDB9722EA}"/>
              </a:ext>
            </a:extLst>
          </p:cNvPr>
          <p:cNvCxnSpPr>
            <a:cxnSpLocks/>
          </p:cNvCxnSpPr>
          <p:nvPr/>
        </p:nvCxnSpPr>
        <p:spPr>
          <a:xfrm>
            <a:off x="89867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9BE52A2C-3E88-49CF-BB45-B60730D1F7FB}"/>
              </a:ext>
            </a:extLst>
          </p:cNvPr>
          <p:cNvCxnSpPr>
            <a:cxnSpLocks/>
          </p:cNvCxnSpPr>
          <p:nvPr/>
        </p:nvCxnSpPr>
        <p:spPr>
          <a:xfrm>
            <a:off x="93931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BE49BF17-DAFA-4844-8C22-9AFD8A4B800F}"/>
              </a:ext>
            </a:extLst>
          </p:cNvPr>
          <p:cNvCxnSpPr>
            <a:cxnSpLocks/>
          </p:cNvCxnSpPr>
          <p:nvPr/>
        </p:nvCxnSpPr>
        <p:spPr>
          <a:xfrm>
            <a:off x="9808777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A7DBD745-E0A8-476B-B93C-157A187F43F8}"/>
              </a:ext>
            </a:extLst>
          </p:cNvPr>
          <p:cNvCxnSpPr>
            <a:cxnSpLocks/>
          </p:cNvCxnSpPr>
          <p:nvPr/>
        </p:nvCxnSpPr>
        <p:spPr>
          <a:xfrm>
            <a:off x="102244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74FBF4E8-49E3-4DCB-ACA5-3D2D0934B6A5}"/>
              </a:ext>
            </a:extLst>
          </p:cNvPr>
          <p:cNvCxnSpPr>
            <a:cxnSpLocks/>
          </p:cNvCxnSpPr>
          <p:nvPr/>
        </p:nvCxnSpPr>
        <p:spPr>
          <a:xfrm>
            <a:off x="106308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861DFFE5-AEFA-45A5-B1B3-A58CCD66B51F}"/>
              </a:ext>
            </a:extLst>
          </p:cNvPr>
          <p:cNvCxnSpPr>
            <a:cxnSpLocks/>
          </p:cNvCxnSpPr>
          <p:nvPr/>
        </p:nvCxnSpPr>
        <p:spPr>
          <a:xfrm>
            <a:off x="11046449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8" name="Picture 57">
            <a:extLst>
              <a:ext uri="{FF2B5EF4-FFF2-40B4-BE49-F238E27FC236}">
                <a16:creationId xmlns:a16="http://schemas.microsoft.com/office/drawing/2014/main" id="{862C65F1-03C0-46C1-9446-3C1DD0915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452" y="1617838"/>
            <a:ext cx="278770" cy="134625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A405AC3E-128A-4345-8FB6-C6F9F519F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4994" y="1630119"/>
            <a:ext cx="278770" cy="134625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A17B008B-B0F0-4DB9-80B9-DCC49684D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3121" y="1638422"/>
            <a:ext cx="278770" cy="1346254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D7A23078-2678-4A97-96F7-866555625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1248" y="1638422"/>
            <a:ext cx="278770" cy="134625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078120F4-6D34-4A7E-9586-C7388D50E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7148" y="1625637"/>
            <a:ext cx="278770" cy="1346254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DB786CDD-FD1A-4493-B402-CEB9750D76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9997" y="1604682"/>
            <a:ext cx="278770" cy="134625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8613A562-556C-47C7-B674-8762F4C54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1539" y="1616963"/>
            <a:ext cx="278770" cy="1346254"/>
          </a:xfrm>
          <a:prstGeom prst="rect">
            <a:avLst/>
          </a:prstGeom>
        </p:spPr>
      </p:pic>
      <p:sp>
        <p:nvSpPr>
          <p:cNvPr id="3" name="Cube 2">
            <a:extLst>
              <a:ext uri="{FF2B5EF4-FFF2-40B4-BE49-F238E27FC236}">
                <a16:creationId xmlns:a16="http://schemas.microsoft.com/office/drawing/2014/main" id="{A4EB21E8-3851-45B7-8695-E6F12669805F}"/>
              </a:ext>
            </a:extLst>
          </p:cNvPr>
          <p:cNvSpPr/>
          <p:nvPr/>
        </p:nvSpPr>
        <p:spPr>
          <a:xfrm>
            <a:off x="10445539" y="2278678"/>
            <a:ext cx="163322" cy="163322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Cube 65">
            <a:extLst>
              <a:ext uri="{FF2B5EF4-FFF2-40B4-BE49-F238E27FC236}">
                <a16:creationId xmlns:a16="http://schemas.microsoft.com/office/drawing/2014/main" id="{029D2E62-4A4B-4029-AF52-602BC83F48A5}"/>
              </a:ext>
            </a:extLst>
          </p:cNvPr>
          <p:cNvSpPr/>
          <p:nvPr/>
        </p:nvSpPr>
        <p:spPr>
          <a:xfrm>
            <a:off x="10445539" y="2782563"/>
            <a:ext cx="163322" cy="163322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Cube 66">
            <a:extLst>
              <a:ext uri="{FF2B5EF4-FFF2-40B4-BE49-F238E27FC236}">
                <a16:creationId xmlns:a16="http://schemas.microsoft.com/office/drawing/2014/main" id="{D23B5932-DEA0-4DFD-90EC-C2690F77588F}"/>
              </a:ext>
            </a:extLst>
          </p:cNvPr>
          <p:cNvSpPr/>
          <p:nvPr/>
        </p:nvSpPr>
        <p:spPr>
          <a:xfrm>
            <a:off x="10446104" y="2542528"/>
            <a:ext cx="163322" cy="163322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Cube 67">
            <a:extLst>
              <a:ext uri="{FF2B5EF4-FFF2-40B4-BE49-F238E27FC236}">
                <a16:creationId xmlns:a16="http://schemas.microsoft.com/office/drawing/2014/main" id="{684237D8-C212-425F-91E2-ADE7D7DC6339}"/>
              </a:ext>
            </a:extLst>
          </p:cNvPr>
          <p:cNvSpPr/>
          <p:nvPr/>
        </p:nvSpPr>
        <p:spPr>
          <a:xfrm>
            <a:off x="10445539" y="2013142"/>
            <a:ext cx="163322" cy="163322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Cube 68">
            <a:extLst>
              <a:ext uri="{FF2B5EF4-FFF2-40B4-BE49-F238E27FC236}">
                <a16:creationId xmlns:a16="http://schemas.microsoft.com/office/drawing/2014/main" id="{85B63BAB-038F-4087-8D00-F0D1F9020C96}"/>
              </a:ext>
            </a:extLst>
          </p:cNvPr>
          <p:cNvSpPr/>
          <p:nvPr/>
        </p:nvSpPr>
        <p:spPr>
          <a:xfrm>
            <a:off x="10445539" y="1707732"/>
            <a:ext cx="163322" cy="163322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Arrow: Curved Down 73">
            <a:extLst>
              <a:ext uri="{FF2B5EF4-FFF2-40B4-BE49-F238E27FC236}">
                <a16:creationId xmlns:a16="http://schemas.microsoft.com/office/drawing/2014/main" id="{A31ED862-763D-4E1D-B735-94EE46B851CB}"/>
              </a:ext>
            </a:extLst>
          </p:cNvPr>
          <p:cNvSpPr/>
          <p:nvPr/>
        </p:nvSpPr>
        <p:spPr>
          <a:xfrm>
            <a:off x="5521064" y="5009634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7" name="Arrow: Curved Down 76">
            <a:extLst>
              <a:ext uri="{FF2B5EF4-FFF2-40B4-BE49-F238E27FC236}">
                <a16:creationId xmlns:a16="http://schemas.microsoft.com/office/drawing/2014/main" id="{F5C4B4B3-B03E-47AD-AE40-ABBCF3AF31B2}"/>
              </a:ext>
            </a:extLst>
          </p:cNvPr>
          <p:cNvSpPr/>
          <p:nvPr/>
        </p:nvSpPr>
        <p:spPr>
          <a:xfrm>
            <a:off x="6309957" y="5002772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9" name="Arrow: Curved Down 78">
            <a:extLst>
              <a:ext uri="{FF2B5EF4-FFF2-40B4-BE49-F238E27FC236}">
                <a16:creationId xmlns:a16="http://schemas.microsoft.com/office/drawing/2014/main" id="{12DC4ECB-458A-4AE3-9405-0156C6E3089A}"/>
              </a:ext>
            </a:extLst>
          </p:cNvPr>
          <p:cNvSpPr/>
          <p:nvPr/>
        </p:nvSpPr>
        <p:spPr>
          <a:xfrm>
            <a:off x="7098850" y="5005107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1" name="Arrow: Curved Down 80">
            <a:extLst>
              <a:ext uri="{FF2B5EF4-FFF2-40B4-BE49-F238E27FC236}">
                <a16:creationId xmlns:a16="http://schemas.microsoft.com/office/drawing/2014/main" id="{5BFF180D-3A31-48D2-8B68-B24B72FC50CE}"/>
              </a:ext>
            </a:extLst>
          </p:cNvPr>
          <p:cNvSpPr/>
          <p:nvPr/>
        </p:nvSpPr>
        <p:spPr>
          <a:xfrm>
            <a:off x="7847253" y="4996446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3" name="Arrow: Curved Down 82">
            <a:extLst>
              <a:ext uri="{FF2B5EF4-FFF2-40B4-BE49-F238E27FC236}">
                <a16:creationId xmlns:a16="http://schemas.microsoft.com/office/drawing/2014/main" id="{53ED1BEC-1FA3-4E10-8A7B-31BC69CDF459}"/>
              </a:ext>
            </a:extLst>
          </p:cNvPr>
          <p:cNvSpPr/>
          <p:nvPr/>
        </p:nvSpPr>
        <p:spPr>
          <a:xfrm>
            <a:off x="8636146" y="5016777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02EBD6B4-5785-4930-91CE-5709CADC9C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832" y="1548213"/>
            <a:ext cx="1794731" cy="1774789"/>
          </a:xfrm>
          <a:prstGeom prst="rect">
            <a:avLst/>
          </a:prstGeom>
        </p:spPr>
      </p:pic>
      <p:sp>
        <p:nvSpPr>
          <p:cNvPr id="85" name="Arrow: Curved Down 84">
            <a:extLst>
              <a:ext uri="{FF2B5EF4-FFF2-40B4-BE49-F238E27FC236}">
                <a16:creationId xmlns:a16="http://schemas.microsoft.com/office/drawing/2014/main" id="{C06AD65B-2362-4F0F-B49E-EBCB03AFB023}"/>
              </a:ext>
            </a:extLst>
          </p:cNvPr>
          <p:cNvSpPr/>
          <p:nvPr/>
        </p:nvSpPr>
        <p:spPr>
          <a:xfrm>
            <a:off x="9421376" y="4998902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05310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9F4A7E8-6E95-4550-91AB-B13DD7B7D510}"/>
              </a:ext>
            </a:extLst>
          </p:cNvPr>
          <p:cNvSpPr txBox="1"/>
          <p:nvPr/>
        </p:nvSpPr>
        <p:spPr>
          <a:xfrm>
            <a:off x="300379" y="492955"/>
            <a:ext cx="114315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b="1" dirty="0"/>
              <a:t>one thousand one hundred and seventy five</a:t>
            </a:r>
            <a:endParaRPr lang="en-GB" sz="2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F22502-A43F-4965-A867-37F07D444A0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173" y="6322695"/>
            <a:ext cx="1395095" cy="53530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888FD48-8582-404B-98E6-B0689D08FC84}"/>
              </a:ext>
            </a:extLst>
          </p:cNvPr>
          <p:cNvGrpSpPr/>
          <p:nvPr/>
        </p:nvGrpSpPr>
        <p:grpSpPr>
          <a:xfrm>
            <a:off x="1369273" y="5353680"/>
            <a:ext cx="10434329" cy="625553"/>
            <a:chOff x="1369273" y="5353680"/>
            <a:chExt cx="10434329" cy="62555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B921525-7FAE-4D0C-8401-B321B1216B79}"/>
                </a:ext>
              </a:extLst>
            </p:cNvPr>
            <p:cNvGrpSpPr/>
            <p:nvPr/>
          </p:nvGrpSpPr>
          <p:grpSpPr>
            <a:xfrm>
              <a:off x="1369273" y="5354414"/>
              <a:ext cx="10434329" cy="624819"/>
              <a:chOff x="920319" y="5427309"/>
              <a:chExt cx="10434329" cy="624819"/>
            </a:xfrm>
          </p:grpSpPr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DF71F826-82AE-47E6-B144-3AC27F774F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0319" y="5427309"/>
                <a:ext cx="10162820" cy="582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A6B9591-67A2-4C15-A1EE-9A4162FDFD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9507" y="5445507"/>
                <a:ext cx="0" cy="18660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BDB17B6-8E82-4376-A7A0-270C59D7C2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46701" y="5433134"/>
                <a:ext cx="0" cy="211365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3E89065-D6EF-482B-9FB6-B58A6EF997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6218" y="5445507"/>
                <a:ext cx="0" cy="18661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B20B8CB-B0A9-4D3C-A66B-603E3329FB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52727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45DD453-C934-4FBC-9AB8-1A71871AA3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67239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DCA4FA7-0140-4119-96D1-D0446281C5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5946" y="5433134"/>
                <a:ext cx="0" cy="198983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5471D07-0DE1-4E0F-9256-2500AB164C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35441" y="5433134"/>
                <a:ext cx="0" cy="198983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3430A26-8446-4E55-8E3C-2E6ABF7865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61570" y="5433134"/>
                <a:ext cx="0" cy="19898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E9DA408-4F42-4D57-96AC-0CAF9A797C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4948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B1DCE28-C447-4BA4-8906-CCC503901D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7045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8E4619B-A42B-425E-94AB-8B24EE0F48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7662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52C3A77-A612-46F2-AB3D-7C2A902E0A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87158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9769575-964B-45DC-BBD2-1C79F97E48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0281" y="5433134"/>
                <a:ext cx="0" cy="21119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02EE5C9B-C9F2-434E-9482-44D4B91A3C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70847" y="5433134"/>
                <a:ext cx="0" cy="21119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B18AC38-8B0C-4248-B56B-3BE2627B6A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22996" y="5433134"/>
                <a:ext cx="0" cy="21813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A11A521E-8B9A-4BB9-BC4B-8EC2E793D9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78103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E287C39-B02C-4440-A635-59177AB27B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75109" y="5445507"/>
                <a:ext cx="0" cy="205757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7EDDA15-E073-4E0A-A29D-51E49CBBF5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67302" y="5433134"/>
                <a:ext cx="854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9C1E6A1-FEAA-4A9A-95A8-0C62A13FCE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6327" y="5445507"/>
                <a:ext cx="0" cy="198826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99BFD9B-1A70-444E-8CC0-427C159647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19295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48D2D32-6C7E-4C62-91A7-973CC6EB97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2670" y="5445507"/>
                <a:ext cx="0" cy="20465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1411BEB2-93EC-4857-B6F3-E135D78BB5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67675" y="5445507"/>
                <a:ext cx="0" cy="22490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4C8D4D5-8F31-4668-9513-055489B8DFDC}"/>
                  </a:ext>
                </a:extLst>
              </p:cNvPr>
              <p:cNvSpPr txBox="1"/>
              <p:nvPr/>
            </p:nvSpPr>
            <p:spPr>
              <a:xfrm>
                <a:off x="1093506" y="5682796"/>
                <a:ext cx="10261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0          100         200         300          400        500         600       700         800       900         1000       1100        1200</a:t>
                </a:r>
              </a:p>
            </p:txBody>
          </p:sp>
        </p:grp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F3E7700-CB6B-4A60-9FC7-C2FFBAC9DE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07002" y="5360973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D109CE3-F8FB-47AB-BED3-B2A76F548851}"/>
                </a:ext>
              </a:extLst>
            </p:cNvPr>
            <p:cNvCxnSpPr>
              <a:cxnSpLocks/>
            </p:cNvCxnSpPr>
            <p:nvPr/>
          </p:nvCxnSpPr>
          <p:spPr>
            <a:xfrm>
              <a:off x="10832544" y="5353680"/>
              <a:ext cx="1309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9725200-757D-4FFB-B18F-BC03980258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88893" y="5362720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7046EF0-3143-4F90-9C25-368F032BFF56}"/>
              </a:ext>
            </a:extLst>
          </p:cNvPr>
          <p:cNvCxnSpPr>
            <a:cxnSpLocks/>
          </p:cNvCxnSpPr>
          <p:nvPr/>
        </p:nvCxnSpPr>
        <p:spPr>
          <a:xfrm>
            <a:off x="1898975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B302533-9206-49AF-8A17-36D4B9A9604E}"/>
              </a:ext>
            </a:extLst>
          </p:cNvPr>
          <p:cNvCxnSpPr>
            <a:cxnSpLocks/>
          </p:cNvCxnSpPr>
          <p:nvPr/>
        </p:nvCxnSpPr>
        <p:spPr>
          <a:xfrm>
            <a:off x="228959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5604567-D42E-4EC1-BAF9-1EC2E7927819}"/>
              </a:ext>
            </a:extLst>
          </p:cNvPr>
          <p:cNvCxnSpPr>
            <a:cxnSpLocks/>
          </p:cNvCxnSpPr>
          <p:nvPr/>
        </p:nvCxnSpPr>
        <p:spPr>
          <a:xfrm>
            <a:off x="2706842" y="5363074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5C5C130-9808-4BA4-9617-29ABD9149F9E}"/>
              </a:ext>
            </a:extLst>
          </p:cNvPr>
          <p:cNvCxnSpPr>
            <a:cxnSpLocks/>
          </p:cNvCxnSpPr>
          <p:nvPr/>
        </p:nvCxnSpPr>
        <p:spPr>
          <a:xfrm>
            <a:off x="3090190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BE213370-B2D7-4D11-823D-201CEDD889CE}"/>
              </a:ext>
            </a:extLst>
          </p:cNvPr>
          <p:cNvCxnSpPr>
            <a:cxnSpLocks/>
          </p:cNvCxnSpPr>
          <p:nvPr/>
        </p:nvCxnSpPr>
        <p:spPr>
          <a:xfrm>
            <a:off x="3505832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E6E0605-3A1A-428D-83CC-64544BE3D165}"/>
              </a:ext>
            </a:extLst>
          </p:cNvPr>
          <p:cNvCxnSpPr>
            <a:cxnSpLocks/>
          </p:cNvCxnSpPr>
          <p:nvPr/>
        </p:nvCxnSpPr>
        <p:spPr>
          <a:xfrm>
            <a:off x="3940839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3375506-8047-4292-8C12-E22F54E920AA}"/>
              </a:ext>
            </a:extLst>
          </p:cNvPr>
          <p:cNvCxnSpPr>
            <a:cxnSpLocks/>
          </p:cNvCxnSpPr>
          <p:nvPr/>
        </p:nvCxnSpPr>
        <p:spPr>
          <a:xfrm>
            <a:off x="434921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04B2EFE-2DDF-484A-A276-7F7A0B172D06}"/>
              </a:ext>
            </a:extLst>
          </p:cNvPr>
          <p:cNvCxnSpPr>
            <a:cxnSpLocks/>
          </p:cNvCxnSpPr>
          <p:nvPr/>
        </p:nvCxnSpPr>
        <p:spPr>
          <a:xfrm>
            <a:off x="4748706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5DCF014E-D8DD-4F45-980B-63D201937BF1}"/>
              </a:ext>
            </a:extLst>
          </p:cNvPr>
          <p:cNvCxnSpPr>
            <a:cxnSpLocks/>
          </p:cNvCxnSpPr>
          <p:nvPr/>
        </p:nvCxnSpPr>
        <p:spPr>
          <a:xfrm>
            <a:off x="5130446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ECEB29FC-1FD2-44BA-B209-D62524119D85}"/>
              </a:ext>
            </a:extLst>
          </p:cNvPr>
          <p:cNvCxnSpPr>
            <a:cxnSpLocks/>
          </p:cNvCxnSpPr>
          <p:nvPr/>
        </p:nvCxnSpPr>
        <p:spPr>
          <a:xfrm>
            <a:off x="5521064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230CA80-9455-4912-9DF0-B31195DDC160}"/>
              </a:ext>
            </a:extLst>
          </p:cNvPr>
          <p:cNvCxnSpPr>
            <a:cxnSpLocks/>
          </p:cNvCxnSpPr>
          <p:nvPr/>
        </p:nvCxnSpPr>
        <p:spPr>
          <a:xfrm>
            <a:off x="5891491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56B4261F-F383-4800-B299-7D33DEC21C87}"/>
              </a:ext>
            </a:extLst>
          </p:cNvPr>
          <p:cNvCxnSpPr>
            <a:cxnSpLocks/>
          </p:cNvCxnSpPr>
          <p:nvPr/>
        </p:nvCxnSpPr>
        <p:spPr>
          <a:xfrm>
            <a:off x="6312657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78A605B-0583-412C-91D2-446D70DF7CFC}"/>
              </a:ext>
            </a:extLst>
          </p:cNvPr>
          <p:cNvCxnSpPr>
            <a:cxnSpLocks/>
          </p:cNvCxnSpPr>
          <p:nvPr/>
        </p:nvCxnSpPr>
        <p:spPr>
          <a:xfrm>
            <a:off x="6673031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C2DC7885-02B5-4749-A2F6-57A8083E3D26}"/>
              </a:ext>
            </a:extLst>
          </p:cNvPr>
          <p:cNvCxnSpPr>
            <a:cxnSpLocks/>
          </p:cNvCxnSpPr>
          <p:nvPr/>
        </p:nvCxnSpPr>
        <p:spPr>
          <a:xfrm>
            <a:off x="704950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5A8E04B8-471C-4482-AAB1-393DA0580B22}"/>
              </a:ext>
            </a:extLst>
          </p:cNvPr>
          <p:cNvCxnSpPr>
            <a:cxnSpLocks/>
          </p:cNvCxnSpPr>
          <p:nvPr/>
        </p:nvCxnSpPr>
        <p:spPr>
          <a:xfrm>
            <a:off x="7377977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AAC57D3-F2F8-42A2-AD1C-C1F873763701}"/>
              </a:ext>
            </a:extLst>
          </p:cNvPr>
          <p:cNvCxnSpPr>
            <a:cxnSpLocks/>
          </p:cNvCxnSpPr>
          <p:nvPr/>
        </p:nvCxnSpPr>
        <p:spPr>
          <a:xfrm>
            <a:off x="7830738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3A2D4060-2BB0-48DD-B0D5-C2DD56B13455}"/>
              </a:ext>
            </a:extLst>
          </p:cNvPr>
          <p:cNvCxnSpPr>
            <a:cxnSpLocks/>
          </p:cNvCxnSpPr>
          <p:nvPr/>
        </p:nvCxnSpPr>
        <p:spPr>
          <a:xfrm>
            <a:off x="8230233" y="5364286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C8F4B2D-C309-451E-A04F-AA5302730F7F}"/>
              </a:ext>
            </a:extLst>
          </p:cNvPr>
          <p:cNvCxnSpPr>
            <a:cxnSpLocks/>
          </p:cNvCxnSpPr>
          <p:nvPr/>
        </p:nvCxnSpPr>
        <p:spPr>
          <a:xfrm>
            <a:off x="8583210" y="536614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D937EE4-394B-4CD3-B6F5-DF2DDB9722EA}"/>
              </a:ext>
            </a:extLst>
          </p:cNvPr>
          <p:cNvCxnSpPr>
            <a:cxnSpLocks/>
          </p:cNvCxnSpPr>
          <p:nvPr/>
        </p:nvCxnSpPr>
        <p:spPr>
          <a:xfrm>
            <a:off x="89867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9BE52A2C-3E88-49CF-BB45-B60730D1F7FB}"/>
              </a:ext>
            </a:extLst>
          </p:cNvPr>
          <p:cNvCxnSpPr>
            <a:cxnSpLocks/>
          </p:cNvCxnSpPr>
          <p:nvPr/>
        </p:nvCxnSpPr>
        <p:spPr>
          <a:xfrm>
            <a:off x="93931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BE49BF17-DAFA-4844-8C22-9AFD8A4B800F}"/>
              </a:ext>
            </a:extLst>
          </p:cNvPr>
          <p:cNvCxnSpPr>
            <a:cxnSpLocks/>
          </p:cNvCxnSpPr>
          <p:nvPr/>
        </p:nvCxnSpPr>
        <p:spPr>
          <a:xfrm>
            <a:off x="9808777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A7DBD745-E0A8-476B-B93C-157A187F43F8}"/>
              </a:ext>
            </a:extLst>
          </p:cNvPr>
          <p:cNvCxnSpPr>
            <a:cxnSpLocks/>
          </p:cNvCxnSpPr>
          <p:nvPr/>
        </p:nvCxnSpPr>
        <p:spPr>
          <a:xfrm>
            <a:off x="102244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74FBF4E8-49E3-4DCB-ACA5-3D2D0934B6A5}"/>
              </a:ext>
            </a:extLst>
          </p:cNvPr>
          <p:cNvCxnSpPr>
            <a:cxnSpLocks/>
          </p:cNvCxnSpPr>
          <p:nvPr/>
        </p:nvCxnSpPr>
        <p:spPr>
          <a:xfrm>
            <a:off x="106308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861DFFE5-AEFA-45A5-B1B3-A58CCD66B51F}"/>
              </a:ext>
            </a:extLst>
          </p:cNvPr>
          <p:cNvCxnSpPr>
            <a:cxnSpLocks/>
          </p:cNvCxnSpPr>
          <p:nvPr/>
        </p:nvCxnSpPr>
        <p:spPr>
          <a:xfrm>
            <a:off x="11046449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8" name="Picture 57">
            <a:extLst>
              <a:ext uri="{FF2B5EF4-FFF2-40B4-BE49-F238E27FC236}">
                <a16:creationId xmlns:a16="http://schemas.microsoft.com/office/drawing/2014/main" id="{862C65F1-03C0-46C1-9446-3C1DD0915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452" y="1617838"/>
            <a:ext cx="278770" cy="134625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A405AC3E-128A-4345-8FB6-C6F9F519F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4994" y="1630119"/>
            <a:ext cx="278770" cy="134625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A17B008B-B0F0-4DB9-80B9-DCC49684D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3121" y="1638422"/>
            <a:ext cx="278770" cy="1346254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D7A23078-2678-4A97-96F7-866555625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1248" y="1638422"/>
            <a:ext cx="278770" cy="134625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078120F4-6D34-4A7E-9586-C7388D50E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7148" y="1625637"/>
            <a:ext cx="278770" cy="1346254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DB786CDD-FD1A-4493-B402-CEB9750D76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9997" y="1604682"/>
            <a:ext cx="278770" cy="134625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8613A562-556C-47C7-B674-8762F4C54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1539" y="1616963"/>
            <a:ext cx="278770" cy="1346254"/>
          </a:xfrm>
          <a:prstGeom prst="rect">
            <a:avLst/>
          </a:prstGeom>
        </p:spPr>
      </p:pic>
      <p:sp>
        <p:nvSpPr>
          <p:cNvPr id="3" name="Cube 2">
            <a:extLst>
              <a:ext uri="{FF2B5EF4-FFF2-40B4-BE49-F238E27FC236}">
                <a16:creationId xmlns:a16="http://schemas.microsoft.com/office/drawing/2014/main" id="{A4EB21E8-3851-45B7-8695-E6F12669805F}"/>
              </a:ext>
            </a:extLst>
          </p:cNvPr>
          <p:cNvSpPr/>
          <p:nvPr/>
        </p:nvSpPr>
        <p:spPr>
          <a:xfrm>
            <a:off x="10445539" y="2278678"/>
            <a:ext cx="163322" cy="163322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Cube 65">
            <a:extLst>
              <a:ext uri="{FF2B5EF4-FFF2-40B4-BE49-F238E27FC236}">
                <a16:creationId xmlns:a16="http://schemas.microsoft.com/office/drawing/2014/main" id="{029D2E62-4A4B-4029-AF52-602BC83F48A5}"/>
              </a:ext>
            </a:extLst>
          </p:cNvPr>
          <p:cNvSpPr/>
          <p:nvPr/>
        </p:nvSpPr>
        <p:spPr>
          <a:xfrm>
            <a:off x="10445539" y="2782563"/>
            <a:ext cx="163322" cy="163322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Cube 66">
            <a:extLst>
              <a:ext uri="{FF2B5EF4-FFF2-40B4-BE49-F238E27FC236}">
                <a16:creationId xmlns:a16="http://schemas.microsoft.com/office/drawing/2014/main" id="{D23B5932-DEA0-4DFD-90EC-C2690F77588F}"/>
              </a:ext>
            </a:extLst>
          </p:cNvPr>
          <p:cNvSpPr/>
          <p:nvPr/>
        </p:nvSpPr>
        <p:spPr>
          <a:xfrm>
            <a:off x="10446104" y="2542528"/>
            <a:ext cx="163322" cy="163322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Cube 67">
            <a:extLst>
              <a:ext uri="{FF2B5EF4-FFF2-40B4-BE49-F238E27FC236}">
                <a16:creationId xmlns:a16="http://schemas.microsoft.com/office/drawing/2014/main" id="{684237D8-C212-425F-91E2-ADE7D7DC6339}"/>
              </a:ext>
            </a:extLst>
          </p:cNvPr>
          <p:cNvSpPr/>
          <p:nvPr/>
        </p:nvSpPr>
        <p:spPr>
          <a:xfrm>
            <a:off x="10445539" y="2013142"/>
            <a:ext cx="163322" cy="163322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Cube 68">
            <a:extLst>
              <a:ext uri="{FF2B5EF4-FFF2-40B4-BE49-F238E27FC236}">
                <a16:creationId xmlns:a16="http://schemas.microsoft.com/office/drawing/2014/main" id="{85B63BAB-038F-4087-8D00-F0D1F9020C96}"/>
              </a:ext>
            </a:extLst>
          </p:cNvPr>
          <p:cNvSpPr/>
          <p:nvPr/>
        </p:nvSpPr>
        <p:spPr>
          <a:xfrm>
            <a:off x="10445539" y="1707732"/>
            <a:ext cx="163322" cy="163322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Arrow: Curved Down 73">
            <a:extLst>
              <a:ext uri="{FF2B5EF4-FFF2-40B4-BE49-F238E27FC236}">
                <a16:creationId xmlns:a16="http://schemas.microsoft.com/office/drawing/2014/main" id="{A31ED862-763D-4E1D-B735-94EE46B851CB}"/>
              </a:ext>
            </a:extLst>
          </p:cNvPr>
          <p:cNvSpPr/>
          <p:nvPr/>
        </p:nvSpPr>
        <p:spPr>
          <a:xfrm>
            <a:off x="5521064" y="5009634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7" name="Arrow: Curved Down 76">
            <a:extLst>
              <a:ext uri="{FF2B5EF4-FFF2-40B4-BE49-F238E27FC236}">
                <a16:creationId xmlns:a16="http://schemas.microsoft.com/office/drawing/2014/main" id="{F5C4B4B3-B03E-47AD-AE40-ABBCF3AF31B2}"/>
              </a:ext>
            </a:extLst>
          </p:cNvPr>
          <p:cNvSpPr/>
          <p:nvPr/>
        </p:nvSpPr>
        <p:spPr>
          <a:xfrm>
            <a:off x="6309957" y="5002772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9" name="Arrow: Curved Down 78">
            <a:extLst>
              <a:ext uri="{FF2B5EF4-FFF2-40B4-BE49-F238E27FC236}">
                <a16:creationId xmlns:a16="http://schemas.microsoft.com/office/drawing/2014/main" id="{12DC4ECB-458A-4AE3-9405-0156C6E3089A}"/>
              </a:ext>
            </a:extLst>
          </p:cNvPr>
          <p:cNvSpPr/>
          <p:nvPr/>
        </p:nvSpPr>
        <p:spPr>
          <a:xfrm>
            <a:off x="7098850" y="5005107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1" name="Arrow: Curved Down 80">
            <a:extLst>
              <a:ext uri="{FF2B5EF4-FFF2-40B4-BE49-F238E27FC236}">
                <a16:creationId xmlns:a16="http://schemas.microsoft.com/office/drawing/2014/main" id="{5BFF180D-3A31-48D2-8B68-B24B72FC50CE}"/>
              </a:ext>
            </a:extLst>
          </p:cNvPr>
          <p:cNvSpPr/>
          <p:nvPr/>
        </p:nvSpPr>
        <p:spPr>
          <a:xfrm>
            <a:off x="7847253" y="4996446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3" name="Arrow: Curved Down 82">
            <a:extLst>
              <a:ext uri="{FF2B5EF4-FFF2-40B4-BE49-F238E27FC236}">
                <a16:creationId xmlns:a16="http://schemas.microsoft.com/office/drawing/2014/main" id="{53ED1BEC-1FA3-4E10-8A7B-31BC69CDF459}"/>
              </a:ext>
            </a:extLst>
          </p:cNvPr>
          <p:cNvSpPr/>
          <p:nvPr/>
        </p:nvSpPr>
        <p:spPr>
          <a:xfrm>
            <a:off x="8636146" y="5016777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02EBD6B4-5785-4930-91CE-5709CADC9C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832" y="1548213"/>
            <a:ext cx="1794731" cy="1774789"/>
          </a:xfrm>
          <a:prstGeom prst="rect">
            <a:avLst/>
          </a:prstGeom>
        </p:spPr>
      </p:pic>
      <p:sp>
        <p:nvSpPr>
          <p:cNvPr id="85" name="Arrow: Curved Down 84">
            <a:extLst>
              <a:ext uri="{FF2B5EF4-FFF2-40B4-BE49-F238E27FC236}">
                <a16:creationId xmlns:a16="http://schemas.microsoft.com/office/drawing/2014/main" id="{C06AD65B-2362-4F0F-B49E-EBCB03AFB023}"/>
              </a:ext>
            </a:extLst>
          </p:cNvPr>
          <p:cNvSpPr/>
          <p:nvPr/>
        </p:nvSpPr>
        <p:spPr>
          <a:xfrm>
            <a:off x="9421376" y="4998902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3C689B61-E8F6-4AB3-8CF9-E1AC794CB1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6479" y="1638422"/>
            <a:ext cx="1366320" cy="1449972"/>
          </a:xfrm>
          <a:prstGeom prst="rect">
            <a:avLst/>
          </a:prstGeom>
        </p:spPr>
      </p:pic>
      <p:sp>
        <p:nvSpPr>
          <p:cNvPr id="78" name="Arrow: Curved Down 77">
            <a:extLst>
              <a:ext uri="{FF2B5EF4-FFF2-40B4-BE49-F238E27FC236}">
                <a16:creationId xmlns:a16="http://schemas.microsoft.com/office/drawing/2014/main" id="{76A0E8A9-3C0B-42CB-BF02-DC6E7C9354AB}"/>
              </a:ext>
            </a:extLst>
          </p:cNvPr>
          <p:cNvSpPr/>
          <p:nvPr/>
        </p:nvSpPr>
        <p:spPr>
          <a:xfrm>
            <a:off x="10224870" y="5000925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22737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F22502-A43F-4965-A867-37F07D444A0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173" y="6322695"/>
            <a:ext cx="1395095" cy="535305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113C12D2-1E9E-4B5B-ADEF-50156DCE0CC5}"/>
              </a:ext>
            </a:extLst>
          </p:cNvPr>
          <p:cNvSpPr txBox="1"/>
          <p:nvPr/>
        </p:nvSpPr>
        <p:spPr>
          <a:xfrm>
            <a:off x="3698161" y="303846"/>
            <a:ext cx="56639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/>
              <a:t>What comes next 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78462E-93DD-42B6-89EC-DDDA6BFD4402}"/>
              </a:ext>
            </a:extLst>
          </p:cNvPr>
          <p:cNvSpPr txBox="1"/>
          <p:nvPr/>
        </p:nvSpPr>
        <p:spPr>
          <a:xfrm>
            <a:off x="4159175" y="3762358"/>
            <a:ext cx="46651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/>
              <a:t>Keep counting !</a:t>
            </a: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FB29ACA6-CDA9-4CF3-B03E-E6E103F23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701" y="1632578"/>
            <a:ext cx="2059616" cy="2036731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6843CE08-4657-4FFF-BCB6-00B9CABED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4707" y="1752599"/>
            <a:ext cx="1600981" cy="169900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7748C1E-9F74-4C52-81FC-C1F90E9AE17D}"/>
              </a:ext>
            </a:extLst>
          </p:cNvPr>
          <p:cNvSpPr/>
          <p:nvPr/>
        </p:nvSpPr>
        <p:spPr>
          <a:xfrm>
            <a:off x="6357678" y="1914413"/>
            <a:ext cx="1473060" cy="1473060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A245E67-6656-41F1-A343-952C50CE8285}"/>
              </a:ext>
            </a:extLst>
          </p:cNvPr>
          <p:cNvGrpSpPr/>
          <p:nvPr/>
        </p:nvGrpSpPr>
        <p:grpSpPr>
          <a:xfrm>
            <a:off x="1369273" y="5353680"/>
            <a:ext cx="10434329" cy="625553"/>
            <a:chOff x="1369273" y="5353680"/>
            <a:chExt cx="10434329" cy="625553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1AB12624-2907-4853-A6FB-92F6166FF7B6}"/>
                </a:ext>
              </a:extLst>
            </p:cNvPr>
            <p:cNvGrpSpPr/>
            <p:nvPr/>
          </p:nvGrpSpPr>
          <p:grpSpPr>
            <a:xfrm>
              <a:off x="1369273" y="5354414"/>
              <a:ext cx="10434329" cy="624819"/>
              <a:chOff x="920319" y="5427309"/>
              <a:chExt cx="10434329" cy="624819"/>
            </a:xfrm>
          </p:grpSpPr>
          <p:cxnSp>
            <p:nvCxnSpPr>
              <p:cNvPr id="82" name="Straight Arrow Connector 81">
                <a:extLst>
                  <a:ext uri="{FF2B5EF4-FFF2-40B4-BE49-F238E27FC236}">
                    <a16:creationId xmlns:a16="http://schemas.microsoft.com/office/drawing/2014/main" id="{6BE8CA9D-09DA-4059-9A84-8D69C6007DA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0319" y="5427309"/>
                <a:ext cx="10162820" cy="582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4696AC72-1673-4259-9EB0-9241966611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9507" y="5445507"/>
                <a:ext cx="0" cy="18660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084980CA-A3D3-41BE-B91C-E09B47223C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46701" y="5433134"/>
                <a:ext cx="0" cy="211365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9F68BB0B-8A86-438C-A7C9-B813D567B4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6218" y="5445507"/>
                <a:ext cx="0" cy="18661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B89F8709-3D81-45A2-9FEF-5683DA403E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52727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20C49BEC-A69A-4049-97FF-A65E4070BD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67239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E0772EE3-8E94-4CC7-B71D-6191352E5E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5946" y="5433134"/>
                <a:ext cx="0" cy="198983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B6BF4382-680B-4DEF-B6AF-91DDF4877D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35441" y="5433134"/>
                <a:ext cx="0" cy="198983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DB022E1B-D92E-488D-A0CA-B0D0A4715B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61570" y="5433134"/>
                <a:ext cx="0" cy="19898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D511DF05-B063-4A81-BEF3-08C49E5E05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4948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540648BD-17CA-486C-B7A4-371CF0C64C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7045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AC0CB4E5-B548-485F-98B4-F59166CC16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7662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230AC964-7683-4C00-B675-2D3BFD3517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87158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5A328A4F-60AE-4FE5-8389-194DB99F60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0281" y="5433134"/>
                <a:ext cx="0" cy="21119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13E80B42-E44F-4234-9869-D5C67CED5F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70847" y="5433134"/>
                <a:ext cx="0" cy="21119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AEDC0871-A6F1-4D61-B064-D1FA62605F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22996" y="5433134"/>
                <a:ext cx="0" cy="21813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AC5C33AD-778B-4D6B-A069-7F32E6B461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78103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655D0BD8-1935-483F-9ABE-4AD0632892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75109" y="5445507"/>
                <a:ext cx="0" cy="205757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9E541E65-9B8F-4FCF-A598-10C118984A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67302" y="5433134"/>
                <a:ext cx="854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0A13DC17-25C1-4E22-8E0C-2D749D6708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6327" y="5445507"/>
                <a:ext cx="0" cy="198826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E7BAD346-7FE8-4161-86BB-6CD8B8777B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19295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6B546AA6-3348-4BA9-9B7E-95E00B05C4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2670" y="5445507"/>
                <a:ext cx="0" cy="20465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6DBCD643-D8BB-46D7-84D5-ABA1AA145D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67675" y="5445507"/>
                <a:ext cx="0" cy="22490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15EB9CDA-897C-48F1-86C8-6879F7562496}"/>
                  </a:ext>
                </a:extLst>
              </p:cNvPr>
              <p:cNvSpPr txBox="1"/>
              <p:nvPr/>
            </p:nvSpPr>
            <p:spPr>
              <a:xfrm>
                <a:off x="1093506" y="5682796"/>
                <a:ext cx="10261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0          100         200         300          400        500         600       700         800       900         1000       1100        1200</a:t>
                </a:r>
              </a:p>
            </p:txBody>
          </p: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5319530E-790D-47B6-A8DC-D47D0D798B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07002" y="5360973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82C75F80-7010-42F7-99F4-F639438D9AD8}"/>
                </a:ext>
              </a:extLst>
            </p:cNvPr>
            <p:cNvCxnSpPr>
              <a:cxnSpLocks/>
            </p:cNvCxnSpPr>
            <p:nvPr/>
          </p:nvCxnSpPr>
          <p:spPr>
            <a:xfrm>
              <a:off x="10832544" y="5353680"/>
              <a:ext cx="1309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07F676AF-BB54-40A2-9068-904BE1E824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88893" y="5362720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A240E018-9FB7-47F0-BE7C-5DA2501C0539}"/>
              </a:ext>
            </a:extLst>
          </p:cNvPr>
          <p:cNvCxnSpPr>
            <a:cxnSpLocks/>
          </p:cNvCxnSpPr>
          <p:nvPr/>
        </p:nvCxnSpPr>
        <p:spPr>
          <a:xfrm>
            <a:off x="1898975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79DC4C25-FF22-4435-8B06-9EE4C84262B1}"/>
              </a:ext>
            </a:extLst>
          </p:cNvPr>
          <p:cNvCxnSpPr>
            <a:cxnSpLocks/>
          </p:cNvCxnSpPr>
          <p:nvPr/>
        </p:nvCxnSpPr>
        <p:spPr>
          <a:xfrm>
            <a:off x="228959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B8757CF4-8998-406F-BB73-546706323A3A}"/>
              </a:ext>
            </a:extLst>
          </p:cNvPr>
          <p:cNvCxnSpPr>
            <a:cxnSpLocks/>
          </p:cNvCxnSpPr>
          <p:nvPr/>
        </p:nvCxnSpPr>
        <p:spPr>
          <a:xfrm>
            <a:off x="2706842" y="5363074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2A1D1AFA-FA28-4488-99ED-53C7A7BE748D}"/>
              </a:ext>
            </a:extLst>
          </p:cNvPr>
          <p:cNvCxnSpPr>
            <a:cxnSpLocks/>
          </p:cNvCxnSpPr>
          <p:nvPr/>
        </p:nvCxnSpPr>
        <p:spPr>
          <a:xfrm>
            <a:off x="3090190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8752DEE0-2162-4846-8804-17A9F5B6FE96}"/>
              </a:ext>
            </a:extLst>
          </p:cNvPr>
          <p:cNvCxnSpPr>
            <a:cxnSpLocks/>
          </p:cNvCxnSpPr>
          <p:nvPr/>
        </p:nvCxnSpPr>
        <p:spPr>
          <a:xfrm>
            <a:off x="3505832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02B18FF4-2D35-4423-8B56-CD648397C500}"/>
              </a:ext>
            </a:extLst>
          </p:cNvPr>
          <p:cNvCxnSpPr>
            <a:cxnSpLocks/>
          </p:cNvCxnSpPr>
          <p:nvPr/>
        </p:nvCxnSpPr>
        <p:spPr>
          <a:xfrm>
            <a:off x="3940839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3FD2C7FD-3816-4339-946F-3AA473982AB0}"/>
              </a:ext>
            </a:extLst>
          </p:cNvPr>
          <p:cNvCxnSpPr>
            <a:cxnSpLocks/>
          </p:cNvCxnSpPr>
          <p:nvPr/>
        </p:nvCxnSpPr>
        <p:spPr>
          <a:xfrm>
            <a:off x="434921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A1E69D49-37DC-45BE-8C54-EF8D83FD25AB}"/>
              </a:ext>
            </a:extLst>
          </p:cNvPr>
          <p:cNvCxnSpPr>
            <a:cxnSpLocks/>
          </p:cNvCxnSpPr>
          <p:nvPr/>
        </p:nvCxnSpPr>
        <p:spPr>
          <a:xfrm>
            <a:off x="4748706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41F012F9-BFF0-4CFB-85A6-8DCA9DFA979E}"/>
              </a:ext>
            </a:extLst>
          </p:cNvPr>
          <p:cNvCxnSpPr>
            <a:cxnSpLocks/>
          </p:cNvCxnSpPr>
          <p:nvPr/>
        </p:nvCxnSpPr>
        <p:spPr>
          <a:xfrm>
            <a:off x="5130446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6212F518-E62A-43AC-8B1C-ADF9F92CE105}"/>
              </a:ext>
            </a:extLst>
          </p:cNvPr>
          <p:cNvCxnSpPr>
            <a:cxnSpLocks/>
          </p:cNvCxnSpPr>
          <p:nvPr/>
        </p:nvCxnSpPr>
        <p:spPr>
          <a:xfrm>
            <a:off x="5521064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2A5BB2BD-283A-4B81-A518-7B68F4A1F112}"/>
              </a:ext>
            </a:extLst>
          </p:cNvPr>
          <p:cNvCxnSpPr>
            <a:cxnSpLocks/>
          </p:cNvCxnSpPr>
          <p:nvPr/>
        </p:nvCxnSpPr>
        <p:spPr>
          <a:xfrm>
            <a:off x="5891491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FD6A93A7-3448-42B5-801E-4CE686B7A0A6}"/>
              </a:ext>
            </a:extLst>
          </p:cNvPr>
          <p:cNvCxnSpPr>
            <a:cxnSpLocks/>
          </p:cNvCxnSpPr>
          <p:nvPr/>
        </p:nvCxnSpPr>
        <p:spPr>
          <a:xfrm>
            <a:off x="6312657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68BA5D96-17B4-4FC7-81A8-8E4F634F91F6}"/>
              </a:ext>
            </a:extLst>
          </p:cNvPr>
          <p:cNvCxnSpPr>
            <a:cxnSpLocks/>
          </p:cNvCxnSpPr>
          <p:nvPr/>
        </p:nvCxnSpPr>
        <p:spPr>
          <a:xfrm>
            <a:off x="6673031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0A710BF6-4B16-439D-8D99-B5D5FB28B46E}"/>
              </a:ext>
            </a:extLst>
          </p:cNvPr>
          <p:cNvCxnSpPr>
            <a:cxnSpLocks/>
          </p:cNvCxnSpPr>
          <p:nvPr/>
        </p:nvCxnSpPr>
        <p:spPr>
          <a:xfrm>
            <a:off x="704950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FA9A8A1F-0514-442A-A199-D8673E4C2B87}"/>
              </a:ext>
            </a:extLst>
          </p:cNvPr>
          <p:cNvCxnSpPr>
            <a:cxnSpLocks/>
          </p:cNvCxnSpPr>
          <p:nvPr/>
        </p:nvCxnSpPr>
        <p:spPr>
          <a:xfrm>
            <a:off x="7377977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6CAED8F9-39BB-4D17-A769-A5233EC9DF8E}"/>
              </a:ext>
            </a:extLst>
          </p:cNvPr>
          <p:cNvCxnSpPr>
            <a:cxnSpLocks/>
          </p:cNvCxnSpPr>
          <p:nvPr/>
        </p:nvCxnSpPr>
        <p:spPr>
          <a:xfrm>
            <a:off x="7830738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65E5E19F-24C3-4061-9A0E-3F9994051C2D}"/>
              </a:ext>
            </a:extLst>
          </p:cNvPr>
          <p:cNvCxnSpPr>
            <a:cxnSpLocks/>
          </p:cNvCxnSpPr>
          <p:nvPr/>
        </p:nvCxnSpPr>
        <p:spPr>
          <a:xfrm>
            <a:off x="8230233" y="5364286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52546CFF-50F4-4229-8D80-367D622307F5}"/>
              </a:ext>
            </a:extLst>
          </p:cNvPr>
          <p:cNvCxnSpPr>
            <a:cxnSpLocks/>
          </p:cNvCxnSpPr>
          <p:nvPr/>
        </p:nvCxnSpPr>
        <p:spPr>
          <a:xfrm>
            <a:off x="8583210" y="536614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B43229D1-8293-40D4-AB8C-5EBFB5E628CB}"/>
              </a:ext>
            </a:extLst>
          </p:cNvPr>
          <p:cNvCxnSpPr>
            <a:cxnSpLocks/>
          </p:cNvCxnSpPr>
          <p:nvPr/>
        </p:nvCxnSpPr>
        <p:spPr>
          <a:xfrm>
            <a:off x="89867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603B4605-2A13-4ADD-9044-38190E8F72F4}"/>
              </a:ext>
            </a:extLst>
          </p:cNvPr>
          <p:cNvCxnSpPr>
            <a:cxnSpLocks/>
          </p:cNvCxnSpPr>
          <p:nvPr/>
        </p:nvCxnSpPr>
        <p:spPr>
          <a:xfrm>
            <a:off x="93931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B23E8DB9-1017-4594-A0EF-6450663B6EAB}"/>
              </a:ext>
            </a:extLst>
          </p:cNvPr>
          <p:cNvCxnSpPr>
            <a:cxnSpLocks/>
          </p:cNvCxnSpPr>
          <p:nvPr/>
        </p:nvCxnSpPr>
        <p:spPr>
          <a:xfrm>
            <a:off x="9808777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42F40396-D3ED-413B-B415-CEB89C22D07D}"/>
              </a:ext>
            </a:extLst>
          </p:cNvPr>
          <p:cNvCxnSpPr>
            <a:cxnSpLocks/>
          </p:cNvCxnSpPr>
          <p:nvPr/>
        </p:nvCxnSpPr>
        <p:spPr>
          <a:xfrm>
            <a:off x="102244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BA113BB0-1B09-4406-B2E5-E085887D6D12}"/>
              </a:ext>
            </a:extLst>
          </p:cNvPr>
          <p:cNvCxnSpPr>
            <a:cxnSpLocks/>
          </p:cNvCxnSpPr>
          <p:nvPr/>
        </p:nvCxnSpPr>
        <p:spPr>
          <a:xfrm>
            <a:off x="106308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2022A7A6-5C97-4EEA-9F75-03423DFD0238}"/>
              </a:ext>
            </a:extLst>
          </p:cNvPr>
          <p:cNvCxnSpPr>
            <a:cxnSpLocks/>
          </p:cNvCxnSpPr>
          <p:nvPr/>
        </p:nvCxnSpPr>
        <p:spPr>
          <a:xfrm>
            <a:off x="11046449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0" name="Arrow: Curved Down 129">
            <a:extLst>
              <a:ext uri="{FF2B5EF4-FFF2-40B4-BE49-F238E27FC236}">
                <a16:creationId xmlns:a16="http://schemas.microsoft.com/office/drawing/2014/main" id="{B8FE240B-C106-4456-BD16-B1C99C6BE49F}"/>
              </a:ext>
            </a:extLst>
          </p:cNvPr>
          <p:cNvSpPr/>
          <p:nvPr/>
        </p:nvSpPr>
        <p:spPr>
          <a:xfrm>
            <a:off x="2115502" y="5020623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1" name="Arrow: Curved Down 130">
            <a:extLst>
              <a:ext uri="{FF2B5EF4-FFF2-40B4-BE49-F238E27FC236}">
                <a16:creationId xmlns:a16="http://schemas.microsoft.com/office/drawing/2014/main" id="{D8CB76A7-68F3-4920-A580-C743CA571455}"/>
              </a:ext>
            </a:extLst>
          </p:cNvPr>
          <p:cNvSpPr/>
          <p:nvPr/>
        </p:nvSpPr>
        <p:spPr>
          <a:xfrm>
            <a:off x="2906165" y="5021943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2" name="Arrow: Curved Down 131">
            <a:extLst>
              <a:ext uri="{FF2B5EF4-FFF2-40B4-BE49-F238E27FC236}">
                <a16:creationId xmlns:a16="http://schemas.microsoft.com/office/drawing/2014/main" id="{7B8A840E-25CD-43ED-8BF9-E81CB1B3D50D}"/>
              </a:ext>
            </a:extLst>
          </p:cNvPr>
          <p:cNvSpPr/>
          <p:nvPr/>
        </p:nvSpPr>
        <p:spPr>
          <a:xfrm>
            <a:off x="3739398" y="5005883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3" name="Arrow: Curved Down 132">
            <a:extLst>
              <a:ext uri="{FF2B5EF4-FFF2-40B4-BE49-F238E27FC236}">
                <a16:creationId xmlns:a16="http://schemas.microsoft.com/office/drawing/2014/main" id="{47D733DF-4567-4AF7-AD3B-0BD80D4E6B89}"/>
              </a:ext>
            </a:extLst>
          </p:cNvPr>
          <p:cNvSpPr/>
          <p:nvPr/>
        </p:nvSpPr>
        <p:spPr>
          <a:xfrm>
            <a:off x="4568405" y="4996446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4" name="Arrow: Curved Down 133">
            <a:extLst>
              <a:ext uri="{FF2B5EF4-FFF2-40B4-BE49-F238E27FC236}">
                <a16:creationId xmlns:a16="http://schemas.microsoft.com/office/drawing/2014/main" id="{FFEB41D3-12B5-4322-BED2-9FC870194E27}"/>
              </a:ext>
            </a:extLst>
          </p:cNvPr>
          <p:cNvSpPr/>
          <p:nvPr/>
        </p:nvSpPr>
        <p:spPr>
          <a:xfrm>
            <a:off x="5324283" y="5034743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5" name="Arrow: Curved Down 134">
            <a:extLst>
              <a:ext uri="{FF2B5EF4-FFF2-40B4-BE49-F238E27FC236}">
                <a16:creationId xmlns:a16="http://schemas.microsoft.com/office/drawing/2014/main" id="{765F28A1-E43F-427E-AA2E-060B1DF82F4C}"/>
              </a:ext>
            </a:extLst>
          </p:cNvPr>
          <p:cNvSpPr/>
          <p:nvPr/>
        </p:nvSpPr>
        <p:spPr>
          <a:xfrm>
            <a:off x="6089235" y="4999599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6" name="Arrow: Curved Down 135">
            <a:extLst>
              <a:ext uri="{FF2B5EF4-FFF2-40B4-BE49-F238E27FC236}">
                <a16:creationId xmlns:a16="http://schemas.microsoft.com/office/drawing/2014/main" id="{8C1024A9-EFFF-4105-9333-A9E787D5A027}"/>
              </a:ext>
            </a:extLst>
          </p:cNvPr>
          <p:cNvSpPr/>
          <p:nvPr/>
        </p:nvSpPr>
        <p:spPr>
          <a:xfrm>
            <a:off x="6844906" y="5017041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7" name="Arrow: Curved Down 136">
            <a:extLst>
              <a:ext uri="{FF2B5EF4-FFF2-40B4-BE49-F238E27FC236}">
                <a16:creationId xmlns:a16="http://schemas.microsoft.com/office/drawing/2014/main" id="{211D07DC-4C55-4461-8BDF-E8F6719EFA00}"/>
              </a:ext>
            </a:extLst>
          </p:cNvPr>
          <p:cNvSpPr/>
          <p:nvPr/>
        </p:nvSpPr>
        <p:spPr>
          <a:xfrm>
            <a:off x="7637125" y="4999599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8" name="Arrow: Curved Down 137">
            <a:extLst>
              <a:ext uri="{FF2B5EF4-FFF2-40B4-BE49-F238E27FC236}">
                <a16:creationId xmlns:a16="http://schemas.microsoft.com/office/drawing/2014/main" id="{9EE9B3B5-FE62-4491-8B19-1FDD73DE60AE}"/>
              </a:ext>
            </a:extLst>
          </p:cNvPr>
          <p:cNvSpPr/>
          <p:nvPr/>
        </p:nvSpPr>
        <p:spPr>
          <a:xfrm>
            <a:off x="8446454" y="5002038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9" name="Arrow: Curved Down 138">
            <a:extLst>
              <a:ext uri="{FF2B5EF4-FFF2-40B4-BE49-F238E27FC236}">
                <a16:creationId xmlns:a16="http://schemas.microsoft.com/office/drawing/2014/main" id="{AD3CD386-29E1-49F4-9475-BF71D314CF5D}"/>
              </a:ext>
            </a:extLst>
          </p:cNvPr>
          <p:cNvSpPr/>
          <p:nvPr/>
        </p:nvSpPr>
        <p:spPr>
          <a:xfrm>
            <a:off x="9202125" y="5013751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0" name="Arrow: Curved Down 139">
            <a:extLst>
              <a:ext uri="{FF2B5EF4-FFF2-40B4-BE49-F238E27FC236}">
                <a16:creationId xmlns:a16="http://schemas.microsoft.com/office/drawing/2014/main" id="{6AF567DF-B187-49FD-BCAE-FEC823CA3987}"/>
              </a:ext>
            </a:extLst>
          </p:cNvPr>
          <p:cNvSpPr/>
          <p:nvPr/>
        </p:nvSpPr>
        <p:spPr>
          <a:xfrm>
            <a:off x="10011469" y="5037299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46" name="Picture 145">
            <a:extLst>
              <a:ext uri="{FF2B5EF4-FFF2-40B4-BE49-F238E27FC236}">
                <a16:creationId xmlns:a16="http://schemas.microsoft.com/office/drawing/2014/main" id="{43BB5400-FFD3-49C8-A04E-CE90844C00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6514" y="1869118"/>
            <a:ext cx="278770" cy="1346254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23060208-8B93-48DF-8E71-09EFC7C113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8056" y="1881399"/>
            <a:ext cx="278770" cy="1346254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F590FCEB-25BB-43FE-B98B-F95C8A1894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6183" y="1889702"/>
            <a:ext cx="278770" cy="1346254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659BBAE8-4BD1-46C8-8317-16B50E85B5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4310" y="1889702"/>
            <a:ext cx="278770" cy="1346254"/>
          </a:xfrm>
          <a:prstGeom prst="rect">
            <a:avLst/>
          </a:prstGeom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ECF54C3C-80AB-4297-9DE1-1546E7D90D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0210" y="1876917"/>
            <a:ext cx="278770" cy="1346254"/>
          </a:xfrm>
          <a:prstGeom prst="rect">
            <a:avLst/>
          </a:prstGeom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BF2F2B44-E646-4CEF-BF8D-B14F9E330D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83059" y="1855962"/>
            <a:ext cx="278770" cy="1346254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19BD1BBD-761B-4292-B0E4-B1ACD528FB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4601" y="1868243"/>
            <a:ext cx="278770" cy="1346254"/>
          </a:xfrm>
          <a:prstGeom prst="rect">
            <a:avLst/>
          </a:prstGeom>
        </p:spPr>
      </p:pic>
      <p:sp>
        <p:nvSpPr>
          <p:cNvPr id="153" name="Cube 152">
            <a:extLst>
              <a:ext uri="{FF2B5EF4-FFF2-40B4-BE49-F238E27FC236}">
                <a16:creationId xmlns:a16="http://schemas.microsoft.com/office/drawing/2014/main" id="{4FE63ABE-0A89-4A4E-9152-35F58368F2DB}"/>
              </a:ext>
            </a:extLst>
          </p:cNvPr>
          <p:cNvSpPr/>
          <p:nvPr/>
        </p:nvSpPr>
        <p:spPr>
          <a:xfrm>
            <a:off x="11108601" y="2529958"/>
            <a:ext cx="163322" cy="163322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4" name="Cube 153">
            <a:extLst>
              <a:ext uri="{FF2B5EF4-FFF2-40B4-BE49-F238E27FC236}">
                <a16:creationId xmlns:a16="http://schemas.microsoft.com/office/drawing/2014/main" id="{CAED0832-AAF7-44B7-8B34-A7AF7817252A}"/>
              </a:ext>
            </a:extLst>
          </p:cNvPr>
          <p:cNvSpPr/>
          <p:nvPr/>
        </p:nvSpPr>
        <p:spPr>
          <a:xfrm>
            <a:off x="11108601" y="3033843"/>
            <a:ext cx="163322" cy="163322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5" name="Cube 154">
            <a:extLst>
              <a:ext uri="{FF2B5EF4-FFF2-40B4-BE49-F238E27FC236}">
                <a16:creationId xmlns:a16="http://schemas.microsoft.com/office/drawing/2014/main" id="{A0BB934B-AFC9-40B9-840A-6D65A971000E}"/>
              </a:ext>
            </a:extLst>
          </p:cNvPr>
          <p:cNvSpPr/>
          <p:nvPr/>
        </p:nvSpPr>
        <p:spPr>
          <a:xfrm>
            <a:off x="11109166" y="2793808"/>
            <a:ext cx="163322" cy="163322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6" name="Cube 155">
            <a:extLst>
              <a:ext uri="{FF2B5EF4-FFF2-40B4-BE49-F238E27FC236}">
                <a16:creationId xmlns:a16="http://schemas.microsoft.com/office/drawing/2014/main" id="{44764F9D-7B01-4A2D-BACA-5D962FC0E8DE}"/>
              </a:ext>
            </a:extLst>
          </p:cNvPr>
          <p:cNvSpPr/>
          <p:nvPr/>
        </p:nvSpPr>
        <p:spPr>
          <a:xfrm>
            <a:off x="11108601" y="2264422"/>
            <a:ext cx="163322" cy="163322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7" name="Cube 156">
            <a:extLst>
              <a:ext uri="{FF2B5EF4-FFF2-40B4-BE49-F238E27FC236}">
                <a16:creationId xmlns:a16="http://schemas.microsoft.com/office/drawing/2014/main" id="{23501B05-335D-4FD6-9DD8-F5E2BDA44042}"/>
              </a:ext>
            </a:extLst>
          </p:cNvPr>
          <p:cNvSpPr/>
          <p:nvPr/>
        </p:nvSpPr>
        <p:spPr>
          <a:xfrm>
            <a:off x="11108601" y="1959012"/>
            <a:ext cx="163322" cy="163322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12683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9F4A7E8-6E95-4550-91AB-B13DD7B7D510}"/>
              </a:ext>
            </a:extLst>
          </p:cNvPr>
          <p:cNvSpPr txBox="1"/>
          <p:nvPr/>
        </p:nvSpPr>
        <p:spPr>
          <a:xfrm>
            <a:off x="300379" y="492955"/>
            <a:ext cx="114315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b="1" dirty="0"/>
              <a:t>one thousand one hundred and seventy five</a:t>
            </a:r>
            <a:endParaRPr lang="en-GB" sz="2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F22502-A43F-4965-A867-37F07D444A0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173" y="6322695"/>
            <a:ext cx="1395095" cy="53530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3FD560E-68AF-4C2E-9CEE-9975B4979C00}"/>
              </a:ext>
            </a:extLst>
          </p:cNvPr>
          <p:cNvGrpSpPr/>
          <p:nvPr/>
        </p:nvGrpSpPr>
        <p:grpSpPr>
          <a:xfrm>
            <a:off x="1369273" y="5353680"/>
            <a:ext cx="10434329" cy="625553"/>
            <a:chOff x="1369273" y="5353680"/>
            <a:chExt cx="10434329" cy="62555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888FD48-8582-404B-98E6-B0689D08FC84}"/>
                </a:ext>
              </a:extLst>
            </p:cNvPr>
            <p:cNvGrpSpPr/>
            <p:nvPr/>
          </p:nvGrpSpPr>
          <p:grpSpPr>
            <a:xfrm>
              <a:off x="1369273" y="5353680"/>
              <a:ext cx="10434329" cy="625553"/>
              <a:chOff x="1369273" y="5353680"/>
              <a:chExt cx="10434329" cy="625553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FB921525-7FAE-4D0C-8401-B321B1216B79}"/>
                  </a:ext>
                </a:extLst>
              </p:cNvPr>
              <p:cNvGrpSpPr/>
              <p:nvPr/>
            </p:nvGrpSpPr>
            <p:grpSpPr>
              <a:xfrm>
                <a:off x="1369273" y="5354414"/>
                <a:ext cx="10434329" cy="624819"/>
                <a:chOff x="920319" y="5427309"/>
                <a:chExt cx="10434329" cy="624819"/>
              </a:xfrm>
            </p:grpSpPr>
            <p:cxnSp>
              <p:nvCxnSpPr>
                <p:cNvPr id="11" name="Straight Arrow Connector 10">
                  <a:extLst>
                    <a:ext uri="{FF2B5EF4-FFF2-40B4-BE49-F238E27FC236}">
                      <a16:creationId xmlns:a16="http://schemas.microsoft.com/office/drawing/2014/main" id="{DF71F826-82AE-47E6-B144-3AC27F774FC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20319" y="5427309"/>
                  <a:ext cx="10162820" cy="5825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1A6B9591-67A2-4C15-A1EE-9A4162FDFD5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69507" y="5445507"/>
                  <a:ext cx="0" cy="186609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CBDB17B6-8E82-4376-A7A0-270C59D7C2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46701" y="5433134"/>
                  <a:ext cx="0" cy="211365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83E89065-D6EF-482B-9FB6-B58A6EF997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86218" y="5445507"/>
                  <a:ext cx="0" cy="186611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0B20B8CB-B0A9-4D3C-A66B-603E3329FBE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52727" y="5433134"/>
                  <a:ext cx="0" cy="198982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845DD453-C934-4FBC-9AB8-1A71871AA3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67239" y="5433134"/>
                  <a:ext cx="0" cy="198982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CDCA4FA7-0140-4119-96D1-D0446281C5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35946" y="5433134"/>
                  <a:ext cx="0" cy="198983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85471D07-0DE1-4E0F-9256-2500AB164C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35441" y="5433134"/>
                  <a:ext cx="0" cy="198983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C3430A26-8446-4E55-8E3C-2E6ABF7865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861570" y="5433134"/>
                  <a:ext cx="0" cy="198984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5E9DA408-4F42-4D57-96AC-0CAF9A797C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04948" y="5433134"/>
                  <a:ext cx="0" cy="198989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0B1DCE28-C447-4BA4-8906-CCC503901DA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97045" y="5433134"/>
                  <a:ext cx="0" cy="198989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18E4619B-A42B-425E-94AB-8B24EE0F48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87662" y="5433134"/>
                  <a:ext cx="0" cy="198989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D52C3A77-A612-46F2-AB3D-7C2A902E0AB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87158" y="5433134"/>
                  <a:ext cx="0" cy="198989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E9769575-964B-45DC-BBD2-1C79F97E48D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40281" y="5433134"/>
                  <a:ext cx="0" cy="211199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02EE5C9B-C9F2-434E-9482-44D4B91A3C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70847" y="5433134"/>
                  <a:ext cx="0" cy="211199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BB18AC38-8B0C-4248-B56B-3BE2627B6A5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22996" y="5433134"/>
                  <a:ext cx="0" cy="21813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A11A521E-8B9A-4BB9-BC4B-8EC2E793D9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78103" y="5433134"/>
                  <a:ext cx="0" cy="223749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6E287C39-B02C-4440-A635-59177AB27B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975109" y="5445507"/>
                  <a:ext cx="0" cy="20575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E7EDDA15-E073-4E0A-A29D-51E49CBBF50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567302" y="5433134"/>
                  <a:ext cx="854" cy="198982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49C1E6A1-FEAA-4A9A-95A8-0C62A13FCE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596327" y="5445507"/>
                  <a:ext cx="0" cy="198826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599BFD9B-1A70-444E-8CC0-427C1596477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319295" y="5433134"/>
                  <a:ext cx="0" cy="223749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E48D2D32-6C7E-4C62-91A7-973CC6EB97C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32670" y="5445507"/>
                  <a:ext cx="0" cy="20465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1411BEB2-93EC-4857-B6F3-E135D78BB5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167675" y="5445507"/>
                  <a:ext cx="0" cy="224904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A4C8D4D5-8F31-4668-9513-055489B8DFDC}"/>
                    </a:ext>
                  </a:extLst>
                </p:cNvPr>
                <p:cNvSpPr txBox="1"/>
                <p:nvPr/>
              </p:nvSpPr>
              <p:spPr>
                <a:xfrm>
                  <a:off x="1093506" y="5682796"/>
                  <a:ext cx="1026114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/>
                    <a:t>0          100         200         300          400        500         600       700         800       900         1000       1100        1200</a:t>
                  </a:r>
                </a:p>
              </p:txBody>
            </p:sp>
          </p:grp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9F3E7700-CB6B-4A60-9FC7-C2FFBAC9DEE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407002" y="5360973"/>
                <a:ext cx="4439" cy="248183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2D109CE3-F8FB-47AB-BED3-B2A76F5488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32544" y="5353680"/>
                <a:ext cx="1309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9725200-757D-4FFB-B18F-BC039802586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288893" y="5362720"/>
                <a:ext cx="4439" cy="248183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27046EF0-3143-4F90-9C25-368F032BFF56}"/>
                </a:ext>
              </a:extLst>
            </p:cNvPr>
            <p:cNvCxnSpPr>
              <a:cxnSpLocks/>
            </p:cNvCxnSpPr>
            <p:nvPr/>
          </p:nvCxnSpPr>
          <p:spPr>
            <a:xfrm>
              <a:off x="1898975" y="5353680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FB302533-9206-49AF-8A17-36D4B9A9604E}"/>
                </a:ext>
              </a:extLst>
            </p:cNvPr>
            <p:cNvCxnSpPr>
              <a:cxnSpLocks/>
            </p:cNvCxnSpPr>
            <p:nvPr/>
          </p:nvCxnSpPr>
          <p:spPr>
            <a:xfrm>
              <a:off x="2289592" y="5361682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85604567-D42E-4EC1-BAF9-1EC2E7927819}"/>
                </a:ext>
              </a:extLst>
            </p:cNvPr>
            <p:cNvCxnSpPr>
              <a:cxnSpLocks/>
            </p:cNvCxnSpPr>
            <p:nvPr/>
          </p:nvCxnSpPr>
          <p:spPr>
            <a:xfrm>
              <a:off x="2706842" y="5363074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95C5C130-9808-4BA4-9617-29ABD9149F9E}"/>
                </a:ext>
              </a:extLst>
            </p:cNvPr>
            <p:cNvCxnSpPr>
              <a:cxnSpLocks/>
            </p:cNvCxnSpPr>
            <p:nvPr/>
          </p:nvCxnSpPr>
          <p:spPr>
            <a:xfrm>
              <a:off x="3090190" y="5353680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BE213370-B2D7-4D11-823D-201CEDD889CE}"/>
                </a:ext>
              </a:extLst>
            </p:cNvPr>
            <p:cNvCxnSpPr>
              <a:cxnSpLocks/>
            </p:cNvCxnSpPr>
            <p:nvPr/>
          </p:nvCxnSpPr>
          <p:spPr>
            <a:xfrm>
              <a:off x="3505832" y="5360239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BE6E0605-3A1A-428D-83CC-64544BE3D165}"/>
                </a:ext>
              </a:extLst>
            </p:cNvPr>
            <p:cNvCxnSpPr>
              <a:cxnSpLocks/>
            </p:cNvCxnSpPr>
            <p:nvPr/>
          </p:nvCxnSpPr>
          <p:spPr>
            <a:xfrm>
              <a:off x="3940839" y="5371952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13375506-8047-4292-8C12-E22F54E920AA}"/>
                </a:ext>
              </a:extLst>
            </p:cNvPr>
            <p:cNvCxnSpPr>
              <a:cxnSpLocks/>
            </p:cNvCxnSpPr>
            <p:nvPr/>
          </p:nvCxnSpPr>
          <p:spPr>
            <a:xfrm>
              <a:off x="4349212" y="5361682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904B2EFE-2DDF-484A-A276-7F7A0B172D06}"/>
                </a:ext>
              </a:extLst>
            </p:cNvPr>
            <p:cNvCxnSpPr>
              <a:cxnSpLocks/>
            </p:cNvCxnSpPr>
            <p:nvPr/>
          </p:nvCxnSpPr>
          <p:spPr>
            <a:xfrm>
              <a:off x="4748706" y="5360239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5DCF014E-D8DD-4F45-980B-63D201937BF1}"/>
                </a:ext>
              </a:extLst>
            </p:cNvPr>
            <p:cNvCxnSpPr>
              <a:cxnSpLocks/>
            </p:cNvCxnSpPr>
            <p:nvPr/>
          </p:nvCxnSpPr>
          <p:spPr>
            <a:xfrm>
              <a:off x="5130446" y="5371952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ECEB29FC-1FD2-44BA-B209-D62524119D85}"/>
                </a:ext>
              </a:extLst>
            </p:cNvPr>
            <p:cNvCxnSpPr>
              <a:cxnSpLocks/>
            </p:cNvCxnSpPr>
            <p:nvPr/>
          </p:nvCxnSpPr>
          <p:spPr>
            <a:xfrm>
              <a:off x="5521064" y="5353680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B230CA80-9455-4912-9DF0-B31195DDC160}"/>
                </a:ext>
              </a:extLst>
            </p:cNvPr>
            <p:cNvCxnSpPr>
              <a:cxnSpLocks/>
            </p:cNvCxnSpPr>
            <p:nvPr/>
          </p:nvCxnSpPr>
          <p:spPr>
            <a:xfrm>
              <a:off x="5891491" y="5353680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6B4261F-F383-4800-B299-7D33DEC21C87}"/>
                </a:ext>
              </a:extLst>
            </p:cNvPr>
            <p:cNvCxnSpPr>
              <a:cxnSpLocks/>
            </p:cNvCxnSpPr>
            <p:nvPr/>
          </p:nvCxnSpPr>
          <p:spPr>
            <a:xfrm>
              <a:off x="6312657" y="5353680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B78A605B-0583-412C-91D2-446D70DF7CFC}"/>
                </a:ext>
              </a:extLst>
            </p:cNvPr>
            <p:cNvCxnSpPr>
              <a:cxnSpLocks/>
            </p:cNvCxnSpPr>
            <p:nvPr/>
          </p:nvCxnSpPr>
          <p:spPr>
            <a:xfrm>
              <a:off x="6673031" y="5355123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C2DC7885-02B5-4749-A2F6-57A8083E3D26}"/>
                </a:ext>
              </a:extLst>
            </p:cNvPr>
            <p:cNvCxnSpPr>
              <a:cxnSpLocks/>
            </p:cNvCxnSpPr>
            <p:nvPr/>
          </p:nvCxnSpPr>
          <p:spPr>
            <a:xfrm>
              <a:off x="7049503" y="5369813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5A8E04B8-471C-4482-AAB1-393DA0580B22}"/>
                </a:ext>
              </a:extLst>
            </p:cNvPr>
            <p:cNvCxnSpPr>
              <a:cxnSpLocks/>
            </p:cNvCxnSpPr>
            <p:nvPr/>
          </p:nvCxnSpPr>
          <p:spPr>
            <a:xfrm>
              <a:off x="7377977" y="5355123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0AAC57D3-F2F8-42A2-AD1C-C1F873763701}"/>
                </a:ext>
              </a:extLst>
            </p:cNvPr>
            <p:cNvCxnSpPr>
              <a:cxnSpLocks/>
            </p:cNvCxnSpPr>
            <p:nvPr/>
          </p:nvCxnSpPr>
          <p:spPr>
            <a:xfrm>
              <a:off x="7830738" y="5353680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3A2D4060-2BB0-48DD-B0D5-C2DD56B13455}"/>
                </a:ext>
              </a:extLst>
            </p:cNvPr>
            <p:cNvCxnSpPr>
              <a:cxnSpLocks/>
            </p:cNvCxnSpPr>
            <p:nvPr/>
          </p:nvCxnSpPr>
          <p:spPr>
            <a:xfrm>
              <a:off x="8230233" y="5364286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7C8F4B2D-C309-451E-A04F-AA5302730F7F}"/>
                </a:ext>
              </a:extLst>
            </p:cNvPr>
            <p:cNvCxnSpPr>
              <a:cxnSpLocks/>
            </p:cNvCxnSpPr>
            <p:nvPr/>
          </p:nvCxnSpPr>
          <p:spPr>
            <a:xfrm>
              <a:off x="8583210" y="5366140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6D937EE4-394B-4CD3-B6F5-DF2DDB9722EA}"/>
                </a:ext>
              </a:extLst>
            </p:cNvPr>
            <p:cNvCxnSpPr>
              <a:cxnSpLocks/>
            </p:cNvCxnSpPr>
            <p:nvPr/>
          </p:nvCxnSpPr>
          <p:spPr>
            <a:xfrm>
              <a:off x="8986740" y="5378280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9BE52A2C-3E88-49CF-BB45-B60730D1F7FB}"/>
                </a:ext>
              </a:extLst>
            </p:cNvPr>
            <p:cNvCxnSpPr>
              <a:cxnSpLocks/>
            </p:cNvCxnSpPr>
            <p:nvPr/>
          </p:nvCxnSpPr>
          <p:spPr>
            <a:xfrm>
              <a:off x="9393140" y="5378280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BE49BF17-DAFA-4844-8C22-9AFD8A4B800F}"/>
                </a:ext>
              </a:extLst>
            </p:cNvPr>
            <p:cNvCxnSpPr>
              <a:cxnSpLocks/>
            </p:cNvCxnSpPr>
            <p:nvPr/>
          </p:nvCxnSpPr>
          <p:spPr>
            <a:xfrm>
              <a:off x="9808777" y="5378280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A7DBD745-E0A8-476B-B93C-157A187F43F8}"/>
                </a:ext>
              </a:extLst>
            </p:cNvPr>
            <p:cNvCxnSpPr>
              <a:cxnSpLocks/>
            </p:cNvCxnSpPr>
            <p:nvPr/>
          </p:nvCxnSpPr>
          <p:spPr>
            <a:xfrm>
              <a:off x="10224413" y="5369813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74FBF4E8-49E3-4DCB-ACA5-3D2D0934B6A5}"/>
                </a:ext>
              </a:extLst>
            </p:cNvPr>
            <p:cNvCxnSpPr>
              <a:cxnSpLocks/>
            </p:cNvCxnSpPr>
            <p:nvPr/>
          </p:nvCxnSpPr>
          <p:spPr>
            <a:xfrm>
              <a:off x="10630813" y="5369813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861DFFE5-AEFA-45A5-B1B3-A58CCD66B51F}"/>
                </a:ext>
              </a:extLst>
            </p:cNvPr>
            <p:cNvCxnSpPr>
              <a:cxnSpLocks/>
            </p:cNvCxnSpPr>
            <p:nvPr/>
          </p:nvCxnSpPr>
          <p:spPr>
            <a:xfrm>
              <a:off x="11046449" y="5353680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58" name="Picture 57">
            <a:extLst>
              <a:ext uri="{FF2B5EF4-FFF2-40B4-BE49-F238E27FC236}">
                <a16:creationId xmlns:a16="http://schemas.microsoft.com/office/drawing/2014/main" id="{862C65F1-03C0-46C1-9446-3C1DD0915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452" y="1617838"/>
            <a:ext cx="278770" cy="134625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A405AC3E-128A-4345-8FB6-C6F9F519F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4994" y="1630119"/>
            <a:ext cx="278770" cy="134625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A17B008B-B0F0-4DB9-80B9-DCC49684D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3121" y="1638422"/>
            <a:ext cx="278770" cy="1346254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D7A23078-2678-4A97-96F7-866555625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1248" y="1638422"/>
            <a:ext cx="278770" cy="134625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078120F4-6D34-4A7E-9586-C7388D50E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7148" y="1625637"/>
            <a:ext cx="278770" cy="1346254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DB786CDD-FD1A-4493-B402-CEB9750D76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9997" y="1604682"/>
            <a:ext cx="278770" cy="134625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8613A562-556C-47C7-B674-8762F4C54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1539" y="1616963"/>
            <a:ext cx="278770" cy="1346254"/>
          </a:xfrm>
          <a:prstGeom prst="rect">
            <a:avLst/>
          </a:prstGeom>
        </p:spPr>
      </p:pic>
      <p:sp>
        <p:nvSpPr>
          <p:cNvPr id="3" name="Cube 2">
            <a:extLst>
              <a:ext uri="{FF2B5EF4-FFF2-40B4-BE49-F238E27FC236}">
                <a16:creationId xmlns:a16="http://schemas.microsoft.com/office/drawing/2014/main" id="{A4EB21E8-3851-45B7-8695-E6F12669805F}"/>
              </a:ext>
            </a:extLst>
          </p:cNvPr>
          <p:cNvSpPr/>
          <p:nvPr/>
        </p:nvSpPr>
        <p:spPr>
          <a:xfrm>
            <a:off x="10445539" y="2278678"/>
            <a:ext cx="163322" cy="163322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Cube 65">
            <a:extLst>
              <a:ext uri="{FF2B5EF4-FFF2-40B4-BE49-F238E27FC236}">
                <a16:creationId xmlns:a16="http://schemas.microsoft.com/office/drawing/2014/main" id="{029D2E62-4A4B-4029-AF52-602BC83F48A5}"/>
              </a:ext>
            </a:extLst>
          </p:cNvPr>
          <p:cNvSpPr/>
          <p:nvPr/>
        </p:nvSpPr>
        <p:spPr>
          <a:xfrm>
            <a:off x="10445539" y="2782563"/>
            <a:ext cx="163322" cy="163322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Cube 66">
            <a:extLst>
              <a:ext uri="{FF2B5EF4-FFF2-40B4-BE49-F238E27FC236}">
                <a16:creationId xmlns:a16="http://schemas.microsoft.com/office/drawing/2014/main" id="{D23B5932-DEA0-4DFD-90EC-C2690F77588F}"/>
              </a:ext>
            </a:extLst>
          </p:cNvPr>
          <p:cNvSpPr/>
          <p:nvPr/>
        </p:nvSpPr>
        <p:spPr>
          <a:xfrm>
            <a:off x="10446104" y="2542528"/>
            <a:ext cx="163322" cy="163322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Cube 67">
            <a:extLst>
              <a:ext uri="{FF2B5EF4-FFF2-40B4-BE49-F238E27FC236}">
                <a16:creationId xmlns:a16="http://schemas.microsoft.com/office/drawing/2014/main" id="{684237D8-C212-425F-91E2-ADE7D7DC6339}"/>
              </a:ext>
            </a:extLst>
          </p:cNvPr>
          <p:cNvSpPr/>
          <p:nvPr/>
        </p:nvSpPr>
        <p:spPr>
          <a:xfrm>
            <a:off x="10445539" y="2013142"/>
            <a:ext cx="163322" cy="163322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Cube 68">
            <a:extLst>
              <a:ext uri="{FF2B5EF4-FFF2-40B4-BE49-F238E27FC236}">
                <a16:creationId xmlns:a16="http://schemas.microsoft.com/office/drawing/2014/main" id="{85B63BAB-038F-4087-8D00-F0D1F9020C96}"/>
              </a:ext>
            </a:extLst>
          </p:cNvPr>
          <p:cNvSpPr/>
          <p:nvPr/>
        </p:nvSpPr>
        <p:spPr>
          <a:xfrm>
            <a:off x="10445539" y="1707732"/>
            <a:ext cx="163322" cy="163322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02EBD6B4-5785-4930-91CE-5709CADC9C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832" y="1548213"/>
            <a:ext cx="1794731" cy="1774789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3C689B61-E8F6-4AB3-8CF9-E1AC794CB1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6479" y="1638422"/>
            <a:ext cx="1366320" cy="1449972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5EAA7C67-4026-41FD-9C77-2F2431CF886E}"/>
              </a:ext>
            </a:extLst>
          </p:cNvPr>
          <p:cNvSpPr/>
          <p:nvPr/>
        </p:nvSpPr>
        <p:spPr>
          <a:xfrm>
            <a:off x="10949534" y="4619806"/>
            <a:ext cx="193830" cy="7494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86021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9F4A7E8-6E95-4550-91AB-B13DD7B7D510}"/>
              </a:ext>
            </a:extLst>
          </p:cNvPr>
          <p:cNvSpPr txBox="1"/>
          <p:nvPr/>
        </p:nvSpPr>
        <p:spPr>
          <a:xfrm>
            <a:off x="2011324" y="492955"/>
            <a:ext cx="80096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b="1" dirty="0"/>
              <a:t>one thousand and seventy five</a:t>
            </a:r>
            <a:endParaRPr lang="en-GB" sz="2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F22502-A43F-4965-A867-37F07D444A0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173" y="6322695"/>
            <a:ext cx="1395095" cy="53530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862C65F1-03C0-46C1-9446-3C1DD0915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452" y="1617838"/>
            <a:ext cx="278770" cy="134625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A405AC3E-128A-4345-8FB6-C6F9F519F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4994" y="1630119"/>
            <a:ext cx="278770" cy="134625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A17B008B-B0F0-4DB9-80B9-DCC49684D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3121" y="1638422"/>
            <a:ext cx="278770" cy="1346254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D7A23078-2678-4A97-96F7-866555625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1248" y="1638422"/>
            <a:ext cx="278770" cy="134625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078120F4-6D34-4A7E-9586-C7388D50E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7148" y="1625637"/>
            <a:ext cx="278770" cy="1346254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DB786CDD-FD1A-4493-B402-CEB9750D76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9997" y="1604682"/>
            <a:ext cx="278770" cy="134625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8613A562-556C-47C7-B674-8762F4C54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1539" y="1616963"/>
            <a:ext cx="278770" cy="1346254"/>
          </a:xfrm>
          <a:prstGeom prst="rect">
            <a:avLst/>
          </a:prstGeom>
        </p:spPr>
      </p:pic>
      <p:sp>
        <p:nvSpPr>
          <p:cNvPr id="3" name="Cube 2">
            <a:extLst>
              <a:ext uri="{FF2B5EF4-FFF2-40B4-BE49-F238E27FC236}">
                <a16:creationId xmlns:a16="http://schemas.microsoft.com/office/drawing/2014/main" id="{A4EB21E8-3851-45B7-8695-E6F12669805F}"/>
              </a:ext>
            </a:extLst>
          </p:cNvPr>
          <p:cNvSpPr/>
          <p:nvPr/>
        </p:nvSpPr>
        <p:spPr>
          <a:xfrm>
            <a:off x="10445539" y="2278678"/>
            <a:ext cx="163322" cy="163322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Cube 65">
            <a:extLst>
              <a:ext uri="{FF2B5EF4-FFF2-40B4-BE49-F238E27FC236}">
                <a16:creationId xmlns:a16="http://schemas.microsoft.com/office/drawing/2014/main" id="{029D2E62-4A4B-4029-AF52-602BC83F48A5}"/>
              </a:ext>
            </a:extLst>
          </p:cNvPr>
          <p:cNvSpPr/>
          <p:nvPr/>
        </p:nvSpPr>
        <p:spPr>
          <a:xfrm>
            <a:off x="10445539" y="2782563"/>
            <a:ext cx="163322" cy="163322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Cube 66">
            <a:extLst>
              <a:ext uri="{FF2B5EF4-FFF2-40B4-BE49-F238E27FC236}">
                <a16:creationId xmlns:a16="http://schemas.microsoft.com/office/drawing/2014/main" id="{D23B5932-DEA0-4DFD-90EC-C2690F77588F}"/>
              </a:ext>
            </a:extLst>
          </p:cNvPr>
          <p:cNvSpPr/>
          <p:nvPr/>
        </p:nvSpPr>
        <p:spPr>
          <a:xfrm>
            <a:off x="10446104" y="2542528"/>
            <a:ext cx="163322" cy="163322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Cube 67">
            <a:extLst>
              <a:ext uri="{FF2B5EF4-FFF2-40B4-BE49-F238E27FC236}">
                <a16:creationId xmlns:a16="http://schemas.microsoft.com/office/drawing/2014/main" id="{684237D8-C212-425F-91E2-ADE7D7DC6339}"/>
              </a:ext>
            </a:extLst>
          </p:cNvPr>
          <p:cNvSpPr/>
          <p:nvPr/>
        </p:nvSpPr>
        <p:spPr>
          <a:xfrm>
            <a:off x="10445539" y="2013142"/>
            <a:ext cx="163322" cy="163322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Cube 68">
            <a:extLst>
              <a:ext uri="{FF2B5EF4-FFF2-40B4-BE49-F238E27FC236}">
                <a16:creationId xmlns:a16="http://schemas.microsoft.com/office/drawing/2014/main" id="{85B63BAB-038F-4087-8D00-F0D1F9020C96}"/>
              </a:ext>
            </a:extLst>
          </p:cNvPr>
          <p:cNvSpPr/>
          <p:nvPr/>
        </p:nvSpPr>
        <p:spPr>
          <a:xfrm>
            <a:off x="10445539" y="1707732"/>
            <a:ext cx="163322" cy="163322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02EBD6B4-5785-4930-91CE-5709CADC9C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832" y="1548213"/>
            <a:ext cx="1794731" cy="1774789"/>
          </a:xfrm>
          <a:prstGeom prst="rect">
            <a:avLst/>
          </a:prstGeom>
        </p:spPr>
      </p:pic>
      <p:sp>
        <p:nvSpPr>
          <p:cNvPr id="85" name="Arrow: Curved Down 84">
            <a:extLst>
              <a:ext uri="{FF2B5EF4-FFF2-40B4-BE49-F238E27FC236}">
                <a16:creationId xmlns:a16="http://schemas.microsoft.com/office/drawing/2014/main" id="{C06AD65B-2362-4F0F-B49E-EBCB03AFB023}"/>
              </a:ext>
            </a:extLst>
          </p:cNvPr>
          <p:cNvSpPr/>
          <p:nvPr/>
        </p:nvSpPr>
        <p:spPr>
          <a:xfrm flipH="1">
            <a:off x="10159382" y="5081428"/>
            <a:ext cx="822036" cy="267085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E801364-0C51-43BF-85AC-C00414AF990C}"/>
              </a:ext>
            </a:extLst>
          </p:cNvPr>
          <p:cNvGrpSpPr/>
          <p:nvPr/>
        </p:nvGrpSpPr>
        <p:grpSpPr>
          <a:xfrm>
            <a:off x="1369273" y="5353680"/>
            <a:ext cx="10434329" cy="625553"/>
            <a:chOff x="1369273" y="5353680"/>
            <a:chExt cx="10434329" cy="625553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48B1F62-8C80-4534-B7F9-7BD75D167E3C}"/>
                </a:ext>
              </a:extLst>
            </p:cNvPr>
            <p:cNvGrpSpPr/>
            <p:nvPr/>
          </p:nvGrpSpPr>
          <p:grpSpPr>
            <a:xfrm>
              <a:off x="1369273" y="5353680"/>
              <a:ext cx="10434329" cy="625553"/>
              <a:chOff x="1369273" y="5353680"/>
              <a:chExt cx="10434329" cy="625553"/>
            </a:xfrm>
          </p:grpSpPr>
          <p:grpSp>
            <p:nvGrpSpPr>
              <p:cNvPr id="134" name="Group 133">
                <a:extLst>
                  <a:ext uri="{FF2B5EF4-FFF2-40B4-BE49-F238E27FC236}">
                    <a16:creationId xmlns:a16="http://schemas.microsoft.com/office/drawing/2014/main" id="{EAD40456-7BC2-4F5E-A0AB-53AA7B15FBFC}"/>
                  </a:ext>
                </a:extLst>
              </p:cNvPr>
              <p:cNvGrpSpPr/>
              <p:nvPr/>
            </p:nvGrpSpPr>
            <p:grpSpPr>
              <a:xfrm>
                <a:off x="1369273" y="5354414"/>
                <a:ext cx="10434329" cy="624819"/>
                <a:chOff x="920319" y="5427309"/>
                <a:chExt cx="10434329" cy="624819"/>
              </a:xfrm>
            </p:grpSpPr>
            <p:cxnSp>
              <p:nvCxnSpPr>
                <p:cNvPr id="138" name="Straight Arrow Connector 137">
                  <a:extLst>
                    <a:ext uri="{FF2B5EF4-FFF2-40B4-BE49-F238E27FC236}">
                      <a16:creationId xmlns:a16="http://schemas.microsoft.com/office/drawing/2014/main" id="{E6887A9D-F437-4F05-8AE5-DB5EB11D011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20319" y="5427309"/>
                  <a:ext cx="10162820" cy="5825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>
                  <a:extLst>
                    <a:ext uri="{FF2B5EF4-FFF2-40B4-BE49-F238E27FC236}">
                      <a16:creationId xmlns:a16="http://schemas.microsoft.com/office/drawing/2014/main" id="{CA550DD8-0F3F-42D0-B802-AED517DF3EE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69507" y="5445507"/>
                  <a:ext cx="0" cy="186609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>
                  <a:extLst>
                    <a:ext uri="{FF2B5EF4-FFF2-40B4-BE49-F238E27FC236}">
                      <a16:creationId xmlns:a16="http://schemas.microsoft.com/office/drawing/2014/main" id="{777C3C51-A8E1-49CF-B0A1-FE84A6C1A15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46701" y="5433134"/>
                  <a:ext cx="0" cy="211365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>
                  <a:extLst>
                    <a:ext uri="{FF2B5EF4-FFF2-40B4-BE49-F238E27FC236}">
                      <a16:creationId xmlns:a16="http://schemas.microsoft.com/office/drawing/2014/main" id="{B929E275-1350-4AAC-AE83-7E8EF13E5C9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86218" y="5445507"/>
                  <a:ext cx="0" cy="186611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id="{435B68FB-84A7-41F4-82CE-7037C08C8FA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52727" y="5433134"/>
                  <a:ext cx="0" cy="198982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>
                  <a:extLst>
                    <a:ext uri="{FF2B5EF4-FFF2-40B4-BE49-F238E27FC236}">
                      <a16:creationId xmlns:a16="http://schemas.microsoft.com/office/drawing/2014/main" id="{DD5145F5-46FF-48AE-A1AD-C9B8AA166D9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67239" y="5433134"/>
                  <a:ext cx="0" cy="198982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>
                  <a:extLst>
                    <a:ext uri="{FF2B5EF4-FFF2-40B4-BE49-F238E27FC236}">
                      <a16:creationId xmlns:a16="http://schemas.microsoft.com/office/drawing/2014/main" id="{584A4376-D7B7-49A4-9324-B9B66D3015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35946" y="5433134"/>
                  <a:ext cx="0" cy="198983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>
                  <a:extLst>
                    <a:ext uri="{FF2B5EF4-FFF2-40B4-BE49-F238E27FC236}">
                      <a16:creationId xmlns:a16="http://schemas.microsoft.com/office/drawing/2014/main" id="{BD7ED66F-1729-42E1-8A8B-A12D21425A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35441" y="5433134"/>
                  <a:ext cx="0" cy="198983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>
                  <a:extLst>
                    <a:ext uri="{FF2B5EF4-FFF2-40B4-BE49-F238E27FC236}">
                      <a16:creationId xmlns:a16="http://schemas.microsoft.com/office/drawing/2014/main" id="{2542F813-58B8-45D1-9E51-8B968624F1F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861570" y="5433134"/>
                  <a:ext cx="0" cy="198984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>
                  <a:extLst>
                    <a:ext uri="{FF2B5EF4-FFF2-40B4-BE49-F238E27FC236}">
                      <a16:creationId xmlns:a16="http://schemas.microsoft.com/office/drawing/2014/main" id="{2C0AB180-0BF8-4DEB-8FE3-5FCEB8F76C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04948" y="5433134"/>
                  <a:ext cx="0" cy="198989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>
                  <a:extLst>
                    <a:ext uri="{FF2B5EF4-FFF2-40B4-BE49-F238E27FC236}">
                      <a16:creationId xmlns:a16="http://schemas.microsoft.com/office/drawing/2014/main" id="{FAF022B9-59BF-41D1-8578-A5659C275DC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97045" y="5433134"/>
                  <a:ext cx="0" cy="198989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>
                  <a:extLst>
                    <a:ext uri="{FF2B5EF4-FFF2-40B4-BE49-F238E27FC236}">
                      <a16:creationId xmlns:a16="http://schemas.microsoft.com/office/drawing/2014/main" id="{8BCBD7EA-96DC-4A54-8DBB-1D974F5877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87662" y="5433134"/>
                  <a:ext cx="0" cy="198989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>
                  <a:extLst>
                    <a:ext uri="{FF2B5EF4-FFF2-40B4-BE49-F238E27FC236}">
                      <a16:creationId xmlns:a16="http://schemas.microsoft.com/office/drawing/2014/main" id="{CD3772F5-8DEC-40BB-B242-CA417AC1DA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87158" y="5433134"/>
                  <a:ext cx="0" cy="198989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>
                  <a:extLst>
                    <a:ext uri="{FF2B5EF4-FFF2-40B4-BE49-F238E27FC236}">
                      <a16:creationId xmlns:a16="http://schemas.microsoft.com/office/drawing/2014/main" id="{15BD33FD-084D-4387-A2E8-B6C56A5979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40281" y="5433134"/>
                  <a:ext cx="0" cy="211199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>
                  <a:extLst>
                    <a:ext uri="{FF2B5EF4-FFF2-40B4-BE49-F238E27FC236}">
                      <a16:creationId xmlns:a16="http://schemas.microsoft.com/office/drawing/2014/main" id="{9071CEB8-5242-4304-A815-45811BB2B85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70847" y="5433134"/>
                  <a:ext cx="0" cy="211199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>
                  <a:extLst>
                    <a:ext uri="{FF2B5EF4-FFF2-40B4-BE49-F238E27FC236}">
                      <a16:creationId xmlns:a16="http://schemas.microsoft.com/office/drawing/2014/main" id="{68DE11A4-A683-4EC5-92DB-FCF79123648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22996" y="5433134"/>
                  <a:ext cx="0" cy="21813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>
                  <a:extLst>
                    <a:ext uri="{FF2B5EF4-FFF2-40B4-BE49-F238E27FC236}">
                      <a16:creationId xmlns:a16="http://schemas.microsoft.com/office/drawing/2014/main" id="{6D640528-BDDC-42F3-86AE-464A71A492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78103" y="5433134"/>
                  <a:ext cx="0" cy="223749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>
                  <a:extLst>
                    <a:ext uri="{FF2B5EF4-FFF2-40B4-BE49-F238E27FC236}">
                      <a16:creationId xmlns:a16="http://schemas.microsoft.com/office/drawing/2014/main" id="{9E794CEA-FD17-4692-A964-DDDAA1359B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975109" y="5445507"/>
                  <a:ext cx="0" cy="20575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>
                  <a:extLst>
                    <a:ext uri="{FF2B5EF4-FFF2-40B4-BE49-F238E27FC236}">
                      <a16:creationId xmlns:a16="http://schemas.microsoft.com/office/drawing/2014/main" id="{8448F26B-0AAE-4AF2-9AF9-084B2606423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567302" y="5433134"/>
                  <a:ext cx="854" cy="198982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>
                  <a:extLst>
                    <a:ext uri="{FF2B5EF4-FFF2-40B4-BE49-F238E27FC236}">
                      <a16:creationId xmlns:a16="http://schemas.microsoft.com/office/drawing/2014/main" id="{133C2DBB-48F5-443F-AFCE-078314CFC7A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596327" y="5445507"/>
                  <a:ext cx="0" cy="198826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>
                  <a:extLst>
                    <a:ext uri="{FF2B5EF4-FFF2-40B4-BE49-F238E27FC236}">
                      <a16:creationId xmlns:a16="http://schemas.microsoft.com/office/drawing/2014/main" id="{A2372A49-49F7-4C31-A853-28EB0964081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319295" y="5433134"/>
                  <a:ext cx="0" cy="223749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>
                  <a:extLst>
                    <a:ext uri="{FF2B5EF4-FFF2-40B4-BE49-F238E27FC236}">
                      <a16:creationId xmlns:a16="http://schemas.microsoft.com/office/drawing/2014/main" id="{68D9C3C5-8B3E-4166-8E06-58A359C068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32670" y="5445507"/>
                  <a:ext cx="0" cy="20465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>
                  <a:extLst>
                    <a:ext uri="{FF2B5EF4-FFF2-40B4-BE49-F238E27FC236}">
                      <a16:creationId xmlns:a16="http://schemas.microsoft.com/office/drawing/2014/main" id="{678FD3F0-8865-4D57-9462-C8F7A7F692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167675" y="5445507"/>
                  <a:ext cx="0" cy="224904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61" name="TextBox 160">
                  <a:extLst>
                    <a:ext uri="{FF2B5EF4-FFF2-40B4-BE49-F238E27FC236}">
                      <a16:creationId xmlns:a16="http://schemas.microsoft.com/office/drawing/2014/main" id="{63D7ED08-66B9-4B07-9377-1B3C3E4E3C56}"/>
                    </a:ext>
                  </a:extLst>
                </p:cNvPr>
                <p:cNvSpPr txBox="1"/>
                <p:nvPr/>
              </p:nvSpPr>
              <p:spPr>
                <a:xfrm>
                  <a:off x="1093506" y="5682796"/>
                  <a:ext cx="1026114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/>
                    <a:t>0          100         200         300          400        500         600       700         800       900         1000       1100        1200</a:t>
                  </a:r>
                </a:p>
              </p:txBody>
            </p:sp>
          </p:grp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DE93B926-17FF-46F9-96E1-E19B2B71994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407002" y="5360973"/>
                <a:ext cx="4439" cy="248183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33B02E57-E81D-48CA-AAF0-B0282C2B90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32544" y="5353680"/>
                <a:ext cx="1309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55F291C6-96FC-4253-88F9-454E3B21572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288893" y="5362720"/>
                <a:ext cx="4439" cy="248183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7C63327D-D345-421A-ABC4-8AF6D28E54B2}"/>
                </a:ext>
              </a:extLst>
            </p:cNvPr>
            <p:cNvCxnSpPr>
              <a:cxnSpLocks/>
            </p:cNvCxnSpPr>
            <p:nvPr/>
          </p:nvCxnSpPr>
          <p:spPr>
            <a:xfrm>
              <a:off x="1898975" y="5353680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8EF97AA3-C72A-42A6-B4E6-7CE480E30021}"/>
                </a:ext>
              </a:extLst>
            </p:cNvPr>
            <p:cNvCxnSpPr>
              <a:cxnSpLocks/>
            </p:cNvCxnSpPr>
            <p:nvPr/>
          </p:nvCxnSpPr>
          <p:spPr>
            <a:xfrm>
              <a:off x="2289592" y="5361682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45B7D9ED-31CE-44A5-9B0C-091180F5453A}"/>
                </a:ext>
              </a:extLst>
            </p:cNvPr>
            <p:cNvCxnSpPr>
              <a:cxnSpLocks/>
            </p:cNvCxnSpPr>
            <p:nvPr/>
          </p:nvCxnSpPr>
          <p:spPr>
            <a:xfrm>
              <a:off x="2706842" y="5363074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11A0F255-73E6-4E81-9BDE-0A19A70D3644}"/>
                </a:ext>
              </a:extLst>
            </p:cNvPr>
            <p:cNvCxnSpPr>
              <a:cxnSpLocks/>
            </p:cNvCxnSpPr>
            <p:nvPr/>
          </p:nvCxnSpPr>
          <p:spPr>
            <a:xfrm>
              <a:off x="3090190" y="5353680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2E09A1DD-373A-4D51-BB79-492754DCE110}"/>
                </a:ext>
              </a:extLst>
            </p:cNvPr>
            <p:cNvCxnSpPr>
              <a:cxnSpLocks/>
            </p:cNvCxnSpPr>
            <p:nvPr/>
          </p:nvCxnSpPr>
          <p:spPr>
            <a:xfrm>
              <a:off x="3505832" y="5360239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FA5E1661-8FE9-4BD6-AD76-16E26B7B2FEE}"/>
                </a:ext>
              </a:extLst>
            </p:cNvPr>
            <p:cNvCxnSpPr>
              <a:cxnSpLocks/>
            </p:cNvCxnSpPr>
            <p:nvPr/>
          </p:nvCxnSpPr>
          <p:spPr>
            <a:xfrm>
              <a:off x="3940839" y="5371952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4C8B5C82-5D2F-4535-AF38-7ED73D48662A}"/>
                </a:ext>
              </a:extLst>
            </p:cNvPr>
            <p:cNvCxnSpPr>
              <a:cxnSpLocks/>
            </p:cNvCxnSpPr>
            <p:nvPr/>
          </p:nvCxnSpPr>
          <p:spPr>
            <a:xfrm>
              <a:off x="4349212" y="5361682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7888C074-7E8C-4601-91A8-8AA80E271FDC}"/>
                </a:ext>
              </a:extLst>
            </p:cNvPr>
            <p:cNvCxnSpPr>
              <a:cxnSpLocks/>
            </p:cNvCxnSpPr>
            <p:nvPr/>
          </p:nvCxnSpPr>
          <p:spPr>
            <a:xfrm>
              <a:off x="4748706" y="5360239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880F577D-29C8-41A5-86B7-E8A2FD5E5694}"/>
                </a:ext>
              </a:extLst>
            </p:cNvPr>
            <p:cNvCxnSpPr>
              <a:cxnSpLocks/>
            </p:cNvCxnSpPr>
            <p:nvPr/>
          </p:nvCxnSpPr>
          <p:spPr>
            <a:xfrm>
              <a:off x="5130446" y="5371952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F26E9C67-2F18-4743-BF97-D2B4F6B219AE}"/>
                </a:ext>
              </a:extLst>
            </p:cNvPr>
            <p:cNvCxnSpPr>
              <a:cxnSpLocks/>
            </p:cNvCxnSpPr>
            <p:nvPr/>
          </p:nvCxnSpPr>
          <p:spPr>
            <a:xfrm>
              <a:off x="5521064" y="5353680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42661908-CB32-4AC6-BC37-38B46A0EE1C8}"/>
                </a:ext>
              </a:extLst>
            </p:cNvPr>
            <p:cNvCxnSpPr>
              <a:cxnSpLocks/>
            </p:cNvCxnSpPr>
            <p:nvPr/>
          </p:nvCxnSpPr>
          <p:spPr>
            <a:xfrm>
              <a:off x="5891491" y="5353680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619EF226-9095-4205-847C-4EBA8AD2E3FB}"/>
                </a:ext>
              </a:extLst>
            </p:cNvPr>
            <p:cNvCxnSpPr>
              <a:cxnSpLocks/>
            </p:cNvCxnSpPr>
            <p:nvPr/>
          </p:nvCxnSpPr>
          <p:spPr>
            <a:xfrm>
              <a:off x="6312657" y="5353680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B2262464-62E8-4C45-8B0F-D9D7FC98D547}"/>
                </a:ext>
              </a:extLst>
            </p:cNvPr>
            <p:cNvCxnSpPr>
              <a:cxnSpLocks/>
            </p:cNvCxnSpPr>
            <p:nvPr/>
          </p:nvCxnSpPr>
          <p:spPr>
            <a:xfrm>
              <a:off x="6673031" y="5355123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F50A27D1-086E-43FC-9806-2E8CBAEACBD2}"/>
                </a:ext>
              </a:extLst>
            </p:cNvPr>
            <p:cNvCxnSpPr>
              <a:cxnSpLocks/>
            </p:cNvCxnSpPr>
            <p:nvPr/>
          </p:nvCxnSpPr>
          <p:spPr>
            <a:xfrm>
              <a:off x="7049503" y="5369813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EE6F259-FFCB-44BA-A3D3-3500A8A5DC40}"/>
                </a:ext>
              </a:extLst>
            </p:cNvPr>
            <p:cNvCxnSpPr>
              <a:cxnSpLocks/>
            </p:cNvCxnSpPr>
            <p:nvPr/>
          </p:nvCxnSpPr>
          <p:spPr>
            <a:xfrm>
              <a:off x="7377977" y="5355123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8D563C01-8B00-489A-B375-EDF571550A2B}"/>
                </a:ext>
              </a:extLst>
            </p:cNvPr>
            <p:cNvCxnSpPr>
              <a:cxnSpLocks/>
            </p:cNvCxnSpPr>
            <p:nvPr/>
          </p:nvCxnSpPr>
          <p:spPr>
            <a:xfrm>
              <a:off x="7830738" y="5353680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CAC765DF-94AB-41F3-A7D2-494BE10CA3B3}"/>
                </a:ext>
              </a:extLst>
            </p:cNvPr>
            <p:cNvCxnSpPr>
              <a:cxnSpLocks/>
            </p:cNvCxnSpPr>
            <p:nvPr/>
          </p:nvCxnSpPr>
          <p:spPr>
            <a:xfrm>
              <a:off x="8230233" y="5364286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8D4B8D4B-AAE1-4D00-8FB7-40AEE927F4E2}"/>
                </a:ext>
              </a:extLst>
            </p:cNvPr>
            <p:cNvCxnSpPr>
              <a:cxnSpLocks/>
            </p:cNvCxnSpPr>
            <p:nvPr/>
          </p:nvCxnSpPr>
          <p:spPr>
            <a:xfrm>
              <a:off x="8583210" y="5366140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7D70CE8C-58A1-46B3-BD7D-171C6AFF10EA}"/>
                </a:ext>
              </a:extLst>
            </p:cNvPr>
            <p:cNvCxnSpPr>
              <a:cxnSpLocks/>
            </p:cNvCxnSpPr>
            <p:nvPr/>
          </p:nvCxnSpPr>
          <p:spPr>
            <a:xfrm>
              <a:off x="8986740" y="5378280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1C04B316-7F72-4F27-9C14-C6B8BDBB0E2F}"/>
                </a:ext>
              </a:extLst>
            </p:cNvPr>
            <p:cNvCxnSpPr>
              <a:cxnSpLocks/>
            </p:cNvCxnSpPr>
            <p:nvPr/>
          </p:nvCxnSpPr>
          <p:spPr>
            <a:xfrm>
              <a:off x="9393140" y="5378280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CC7C368B-8B0E-45F0-8BFD-226588D0508F}"/>
                </a:ext>
              </a:extLst>
            </p:cNvPr>
            <p:cNvCxnSpPr>
              <a:cxnSpLocks/>
            </p:cNvCxnSpPr>
            <p:nvPr/>
          </p:nvCxnSpPr>
          <p:spPr>
            <a:xfrm>
              <a:off x="9808777" y="5378280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C90C840E-66D4-4503-80C5-F3CDCA0E4081}"/>
                </a:ext>
              </a:extLst>
            </p:cNvPr>
            <p:cNvCxnSpPr>
              <a:cxnSpLocks/>
            </p:cNvCxnSpPr>
            <p:nvPr/>
          </p:nvCxnSpPr>
          <p:spPr>
            <a:xfrm>
              <a:off x="10224413" y="5369813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24EB78BD-478C-4CDF-8E74-21F01590A0EE}"/>
                </a:ext>
              </a:extLst>
            </p:cNvPr>
            <p:cNvCxnSpPr>
              <a:cxnSpLocks/>
            </p:cNvCxnSpPr>
            <p:nvPr/>
          </p:nvCxnSpPr>
          <p:spPr>
            <a:xfrm>
              <a:off x="10630813" y="5369813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D4906FE5-4D0E-47E1-A3CF-1896D7256354}"/>
                </a:ext>
              </a:extLst>
            </p:cNvPr>
            <p:cNvCxnSpPr>
              <a:cxnSpLocks/>
            </p:cNvCxnSpPr>
            <p:nvPr/>
          </p:nvCxnSpPr>
          <p:spPr>
            <a:xfrm>
              <a:off x="11046449" y="5353680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7125616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9F4A7E8-6E95-4550-91AB-B13DD7B7D510}"/>
              </a:ext>
            </a:extLst>
          </p:cNvPr>
          <p:cNvSpPr txBox="1"/>
          <p:nvPr/>
        </p:nvSpPr>
        <p:spPr>
          <a:xfrm>
            <a:off x="2056467" y="492955"/>
            <a:ext cx="79193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b="1" dirty="0"/>
              <a:t>nine hundred and seventy five</a:t>
            </a:r>
            <a:endParaRPr lang="en-GB" sz="2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F22502-A43F-4965-A867-37F07D444A0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173" y="6322695"/>
            <a:ext cx="1395095" cy="53530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862C65F1-03C0-46C1-9446-3C1DD0915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452" y="1617838"/>
            <a:ext cx="278770" cy="134625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A405AC3E-128A-4345-8FB6-C6F9F519F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4994" y="1630119"/>
            <a:ext cx="278770" cy="134625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A17B008B-B0F0-4DB9-80B9-DCC49684D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3121" y="1638422"/>
            <a:ext cx="278770" cy="1346254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D7A23078-2678-4A97-96F7-866555625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1248" y="1638422"/>
            <a:ext cx="278770" cy="134625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078120F4-6D34-4A7E-9586-C7388D50E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7148" y="1625637"/>
            <a:ext cx="278770" cy="1346254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DB786CDD-FD1A-4493-B402-CEB9750D76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9997" y="1604682"/>
            <a:ext cx="278770" cy="134625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8613A562-556C-47C7-B674-8762F4C54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1539" y="1616963"/>
            <a:ext cx="278770" cy="1346254"/>
          </a:xfrm>
          <a:prstGeom prst="rect">
            <a:avLst/>
          </a:prstGeom>
        </p:spPr>
      </p:pic>
      <p:sp>
        <p:nvSpPr>
          <p:cNvPr id="3" name="Cube 2">
            <a:extLst>
              <a:ext uri="{FF2B5EF4-FFF2-40B4-BE49-F238E27FC236}">
                <a16:creationId xmlns:a16="http://schemas.microsoft.com/office/drawing/2014/main" id="{A4EB21E8-3851-45B7-8695-E6F12669805F}"/>
              </a:ext>
            </a:extLst>
          </p:cNvPr>
          <p:cNvSpPr/>
          <p:nvPr/>
        </p:nvSpPr>
        <p:spPr>
          <a:xfrm>
            <a:off x="10445539" y="2278678"/>
            <a:ext cx="163322" cy="163322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Cube 65">
            <a:extLst>
              <a:ext uri="{FF2B5EF4-FFF2-40B4-BE49-F238E27FC236}">
                <a16:creationId xmlns:a16="http://schemas.microsoft.com/office/drawing/2014/main" id="{029D2E62-4A4B-4029-AF52-602BC83F48A5}"/>
              </a:ext>
            </a:extLst>
          </p:cNvPr>
          <p:cNvSpPr/>
          <p:nvPr/>
        </p:nvSpPr>
        <p:spPr>
          <a:xfrm>
            <a:off x="10445539" y="2782563"/>
            <a:ext cx="163322" cy="163322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Cube 66">
            <a:extLst>
              <a:ext uri="{FF2B5EF4-FFF2-40B4-BE49-F238E27FC236}">
                <a16:creationId xmlns:a16="http://schemas.microsoft.com/office/drawing/2014/main" id="{D23B5932-DEA0-4DFD-90EC-C2690F77588F}"/>
              </a:ext>
            </a:extLst>
          </p:cNvPr>
          <p:cNvSpPr/>
          <p:nvPr/>
        </p:nvSpPr>
        <p:spPr>
          <a:xfrm>
            <a:off x="10446104" y="2542528"/>
            <a:ext cx="163322" cy="163322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Cube 67">
            <a:extLst>
              <a:ext uri="{FF2B5EF4-FFF2-40B4-BE49-F238E27FC236}">
                <a16:creationId xmlns:a16="http://schemas.microsoft.com/office/drawing/2014/main" id="{684237D8-C212-425F-91E2-ADE7D7DC6339}"/>
              </a:ext>
            </a:extLst>
          </p:cNvPr>
          <p:cNvSpPr/>
          <p:nvPr/>
        </p:nvSpPr>
        <p:spPr>
          <a:xfrm>
            <a:off x="10445539" y="2013142"/>
            <a:ext cx="163322" cy="163322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Cube 68">
            <a:extLst>
              <a:ext uri="{FF2B5EF4-FFF2-40B4-BE49-F238E27FC236}">
                <a16:creationId xmlns:a16="http://schemas.microsoft.com/office/drawing/2014/main" id="{85B63BAB-038F-4087-8D00-F0D1F9020C96}"/>
              </a:ext>
            </a:extLst>
          </p:cNvPr>
          <p:cNvSpPr/>
          <p:nvPr/>
        </p:nvSpPr>
        <p:spPr>
          <a:xfrm>
            <a:off x="10445539" y="1707732"/>
            <a:ext cx="163322" cy="163322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2E8E56C-A065-488B-BA72-89B9D908814D}"/>
              </a:ext>
            </a:extLst>
          </p:cNvPr>
          <p:cNvGrpSpPr/>
          <p:nvPr/>
        </p:nvGrpSpPr>
        <p:grpSpPr>
          <a:xfrm>
            <a:off x="1369273" y="5353680"/>
            <a:ext cx="10434329" cy="625553"/>
            <a:chOff x="1369273" y="5353680"/>
            <a:chExt cx="10434329" cy="625553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ACFF52DF-523F-4D1E-A9C6-8676AE4A83BE}"/>
                </a:ext>
              </a:extLst>
            </p:cNvPr>
            <p:cNvGrpSpPr/>
            <p:nvPr/>
          </p:nvGrpSpPr>
          <p:grpSpPr>
            <a:xfrm>
              <a:off x="1369273" y="5353680"/>
              <a:ext cx="10434329" cy="625553"/>
              <a:chOff x="1369273" y="5353680"/>
              <a:chExt cx="10434329" cy="625553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A3EA6406-7CD5-4CBC-8E59-59CFDBA80EDB}"/>
                  </a:ext>
                </a:extLst>
              </p:cNvPr>
              <p:cNvGrpSpPr/>
              <p:nvPr/>
            </p:nvGrpSpPr>
            <p:grpSpPr>
              <a:xfrm>
                <a:off x="1369273" y="5354414"/>
                <a:ext cx="10434329" cy="624819"/>
                <a:chOff x="920319" y="5427309"/>
                <a:chExt cx="10434329" cy="624819"/>
              </a:xfrm>
            </p:grpSpPr>
            <p:cxnSp>
              <p:nvCxnSpPr>
                <p:cNvPr id="110" name="Straight Arrow Connector 109">
                  <a:extLst>
                    <a:ext uri="{FF2B5EF4-FFF2-40B4-BE49-F238E27FC236}">
                      <a16:creationId xmlns:a16="http://schemas.microsoft.com/office/drawing/2014/main" id="{9407A9CD-ABCA-44BF-B865-762C124AD7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20319" y="5427309"/>
                  <a:ext cx="10162820" cy="5825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876B5D77-C9AB-4C34-8AE8-5FBA6D2AAEE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69507" y="5445507"/>
                  <a:ext cx="0" cy="186609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9F27FBF6-DEC9-4365-86F7-15BAD80400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46701" y="5433134"/>
                  <a:ext cx="0" cy="211365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>
                  <a:extLst>
                    <a:ext uri="{FF2B5EF4-FFF2-40B4-BE49-F238E27FC236}">
                      <a16:creationId xmlns:a16="http://schemas.microsoft.com/office/drawing/2014/main" id="{704D77F3-5241-4FAD-ACA1-4F5773C933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86218" y="5445507"/>
                  <a:ext cx="0" cy="186611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>
                  <a:extLst>
                    <a:ext uri="{FF2B5EF4-FFF2-40B4-BE49-F238E27FC236}">
                      <a16:creationId xmlns:a16="http://schemas.microsoft.com/office/drawing/2014/main" id="{A4C73CFC-E61D-41D9-A7BA-512B03E50A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52727" y="5433134"/>
                  <a:ext cx="0" cy="198982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C58E5C5E-1B83-41A0-AB59-D458AECE209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67239" y="5433134"/>
                  <a:ext cx="0" cy="198982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id="{F6526AA0-6BA2-46DB-8748-992FA0BDD6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35946" y="5433134"/>
                  <a:ext cx="0" cy="198983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>
                  <a:extLst>
                    <a:ext uri="{FF2B5EF4-FFF2-40B4-BE49-F238E27FC236}">
                      <a16:creationId xmlns:a16="http://schemas.microsoft.com/office/drawing/2014/main" id="{59A30BFA-614C-4747-9944-15DEC415C7D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35441" y="5433134"/>
                  <a:ext cx="0" cy="198983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>
                  <a:extLst>
                    <a:ext uri="{FF2B5EF4-FFF2-40B4-BE49-F238E27FC236}">
                      <a16:creationId xmlns:a16="http://schemas.microsoft.com/office/drawing/2014/main" id="{6A176325-936B-4643-BB66-5B9D9AF79C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861570" y="5433134"/>
                  <a:ext cx="0" cy="198984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>
                  <a:extLst>
                    <a:ext uri="{FF2B5EF4-FFF2-40B4-BE49-F238E27FC236}">
                      <a16:creationId xmlns:a16="http://schemas.microsoft.com/office/drawing/2014/main" id="{4380C636-BAC7-4482-9971-9BFF2C1BFAF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04948" y="5433134"/>
                  <a:ext cx="0" cy="198989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>
                  <a:extLst>
                    <a:ext uri="{FF2B5EF4-FFF2-40B4-BE49-F238E27FC236}">
                      <a16:creationId xmlns:a16="http://schemas.microsoft.com/office/drawing/2014/main" id="{C3B04F5B-365A-4860-9C3B-32F6A868786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97045" y="5433134"/>
                  <a:ext cx="0" cy="198989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>
                  <a:extLst>
                    <a:ext uri="{FF2B5EF4-FFF2-40B4-BE49-F238E27FC236}">
                      <a16:creationId xmlns:a16="http://schemas.microsoft.com/office/drawing/2014/main" id="{E7809A14-3EA0-436E-8742-71164A8CB7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87662" y="5433134"/>
                  <a:ext cx="0" cy="198989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>
                  <a:extLst>
                    <a:ext uri="{FF2B5EF4-FFF2-40B4-BE49-F238E27FC236}">
                      <a16:creationId xmlns:a16="http://schemas.microsoft.com/office/drawing/2014/main" id="{F3EFC72E-4368-4DF3-988D-55A71846A4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87158" y="5433134"/>
                  <a:ext cx="0" cy="198989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>
                  <a:extLst>
                    <a:ext uri="{FF2B5EF4-FFF2-40B4-BE49-F238E27FC236}">
                      <a16:creationId xmlns:a16="http://schemas.microsoft.com/office/drawing/2014/main" id="{62DA6935-8994-4182-91A6-88152E0467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40281" y="5433134"/>
                  <a:ext cx="0" cy="211199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>
                  <a:extLst>
                    <a:ext uri="{FF2B5EF4-FFF2-40B4-BE49-F238E27FC236}">
                      <a16:creationId xmlns:a16="http://schemas.microsoft.com/office/drawing/2014/main" id="{21E65824-C9F9-4F9F-A72C-337159A9BA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70847" y="5433134"/>
                  <a:ext cx="0" cy="211199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>
                  <a:extLst>
                    <a:ext uri="{FF2B5EF4-FFF2-40B4-BE49-F238E27FC236}">
                      <a16:creationId xmlns:a16="http://schemas.microsoft.com/office/drawing/2014/main" id="{FD11F25C-232C-4D29-B4FE-C3EE607592A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22996" y="5433134"/>
                  <a:ext cx="0" cy="21813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>
                  <a:extLst>
                    <a:ext uri="{FF2B5EF4-FFF2-40B4-BE49-F238E27FC236}">
                      <a16:creationId xmlns:a16="http://schemas.microsoft.com/office/drawing/2014/main" id="{DD79DB3D-F265-4D63-BD5C-78B29BC044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78103" y="5433134"/>
                  <a:ext cx="0" cy="223749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>
                  <a:extLst>
                    <a:ext uri="{FF2B5EF4-FFF2-40B4-BE49-F238E27FC236}">
                      <a16:creationId xmlns:a16="http://schemas.microsoft.com/office/drawing/2014/main" id="{E469AF3C-27E3-42D5-829D-45CDDD97C7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975109" y="5445507"/>
                  <a:ext cx="0" cy="20575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id="{69CE96BE-2E65-4E75-BA1B-94583DD266F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567302" y="5433134"/>
                  <a:ext cx="854" cy="198982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>
                  <a:extLst>
                    <a:ext uri="{FF2B5EF4-FFF2-40B4-BE49-F238E27FC236}">
                      <a16:creationId xmlns:a16="http://schemas.microsoft.com/office/drawing/2014/main" id="{BAE57CFE-43F0-48B0-8215-B67F28B60C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596327" y="5445507"/>
                  <a:ext cx="0" cy="198826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0686687A-BA90-4282-9937-D866AF4A01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319295" y="5433134"/>
                  <a:ext cx="0" cy="223749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1DAD425D-C150-4C93-AF8F-AD8DD2506AB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32670" y="5445507"/>
                  <a:ext cx="0" cy="20465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5E64FE80-4CE0-4333-ABDB-D327EF69E9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167675" y="5445507"/>
                  <a:ext cx="0" cy="224904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37" name="TextBox 136">
                  <a:extLst>
                    <a:ext uri="{FF2B5EF4-FFF2-40B4-BE49-F238E27FC236}">
                      <a16:creationId xmlns:a16="http://schemas.microsoft.com/office/drawing/2014/main" id="{91AE49AA-B177-4E36-A77F-33696E58C5B2}"/>
                    </a:ext>
                  </a:extLst>
                </p:cNvPr>
                <p:cNvSpPr txBox="1"/>
                <p:nvPr/>
              </p:nvSpPr>
              <p:spPr>
                <a:xfrm>
                  <a:off x="1093506" y="5682796"/>
                  <a:ext cx="1026114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/>
                    <a:t>0          100         200         300          400        500         600       700         800       900         1000       1100        1200</a:t>
                  </a:r>
                </a:p>
              </p:txBody>
            </p:sp>
          </p:grp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F2D81D99-6921-49EF-BD95-0C8100C68D6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407002" y="5360973"/>
                <a:ext cx="4439" cy="248183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088FB9E3-4012-41D9-8256-D96C5060BD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32544" y="5353680"/>
                <a:ext cx="1309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225F6835-791C-4A13-AFEF-92D86B927EC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288893" y="5362720"/>
                <a:ext cx="4439" cy="248183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873C38B-014F-4E6F-B0C7-1FDD1F271206}"/>
                </a:ext>
              </a:extLst>
            </p:cNvPr>
            <p:cNvCxnSpPr>
              <a:cxnSpLocks/>
            </p:cNvCxnSpPr>
            <p:nvPr/>
          </p:nvCxnSpPr>
          <p:spPr>
            <a:xfrm>
              <a:off x="1898975" y="5353680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A888FC5-4A01-4890-A62A-CD3D3C6FFB33}"/>
                </a:ext>
              </a:extLst>
            </p:cNvPr>
            <p:cNvCxnSpPr>
              <a:cxnSpLocks/>
            </p:cNvCxnSpPr>
            <p:nvPr/>
          </p:nvCxnSpPr>
          <p:spPr>
            <a:xfrm>
              <a:off x="2289592" y="5361682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0D355FB-E44A-4D36-92B6-98372B4E6E47}"/>
                </a:ext>
              </a:extLst>
            </p:cNvPr>
            <p:cNvCxnSpPr>
              <a:cxnSpLocks/>
            </p:cNvCxnSpPr>
            <p:nvPr/>
          </p:nvCxnSpPr>
          <p:spPr>
            <a:xfrm>
              <a:off x="2706842" y="5363074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30A7E06F-E193-42CE-B1D5-CE9414CC9CA1}"/>
                </a:ext>
              </a:extLst>
            </p:cNvPr>
            <p:cNvCxnSpPr>
              <a:cxnSpLocks/>
            </p:cNvCxnSpPr>
            <p:nvPr/>
          </p:nvCxnSpPr>
          <p:spPr>
            <a:xfrm>
              <a:off x="3090190" y="5353680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3557B8E-1580-40ED-9CA8-E615FA856907}"/>
                </a:ext>
              </a:extLst>
            </p:cNvPr>
            <p:cNvCxnSpPr>
              <a:cxnSpLocks/>
            </p:cNvCxnSpPr>
            <p:nvPr/>
          </p:nvCxnSpPr>
          <p:spPr>
            <a:xfrm>
              <a:off x="3505832" y="5360239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0893989E-D8E8-4B0D-9E6A-245620FDF0B7}"/>
                </a:ext>
              </a:extLst>
            </p:cNvPr>
            <p:cNvCxnSpPr>
              <a:cxnSpLocks/>
            </p:cNvCxnSpPr>
            <p:nvPr/>
          </p:nvCxnSpPr>
          <p:spPr>
            <a:xfrm>
              <a:off x="3940839" y="5371952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26CD2CD6-B5D9-455E-8639-EF65C1A82179}"/>
                </a:ext>
              </a:extLst>
            </p:cNvPr>
            <p:cNvCxnSpPr>
              <a:cxnSpLocks/>
            </p:cNvCxnSpPr>
            <p:nvPr/>
          </p:nvCxnSpPr>
          <p:spPr>
            <a:xfrm>
              <a:off x="4349212" y="5361682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770FB5D5-97C2-46DE-B64A-AF8C7A54B806}"/>
                </a:ext>
              </a:extLst>
            </p:cNvPr>
            <p:cNvCxnSpPr>
              <a:cxnSpLocks/>
            </p:cNvCxnSpPr>
            <p:nvPr/>
          </p:nvCxnSpPr>
          <p:spPr>
            <a:xfrm>
              <a:off x="4748706" y="5360239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72AE849-0F5E-4B3A-8F22-3D3F7CD99902}"/>
                </a:ext>
              </a:extLst>
            </p:cNvPr>
            <p:cNvCxnSpPr>
              <a:cxnSpLocks/>
            </p:cNvCxnSpPr>
            <p:nvPr/>
          </p:nvCxnSpPr>
          <p:spPr>
            <a:xfrm>
              <a:off x="5130446" y="5371952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0BE50D48-2095-494D-A371-20863A332019}"/>
                </a:ext>
              </a:extLst>
            </p:cNvPr>
            <p:cNvCxnSpPr>
              <a:cxnSpLocks/>
            </p:cNvCxnSpPr>
            <p:nvPr/>
          </p:nvCxnSpPr>
          <p:spPr>
            <a:xfrm>
              <a:off x="5521064" y="5353680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225F6CA6-5530-4EF6-9FB1-63121E714798}"/>
                </a:ext>
              </a:extLst>
            </p:cNvPr>
            <p:cNvCxnSpPr>
              <a:cxnSpLocks/>
            </p:cNvCxnSpPr>
            <p:nvPr/>
          </p:nvCxnSpPr>
          <p:spPr>
            <a:xfrm>
              <a:off x="5891491" y="5353680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99AE29A-6E77-49CB-92C5-DE65AA6967B6}"/>
                </a:ext>
              </a:extLst>
            </p:cNvPr>
            <p:cNvCxnSpPr>
              <a:cxnSpLocks/>
            </p:cNvCxnSpPr>
            <p:nvPr/>
          </p:nvCxnSpPr>
          <p:spPr>
            <a:xfrm>
              <a:off x="6312657" y="5353680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2A37F11E-DC93-49AD-B7B8-BBF8C4D1FAA4}"/>
                </a:ext>
              </a:extLst>
            </p:cNvPr>
            <p:cNvCxnSpPr>
              <a:cxnSpLocks/>
            </p:cNvCxnSpPr>
            <p:nvPr/>
          </p:nvCxnSpPr>
          <p:spPr>
            <a:xfrm>
              <a:off x="6673031" y="5355123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4CDEA083-F1C4-4A57-B0E7-85612E0445B4}"/>
                </a:ext>
              </a:extLst>
            </p:cNvPr>
            <p:cNvCxnSpPr>
              <a:cxnSpLocks/>
            </p:cNvCxnSpPr>
            <p:nvPr/>
          </p:nvCxnSpPr>
          <p:spPr>
            <a:xfrm>
              <a:off x="7049503" y="5369813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21900E88-5DC4-4CFF-86C6-7159CA30FB90}"/>
                </a:ext>
              </a:extLst>
            </p:cNvPr>
            <p:cNvCxnSpPr>
              <a:cxnSpLocks/>
            </p:cNvCxnSpPr>
            <p:nvPr/>
          </p:nvCxnSpPr>
          <p:spPr>
            <a:xfrm>
              <a:off x="7377977" y="5355123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2CF6F23F-7A4A-48DE-81B2-EBE93C287B33}"/>
                </a:ext>
              </a:extLst>
            </p:cNvPr>
            <p:cNvCxnSpPr>
              <a:cxnSpLocks/>
            </p:cNvCxnSpPr>
            <p:nvPr/>
          </p:nvCxnSpPr>
          <p:spPr>
            <a:xfrm>
              <a:off x="7830738" y="5353680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2C8EB3E7-9F7E-4BD0-AFAF-DF239BF733C9}"/>
                </a:ext>
              </a:extLst>
            </p:cNvPr>
            <p:cNvCxnSpPr>
              <a:cxnSpLocks/>
            </p:cNvCxnSpPr>
            <p:nvPr/>
          </p:nvCxnSpPr>
          <p:spPr>
            <a:xfrm>
              <a:off x="8230233" y="5364286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AFD92381-FA5E-4910-8715-41F3E3F2AB5A}"/>
                </a:ext>
              </a:extLst>
            </p:cNvPr>
            <p:cNvCxnSpPr>
              <a:cxnSpLocks/>
            </p:cNvCxnSpPr>
            <p:nvPr/>
          </p:nvCxnSpPr>
          <p:spPr>
            <a:xfrm>
              <a:off x="8583210" y="5366140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F741DA1C-7B85-4305-85D3-8C933977FF5D}"/>
                </a:ext>
              </a:extLst>
            </p:cNvPr>
            <p:cNvCxnSpPr>
              <a:cxnSpLocks/>
            </p:cNvCxnSpPr>
            <p:nvPr/>
          </p:nvCxnSpPr>
          <p:spPr>
            <a:xfrm>
              <a:off x="8986740" y="5378280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4D6085D2-AB8E-49BD-93C4-32E2C064846D}"/>
                </a:ext>
              </a:extLst>
            </p:cNvPr>
            <p:cNvCxnSpPr>
              <a:cxnSpLocks/>
            </p:cNvCxnSpPr>
            <p:nvPr/>
          </p:nvCxnSpPr>
          <p:spPr>
            <a:xfrm>
              <a:off x="9393140" y="5378280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EF8FFADB-3591-4E62-81E8-899F6E8F9202}"/>
                </a:ext>
              </a:extLst>
            </p:cNvPr>
            <p:cNvCxnSpPr>
              <a:cxnSpLocks/>
            </p:cNvCxnSpPr>
            <p:nvPr/>
          </p:nvCxnSpPr>
          <p:spPr>
            <a:xfrm>
              <a:off x="9808777" y="5378280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C40CD0C1-E6EB-41DA-BB09-ABAD1EE34DD5}"/>
                </a:ext>
              </a:extLst>
            </p:cNvPr>
            <p:cNvCxnSpPr>
              <a:cxnSpLocks/>
            </p:cNvCxnSpPr>
            <p:nvPr/>
          </p:nvCxnSpPr>
          <p:spPr>
            <a:xfrm>
              <a:off x="10224413" y="5369813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AAD968F1-599E-4248-B605-C759E4973499}"/>
                </a:ext>
              </a:extLst>
            </p:cNvPr>
            <p:cNvCxnSpPr>
              <a:cxnSpLocks/>
            </p:cNvCxnSpPr>
            <p:nvPr/>
          </p:nvCxnSpPr>
          <p:spPr>
            <a:xfrm>
              <a:off x="10630813" y="5369813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6F49B58C-B162-43BF-8E5B-3B1F028FE000}"/>
                </a:ext>
              </a:extLst>
            </p:cNvPr>
            <p:cNvCxnSpPr>
              <a:cxnSpLocks/>
            </p:cNvCxnSpPr>
            <p:nvPr/>
          </p:nvCxnSpPr>
          <p:spPr>
            <a:xfrm>
              <a:off x="11046449" y="5353680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8" name="Arrow: Curved Down 137">
            <a:extLst>
              <a:ext uri="{FF2B5EF4-FFF2-40B4-BE49-F238E27FC236}">
                <a16:creationId xmlns:a16="http://schemas.microsoft.com/office/drawing/2014/main" id="{CB8305CE-ED29-4197-ACEC-D5D3BF9ACCE8}"/>
              </a:ext>
            </a:extLst>
          </p:cNvPr>
          <p:cNvSpPr/>
          <p:nvPr/>
        </p:nvSpPr>
        <p:spPr>
          <a:xfrm flipH="1">
            <a:off x="10159382" y="5081428"/>
            <a:ext cx="822036" cy="267085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9" name="Arrow: Curved Down 138">
            <a:extLst>
              <a:ext uri="{FF2B5EF4-FFF2-40B4-BE49-F238E27FC236}">
                <a16:creationId xmlns:a16="http://schemas.microsoft.com/office/drawing/2014/main" id="{1EF200DE-9677-4D2C-A88D-3051F556E05E}"/>
              </a:ext>
            </a:extLst>
          </p:cNvPr>
          <p:cNvSpPr/>
          <p:nvPr/>
        </p:nvSpPr>
        <p:spPr>
          <a:xfrm flipH="1">
            <a:off x="9388939" y="5093521"/>
            <a:ext cx="822036" cy="267085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40" name="Picture 139">
            <a:extLst>
              <a:ext uri="{FF2B5EF4-FFF2-40B4-BE49-F238E27FC236}">
                <a16:creationId xmlns:a16="http://schemas.microsoft.com/office/drawing/2014/main" id="{42683793-9DC7-4D16-97EF-77439EC391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1539" y="1541360"/>
            <a:ext cx="1366320" cy="1449972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43913F67-DC21-4C5E-B096-0B2E235973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7812" y="1526444"/>
            <a:ext cx="1366320" cy="1449972"/>
          </a:xfrm>
          <a:prstGeom prst="rect">
            <a:avLst/>
          </a:prstGeom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id="{EBECC829-FF8B-4344-ACF9-C0042C5E06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1052" y="1541360"/>
            <a:ext cx="1366320" cy="1449972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4CE93841-4DF1-45E1-BC1F-81944F64C7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609" y="1508533"/>
            <a:ext cx="1366320" cy="1449972"/>
          </a:xfrm>
          <a:prstGeom prst="rect">
            <a:avLst/>
          </a:prstGeom>
        </p:spPr>
      </p:pic>
      <p:pic>
        <p:nvPicPr>
          <p:cNvPr id="144" name="Picture 143">
            <a:extLst>
              <a:ext uri="{FF2B5EF4-FFF2-40B4-BE49-F238E27FC236}">
                <a16:creationId xmlns:a16="http://schemas.microsoft.com/office/drawing/2014/main" id="{7085515A-AC85-4BB0-849F-4166B43A0D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4880" y="1518716"/>
            <a:ext cx="1366320" cy="1449972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60C21C97-1FEB-4749-88BF-5FE0850641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639" y="3114737"/>
            <a:ext cx="1366320" cy="1449972"/>
          </a:xfrm>
          <a:prstGeom prst="rect">
            <a:avLst/>
          </a:prstGeom>
        </p:spPr>
      </p:pic>
      <p:pic>
        <p:nvPicPr>
          <p:cNvPr id="146" name="Picture 145">
            <a:extLst>
              <a:ext uri="{FF2B5EF4-FFF2-40B4-BE49-F238E27FC236}">
                <a16:creationId xmlns:a16="http://schemas.microsoft.com/office/drawing/2014/main" id="{9E5621B0-6032-4E26-9204-C45A0CB384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9512" y="3096208"/>
            <a:ext cx="1366320" cy="1449972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8A5B7B28-A2C5-4CF4-B9F0-569BEAB94F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6052" y="3047128"/>
            <a:ext cx="1366320" cy="1449972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F36459DD-3562-402B-9BC8-AC46FB8C36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8331" y="3048571"/>
            <a:ext cx="1366320" cy="144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019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9F4A7E8-6E95-4550-91AB-B13DD7B7D510}"/>
              </a:ext>
            </a:extLst>
          </p:cNvPr>
          <p:cNvSpPr txBox="1"/>
          <p:nvPr/>
        </p:nvSpPr>
        <p:spPr>
          <a:xfrm>
            <a:off x="3573430" y="942167"/>
            <a:ext cx="57166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7200" b="1" dirty="0"/>
              <a:t>three hundred</a:t>
            </a:r>
            <a:endParaRPr lang="en-GB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F22502-A43F-4965-A867-37F07D444A0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173" y="6322695"/>
            <a:ext cx="1395095" cy="53530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888FD48-8582-404B-98E6-B0689D08FC84}"/>
              </a:ext>
            </a:extLst>
          </p:cNvPr>
          <p:cNvGrpSpPr/>
          <p:nvPr/>
        </p:nvGrpSpPr>
        <p:grpSpPr>
          <a:xfrm>
            <a:off x="1369273" y="5353680"/>
            <a:ext cx="10434329" cy="625553"/>
            <a:chOff x="1369273" y="5353680"/>
            <a:chExt cx="10434329" cy="62555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B921525-7FAE-4D0C-8401-B321B1216B79}"/>
                </a:ext>
              </a:extLst>
            </p:cNvPr>
            <p:cNvGrpSpPr/>
            <p:nvPr/>
          </p:nvGrpSpPr>
          <p:grpSpPr>
            <a:xfrm>
              <a:off x="1369273" y="5354414"/>
              <a:ext cx="10434329" cy="624819"/>
              <a:chOff x="920319" y="5427309"/>
              <a:chExt cx="10434329" cy="624819"/>
            </a:xfrm>
          </p:grpSpPr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DF71F826-82AE-47E6-B144-3AC27F774F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0319" y="5427309"/>
                <a:ext cx="10162820" cy="582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A6B9591-67A2-4C15-A1EE-9A4162FDFD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9507" y="5445507"/>
                <a:ext cx="0" cy="18660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BDB17B6-8E82-4376-A7A0-270C59D7C2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46701" y="5433134"/>
                <a:ext cx="0" cy="211365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3E89065-D6EF-482B-9FB6-B58A6EF997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6218" y="5445507"/>
                <a:ext cx="0" cy="18661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B20B8CB-B0A9-4D3C-A66B-603E3329FB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52727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45DD453-C934-4FBC-9AB8-1A71871AA3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67239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DCA4FA7-0140-4119-96D1-D0446281C5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5946" y="5433134"/>
                <a:ext cx="0" cy="198983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5471D07-0DE1-4E0F-9256-2500AB164C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35441" y="5433134"/>
                <a:ext cx="0" cy="198983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3430A26-8446-4E55-8E3C-2E6ABF7865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61570" y="5433134"/>
                <a:ext cx="0" cy="19898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E9DA408-4F42-4D57-96AC-0CAF9A797C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4948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B1DCE28-C447-4BA4-8906-CCC503901D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7045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8E4619B-A42B-425E-94AB-8B24EE0F48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7662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52C3A77-A612-46F2-AB3D-7C2A902E0A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87158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9769575-964B-45DC-BBD2-1C79F97E48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0281" y="5433134"/>
                <a:ext cx="0" cy="21119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02EE5C9B-C9F2-434E-9482-44D4B91A3C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70847" y="5433134"/>
                <a:ext cx="0" cy="21119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B18AC38-8B0C-4248-B56B-3BE2627B6A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22996" y="5433134"/>
                <a:ext cx="0" cy="21813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A11A521E-8B9A-4BB9-BC4B-8EC2E793D9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78103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E287C39-B02C-4440-A635-59177AB27B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75109" y="5445507"/>
                <a:ext cx="0" cy="205757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7EDDA15-E073-4E0A-A29D-51E49CBBF5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67302" y="5433134"/>
                <a:ext cx="854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9C1E6A1-FEAA-4A9A-95A8-0C62A13FCE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6327" y="5445507"/>
                <a:ext cx="0" cy="198826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99BFD9B-1A70-444E-8CC0-427C159647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19295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48D2D32-6C7E-4C62-91A7-973CC6EB97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2670" y="5445507"/>
                <a:ext cx="0" cy="20465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1411BEB2-93EC-4857-B6F3-E135D78BB5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67675" y="5445507"/>
                <a:ext cx="0" cy="22490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4C8D4D5-8F31-4668-9513-055489B8DFDC}"/>
                  </a:ext>
                </a:extLst>
              </p:cNvPr>
              <p:cNvSpPr txBox="1"/>
              <p:nvPr/>
            </p:nvSpPr>
            <p:spPr>
              <a:xfrm>
                <a:off x="1093506" y="5682796"/>
                <a:ext cx="10261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0          100         200         300          400        500         600       700         800       900         1000       1100        1200</a:t>
                </a:r>
              </a:p>
            </p:txBody>
          </p:sp>
        </p:grp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F3E7700-CB6B-4A60-9FC7-C2FFBAC9DE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07002" y="5360973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D109CE3-F8FB-47AB-BED3-B2A76F548851}"/>
                </a:ext>
              </a:extLst>
            </p:cNvPr>
            <p:cNvCxnSpPr>
              <a:cxnSpLocks/>
            </p:cNvCxnSpPr>
            <p:nvPr/>
          </p:nvCxnSpPr>
          <p:spPr>
            <a:xfrm>
              <a:off x="10832544" y="5353680"/>
              <a:ext cx="1309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9725200-757D-4FFB-B18F-BC03980258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88893" y="5362720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7046EF0-3143-4F90-9C25-368F032BFF56}"/>
              </a:ext>
            </a:extLst>
          </p:cNvPr>
          <p:cNvCxnSpPr>
            <a:cxnSpLocks/>
          </p:cNvCxnSpPr>
          <p:nvPr/>
        </p:nvCxnSpPr>
        <p:spPr>
          <a:xfrm>
            <a:off x="1898975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B302533-9206-49AF-8A17-36D4B9A9604E}"/>
              </a:ext>
            </a:extLst>
          </p:cNvPr>
          <p:cNvCxnSpPr>
            <a:cxnSpLocks/>
          </p:cNvCxnSpPr>
          <p:nvPr/>
        </p:nvCxnSpPr>
        <p:spPr>
          <a:xfrm>
            <a:off x="228959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5604567-D42E-4EC1-BAF9-1EC2E7927819}"/>
              </a:ext>
            </a:extLst>
          </p:cNvPr>
          <p:cNvCxnSpPr>
            <a:cxnSpLocks/>
          </p:cNvCxnSpPr>
          <p:nvPr/>
        </p:nvCxnSpPr>
        <p:spPr>
          <a:xfrm>
            <a:off x="2706842" y="5363074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5C5C130-9808-4BA4-9617-29ABD9149F9E}"/>
              </a:ext>
            </a:extLst>
          </p:cNvPr>
          <p:cNvCxnSpPr>
            <a:cxnSpLocks/>
          </p:cNvCxnSpPr>
          <p:nvPr/>
        </p:nvCxnSpPr>
        <p:spPr>
          <a:xfrm>
            <a:off x="3090190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BE213370-B2D7-4D11-823D-201CEDD889CE}"/>
              </a:ext>
            </a:extLst>
          </p:cNvPr>
          <p:cNvCxnSpPr>
            <a:cxnSpLocks/>
          </p:cNvCxnSpPr>
          <p:nvPr/>
        </p:nvCxnSpPr>
        <p:spPr>
          <a:xfrm>
            <a:off x="3505832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E6E0605-3A1A-428D-83CC-64544BE3D165}"/>
              </a:ext>
            </a:extLst>
          </p:cNvPr>
          <p:cNvCxnSpPr>
            <a:cxnSpLocks/>
          </p:cNvCxnSpPr>
          <p:nvPr/>
        </p:nvCxnSpPr>
        <p:spPr>
          <a:xfrm>
            <a:off x="3940839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3375506-8047-4292-8C12-E22F54E920AA}"/>
              </a:ext>
            </a:extLst>
          </p:cNvPr>
          <p:cNvCxnSpPr>
            <a:cxnSpLocks/>
          </p:cNvCxnSpPr>
          <p:nvPr/>
        </p:nvCxnSpPr>
        <p:spPr>
          <a:xfrm>
            <a:off x="434921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04B2EFE-2DDF-484A-A276-7F7A0B172D06}"/>
              </a:ext>
            </a:extLst>
          </p:cNvPr>
          <p:cNvCxnSpPr>
            <a:cxnSpLocks/>
          </p:cNvCxnSpPr>
          <p:nvPr/>
        </p:nvCxnSpPr>
        <p:spPr>
          <a:xfrm>
            <a:off x="4748706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5DCF014E-D8DD-4F45-980B-63D201937BF1}"/>
              </a:ext>
            </a:extLst>
          </p:cNvPr>
          <p:cNvCxnSpPr>
            <a:cxnSpLocks/>
          </p:cNvCxnSpPr>
          <p:nvPr/>
        </p:nvCxnSpPr>
        <p:spPr>
          <a:xfrm>
            <a:off x="5130446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ECEB29FC-1FD2-44BA-B209-D62524119D85}"/>
              </a:ext>
            </a:extLst>
          </p:cNvPr>
          <p:cNvCxnSpPr>
            <a:cxnSpLocks/>
          </p:cNvCxnSpPr>
          <p:nvPr/>
        </p:nvCxnSpPr>
        <p:spPr>
          <a:xfrm>
            <a:off x="5521064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230CA80-9455-4912-9DF0-B31195DDC160}"/>
              </a:ext>
            </a:extLst>
          </p:cNvPr>
          <p:cNvCxnSpPr>
            <a:cxnSpLocks/>
          </p:cNvCxnSpPr>
          <p:nvPr/>
        </p:nvCxnSpPr>
        <p:spPr>
          <a:xfrm>
            <a:off x="5891491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56B4261F-F383-4800-B299-7D33DEC21C87}"/>
              </a:ext>
            </a:extLst>
          </p:cNvPr>
          <p:cNvCxnSpPr>
            <a:cxnSpLocks/>
          </p:cNvCxnSpPr>
          <p:nvPr/>
        </p:nvCxnSpPr>
        <p:spPr>
          <a:xfrm>
            <a:off x="6312657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78A605B-0583-412C-91D2-446D70DF7CFC}"/>
              </a:ext>
            </a:extLst>
          </p:cNvPr>
          <p:cNvCxnSpPr>
            <a:cxnSpLocks/>
          </p:cNvCxnSpPr>
          <p:nvPr/>
        </p:nvCxnSpPr>
        <p:spPr>
          <a:xfrm>
            <a:off x="6673031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C2DC7885-02B5-4749-A2F6-57A8083E3D26}"/>
              </a:ext>
            </a:extLst>
          </p:cNvPr>
          <p:cNvCxnSpPr>
            <a:cxnSpLocks/>
          </p:cNvCxnSpPr>
          <p:nvPr/>
        </p:nvCxnSpPr>
        <p:spPr>
          <a:xfrm>
            <a:off x="704950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5A8E04B8-471C-4482-AAB1-393DA0580B22}"/>
              </a:ext>
            </a:extLst>
          </p:cNvPr>
          <p:cNvCxnSpPr>
            <a:cxnSpLocks/>
          </p:cNvCxnSpPr>
          <p:nvPr/>
        </p:nvCxnSpPr>
        <p:spPr>
          <a:xfrm>
            <a:off x="7377977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AAC57D3-F2F8-42A2-AD1C-C1F873763701}"/>
              </a:ext>
            </a:extLst>
          </p:cNvPr>
          <p:cNvCxnSpPr>
            <a:cxnSpLocks/>
          </p:cNvCxnSpPr>
          <p:nvPr/>
        </p:nvCxnSpPr>
        <p:spPr>
          <a:xfrm>
            <a:off x="7830738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3A2D4060-2BB0-48DD-B0D5-C2DD56B13455}"/>
              </a:ext>
            </a:extLst>
          </p:cNvPr>
          <p:cNvCxnSpPr>
            <a:cxnSpLocks/>
          </p:cNvCxnSpPr>
          <p:nvPr/>
        </p:nvCxnSpPr>
        <p:spPr>
          <a:xfrm>
            <a:off x="8230233" y="5364286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C8F4B2D-C309-451E-A04F-AA5302730F7F}"/>
              </a:ext>
            </a:extLst>
          </p:cNvPr>
          <p:cNvCxnSpPr>
            <a:cxnSpLocks/>
          </p:cNvCxnSpPr>
          <p:nvPr/>
        </p:nvCxnSpPr>
        <p:spPr>
          <a:xfrm>
            <a:off x="8583210" y="536614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D937EE4-394B-4CD3-B6F5-DF2DDB9722EA}"/>
              </a:ext>
            </a:extLst>
          </p:cNvPr>
          <p:cNvCxnSpPr>
            <a:cxnSpLocks/>
          </p:cNvCxnSpPr>
          <p:nvPr/>
        </p:nvCxnSpPr>
        <p:spPr>
          <a:xfrm>
            <a:off x="89867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9BE52A2C-3E88-49CF-BB45-B60730D1F7FB}"/>
              </a:ext>
            </a:extLst>
          </p:cNvPr>
          <p:cNvCxnSpPr>
            <a:cxnSpLocks/>
          </p:cNvCxnSpPr>
          <p:nvPr/>
        </p:nvCxnSpPr>
        <p:spPr>
          <a:xfrm>
            <a:off x="93931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BE49BF17-DAFA-4844-8C22-9AFD8A4B800F}"/>
              </a:ext>
            </a:extLst>
          </p:cNvPr>
          <p:cNvCxnSpPr>
            <a:cxnSpLocks/>
          </p:cNvCxnSpPr>
          <p:nvPr/>
        </p:nvCxnSpPr>
        <p:spPr>
          <a:xfrm>
            <a:off x="9808777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A7DBD745-E0A8-476B-B93C-157A187F43F8}"/>
              </a:ext>
            </a:extLst>
          </p:cNvPr>
          <p:cNvCxnSpPr>
            <a:cxnSpLocks/>
          </p:cNvCxnSpPr>
          <p:nvPr/>
        </p:nvCxnSpPr>
        <p:spPr>
          <a:xfrm>
            <a:off x="102244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74FBF4E8-49E3-4DCB-ACA5-3D2D0934B6A5}"/>
              </a:ext>
            </a:extLst>
          </p:cNvPr>
          <p:cNvCxnSpPr>
            <a:cxnSpLocks/>
          </p:cNvCxnSpPr>
          <p:nvPr/>
        </p:nvCxnSpPr>
        <p:spPr>
          <a:xfrm>
            <a:off x="106308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861DFFE5-AEFA-45A5-B1B3-A58CCD66B51F}"/>
              </a:ext>
            </a:extLst>
          </p:cNvPr>
          <p:cNvCxnSpPr>
            <a:cxnSpLocks/>
          </p:cNvCxnSpPr>
          <p:nvPr/>
        </p:nvCxnSpPr>
        <p:spPr>
          <a:xfrm>
            <a:off x="11046449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Arrow: Curved Down 2">
            <a:extLst>
              <a:ext uri="{FF2B5EF4-FFF2-40B4-BE49-F238E27FC236}">
                <a16:creationId xmlns:a16="http://schemas.microsoft.com/office/drawing/2014/main" id="{8292BA20-75D1-40F0-B25F-4275098C2666}"/>
              </a:ext>
            </a:extLst>
          </p:cNvPr>
          <p:cNvSpPr/>
          <p:nvPr/>
        </p:nvSpPr>
        <p:spPr>
          <a:xfrm>
            <a:off x="1718460" y="5029150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E69D879D-78F0-43A9-A9E8-93177048D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0738" y="2142496"/>
            <a:ext cx="1671825" cy="1774182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FAD1EEB4-5F8C-41DA-9767-928B5DBDC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0419" y="2183602"/>
            <a:ext cx="1671825" cy="1774182"/>
          </a:xfrm>
          <a:prstGeom prst="rect">
            <a:avLst/>
          </a:prstGeom>
        </p:spPr>
      </p:pic>
      <p:sp>
        <p:nvSpPr>
          <p:cNvPr id="61" name="Arrow: Curved Down 60">
            <a:extLst>
              <a:ext uri="{FF2B5EF4-FFF2-40B4-BE49-F238E27FC236}">
                <a16:creationId xmlns:a16="http://schemas.microsoft.com/office/drawing/2014/main" id="{60B2EB47-F577-4BBB-9EB7-88FD4E7EAB6F}"/>
              </a:ext>
            </a:extLst>
          </p:cNvPr>
          <p:cNvSpPr/>
          <p:nvPr/>
        </p:nvSpPr>
        <p:spPr>
          <a:xfrm>
            <a:off x="2509123" y="5030470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278D1C63-7BA6-4AF1-A053-215F0B059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0100" y="2190341"/>
            <a:ext cx="1671825" cy="1774182"/>
          </a:xfrm>
          <a:prstGeom prst="rect">
            <a:avLst/>
          </a:prstGeom>
        </p:spPr>
      </p:pic>
      <p:sp>
        <p:nvSpPr>
          <p:cNvPr id="63" name="Arrow: Curved Down 62">
            <a:extLst>
              <a:ext uri="{FF2B5EF4-FFF2-40B4-BE49-F238E27FC236}">
                <a16:creationId xmlns:a16="http://schemas.microsoft.com/office/drawing/2014/main" id="{6EC4F092-EAC1-4C6F-833F-4E4A91D30AB4}"/>
              </a:ext>
            </a:extLst>
          </p:cNvPr>
          <p:cNvSpPr/>
          <p:nvPr/>
        </p:nvSpPr>
        <p:spPr>
          <a:xfrm>
            <a:off x="3298896" y="5013984"/>
            <a:ext cx="932775" cy="339696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8187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9F4A7E8-6E95-4550-91AB-B13DD7B7D510}"/>
              </a:ext>
            </a:extLst>
          </p:cNvPr>
          <p:cNvSpPr txBox="1"/>
          <p:nvPr/>
        </p:nvSpPr>
        <p:spPr>
          <a:xfrm>
            <a:off x="1971956" y="492955"/>
            <a:ext cx="80883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b="1" dirty="0"/>
              <a:t>eight hundred and seventy five</a:t>
            </a:r>
            <a:endParaRPr lang="en-GB" sz="2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F22502-A43F-4965-A867-37F07D444A0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173" y="6322695"/>
            <a:ext cx="1395095" cy="53530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862C65F1-03C0-46C1-9446-3C1DD0915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452" y="1617838"/>
            <a:ext cx="278770" cy="134625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A405AC3E-128A-4345-8FB6-C6F9F519F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4994" y="1630119"/>
            <a:ext cx="278770" cy="134625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A17B008B-B0F0-4DB9-80B9-DCC49684D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3121" y="1638422"/>
            <a:ext cx="278770" cy="1346254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D7A23078-2678-4A97-96F7-866555625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1248" y="1638422"/>
            <a:ext cx="278770" cy="134625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078120F4-6D34-4A7E-9586-C7388D50E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7148" y="1625637"/>
            <a:ext cx="278770" cy="1346254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DB786CDD-FD1A-4493-B402-CEB9750D76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9997" y="1604682"/>
            <a:ext cx="278770" cy="134625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8613A562-556C-47C7-B674-8762F4C54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1539" y="1616963"/>
            <a:ext cx="278770" cy="1346254"/>
          </a:xfrm>
          <a:prstGeom prst="rect">
            <a:avLst/>
          </a:prstGeom>
        </p:spPr>
      </p:pic>
      <p:sp>
        <p:nvSpPr>
          <p:cNvPr id="3" name="Cube 2">
            <a:extLst>
              <a:ext uri="{FF2B5EF4-FFF2-40B4-BE49-F238E27FC236}">
                <a16:creationId xmlns:a16="http://schemas.microsoft.com/office/drawing/2014/main" id="{A4EB21E8-3851-45B7-8695-E6F12669805F}"/>
              </a:ext>
            </a:extLst>
          </p:cNvPr>
          <p:cNvSpPr/>
          <p:nvPr/>
        </p:nvSpPr>
        <p:spPr>
          <a:xfrm>
            <a:off x="10445539" y="2278678"/>
            <a:ext cx="163322" cy="163322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Cube 65">
            <a:extLst>
              <a:ext uri="{FF2B5EF4-FFF2-40B4-BE49-F238E27FC236}">
                <a16:creationId xmlns:a16="http://schemas.microsoft.com/office/drawing/2014/main" id="{029D2E62-4A4B-4029-AF52-602BC83F48A5}"/>
              </a:ext>
            </a:extLst>
          </p:cNvPr>
          <p:cNvSpPr/>
          <p:nvPr/>
        </p:nvSpPr>
        <p:spPr>
          <a:xfrm>
            <a:off x="10445539" y="2782563"/>
            <a:ext cx="163322" cy="163322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Cube 66">
            <a:extLst>
              <a:ext uri="{FF2B5EF4-FFF2-40B4-BE49-F238E27FC236}">
                <a16:creationId xmlns:a16="http://schemas.microsoft.com/office/drawing/2014/main" id="{D23B5932-DEA0-4DFD-90EC-C2690F77588F}"/>
              </a:ext>
            </a:extLst>
          </p:cNvPr>
          <p:cNvSpPr/>
          <p:nvPr/>
        </p:nvSpPr>
        <p:spPr>
          <a:xfrm>
            <a:off x="10446104" y="2542528"/>
            <a:ext cx="163322" cy="163322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Cube 67">
            <a:extLst>
              <a:ext uri="{FF2B5EF4-FFF2-40B4-BE49-F238E27FC236}">
                <a16:creationId xmlns:a16="http://schemas.microsoft.com/office/drawing/2014/main" id="{684237D8-C212-425F-91E2-ADE7D7DC6339}"/>
              </a:ext>
            </a:extLst>
          </p:cNvPr>
          <p:cNvSpPr/>
          <p:nvPr/>
        </p:nvSpPr>
        <p:spPr>
          <a:xfrm>
            <a:off x="10445539" y="2013142"/>
            <a:ext cx="163322" cy="163322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Cube 68">
            <a:extLst>
              <a:ext uri="{FF2B5EF4-FFF2-40B4-BE49-F238E27FC236}">
                <a16:creationId xmlns:a16="http://schemas.microsoft.com/office/drawing/2014/main" id="{85B63BAB-038F-4087-8D00-F0D1F9020C96}"/>
              </a:ext>
            </a:extLst>
          </p:cNvPr>
          <p:cNvSpPr/>
          <p:nvPr/>
        </p:nvSpPr>
        <p:spPr>
          <a:xfrm>
            <a:off x="10445539" y="1707732"/>
            <a:ext cx="163322" cy="163322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2E8E56C-A065-488B-BA72-89B9D908814D}"/>
              </a:ext>
            </a:extLst>
          </p:cNvPr>
          <p:cNvGrpSpPr/>
          <p:nvPr/>
        </p:nvGrpSpPr>
        <p:grpSpPr>
          <a:xfrm>
            <a:off x="1369273" y="5353680"/>
            <a:ext cx="10434329" cy="625553"/>
            <a:chOff x="1369273" y="5353680"/>
            <a:chExt cx="10434329" cy="625553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ACFF52DF-523F-4D1E-A9C6-8676AE4A83BE}"/>
                </a:ext>
              </a:extLst>
            </p:cNvPr>
            <p:cNvGrpSpPr/>
            <p:nvPr/>
          </p:nvGrpSpPr>
          <p:grpSpPr>
            <a:xfrm>
              <a:off x="1369273" y="5353680"/>
              <a:ext cx="10434329" cy="625553"/>
              <a:chOff x="1369273" y="5353680"/>
              <a:chExt cx="10434329" cy="625553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A3EA6406-7CD5-4CBC-8E59-59CFDBA80EDB}"/>
                  </a:ext>
                </a:extLst>
              </p:cNvPr>
              <p:cNvGrpSpPr/>
              <p:nvPr/>
            </p:nvGrpSpPr>
            <p:grpSpPr>
              <a:xfrm>
                <a:off x="1369273" y="5354414"/>
                <a:ext cx="10434329" cy="624819"/>
                <a:chOff x="920319" y="5427309"/>
                <a:chExt cx="10434329" cy="624819"/>
              </a:xfrm>
            </p:grpSpPr>
            <p:cxnSp>
              <p:nvCxnSpPr>
                <p:cNvPr id="110" name="Straight Arrow Connector 109">
                  <a:extLst>
                    <a:ext uri="{FF2B5EF4-FFF2-40B4-BE49-F238E27FC236}">
                      <a16:creationId xmlns:a16="http://schemas.microsoft.com/office/drawing/2014/main" id="{9407A9CD-ABCA-44BF-B865-762C124AD7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20319" y="5427309"/>
                  <a:ext cx="10162820" cy="5825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876B5D77-C9AB-4C34-8AE8-5FBA6D2AAEE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69507" y="5445507"/>
                  <a:ext cx="0" cy="186609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9F27FBF6-DEC9-4365-86F7-15BAD80400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46701" y="5433134"/>
                  <a:ext cx="0" cy="211365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>
                  <a:extLst>
                    <a:ext uri="{FF2B5EF4-FFF2-40B4-BE49-F238E27FC236}">
                      <a16:creationId xmlns:a16="http://schemas.microsoft.com/office/drawing/2014/main" id="{704D77F3-5241-4FAD-ACA1-4F5773C933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86218" y="5445507"/>
                  <a:ext cx="0" cy="186611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>
                  <a:extLst>
                    <a:ext uri="{FF2B5EF4-FFF2-40B4-BE49-F238E27FC236}">
                      <a16:creationId xmlns:a16="http://schemas.microsoft.com/office/drawing/2014/main" id="{A4C73CFC-E61D-41D9-A7BA-512B03E50A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52727" y="5433134"/>
                  <a:ext cx="0" cy="198982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C58E5C5E-1B83-41A0-AB59-D458AECE209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67239" y="5433134"/>
                  <a:ext cx="0" cy="198982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id="{F6526AA0-6BA2-46DB-8748-992FA0BDD6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35946" y="5433134"/>
                  <a:ext cx="0" cy="198983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>
                  <a:extLst>
                    <a:ext uri="{FF2B5EF4-FFF2-40B4-BE49-F238E27FC236}">
                      <a16:creationId xmlns:a16="http://schemas.microsoft.com/office/drawing/2014/main" id="{59A30BFA-614C-4747-9944-15DEC415C7D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35441" y="5433134"/>
                  <a:ext cx="0" cy="198983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>
                  <a:extLst>
                    <a:ext uri="{FF2B5EF4-FFF2-40B4-BE49-F238E27FC236}">
                      <a16:creationId xmlns:a16="http://schemas.microsoft.com/office/drawing/2014/main" id="{6A176325-936B-4643-BB66-5B9D9AF79C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861570" y="5433134"/>
                  <a:ext cx="0" cy="198984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>
                  <a:extLst>
                    <a:ext uri="{FF2B5EF4-FFF2-40B4-BE49-F238E27FC236}">
                      <a16:creationId xmlns:a16="http://schemas.microsoft.com/office/drawing/2014/main" id="{4380C636-BAC7-4482-9971-9BFF2C1BFAF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04948" y="5433134"/>
                  <a:ext cx="0" cy="198989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>
                  <a:extLst>
                    <a:ext uri="{FF2B5EF4-FFF2-40B4-BE49-F238E27FC236}">
                      <a16:creationId xmlns:a16="http://schemas.microsoft.com/office/drawing/2014/main" id="{C3B04F5B-365A-4860-9C3B-32F6A868786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97045" y="5433134"/>
                  <a:ext cx="0" cy="198989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>
                  <a:extLst>
                    <a:ext uri="{FF2B5EF4-FFF2-40B4-BE49-F238E27FC236}">
                      <a16:creationId xmlns:a16="http://schemas.microsoft.com/office/drawing/2014/main" id="{E7809A14-3EA0-436E-8742-71164A8CB7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87662" y="5433134"/>
                  <a:ext cx="0" cy="198989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>
                  <a:extLst>
                    <a:ext uri="{FF2B5EF4-FFF2-40B4-BE49-F238E27FC236}">
                      <a16:creationId xmlns:a16="http://schemas.microsoft.com/office/drawing/2014/main" id="{F3EFC72E-4368-4DF3-988D-55A71846A4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87158" y="5433134"/>
                  <a:ext cx="0" cy="198989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>
                  <a:extLst>
                    <a:ext uri="{FF2B5EF4-FFF2-40B4-BE49-F238E27FC236}">
                      <a16:creationId xmlns:a16="http://schemas.microsoft.com/office/drawing/2014/main" id="{62DA6935-8994-4182-91A6-88152E0467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40281" y="5433134"/>
                  <a:ext cx="0" cy="211199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>
                  <a:extLst>
                    <a:ext uri="{FF2B5EF4-FFF2-40B4-BE49-F238E27FC236}">
                      <a16:creationId xmlns:a16="http://schemas.microsoft.com/office/drawing/2014/main" id="{21E65824-C9F9-4F9F-A72C-337159A9BA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70847" y="5433134"/>
                  <a:ext cx="0" cy="211199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>
                  <a:extLst>
                    <a:ext uri="{FF2B5EF4-FFF2-40B4-BE49-F238E27FC236}">
                      <a16:creationId xmlns:a16="http://schemas.microsoft.com/office/drawing/2014/main" id="{FD11F25C-232C-4D29-B4FE-C3EE607592A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22996" y="5433134"/>
                  <a:ext cx="0" cy="21813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>
                  <a:extLst>
                    <a:ext uri="{FF2B5EF4-FFF2-40B4-BE49-F238E27FC236}">
                      <a16:creationId xmlns:a16="http://schemas.microsoft.com/office/drawing/2014/main" id="{DD79DB3D-F265-4D63-BD5C-78B29BC044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78103" y="5433134"/>
                  <a:ext cx="0" cy="223749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>
                  <a:extLst>
                    <a:ext uri="{FF2B5EF4-FFF2-40B4-BE49-F238E27FC236}">
                      <a16:creationId xmlns:a16="http://schemas.microsoft.com/office/drawing/2014/main" id="{E469AF3C-27E3-42D5-829D-45CDDD97C7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975109" y="5445507"/>
                  <a:ext cx="0" cy="20575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id="{69CE96BE-2E65-4E75-BA1B-94583DD266F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567302" y="5433134"/>
                  <a:ext cx="854" cy="198982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>
                  <a:extLst>
                    <a:ext uri="{FF2B5EF4-FFF2-40B4-BE49-F238E27FC236}">
                      <a16:creationId xmlns:a16="http://schemas.microsoft.com/office/drawing/2014/main" id="{BAE57CFE-43F0-48B0-8215-B67F28B60C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596327" y="5445507"/>
                  <a:ext cx="0" cy="198826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0686687A-BA90-4282-9937-D866AF4A01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319295" y="5433134"/>
                  <a:ext cx="0" cy="223749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1DAD425D-C150-4C93-AF8F-AD8DD2506AB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32670" y="5445507"/>
                  <a:ext cx="0" cy="20465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5E64FE80-4CE0-4333-ABDB-D327EF69E9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167675" y="5445507"/>
                  <a:ext cx="0" cy="224904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37" name="TextBox 136">
                  <a:extLst>
                    <a:ext uri="{FF2B5EF4-FFF2-40B4-BE49-F238E27FC236}">
                      <a16:creationId xmlns:a16="http://schemas.microsoft.com/office/drawing/2014/main" id="{91AE49AA-B177-4E36-A77F-33696E58C5B2}"/>
                    </a:ext>
                  </a:extLst>
                </p:cNvPr>
                <p:cNvSpPr txBox="1"/>
                <p:nvPr/>
              </p:nvSpPr>
              <p:spPr>
                <a:xfrm>
                  <a:off x="1093506" y="5682796"/>
                  <a:ext cx="1026114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/>
                    <a:t>0          100         200         300          400        500         600       700         800       900         1000       1100        1200</a:t>
                  </a:r>
                </a:p>
              </p:txBody>
            </p:sp>
          </p:grp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F2D81D99-6921-49EF-BD95-0C8100C68D6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407002" y="5360973"/>
                <a:ext cx="4439" cy="248183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088FB9E3-4012-41D9-8256-D96C5060BD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32544" y="5353680"/>
                <a:ext cx="1309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225F6835-791C-4A13-AFEF-92D86B927EC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288893" y="5362720"/>
                <a:ext cx="4439" cy="248183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873C38B-014F-4E6F-B0C7-1FDD1F271206}"/>
                </a:ext>
              </a:extLst>
            </p:cNvPr>
            <p:cNvCxnSpPr>
              <a:cxnSpLocks/>
            </p:cNvCxnSpPr>
            <p:nvPr/>
          </p:nvCxnSpPr>
          <p:spPr>
            <a:xfrm>
              <a:off x="1898975" y="5353680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A888FC5-4A01-4890-A62A-CD3D3C6FFB33}"/>
                </a:ext>
              </a:extLst>
            </p:cNvPr>
            <p:cNvCxnSpPr>
              <a:cxnSpLocks/>
            </p:cNvCxnSpPr>
            <p:nvPr/>
          </p:nvCxnSpPr>
          <p:spPr>
            <a:xfrm>
              <a:off x="2289592" y="5361682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0D355FB-E44A-4D36-92B6-98372B4E6E47}"/>
                </a:ext>
              </a:extLst>
            </p:cNvPr>
            <p:cNvCxnSpPr>
              <a:cxnSpLocks/>
            </p:cNvCxnSpPr>
            <p:nvPr/>
          </p:nvCxnSpPr>
          <p:spPr>
            <a:xfrm>
              <a:off x="2706842" y="5363074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30A7E06F-E193-42CE-B1D5-CE9414CC9CA1}"/>
                </a:ext>
              </a:extLst>
            </p:cNvPr>
            <p:cNvCxnSpPr>
              <a:cxnSpLocks/>
            </p:cNvCxnSpPr>
            <p:nvPr/>
          </p:nvCxnSpPr>
          <p:spPr>
            <a:xfrm>
              <a:off x="3090190" y="5353680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3557B8E-1580-40ED-9CA8-E615FA856907}"/>
                </a:ext>
              </a:extLst>
            </p:cNvPr>
            <p:cNvCxnSpPr>
              <a:cxnSpLocks/>
            </p:cNvCxnSpPr>
            <p:nvPr/>
          </p:nvCxnSpPr>
          <p:spPr>
            <a:xfrm>
              <a:off x="3505832" y="5360239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0893989E-D8E8-4B0D-9E6A-245620FDF0B7}"/>
                </a:ext>
              </a:extLst>
            </p:cNvPr>
            <p:cNvCxnSpPr>
              <a:cxnSpLocks/>
            </p:cNvCxnSpPr>
            <p:nvPr/>
          </p:nvCxnSpPr>
          <p:spPr>
            <a:xfrm>
              <a:off x="3940839" y="5371952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26CD2CD6-B5D9-455E-8639-EF65C1A82179}"/>
                </a:ext>
              </a:extLst>
            </p:cNvPr>
            <p:cNvCxnSpPr>
              <a:cxnSpLocks/>
            </p:cNvCxnSpPr>
            <p:nvPr/>
          </p:nvCxnSpPr>
          <p:spPr>
            <a:xfrm>
              <a:off x="4349212" y="5361682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770FB5D5-97C2-46DE-B64A-AF8C7A54B806}"/>
                </a:ext>
              </a:extLst>
            </p:cNvPr>
            <p:cNvCxnSpPr>
              <a:cxnSpLocks/>
            </p:cNvCxnSpPr>
            <p:nvPr/>
          </p:nvCxnSpPr>
          <p:spPr>
            <a:xfrm>
              <a:off x="4748706" y="5360239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72AE849-0F5E-4B3A-8F22-3D3F7CD99902}"/>
                </a:ext>
              </a:extLst>
            </p:cNvPr>
            <p:cNvCxnSpPr>
              <a:cxnSpLocks/>
            </p:cNvCxnSpPr>
            <p:nvPr/>
          </p:nvCxnSpPr>
          <p:spPr>
            <a:xfrm>
              <a:off x="5130446" y="5371952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0BE50D48-2095-494D-A371-20863A332019}"/>
                </a:ext>
              </a:extLst>
            </p:cNvPr>
            <p:cNvCxnSpPr>
              <a:cxnSpLocks/>
            </p:cNvCxnSpPr>
            <p:nvPr/>
          </p:nvCxnSpPr>
          <p:spPr>
            <a:xfrm>
              <a:off x="5521064" y="5353680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225F6CA6-5530-4EF6-9FB1-63121E714798}"/>
                </a:ext>
              </a:extLst>
            </p:cNvPr>
            <p:cNvCxnSpPr>
              <a:cxnSpLocks/>
            </p:cNvCxnSpPr>
            <p:nvPr/>
          </p:nvCxnSpPr>
          <p:spPr>
            <a:xfrm>
              <a:off x="5891491" y="5353680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99AE29A-6E77-49CB-92C5-DE65AA6967B6}"/>
                </a:ext>
              </a:extLst>
            </p:cNvPr>
            <p:cNvCxnSpPr>
              <a:cxnSpLocks/>
            </p:cNvCxnSpPr>
            <p:nvPr/>
          </p:nvCxnSpPr>
          <p:spPr>
            <a:xfrm>
              <a:off x="6312657" y="5353680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2A37F11E-DC93-49AD-B7B8-BBF8C4D1FAA4}"/>
                </a:ext>
              </a:extLst>
            </p:cNvPr>
            <p:cNvCxnSpPr>
              <a:cxnSpLocks/>
            </p:cNvCxnSpPr>
            <p:nvPr/>
          </p:nvCxnSpPr>
          <p:spPr>
            <a:xfrm>
              <a:off x="6673031" y="5355123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4CDEA083-F1C4-4A57-B0E7-85612E0445B4}"/>
                </a:ext>
              </a:extLst>
            </p:cNvPr>
            <p:cNvCxnSpPr>
              <a:cxnSpLocks/>
            </p:cNvCxnSpPr>
            <p:nvPr/>
          </p:nvCxnSpPr>
          <p:spPr>
            <a:xfrm>
              <a:off x="7049503" y="5369813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21900E88-5DC4-4CFF-86C6-7159CA30FB90}"/>
                </a:ext>
              </a:extLst>
            </p:cNvPr>
            <p:cNvCxnSpPr>
              <a:cxnSpLocks/>
            </p:cNvCxnSpPr>
            <p:nvPr/>
          </p:nvCxnSpPr>
          <p:spPr>
            <a:xfrm>
              <a:off x="7377977" y="5355123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2CF6F23F-7A4A-48DE-81B2-EBE93C287B33}"/>
                </a:ext>
              </a:extLst>
            </p:cNvPr>
            <p:cNvCxnSpPr>
              <a:cxnSpLocks/>
            </p:cNvCxnSpPr>
            <p:nvPr/>
          </p:nvCxnSpPr>
          <p:spPr>
            <a:xfrm>
              <a:off x="7830738" y="5353680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2C8EB3E7-9F7E-4BD0-AFAF-DF239BF733C9}"/>
                </a:ext>
              </a:extLst>
            </p:cNvPr>
            <p:cNvCxnSpPr>
              <a:cxnSpLocks/>
            </p:cNvCxnSpPr>
            <p:nvPr/>
          </p:nvCxnSpPr>
          <p:spPr>
            <a:xfrm>
              <a:off x="8230233" y="5364286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AFD92381-FA5E-4910-8715-41F3E3F2AB5A}"/>
                </a:ext>
              </a:extLst>
            </p:cNvPr>
            <p:cNvCxnSpPr>
              <a:cxnSpLocks/>
            </p:cNvCxnSpPr>
            <p:nvPr/>
          </p:nvCxnSpPr>
          <p:spPr>
            <a:xfrm>
              <a:off x="8583210" y="5366140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F741DA1C-7B85-4305-85D3-8C933977FF5D}"/>
                </a:ext>
              </a:extLst>
            </p:cNvPr>
            <p:cNvCxnSpPr>
              <a:cxnSpLocks/>
            </p:cNvCxnSpPr>
            <p:nvPr/>
          </p:nvCxnSpPr>
          <p:spPr>
            <a:xfrm>
              <a:off x="8986740" y="5378280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4D6085D2-AB8E-49BD-93C4-32E2C064846D}"/>
                </a:ext>
              </a:extLst>
            </p:cNvPr>
            <p:cNvCxnSpPr>
              <a:cxnSpLocks/>
            </p:cNvCxnSpPr>
            <p:nvPr/>
          </p:nvCxnSpPr>
          <p:spPr>
            <a:xfrm>
              <a:off x="9393140" y="5378280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EF8FFADB-3591-4E62-81E8-899F6E8F9202}"/>
                </a:ext>
              </a:extLst>
            </p:cNvPr>
            <p:cNvCxnSpPr>
              <a:cxnSpLocks/>
            </p:cNvCxnSpPr>
            <p:nvPr/>
          </p:nvCxnSpPr>
          <p:spPr>
            <a:xfrm>
              <a:off x="9808777" y="5378280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C40CD0C1-E6EB-41DA-BB09-ABAD1EE34DD5}"/>
                </a:ext>
              </a:extLst>
            </p:cNvPr>
            <p:cNvCxnSpPr>
              <a:cxnSpLocks/>
            </p:cNvCxnSpPr>
            <p:nvPr/>
          </p:nvCxnSpPr>
          <p:spPr>
            <a:xfrm>
              <a:off x="10224413" y="5369813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AAD968F1-599E-4248-B605-C759E4973499}"/>
                </a:ext>
              </a:extLst>
            </p:cNvPr>
            <p:cNvCxnSpPr>
              <a:cxnSpLocks/>
            </p:cNvCxnSpPr>
            <p:nvPr/>
          </p:nvCxnSpPr>
          <p:spPr>
            <a:xfrm>
              <a:off x="10630813" y="5369813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6F49B58C-B162-43BF-8E5B-3B1F028FE000}"/>
                </a:ext>
              </a:extLst>
            </p:cNvPr>
            <p:cNvCxnSpPr>
              <a:cxnSpLocks/>
            </p:cNvCxnSpPr>
            <p:nvPr/>
          </p:nvCxnSpPr>
          <p:spPr>
            <a:xfrm>
              <a:off x="11046449" y="5353680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8" name="Arrow: Curved Down 137">
            <a:extLst>
              <a:ext uri="{FF2B5EF4-FFF2-40B4-BE49-F238E27FC236}">
                <a16:creationId xmlns:a16="http://schemas.microsoft.com/office/drawing/2014/main" id="{CB8305CE-ED29-4197-ACEC-D5D3BF9ACCE8}"/>
              </a:ext>
            </a:extLst>
          </p:cNvPr>
          <p:cNvSpPr/>
          <p:nvPr/>
        </p:nvSpPr>
        <p:spPr>
          <a:xfrm flipH="1">
            <a:off x="10159382" y="5081428"/>
            <a:ext cx="822036" cy="267085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9" name="Arrow: Curved Down 138">
            <a:extLst>
              <a:ext uri="{FF2B5EF4-FFF2-40B4-BE49-F238E27FC236}">
                <a16:creationId xmlns:a16="http://schemas.microsoft.com/office/drawing/2014/main" id="{1EF200DE-9677-4D2C-A88D-3051F556E05E}"/>
              </a:ext>
            </a:extLst>
          </p:cNvPr>
          <p:cNvSpPr/>
          <p:nvPr/>
        </p:nvSpPr>
        <p:spPr>
          <a:xfrm flipH="1">
            <a:off x="9388939" y="5093521"/>
            <a:ext cx="822036" cy="267085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40" name="Picture 139">
            <a:extLst>
              <a:ext uri="{FF2B5EF4-FFF2-40B4-BE49-F238E27FC236}">
                <a16:creationId xmlns:a16="http://schemas.microsoft.com/office/drawing/2014/main" id="{42683793-9DC7-4D16-97EF-77439EC391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1539" y="1541360"/>
            <a:ext cx="1366320" cy="1449972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43913F67-DC21-4C5E-B096-0B2E235973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7812" y="1526444"/>
            <a:ext cx="1366320" cy="1449972"/>
          </a:xfrm>
          <a:prstGeom prst="rect">
            <a:avLst/>
          </a:prstGeom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id="{EBECC829-FF8B-4344-ACF9-C0042C5E06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1052" y="1541360"/>
            <a:ext cx="1366320" cy="1449972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4CE93841-4DF1-45E1-BC1F-81944F64C7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609" y="1508533"/>
            <a:ext cx="1366320" cy="1449972"/>
          </a:xfrm>
          <a:prstGeom prst="rect">
            <a:avLst/>
          </a:prstGeom>
        </p:spPr>
      </p:pic>
      <p:pic>
        <p:nvPicPr>
          <p:cNvPr id="144" name="Picture 143">
            <a:extLst>
              <a:ext uri="{FF2B5EF4-FFF2-40B4-BE49-F238E27FC236}">
                <a16:creationId xmlns:a16="http://schemas.microsoft.com/office/drawing/2014/main" id="{7085515A-AC85-4BB0-849F-4166B43A0D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4880" y="1518716"/>
            <a:ext cx="1366320" cy="1449972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60C21C97-1FEB-4749-88BF-5FE0850641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639" y="3114737"/>
            <a:ext cx="1366320" cy="1449972"/>
          </a:xfrm>
          <a:prstGeom prst="rect">
            <a:avLst/>
          </a:prstGeom>
        </p:spPr>
      </p:pic>
      <p:pic>
        <p:nvPicPr>
          <p:cNvPr id="146" name="Picture 145">
            <a:extLst>
              <a:ext uri="{FF2B5EF4-FFF2-40B4-BE49-F238E27FC236}">
                <a16:creationId xmlns:a16="http://schemas.microsoft.com/office/drawing/2014/main" id="{9E5621B0-6032-4E26-9204-C45A0CB384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9512" y="3096208"/>
            <a:ext cx="1366320" cy="1449972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8A5B7B28-A2C5-4CF4-B9F0-569BEAB94F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6052" y="3047128"/>
            <a:ext cx="1366320" cy="1449972"/>
          </a:xfrm>
          <a:prstGeom prst="rect">
            <a:avLst/>
          </a:prstGeom>
        </p:spPr>
      </p:pic>
      <p:sp>
        <p:nvSpPr>
          <p:cNvPr id="84" name="Arrow: Curved Down 83">
            <a:extLst>
              <a:ext uri="{FF2B5EF4-FFF2-40B4-BE49-F238E27FC236}">
                <a16:creationId xmlns:a16="http://schemas.microsoft.com/office/drawing/2014/main" id="{C717D0E6-B904-44D1-A1C1-7E9E9DD7C98B}"/>
              </a:ext>
            </a:extLst>
          </p:cNvPr>
          <p:cNvSpPr/>
          <p:nvPr/>
        </p:nvSpPr>
        <p:spPr>
          <a:xfrm flipH="1">
            <a:off x="8592746" y="5068677"/>
            <a:ext cx="822036" cy="267085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2043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9F4A7E8-6E95-4550-91AB-B13DD7B7D510}"/>
              </a:ext>
            </a:extLst>
          </p:cNvPr>
          <p:cNvSpPr txBox="1"/>
          <p:nvPr/>
        </p:nvSpPr>
        <p:spPr>
          <a:xfrm>
            <a:off x="1878084" y="492955"/>
            <a:ext cx="82761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b="1" dirty="0"/>
              <a:t>seven hundred and seventy five</a:t>
            </a:r>
            <a:endParaRPr lang="en-GB" sz="2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F22502-A43F-4965-A867-37F07D444A0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173" y="6322695"/>
            <a:ext cx="1395095" cy="53530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862C65F1-03C0-46C1-9446-3C1DD0915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452" y="1617838"/>
            <a:ext cx="278770" cy="134625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A405AC3E-128A-4345-8FB6-C6F9F519F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4994" y="1630119"/>
            <a:ext cx="278770" cy="134625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A17B008B-B0F0-4DB9-80B9-DCC49684D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3121" y="1638422"/>
            <a:ext cx="278770" cy="1346254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D7A23078-2678-4A97-96F7-866555625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1248" y="1638422"/>
            <a:ext cx="278770" cy="134625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078120F4-6D34-4A7E-9586-C7388D50E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7148" y="1625637"/>
            <a:ext cx="278770" cy="1346254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DB786CDD-FD1A-4493-B402-CEB9750D76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9997" y="1604682"/>
            <a:ext cx="278770" cy="134625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8613A562-556C-47C7-B674-8762F4C54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1539" y="1616963"/>
            <a:ext cx="278770" cy="1346254"/>
          </a:xfrm>
          <a:prstGeom prst="rect">
            <a:avLst/>
          </a:prstGeom>
        </p:spPr>
      </p:pic>
      <p:sp>
        <p:nvSpPr>
          <p:cNvPr id="3" name="Cube 2">
            <a:extLst>
              <a:ext uri="{FF2B5EF4-FFF2-40B4-BE49-F238E27FC236}">
                <a16:creationId xmlns:a16="http://schemas.microsoft.com/office/drawing/2014/main" id="{A4EB21E8-3851-45B7-8695-E6F12669805F}"/>
              </a:ext>
            </a:extLst>
          </p:cNvPr>
          <p:cNvSpPr/>
          <p:nvPr/>
        </p:nvSpPr>
        <p:spPr>
          <a:xfrm>
            <a:off x="10445539" y="2278678"/>
            <a:ext cx="163322" cy="163322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Cube 65">
            <a:extLst>
              <a:ext uri="{FF2B5EF4-FFF2-40B4-BE49-F238E27FC236}">
                <a16:creationId xmlns:a16="http://schemas.microsoft.com/office/drawing/2014/main" id="{029D2E62-4A4B-4029-AF52-602BC83F48A5}"/>
              </a:ext>
            </a:extLst>
          </p:cNvPr>
          <p:cNvSpPr/>
          <p:nvPr/>
        </p:nvSpPr>
        <p:spPr>
          <a:xfrm>
            <a:off x="10445539" y="2782563"/>
            <a:ext cx="163322" cy="163322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Cube 66">
            <a:extLst>
              <a:ext uri="{FF2B5EF4-FFF2-40B4-BE49-F238E27FC236}">
                <a16:creationId xmlns:a16="http://schemas.microsoft.com/office/drawing/2014/main" id="{D23B5932-DEA0-4DFD-90EC-C2690F77588F}"/>
              </a:ext>
            </a:extLst>
          </p:cNvPr>
          <p:cNvSpPr/>
          <p:nvPr/>
        </p:nvSpPr>
        <p:spPr>
          <a:xfrm>
            <a:off x="10446104" y="2542528"/>
            <a:ext cx="163322" cy="163322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Cube 67">
            <a:extLst>
              <a:ext uri="{FF2B5EF4-FFF2-40B4-BE49-F238E27FC236}">
                <a16:creationId xmlns:a16="http://schemas.microsoft.com/office/drawing/2014/main" id="{684237D8-C212-425F-91E2-ADE7D7DC6339}"/>
              </a:ext>
            </a:extLst>
          </p:cNvPr>
          <p:cNvSpPr/>
          <p:nvPr/>
        </p:nvSpPr>
        <p:spPr>
          <a:xfrm>
            <a:off x="10445539" y="2013142"/>
            <a:ext cx="163322" cy="163322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Cube 68">
            <a:extLst>
              <a:ext uri="{FF2B5EF4-FFF2-40B4-BE49-F238E27FC236}">
                <a16:creationId xmlns:a16="http://schemas.microsoft.com/office/drawing/2014/main" id="{85B63BAB-038F-4087-8D00-F0D1F9020C96}"/>
              </a:ext>
            </a:extLst>
          </p:cNvPr>
          <p:cNvSpPr/>
          <p:nvPr/>
        </p:nvSpPr>
        <p:spPr>
          <a:xfrm>
            <a:off x="10445539" y="1707732"/>
            <a:ext cx="163322" cy="163322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2E8E56C-A065-488B-BA72-89B9D908814D}"/>
              </a:ext>
            </a:extLst>
          </p:cNvPr>
          <p:cNvGrpSpPr/>
          <p:nvPr/>
        </p:nvGrpSpPr>
        <p:grpSpPr>
          <a:xfrm>
            <a:off x="1369273" y="5353680"/>
            <a:ext cx="10434329" cy="625553"/>
            <a:chOff x="1369273" y="5353680"/>
            <a:chExt cx="10434329" cy="625553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ACFF52DF-523F-4D1E-A9C6-8676AE4A83BE}"/>
                </a:ext>
              </a:extLst>
            </p:cNvPr>
            <p:cNvGrpSpPr/>
            <p:nvPr/>
          </p:nvGrpSpPr>
          <p:grpSpPr>
            <a:xfrm>
              <a:off x="1369273" y="5353680"/>
              <a:ext cx="10434329" cy="625553"/>
              <a:chOff x="1369273" y="5353680"/>
              <a:chExt cx="10434329" cy="625553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A3EA6406-7CD5-4CBC-8E59-59CFDBA80EDB}"/>
                  </a:ext>
                </a:extLst>
              </p:cNvPr>
              <p:cNvGrpSpPr/>
              <p:nvPr/>
            </p:nvGrpSpPr>
            <p:grpSpPr>
              <a:xfrm>
                <a:off x="1369273" y="5354414"/>
                <a:ext cx="10434329" cy="624819"/>
                <a:chOff x="920319" y="5427309"/>
                <a:chExt cx="10434329" cy="624819"/>
              </a:xfrm>
            </p:grpSpPr>
            <p:cxnSp>
              <p:nvCxnSpPr>
                <p:cNvPr id="110" name="Straight Arrow Connector 109">
                  <a:extLst>
                    <a:ext uri="{FF2B5EF4-FFF2-40B4-BE49-F238E27FC236}">
                      <a16:creationId xmlns:a16="http://schemas.microsoft.com/office/drawing/2014/main" id="{9407A9CD-ABCA-44BF-B865-762C124AD7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20319" y="5427309"/>
                  <a:ext cx="10162820" cy="5825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876B5D77-C9AB-4C34-8AE8-5FBA6D2AAEE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69507" y="5445507"/>
                  <a:ext cx="0" cy="186609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9F27FBF6-DEC9-4365-86F7-15BAD80400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46701" y="5433134"/>
                  <a:ext cx="0" cy="211365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>
                  <a:extLst>
                    <a:ext uri="{FF2B5EF4-FFF2-40B4-BE49-F238E27FC236}">
                      <a16:creationId xmlns:a16="http://schemas.microsoft.com/office/drawing/2014/main" id="{704D77F3-5241-4FAD-ACA1-4F5773C933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86218" y="5445507"/>
                  <a:ext cx="0" cy="186611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>
                  <a:extLst>
                    <a:ext uri="{FF2B5EF4-FFF2-40B4-BE49-F238E27FC236}">
                      <a16:creationId xmlns:a16="http://schemas.microsoft.com/office/drawing/2014/main" id="{A4C73CFC-E61D-41D9-A7BA-512B03E50A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52727" y="5433134"/>
                  <a:ext cx="0" cy="198982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C58E5C5E-1B83-41A0-AB59-D458AECE209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67239" y="5433134"/>
                  <a:ext cx="0" cy="198982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id="{F6526AA0-6BA2-46DB-8748-992FA0BDD6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35946" y="5433134"/>
                  <a:ext cx="0" cy="198983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>
                  <a:extLst>
                    <a:ext uri="{FF2B5EF4-FFF2-40B4-BE49-F238E27FC236}">
                      <a16:creationId xmlns:a16="http://schemas.microsoft.com/office/drawing/2014/main" id="{59A30BFA-614C-4747-9944-15DEC415C7D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35441" y="5433134"/>
                  <a:ext cx="0" cy="198983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>
                  <a:extLst>
                    <a:ext uri="{FF2B5EF4-FFF2-40B4-BE49-F238E27FC236}">
                      <a16:creationId xmlns:a16="http://schemas.microsoft.com/office/drawing/2014/main" id="{6A176325-936B-4643-BB66-5B9D9AF79C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861570" y="5433134"/>
                  <a:ext cx="0" cy="198984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>
                  <a:extLst>
                    <a:ext uri="{FF2B5EF4-FFF2-40B4-BE49-F238E27FC236}">
                      <a16:creationId xmlns:a16="http://schemas.microsoft.com/office/drawing/2014/main" id="{4380C636-BAC7-4482-9971-9BFF2C1BFAF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04948" y="5433134"/>
                  <a:ext cx="0" cy="198989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>
                  <a:extLst>
                    <a:ext uri="{FF2B5EF4-FFF2-40B4-BE49-F238E27FC236}">
                      <a16:creationId xmlns:a16="http://schemas.microsoft.com/office/drawing/2014/main" id="{C3B04F5B-365A-4860-9C3B-32F6A868786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97045" y="5433134"/>
                  <a:ext cx="0" cy="198989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>
                  <a:extLst>
                    <a:ext uri="{FF2B5EF4-FFF2-40B4-BE49-F238E27FC236}">
                      <a16:creationId xmlns:a16="http://schemas.microsoft.com/office/drawing/2014/main" id="{E7809A14-3EA0-436E-8742-71164A8CB7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87662" y="5433134"/>
                  <a:ext cx="0" cy="198989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>
                  <a:extLst>
                    <a:ext uri="{FF2B5EF4-FFF2-40B4-BE49-F238E27FC236}">
                      <a16:creationId xmlns:a16="http://schemas.microsoft.com/office/drawing/2014/main" id="{F3EFC72E-4368-4DF3-988D-55A71846A4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87158" y="5433134"/>
                  <a:ext cx="0" cy="198989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>
                  <a:extLst>
                    <a:ext uri="{FF2B5EF4-FFF2-40B4-BE49-F238E27FC236}">
                      <a16:creationId xmlns:a16="http://schemas.microsoft.com/office/drawing/2014/main" id="{62DA6935-8994-4182-91A6-88152E0467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40281" y="5433134"/>
                  <a:ext cx="0" cy="211199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>
                  <a:extLst>
                    <a:ext uri="{FF2B5EF4-FFF2-40B4-BE49-F238E27FC236}">
                      <a16:creationId xmlns:a16="http://schemas.microsoft.com/office/drawing/2014/main" id="{21E65824-C9F9-4F9F-A72C-337159A9BA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70847" y="5433134"/>
                  <a:ext cx="0" cy="211199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>
                  <a:extLst>
                    <a:ext uri="{FF2B5EF4-FFF2-40B4-BE49-F238E27FC236}">
                      <a16:creationId xmlns:a16="http://schemas.microsoft.com/office/drawing/2014/main" id="{FD11F25C-232C-4D29-B4FE-C3EE607592A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22996" y="5433134"/>
                  <a:ext cx="0" cy="21813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>
                  <a:extLst>
                    <a:ext uri="{FF2B5EF4-FFF2-40B4-BE49-F238E27FC236}">
                      <a16:creationId xmlns:a16="http://schemas.microsoft.com/office/drawing/2014/main" id="{DD79DB3D-F265-4D63-BD5C-78B29BC044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78103" y="5433134"/>
                  <a:ext cx="0" cy="223749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>
                  <a:extLst>
                    <a:ext uri="{FF2B5EF4-FFF2-40B4-BE49-F238E27FC236}">
                      <a16:creationId xmlns:a16="http://schemas.microsoft.com/office/drawing/2014/main" id="{E469AF3C-27E3-42D5-829D-45CDDD97C7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975109" y="5445507"/>
                  <a:ext cx="0" cy="20575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id="{69CE96BE-2E65-4E75-BA1B-94583DD266F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567302" y="5433134"/>
                  <a:ext cx="854" cy="198982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>
                  <a:extLst>
                    <a:ext uri="{FF2B5EF4-FFF2-40B4-BE49-F238E27FC236}">
                      <a16:creationId xmlns:a16="http://schemas.microsoft.com/office/drawing/2014/main" id="{BAE57CFE-43F0-48B0-8215-B67F28B60C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596327" y="5445507"/>
                  <a:ext cx="0" cy="198826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0686687A-BA90-4282-9937-D866AF4A01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319295" y="5433134"/>
                  <a:ext cx="0" cy="223749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1DAD425D-C150-4C93-AF8F-AD8DD2506AB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32670" y="5445507"/>
                  <a:ext cx="0" cy="20465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5E64FE80-4CE0-4333-ABDB-D327EF69E9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167675" y="5445507"/>
                  <a:ext cx="0" cy="224904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37" name="TextBox 136">
                  <a:extLst>
                    <a:ext uri="{FF2B5EF4-FFF2-40B4-BE49-F238E27FC236}">
                      <a16:creationId xmlns:a16="http://schemas.microsoft.com/office/drawing/2014/main" id="{91AE49AA-B177-4E36-A77F-33696E58C5B2}"/>
                    </a:ext>
                  </a:extLst>
                </p:cNvPr>
                <p:cNvSpPr txBox="1"/>
                <p:nvPr/>
              </p:nvSpPr>
              <p:spPr>
                <a:xfrm>
                  <a:off x="1093506" y="5682796"/>
                  <a:ext cx="1026114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/>
                    <a:t>0          100         200         300          400        500         600       700         800       900         1000       1100        1200</a:t>
                  </a:r>
                </a:p>
              </p:txBody>
            </p:sp>
          </p:grp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F2D81D99-6921-49EF-BD95-0C8100C68D6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407002" y="5360973"/>
                <a:ext cx="4439" cy="248183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088FB9E3-4012-41D9-8256-D96C5060BD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32544" y="5353680"/>
                <a:ext cx="1309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225F6835-791C-4A13-AFEF-92D86B927EC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288893" y="5362720"/>
                <a:ext cx="4439" cy="248183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873C38B-014F-4E6F-B0C7-1FDD1F271206}"/>
                </a:ext>
              </a:extLst>
            </p:cNvPr>
            <p:cNvCxnSpPr>
              <a:cxnSpLocks/>
            </p:cNvCxnSpPr>
            <p:nvPr/>
          </p:nvCxnSpPr>
          <p:spPr>
            <a:xfrm>
              <a:off x="1898975" y="5353680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A888FC5-4A01-4890-A62A-CD3D3C6FFB33}"/>
                </a:ext>
              </a:extLst>
            </p:cNvPr>
            <p:cNvCxnSpPr>
              <a:cxnSpLocks/>
            </p:cNvCxnSpPr>
            <p:nvPr/>
          </p:nvCxnSpPr>
          <p:spPr>
            <a:xfrm>
              <a:off x="2289592" y="5361682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0D355FB-E44A-4D36-92B6-98372B4E6E47}"/>
                </a:ext>
              </a:extLst>
            </p:cNvPr>
            <p:cNvCxnSpPr>
              <a:cxnSpLocks/>
            </p:cNvCxnSpPr>
            <p:nvPr/>
          </p:nvCxnSpPr>
          <p:spPr>
            <a:xfrm>
              <a:off x="2706842" y="5363074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30A7E06F-E193-42CE-B1D5-CE9414CC9CA1}"/>
                </a:ext>
              </a:extLst>
            </p:cNvPr>
            <p:cNvCxnSpPr>
              <a:cxnSpLocks/>
            </p:cNvCxnSpPr>
            <p:nvPr/>
          </p:nvCxnSpPr>
          <p:spPr>
            <a:xfrm>
              <a:off x="3090190" y="5353680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3557B8E-1580-40ED-9CA8-E615FA856907}"/>
                </a:ext>
              </a:extLst>
            </p:cNvPr>
            <p:cNvCxnSpPr>
              <a:cxnSpLocks/>
            </p:cNvCxnSpPr>
            <p:nvPr/>
          </p:nvCxnSpPr>
          <p:spPr>
            <a:xfrm>
              <a:off x="3505832" y="5360239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0893989E-D8E8-4B0D-9E6A-245620FDF0B7}"/>
                </a:ext>
              </a:extLst>
            </p:cNvPr>
            <p:cNvCxnSpPr>
              <a:cxnSpLocks/>
            </p:cNvCxnSpPr>
            <p:nvPr/>
          </p:nvCxnSpPr>
          <p:spPr>
            <a:xfrm>
              <a:off x="3940839" y="5371952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26CD2CD6-B5D9-455E-8639-EF65C1A82179}"/>
                </a:ext>
              </a:extLst>
            </p:cNvPr>
            <p:cNvCxnSpPr>
              <a:cxnSpLocks/>
            </p:cNvCxnSpPr>
            <p:nvPr/>
          </p:nvCxnSpPr>
          <p:spPr>
            <a:xfrm>
              <a:off x="4349212" y="5361682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770FB5D5-97C2-46DE-B64A-AF8C7A54B806}"/>
                </a:ext>
              </a:extLst>
            </p:cNvPr>
            <p:cNvCxnSpPr>
              <a:cxnSpLocks/>
            </p:cNvCxnSpPr>
            <p:nvPr/>
          </p:nvCxnSpPr>
          <p:spPr>
            <a:xfrm>
              <a:off x="4748706" y="5360239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72AE849-0F5E-4B3A-8F22-3D3F7CD99902}"/>
                </a:ext>
              </a:extLst>
            </p:cNvPr>
            <p:cNvCxnSpPr>
              <a:cxnSpLocks/>
            </p:cNvCxnSpPr>
            <p:nvPr/>
          </p:nvCxnSpPr>
          <p:spPr>
            <a:xfrm>
              <a:off x="5130446" y="5371952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0BE50D48-2095-494D-A371-20863A332019}"/>
                </a:ext>
              </a:extLst>
            </p:cNvPr>
            <p:cNvCxnSpPr>
              <a:cxnSpLocks/>
            </p:cNvCxnSpPr>
            <p:nvPr/>
          </p:nvCxnSpPr>
          <p:spPr>
            <a:xfrm>
              <a:off x="5521064" y="5353680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225F6CA6-5530-4EF6-9FB1-63121E714798}"/>
                </a:ext>
              </a:extLst>
            </p:cNvPr>
            <p:cNvCxnSpPr>
              <a:cxnSpLocks/>
            </p:cNvCxnSpPr>
            <p:nvPr/>
          </p:nvCxnSpPr>
          <p:spPr>
            <a:xfrm>
              <a:off x="5891491" y="5353680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99AE29A-6E77-49CB-92C5-DE65AA6967B6}"/>
                </a:ext>
              </a:extLst>
            </p:cNvPr>
            <p:cNvCxnSpPr>
              <a:cxnSpLocks/>
            </p:cNvCxnSpPr>
            <p:nvPr/>
          </p:nvCxnSpPr>
          <p:spPr>
            <a:xfrm>
              <a:off x="6312657" y="5353680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2A37F11E-DC93-49AD-B7B8-BBF8C4D1FAA4}"/>
                </a:ext>
              </a:extLst>
            </p:cNvPr>
            <p:cNvCxnSpPr>
              <a:cxnSpLocks/>
            </p:cNvCxnSpPr>
            <p:nvPr/>
          </p:nvCxnSpPr>
          <p:spPr>
            <a:xfrm>
              <a:off x="6673031" y="5355123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4CDEA083-F1C4-4A57-B0E7-85612E0445B4}"/>
                </a:ext>
              </a:extLst>
            </p:cNvPr>
            <p:cNvCxnSpPr>
              <a:cxnSpLocks/>
            </p:cNvCxnSpPr>
            <p:nvPr/>
          </p:nvCxnSpPr>
          <p:spPr>
            <a:xfrm>
              <a:off x="7049503" y="5369813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21900E88-5DC4-4CFF-86C6-7159CA30FB90}"/>
                </a:ext>
              </a:extLst>
            </p:cNvPr>
            <p:cNvCxnSpPr>
              <a:cxnSpLocks/>
            </p:cNvCxnSpPr>
            <p:nvPr/>
          </p:nvCxnSpPr>
          <p:spPr>
            <a:xfrm>
              <a:off x="7377977" y="5355123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2CF6F23F-7A4A-48DE-81B2-EBE93C287B33}"/>
                </a:ext>
              </a:extLst>
            </p:cNvPr>
            <p:cNvCxnSpPr>
              <a:cxnSpLocks/>
            </p:cNvCxnSpPr>
            <p:nvPr/>
          </p:nvCxnSpPr>
          <p:spPr>
            <a:xfrm>
              <a:off x="7830738" y="5353680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2C8EB3E7-9F7E-4BD0-AFAF-DF239BF733C9}"/>
                </a:ext>
              </a:extLst>
            </p:cNvPr>
            <p:cNvCxnSpPr>
              <a:cxnSpLocks/>
            </p:cNvCxnSpPr>
            <p:nvPr/>
          </p:nvCxnSpPr>
          <p:spPr>
            <a:xfrm>
              <a:off x="8230233" y="5364286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AFD92381-FA5E-4910-8715-41F3E3F2AB5A}"/>
                </a:ext>
              </a:extLst>
            </p:cNvPr>
            <p:cNvCxnSpPr>
              <a:cxnSpLocks/>
            </p:cNvCxnSpPr>
            <p:nvPr/>
          </p:nvCxnSpPr>
          <p:spPr>
            <a:xfrm>
              <a:off x="8583210" y="5366140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F741DA1C-7B85-4305-85D3-8C933977FF5D}"/>
                </a:ext>
              </a:extLst>
            </p:cNvPr>
            <p:cNvCxnSpPr>
              <a:cxnSpLocks/>
            </p:cNvCxnSpPr>
            <p:nvPr/>
          </p:nvCxnSpPr>
          <p:spPr>
            <a:xfrm>
              <a:off x="8986740" y="5378280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4D6085D2-AB8E-49BD-93C4-32E2C064846D}"/>
                </a:ext>
              </a:extLst>
            </p:cNvPr>
            <p:cNvCxnSpPr>
              <a:cxnSpLocks/>
            </p:cNvCxnSpPr>
            <p:nvPr/>
          </p:nvCxnSpPr>
          <p:spPr>
            <a:xfrm>
              <a:off x="9393140" y="5378280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EF8FFADB-3591-4E62-81E8-899F6E8F9202}"/>
                </a:ext>
              </a:extLst>
            </p:cNvPr>
            <p:cNvCxnSpPr>
              <a:cxnSpLocks/>
            </p:cNvCxnSpPr>
            <p:nvPr/>
          </p:nvCxnSpPr>
          <p:spPr>
            <a:xfrm>
              <a:off x="9808777" y="5378280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C40CD0C1-E6EB-41DA-BB09-ABAD1EE34DD5}"/>
                </a:ext>
              </a:extLst>
            </p:cNvPr>
            <p:cNvCxnSpPr>
              <a:cxnSpLocks/>
            </p:cNvCxnSpPr>
            <p:nvPr/>
          </p:nvCxnSpPr>
          <p:spPr>
            <a:xfrm>
              <a:off x="10224413" y="5369813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AAD968F1-599E-4248-B605-C759E4973499}"/>
                </a:ext>
              </a:extLst>
            </p:cNvPr>
            <p:cNvCxnSpPr>
              <a:cxnSpLocks/>
            </p:cNvCxnSpPr>
            <p:nvPr/>
          </p:nvCxnSpPr>
          <p:spPr>
            <a:xfrm>
              <a:off x="10630813" y="5369813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6F49B58C-B162-43BF-8E5B-3B1F028FE000}"/>
                </a:ext>
              </a:extLst>
            </p:cNvPr>
            <p:cNvCxnSpPr>
              <a:cxnSpLocks/>
            </p:cNvCxnSpPr>
            <p:nvPr/>
          </p:nvCxnSpPr>
          <p:spPr>
            <a:xfrm>
              <a:off x="11046449" y="5353680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8" name="Arrow: Curved Down 137">
            <a:extLst>
              <a:ext uri="{FF2B5EF4-FFF2-40B4-BE49-F238E27FC236}">
                <a16:creationId xmlns:a16="http://schemas.microsoft.com/office/drawing/2014/main" id="{CB8305CE-ED29-4197-ACEC-D5D3BF9ACCE8}"/>
              </a:ext>
            </a:extLst>
          </p:cNvPr>
          <p:cNvSpPr/>
          <p:nvPr/>
        </p:nvSpPr>
        <p:spPr>
          <a:xfrm flipH="1">
            <a:off x="10159382" y="5081428"/>
            <a:ext cx="822036" cy="267085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9" name="Arrow: Curved Down 138">
            <a:extLst>
              <a:ext uri="{FF2B5EF4-FFF2-40B4-BE49-F238E27FC236}">
                <a16:creationId xmlns:a16="http://schemas.microsoft.com/office/drawing/2014/main" id="{1EF200DE-9677-4D2C-A88D-3051F556E05E}"/>
              </a:ext>
            </a:extLst>
          </p:cNvPr>
          <p:cNvSpPr/>
          <p:nvPr/>
        </p:nvSpPr>
        <p:spPr>
          <a:xfrm flipH="1">
            <a:off x="9388939" y="5093521"/>
            <a:ext cx="822036" cy="267085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40" name="Picture 139">
            <a:extLst>
              <a:ext uri="{FF2B5EF4-FFF2-40B4-BE49-F238E27FC236}">
                <a16:creationId xmlns:a16="http://schemas.microsoft.com/office/drawing/2014/main" id="{42683793-9DC7-4D16-97EF-77439EC391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1539" y="1541360"/>
            <a:ext cx="1366320" cy="1449972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43913F67-DC21-4C5E-B096-0B2E235973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7812" y="1526444"/>
            <a:ext cx="1366320" cy="1449972"/>
          </a:xfrm>
          <a:prstGeom prst="rect">
            <a:avLst/>
          </a:prstGeom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id="{EBECC829-FF8B-4344-ACF9-C0042C5E06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1052" y="1541360"/>
            <a:ext cx="1366320" cy="1449972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4CE93841-4DF1-45E1-BC1F-81944F64C7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609" y="1508533"/>
            <a:ext cx="1366320" cy="1449972"/>
          </a:xfrm>
          <a:prstGeom prst="rect">
            <a:avLst/>
          </a:prstGeom>
        </p:spPr>
      </p:pic>
      <p:pic>
        <p:nvPicPr>
          <p:cNvPr id="144" name="Picture 143">
            <a:extLst>
              <a:ext uri="{FF2B5EF4-FFF2-40B4-BE49-F238E27FC236}">
                <a16:creationId xmlns:a16="http://schemas.microsoft.com/office/drawing/2014/main" id="{7085515A-AC85-4BB0-849F-4166B43A0D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4880" y="1518716"/>
            <a:ext cx="1366320" cy="1449972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60C21C97-1FEB-4749-88BF-5FE0850641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639" y="3114737"/>
            <a:ext cx="1366320" cy="1449972"/>
          </a:xfrm>
          <a:prstGeom prst="rect">
            <a:avLst/>
          </a:prstGeom>
        </p:spPr>
      </p:pic>
      <p:pic>
        <p:nvPicPr>
          <p:cNvPr id="146" name="Picture 145">
            <a:extLst>
              <a:ext uri="{FF2B5EF4-FFF2-40B4-BE49-F238E27FC236}">
                <a16:creationId xmlns:a16="http://schemas.microsoft.com/office/drawing/2014/main" id="{9E5621B0-6032-4E26-9204-C45A0CB384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9512" y="3096208"/>
            <a:ext cx="1366320" cy="1449972"/>
          </a:xfrm>
          <a:prstGeom prst="rect">
            <a:avLst/>
          </a:prstGeom>
        </p:spPr>
      </p:pic>
      <p:sp>
        <p:nvSpPr>
          <p:cNvPr id="84" name="Arrow: Curved Down 83">
            <a:extLst>
              <a:ext uri="{FF2B5EF4-FFF2-40B4-BE49-F238E27FC236}">
                <a16:creationId xmlns:a16="http://schemas.microsoft.com/office/drawing/2014/main" id="{C717D0E6-B904-44D1-A1C1-7E9E9DD7C98B}"/>
              </a:ext>
            </a:extLst>
          </p:cNvPr>
          <p:cNvSpPr/>
          <p:nvPr/>
        </p:nvSpPr>
        <p:spPr>
          <a:xfrm flipH="1">
            <a:off x="8592746" y="5068677"/>
            <a:ext cx="822036" cy="267085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5" name="Arrow: Curved Down 84">
            <a:extLst>
              <a:ext uri="{FF2B5EF4-FFF2-40B4-BE49-F238E27FC236}">
                <a16:creationId xmlns:a16="http://schemas.microsoft.com/office/drawing/2014/main" id="{9BCCA011-C538-44FC-A73A-1088EA3EB875}"/>
              </a:ext>
            </a:extLst>
          </p:cNvPr>
          <p:cNvSpPr/>
          <p:nvPr/>
        </p:nvSpPr>
        <p:spPr>
          <a:xfrm flipH="1">
            <a:off x="7839131" y="5086002"/>
            <a:ext cx="822036" cy="267085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87586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9F4A7E8-6E95-4550-91AB-B13DD7B7D510}"/>
              </a:ext>
            </a:extLst>
          </p:cNvPr>
          <p:cNvSpPr txBox="1"/>
          <p:nvPr/>
        </p:nvSpPr>
        <p:spPr>
          <a:xfrm>
            <a:off x="2277681" y="492955"/>
            <a:ext cx="74769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b="1" dirty="0"/>
              <a:t>six hundred and seventy five</a:t>
            </a:r>
            <a:endParaRPr lang="en-GB" sz="2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F22502-A43F-4965-A867-37F07D444A0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173" y="6322695"/>
            <a:ext cx="1395095" cy="53530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862C65F1-03C0-46C1-9446-3C1DD0915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452" y="1617838"/>
            <a:ext cx="278770" cy="134625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A405AC3E-128A-4345-8FB6-C6F9F519F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4994" y="1630119"/>
            <a:ext cx="278770" cy="134625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A17B008B-B0F0-4DB9-80B9-DCC49684D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3121" y="1638422"/>
            <a:ext cx="278770" cy="1346254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D7A23078-2678-4A97-96F7-866555625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1248" y="1638422"/>
            <a:ext cx="278770" cy="134625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078120F4-6D34-4A7E-9586-C7388D50E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7148" y="1625637"/>
            <a:ext cx="278770" cy="1346254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DB786CDD-FD1A-4493-B402-CEB9750D76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9997" y="1604682"/>
            <a:ext cx="278770" cy="134625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8613A562-556C-47C7-B674-8762F4C54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1539" y="1616963"/>
            <a:ext cx="278770" cy="1346254"/>
          </a:xfrm>
          <a:prstGeom prst="rect">
            <a:avLst/>
          </a:prstGeom>
        </p:spPr>
      </p:pic>
      <p:sp>
        <p:nvSpPr>
          <p:cNvPr id="3" name="Cube 2">
            <a:extLst>
              <a:ext uri="{FF2B5EF4-FFF2-40B4-BE49-F238E27FC236}">
                <a16:creationId xmlns:a16="http://schemas.microsoft.com/office/drawing/2014/main" id="{A4EB21E8-3851-45B7-8695-E6F12669805F}"/>
              </a:ext>
            </a:extLst>
          </p:cNvPr>
          <p:cNvSpPr/>
          <p:nvPr/>
        </p:nvSpPr>
        <p:spPr>
          <a:xfrm>
            <a:off x="10445539" y="2278678"/>
            <a:ext cx="163322" cy="163322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Cube 65">
            <a:extLst>
              <a:ext uri="{FF2B5EF4-FFF2-40B4-BE49-F238E27FC236}">
                <a16:creationId xmlns:a16="http://schemas.microsoft.com/office/drawing/2014/main" id="{029D2E62-4A4B-4029-AF52-602BC83F48A5}"/>
              </a:ext>
            </a:extLst>
          </p:cNvPr>
          <p:cNvSpPr/>
          <p:nvPr/>
        </p:nvSpPr>
        <p:spPr>
          <a:xfrm>
            <a:off x="10445539" y="2782563"/>
            <a:ext cx="163322" cy="163322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Cube 66">
            <a:extLst>
              <a:ext uri="{FF2B5EF4-FFF2-40B4-BE49-F238E27FC236}">
                <a16:creationId xmlns:a16="http://schemas.microsoft.com/office/drawing/2014/main" id="{D23B5932-DEA0-4DFD-90EC-C2690F77588F}"/>
              </a:ext>
            </a:extLst>
          </p:cNvPr>
          <p:cNvSpPr/>
          <p:nvPr/>
        </p:nvSpPr>
        <p:spPr>
          <a:xfrm>
            <a:off x="10446104" y="2542528"/>
            <a:ext cx="163322" cy="163322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Cube 67">
            <a:extLst>
              <a:ext uri="{FF2B5EF4-FFF2-40B4-BE49-F238E27FC236}">
                <a16:creationId xmlns:a16="http://schemas.microsoft.com/office/drawing/2014/main" id="{684237D8-C212-425F-91E2-ADE7D7DC6339}"/>
              </a:ext>
            </a:extLst>
          </p:cNvPr>
          <p:cNvSpPr/>
          <p:nvPr/>
        </p:nvSpPr>
        <p:spPr>
          <a:xfrm>
            <a:off x="10445539" y="2013142"/>
            <a:ext cx="163322" cy="163322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Cube 68">
            <a:extLst>
              <a:ext uri="{FF2B5EF4-FFF2-40B4-BE49-F238E27FC236}">
                <a16:creationId xmlns:a16="http://schemas.microsoft.com/office/drawing/2014/main" id="{85B63BAB-038F-4087-8D00-F0D1F9020C96}"/>
              </a:ext>
            </a:extLst>
          </p:cNvPr>
          <p:cNvSpPr/>
          <p:nvPr/>
        </p:nvSpPr>
        <p:spPr>
          <a:xfrm>
            <a:off x="10445539" y="1707732"/>
            <a:ext cx="163322" cy="163322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2E8E56C-A065-488B-BA72-89B9D908814D}"/>
              </a:ext>
            </a:extLst>
          </p:cNvPr>
          <p:cNvGrpSpPr/>
          <p:nvPr/>
        </p:nvGrpSpPr>
        <p:grpSpPr>
          <a:xfrm>
            <a:off x="1369273" y="5353680"/>
            <a:ext cx="10434329" cy="625553"/>
            <a:chOff x="1369273" y="5353680"/>
            <a:chExt cx="10434329" cy="625553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ACFF52DF-523F-4D1E-A9C6-8676AE4A83BE}"/>
                </a:ext>
              </a:extLst>
            </p:cNvPr>
            <p:cNvGrpSpPr/>
            <p:nvPr/>
          </p:nvGrpSpPr>
          <p:grpSpPr>
            <a:xfrm>
              <a:off x="1369273" y="5353680"/>
              <a:ext cx="10434329" cy="625553"/>
              <a:chOff x="1369273" y="5353680"/>
              <a:chExt cx="10434329" cy="625553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A3EA6406-7CD5-4CBC-8E59-59CFDBA80EDB}"/>
                  </a:ext>
                </a:extLst>
              </p:cNvPr>
              <p:cNvGrpSpPr/>
              <p:nvPr/>
            </p:nvGrpSpPr>
            <p:grpSpPr>
              <a:xfrm>
                <a:off x="1369273" y="5354414"/>
                <a:ext cx="10434329" cy="624819"/>
                <a:chOff x="920319" y="5427309"/>
                <a:chExt cx="10434329" cy="624819"/>
              </a:xfrm>
            </p:grpSpPr>
            <p:cxnSp>
              <p:nvCxnSpPr>
                <p:cNvPr id="110" name="Straight Arrow Connector 109">
                  <a:extLst>
                    <a:ext uri="{FF2B5EF4-FFF2-40B4-BE49-F238E27FC236}">
                      <a16:creationId xmlns:a16="http://schemas.microsoft.com/office/drawing/2014/main" id="{9407A9CD-ABCA-44BF-B865-762C124AD7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20319" y="5427309"/>
                  <a:ext cx="10162820" cy="5825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876B5D77-C9AB-4C34-8AE8-5FBA6D2AAEE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69507" y="5445507"/>
                  <a:ext cx="0" cy="186609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9F27FBF6-DEC9-4365-86F7-15BAD80400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46701" y="5433134"/>
                  <a:ext cx="0" cy="211365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>
                  <a:extLst>
                    <a:ext uri="{FF2B5EF4-FFF2-40B4-BE49-F238E27FC236}">
                      <a16:creationId xmlns:a16="http://schemas.microsoft.com/office/drawing/2014/main" id="{704D77F3-5241-4FAD-ACA1-4F5773C933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86218" y="5445507"/>
                  <a:ext cx="0" cy="186611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>
                  <a:extLst>
                    <a:ext uri="{FF2B5EF4-FFF2-40B4-BE49-F238E27FC236}">
                      <a16:creationId xmlns:a16="http://schemas.microsoft.com/office/drawing/2014/main" id="{A4C73CFC-E61D-41D9-A7BA-512B03E50A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52727" y="5433134"/>
                  <a:ext cx="0" cy="198982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C58E5C5E-1B83-41A0-AB59-D458AECE209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67239" y="5433134"/>
                  <a:ext cx="0" cy="198982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id="{F6526AA0-6BA2-46DB-8748-992FA0BDD6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35946" y="5433134"/>
                  <a:ext cx="0" cy="198983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>
                  <a:extLst>
                    <a:ext uri="{FF2B5EF4-FFF2-40B4-BE49-F238E27FC236}">
                      <a16:creationId xmlns:a16="http://schemas.microsoft.com/office/drawing/2014/main" id="{59A30BFA-614C-4747-9944-15DEC415C7D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35441" y="5433134"/>
                  <a:ext cx="0" cy="198983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>
                  <a:extLst>
                    <a:ext uri="{FF2B5EF4-FFF2-40B4-BE49-F238E27FC236}">
                      <a16:creationId xmlns:a16="http://schemas.microsoft.com/office/drawing/2014/main" id="{6A176325-936B-4643-BB66-5B9D9AF79C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861570" y="5433134"/>
                  <a:ext cx="0" cy="198984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>
                  <a:extLst>
                    <a:ext uri="{FF2B5EF4-FFF2-40B4-BE49-F238E27FC236}">
                      <a16:creationId xmlns:a16="http://schemas.microsoft.com/office/drawing/2014/main" id="{4380C636-BAC7-4482-9971-9BFF2C1BFAF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04948" y="5433134"/>
                  <a:ext cx="0" cy="198989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>
                  <a:extLst>
                    <a:ext uri="{FF2B5EF4-FFF2-40B4-BE49-F238E27FC236}">
                      <a16:creationId xmlns:a16="http://schemas.microsoft.com/office/drawing/2014/main" id="{C3B04F5B-365A-4860-9C3B-32F6A868786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97045" y="5433134"/>
                  <a:ext cx="0" cy="198989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>
                  <a:extLst>
                    <a:ext uri="{FF2B5EF4-FFF2-40B4-BE49-F238E27FC236}">
                      <a16:creationId xmlns:a16="http://schemas.microsoft.com/office/drawing/2014/main" id="{E7809A14-3EA0-436E-8742-71164A8CB7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87662" y="5433134"/>
                  <a:ext cx="0" cy="198989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>
                  <a:extLst>
                    <a:ext uri="{FF2B5EF4-FFF2-40B4-BE49-F238E27FC236}">
                      <a16:creationId xmlns:a16="http://schemas.microsoft.com/office/drawing/2014/main" id="{F3EFC72E-4368-4DF3-988D-55A71846A4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87158" y="5433134"/>
                  <a:ext cx="0" cy="198989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>
                  <a:extLst>
                    <a:ext uri="{FF2B5EF4-FFF2-40B4-BE49-F238E27FC236}">
                      <a16:creationId xmlns:a16="http://schemas.microsoft.com/office/drawing/2014/main" id="{62DA6935-8994-4182-91A6-88152E0467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40281" y="5433134"/>
                  <a:ext cx="0" cy="211199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>
                  <a:extLst>
                    <a:ext uri="{FF2B5EF4-FFF2-40B4-BE49-F238E27FC236}">
                      <a16:creationId xmlns:a16="http://schemas.microsoft.com/office/drawing/2014/main" id="{21E65824-C9F9-4F9F-A72C-337159A9BA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70847" y="5433134"/>
                  <a:ext cx="0" cy="211199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>
                  <a:extLst>
                    <a:ext uri="{FF2B5EF4-FFF2-40B4-BE49-F238E27FC236}">
                      <a16:creationId xmlns:a16="http://schemas.microsoft.com/office/drawing/2014/main" id="{FD11F25C-232C-4D29-B4FE-C3EE607592A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22996" y="5433134"/>
                  <a:ext cx="0" cy="21813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>
                  <a:extLst>
                    <a:ext uri="{FF2B5EF4-FFF2-40B4-BE49-F238E27FC236}">
                      <a16:creationId xmlns:a16="http://schemas.microsoft.com/office/drawing/2014/main" id="{DD79DB3D-F265-4D63-BD5C-78B29BC044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78103" y="5433134"/>
                  <a:ext cx="0" cy="223749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>
                  <a:extLst>
                    <a:ext uri="{FF2B5EF4-FFF2-40B4-BE49-F238E27FC236}">
                      <a16:creationId xmlns:a16="http://schemas.microsoft.com/office/drawing/2014/main" id="{E469AF3C-27E3-42D5-829D-45CDDD97C7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975109" y="5445507"/>
                  <a:ext cx="0" cy="20575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id="{69CE96BE-2E65-4E75-BA1B-94583DD266F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567302" y="5433134"/>
                  <a:ext cx="854" cy="198982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>
                  <a:extLst>
                    <a:ext uri="{FF2B5EF4-FFF2-40B4-BE49-F238E27FC236}">
                      <a16:creationId xmlns:a16="http://schemas.microsoft.com/office/drawing/2014/main" id="{BAE57CFE-43F0-48B0-8215-B67F28B60C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596327" y="5445507"/>
                  <a:ext cx="0" cy="198826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0686687A-BA90-4282-9937-D866AF4A01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319295" y="5433134"/>
                  <a:ext cx="0" cy="223749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1DAD425D-C150-4C93-AF8F-AD8DD2506AB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32670" y="5445507"/>
                  <a:ext cx="0" cy="20465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5E64FE80-4CE0-4333-ABDB-D327EF69E9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167675" y="5445507"/>
                  <a:ext cx="0" cy="224904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37" name="TextBox 136">
                  <a:extLst>
                    <a:ext uri="{FF2B5EF4-FFF2-40B4-BE49-F238E27FC236}">
                      <a16:creationId xmlns:a16="http://schemas.microsoft.com/office/drawing/2014/main" id="{91AE49AA-B177-4E36-A77F-33696E58C5B2}"/>
                    </a:ext>
                  </a:extLst>
                </p:cNvPr>
                <p:cNvSpPr txBox="1"/>
                <p:nvPr/>
              </p:nvSpPr>
              <p:spPr>
                <a:xfrm>
                  <a:off x="1093506" y="5682796"/>
                  <a:ext cx="1026114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/>
                    <a:t>0          100         200         300          400        500         600       700         800       900         1000       1100        1200</a:t>
                  </a:r>
                </a:p>
              </p:txBody>
            </p:sp>
          </p:grp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F2D81D99-6921-49EF-BD95-0C8100C68D6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407002" y="5360973"/>
                <a:ext cx="4439" cy="248183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088FB9E3-4012-41D9-8256-D96C5060BD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32544" y="5353680"/>
                <a:ext cx="1309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225F6835-791C-4A13-AFEF-92D86B927EC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288893" y="5362720"/>
                <a:ext cx="4439" cy="248183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873C38B-014F-4E6F-B0C7-1FDD1F271206}"/>
                </a:ext>
              </a:extLst>
            </p:cNvPr>
            <p:cNvCxnSpPr>
              <a:cxnSpLocks/>
            </p:cNvCxnSpPr>
            <p:nvPr/>
          </p:nvCxnSpPr>
          <p:spPr>
            <a:xfrm>
              <a:off x="1898975" y="5353680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A888FC5-4A01-4890-A62A-CD3D3C6FFB33}"/>
                </a:ext>
              </a:extLst>
            </p:cNvPr>
            <p:cNvCxnSpPr>
              <a:cxnSpLocks/>
            </p:cNvCxnSpPr>
            <p:nvPr/>
          </p:nvCxnSpPr>
          <p:spPr>
            <a:xfrm>
              <a:off x="2289592" y="5361682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0D355FB-E44A-4D36-92B6-98372B4E6E47}"/>
                </a:ext>
              </a:extLst>
            </p:cNvPr>
            <p:cNvCxnSpPr>
              <a:cxnSpLocks/>
            </p:cNvCxnSpPr>
            <p:nvPr/>
          </p:nvCxnSpPr>
          <p:spPr>
            <a:xfrm>
              <a:off x="2706842" y="5363074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30A7E06F-E193-42CE-B1D5-CE9414CC9CA1}"/>
                </a:ext>
              </a:extLst>
            </p:cNvPr>
            <p:cNvCxnSpPr>
              <a:cxnSpLocks/>
            </p:cNvCxnSpPr>
            <p:nvPr/>
          </p:nvCxnSpPr>
          <p:spPr>
            <a:xfrm>
              <a:off x="3090190" y="5353680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3557B8E-1580-40ED-9CA8-E615FA856907}"/>
                </a:ext>
              </a:extLst>
            </p:cNvPr>
            <p:cNvCxnSpPr>
              <a:cxnSpLocks/>
            </p:cNvCxnSpPr>
            <p:nvPr/>
          </p:nvCxnSpPr>
          <p:spPr>
            <a:xfrm>
              <a:off x="3505832" y="5360239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0893989E-D8E8-4B0D-9E6A-245620FDF0B7}"/>
                </a:ext>
              </a:extLst>
            </p:cNvPr>
            <p:cNvCxnSpPr>
              <a:cxnSpLocks/>
            </p:cNvCxnSpPr>
            <p:nvPr/>
          </p:nvCxnSpPr>
          <p:spPr>
            <a:xfrm>
              <a:off x="3940839" y="5371952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26CD2CD6-B5D9-455E-8639-EF65C1A82179}"/>
                </a:ext>
              </a:extLst>
            </p:cNvPr>
            <p:cNvCxnSpPr>
              <a:cxnSpLocks/>
            </p:cNvCxnSpPr>
            <p:nvPr/>
          </p:nvCxnSpPr>
          <p:spPr>
            <a:xfrm>
              <a:off x="4349212" y="5361682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770FB5D5-97C2-46DE-B64A-AF8C7A54B806}"/>
                </a:ext>
              </a:extLst>
            </p:cNvPr>
            <p:cNvCxnSpPr>
              <a:cxnSpLocks/>
            </p:cNvCxnSpPr>
            <p:nvPr/>
          </p:nvCxnSpPr>
          <p:spPr>
            <a:xfrm>
              <a:off x="4748706" y="5360239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72AE849-0F5E-4B3A-8F22-3D3F7CD99902}"/>
                </a:ext>
              </a:extLst>
            </p:cNvPr>
            <p:cNvCxnSpPr>
              <a:cxnSpLocks/>
            </p:cNvCxnSpPr>
            <p:nvPr/>
          </p:nvCxnSpPr>
          <p:spPr>
            <a:xfrm>
              <a:off x="5130446" y="5371952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0BE50D48-2095-494D-A371-20863A332019}"/>
                </a:ext>
              </a:extLst>
            </p:cNvPr>
            <p:cNvCxnSpPr>
              <a:cxnSpLocks/>
            </p:cNvCxnSpPr>
            <p:nvPr/>
          </p:nvCxnSpPr>
          <p:spPr>
            <a:xfrm>
              <a:off x="5521064" y="5353680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225F6CA6-5530-4EF6-9FB1-63121E714798}"/>
                </a:ext>
              </a:extLst>
            </p:cNvPr>
            <p:cNvCxnSpPr>
              <a:cxnSpLocks/>
            </p:cNvCxnSpPr>
            <p:nvPr/>
          </p:nvCxnSpPr>
          <p:spPr>
            <a:xfrm>
              <a:off x="5891491" y="5353680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99AE29A-6E77-49CB-92C5-DE65AA6967B6}"/>
                </a:ext>
              </a:extLst>
            </p:cNvPr>
            <p:cNvCxnSpPr>
              <a:cxnSpLocks/>
            </p:cNvCxnSpPr>
            <p:nvPr/>
          </p:nvCxnSpPr>
          <p:spPr>
            <a:xfrm>
              <a:off x="6312657" y="5353680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2A37F11E-DC93-49AD-B7B8-BBF8C4D1FAA4}"/>
                </a:ext>
              </a:extLst>
            </p:cNvPr>
            <p:cNvCxnSpPr>
              <a:cxnSpLocks/>
            </p:cNvCxnSpPr>
            <p:nvPr/>
          </p:nvCxnSpPr>
          <p:spPr>
            <a:xfrm>
              <a:off x="6673031" y="5355123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4CDEA083-F1C4-4A57-B0E7-85612E0445B4}"/>
                </a:ext>
              </a:extLst>
            </p:cNvPr>
            <p:cNvCxnSpPr>
              <a:cxnSpLocks/>
            </p:cNvCxnSpPr>
            <p:nvPr/>
          </p:nvCxnSpPr>
          <p:spPr>
            <a:xfrm>
              <a:off x="7049503" y="5369813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21900E88-5DC4-4CFF-86C6-7159CA30FB90}"/>
                </a:ext>
              </a:extLst>
            </p:cNvPr>
            <p:cNvCxnSpPr>
              <a:cxnSpLocks/>
            </p:cNvCxnSpPr>
            <p:nvPr/>
          </p:nvCxnSpPr>
          <p:spPr>
            <a:xfrm>
              <a:off x="7377977" y="5355123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2CF6F23F-7A4A-48DE-81B2-EBE93C287B33}"/>
                </a:ext>
              </a:extLst>
            </p:cNvPr>
            <p:cNvCxnSpPr>
              <a:cxnSpLocks/>
            </p:cNvCxnSpPr>
            <p:nvPr/>
          </p:nvCxnSpPr>
          <p:spPr>
            <a:xfrm>
              <a:off x="7830738" y="5353680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2C8EB3E7-9F7E-4BD0-AFAF-DF239BF733C9}"/>
                </a:ext>
              </a:extLst>
            </p:cNvPr>
            <p:cNvCxnSpPr>
              <a:cxnSpLocks/>
            </p:cNvCxnSpPr>
            <p:nvPr/>
          </p:nvCxnSpPr>
          <p:spPr>
            <a:xfrm>
              <a:off x="8230233" y="5364286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AFD92381-FA5E-4910-8715-41F3E3F2AB5A}"/>
                </a:ext>
              </a:extLst>
            </p:cNvPr>
            <p:cNvCxnSpPr>
              <a:cxnSpLocks/>
            </p:cNvCxnSpPr>
            <p:nvPr/>
          </p:nvCxnSpPr>
          <p:spPr>
            <a:xfrm>
              <a:off x="8583210" y="5366140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F741DA1C-7B85-4305-85D3-8C933977FF5D}"/>
                </a:ext>
              </a:extLst>
            </p:cNvPr>
            <p:cNvCxnSpPr>
              <a:cxnSpLocks/>
            </p:cNvCxnSpPr>
            <p:nvPr/>
          </p:nvCxnSpPr>
          <p:spPr>
            <a:xfrm>
              <a:off x="8986740" y="5378280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4D6085D2-AB8E-49BD-93C4-32E2C064846D}"/>
                </a:ext>
              </a:extLst>
            </p:cNvPr>
            <p:cNvCxnSpPr>
              <a:cxnSpLocks/>
            </p:cNvCxnSpPr>
            <p:nvPr/>
          </p:nvCxnSpPr>
          <p:spPr>
            <a:xfrm>
              <a:off x="9393140" y="5378280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EF8FFADB-3591-4E62-81E8-899F6E8F9202}"/>
                </a:ext>
              </a:extLst>
            </p:cNvPr>
            <p:cNvCxnSpPr>
              <a:cxnSpLocks/>
            </p:cNvCxnSpPr>
            <p:nvPr/>
          </p:nvCxnSpPr>
          <p:spPr>
            <a:xfrm>
              <a:off x="9808777" y="5378280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C40CD0C1-E6EB-41DA-BB09-ABAD1EE34DD5}"/>
                </a:ext>
              </a:extLst>
            </p:cNvPr>
            <p:cNvCxnSpPr>
              <a:cxnSpLocks/>
            </p:cNvCxnSpPr>
            <p:nvPr/>
          </p:nvCxnSpPr>
          <p:spPr>
            <a:xfrm>
              <a:off x="10224413" y="5369813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AAD968F1-599E-4248-B605-C759E4973499}"/>
                </a:ext>
              </a:extLst>
            </p:cNvPr>
            <p:cNvCxnSpPr>
              <a:cxnSpLocks/>
            </p:cNvCxnSpPr>
            <p:nvPr/>
          </p:nvCxnSpPr>
          <p:spPr>
            <a:xfrm>
              <a:off x="10630813" y="5369813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6F49B58C-B162-43BF-8E5B-3B1F028FE000}"/>
                </a:ext>
              </a:extLst>
            </p:cNvPr>
            <p:cNvCxnSpPr>
              <a:cxnSpLocks/>
            </p:cNvCxnSpPr>
            <p:nvPr/>
          </p:nvCxnSpPr>
          <p:spPr>
            <a:xfrm>
              <a:off x="11046449" y="5353680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8" name="Arrow: Curved Down 137">
            <a:extLst>
              <a:ext uri="{FF2B5EF4-FFF2-40B4-BE49-F238E27FC236}">
                <a16:creationId xmlns:a16="http://schemas.microsoft.com/office/drawing/2014/main" id="{CB8305CE-ED29-4197-ACEC-D5D3BF9ACCE8}"/>
              </a:ext>
            </a:extLst>
          </p:cNvPr>
          <p:cNvSpPr/>
          <p:nvPr/>
        </p:nvSpPr>
        <p:spPr>
          <a:xfrm flipH="1">
            <a:off x="10159382" y="5081428"/>
            <a:ext cx="822036" cy="267085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9" name="Arrow: Curved Down 138">
            <a:extLst>
              <a:ext uri="{FF2B5EF4-FFF2-40B4-BE49-F238E27FC236}">
                <a16:creationId xmlns:a16="http://schemas.microsoft.com/office/drawing/2014/main" id="{1EF200DE-9677-4D2C-A88D-3051F556E05E}"/>
              </a:ext>
            </a:extLst>
          </p:cNvPr>
          <p:cNvSpPr/>
          <p:nvPr/>
        </p:nvSpPr>
        <p:spPr>
          <a:xfrm flipH="1">
            <a:off x="9388939" y="5093521"/>
            <a:ext cx="822036" cy="267085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40" name="Picture 139">
            <a:extLst>
              <a:ext uri="{FF2B5EF4-FFF2-40B4-BE49-F238E27FC236}">
                <a16:creationId xmlns:a16="http://schemas.microsoft.com/office/drawing/2014/main" id="{42683793-9DC7-4D16-97EF-77439EC391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1539" y="1541360"/>
            <a:ext cx="1366320" cy="1449972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43913F67-DC21-4C5E-B096-0B2E235973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7812" y="1526444"/>
            <a:ext cx="1366320" cy="1449972"/>
          </a:xfrm>
          <a:prstGeom prst="rect">
            <a:avLst/>
          </a:prstGeom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id="{EBECC829-FF8B-4344-ACF9-C0042C5E06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1052" y="1541360"/>
            <a:ext cx="1366320" cy="1449972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4CE93841-4DF1-45E1-BC1F-81944F64C7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609" y="1508533"/>
            <a:ext cx="1366320" cy="1449972"/>
          </a:xfrm>
          <a:prstGeom prst="rect">
            <a:avLst/>
          </a:prstGeom>
        </p:spPr>
      </p:pic>
      <p:pic>
        <p:nvPicPr>
          <p:cNvPr id="144" name="Picture 143">
            <a:extLst>
              <a:ext uri="{FF2B5EF4-FFF2-40B4-BE49-F238E27FC236}">
                <a16:creationId xmlns:a16="http://schemas.microsoft.com/office/drawing/2014/main" id="{7085515A-AC85-4BB0-849F-4166B43A0D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4880" y="1518716"/>
            <a:ext cx="1366320" cy="1449972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60C21C97-1FEB-4749-88BF-5FE0850641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639" y="3114737"/>
            <a:ext cx="1366320" cy="1449972"/>
          </a:xfrm>
          <a:prstGeom prst="rect">
            <a:avLst/>
          </a:prstGeom>
        </p:spPr>
      </p:pic>
      <p:sp>
        <p:nvSpPr>
          <p:cNvPr id="84" name="Arrow: Curved Down 83">
            <a:extLst>
              <a:ext uri="{FF2B5EF4-FFF2-40B4-BE49-F238E27FC236}">
                <a16:creationId xmlns:a16="http://schemas.microsoft.com/office/drawing/2014/main" id="{C717D0E6-B904-44D1-A1C1-7E9E9DD7C98B}"/>
              </a:ext>
            </a:extLst>
          </p:cNvPr>
          <p:cNvSpPr/>
          <p:nvPr/>
        </p:nvSpPr>
        <p:spPr>
          <a:xfrm flipH="1">
            <a:off x="8592746" y="5068677"/>
            <a:ext cx="822036" cy="267085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5" name="Arrow: Curved Down 84">
            <a:extLst>
              <a:ext uri="{FF2B5EF4-FFF2-40B4-BE49-F238E27FC236}">
                <a16:creationId xmlns:a16="http://schemas.microsoft.com/office/drawing/2014/main" id="{9BCCA011-C538-44FC-A73A-1088EA3EB875}"/>
              </a:ext>
            </a:extLst>
          </p:cNvPr>
          <p:cNvSpPr/>
          <p:nvPr/>
        </p:nvSpPr>
        <p:spPr>
          <a:xfrm flipH="1">
            <a:off x="7839131" y="5086002"/>
            <a:ext cx="822036" cy="267085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8" name="Arrow: Curved Down 87">
            <a:extLst>
              <a:ext uri="{FF2B5EF4-FFF2-40B4-BE49-F238E27FC236}">
                <a16:creationId xmlns:a16="http://schemas.microsoft.com/office/drawing/2014/main" id="{0229B52D-58CE-45FB-A9AD-542788335FE4}"/>
              </a:ext>
            </a:extLst>
          </p:cNvPr>
          <p:cNvSpPr/>
          <p:nvPr/>
        </p:nvSpPr>
        <p:spPr>
          <a:xfrm flipH="1">
            <a:off x="7022695" y="5060089"/>
            <a:ext cx="822036" cy="267085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39539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9F4A7E8-6E95-4550-91AB-B13DD7B7D510}"/>
              </a:ext>
            </a:extLst>
          </p:cNvPr>
          <p:cNvSpPr txBox="1"/>
          <p:nvPr/>
        </p:nvSpPr>
        <p:spPr>
          <a:xfrm>
            <a:off x="2145882" y="492955"/>
            <a:ext cx="77405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b="1" dirty="0"/>
              <a:t>five hundred and seventy five</a:t>
            </a:r>
            <a:endParaRPr lang="en-GB" sz="2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F22502-A43F-4965-A867-37F07D444A0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173" y="6322695"/>
            <a:ext cx="1395095" cy="53530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862C65F1-03C0-46C1-9446-3C1DD0915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452" y="1617838"/>
            <a:ext cx="278770" cy="134625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A405AC3E-128A-4345-8FB6-C6F9F519F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4994" y="1630119"/>
            <a:ext cx="278770" cy="134625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A17B008B-B0F0-4DB9-80B9-DCC49684D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3121" y="1638422"/>
            <a:ext cx="278770" cy="1346254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D7A23078-2678-4A97-96F7-866555625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1248" y="1638422"/>
            <a:ext cx="278770" cy="134625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078120F4-6D34-4A7E-9586-C7388D50E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7148" y="1625637"/>
            <a:ext cx="278770" cy="1346254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DB786CDD-FD1A-4493-B402-CEB9750D76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9997" y="1604682"/>
            <a:ext cx="278770" cy="134625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8613A562-556C-47C7-B674-8762F4C54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1539" y="1616963"/>
            <a:ext cx="278770" cy="1346254"/>
          </a:xfrm>
          <a:prstGeom prst="rect">
            <a:avLst/>
          </a:prstGeom>
        </p:spPr>
      </p:pic>
      <p:sp>
        <p:nvSpPr>
          <p:cNvPr id="3" name="Cube 2">
            <a:extLst>
              <a:ext uri="{FF2B5EF4-FFF2-40B4-BE49-F238E27FC236}">
                <a16:creationId xmlns:a16="http://schemas.microsoft.com/office/drawing/2014/main" id="{A4EB21E8-3851-45B7-8695-E6F12669805F}"/>
              </a:ext>
            </a:extLst>
          </p:cNvPr>
          <p:cNvSpPr/>
          <p:nvPr/>
        </p:nvSpPr>
        <p:spPr>
          <a:xfrm>
            <a:off x="10445539" y="2278678"/>
            <a:ext cx="163322" cy="163322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Cube 65">
            <a:extLst>
              <a:ext uri="{FF2B5EF4-FFF2-40B4-BE49-F238E27FC236}">
                <a16:creationId xmlns:a16="http://schemas.microsoft.com/office/drawing/2014/main" id="{029D2E62-4A4B-4029-AF52-602BC83F48A5}"/>
              </a:ext>
            </a:extLst>
          </p:cNvPr>
          <p:cNvSpPr/>
          <p:nvPr/>
        </p:nvSpPr>
        <p:spPr>
          <a:xfrm>
            <a:off x="10445539" y="2782563"/>
            <a:ext cx="163322" cy="163322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Cube 66">
            <a:extLst>
              <a:ext uri="{FF2B5EF4-FFF2-40B4-BE49-F238E27FC236}">
                <a16:creationId xmlns:a16="http://schemas.microsoft.com/office/drawing/2014/main" id="{D23B5932-DEA0-4DFD-90EC-C2690F77588F}"/>
              </a:ext>
            </a:extLst>
          </p:cNvPr>
          <p:cNvSpPr/>
          <p:nvPr/>
        </p:nvSpPr>
        <p:spPr>
          <a:xfrm>
            <a:off x="10446104" y="2542528"/>
            <a:ext cx="163322" cy="163322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Cube 67">
            <a:extLst>
              <a:ext uri="{FF2B5EF4-FFF2-40B4-BE49-F238E27FC236}">
                <a16:creationId xmlns:a16="http://schemas.microsoft.com/office/drawing/2014/main" id="{684237D8-C212-425F-91E2-ADE7D7DC6339}"/>
              </a:ext>
            </a:extLst>
          </p:cNvPr>
          <p:cNvSpPr/>
          <p:nvPr/>
        </p:nvSpPr>
        <p:spPr>
          <a:xfrm>
            <a:off x="10445539" y="2013142"/>
            <a:ext cx="163322" cy="163322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Cube 68">
            <a:extLst>
              <a:ext uri="{FF2B5EF4-FFF2-40B4-BE49-F238E27FC236}">
                <a16:creationId xmlns:a16="http://schemas.microsoft.com/office/drawing/2014/main" id="{85B63BAB-038F-4087-8D00-F0D1F9020C96}"/>
              </a:ext>
            </a:extLst>
          </p:cNvPr>
          <p:cNvSpPr/>
          <p:nvPr/>
        </p:nvSpPr>
        <p:spPr>
          <a:xfrm>
            <a:off x="10445539" y="1707732"/>
            <a:ext cx="163322" cy="163322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2E8E56C-A065-488B-BA72-89B9D908814D}"/>
              </a:ext>
            </a:extLst>
          </p:cNvPr>
          <p:cNvGrpSpPr/>
          <p:nvPr/>
        </p:nvGrpSpPr>
        <p:grpSpPr>
          <a:xfrm>
            <a:off x="1369273" y="5353680"/>
            <a:ext cx="10434329" cy="625553"/>
            <a:chOff x="1369273" y="5353680"/>
            <a:chExt cx="10434329" cy="625553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ACFF52DF-523F-4D1E-A9C6-8676AE4A83BE}"/>
                </a:ext>
              </a:extLst>
            </p:cNvPr>
            <p:cNvGrpSpPr/>
            <p:nvPr/>
          </p:nvGrpSpPr>
          <p:grpSpPr>
            <a:xfrm>
              <a:off x="1369273" y="5353680"/>
              <a:ext cx="10434329" cy="625553"/>
              <a:chOff x="1369273" y="5353680"/>
              <a:chExt cx="10434329" cy="625553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A3EA6406-7CD5-4CBC-8E59-59CFDBA80EDB}"/>
                  </a:ext>
                </a:extLst>
              </p:cNvPr>
              <p:cNvGrpSpPr/>
              <p:nvPr/>
            </p:nvGrpSpPr>
            <p:grpSpPr>
              <a:xfrm>
                <a:off x="1369273" y="5354414"/>
                <a:ext cx="10434329" cy="624819"/>
                <a:chOff x="920319" y="5427309"/>
                <a:chExt cx="10434329" cy="624819"/>
              </a:xfrm>
            </p:grpSpPr>
            <p:cxnSp>
              <p:nvCxnSpPr>
                <p:cNvPr id="110" name="Straight Arrow Connector 109">
                  <a:extLst>
                    <a:ext uri="{FF2B5EF4-FFF2-40B4-BE49-F238E27FC236}">
                      <a16:creationId xmlns:a16="http://schemas.microsoft.com/office/drawing/2014/main" id="{9407A9CD-ABCA-44BF-B865-762C124AD7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20319" y="5427309"/>
                  <a:ext cx="10162820" cy="5825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876B5D77-C9AB-4C34-8AE8-5FBA6D2AAEE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69507" y="5445507"/>
                  <a:ext cx="0" cy="186609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9F27FBF6-DEC9-4365-86F7-15BAD80400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46701" y="5433134"/>
                  <a:ext cx="0" cy="211365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>
                  <a:extLst>
                    <a:ext uri="{FF2B5EF4-FFF2-40B4-BE49-F238E27FC236}">
                      <a16:creationId xmlns:a16="http://schemas.microsoft.com/office/drawing/2014/main" id="{704D77F3-5241-4FAD-ACA1-4F5773C933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86218" y="5445507"/>
                  <a:ext cx="0" cy="186611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>
                  <a:extLst>
                    <a:ext uri="{FF2B5EF4-FFF2-40B4-BE49-F238E27FC236}">
                      <a16:creationId xmlns:a16="http://schemas.microsoft.com/office/drawing/2014/main" id="{A4C73CFC-E61D-41D9-A7BA-512B03E50A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52727" y="5433134"/>
                  <a:ext cx="0" cy="198982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C58E5C5E-1B83-41A0-AB59-D458AECE209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67239" y="5433134"/>
                  <a:ext cx="0" cy="198982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id="{F6526AA0-6BA2-46DB-8748-992FA0BDD6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35946" y="5433134"/>
                  <a:ext cx="0" cy="198983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>
                  <a:extLst>
                    <a:ext uri="{FF2B5EF4-FFF2-40B4-BE49-F238E27FC236}">
                      <a16:creationId xmlns:a16="http://schemas.microsoft.com/office/drawing/2014/main" id="{59A30BFA-614C-4747-9944-15DEC415C7D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35441" y="5433134"/>
                  <a:ext cx="0" cy="198983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>
                  <a:extLst>
                    <a:ext uri="{FF2B5EF4-FFF2-40B4-BE49-F238E27FC236}">
                      <a16:creationId xmlns:a16="http://schemas.microsoft.com/office/drawing/2014/main" id="{6A176325-936B-4643-BB66-5B9D9AF79C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861570" y="5433134"/>
                  <a:ext cx="0" cy="198984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>
                  <a:extLst>
                    <a:ext uri="{FF2B5EF4-FFF2-40B4-BE49-F238E27FC236}">
                      <a16:creationId xmlns:a16="http://schemas.microsoft.com/office/drawing/2014/main" id="{4380C636-BAC7-4482-9971-9BFF2C1BFAF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04948" y="5433134"/>
                  <a:ext cx="0" cy="198989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>
                  <a:extLst>
                    <a:ext uri="{FF2B5EF4-FFF2-40B4-BE49-F238E27FC236}">
                      <a16:creationId xmlns:a16="http://schemas.microsoft.com/office/drawing/2014/main" id="{C3B04F5B-365A-4860-9C3B-32F6A868786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97045" y="5433134"/>
                  <a:ext cx="0" cy="198989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>
                  <a:extLst>
                    <a:ext uri="{FF2B5EF4-FFF2-40B4-BE49-F238E27FC236}">
                      <a16:creationId xmlns:a16="http://schemas.microsoft.com/office/drawing/2014/main" id="{E7809A14-3EA0-436E-8742-71164A8CB7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87662" y="5433134"/>
                  <a:ext cx="0" cy="198989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>
                  <a:extLst>
                    <a:ext uri="{FF2B5EF4-FFF2-40B4-BE49-F238E27FC236}">
                      <a16:creationId xmlns:a16="http://schemas.microsoft.com/office/drawing/2014/main" id="{F3EFC72E-4368-4DF3-988D-55A71846A4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87158" y="5433134"/>
                  <a:ext cx="0" cy="198989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>
                  <a:extLst>
                    <a:ext uri="{FF2B5EF4-FFF2-40B4-BE49-F238E27FC236}">
                      <a16:creationId xmlns:a16="http://schemas.microsoft.com/office/drawing/2014/main" id="{62DA6935-8994-4182-91A6-88152E0467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40281" y="5433134"/>
                  <a:ext cx="0" cy="211199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>
                  <a:extLst>
                    <a:ext uri="{FF2B5EF4-FFF2-40B4-BE49-F238E27FC236}">
                      <a16:creationId xmlns:a16="http://schemas.microsoft.com/office/drawing/2014/main" id="{21E65824-C9F9-4F9F-A72C-337159A9BA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70847" y="5433134"/>
                  <a:ext cx="0" cy="211199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>
                  <a:extLst>
                    <a:ext uri="{FF2B5EF4-FFF2-40B4-BE49-F238E27FC236}">
                      <a16:creationId xmlns:a16="http://schemas.microsoft.com/office/drawing/2014/main" id="{FD11F25C-232C-4D29-B4FE-C3EE607592A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22996" y="5433134"/>
                  <a:ext cx="0" cy="21813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>
                  <a:extLst>
                    <a:ext uri="{FF2B5EF4-FFF2-40B4-BE49-F238E27FC236}">
                      <a16:creationId xmlns:a16="http://schemas.microsoft.com/office/drawing/2014/main" id="{DD79DB3D-F265-4D63-BD5C-78B29BC044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78103" y="5433134"/>
                  <a:ext cx="0" cy="223749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>
                  <a:extLst>
                    <a:ext uri="{FF2B5EF4-FFF2-40B4-BE49-F238E27FC236}">
                      <a16:creationId xmlns:a16="http://schemas.microsoft.com/office/drawing/2014/main" id="{E469AF3C-27E3-42D5-829D-45CDDD97C7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975109" y="5445507"/>
                  <a:ext cx="0" cy="20575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id="{69CE96BE-2E65-4E75-BA1B-94583DD266F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567302" y="5433134"/>
                  <a:ext cx="854" cy="198982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>
                  <a:extLst>
                    <a:ext uri="{FF2B5EF4-FFF2-40B4-BE49-F238E27FC236}">
                      <a16:creationId xmlns:a16="http://schemas.microsoft.com/office/drawing/2014/main" id="{BAE57CFE-43F0-48B0-8215-B67F28B60C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596327" y="5445507"/>
                  <a:ext cx="0" cy="198826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0686687A-BA90-4282-9937-D866AF4A01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319295" y="5433134"/>
                  <a:ext cx="0" cy="223749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1DAD425D-C150-4C93-AF8F-AD8DD2506AB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32670" y="5445507"/>
                  <a:ext cx="0" cy="20465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5E64FE80-4CE0-4333-ABDB-D327EF69E9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167675" y="5445507"/>
                  <a:ext cx="0" cy="224904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37" name="TextBox 136">
                  <a:extLst>
                    <a:ext uri="{FF2B5EF4-FFF2-40B4-BE49-F238E27FC236}">
                      <a16:creationId xmlns:a16="http://schemas.microsoft.com/office/drawing/2014/main" id="{91AE49AA-B177-4E36-A77F-33696E58C5B2}"/>
                    </a:ext>
                  </a:extLst>
                </p:cNvPr>
                <p:cNvSpPr txBox="1"/>
                <p:nvPr/>
              </p:nvSpPr>
              <p:spPr>
                <a:xfrm>
                  <a:off x="1093506" y="5682796"/>
                  <a:ext cx="1026114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/>
                    <a:t>0          100         200         300          400        500         600       700         800       900         1000       1100        1200</a:t>
                  </a:r>
                </a:p>
              </p:txBody>
            </p:sp>
          </p:grp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F2D81D99-6921-49EF-BD95-0C8100C68D6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407002" y="5360973"/>
                <a:ext cx="4439" cy="248183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088FB9E3-4012-41D9-8256-D96C5060BD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32544" y="5353680"/>
                <a:ext cx="1309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225F6835-791C-4A13-AFEF-92D86B927EC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288893" y="5362720"/>
                <a:ext cx="4439" cy="248183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873C38B-014F-4E6F-B0C7-1FDD1F271206}"/>
                </a:ext>
              </a:extLst>
            </p:cNvPr>
            <p:cNvCxnSpPr>
              <a:cxnSpLocks/>
            </p:cNvCxnSpPr>
            <p:nvPr/>
          </p:nvCxnSpPr>
          <p:spPr>
            <a:xfrm>
              <a:off x="1898975" y="5353680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A888FC5-4A01-4890-A62A-CD3D3C6FFB33}"/>
                </a:ext>
              </a:extLst>
            </p:cNvPr>
            <p:cNvCxnSpPr>
              <a:cxnSpLocks/>
            </p:cNvCxnSpPr>
            <p:nvPr/>
          </p:nvCxnSpPr>
          <p:spPr>
            <a:xfrm>
              <a:off x="2289592" y="5361682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0D355FB-E44A-4D36-92B6-98372B4E6E47}"/>
                </a:ext>
              </a:extLst>
            </p:cNvPr>
            <p:cNvCxnSpPr>
              <a:cxnSpLocks/>
            </p:cNvCxnSpPr>
            <p:nvPr/>
          </p:nvCxnSpPr>
          <p:spPr>
            <a:xfrm>
              <a:off x="2706842" y="5363074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30A7E06F-E193-42CE-B1D5-CE9414CC9CA1}"/>
                </a:ext>
              </a:extLst>
            </p:cNvPr>
            <p:cNvCxnSpPr>
              <a:cxnSpLocks/>
            </p:cNvCxnSpPr>
            <p:nvPr/>
          </p:nvCxnSpPr>
          <p:spPr>
            <a:xfrm>
              <a:off x="3090190" y="5353680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3557B8E-1580-40ED-9CA8-E615FA856907}"/>
                </a:ext>
              </a:extLst>
            </p:cNvPr>
            <p:cNvCxnSpPr>
              <a:cxnSpLocks/>
            </p:cNvCxnSpPr>
            <p:nvPr/>
          </p:nvCxnSpPr>
          <p:spPr>
            <a:xfrm>
              <a:off x="3505832" y="5360239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0893989E-D8E8-4B0D-9E6A-245620FDF0B7}"/>
                </a:ext>
              </a:extLst>
            </p:cNvPr>
            <p:cNvCxnSpPr>
              <a:cxnSpLocks/>
            </p:cNvCxnSpPr>
            <p:nvPr/>
          </p:nvCxnSpPr>
          <p:spPr>
            <a:xfrm>
              <a:off x="3940839" y="5371952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26CD2CD6-B5D9-455E-8639-EF65C1A82179}"/>
                </a:ext>
              </a:extLst>
            </p:cNvPr>
            <p:cNvCxnSpPr>
              <a:cxnSpLocks/>
            </p:cNvCxnSpPr>
            <p:nvPr/>
          </p:nvCxnSpPr>
          <p:spPr>
            <a:xfrm>
              <a:off x="4349212" y="5361682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770FB5D5-97C2-46DE-B64A-AF8C7A54B806}"/>
                </a:ext>
              </a:extLst>
            </p:cNvPr>
            <p:cNvCxnSpPr>
              <a:cxnSpLocks/>
            </p:cNvCxnSpPr>
            <p:nvPr/>
          </p:nvCxnSpPr>
          <p:spPr>
            <a:xfrm>
              <a:off x="4748706" y="5360239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72AE849-0F5E-4B3A-8F22-3D3F7CD99902}"/>
                </a:ext>
              </a:extLst>
            </p:cNvPr>
            <p:cNvCxnSpPr>
              <a:cxnSpLocks/>
            </p:cNvCxnSpPr>
            <p:nvPr/>
          </p:nvCxnSpPr>
          <p:spPr>
            <a:xfrm>
              <a:off x="5130446" y="5371952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0BE50D48-2095-494D-A371-20863A332019}"/>
                </a:ext>
              </a:extLst>
            </p:cNvPr>
            <p:cNvCxnSpPr>
              <a:cxnSpLocks/>
            </p:cNvCxnSpPr>
            <p:nvPr/>
          </p:nvCxnSpPr>
          <p:spPr>
            <a:xfrm>
              <a:off x="5521064" y="5353680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225F6CA6-5530-4EF6-9FB1-63121E714798}"/>
                </a:ext>
              </a:extLst>
            </p:cNvPr>
            <p:cNvCxnSpPr>
              <a:cxnSpLocks/>
            </p:cNvCxnSpPr>
            <p:nvPr/>
          </p:nvCxnSpPr>
          <p:spPr>
            <a:xfrm>
              <a:off x="5891491" y="5353680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99AE29A-6E77-49CB-92C5-DE65AA6967B6}"/>
                </a:ext>
              </a:extLst>
            </p:cNvPr>
            <p:cNvCxnSpPr>
              <a:cxnSpLocks/>
            </p:cNvCxnSpPr>
            <p:nvPr/>
          </p:nvCxnSpPr>
          <p:spPr>
            <a:xfrm>
              <a:off x="6312657" y="5353680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2A37F11E-DC93-49AD-B7B8-BBF8C4D1FAA4}"/>
                </a:ext>
              </a:extLst>
            </p:cNvPr>
            <p:cNvCxnSpPr>
              <a:cxnSpLocks/>
            </p:cNvCxnSpPr>
            <p:nvPr/>
          </p:nvCxnSpPr>
          <p:spPr>
            <a:xfrm>
              <a:off x="6673031" y="5355123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4CDEA083-F1C4-4A57-B0E7-85612E0445B4}"/>
                </a:ext>
              </a:extLst>
            </p:cNvPr>
            <p:cNvCxnSpPr>
              <a:cxnSpLocks/>
            </p:cNvCxnSpPr>
            <p:nvPr/>
          </p:nvCxnSpPr>
          <p:spPr>
            <a:xfrm>
              <a:off x="7049503" y="5369813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21900E88-5DC4-4CFF-86C6-7159CA30FB90}"/>
                </a:ext>
              </a:extLst>
            </p:cNvPr>
            <p:cNvCxnSpPr>
              <a:cxnSpLocks/>
            </p:cNvCxnSpPr>
            <p:nvPr/>
          </p:nvCxnSpPr>
          <p:spPr>
            <a:xfrm>
              <a:off x="7377977" y="5355123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2CF6F23F-7A4A-48DE-81B2-EBE93C287B33}"/>
                </a:ext>
              </a:extLst>
            </p:cNvPr>
            <p:cNvCxnSpPr>
              <a:cxnSpLocks/>
            </p:cNvCxnSpPr>
            <p:nvPr/>
          </p:nvCxnSpPr>
          <p:spPr>
            <a:xfrm>
              <a:off x="7830738" y="5353680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2C8EB3E7-9F7E-4BD0-AFAF-DF239BF733C9}"/>
                </a:ext>
              </a:extLst>
            </p:cNvPr>
            <p:cNvCxnSpPr>
              <a:cxnSpLocks/>
            </p:cNvCxnSpPr>
            <p:nvPr/>
          </p:nvCxnSpPr>
          <p:spPr>
            <a:xfrm>
              <a:off x="8230233" y="5364286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AFD92381-FA5E-4910-8715-41F3E3F2AB5A}"/>
                </a:ext>
              </a:extLst>
            </p:cNvPr>
            <p:cNvCxnSpPr>
              <a:cxnSpLocks/>
            </p:cNvCxnSpPr>
            <p:nvPr/>
          </p:nvCxnSpPr>
          <p:spPr>
            <a:xfrm>
              <a:off x="8583210" y="5366140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F741DA1C-7B85-4305-85D3-8C933977FF5D}"/>
                </a:ext>
              </a:extLst>
            </p:cNvPr>
            <p:cNvCxnSpPr>
              <a:cxnSpLocks/>
            </p:cNvCxnSpPr>
            <p:nvPr/>
          </p:nvCxnSpPr>
          <p:spPr>
            <a:xfrm>
              <a:off x="8986740" y="5378280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4D6085D2-AB8E-49BD-93C4-32E2C064846D}"/>
                </a:ext>
              </a:extLst>
            </p:cNvPr>
            <p:cNvCxnSpPr>
              <a:cxnSpLocks/>
            </p:cNvCxnSpPr>
            <p:nvPr/>
          </p:nvCxnSpPr>
          <p:spPr>
            <a:xfrm>
              <a:off x="9393140" y="5378280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EF8FFADB-3591-4E62-81E8-899F6E8F9202}"/>
                </a:ext>
              </a:extLst>
            </p:cNvPr>
            <p:cNvCxnSpPr>
              <a:cxnSpLocks/>
            </p:cNvCxnSpPr>
            <p:nvPr/>
          </p:nvCxnSpPr>
          <p:spPr>
            <a:xfrm>
              <a:off x="9808777" y="5378280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C40CD0C1-E6EB-41DA-BB09-ABAD1EE34DD5}"/>
                </a:ext>
              </a:extLst>
            </p:cNvPr>
            <p:cNvCxnSpPr>
              <a:cxnSpLocks/>
            </p:cNvCxnSpPr>
            <p:nvPr/>
          </p:nvCxnSpPr>
          <p:spPr>
            <a:xfrm>
              <a:off x="10224413" y="5369813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AAD968F1-599E-4248-B605-C759E4973499}"/>
                </a:ext>
              </a:extLst>
            </p:cNvPr>
            <p:cNvCxnSpPr>
              <a:cxnSpLocks/>
            </p:cNvCxnSpPr>
            <p:nvPr/>
          </p:nvCxnSpPr>
          <p:spPr>
            <a:xfrm>
              <a:off x="10630813" y="5369813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6F49B58C-B162-43BF-8E5B-3B1F028FE000}"/>
                </a:ext>
              </a:extLst>
            </p:cNvPr>
            <p:cNvCxnSpPr>
              <a:cxnSpLocks/>
            </p:cNvCxnSpPr>
            <p:nvPr/>
          </p:nvCxnSpPr>
          <p:spPr>
            <a:xfrm>
              <a:off x="11046449" y="5353680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8" name="Arrow: Curved Down 137">
            <a:extLst>
              <a:ext uri="{FF2B5EF4-FFF2-40B4-BE49-F238E27FC236}">
                <a16:creationId xmlns:a16="http://schemas.microsoft.com/office/drawing/2014/main" id="{CB8305CE-ED29-4197-ACEC-D5D3BF9ACCE8}"/>
              </a:ext>
            </a:extLst>
          </p:cNvPr>
          <p:cNvSpPr/>
          <p:nvPr/>
        </p:nvSpPr>
        <p:spPr>
          <a:xfrm flipH="1">
            <a:off x="10159382" y="5081428"/>
            <a:ext cx="822036" cy="267085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9" name="Arrow: Curved Down 138">
            <a:extLst>
              <a:ext uri="{FF2B5EF4-FFF2-40B4-BE49-F238E27FC236}">
                <a16:creationId xmlns:a16="http://schemas.microsoft.com/office/drawing/2014/main" id="{1EF200DE-9677-4D2C-A88D-3051F556E05E}"/>
              </a:ext>
            </a:extLst>
          </p:cNvPr>
          <p:cNvSpPr/>
          <p:nvPr/>
        </p:nvSpPr>
        <p:spPr>
          <a:xfrm flipH="1">
            <a:off x="9388939" y="5093521"/>
            <a:ext cx="822036" cy="267085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40" name="Picture 139">
            <a:extLst>
              <a:ext uri="{FF2B5EF4-FFF2-40B4-BE49-F238E27FC236}">
                <a16:creationId xmlns:a16="http://schemas.microsoft.com/office/drawing/2014/main" id="{42683793-9DC7-4D16-97EF-77439EC391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1539" y="1541360"/>
            <a:ext cx="1366320" cy="1449972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43913F67-DC21-4C5E-B096-0B2E235973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7812" y="1526444"/>
            <a:ext cx="1366320" cy="1449972"/>
          </a:xfrm>
          <a:prstGeom prst="rect">
            <a:avLst/>
          </a:prstGeom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id="{EBECC829-FF8B-4344-ACF9-C0042C5E06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1052" y="1541360"/>
            <a:ext cx="1366320" cy="1449972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4CE93841-4DF1-45E1-BC1F-81944F64C7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609" y="1508533"/>
            <a:ext cx="1366320" cy="1449972"/>
          </a:xfrm>
          <a:prstGeom prst="rect">
            <a:avLst/>
          </a:prstGeom>
        </p:spPr>
      </p:pic>
      <p:pic>
        <p:nvPicPr>
          <p:cNvPr id="144" name="Picture 143">
            <a:extLst>
              <a:ext uri="{FF2B5EF4-FFF2-40B4-BE49-F238E27FC236}">
                <a16:creationId xmlns:a16="http://schemas.microsoft.com/office/drawing/2014/main" id="{7085515A-AC85-4BB0-849F-4166B43A0D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4880" y="1518716"/>
            <a:ext cx="1366320" cy="1449972"/>
          </a:xfrm>
          <a:prstGeom prst="rect">
            <a:avLst/>
          </a:prstGeom>
        </p:spPr>
      </p:pic>
      <p:sp>
        <p:nvSpPr>
          <p:cNvPr id="84" name="Arrow: Curved Down 83">
            <a:extLst>
              <a:ext uri="{FF2B5EF4-FFF2-40B4-BE49-F238E27FC236}">
                <a16:creationId xmlns:a16="http://schemas.microsoft.com/office/drawing/2014/main" id="{C717D0E6-B904-44D1-A1C1-7E9E9DD7C98B}"/>
              </a:ext>
            </a:extLst>
          </p:cNvPr>
          <p:cNvSpPr/>
          <p:nvPr/>
        </p:nvSpPr>
        <p:spPr>
          <a:xfrm flipH="1">
            <a:off x="8592746" y="5068677"/>
            <a:ext cx="822036" cy="267085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5" name="Arrow: Curved Down 84">
            <a:extLst>
              <a:ext uri="{FF2B5EF4-FFF2-40B4-BE49-F238E27FC236}">
                <a16:creationId xmlns:a16="http://schemas.microsoft.com/office/drawing/2014/main" id="{9BCCA011-C538-44FC-A73A-1088EA3EB875}"/>
              </a:ext>
            </a:extLst>
          </p:cNvPr>
          <p:cNvSpPr/>
          <p:nvPr/>
        </p:nvSpPr>
        <p:spPr>
          <a:xfrm flipH="1">
            <a:off x="7839131" y="5086002"/>
            <a:ext cx="822036" cy="267085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8" name="Arrow: Curved Down 87">
            <a:extLst>
              <a:ext uri="{FF2B5EF4-FFF2-40B4-BE49-F238E27FC236}">
                <a16:creationId xmlns:a16="http://schemas.microsoft.com/office/drawing/2014/main" id="{0229B52D-58CE-45FB-A9AD-542788335FE4}"/>
              </a:ext>
            </a:extLst>
          </p:cNvPr>
          <p:cNvSpPr/>
          <p:nvPr/>
        </p:nvSpPr>
        <p:spPr>
          <a:xfrm flipH="1">
            <a:off x="7022695" y="5060089"/>
            <a:ext cx="822036" cy="267085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9" name="Arrow: Curved Down 88">
            <a:extLst>
              <a:ext uri="{FF2B5EF4-FFF2-40B4-BE49-F238E27FC236}">
                <a16:creationId xmlns:a16="http://schemas.microsoft.com/office/drawing/2014/main" id="{EDBE045A-CE98-4FE7-8B48-33E015A156E9}"/>
              </a:ext>
            </a:extLst>
          </p:cNvPr>
          <p:cNvSpPr/>
          <p:nvPr/>
        </p:nvSpPr>
        <p:spPr>
          <a:xfrm flipH="1">
            <a:off x="6262013" y="5071009"/>
            <a:ext cx="822036" cy="267085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87684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9F4A7E8-6E95-4550-91AB-B13DD7B7D510}"/>
              </a:ext>
            </a:extLst>
          </p:cNvPr>
          <p:cNvSpPr txBox="1"/>
          <p:nvPr/>
        </p:nvSpPr>
        <p:spPr>
          <a:xfrm>
            <a:off x="2083557" y="492955"/>
            <a:ext cx="78651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b="1" dirty="0"/>
              <a:t>four hundred and seventy five</a:t>
            </a:r>
            <a:endParaRPr lang="en-GB" sz="2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F22502-A43F-4965-A867-37F07D444A0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173" y="6322695"/>
            <a:ext cx="1395095" cy="53530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862C65F1-03C0-46C1-9446-3C1DD0915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452" y="1617838"/>
            <a:ext cx="278770" cy="134625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A405AC3E-128A-4345-8FB6-C6F9F519F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4994" y="1630119"/>
            <a:ext cx="278770" cy="134625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A17B008B-B0F0-4DB9-80B9-DCC49684D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3121" y="1638422"/>
            <a:ext cx="278770" cy="1346254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D7A23078-2678-4A97-96F7-866555625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1248" y="1638422"/>
            <a:ext cx="278770" cy="134625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078120F4-6D34-4A7E-9586-C7388D50E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7148" y="1625637"/>
            <a:ext cx="278770" cy="1346254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DB786CDD-FD1A-4493-B402-CEB9750D76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9997" y="1604682"/>
            <a:ext cx="278770" cy="134625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8613A562-556C-47C7-B674-8762F4C54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1539" y="1616963"/>
            <a:ext cx="278770" cy="1346254"/>
          </a:xfrm>
          <a:prstGeom prst="rect">
            <a:avLst/>
          </a:prstGeom>
        </p:spPr>
      </p:pic>
      <p:sp>
        <p:nvSpPr>
          <p:cNvPr id="3" name="Cube 2">
            <a:extLst>
              <a:ext uri="{FF2B5EF4-FFF2-40B4-BE49-F238E27FC236}">
                <a16:creationId xmlns:a16="http://schemas.microsoft.com/office/drawing/2014/main" id="{A4EB21E8-3851-45B7-8695-E6F12669805F}"/>
              </a:ext>
            </a:extLst>
          </p:cNvPr>
          <p:cNvSpPr/>
          <p:nvPr/>
        </p:nvSpPr>
        <p:spPr>
          <a:xfrm>
            <a:off x="10445539" y="2278678"/>
            <a:ext cx="163322" cy="163322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Cube 65">
            <a:extLst>
              <a:ext uri="{FF2B5EF4-FFF2-40B4-BE49-F238E27FC236}">
                <a16:creationId xmlns:a16="http://schemas.microsoft.com/office/drawing/2014/main" id="{029D2E62-4A4B-4029-AF52-602BC83F48A5}"/>
              </a:ext>
            </a:extLst>
          </p:cNvPr>
          <p:cNvSpPr/>
          <p:nvPr/>
        </p:nvSpPr>
        <p:spPr>
          <a:xfrm>
            <a:off x="10445539" y="2782563"/>
            <a:ext cx="163322" cy="163322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Cube 66">
            <a:extLst>
              <a:ext uri="{FF2B5EF4-FFF2-40B4-BE49-F238E27FC236}">
                <a16:creationId xmlns:a16="http://schemas.microsoft.com/office/drawing/2014/main" id="{D23B5932-DEA0-4DFD-90EC-C2690F77588F}"/>
              </a:ext>
            </a:extLst>
          </p:cNvPr>
          <p:cNvSpPr/>
          <p:nvPr/>
        </p:nvSpPr>
        <p:spPr>
          <a:xfrm>
            <a:off x="10446104" y="2542528"/>
            <a:ext cx="163322" cy="163322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Cube 67">
            <a:extLst>
              <a:ext uri="{FF2B5EF4-FFF2-40B4-BE49-F238E27FC236}">
                <a16:creationId xmlns:a16="http://schemas.microsoft.com/office/drawing/2014/main" id="{684237D8-C212-425F-91E2-ADE7D7DC6339}"/>
              </a:ext>
            </a:extLst>
          </p:cNvPr>
          <p:cNvSpPr/>
          <p:nvPr/>
        </p:nvSpPr>
        <p:spPr>
          <a:xfrm>
            <a:off x="10445539" y="2013142"/>
            <a:ext cx="163322" cy="163322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Cube 68">
            <a:extLst>
              <a:ext uri="{FF2B5EF4-FFF2-40B4-BE49-F238E27FC236}">
                <a16:creationId xmlns:a16="http://schemas.microsoft.com/office/drawing/2014/main" id="{85B63BAB-038F-4087-8D00-F0D1F9020C96}"/>
              </a:ext>
            </a:extLst>
          </p:cNvPr>
          <p:cNvSpPr/>
          <p:nvPr/>
        </p:nvSpPr>
        <p:spPr>
          <a:xfrm>
            <a:off x="10445539" y="1707732"/>
            <a:ext cx="163322" cy="163322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2E8E56C-A065-488B-BA72-89B9D908814D}"/>
              </a:ext>
            </a:extLst>
          </p:cNvPr>
          <p:cNvGrpSpPr/>
          <p:nvPr/>
        </p:nvGrpSpPr>
        <p:grpSpPr>
          <a:xfrm>
            <a:off x="1369273" y="5353680"/>
            <a:ext cx="10434329" cy="625553"/>
            <a:chOff x="1369273" y="5353680"/>
            <a:chExt cx="10434329" cy="625553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ACFF52DF-523F-4D1E-A9C6-8676AE4A83BE}"/>
                </a:ext>
              </a:extLst>
            </p:cNvPr>
            <p:cNvGrpSpPr/>
            <p:nvPr/>
          </p:nvGrpSpPr>
          <p:grpSpPr>
            <a:xfrm>
              <a:off x="1369273" y="5353680"/>
              <a:ext cx="10434329" cy="625553"/>
              <a:chOff x="1369273" y="5353680"/>
              <a:chExt cx="10434329" cy="625553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A3EA6406-7CD5-4CBC-8E59-59CFDBA80EDB}"/>
                  </a:ext>
                </a:extLst>
              </p:cNvPr>
              <p:cNvGrpSpPr/>
              <p:nvPr/>
            </p:nvGrpSpPr>
            <p:grpSpPr>
              <a:xfrm>
                <a:off x="1369273" y="5354414"/>
                <a:ext cx="10434329" cy="624819"/>
                <a:chOff x="920319" y="5427309"/>
                <a:chExt cx="10434329" cy="624819"/>
              </a:xfrm>
            </p:grpSpPr>
            <p:cxnSp>
              <p:nvCxnSpPr>
                <p:cNvPr id="110" name="Straight Arrow Connector 109">
                  <a:extLst>
                    <a:ext uri="{FF2B5EF4-FFF2-40B4-BE49-F238E27FC236}">
                      <a16:creationId xmlns:a16="http://schemas.microsoft.com/office/drawing/2014/main" id="{9407A9CD-ABCA-44BF-B865-762C124AD7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20319" y="5427309"/>
                  <a:ext cx="10162820" cy="5825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876B5D77-C9AB-4C34-8AE8-5FBA6D2AAEE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69507" y="5445507"/>
                  <a:ext cx="0" cy="186609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9F27FBF6-DEC9-4365-86F7-15BAD80400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46701" y="5433134"/>
                  <a:ext cx="0" cy="211365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>
                  <a:extLst>
                    <a:ext uri="{FF2B5EF4-FFF2-40B4-BE49-F238E27FC236}">
                      <a16:creationId xmlns:a16="http://schemas.microsoft.com/office/drawing/2014/main" id="{704D77F3-5241-4FAD-ACA1-4F5773C933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86218" y="5445507"/>
                  <a:ext cx="0" cy="186611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>
                  <a:extLst>
                    <a:ext uri="{FF2B5EF4-FFF2-40B4-BE49-F238E27FC236}">
                      <a16:creationId xmlns:a16="http://schemas.microsoft.com/office/drawing/2014/main" id="{A4C73CFC-E61D-41D9-A7BA-512B03E50A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52727" y="5433134"/>
                  <a:ext cx="0" cy="198982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C58E5C5E-1B83-41A0-AB59-D458AECE209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67239" y="5433134"/>
                  <a:ext cx="0" cy="198982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id="{F6526AA0-6BA2-46DB-8748-992FA0BDD6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35946" y="5433134"/>
                  <a:ext cx="0" cy="198983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>
                  <a:extLst>
                    <a:ext uri="{FF2B5EF4-FFF2-40B4-BE49-F238E27FC236}">
                      <a16:creationId xmlns:a16="http://schemas.microsoft.com/office/drawing/2014/main" id="{59A30BFA-614C-4747-9944-15DEC415C7D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35441" y="5433134"/>
                  <a:ext cx="0" cy="198983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>
                  <a:extLst>
                    <a:ext uri="{FF2B5EF4-FFF2-40B4-BE49-F238E27FC236}">
                      <a16:creationId xmlns:a16="http://schemas.microsoft.com/office/drawing/2014/main" id="{6A176325-936B-4643-BB66-5B9D9AF79C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861570" y="5433134"/>
                  <a:ext cx="0" cy="198984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>
                  <a:extLst>
                    <a:ext uri="{FF2B5EF4-FFF2-40B4-BE49-F238E27FC236}">
                      <a16:creationId xmlns:a16="http://schemas.microsoft.com/office/drawing/2014/main" id="{4380C636-BAC7-4482-9971-9BFF2C1BFAF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04948" y="5433134"/>
                  <a:ext cx="0" cy="198989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>
                  <a:extLst>
                    <a:ext uri="{FF2B5EF4-FFF2-40B4-BE49-F238E27FC236}">
                      <a16:creationId xmlns:a16="http://schemas.microsoft.com/office/drawing/2014/main" id="{C3B04F5B-365A-4860-9C3B-32F6A868786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97045" y="5433134"/>
                  <a:ext cx="0" cy="198989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>
                  <a:extLst>
                    <a:ext uri="{FF2B5EF4-FFF2-40B4-BE49-F238E27FC236}">
                      <a16:creationId xmlns:a16="http://schemas.microsoft.com/office/drawing/2014/main" id="{E7809A14-3EA0-436E-8742-71164A8CB7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87662" y="5433134"/>
                  <a:ext cx="0" cy="198989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>
                  <a:extLst>
                    <a:ext uri="{FF2B5EF4-FFF2-40B4-BE49-F238E27FC236}">
                      <a16:creationId xmlns:a16="http://schemas.microsoft.com/office/drawing/2014/main" id="{F3EFC72E-4368-4DF3-988D-55A71846A4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87158" y="5433134"/>
                  <a:ext cx="0" cy="198989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>
                  <a:extLst>
                    <a:ext uri="{FF2B5EF4-FFF2-40B4-BE49-F238E27FC236}">
                      <a16:creationId xmlns:a16="http://schemas.microsoft.com/office/drawing/2014/main" id="{62DA6935-8994-4182-91A6-88152E0467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40281" y="5433134"/>
                  <a:ext cx="0" cy="211199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>
                  <a:extLst>
                    <a:ext uri="{FF2B5EF4-FFF2-40B4-BE49-F238E27FC236}">
                      <a16:creationId xmlns:a16="http://schemas.microsoft.com/office/drawing/2014/main" id="{21E65824-C9F9-4F9F-A72C-337159A9BA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70847" y="5433134"/>
                  <a:ext cx="0" cy="211199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>
                  <a:extLst>
                    <a:ext uri="{FF2B5EF4-FFF2-40B4-BE49-F238E27FC236}">
                      <a16:creationId xmlns:a16="http://schemas.microsoft.com/office/drawing/2014/main" id="{FD11F25C-232C-4D29-B4FE-C3EE607592A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22996" y="5433134"/>
                  <a:ext cx="0" cy="21813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>
                  <a:extLst>
                    <a:ext uri="{FF2B5EF4-FFF2-40B4-BE49-F238E27FC236}">
                      <a16:creationId xmlns:a16="http://schemas.microsoft.com/office/drawing/2014/main" id="{DD79DB3D-F265-4D63-BD5C-78B29BC044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78103" y="5433134"/>
                  <a:ext cx="0" cy="223749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>
                  <a:extLst>
                    <a:ext uri="{FF2B5EF4-FFF2-40B4-BE49-F238E27FC236}">
                      <a16:creationId xmlns:a16="http://schemas.microsoft.com/office/drawing/2014/main" id="{E469AF3C-27E3-42D5-829D-45CDDD97C7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975109" y="5445507"/>
                  <a:ext cx="0" cy="20575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id="{69CE96BE-2E65-4E75-BA1B-94583DD266F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567302" y="5433134"/>
                  <a:ext cx="854" cy="198982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>
                  <a:extLst>
                    <a:ext uri="{FF2B5EF4-FFF2-40B4-BE49-F238E27FC236}">
                      <a16:creationId xmlns:a16="http://schemas.microsoft.com/office/drawing/2014/main" id="{BAE57CFE-43F0-48B0-8215-B67F28B60C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596327" y="5445507"/>
                  <a:ext cx="0" cy="198826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0686687A-BA90-4282-9937-D866AF4A01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319295" y="5433134"/>
                  <a:ext cx="0" cy="223749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1DAD425D-C150-4C93-AF8F-AD8DD2506AB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32670" y="5445507"/>
                  <a:ext cx="0" cy="20465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5E64FE80-4CE0-4333-ABDB-D327EF69E9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167675" y="5445507"/>
                  <a:ext cx="0" cy="224904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37" name="TextBox 136">
                  <a:extLst>
                    <a:ext uri="{FF2B5EF4-FFF2-40B4-BE49-F238E27FC236}">
                      <a16:creationId xmlns:a16="http://schemas.microsoft.com/office/drawing/2014/main" id="{91AE49AA-B177-4E36-A77F-33696E58C5B2}"/>
                    </a:ext>
                  </a:extLst>
                </p:cNvPr>
                <p:cNvSpPr txBox="1"/>
                <p:nvPr/>
              </p:nvSpPr>
              <p:spPr>
                <a:xfrm>
                  <a:off x="1093506" y="5682796"/>
                  <a:ext cx="1026114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/>
                    <a:t>0          100         200         300          400        500         600       700         800       900         1000       1100        1200</a:t>
                  </a:r>
                </a:p>
              </p:txBody>
            </p:sp>
          </p:grp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F2D81D99-6921-49EF-BD95-0C8100C68D6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407002" y="5360973"/>
                <a:ext cx="4439" cy="248183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088FB9E3-4012-41D9-8256-D96C5060BD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32544" y="5353680"/>
                <a:ext cx="1309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225F6835-791C-4A13-AFEF-92D86B927EC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288893" y="5362720"/>
                <a:ext cx="4439" cy="248183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873C38B-014F-4E6F-B0C7-1FDD1F271206}"/>
                </a:ext>
              </a:extLst>
            </p:cNvPr>
            <p:cNvCxnSpPr>
              <a:cxnSpLocks/>
            </p:cNvCxnSpPr>
            <p:nvPr/>
          </p:nvCxnSpPr>
          <p:spPr>
            <a:xfrm>
              <a:off x="1898975" y="5353680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A888FC5-4A01-4890-A62A-CD3D3C6FFB33}"/>
                </a:ext>
              </a:extLst>
            </p:cNvPr>
            <p:cNvCxnSpPr>
              <a:cxnSpLocks/>
            </p:cNvCxnSpPr>
            <p:nvPr/>
          </p:nvCxnSpPr>
          <p:spPr>
            <a:xfrm>
              <a:off x="2289592" y="5361682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0D355FB-E44A-4D36-92B6-98372B4E6E47}"/>
                </a:ext>
              </a:extLst>
            </p:cNvPr>
            <p:cNvCxnSpPr>
              <a:cxnSpLocks/>
            </p:cNvCxnSpPr>
            <p:nvPr/>
          </p:nvCxnSpPr>
          <p:spPr>
            <a:xfrm>
              <a:off x="2706842" y="5363074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30A7E06F-E193-42CE-B1D5-CE9414CC9CA1}"/>
                </a:ext>
              </a:extLst>
            </p:cNvPr>
            <p:cNvCxnSpPr>
              <a:cxnSpLocks/>
            </p:cNvCxnSpPr>
            <p:nvPr/>
          </p:nvCxnSpPr>
          <p:spPr>
            <a:xfrm>
              <a:off x="3090190" y="5353680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3557B8E-1580-40ED-9CA8-E615FA856907}"/>
                </a:ext>
              </a:extLst>
            </p:cNvPr>
            <p:cNvCxnSpPr>
              <a:cxnSpLocks/>
            </p:cNvCxnSpPr>
            <p:nvPr/>
          </p:nvCxnSpPr>
          <p:spPr>
            <a:xfrm>
              <a:off x="3505832" y="5360239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0893989E-D8E8-4B0D-9E6A-245620FDF0B7}"/>
                </a:ext>
              </a:extLst>
            </p:cNvPr>
            <p:cNvCxnSpPr>
              <a:cxnSpLocks/>
            </p:cNvCxnSpPr>
            <p:nvPr/>
          </p:nvCxnSpPr>
          <p:spPr>
            <a:xfrm>
              <a:off x="3940839" y="5371952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26CD2CD6-B5D9-455E-8639-EF65C1A82179}"/>
                </a:ext>
              </a:extLst>
            </p:cNvPr>
            <p:cNvCxnSpPr>
              <a:cxnSpLocks/>
            </p:cNvCxnSpPr>
            <p:nvPr/>
          </p:nvCxnSpPr>
          <p:spPr>
            <a:xfrm>
              <a:off x="4349212" y="5361682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770FB5D5-97C2-46DE-B64A-AF8C7A54B806}"/>
                </a:ext>
              </a:extLst>
            </p:cNvPr>
            <p:cNvCxnSpPr>
              <a:cxnSpLocks/>
            </p:cNvCxnSpPr>
            <p:nvPr/>
          </p:nvCxnSpPr>
          <p:spPr>
            <a:xfrm>
              <a:off x="4748706" y="5360239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72AE849-0F5E-4B3A-8F22-3D3F7CD99902}"/>
                </a:ext>
              </a:extLst>
            </p:cNvPr>
            <p:cNvCxnSpPr>
              <a:cxnSpLocks/>
            </p:cNvCxnSpPr>
            <p:nvPr/>
          </p:nvCxnSpPr>
          <p:spPr>
            <a:xfrm>
              <a:off x="5130446" y="5371952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0BE50D48-2095-494D-A371-20863A332019}"/>
                </a:ext>
              </a:extLst>
            </p:cNvPr>
            <p:cNvCxnSpPr>
              <a:cxnSpLocks/>
            </p:cNvCxnSpPr>
            <p:nvPr/>
          </p:nvCxnSpPr>
          <p:spPr>
            <a:xfrm>
              <a:off x="5521064" y="5353680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225F6CA6-5530-4EF6-9FB1-63121E714798}"/>
                </a:ext>
              </a:extLst>
            </p:cNvPr>
            <p:cNvCxnSpPr>
              <a:cxnSpLocks/>
            </p:cNvCxnSpPr>
            <p:nvPr/>
          </p:nvCxnSpPr>
          <p:spPr>
            <a:xfrm>
              <a:off x="5891491" y="5353680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99AE29A-6E77-49CB-92C5-DE65AA6967B6}"/>
                </a:ext>
              </a:extLst>
            </p:cNvPr>
            <p:cNvCxnSpPr>
              <a:cxnSpLocks/>
            </p:cNvCxnSpPr>
            <p:nvPr/>
          </p:nvCxnSpPr>
          <p:spPr>
            <a:xfrm>
              <a:off x="6312657" y="5353680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2A37F11E-DC93-49AD-B7B8-BBF8C4D1FAA4}"/>
                </a:ext>
              </a:extLst>
            </p:cNvPr>
            <p:cNvCxnSpPr>
              <a:cxnSpLocks/>
            </p:cNvCxnSpPr>
            <p:nvPr/>
          </p:nvCxnSpPr>
          <p:spPr>
            <a:xfrm>
              <a:off x="6673031" y="5355123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4CDEA083-F1C4-4A57-B0E7-85612E0445B4}"/>
                </a:ext>
              </a:extLst>
            </p:cNvPr>
            <p:cNvCxnSpPr>
              <a:cxnSpLocks/>
            </p:cNvCxnSpPr>
            <p:nvPr/>
          </p:nvCxnSpPr>
          <p:spPr>
            <a:xfrm>
              <a:off x="7049503" y="5369813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21900E88-5DC4-4CFF-86C6-7159CA30FB90}"/>
                </a:ext>
              </a:extLst>
            </p:cNvPr>
            <p:cNvCxnSpPr>
              <a:cxnSpLocks/>
            </p:cNvCxnSpPr>
            <p:nvPr/>
          </p:nvCxnSpPr>
          <p:spPr>
            <a:xfrm>
              <a:off x="7377977" y="5355123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2CF6F23F-7A4A-48DE-81B2-EBE93C287B33}"/>
                </a:ext>
              </a:extLst>
            </p:cNvPr>
            <p:cNvCxnSpPr>
              <a:cxnSpLocks/>
            </p:cNvCxnSpPr>
            <p:nvPr/>
          </p:nvCxnSpPr>
          <p:spPr>
            <a:xfrm>
              <a:off x="7830738" y="5353680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2C8EB3E7-9F7E-4BD0-AFAF-DF239BF733C9}"/>
                </a:ext>
              </a:extLst>
            </p:cNvPr>
            <p:cNvCxnSpPr>
              <a:cxnSpLocks/>
            </p:cNvCxnSpPr>
            <p:nvPr/>
          </p:nvCxnSpPr>
          <p:spPr>
            <a:xfrm>
              <a:off x="8230233" y="5364286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AFD92381-FA5E-4910-8715-41F3E3F2AB5A}"/>
                </a:ext>
              </a:extLst>
            </p:cNvPr>
            <p:cNvCxnSpPr>
              <a:cxnSpLocks/>
            </p:cNvCxnSpPr>
            <p:nvPr/>
          </p:nvCxnSpPr>
          <p:spPr>
            <a:xfrm>
              <a:off x="8583210" y="5366140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F741DA1C-7B85-4305-85D3-8C933977FF5D}"/>
                </a:ext>
              </a:extLst>
            </p:cNvPr>
            <p:cNvCxnSpPr>
              <a:cxnSpLocks/>
            </p:cNvCxnSpPr>
            <p:nvPr/>
          </p:nvCxnSpPr>
          <p:spPr>
            <a:xfrm>
              <a:off x="8986740" y="5378280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4D6085D2-AB8E-49BD-93C4-32E2C064846D}"/>
                </a:ext>
              </a:extLst>
            </p:cNvPr>
            <p:cNvCxnSpPr>
              <a:cxnSpLocks/>
            </p:cNvCxnSpPr>
            <p:nvPr/>
          </p:nvCxnSpPr>
          <p:spPr>
            <a:xfrm>
              <a:off x="9393140" y="5378280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EF8FFADB-3591-4E62-81E8-899F6E8F9202}"/>
                </a:ext>
              </a:extLst>
            </p:cNvPr>
            <p:cNvCxnSpPr>
              <a:cxnSpLocks/>
            </p:cNvCxnSpPr>
            <p:nvPr/>
          </p:nvCxnSpPr>
          <p:spPr>
            <a:xfrm>
              <a:off x="9808777" y="5378280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C40CD0C1-E6EB-41DA-BB09-ABAD1EE34DD5}"/>
                </a:ext>
              </a:extLst>
            </p:cNvPr>
            <p:cNvCxnSpPr>
              <a:cxnSpLocks/>
            </p:cNvCxnSpPr>
            <p:nvPr/>
          </p:nvCxnSpPr>
          <p:spPr>
            <a:xfrm>
              <a:off x="10224413" y="5369813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AAD968F1-599E-4248-B605-C759E4973499}"/>
                </a:ext>
              </a:extLst>
            </p:cNvPr>
            <p:cNvCxnSpPr>
              <a:cxnSpLocks/>
            </p:cNvCxnSpPr>
            <p:nvPr/>
          </p:nvCxnSpPr>
          <p:spPr>
            <a:xfrm>
              <a:off x="10630813" y="5369813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6F49B58C-B162-43BF-8E5B-3B1F028FE000}"/>
                </a:ext>
              </a:extLst>
            </p:cNvPr>
            <p:cNvCxnSpPr>
              <a:cxnSpLocks/>
            </p:cNvCxnSpPr>
            <p:nvPr/>
          </p:nvCxnSpPr>
          <p:spPr>
            <a:xfrm>
              <a:off x="11046449" y="5353680"/>
              <a:ext cx="0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8" name="Arrow: Curved Down 137">
            <a:extLst>
              <a:ext uri="{FF2B5EF4-FFF2-40B4-BE49-F238E27FC236}">
                <a16:creationId xmlns:a16="http://schemas.microsoft.com/office/drawing/2014/main" id="{CB8305CE-ED29-4197-ACEC-D5D3BF9ACCE8}"/>
              </a:ext>
            </a:extLst>
          </p:cNvPr>
          <p:cNvSpPr/>
          <p:nvPr/>
        </p:nvSpPr>
        <p:spPr>
          <a:xfrm flipH="1">
            <a:off x="10159382" y="5081428"/>
            <a:ext cx="822036" cy="267085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9" name="Arrow: Curved Down 138">
            <a:extLst>
              <a:ext uri="{FF2B5EF4-FFF2-40B4-BE49-F238E27FC236}">
                <a16:creationId xmlns:a16="http://schemas.microsoft.com/office/drawing/2014/main" id="{1EF200DE-9677-4D2C-A88D-3051F556E05E}"/>
              </a:ext>
            </a:extLst>
          </p:cNvPr>
          <p:cNvSpPr/>
          <p:nvPr/>
        </p:nvSpPr>
        <p:spPr>
          <a:xfrm flipH="1">
            <a:off x="9388939" y="5093521"/>
            <a:ext cx="822036" cy="267085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40" name="Picture 139">
            <a:extLst>
              <a:ext uri="{FF2B5EF4-FFF2-40B4-BE49-F238E27FC236}">
                <a16:creationId xmlns:a16="http://schemas.microsoft.com/office/drawing/2014/main" id="{42683793-9DC7-4D16-97EF-77439EC391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1539" y="1541360"/>
            <a:ext cx="1366320" cy="1449972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43913F67-DC21-4C5E-B096-0B2E235973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7812" y="1526444"/>
            <a:ext cx="1366320" cy="1449972"/>
          </a:xfrm>
          <a:prstGeom prst="rect">
            <a:avLst/>
          </a:prstGeom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id="{EBECC829-FF8B-4344-ACF9-C0042C5E06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1052" y="1541360"/>
            <a:ext cx="1366320" cy="1449972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4CE93841-4DF1-45E1-BC1F-81944F64C7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609" y="1508533"/>
            <a:ext cx="1366320" cy="1449972"/>
          </a:xfrm>
          <a:prstGeom prst="rect">
            <a:avLst/>
          </a:prstGeom>
        </p:spPr>
      </p:pic>
      <p:sp>
        <p:nvSpPr>
          <p:cNvPr id="84" name="Arrow: Curved Down 83">
            <a:extLst>
              <a:ext uri="{FF2B5EF4-FFF2-40B4-BE49-F238E27FC236}">
                <a16:creationId xmlns:a16="http://schemas.microsoft.com/office/drawing/2014/main" id="{C717D0E6-B904-44D1-A1C1-7E9E9DD7C98B}"/>
              </a:ext>
            </a:extLst>
          </p:cNvPr>
          <p:cNvSpPr/>
          <p:nvPr/>
        </p:nvSpPr>
        <p:spPr>
          <a:xfrm flipH="1">
            <a:off x="8592746" y="5068677"/>
            <a:ext cx="822036" cy="267085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5" name="Arrow: Curved Down 84">
            <a:extLst>
              <a:ext uri="{FF2B5EF4-FFF2-40B4-BE49-F238E27FC236}">
                <a16:creationId xmlns:a16="http://schemas.microsoft.com/office/drawing/2014/main" id="{9BCCA011-C538-44FC-A73A-1088EA3EB875}"/>
              </a:ext>
            </a:extLst>
          </p:cNvPr>
          <p:cNvSpPr/>
          <p:nvPr/>
        </p:nvSpPr>
        <p:spPr>
          <a:xfrm flipH="1">
            <a:off x="7839131" y="5086002"/>
            <a:ext cx="822036" cy="267085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8" name="Arrow: Curved Down 87">
            <a:extLst>
              <a:ext uri="{FF2B5EF4-FFF2-40B4-BE49-F238E27FC236}">
                <a16:creationId xmlns:a16="http://schemas.microsoft.com/office/drawing/2014/main" id="{0229B52D-58CE-45FB-A9AD-542788335FE4}"/>
              </a:ext>
            </a:extLst>
          </p:cNvPr>
          <p:cNvSpPr/>
          <p:nvPr/>
        </p:nvSpPr>
        <p:spPr>
          <a:xfrm flipH="1">
            <a:off x="7022695" y="5060089"/>
            <a:ext cx="822036" cy="267085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9" name="Arrow: Curved Down 88">
            <a:extLst>
              <a:ext uri="{FF2B5EF4-FFF2-40B4-BE49-F238E27FC236}">
                <a16:creationId xmlns:a16="http://schemas.microsoft.com/office/drawing/2014/main" id="{EDBE045A-CE98-4FE7-8B48-33E015A156E9}"/>
              </a:ext>
            </a:extLst>
          </p:cNvPr>
          <p:cNvSpPr/>
          <p:nvPr/>
        </p:nvSpPr>
        <p:spPr>
          <a:xfrm flipH="1">
            <a:off x="6262013" y="5071009"/>
            <a:ext cx="822036" cy="267085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0" name="Arrow: Curved Down 89">
            <a:extLst>
              <a:ext uri="{FF2B5EF4-FFF2-40B4-BE49-F238E27FC236}">
                <a16:creationId xmlns:a16="http://schemas.microsoft.com/office/drawing/2014/main" id="{2A482442-F454-4902-A231-9213D365DBB8}"/>
              </a:ext>
            </a:extLst>
          </p:cNvPr>
          <p:cNvSpPr/>
          <p:nvPr/>
        </p:nvSpPr>
        <p:spPr>
          <a:xfrm flipH="1">
            <a:off x="5501292" y="5099340"/>
            <a:ext cx="822036" cy="267085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442207-267C-4C3D-9FAC-13A3B2B4C096}"/>
              </a:ext>
            </a:extLst>
          </p:cNvPr>
          <p:cNvSpPr txBox="1"/>
          <p:nvPr/>
        </p:nvSpPr>
        <p:spPr>
          <a:xfrm>
            <a:off x="3735172" y="3604334"/>
            <a:ext cx="58181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We are back to where we started this count.</a:t>
            </a:r>
          </a:p>
          <a:p>
            <a:pPr algn="ctr"/>
            <a:r>
              <a:rPr lang="en-GB" sz="2400" b="1" dirty="0">
                <a:solidFill>
                  <a:srgbClr val="FF0000"/>
                </a:solidFill>
              </a:rPr>
              <a:t>Can you keep counting back ?</a:t>
            </a:r>
          </a:p>
        </p:txBody>
      </p:sp>
    </p:spTree>
    <p:extLst>
      <p:ext uri="{BB962C8B-B14F-4D97-AF65-F5344CB8AC3E}">
        <p14:creationId xmlns:p14="http://schemas.microsoft.com/office/powerpoint/2010/main" val="26730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9F4A7E8-6E95-4550-91AB-B13DD7B7D510}"/>
              </a:ext>
            </a:extLst>
          </p:cNvPr>
          <p:cNvSpPr txBox="1"/>
          <p:nvPr/>
        </p:nvSpPr>
        <p:spPr>
          <a:xfrm>
            <a:off x="3806058" y="942167"/>
            <a:ext cx="52514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7200" b="1" dirty="0"/>
              <a:t>four hundred</a:t>
            </a:r>
            <a:endParaRPr lang="en-GB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F22502-A43F-4965-A867-37F07D444A0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173" y="6322695"/>
            <a:ext cx="1395095" cy="53530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888FD48-8582-404B-98E6-B0689D08FC84}"/>
              </a:ext>
            </a:extLst>
          </p:cNvPr>
          <p:cNvGrpSpPr/>
          <p:nvPr/>
        </p:nvGrpSpPr>
        <p:grpSpPr>
          <a:xfrm>
            <a:off x="1369273" y="5353680"/>
            <a:ext cx="10434329" cy="625553"/>
            <a:chOff x="1369273" y="5353680"/>
            <a:chExt cx="10434329" cy="62555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B921525-7FAE-4D0C-8401-B321B1216B79}"/>
                </a:ext>
              </a:extLst>
            </p:cNvPr>
            <p:cNvGrpSpPr/>
            <p:nvPr/>
          </p:nvGrpSpPr>
          <p:grpSpPr>
            <a:xfrm>
              <a:off x="1369273" y="5354414"/>
              <a:ext cx="10434329" cy="624819"/>
              <a:chOff x="920319" y="5427309"/>
              <a:chExt cx="10434329" cy="624819"/>
            </a:xfrm>
          </p:grpSpPr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DF71F826-82AE-47E6-B144-3AC27F774F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0319" y="5427309"/>
                <a:ext cx="10162820" cy="582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A6B9591-67A2-4C15-A1EE-9A4162FDFD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9507" y="5445507"/>
                <a:ext cx="0" cy="18660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BDB17B6-8E82-4376-A7A0-270C59D7C2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46701" y="5433134"/>
                <a:ext cx="0" cy="211365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3E89065-D6EF-482B-9FB6-B58A6EF997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6218" y="5445507"/>
                <a:ext cx="0" cy="18661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B20B8CB-B0A9-4D3C-A66B-603E3329FB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52727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45DD453-C934-4FBC-9AB8-1A71871AA3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67239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DCA4FA7-0140-4119-96D1-D0446281C5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5946" y="5433134"/>
                <a:ext cx="0" cy="198983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5471D07-0DE1-4E0F-9256-2500AB164C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35441" y="5433134"/>
                <a:ext cx="0" cy="198983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3430A26-8446-4E55-8E3C-2E6ABF7865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61570" y="5433134"/>
                <a:ext cx="0" cy="19898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E9DA408-4F42-4D57-96AC-0CAF9A797C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4948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B1DCE28-C447-4BA4-8906-CCC503901D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7045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8E4619B-A42B-425E-94AB-8B24EE0F48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7662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52C3A77-A612-46F2-AB3D-7C2A902E0A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87158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9769575-964B-45DC-BBD2-1C79F97E48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0281" y="5433134"/>
                <a:ext cx="0" cy="21119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02EE5C9B-C9F2-434E-9482-44D4B91A3C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70847" y="5433134"/>
                <a:ext cx="0" cy="21119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B18AC38-8B0C-4248-B56B-3BE2627B6A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22996" y="5433134"/>
                <a:ext cx="0" cy="21813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A11A521E-8B9A-4BB9-BC4B-8EC2E793D9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78103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E287C39-B02C-4440-A635-59177AB27B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75109" y="5445507"/>
                <a:ext cx="0" cy="205757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7EDDA15-E073-4E0A-A29D-51E49CBBF5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67302" y="5433134"/>
                <a:ext cx="854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9C1E6A1-FEAA-4A9A-95A8-0C62A13FCE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6327" y="5445507"/>
                <a:ext cx="0" cy="198826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99BFD9B-1A70-444E-8CC0-427C159647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19295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48D2D32-6C7E-4C62-91A7-973CC6EB97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2670" y="5445507"/>
                <a:ext cx="0" cy="20465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1411BEB2-93EC-4857-B6F3-E135D78BB5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67675" y="5445507"/>
                <a:ext cx="0" cy="22490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4C8D4D5-8F31-4668-9513-055489B8DFDC}"/>
                  </a:ext>
                </a:extLst>
              </p:cNvPr>
              <p:cNvSpPr txBox="1"/>
              <p:nvPr/>
            </p:nvSpPr>
            <p:spPr>
              <a:xfrm>
                <a:off x="1093506" y="5682796"/>
                <a:ext cx="10261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0          100         200         300          400        500         600       700         800       900         1000       1100        1200</a:t>
                </a:r>
              </a:p>
            </p:txBody>
          </p:sp>
        </p:grp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F3E7700-CB6B-4A60-9FC7-C2FFBAC9DE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07002" y="5360973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D109CE3-F8FB-47AB-BED3-B2A76F548851}"/>
                </a:ext>
              </a:extLst>
            </p:cNvPr>
            <p:cNvCxnSpPr>
              <a:cxnSpLocks/>
            </p:cNvCxnSpPr>
            <p:nvPr/>
          </p:nvCxnSpPr>
          <p:spPr>
            <a:xfrm>
              <a:off x="10832544" y="5353680"/>
              <a:ext cx="1309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9725200-757D-4FFB-B18F-BC03980258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88893" y="5362720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7046EF0-3143-4F90-9C25-368F032BFF56}"/>
              </a:ext>
            </a:extLst>
          </p:cNvPr>
          <p:cNvCxnSpPr>
            <a:cxnSpLocks/>
          </p:cNvCxnSpPr>
          <p:nvPr/>
        </p:nvCxnSpPr>
        <p:spPr>
          <a:xfrm>
            <a:off x="1898975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B302533-9206-49AF-8A17-36D4B9A9604E}"/>
              </a:ext>
            </a:extLst>
          </p:cNvPr>
          <p:cNvCxnSpPr>
            <a:cxnSpLocks/>
          </p:cNvCxnSpPr>
          <p:nvPr/>
        </p:nvCxnSpPr>
        <p:spPr>
          <a:xfrm>
            <a:off x="228959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5604567-D42E-4EC1-BAF9-1EC2E7927819}"/>
              </a:ext>
            </a:extLst>
          </p:cNvPr>
          <p:cNvCxnSpPr>
            <a:cxnSpLocks/>
          </p:cNvCxnSpPr>
          <p:nvPr/>
        </p:nvCxnSpPr>
        <p:spPr>
          <a:xfrm>
            <a:off x="2706842" y="5363074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5C5C130-9808-4BA4-9617-29ABD9149F9E}"/>
              </a:ext>
            </a:extLst>
          </p:cNvPr>
          <p:cNvCxnSpPr>
            <a:cxnSpLocks/>
          </p:cNvCxnSpPr>
          <p:nvPr/>
        </p:nvCxnSpPr>
        <p:spPr>
          <a:xfrm>
            <a:off x="3090190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BE213370-B2D7-4D11-823D-201CEDD889CE}"/>
              </a:ext>
            </a:extLst>
          </p:cNvPr>
          <p:cNvCxnSpPr>
            <a:cxnSpLocks/>
          </p:cNvCxnSpPr>
          <p:nvPr/>
        </p:nvCxnSpPr>
        <p:spPr>
          <a:xfrm>
            <a:off x="3505832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E6E0605-3A1A-428D-83CC-64544BE3D165}"/>
              </a:ext>
            </a:extLst>
          </p:cNvPr>
          <p:cNvCxnSpPr>
            <a:cxnSpLocks/>
          </p:cNvCxnSpPr>
          <p:nvPr/>
        </p:nvCxnSpPr>
        <p:spPr>
          <a:xfrm>
            <a:off x="3940839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3375506-8047-4292-8C12-E22F54E920AA}"/>
              </a:ext>
            </a:extLst>
          </p:cNvPr>
          <p:cNvCxnSpPr>
            <a:cxnSpLocks/>
          </p:cNvCxnSpPr>
          <p:nvPr/>
        </p:nvCxnSpPr>
        <p:spPr>
          <a:xfrm>
            <a:off x="434921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04B2EFE-2DDF-484A-A276-7F7A0B172D06}"/>
              </a:ext>
            </a:extLst>
          </p:cNvPr>
          <p:cNvCxnSpPr>
            <a:cxnSpLocks/>
          </p:cNvCxnSpPr>
          <p:nvPr/>
        </p:nvCxnSpPr>
        <p:spPr>
          <a:xfrm>
            <a:off x="4748706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5DCF014E-D8DD-4F45-980B-63D201937BF1}"/>
              </a:ext>
            </a:extLst>
          </p:cNvPr>
          <p:cNvCxnSpPr>
            <a:cxnSpLocks/>
          </p:cNvCxnSpPr>
          <p:nvPr/>
        </p:nvCxnSpPr>
        <p:spPr>
          <a:xfrm>
            <a:off x="5130446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ECEB29FC-1FD2-44BA-B209-D62524119D85}"/>
              </a:ext>
            </a:extLst>
          </p:cNvPr>
          <p:cNvCxnSpPr>
            <a:cxnSpLocks/>
          </p:cNvCxnSpPr>
          <p:nvPr/>
        </p:nvCxnSpPr>
        <p:spPr>
          <a:xfrm>
            <a:off x="5521064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230CA80-9455-4912-9DF0-B31195DDC160}"/>
              </a:ext>
            </a:extLst>
          </p:cNvPr>
          <p:cNvCxnSpPr>
            <a:cxnSpLocks/>
          </p:cNvCxnSpPr>
          <p:nvPr/>
        </p:nvCxnSpPr>
        <p:spPr>
          <a:xfrm>
            <a:off x="5891491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56B4261F-F383-4800-B299-7D33DEC21C87}"/>
              </a:ext>
            </a:extLst>
          </p:cNvPr>
          <p:cNvCxnSpPr>
            <a:cxnSpLocks/>
          </p:cNvCxnSpPr>
          <p:nvPr/>
        </p:nvCxnSpPr>
        <p:spPr>
          <a:xfrm>
            <a:off x="6312657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78A605B-0583-412C-91D2-446D70DF7CFC}"/>
              </a:ext>
            </a:extLst>
          </p:cNvPr>
          <p:cNvCxnSpPr>
            <a:cxnSpLocks/>
          </p:cNvCxnSpPr>
          <p:nvPr/>
        </p:nvCxnSpPr>
        <p:spPr>
          <a:xfrm>
            <a:off x="6673031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C2DC7885-02B5-4749-A2F6-57A8083E3D26}"/>
              </a:ext>
            </a:extLst>
          </p:cNvPr>
          <p:cNvCxnSpPr>
            <a:cxnSpLocks/>
          </p:cNvCxnSpPr>
          <p:nvPr/>
        </p:nvCxnSpPr>
        <p:spPr>
          <a:xfrm>
            <a:off x="704950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5A8E04B8-471C-4482-AAB1-393DA0580B22}"/>
              </a:ext>
            </a:extLst>
          </p:cNvPr>
          <p:cNvCxnSpPr>
            <a:cxnSpLocks/>
          </p:cNvCxnSpPr>
          <p:nvPr/>
        </p:nvCxnSpPr>
        <p:spPr>
          <a:xfrm>
            <a:off x="7377977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AAC57D3-F2F8-42A2-AD1C-C1F873763701}"/>
              </a:ext>
            </a:extLst>
          </p:cNvPr>
          <p:cNvCxnSpPr>
            <a:cxnSpLocks/>
          </p:cNvCxnSpPr>
          <p:nvPr/>
        </p:nvCxnSpPr>
        <p:spPr>
          <a:xfrm>
            <a:off x="7830738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3A2D4060-2BB0-48DD-B0D5-C2DD56B13455}"/>
              </a:ext>
            </a:extLst>
          </p:cNvPr>
          <p:cNvCxnSpPr>
            <a:cxnSpLocks/>
          </p:cNvCxnSpPr>
          <p:nvPr/>
        </p:nvCxnSpPr>
        <p:spPr>
          <a:xfrm>
            <a:off x="8230233" y="5364286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C8F4B2D-C309-451E-A04F-AA5302730F7F}"/>
              </a:ext>
            </a:extLst>
          </p:cNvPr>
          <p:cNvCxnSpPr>
            <a:cxnSpLocks/>
          </p:cNvCxnSpPr>
          <p:nvPr/>
        </p:nvCxnSpPr>
        <p:spPr>
          <a:xfrm>
            <a:off x="8583210" y="536614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D937EE4-394B-4CD3-B6F5-DF2DDB9722EA}"/>
              </a:ext>
            </a:extLst>
          </p:cNvPr>
          <p:cNvCxnSpPr>
            <a:cxnSpLocks/>
          </p:cNvCxnSpPr>
          <p:nvPr/>
        </p:nvCxnSpPr>
        <p:spPr>
          <a:xfrm>
            <a:off x="89867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9BE52A2C-3E88-49CF-BB45-B60730D1F7FB}"/>
              </a:ext>
            </a:extLst>
          </p:cNvPr>
          <p:cNvCxnSpPr>
            <a:cxnSpLocks/>
          </p:cNvCxnSpPr>
          <p:nvPr/>
        </p:nvCxnSpPr>
        <p:spPr>
          <a:xfrm>
            <a:off x="93931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BE49BF17-DAFA-4844-8C22-9AFD8A4B800F}"/>
              </a:ext>
            </a:extLst>
          </p:cNvPr>
          <p:cNvCxnSpPr>
            <a:cxnSpLocks/>
          </p:cNvCxnSpPr>
          <p:nvPr/>
        </p:nvCxnSpPr>
        <p:spPr>
          <a:xfrm>
            <a:off x="9808777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A7DBD745-E0A8-476B-B93C-157A187F43F8}"/>
              </a:ext>
            </a:extLst>
          </p:cNvPr>
          <p:cNvCxnSpPr>
            <a:cxnSpLocks/>
          </p:cNvCxnSpPr>
          <p:nvPr/>
        </p:nvCxnSpPr>
        <p:spPr>
          <a:xfrm>
            <a:off x="102244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74FBF4E8-49E3-4DCB-ACA5-3D2D0934B6A5}"/>
              </a:ext>
            </a:extLst>
          </p:cNvPr>
          <p:cNvCxnSpPr>
            <a:cxnSpLocks/>
          </p:cNvCxnSpPr>
          <p:nvPr/>
        </p:nvCxnSpPr>
        <p:spPr>
          <a:xfrm>
            <a:off x="106308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861DFFE5-AEFA-45A5-B1B3-A58CCD66B51F}"/>
              </a:ext>
            </a:extLst>
          </p:cNvPr>
          <p:cNvCxnSpPr>
            <a:cxnSpLocks/>
          </p:cNvCxnSpPr>
          <p:nvPr/>
        </p:nvCxnSpPr>
        <p:spPr>
          <a:xfrm>
            <a:off x="11046449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Arrow: Curved Down 2">
            <a:extLst>
              <a:ext uri="{FF2B5EF4-FFF2-40B4-BE49-F238E27FC236}">
                <a16:creationId xmlns:a16="http://schemas.microsoft.com/office/drawing/2014/main" id="{8292BA20-75D1-40F0-B25F-4275098C2666}"/>
              </a:ext>
            </a:extLst>
          </p:cNvPr>
          <p:cNvSpPr/>
          <p:nvPr/>
        </p:nvSpPr>
        <p:spPr>
          <a:xfrm>
            <a:off x="1718460" y="5029150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E69D879D-78F0-43A9-A9E8-93177048D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0738" y="2142496"/>
            <a:ext cx="1671825" cy="1774182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FAD1EEB4-5F8C-41DA-9767-928B5DBDC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0419" y="2183602"/>
            <a:ext cx="1671825" cy="1774182"/>
          </a:xfrm>
          <a:prstGeom prst="rect">
            <a:avLst/>
          </a:prstGeom>
        </p:spPr>
      </p:pic>
      <p:sp>
        <p:nvSpPr>
          <p:cNvPr id="61" name="Arrow: Curved Down 60">
            <a:extLst>
              <a:ext uri="{FF2B5EF4-FFF2-40B4-BE49-F238E27FC236}">
                <a16:creationId xmlns:a16="http://schemas.microsoft.com/office/drawing/2014/main" id="{60B2EB47-F577-4BBB-9EB7-88FD4E7EAB6F}"/>
              </a:ext>
            </a:extLst>
          </p:cNvPr>
          <p:cNvSpPr/>
          <p:nvPr/>
        </p:nvSpPr>
        <p:spPr>
          <a:xfrm>
            <a:off x="2509123" y="5030470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278D1C63-7BA6-4AF1-A053-215F0B059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0100" y="2190341"/>
            <a:ext cx="1671825" cy="1774182"/>
          </a:xfrm>
          <a:prstGeom prst="rect">
            <a:avLst/>
          </a:prstGeom>
        </p:spPr>
      </p:pic>
      <p:sp>
        <p:nvSpPr>
          <p:cNvPr id="63" name="Arrow: Curved Down 62">
            <a:extLst>
              <a:ext uri="{FF2B5EF4-FFF2-40B4-BE49-F238E27FC236}">
                <a16:creationId xmlns:a16="http://schemas.microsoft.com/office/drawing/2014/main" id="{6EC4F092-EAC1-4C6F-833F-4E4A91D30AB4}"/>
              </a:ext>
            </a:extLst>
          </p:cNvPr>
          <p:cNvSpPr/>
          <p:nvPr/>
        </p:nvSpPr>
        <p:spPr>
          <a:xfrm>
            <a:off x="3298896" y="5013984"/>
            <a:ext cx="932775" cy="339696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BB49A0DC-7128-4BE2-AF23-0D3379909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460" y="2205245"/>
            <a:ext cx="1671825" cy="1774182"/>
          </a:xfrm>
          <a:prstGeom prst="rect">
            <a:avLst/>
          </a:prstGeom>
        </p:spPr>
      </p:pic>
      <p:sp>
        <p:nvSpPr>
          <p:cNvPr id="65" name="Arrow: Curved Down 64">
            <a:extLst>
              <a:ext uri="{FF2B5EF4-FFF2-40B4-BE49-F238E27FC236}">
                <a16:creationId xmlns:a16="http://schemas.microsoft.com/office/drawing/2014/main" id="{AD58F94A-51E5-41BF-9F03-8D1ED318D94F}"/>
              </a:ext>
            </a:extLst>
          </p:cNvPr>
          <p:cNvSpPr/>
          <p:nvPr/>
        </p:nvSpPr>
        <p:spPr>
          <a:xfrm>
            <a:off x="4082546" y="5040279"/>
            <a:ext cx="932775" cy="339696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927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9F4A7E8-6E95-4550-91AB-B13DD7B7D510}"/>
              </a:ext>
            </a:extLst>
          </p:cNvPr>
          <p:cNvSpPr txBox="1"/>
          <p:nvPr/>
        </p:nvSpPr>
        <p:spPr>
          <a:xfrm>
            <a:off x="3899545" y="942167"/>
            <a:ext cx="50644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7200" b="1" dirty="0"/>
              <a:t>five hundred</a:t>
            </a:r>
            <a:endParaRPr lang="en-GB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F22502-A43F-4965-A867-37F07D444A0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173" y="6322695"/>
            <a:ext cx="1395095" cy="53530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888FD48-8582-404B-98E6-B0689D08FC84}"/>
              </a:ext>
            </a:extLst>
          </p:cNvPr>
          <p:cNvGrpSpPr/>
          <p:nvPr/>
        </p:nvGrpSpPr>
        <p:grpSpPr>
          <a:xfrm>
            <a:off x="1369273" y="5353680"/>
            <a:ext cx="10434329" cy="625553"/>
            <a:chOff x="1369273" y="5353680"/>
            <a:chExt cx="10434329" cy="62555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B921525-7FAE-4D0C-8401-B321B1216B79}"/>
                </a:ext>
              </a:extLst>
            </p:cNvPr>
            <p:cNvGrpSpPr/>
            <p:nvPr/>
          </p:nvGrpSpPr>
          <p:grpSpPr>
            <a:xfrm>
              <a:off x="1369273" y="5354414"/>
              <a:ext cx="10434329" cy="624819"/>
              <a:chOff x="920319" y="5427309"/>
              <a:chExt cx="10434329" cy="624819"/>
            </a:xfrm>
          </p:grpSpPr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DF71F826-82AE-47E6-B144-3AC27F774F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0319" y="5427309"/>
                <a:ext cx="10162820" cy="582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A6B9591-67A2-4C15-A1EE-9A4162FDFD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9507" y="5445507"/>
                <a:ext cx="0" cy="18660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BDB17B6-8E82-4376-A7A0-270C59D7C2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46701" y="5433134"/>
                <a:ext cx="0" cy="211365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3E89065-D6EF-482B-9FB6-B58A6EF997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6218" y="5445507"/>
                <a:ext cx="0" cy="18661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B20B8CB-B0A9-4D3C-A66B-603E3329FB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52727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45DD453-C934-4FBC-9AB8-1A71871AA3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67239" y="5433134"/>
                <a:ext cx="0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DCA4FA7-0140-4119-96D1-D0446281C5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5946" y="5433134"/>
                <a:ext cx="0" cy="198983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5471D07-0DE1-4E0F-9256-2500AB164C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35441" y="5433134"/>
                <a:ext cx="0" cy="198983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3430A26-8446-4E55-8E3C-2E6ABF7865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61570" y="5433134"/>
                <a:ext cx="0" cy="19898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E9DA408-4F42-4D57-96AC-0CAF9A797C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4948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B1DCE28-C447-4BA4-8906-CCC503901D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7045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8E4619B-A42B-425E-94AB-8B24EE0F48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7662" y="5433134"/>
                <a:ext cx="0" cy="19898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52C3A77-A612-46F2-AB3D-7C2A902E0A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87158" y="5433134"/>
                <a:ext cx="0" cy="19898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9769575-964B-45DC-BBD2-1C79F97E48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0281" y="5433134"/>
                <a:ext cx="0" cy="21119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02EE5C9B-C9F2-434E-9482-44D4B91A3C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70847" y="5433134"/>
                <a:ext cx="0" cy="21119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B18AC38-8B0C-4248-B56B-3BE2627B6A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22996" y="5433134"/>
                <a:ext cx="0" cy="21813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A11A521E-8B9A-4BB9-BC4B-8EC2E793D9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78103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E287C39-B02C-4440-A635-59177AB27B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75109" y="5445507"/>
                <a:ext cx="0" cy="205757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7EDDA15-E073-4E0A-A29D-51E49CBBF5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67302" y="5433134"/>
                <a:ext cx="854" cy="1989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9C1E6A1-FEAA-4A9A-95A8-0C62A13FCE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6327" y="5445507"/>
                <a:ext cx="0" cy="198826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99BFD9B-1A70-444E-8CC0-427C159647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19295" y="5433134"/>
                <a:ext cx="0" cy="22374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48D2D32-6C7E-4C62-91A7-973CC6EB97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2670" y="5445507"/>
                <a:ext cx="0" cy="20465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1411BEB2-93EC-4857-B6F3-E135D78BB5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67675" y="5445507"/>
                <a:ext cx="0" cy="22490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4C8D4D5-8F31-4668-9513-055489B8DFDC}"/>
                  </a:ext>
                </a:extLst>
              </p:cNvPr>
              <p:cNvSpPr txBox="1"/>
              <p:nvPr/>
            </p:nvSpPr>
            <p:spPr>
              <a:xfrm>
                <a:off x="1093506" y="5682796"/>
                <a:ext cx="10261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0          100         200         300          400        500         600       700         800       900         1000       1100        1200</a:t>
                </a:r>
              </a:p>
            </p:txBody>
          </p:sp>
        </p:grp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F3E7700-CB6B-4A60-9FC7-C2FFBAC9DE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07002" y="5360973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D109CE3-F8FB-47AB-BED3-B2A76F548851}"/>
                </a:ext>
              </a:extLst>
            </p:cNvPr>
            <p:cNvCxnSpPr>
              <a:cxnSpLocks/>
            </p:cNvCxnSpPr>
            <p:nvPr/>
          </p:nvCxnSpPr>
          <p:spPr>
            <a:xfrm>
              <a:off x="10832544" y="5353680"/>
              <a:ext cx="1309" cy="1989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9725200-757D-4FFB-B18F-BC03980258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88893" y="5362720"/>
              <a:ext cx="4439" cy="2481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7046EF0-3143-4F90-9C25-368F032BFF56}"/>
              </a:ext>
            </a:extLst>
          </p:cNvPr>
          <p:cNvCxnSpPr>
            <a:cxnSpLocks/>
          </p:cNvCxnSpPr>
          <p:nvPr/>
        </p:nvCxnSpPr>
        <p:spPr>
          <a:xfrm>
            <a:off x="1898975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B302533-9206-49AF-8A17-36D4B9A9604E}"/>
              </a:ext>
            </a:extLst>
          </p:cNvPr>
          <p:cNvCxnSpPr>
            <a:cxnSpLocks/>
          </p:cNvCxnSpPr>
          <p:nvPr/>
        </p:nvCxnSpPr>
        <p:spPr>
          <a:xfrm>
            <a:off x="228959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5604567-D42E-4EC1-BAF9-1EC2E7927819}"/>
              </a:ext>
            </a:extLst>
          </p:cNvPr>
          <p:cNvCxnSpPr>
            <a:cxnSpLocks/>
          </p:cNvCxnSpPr>
          <p:nvPr/>
        </p:nvCxnSpPr>
        <p:spPr>
          <a:xfrm>
            <a:off x="2706842" y="5363074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5C5C130-9808-4BA4-9617-29ABD9149F9E}"/>
              </a:ext>
            </a:extLst>
          </p:cNvPr>
          <p:cNvCxnSpPr>
            <a:cxnSpLocks/>
          </p:cNvCxnSpPr>
          <p:nvPr/>
        </p:nvCxnSpPr>
        <p:spPr>
          <a:xfrm>
            <a:off x="3090190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BE213370-B2D7-4D11-823D-201CEDD889CE}"/>
              </a:ext>
            </a:extLst>
          </p:cNvPr>
          <p:cNvCxnSpPr>
            <a:cxnSpLocks/>
          </p:cNvCxnSpPr>
          <p:nvPr/>
        </p:nvCxnSpPr>
        <p:spPr>
          <a:xfrm>
            <a:off x="3505832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E6E0605-3A1A-428D-83CC-64544BE3D165}"/>
              </a:ext>
            </a:extLst>
          </p:cNvPr>
          <p:cNvCxnSpPr>
            <a:cxnSpLocks/>
          </p:cNvCxnSpPr>
          <p:nvPr/>
        </p:nvCxnSpPr>
        <p:spPr>
          <a:xfrm>
            <a:off x="3940839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3375506-8047-4292-8C12-E22F54E920AA}"/>
              </a:ext>
            </a:extLst>
          </p:cNvPr>
          <p:cNvCxnSpPr>
            <a:cxnSpLocks/>
          </p:cNvCxnSpPr>
          <p:nvPr/>
        </p:nvCxnSpPr>
        <p:spPr>
          <a:xfrm>
            <a:off x="4349212" y="536168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04B2EFE-2DDF-484A-A276-7F7A0B172D06}"/>
              </a:ext>
            </a:extLst>
          </p:cNvPr>
          <p:cNvCxnSpPr>
            <a:cxnSpLocks/>
          </p:cNvCxnSpPr>
          <p:nvPr/>
        </p:nvCxnSpPr>
        <p:spPr>
          <a:xfrm>
            <a:off x="4748706" y="5360239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5DCF014E-D8DD-4F45-980B-63D201937BF1}"/>
              </a:ext>
            </a:extLst>
          </p:cNvPr>
          <p:cNvCxnSpPr>
            <a:cxnSpLocks/>
          </p:cNvCxnSpPr>
          <p:nvPr/>
        </p:nvCxnSpPr>
        <p:spPr>
          <a:xfrm>
            <a:off x="5130446" y="5371952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ECEB29FC-1FD2-44BA-B209-D62524119D85}"/>
              </a:ext>
            </a:extLst>
          </p:cNvPr>
          <p:cNvCxnSpPr>
            <a:cxnSpLocks/>
          </p:cNvCxnSpPr>
          <p:nvPr/>
        </p:nvCxnSpPr>
        <p:spPr>
          <a:xfrm>
            <a:off x="5521064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230CA80-9455-4912-9DF0-B31195DDC160}"/>
              </a:ext>
            </a:extLst>
          </p:cNvPr>
          <p:cNvCxnSpPr>
            <a:cxnSpLocks/>
          </p:cNvCxnSpPr>
          <p:nvPr/>
        </p:nvCxnSpPr>
        <p:spPr>
          <a:xfrm>
            <a:off x="5891491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56B4261F-F383-4800-B299-7D33DEC21C87}"/>
              </a:ext>
            </a:extLst>
          </p:cNvPr>
          <p:cNvCxnSpPr>
            <a:cxnSpLocks/>
          </p:cNvCxnSpPr>
          <p:nvPr/>
        </p:nvCxnSpPr>
        <p:spPr>
          <a:xfrm>
            <a:off x="6312657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78A605B-0583-412C-91D2-446D70DF7CFC}"/>
              </a:ext>
            </a:extLst>
          </p:cNvPr>
          <p:cNvCxnSpPr>
            <a:cxnSpLocks/>
          </p:cNvCxnSpPr>
          <p:nvPr/>
        </p:nvCxnSpPr>
        <p:spPr>
          <a:xfrm>
            <a:off x="6673031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C2DC7885-02B5-4749-A2F6-57A8083E3D26}"/>
              </a:ext>
            </a:extLst>
          </p:cNvPr>
          <p:cNvCxnSpPr>
            <a:cxnSpLocks/>
          </p:cNvCxnSpPr>
          <p:nvPr/>
        </p:nvCxnSpPr>
        <p:spPr>
          <a:xfrm>
            <a:off x="704950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5A8E04B8-471C-4482-AAB1-393DA0580B22}"/>
              </a:ext>
            </a:extLst>
          </p:cNvPr>
          <p:cNvCxnSpPr>
            <a:cxnSpLocks/>
          </p:cNvCxnSpPr>
          <p:nvPr/>
        </p:nvCxnSpPr>
        <p:spPr>
          <a:xfrm>
            <a:off x="7377977" y="535512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AAC57D3-F2F8-42A2-AD1C-C1F873763701}"/>
              </a:ext>
            </a:extLst>
          </p:cNvPr>
          <p:cNvCxnSpPr>
            <a:cxnSpLocks/>
          </p:cNvCxnSpPr>
          <p:nvPr/>
        </p:nvCxnSpPr>
        <p:spPr>
          <a:xfrm>
            <a:off x="7830738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3A2D4060-2BB0-48DD-B0D5-C2DD56B13455}"/>
              </a:ext>
            </a:extLst>
          </p:cNvPr>
          <p:cNvCxnSpPr>
            <a:cxnSpLocks/>
          </p:cNvCxnSpPr>
          <p:nvPr/>
        </p:nvCxnSpPr>
        <p:spPr>
          <a:xfrm>
            <a:off x="8230233" y="5364286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C8F4B2D-C309-451E-A04F-AA5302730F7F}"/>
              </a:ext>
            </a:extLst>
          </p:cNvPr>
          <p:cNvCxnSpPr>
            <a:cxnSpLocks/>
          </p:cNvCxnSpPr>
          <p:nvPr/>
        </p:nvCxnSpPr>
        <p:spPr>
          <a:xfrm>
            <a:off x="8583210" y="536614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D937EE4-394B-4CD3-B6F5-DF2DDB9722EA}"/>
              </a:ext>
            </a:extLst>
          </p:cNvPr>
          <p:cNvCxnSpPr>
            <a:cxnSpLocks/>
          </p:cNvCxnSpPr>
          <p:nvPr/>
        </p:nvCxnSpPr>
        <p:spPr>
          <a:xfrm>
            <a:off x="89867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9BE52A2C-3E88-49CF-BB45-B60730D1F7FB}"/>
              </a:ext>
            </a:extLst>
          </p:cNvPr>
          <p:cNvCxnSpPr>
            <a:cxnSpLocks/>
          </p:cNvCxnSpPr>
          <p:nvPr/>
        </p:nvCxnSpPr>
        <p:spPr>
          <a:xfrm>
            <a:off x="9393140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BE49BF17-DAFA-4844-8C22-9AFD8A4B800F}"/>
              </a:ext>
            </a:extLst>
          </p:cNvPr>
          <p:cNvCxnSpPr>
            <a:cxnSpLocks/>
          </p:cNvCxnSpPr>
          <p:nvPr/>
        </p:nvCxnSpPr>
        <p:spPr>
          <a:xfrm>
            <a:off x="9808777" y="53782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A7DBD745-E0A8-476B-B93C-157A187F43F8}"/>
              </a:ext>
            </a:extLst>
          </p:cNvPr>
          <p:cNvCxnSpPr>
            <a:cxnSpLocks/>
          </p:cNvCxnSpPr>
          <p:nvPr/>
        </p:nvCxnSpPr>
        <p:spPr>
          <a:xfrm>
            <a:off x="102244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74FBF4E8-49E3-4DCB-ACA5-3D2D0934B6A5}"/>
              </a:ext>
            </a:extLst>
          </p:cNvPr>
          <p:cNvCxnSpPr>
            <a:cxnSpLocks/>
          </p:cNvCxnSpPr>
          <p:nvPr/>
        </p:nvCxnSpPr>
        <p:spPr>
          <a:xfrm>
            <a:off x="10630813" y="5369813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861DFFE5-AEFA-45A5-B1B3-A58CCD66B51F}"/>
              </a:ext>
            </a:extLst>
          </p:cNvPr>
          <p:cNvCxnSpPr>
            <a:cxnSpLocks/>
          </p:cNvCxnSpPr>
          <p:nvPr/>
        </p:nvCxnSpPr>
        <p:spPr>
          <a:xfrm>
            <a:off x="11046449" y="5353680"/>
            <a:ext cx="0" cy="1989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Arrow: Curved Down 2">
            <a:extLst>
              <a:ext uri="{FF2B5EF4-FFF2-40B4-BE49-F238E27FC236}">
                <a16:creationId xmlns:a16="http://schemas.microsoft.com/office/drawing/2014/main" id="{8292BA20-75D1-40F0-B25F-4275098C2666}"/>
              </a:ext>
            </a:extLst>
          </p:cNvPr>
          <p:cNvSpPr/>
          <p:nvPr/>
        </p:nvSpPr>
        <p:spPr>
          <a:xfrm>
            <a:off x="1718460" y="5029150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E69D879D-78F0-43A9-A9E8-93177048D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0738" y="2142496"/>
            <a:ext cx="1671825" cy="1774182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FAD1EEB4-5F8C-41DA-9767-928B5DBDC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0419" y="2183602"/>
            <a:ext cx="1671825" cy="1774182"/>
          </a:xfrm>
          <a:prstGeom prst="rect">
            <a:avLst/>
          </a:prstGeom>
        </p:spPr>
      </p:pic>
      <p:sp>
        <p:nvSpPr>
          <p:cNvPr id="61" name="Arrow: Curved Down 60">
            <a:extLst>
              <a:ext uri="{FF2B5EF4-FFF2-40B4-BE49-F238E27FC236}">
                <a16:creationId xmlns:a16="http://schemas.microsoft.com/office/drawing/2014/main" id="{60B2EB47-F577-4BBB-9EB7-88FD4E7EAB6F}"/>
              </a:ext>
            </a:extLst>
          </p:cNvPr>
          <p:cNvSpPr/>
          <p:nvPr/>
        </p:nvSpPr>
        <p:spPr>
          <a:xfrm>
            <a:off x="2509123" y="5030470"/>
            <a:ext cx="829007" cy="331089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278D1C63-7BA6-4AF1-A053-215F0B059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0100" y="2190341"/>
            <a:ext cx="1671825" cy="1774182"/>
          </a:xfrm>
          <a:prstGeom prst="rect">
            <a:avLst/>
          </a:prstGeom>
        </p:spPr>
      </p:pic>
      <p:sp>
        <p:nvSpPr>
          <p:cNvPr id="63" name="Arrow: Curved Down 62">
            <a:extLst>
              <a:ext uri="{FF2B5EF4-FFF2-40B4-BE49-F238E27FC236}">
                <a16:creationId xmlns:a16="http://schemas.microsoft.com/office/drawing/2014/main" id="{6EC4F092-EAC1-4C6F-833F-4E4A91D30AB4}"/>
              </a:ext>
            </a:extLst>
          </p:cNvPr>
          <p:cNvSpPr/>
          <p:nvPr/>
        </p:nvSpPr>
        <p:spPr>
          <a:xfrm>
            <a:off x="3298896" y="5013984"/>
            <a:ext cx="932775" cy="339696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BB49A0DC-7128-4BE2-AF23-0D3379909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460" y="2205245"/>
            <a:ext cx="1671825" cy="1774182"/>
          </a:xfrm>
          <a:prstGeom prst="rect">
            <a:avLst/>
          </a:prstGeom>
        </p:spPr>
      </p:pic>
      <p:sp>
        <p:nvSpPr>
          <p:cNvPr id="65" name="Arrow: Curved Down 64">
            <a:extLst>
              <a:ext uri="{FF2B5EF4-FFF2-40B4-BE49-F238E27FC236}">
                <a16:creationId xmlns:a16="http://schemas.microsoft.com/office/drawing/2014/main" id="{AD58F94A-51E5-41BF-9F03-8D1ED318D94F}"/>
              </a:ext>
            </a:extLst>
          </p:cNvPr>
          <p:cNvSpPr/>
          <p:nvPr/>
        </p:nvSpPr>
        <p:spPr>
          <a:xfrm>
            <a:off x="4082546" y="5040279"/>
            <a:ext cx="932775" cy="339696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C2E4ECA9-203F-4DE6-9C6F-BABBE4605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2260" y="2142496"/>
            <a:ext cx="1671825" cy="1774182"/>
          </a:xfrm>
          <a:prstGeom prst="rect">
            <a:avLst/>
          </a:prstGeom>
        </p:spPr>
      </p:pic>
      <p:sp>
        <p:nvSpPr>
          <p:cNvPr id="67" name="Arrow: Curved Down 66">
            <a:extLst>
              <a:ext uri="{FF2B5EF4-FFF2-40B4-BE49-F238E27FC236}">
                <a16:creationId xmlns:a16="http://schemas.microsoft.com/office/drawing/2014/main" id="{E8594DB7-0A60-4F4D-B817-82321CDF8F07}"/>
              </a:ext>
            </a:extLst>
          </p:cNvPr>
          <p:cNvSpPr/>
          <p:nvPr/>
        </p:nvSpPr>
        <p:spPr>
          <a:xfrm>
            <a:off x="4872918" y="5030829"/>
            <a:ext cx="932775" cy="339696"/>
          </a:xfrm>
          <a:prstGeom prst="curvedDownArrow">
            <a:avLst>
              <a:gd name="adj1" fmla="val 25000"/>
              <a:gd name="adj2" fmla="val 50000"/>
              <a:gd name="adj3" fmla="val 23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939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1319</Words>
  <Application>Microsoft Office PowerPoint</Application>
  <PresentationFormat>Widescreen</PresentationFormat>
  <Paragraphs>188</Paragraphs>
  <Slides>74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 Lees</dc:creator>
  <cp:lastModifiedBy>Kathryn Spencer</cp:lastModifiedBy>
  <cp:revision>65</cp:revision>
  <dcterms:created xsi:type="dcterms:W3CDTF">2021-02-01T13:23:24Z</dcterms:created>
  <dcterms:modified xsi:type="dcterms:W3CDTF">2021-02-08T11:13:12Z</dcterms:modified>
</cp:coreProperties>
</file>