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643" r:id="rId3"/>
    <p:sldId id="2645" r:id="rId4"/>
    <p:sldId id="262" r:id="rId5"/>
    <p:sldId id="273" r:id="rId6"/>
    <p:sldId id="2637" r:id="rId7"/>
    <p:sldId id="2638" r:id="rId8"/>
    <p:sldId id="2639" r:id="rId9"/>
    <p:sldId id="2644" r:id="rId10"/>
    <p:sldId id="2641" r:id="rId11"/>
    <p:sldId id="264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32A44-71C6-4C94-8C9B-BCFB70055EE6}" v="45" dt="2021-01-17T17:59:55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ifft, Jacqui" userId="e081c27f-f45d-4bac-b4a7-d1871eea1aad" providerId="ADAL" clId="{AD732A44-71C6-4C94-8C9B-BCFB70055EE6}"/>
    <pc:docChg chg="undo custSel modSld">
      <pc:chgData name="Clifft, Jacqui" userId="e081c27f-f45d-4bac-b4a7-d1871eea1aad" providerId="ADAL" clId="{AD732A44-71C6-4C94-8C9B-BCFB70055EE6}" dt="2021-01-17T17:59:55.776" v="1933"/>
      <pc:docMkLst>
        <pc:docMk/>
      </pc:docMkLst>
      <pc:sldChg chg="addSp delSp modSp mod">
        <pc:chgData name="Clifft, Jacqui" userId="e081c27f-f45d-4bac-b4a7-d1871eea1aad" providerId="ADAL" clId="{AD732A44-71C6-4C94-8C9B-BCFB70055EE6}" dt="2021-01-14T17:23:05.485" v="367" actId="1076"/>
        <pc:sldMkLst>
          <pc:docMk/>
          <pc:sldMk cId="4061990253" sldId="262"/>
        </pc:sldMkLst>
        <pc:spChg chg="mod">
          <ac:chgData name="Clifft, Jacqui" userId="e081c27f-f45d-4bac-b4a7-d1871eea1aad" providerId="ADAL" clId="{AD732A44-71C6-4C94-8C9B-BCFB70055EE6}" dt="2021-01-14T17:14:58.375" v="312" actId="1076"/>
          <ac:spMkLst>
            <pc:docMk/>
            <pc:sldMk cId="4061990253" sldId="262"/>
            <ac:spMk id="2" creationId="{7E4AB234-D801-4FC2-BB72-FAB9C8B21463}"/>
          </ac:spMkLst>
        </pc:spChg>
        <pc:spChg chg="mod">
          <ac:chgData name="Clifft, Jacqui" userId="e081c27f-f45d-4bac-b4a7-d1871eea1aad" providerId="ADAL" clId="{AD732A44-71C6-4C94-8C9B-BCFB70055EE6}" dt="2021-01-14T17:15:07.795" v="316" actId="1076"/>
          <ac:spMkLst>
            <pc:docMk/>
            <pc:sldMk cId="4061990253" sldId="262"/>
            <ac:spMk id="10" creationId="{2AB31DD9-8E2E-46DD-AF29-7B4D41EA3658}"/>
          </ac:spMkLst>
        </pc:spChg>
        <pc:spChg chg="add mod">
          <ac:chgData name="Clifft, Jacqui" userId="e081c27f-f45d-4bac-b4a7-d1871eea1aad" providerId="ADAL" clId="{AD732A44-71C6-4C94-8C9B-BCFB70055EE6}" dt="2021-01-14T17:18:42.540" v="324" actId="1076"/>
          <ac:spMkLst>
            <pc:docMk/>
            <pc:sldMk cId="4061990253" sldId="262"/>
            <ac:spMk id="13" creationId="{5D19D1E3-179F-4272-B4B6-0B74E9569142}"/>
          </ac:spMkLst>
        </pc:spChg>
        <pc:spChg chg="add mod ord">
          <ac:chgData name="Clifft, Jacqui" userId="e081c27f-f45d-4bac-b4a7-d1871eea1aad" providerId="ADAL" clId="{AD732A44-71C6-4C94-8C9B-BCFB70055EE6}" dt="2021-01-14T17:23:03.743" v="366" actId="1076"/>
          <ac:spMkLst>
            <pc:docMk/>
            <pc:sldMk cId="4061990253" sldId="262"/>
            <ac:spMk id="22" creationId="{9A379000-0A51-4EB7-855D-693996370A31}"/>
          </ac:spMkLst>
        </pc:spChg>
        <pc:grpChg chg="add del mod">
          <ac:chgData name="Clifft, Jacqui" userId="e081c27f-f45d-4bac-b4a7-d1871eea1aad" providerId="ADAL" clId="{AD732A44-71C6-4C94-8C9B-BCFB70055EE6}" dt="2021-01-14T17:18:05.844" v="317" actId="478"/>
          <ac:grpSpMkLst>
            <pc:docMk/>
            <pc:sldMk cId="4061990253" sldId="262"/>
            <ac:grpSpMk id="14" creationId="{6F714592-EE41-47C0-8542-ABF96D9A5819}"/>
          </ac:grpSpMkLst>
        </pc:grpChg>
        <pc:picChg chg="add del mod">
          <ac:chgData name="Clifft, Jacqui" userId="e081c27f-f45d-4bac-b4a7-d1871eea1aad" providerId="ADAL" clId="{AD732A44-71C6-4C94-8C9B-BCFB70055EE6}" dt="2021-01-14T17:10:50.358" v="231" actId="478"/>
          <ac:picMkLst>
            <pc:docMk/>
            <pc:sldMk cId="4061990253" sldId="262"/>
            <ac:picMk id="4" creationId="{5B13C05A-725C-46FB-9798-CED9F5AC49A8}"/>
          </ac:picMkLst>
        </pc:picChg>
        <pc:picChg chg="add del mod">
          <ac:chgData name="Clifft, Jacqui" userId="e081c27f-f45d-4bac-b4a7-d1871eea1aad" providerId="ADAL" clId="{AD732A44-71C6-4C94-8C9B-BCFB70055EE6}" dt="2021-01-14T17:18:33.466" v="320" actId="478"/>
          <ac:picMkLst>
            <pc:docMk/>
            <pc:sldMk cId="4061990253" sldId="262"/>
            <ac:picMk id="5" creationId="{5BA7EA21-2C11-4D41-AD4A-7D23B66C9F39}"/>
          </ac:picMkLst>
        </pc:picChg>
        <pc:picChg chg="add del mod">
          <ac:chgData name="Clifft, Jacqui" userId="e081c27f-f45d-4bac-b4a7-d1871eea1aad" providerId="ADAL" clId="{AD732A44-71C6-4C94-8C9B-BCFB70055EE6}" dt="2021-01-14T17:10:47.350" v="230" actId="478"/>
          <ac:picMkLst>
            <pc:docMk/>
            <pc:sldMk cId="4061990253" sldId="262"/>
            <ac:picMk id="7" creationId="{82D52A4D-9EFC-4072-9DEE-673C227D311D}"/>
          </ac:picMkLst>
        </pc:picChg>
        <pc:picChg chg="add mod topLvl">
          <ac:chgData name="Clifft, Jacqui" userId="e081c27f-f45d-4bac-b4a7-d1871eea1aad" providerId="ADAL" clId="{AD732A44-71C6-4C94-8C9B-BCFB70055EE6}" dt="2021-01-14T17:15:04.365" v="314" actId="1076"/>
          <ac:picMkLst>
            <pc:docMk/>
            <pc:sldMk cId="4061990253" sldId="262"/>
            <ac:picMk id="9" creationId="{BDDFE62D-C195-4459-BA04-70C870762F21}"/>
          </ac:picMkLst>
        </pc:picChg>
        <pc:picChg chg="add mod topLvl">
          <ac:chgData name="Clifft, Jacqui" userId="e081c27f-f45d-4bac-b4a7-d1871eea1aad" providerId="ADAL" clId="{AD732A44-71C6-4C94-8C9B-BCFB70055EE6}" dt="2021-01-14T17:15:06.323" v="315" actId="1076"/>
          <ac:picMkLst>
            <pc:docMk/>
            <pc:sldMk cId="4061990253" sldId="262"/>
            <ac:picMk id="12" creationId="{4F308AC6-18B8-4EA4-B6D4-DA8B21FAD58F}"/>
          </ac:picMkLst>
        </pc:picChg>
        <pc:picChg chg="add del mod modCrop">
          <ac:chgData name="Clifft, Jacqui" userId="e081c27f-f45d-4bac-b4a7-d1871eea1aad" providerId="ADAL" clId="{AD732A44-71C6-4C94-8C9B-BCFB70055EE6}" dt="2021-01-14T17:19:46.976" v="336" actId="478"/>
          <ac:picMkLst>
            <pc:docMk/>
            <pc:sldMk cId="4061990253" sldId="262"/>
            <ac:picMk id="16" creationId="{9637AC4E-BFD0-448B-BECD-84566F29ED59}"/>
          </ac:picMkLst>
        </pc:picChg>
        <pc:picChg chg="add mod">
          <ac:chgData name="Clifft, Jacqui" userId="e081c27f-f45d-4bac-b4a7-d1871eea1aad" providerId="ADAL" clId="{AD732A44-71C6-4C94-8C9B-BCFB70055EE6}" dt="2021-01-14T17:18:39.449" v="323" actId="14100"/>
          <ac:picMkLst>
            <pc:docMk/>
            <pc:sldMk cId="4061990253" sldId="262"/>
            <ac:picMk id="18" creationId="{5501EFD4-D344-41C0-8634-6D61E65505DF}"/>
          </ac:picMkLst>
        </pc:picChg>
        <pc:picChg chg="add mod modCrop">
          <ac:chgData name="Clifft, Jacqui" userId="e081c27f-f45d-4bac-b4a7-d1871eea1aad" providerId="ADAL" clId="{AD732A44-71C6-4C94-8C9B-BCFB70055EE6}" dt="2021-01-14T17:23:05.485" v="367" actId="1076"/>
          <ac:picMkLst>
            <pc:docMk/>
            <pc:sldMk cId="4061990253" sldId="262"/>
            <ac:picMk id="19" creationId="{89391E76-B86A-4466-A8F5-EC33D8B4FD02}"/>
          </ac:picMkLst>
        </pc:picChg>
        <pc:picChg chg="add del mod modCrop">
          <ac:chgData name="Clifft, Jacqui" userId="e081c27f-f45d-4bac-b4a7-d1871eea1aad" providerId="ADAL" clId="{AD732A44-71C6-4C94-8C9B-BCFB70055EE6}" dt="2021-01-14T17:20:03.207" v="339" actId="478"/>
          <ac:picMkLst>
            <pc:docMk/>
            <pc:sldMk cId="4061990253" sldId="262"/>
            <ac:picMk id="20" creationId="{F21D71C6-D140-4632-B1A8-CC406C667D64}"/>
          </ac:picMkLst>
        </pc:picChg>
        <pc:picChg chg="add del mod modCrop">
          <ac:chgData name="Clifft, Jacqui" userId="e081c27f-f45d-4bac-b4a7-d1871eea1aad" providerId="ADAL" clId="{AD732A44-71C6-4C94-8C9B-BCFB70055EE6}" dt="2021-01-14T17:21:01.717" v="350" actId="478"/>
          <ac:picMkLst>
            <pc:docMk/>
            <pc:sldMk cId="4061990253" sldId="262"/>
            <ac:picMk id="21" creationId="{575BAE3F-F095-4C96-9D47-8D8F13807DDE}"/>
          </ac:picMkLst>
        </pc:picChg>
      </pc:sldChg>
      <pc:sldChg chg="modSp mod">
        <pc:chgData name="Clifft, Jacqui" userId="e081c27f-f45d-4bac-b4a7-d1871eea1aad" providerId="ADAL" clId="{AD732A44-71C6-4C94-8C9B-BCFB70055EE6}" dt="2021-01-14T17:06:53.039" v="150" actId="27636"/>
        <pc:sldMkLst>
          <pc:docMk/>
          <pc:sldMk cId="4284245350" sldId="272"/>
        </pc:sldMkLst>
        <pc:spChg chg="mod">
          <ac:chgData name="Clifft, Jacqui" userId="e081c27f-f45d-4bac-b4a7-d1871eea1aad" providerId="ADAL" clId="{AD732A44-71C6-4C94-8C9B-BCFB70055EE6}" dt="2021-01-14T17:06:06.381" v="112" actId="20577"/>
          <ac:spMkLst>
            <pc:docMk/>
            <pc:sldMk cId="4284245350" sldId="272"/>
            <ac:spMk id="2" creationId="{00000000-0000-0000-0000-000000000000}"/>
          </ac:spMkLst>
        </pc:spChg>
        <pc:spChg chg="mod">
          <ac:chgData name="Clifft, Jacqui" userId="e081c27f-f45d-4bac-b4a7-d1871eea1aad" providerId="ADAL" clId="{AD732A44-71C6-4C94-8C9B-BCFB70055EE6}" dt="2021-01-14T17:06:53.039" v="150" actId="27636"/>
          <ac:spMkLst>
            <pc:docMk/>
            <pc:sldMk cId="4284245350" sldId="272"/>
            <ac:spMk id="3" creationId="{00000000-0000-0000-0000-000000000000}"/>
          </ac:spMkLst>
        </pc:spChg>
      </pc:sldChg>
      <pc:sldChg chg="addSp delSp modSp mod modAnim">
        <pc:chgData name="Clifft, Jacqui" userId="e081c27f-f45d-4bac-b4a7-d1871eea1aad" providerId="ADAL" clId="{AD732A44-71C6-4C94-8C9B-BCFB70055EE6}" dt="2021-01-17T17:57:21.149" v="1923"/>
        <pc:sldMkLst>
          <pc:docMk/>
          <pc:sldMk cId="564609733" sldId="273"/>
        </pc:sldMkLst>
        <pc:spChg chg="mod">
          <ac:chgData name="Clifft, Jacqui" userId="e081c27f-f45d-4bac-b4a7-d1871eea1aad" providerId="ADAL" clId="{AD732A44-71C6-4C94-8C9B-BCFB70055EE6}" dt="2021-01-14T17:23:24.919" v="371" actId="20577"/>
          <ac:spMkLst>
            <pc:docMk/>
            <pc:sldMk cId="564609733" sldId="273"/>
            <ac:spMk id="7" creationId="{34170844-A6DB-4EF5-B64A-949EEFBE6AEA}"/>
          </ac:spMkLst>
        </pc:spChg>
        <pc:spChg chg="mod">
          <ac:chgData name="Clifft, Jacqui" userId="e081c27f-f45d-4bac-b4a7-d1871eea1aad" providerId="ADAL" clId="{AD732A44-71C6-4C94-8C9B-BCFB70055EE6}" dt="2021-01-17T13:08:46.455" v="990" actId="20577"/>
          <ac:spMkLst>
            <pc:docMk/>
            <pc:sldMk cId="564609733" sldId="273"/>
            <ac:spMk id="10" creationId="{4354E2B1-015F-49CE-9770-4DDD36444C69}"/>
          </ac:spMkLst>
        </pc:spChg>
        <pc:grpChg chg="add del mod">
          <ac:chgData name="Clifft, Jacqui" userId="e081c27f-f45d-4bac-b4a7-d1871eea1aad" providerId="ADAL" clId="{AD732A44-71C6-4C94-8C9B-BCFB70055EE6}" dt="2021-01-14T17:14:57.035" v="310"/>
          <ac:grpSpMkLst>
            <pc:docMk/>
            <pc:sldMk cId="564609733" sldId="273"/>
            <ac:grpSpMk id="6" creationId="{C4FF21D7-0FCA-4C4F-81EB-8F710B9B5ECD}"/>
          </ac:grpSpMkLst>
        </pc:grpChg>
        <pc:picChg chg="mod">
          <ac:chgData name="Clifft, Jacqui" userId="e081c27f-f45d-4bac-b4a7-d1871eea1aad" providerId="ADAL" clId="{AD732A44-71C6-4C94-8C9B-BCFB70055EE6}" dt="2021-01-14T17:13:49.368" v="277"/>
          <ac:picMkLst>
            <pc:docMk/>
            <pc:sldMk cId="564609733" sldId="273"/>
            <ac:picMk id="8" creationId="{EBEC7F39-F9B4-458E-B9F2-734CA8B91A80}"/>
          </ac:picMkLst>
        </pc:picChg>
        <pc:picChg chg="mod">
          <ac:chgData name="Clifft, Jacqui" userId="e081c27f-f45d-4bac-b4a7-d1871eea1aad" providerId="ADAL" clId="{AD732A44-71C6-4C94-8C9B-BCFB70055EE6}" dt="2021-01-14T17:13:49.368" v="277"/>
          <ac:picMkLst>
            <pc:docMk/>
            <pc:sldMk cId="564609733" sldId="273"/>
            <ac:picMk id="9" creationId="{0FC3482E-836B-4680-9CF6-B8219CE8C397}"/>
          </ac:picMkLst>
        </pc:picChg>
        <pc:picChg chg="add mod">
          <ac:chgData name="Clifft, Jacqui" userId="e081c27f-f45d-4bac-b4a7-d1871eea1aad" providerId="ADAL" clId="{AD732A44-71C6-4C94-8C9B-BCFB70055EE6}" dt="2021-01-14T17:23:31.498" v="374" actId="1076"/>
          <ac:picMkLst>
            <pc:docMk/>
            <pc:sldMk cId="564609733" sldId="273"/>
            <ac:picMk id="12" creationId="{9952FBE2-176D-454C-B009-B528B8E84B51}"/>
          </ac:picMkLst>
        </pc:picChg>
        <pc:picChg chg="add mod">
          <ac:chgData name="Clifft, Jacqui" userId="e081c27f-f45d-4bac-b4a7-d1871eea1aad" providerId="ADAL" clId="{AD732A44-71C6-4C94-8C9B-BCFB70055EE6}" dt="2021-01-14T17:23:47.392" v="376" actId="1076"/>
          <ac:picMkLst>
            <pc:docMk/>
            <pc:sldMk cId="564609733" sldId="273"/>
            <ac:picMk id="13" creationId="{1A0D5C08-1D20-406F-B0CD-DDD16269EB2E}"/>
          </ac:picMkLst>
        </pc:picChg>
      </pc:sldChg>
      <pc:sldChg chg="addSp modSp mod modAnim">
        <pc:chgData name="Clifft, Jacqui" userId="e081c27f-f45d-4bac-b4a7-d1871eea1aad" providerId="ADAL" clId="{AD732A44-71C6-4C94-8C9B-BCFB70055EE6}" dt="2021-01-17T17:57:38.884" v="1927"/>
        <pc:sldMkLst>
          <pc:docMk/>
          <pc:sldMk cId="2483527723" sldId="2637"/>
        </pc:sldMkLst>
        <pc:spChg chg="mod">
          <ac:chgData name="Clifft, Jacqui" userId="e081c27f-f45d-4bac-b4a7-d1871eea1aad" providerId="ADAL" clId="{AD732A44-71C6-4C94-8C9B-BCFB70055EE6}" dt="2021-01-17T13:29:16.503" v="1838" actId="404"/>
          <ac:spMkLst>
            <pc:docMk/>
            <pc:sldMk cId="2483527723" sldId="2637"/>
            <ac:spMk id="3" creationId="{C108D53A-CBF5-4B0E-8282-15120F8F0D36}"/>
          </ac:spMkLst>
        </pc:spChg>
        <pc:spChg chg="mod">
          <ac:chgData name="Clifft, Jacqui" userId="e081c27f-f45d-4bac-b4a7-d1871eea1aad" providerId="ADAL" clId="{AD732A44-71C6-4C94-8C9B-BCFB70055EE6}" dt="2021-01-14T17:24:02.938" v="381" actId="20577"/>
          <ac:spMkLst>
            <pc:docMk/>
            <pc:sldMk cId="2483527723" sldId="2637"/>
            <ac:spMk id="8" creationId="{C14DEFC3-0C95-497B-AFFA-CBC417195164}"/>
          </ac:spMkLst>
        </pc:spChg>
        <pc:picChg chg="add mod">
          <ac:chgData name="Clifft, Jacqui" userId="e081c27f-f45d-4bac-b4a7-d1871eea1aad" providerId="ADAL" clId="{AD732A44-71C6-4C94-8C9B-BCFB70055EE6}" dt="2021-01-14T17:24:18.380" v="383" actId="1076"/>
          <ac:picMkLst>
            <pc:docMk/>
            <pc:sldMk cId="2483527723" sldId="2637"/>
            <ac:picMk id="6" creationId="{5597FFEB-0500-4518-AC7C-C9BB9345D41F}"/>
          </ac:picMkLst>
        </pc:picChg>
        <pc:picChg chg="add mod">
          <ac:chgData name="Clifft, Jacqui" userId="e081c27f-f45d-4bac-b4a7-d1871eea1aad" providerId="ADAL" clId="{AD732A44-71C6-4C94-8C9B-BCFB70055EE6}" dt="2021-01-14T17:24:22.538" v="384" actId="1076"/>
          <ac:picMkLst>
            <pc:docMk/>
            <pc:sldMk cId="2483527723" sldId="2637"/>
            <ac:picMk id="9" creationId="{38DB54E7-0BCF-4D47-B66C-E23E45066C3D}"/>
          </ac:picMkLst>
        </pc:picChg>
      </pc:sldChg>
      <pc:sldChg chg="addSp delSp modSp mod modAnim">
        <pc:chgData name="Clifft, Jacqui" userId="e081c27f-f45d-4bac-b4a7-d1871eea1aad" providerId="ADAL" clId="{AD732A44-71C6-4C94-8C9B-BCFB70055EE6}" dt="2021-01-17T17:59:55.776" v="1933"/>
        <pc:sldMkLst>
          <pc:docMk/>
          <pc:sldMk cId="3387439793" sldId="2638"/>
        </pc:sldMkLst>
        <pc:spChg chg="del">
          <ac:chgData name="Clifft, Jacqui" userId="e081c27f-f45d-4bac-b4a7-d1871eea1aad" providerId="ADAL" clId="{AD732A44-71C6-4C94-8C9B-BCFB70055EE6}" dt="2021-01-17T13:53:57.061" v="1890" actId="478"/>
          <ac:spMkLst>
            <pc:docMk/>
            <pc:sldMk cId="3387439793" sldId="2638"/>
            <ac:spMk id="2" creationId="{B4718B10-2DAF-4E11-9FD0-7BA96F20A1A1}"/>
          </ac:spMkLst>
        </pc:spChg>
        <pc:grpChg chg="add mod">
          <ac:chgData name="Clifft, Jacqui" userId="e081c27f-f45d-4bac-b4a7-d1871eea1aad" providerId="ADAL" clId="{AD732A44-71C6-4C94-8C9B-BCFB70055EE6}" dt="2021-01-17T17:59:37.191" v="1931" actId="164"/>
          <ac:grpSpMkLst>
            <pc:docMk/>
            <pc:sldMk cId="3387439793" sldId="2638"/>
            <ac:grpSpMk id="2" creationId="{BD0A813F-143A-4ACF-A4BE-F21CBDF66E26}"/>
          </ac:grpSpMkLst>
        </pc:grpChg>
        <pc:grpChg chg="add mod">
          <ac:chgData name="Clifft, Jacqui" userId="e081c27f-f45d-4bac-b4a7-d1871eea1aad" providerId="ADAL" clId="{AD732A44-71C6-4C94-8C9B-BCFB70055EE6}" dt="2021-01-17T17:59:46.403" v="1932" actId="164"/>
          <ac:grpSpMkLst>
            <pc:docMk/>
            <pc:sldMk cId="3387439793" sldId="2638"/>
            <ac:grpSpMk id="3" creationId="{03FBDDA9-E8E7-4C1E-9D5F-A6AF7239E31F}"/>
          </ac:grpSpMkLst>
        </pc:grpChg>
        <pc:picChg chg="add del mod">
          <ac:chgData name="Clifft, Jacqui" userId="e081c27f-f45d-4bac-b4a7-d1871eea1aad" providerId="ADAL" clId="{AD732A44-71C6-4C94-8C9B-BCFB70055EE6}" dt="2021-01-17T13:56:17.499" v="1897" actId="478"/>
          <ac:picMkLst>
            <pc:docMk/>
            <pc:sldMk cId="3387439793" sldId="2638"/>
            <ac:picMk id="4" creationId="{786CC7D7-FC49-4DBF-8A64-647DF8E7634D}"/>
          </ac:picMkLst>
        </pc:picChg>
        <pc:picChg chg="add mod">
          <ac:chgData name="Clifft, Jacqui" userId="e081c27f-f45d-4bac-b4a7-d1871eea1aad" providerId="ADAL" clId="{AD732A44-71C6-4C94-8C9B-BCFB70055EE6}" dt="2021-01-17T17:59:37.191" v="1931" actId="164"/>
          <ac:picMkLst>
            <pc:docMk/>
            <pc:sldMk cId="3387439793" sldId="2638"/>
            <ac:picMk id="6" creationId="{D19EB721-180E-46B6-85EC-E6BCB6B1FD07}"/>
          </ac:picMkLst>
        </pc:picChg>
        <pc:picChg chg="add del mod">
          <ac:chgData name="Clifft, Jacqui" userId="e081c27f-f45d-4bac-b4a7-d1871eea1aad" providerId="ADAL" clId="{AD732A44-71C6-4C94-8C9B-BCFB70055EE6}" dt="2021-01-17T13:59:24.836" v="1901" actId="478"/>
          <ac:picMkLst>
            <pc:docMk/>
            <pc:sldMk cId="3387439793" sldId="2638"/>
            <ac:picMk id="8" creationId="{85461E62-7BD8-40D6-951E-00C8E1ED1F0F}"/>
          </ac:picMkLst>
        </pc:picChg>
        <pc:picChg chg="add mod">
          <ac:chgData name="Clifft, Jacqui" userId="e081c27f-f45d-4bac-b4a7-d1871eea1aad" providerId="ADAL" clId="{AD732A44-71C6-4C94-8C9B-BCFB70055EE6}" dt="2021-01-17T17:59:37.191" v="1931" actId="164"/>
          <ac:picMkLst>
            <pc:docMk/>
            <pc:sldMk cId="3387439793" sldId="2638"/>
            <ac:picMk id="10" creationId="{D4280D62-2E74-49A7-BC45-8B902C9762AC}"/>
          </ac:picMkLst>
        </pc:picChg>
        <pc:picChg chg="add mod">
          <ac:chgData name="Clifft, Jacqui" userId="e081c27f-f45d-4bac-b4a7-d1871eea1aad" providerId="ADAL" clId="{AD732A44-71C6-4C94-8C9B-BCFB70055EE6}" dt="2021-01-17T17:59:46.403" v="1932" actId="164"/>
          <ac:picMkLst>
            <pc:docMk/>
            <pc:sldMk cId="3387439793" sldId="2638"/>
            <ac:picMk id="12" creationId="{FB592B87-35F8-4D61-9DC8-CAF43807F729}"/>
          </ac:picMkLst>
        </pc:picChg>
        <pc:picChg chg="add mod">
          <ac:chgData name="Clifft, Jacqui" userId="e081c27f-f45d-4bac-b4a7-d1871eea1aad" providerId="ADAL" clId="{AD732A44-71C6-4C94-8C9B-BCFB70055EE6}" dt="2021-01-17T17:59:46.403" v="1932" actId="164"/>
          <ac:picMkLst>
            <pc:docMk/>
            <pc:sldMk cId="3387439793" sldId="2638"/>
            <ac:picMk id="14" creationId="{737A9F34-AD2A-4087-87AB-CE06F9BF9863}"/>
          </ac:picMkLst>
        </pc:picChg>
      </pc:sldChg>
      <pc:sldChg chg="addSp delSp modSp mod">
        <pc:chgData name="Clifft, Jacqui" userId="e081c27f-f45d-4bac-b4a7-d1871eea1aad" providerId="ADAL" clId="{AD732A44-71C6-4C94-8C9B-BCFB70055EE6}" dt="2021-01-17T14:09:37.244" v="1916" actId="14100"/>
        <pc:sldMkLst>
          <pc:docMk/>
          <pc:sldMk cId="3415331786" sldId="2639"/>
        </pc:sldMkLst>
        <pc:spChg chg="add del mod">
          <ac:chgData name="Clifft, Jacqui" userId="e081c27f-f45d-4bac-b4a7-d1871eea1aad" providerId="ADAL" clId="{AD732A44-71C6-4C94-8C9B-BCFB70055EE6}" dt="2021-01-17T13:27:58.547" v="1826" actId="478"/>
          <ac:spMkLst>
            <pc:docMk/>
            <pc:sldMk cId="3415331786" sldId="2639"/>
            <ac:spMk id="3" creationId="{77D8D5E8-6162-4824-A19D-E7147794433C}"/>
          </ac:spMkLst>
        </pc:spChg>
        <pc:spChg chg="del mod">
          <ac:chgData name="Clifft, Jacqui" userId="e081c27f-f45d-4bac-b4a7-d1871eea1aad" providerId="ADAL" clId="{AD732A44-71C6-4C94-8C9B-BCFB70055EE6}" dt="2021-01-17T13:27:53.026" v="1824" actId="478"/>
          <ac:spMkLst>
            <pc:docMk/>
            <pc:sldMk cId="3415331786" sldId="2639"/>
            <ac:spMk id="7" creationId="{9C2C7A72-7C4A-4506-8DEE-575441380A26}"/>
          </ac:spMkLst>
        </pc:spChg>
        <pc:spChg chg="mod">
          <ac:chgData name="Clifft, Jacqui" userId="e081c27f-f45d-4bac-b4a7-d1871eea1aad" providerId="ADAL" clId="{AD732A44-71C6-4C94-8C9B-BCFB70055EE6}" dt="2021-01-14T17:26:12.259" v="399" actId="20577"/>
          <ac:spMkLst>
            <pc:docMk/>
            <pc:sldMk cId="3415331786" sldId="2639"/>
            <ac:spMk id="11" creationId="{2AF30C61-9CD0-4747-81DE-2CB5C4DE6B4D}"/>
          </ac:spMkLst>
        </pc:spChg>
        <pc:spChg chg="add del mod">
          <ac:chgData name="Clifft, Jacqui" userId="e081c27f-f45d-4bac-b4a7-d1871eea1aad" providerId="ADAL" clId="{AD732A44-71C6-4C94-8C9B-BCFB70055EE6}" dt="2021-01-17T13:28:00.471" v="1827" actId="478"/>
          <ac:spMkLst>
            <pc:docMk/>
            <pc:sldMk cId="3415331786" sldId="2639"/>
            <ac:spMk id="12" creationId="{26929F9B-AA66-420B-8025-EE42D4509443}"/>
          </ac:spMkLst>
        </pc:spChg>
        <pc:spChg chg="add del mod">
          <ac:chgData name="Clifft, Jacqui" userId="e081c27f-f45d-4bac-b4a7-d1871eea1aad" providerId="ADAL" clId="{AD732A44-71C6-4C94-8C9B-BCFB70055EE6}" dt="2021-01-17T13:28:03.456" v="1828" actId="478"/>
          <ac:spMkLst>
            <pc:docMk/>
            <pc:sldMk cId="3415331786" sldId="2639"/>
            <ac:spMk id="13" creationId="{572A25CC-664A-41E3-9033-99F8F0922959}"/>
          </ac:spMkLst>
        </pc:spChg>
        <pc:spChg chg="add del mod">
          <ac:chgData name="Clifft, Jacqui" userId="e081c27f-f45d-4bac-b4a7-d1871eea1aad" providerId="ADAL" clId="{AD732A44-71C6-4C94-8C9B-BCFB70055EE6}" dt="2021-01-17T13:28:07.244" v="1830" actId="478"/>
          <ac:spMkLst>
            <pc:docMk/>
            <pc:sldMk cId="3415331786" sldId="2639"/>
            <ac:spMk id="14" creationId="{DF22DB40-3A40-40DE-9D47-DC07AE74FE8B}"/>
          </ac:spMkLst>
        </pc:spChg>
        <pc:spChg chg="add del mod">
          <ac:chgData name="Clifft, Jacqui" userId="e081c27f-f45d-4bac-b4a7-d1871eea1aad" providerId="ADAL" clId="{AD732A44-71C6-4C94-8C9B-BCFB70055EE6}" dt="2021-01-17T13:28:05.258" v="1829" actId="478"/>
          <ac:spMkLst>
            <pc:docMk/>
            <pc:sldMk cId="3415331786" sldId="2639"/>
            <ac:spMk id="15" creationId="{AF00F5F3-06B7-4EB1-A9D0-725745378C65}"/>
          </ac:spMkLst>
        </pc:spChg>
        <pc:spChg chg="add del mod">
          <ac:chgData name="Clifft, Jacqui" userId="e081c27f-f45d-4bac-b4a7-d1871eea1aad" providerId="ADAL" clId="{AD732A44-71C6-4C94-8C9B-BCFB70055EE6}" dt="2021-01-17T13:28:09.389" v="1831" actId="478"/>
          <ac:spMkLst>
            <pc:docMk/>
            <pc:sldMk cId="3415331786" sldId="2639"/>
            <ac:spMk id="16" creationId="{184DD18C-E70B-4C7C-8726-0B0DE6F3DD04}"/>
          </ac:spMkLst>
        </pc:spChg>
        <pc:picChg chg="add mod">
          <ac:chgData name="Clifft, Jacqui" userId="e081c27f-f45d-4bac-b4a7-d1871eea1aad" providerId="ADAL" clId="{AD732A44-71C6-4C94-8C9B-BCFB70055EE6}" dt="2021-01-17T13:28:24.679" v="1837" actId="1076"/>
          <ac:picMkLst>
            <pc:docMk/>
            <pc:sldMk cId="3415331786" sldId="2639"/>
            <ac:picMk id="5" creationId="{68DF1B38-734C-429B-8C53-1D1149F1B218}"/>
          </ac:picMkLst>
        </pc:picChg>
        <pc:picChg chg="add del mod">
          <ac:chgData name="Clifft, Jacqui" userId="e081c27f-f45d-4bac-b4a7-d1871eea1aad" providerId="ADAL" clId="{AD732A44-71C6-4C94-8C9B-BCFB70055EE6}" dt="2021-01-14T17:24:51.732" v="386" actId="478"/>
          <ac:picMkLst>
            <pc:docMk/>
            <pc:sldMk cId="3415331786" sldId="2639"/>
            <ac:picMk id="6" creationId="{B95D0670-D844-42AA-BD26-F2E9B90E463E}"/>
          </ac:picMkLst>
        </pc:picChg>
        <pc:picChg chg="add mod">
          <ac:chgData name="Clifft, Jacqui" userId="e081c27f-f45d-4bac-b4a7-d1871eea1aad" providerId="ADAL" clId="{AD732A44-71C6-4C94-8C9B-BCFB70055EE6}" dt="2021-01-17T14:09:37.244" v="1916" actId="14100"/>
          <ac:picMkLst>
            <pc:docMk/>
            <pc:sldMk cId="3415331786" sldId="2639"/>
            <ac:picMk id="9" creationId="{24B7D162-8649-43D2-BFA6-399D31415C2F}"/>
          </ac:picMkLst>
        </pc:picChg>
        <pc:picChg chg="add mod">
          <ac:chgData name="Clifft, Jacqui" userId="e081c27f-f45d-4bac-b4a7-d1871eea1aad" providerId="ADAL" clId="{AD732A44-71C6-4C94-8C9B-BCFB70055EE6}" dt="2021-01-17T13:31:52.861" v="1888" actId="1076"/>
          <ac:picMkLst>
            <pc:docMk/>
            <pc:sldMk cId="3415331786" sldId="2639"/>
            <ac:picMk id="10" creationId="{409A6FF9-3ACA-45AD-9E52-C86A7E0F6AD3}"/>
          </ac:picMkLst>
        </pc:picChg>
      </pc:sldChg>
      <pc:sldChg chg="addSp modSp mod">
        <pc:chgData name="Clifft, Jacqui" userId="e081c27f-f45d-4bac-b4a7-d1871eea1aad" providerId="ADAL" clId="{AD732A44-71C6-4C94-8C9B-BCFB70055EE6}" dt="2021-01-17T13:31:41.593" v="1886" actId="1076"/>
        <pc:sldMkLst>
          <pc:docMk/>
          <pc:sldMk cId="2384819719" sldId="2641"/>
        </pc:sldMkLst>
        <pc:spChg chg="mod">
          <ac:chgData name="Clifft, Jacqui" userId="e081c27f-f45d-4bac-b4a7-d1871eea1aad" providerId="ADAL" clId="{AD732A44-71C6-4C94-8C9B-BCFB70055EE6}" dt="2021-01-17T13:31:37.328" v="1885" actId="20577"/>
          <ac:spMkLst>
            <pc:docMk/>
            <pc:sldMk cId="2384819719" sldId="2641"/>
            <ac:spMk id="6" creationId="{00BF20FB-1925-4104-B0A4-127381A90FBC}"/>
          </ac:spMkLst>
        </pc:spChg>
        <pc:spChg chg="mod">
          <ac:chgData name="Clifft, Jacqui" userId="e081c27f-f45d-4bac-b4a7-d1871eea1aad" providerId="ADAL" clId="{AD732A44-71C6-4C94-8C9B-BCFB70055EE6}" dt="2021-01-17T13:30:02.674" v="1868" actId="20577"/>
          <ac:spMkLst>
            <pc:docMk/>
            <pc:sldMk cId="2384819719" sldId="2641"/>
            <ac:spMk id="7" creationId="{82B95C2A-ABE7-40E7-8C98-4D1427C073AA}"/>
          </ac:spMkLst>
        </pc:spChg>
        <pc:picChg chg="add mod">
          <ac:chgData name="Clifft, Jacqui" userId="e081c27f-f45d-4bac-b4a7-d1871eea1aad" providerId="ADAL" clId="{AD732A44-71C6-4C94-8C9B-BCFB70055EE6}" dt="2021-01-14T17:25:16.343" v="393" actId="1076"/>
          <ac:picMkLst>
            <pc:docMk/>
            <pc:sldMk cId="2384819719" sldId="2641"/>
            <ac:picMk id="8" creationId="{BEFD88B3-A627-4B61-BC0D-090510642252}"/>
          </ac:picMkLst>
        </pc:picChg>
        <pc:picChg chg="add mod">
          <ac:chgData name="Clifft, Jacqui" userId="e081c27f-f45d-4bac-b4a7-d1871eea1aad" providerId="ADAL" clId="{AD732A44-71C6-4C94-8C9B-BCFB70055EE6}" dt="2021-01-17T13:31:41.593" v="1886" actId="1076"/>
          <ac:picMkLst>
            <pc:docMk/>
            <pc:sldMk cId="2384819719" sldId="2641"/>
            <ac:picMk id="10" creationId="{402ED1F1-A82C-4023-ADA0-3745C506F82C}"/>
          </ac:picMkLst>
        </pc:picChg>
      </pc:sldChg>
      <pc:sldChg chg="addSp delSp modSp mod">
        <pc:chgData name="Clifft, Jacqui" userId="e081c27f-f45d-4bac-b4a7-d1871eea1aad" providerId="ADAL" clId="{AD732A44-71C6-4C94-8C9B-BCFB70055EE6}" dt="2021-01-17T13:31:22.724" v="1882" actId="1076"/>
        <pc:sldMkLst>
          <pc:docMk/>
          <pc:sldMk cId="3123064864" sldId="2642"/>
        </pc:sldMkLst>
        <pc:spChg chg="mod">
          <ac:chgData name="Clifft, Jacqui" userId="e081c27f-f45d-4bac-b4a7-d1871eea1aad" providerId="ADAL" clId="{AD732A44-71C6-4C94-8C9B-BCFB70055EE6}" dt="2021-01-17T13:31:12.418" v="1879" actId="20577"/>
          <ac:spMkLst>
            <pc:docMk/>
            <pc:sldMk cId="3123064864" sldId="2642"/>
            <ac:spMk id="6" creationId="{1678FD38-1421-43FD-A6FF-C882039887D2}"/>
          </ac:spMkLst>
        </pc:spChg>
        <pc:picChg chg="add mod">
          <ac:chgData name="Clifft, Jacqui" userId="e081c27f-f45d-4bac-b4a7-d1871eea1aad" providerId="ADAL" clId="{AD732A44-71C6-4C94-8C9B-BCFB70055EE6}" dt="2021-01-17T13:30:53.961" v="1872" actId="1076"/>
          <ac:picMkLst>
            <pc:docMk/>
            <pc:sldMk cId="3123064864" sldId="2642"/>
            <ac:picMk id="4" creationId="{F7551107-77BF-44B4-AD88-3EEFD97664F4}"/>
          </ac:picMkLst>
        </pc:picChg>
        <pc:picChg chg="add mod">
          <ac:chgData name="Clifft, Jacqui" userId="e081c27f-f45d-4bac-b4a7-d1871eea1aad" providerId="ADAL" clId="{AD732A44-71C6-4C94-8C9B-BCFB70055EE6}" dt="2021-01-17T13:31:22.724" v="1882" actId="1076"/>
          <ac:picMkLst>
            <pc:docMk/>
            <pc:sldMk cId="3123064864" sldId="2642"/>
            <ac:picMk id="9" creationId="{C9C1072D-9D3F-48AE-9101-72DF663EC1FC}"/>
          </ac:picMkLst>
        </pc:picChg>
        <pc:picChg chg="add del mod">
          <ac:chgData name="Clifft, Jacqui" userId="e081c27f-f45d-4bac-b4a7-d1871eea1aad" providerId="ADAL" clId="{AD732A44-71C6-4C94-8C9B-BCFB70055EE6}" dt="2021-01-14T17:20:46.732" v="347" actId="478"/>
          <ac:picMkLst>
            <pc:docMk/>
            <pc:sldMk cId="3123064864" sldId="2642"/>
            <ac:picMk id="9" creationId="{EB9DC500-4277-4A34-AFF0-B13AF71CECB2}"/>
          </ac:picMkLst>
        </pc:picChg>
        <pc:picChg chg="add mod">
          <ac:chgData name="Clifft, Jacqui" userId="e081c27f-f45d-4bac-b4a7-d1871eea1aad" providerId="ADAL" clId="{AD732A44-71C6-4C94-8C9B-BCFB70055EE6}" dt="2021-01-17T13:30:56.242" v="1873" actId="1076"/>
          <ac:picMkLst>
            <pc:docMk/>
            <pc:sldMk cId="3123064864" sldId="2642"/>
            <ac:picMk id="10" creationId="{64A0EB9D-DD08-429C-AA76-AF8129C77690}"/>
          </ac:picMkLst>
        </pc:picChg>
      </pc:sldChg>
      <pc:sldChg chg="modSp mod">
        <pc:chgData name="Clifft, Jacqui" userId="e081c27f-f45d-4bac-b4a7-d1871eea1aad" providerId="ADAL" clId="{AD732A44-71C6-4C94-8C9B-BCFB70055EE6}" dt="2021-01-17T13:00:00.854" v="426" actId="20577"/>
        <pc:sldMkLst>
          <pc:docMk/>
          <pc:sldMk cId="1287721433" sldId="2643"/>
        </pc:sldMkLst>
        <pc:spChg chg="mod">
          <ac:chgData name="Clifft, Jacqui" userId="e081c27f-f45d-4bac-b4a7-d1871eea1aad" providerId="ADAL" clId="{AD732A44-71C6-4C94-8C9B-BCFB70055EE6}" dt="2021-01-17T13:00:00.854" v="426" actId="20577"/>
          <ac:spMkLst>
            <pc:docMk/>
            <pc:sldMk cId="1287721433" sldId="2643"/>
            <ac:spMk id="3" creationId="{B1B08BC7-3958-4725-9814-E8937628E8C6}"/>
          </ac:spMkLst>
        </pc:spChg>
      </pc:sldChg>
      <pc:sldChg chg="addSp modSp modAnim">
        <pc:chgData name="Clifft, Jacqui" userId="e081c27f-f45d-4bac-b4a7-d1871eea1aad" providerId="ADAL" clId="{AD732A44-71C6-4C94-8C9B-BCFB70055EE6}" dt="2021-01-17T17:58:41.540" v="1930"/>
        <pc:sldMkLst>
          <pc:docMk/>
          <pc:sldMk cId="2895142760" sldId="2644"/>
        </pc:sldMkLst>
        <pc:spChg chg="mod">
          <ac:chgData name="Clifft, Jacqui" userId="e081c27f-f45d-4bac-b4a7-d1871eea1aad" providerId="ADAL" clId="{AD732A44-71C6-4C94-8C9B-BCFB70055EE6}" dt="2021-01-17T17:58:19.948" v="1928" actId="164"/>
          <ac:spMkLst>
            <pc:docMk/>
            <pc:sldMk cId="2895142760" sldId="2644"/>
            <ac:spMk id="5" creationId="{F1DDEC0A-770D-496C-AD64-E5B174F29A52}"/>
          </ac:spMkLst>
        </pc:spChg>
        <pc:spChg chg="mod">
          <ac:chgData name="Clifft, Jacqui" userId="e081c27f-f45d-4bac-b4a7-d1871eea1aad" providerId="ADAL" clId="{AD732A44-71C6-4C94-8C9B-BCFB70055EE6}" dt="2021-01-17T17:58:19.948" v="1928" actId="164"/>
          <ac:spMkLst>
            <pc:docMk/>
            <pc:sldMk cId="2895142760" sldId="2644"/>
            <ac:spMk id="7" creationId="{5B9A73FE-22E5-4457-8AEA-E6A82DE85989}"/>
          </ac:spMkLst>
        </pc:spChg>
        <pc:spChg chg="mod">
          <ac:chgData name="Clifft, Jacqui" userId="e081c27f-f45d-4bac-b4a7-d1871eea1aad" providerId="ADAL" clId="{AD732A44-71C6-4C94-8C9B-BCFB70055EE6}" dt="2021-01-17T17:58:35.325" v="1929" actId="164"/>
          <ac:spMkLst>
            <pc:docMk/>
            <pc:sldMk cId="2895142760" sldId="2644"/>
            <ac:spMk id="13" creationId="{E7B25629-C446-4CA9-A785-6D9340ECAC8F}"/>
          </ac:spMkLst>
        </pc:spChg>
        <pc:spChg chg="mod">
          <ac:chgData name="Clifft, Jacqui" userId="e081c27f-f45d-4bac-b4a7-d1871eea1aad" providerId="ADAL" clId="{AD732A44-71C6-4C94-8C9B-BCFB70055EE6}" dt="2021-01-17T17:58:19.948" v="1928" actId="164"/>
          <ac:spMkLst>
            <pc:docMk/>
            <pc:sldMk cId="2895142760" sldId="2644"/>
            <ac:spMk id="14" creationId="{59694C2D-105B-4489-A2DA-3FBEFFCD84B6}"/>
          </ac:spMkLst>
        </pc:spChg>
        <pc:spChg chg="mod">
          <ac:chgData name="Clifft, Jacqui" userId="e081c27f-f45d-4bac-b4a7-d1871eea1aad" providerId="ADAL" clId="{AD732A44-71C6-4C94-8C9B-BCFB70055EE6}" dt="2021-01-17T17:58:19.948" v="1928" actId="164"/>
          <ac:spMkLst>
            <pc:docMk/>
            <pc:sldMk cId="2895142760" sldId="2644"/>
            <ac:spMk id="15" creationId="{4F4AA194-A20C-43A0-8F0E-CEEC8537E7F2}"/>
          </ac:spMkLst>
        </pc:spChg>
        <pc:spChg chg="mod">
          <ac:chgData name="Clifft, Jacqui" userId="e081c27f-f45d-4bac-b4a7-d1871eea1aad" providerId="ADAL" clId="{AD732A44-71C6-4C94-8C9B-BCFB70055EE6}" dt="2021-01-17T17:58:35.325" v="1929" actId="164"/>
          <ac:spMkLst>
            <pc:docMk/>
            <pc:sldMk cId="2895142760" sldId="2644"/>
            <ac:spMk id="16" creationId="{289347CC-1BC3-4A56-82D9-1734B496C537}"/>
          </ac:spMkLst>
        </pc:spChg>
        <pc:spChg chg="mod">
          <ac:chgData name="Clifft, Jacqui" userId="e081c27f-f45d-4bac-b4a7-d1871eea1aad" providerId="ADAL" clId="{AD732A44-71C6-4C94-8C9B-BCFB70055EE6}" dt="2021-01-17T17:58:19.948" v="1928" actId="164"/>
          <ac:spMkLst>
            <pc:docMk/>
            <pc:sldMk cId="2895142760" sldId="2644"/>
            <ac:spMk id="18" creationId="{50BC85DA-E039-425A-BA70-E0AF4EEA8418}"/>
          </ac:spMkLst>
        </pc:spChg>
        <pc:spChg chg="mod">
          <ac:chgData name="Clifft, Jacqui" userId="e081c27f-f45d-4bac-b4a7-d1871eea1aad" providerId="ADAL" clId="{AD732A44-71C6-4C94-8C9B-BCFB70055EE6}" dt="2021-01-17T17:58:19.948" v="1928" actId="164"/>
          <ac:spMkLst>
            <pc:docMk/>
            <pc:sldMk cId="2895142760" sldId="2644"/>
            <ac:spMk id="21" creationId="{1BA93F1C-435D-4C00-ADD2-C883420AB140}"/>
          </ac:spMkLst>
        </pc:spChg>
        <pc:spChg chg="mod">
          <ac:chgData name="Clifft, Jacqui" userId="e081c27f-f45d-4bac-b4a7-d1871eea1aad" providerId="ADAL" clId="{AD732A44-71C6-4C94-8C9B-BCFB70055EE6}" dt="2021-01-17T17:58:35.325" v="1929" actId="164"/>
          <ac:spMkLst>
            <pc:docMk/>
            <pc:sldMk cId="2895142760" sldId="2644"/>
            <ac:spMk id="25" creationId="{4B87CF16-1874-4575-9574-30519482B680}"/>
          </ac:spMkLst>
        </pc:spChg>
        <pc:spChg chg="mod">
          <ac:chgData name="Clifft, Jacqui" userId="e081c27f-f45d-4bac-b4a7-d1871eea1aad" providerId="ADAL" clId="{AD732A44-71C6-4C94-8C9B-BCFB70055EE6}" dt="2021-01-17T17:58:35.325" v="1929" actId="164"/>
          <ac:spMkLst>
            <pc:docMk/>
            <pc:sldMk cId="2895142760" sldId="2644"/>
            <ac:spMk id="26" creationId="{E76CD1FA-F39D-43BD-BFCF-C1E24A61F592}"/>
          </ac:spMkLst>
        </pc:spChg>
        <pc:spChg chg="mod">
          <ac:chgData name="Clifft, Jacqui" userId="e081c27f-f45d-4bac-b4a7-d1871eea1aad" providerId="ADAL" clId="{AD732A44-71C6-4C94-8C9B-BCFB70055EE6}" dt="2021-01-17T17:58:35.325" v="1929" actId="164"/>
          <ac:spMkLst>
            <pc:docMk/>
            <pc:sldMk cId="2895142760" sldId="2644"/>
            <ac:spMk id="27" creationId="{22913A59-D426-4EDD-9D82-EE38E0419FF1}"/>
          </ac:spMkLst>
        </pc:spChg>
        <pc:spChg chg="mod">
          <ac:chgData name="Clifft, Jacqui" userId="e081c27f-f45d-4bac-b4a7-d1871eea1aad" providerId="ADAL" clId="{AD732A44-71C6-4C94-8C9B-BCFB70055EE6}" dt="2021-01-17T17:58:35.325" v="1929" actId="164"/>
          <ac:spMkLst>
            <pc:docMk/>
            <pc:sldMk cId="2895142760" sldId="2644"/>
            <ac:spMk id="28" creationId="{222C002A-CB4A-4E98-BC57-A70CC7C5A2E2}"/>
          </ac:spMkLst>
        </pc:spChg>
        <pc:spChg chg="mod">
          <ac:chgData name="Clifft, Jacqui" userId="e081c27f-f45d-4bac-b4a7-d1871eea1aad" providerId="ADAL" clId="{AD732A44-71C6-4C94-8C9B-BCFB70055EE6}" dt="2021-01-17T17:58:35.325" v="1929" actId="164"/>
          <ac:spMkLst>
            <pc:docMk/>
            <pc:sldMk cId="2895142760" sldId="2644"/>
            <ac:spMk id="30" creationId="{1E8F9C21-B551-4E1E-943A-98B2D26B6BE7}"/>
          </ac:spMkLst>
        </pc:spChg>
        <pc:grpChg chg="add mod">
          <ac:chgData name="Clifft, Jacqui" userId="e081c27f-f45d-4bac-b4a7-d1871eea1aad" providerId="ADAL" clId="{AD732A44-71C6-4C94-8C9B-BCFB70055EE6}" dt="2021-01-17T17:58:19.948" v="1928" actId="164"/>
          <ac:grpSpMkLst>
            <pc:docMk/>
            <pc:sldMk cId="2895142760" sldId="2644"/>
            <ac:grpSpMk id="2" creationId="{AC1EB275-84E1-46EF-82D9-19EB0FD93578}"/>
          </ac:grpSpMkLst>
        </pc:grpChg>
        <pc:grpChg chg="add mod">
          <ac:chgData name="Clifft, Jacqui" userId="e081c27f-f45d-4bac-b4a7-d1871eea1aad" providerId="ADAL" clId="{AD732A44-71C6-4C94-8C9B-BCFB70055EE6}" dt="2021-01-17T17:58:35.325" v="1929" actId="164"/>
          <ac:grpSpMkLst>
            <pc:docMk/>
            <pc:sldMk cId="2895142760" sldId="2644"/>
            <ac:grpSpMk id="3" creationId="{71E13227-9D69-4F46-9227-11FF07AC152A}"/>
          </ac:grpSpMkLst>
        </pc:grpChg>
        <pc:picChg chg="add mod">
          <ac:chgData name="Clifft, Jacqui" userId="e081c27f-f45d-4bac-b4a7-d1871eea1aad" providerId="ADAL" clId="{AD732A44-71C6-4C94-8C9B-BCFB70055EE6}" dt="2021-01-14T17:24:47.310" v="385"/>
          <ac:picMkLst>
            <pc:docMk/>
            <pc:sldMk cId="2895142760" sldId="2644"/>
            <ac:picMk id="3" creationId="{16E0DA97-018C-419E-88CB-7C3207D11C19}"/>
          </ac:picMkLst>
        </pc:picChg>
        <pc:picChg chg="mod">
          <ac:chgData name="Clifft, Jacqui" userId="e081c27f-f45d-4bac-b4a7-d1871eea1aad" providerId="ADAL" clId="{AD732A44-71C6-4C94-8C9B-BCFB70055EE6}" dt="2021-01-17T17:58:19.948" v="1928" actId="164"/>
          <ac:picMkLst>
            <pc:docMk/>
            <pc:sldMk cId="2895142760" sldId="2644"/>
            <ac:picMk id="8" creationId="{4F36FBE6-623A-430A-945E-DF0EE9CE67A3}"/>
          </ac:picMkLst>
        </pc:picChg>
        <pc:picChg chg="mod">
          <ac:chgData name="Clifft, Jacqui" userId="e081c27f-f45d-4bac-b4a7-d1871eea1aad" providerId="ADAL" clId="{AD732A44-71C6-4C94-8C9B-BCFB70055EE6}" dt="2021-01-17T17:58:19.948" v="1928" actId="164"/>
          <ac:picMkLst>
            <pc:docMk/>
            <pc:sldMk cId="2895142760" sldId="2644"/>
            <ac:picMk id="9" creationId="{97423153-AF78-464B-A719-23FF1901C8DF}"/>
          </ac:picMkLst>
        </pc:picChg>
        <pc:picChg chg="mod">
          <ac:chgData name="Clifft, Jacqui" userId="e081c27f-f45d-4bac-b4a7-d1871eea1aad" providerId="ADAL" clId="{AD732A44-71C6-4C94-8C9B-BCFB70055EE6}" dt="2021-01-17T17:58:35.325" v="1929" actId="164"/>
          <ac:picMkLst>
            <pc:docMk/>
            <pc:sldMk cId="2895142760" sldId="2644"/>
            <ac:picMk id="11" creationId="{BBDB69B9-6385-433B-B4CA-750F107BFC43}"/>
          </ac:picMkLst>
        </pc:picChg>
        <pc:picChg chg="mod">
          <ac:chgData name="Clifft, Jacqui" userId="e081c27f-f45d-4bac-b4a7-d1871eea1aad" providerId="ADAL" clId="{AD732A44-71C6-4C94-8C9B-BCFB70055EE6}" dt="2021-01-17T17:58:35.325" v="1929" actId="164"/>
          <ac:picMkLst>
            <pc:docMk/>
            <pc:sldMk cId="2895142760" sldId="2644"/>
            <ac:picMk id="12" creationId="{A0B1224E-B768-4587-A825-2D7A56F1B2C1}"/>
          </ac:picMkLst>
        </pc:picChg>
        <pc:picChg chg="mod">
          <ac:chgData name="Clifft, Jacqui" userId="e081c27f-f45d-4bac-b4a7-d1871eea1aad" providerId="ADAL" clId="{AD732A44-71C6-4C94-8C9B-BCFB70055EE6}" dt="2021-01-17T17:58:19.948" v="1928" actId="164"/>
          <ac:picMkLst>
            <pc:docMk/>
            <pc:sldMk cId="2895142760" sldId="2644"/>
            <ac:picMk id="19" creationId="{521E15EB-B9B7-41DF-BD8F-362E4A336144}"/>
          </ac:picMkLst>
        </pc:picChg>
        <pc:picChg chg="mod">
          <ac:chgData name="Clifft, Jacqui" userId="e081c27f-f45d-4bac-b4a7-d1871eea1aad" providerId="ADAL" clId="{AD732A44-71C6-4C94-8C9B-BCFB70055EE6}" dt="2021-01-17T17:58:35.325" v="1929" actId="164"/>
          <ac:picMkLst>
            <pc:docMk/>
            <pc:sldMk cId="2895142760" sldId="2644"/>
            <ac:picMk id="20" creationId="{0C55B0F0-01C6-498E-82A6-30B59064E84D}"/>
          </ac:picMkLst>
        </pc:picChg>
        <pc:picChg chg="mod">
          <ac:chgData name="Clifft, Jacqui" userId="e081c27f-f45d-4bac-b4a7-d1871eea1aad" providerId="ADAL" clId="{AD732A44-71C6-4C94-8C9B-BCFB70055EE6}" dt="2021-01-17T17:58:19.948" v="1928" actId="164"/>
          <ac:picMkLst>
            <pc:docMk/>
            <pc:sldMk cId="2895142760" sldId="2644"/>
            <ac:picMk id="1026" creationId="{96CD54C4-E5A5-4125-B792-832BEE14B548}"/>
          </ac:picMkLst>
        </pc:picChg>
        <pc:picChg chg="mod">
          <ac:chgData name="Clifft, Jacqui" userId="e081c27f-f45d-4bac-b4a7-d1871eea1aad" providerId="ADAL" clId="{AD732A44-71C6-4C94-8C9B-BCFB70055EE6}" dt="2021-01-17T17:58:35.325" v="1929" actId="164"/>
          <ac:picMkLst>
            <pc:docMk/>
            <pc:sldMk cId="2895142760" sldId="2644"/>
            <ac:picMk id="1027" creationId="{EF9C5A0C-B3C1-4616-9B69-4C9C41CA63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AFF3-C104-4FF2-9246-46F3E7242363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9179-DAC7-4087-8034-1DBDA8E95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29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84785"/>
            <a:ext cx="4011084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9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03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03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4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8174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9914468" y="4652964"/>
            <a:ext cx="251883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260350"/>
            <a:ext cx="264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.Lees@hants.gov.uk" TargetMode="External"/><Relationship Id="rId2" Type="http://schemas.openxmlformats.org/officeDocument/2006/relationships/hyperlink" Target="mailto:Jacqui.clifft@hants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hyperlink" Target="mailto:hias.enquiries@hants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016" r="535"/>
          <a:stretch/>
        </p:blipFill>
        <p:spPr bwMode="auto">
          <a:xfrm>
            <a:off x="472664" y="171903"/>
            <a:ext cx="10163596" cy="65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62880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Year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3068959"/>
            <a:ext cx="7776864" cy="89613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Addition and subtraction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Solve addition and subtraction two-step problems in context, deciding which operations and methods to use and why</a:t>
            </a:r>
          </a:p>
          <a:p>
            <a:pPr algn="l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83718" y="4797152"/>
            <a:ext cx="7776864" cy="1126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HIAS maths  Team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2021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version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Hampshire County Council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37" y="323225"/>
            <a:ext cx="2139950" cy="8350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41" y="6052700"/>
            <a:ext cx="195135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7241127-A1E3-4953-ACD2-C403C58C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105" y="982672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2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Review your solution: does it seem reasonable?</a:t>
            </a:r>
            <a:br>
              <a:rPr lang="en-GB" sz="2000" b="1" dirty="0"/>
            </a:br>
            <a:r>
              <a:rPr lang="en-GB" sz="2000" b="1" dirty="0"/>
              <a:t>Which steps/ parts did you find easy and which harder?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535422" y="1765879"/>
            <a:ext cx="4518053" cy="3939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How could you check?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Go through the steps you took  and check for errors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	</a:t>
            </a:r>
            <a:r>
              <a:rPr lang="en-GB" sz="1600" dirty="0">
                <a:cs typeface="Times New Roman" panose="02020603050405020304" pitchFamily="18" charset="0"/>
              </a:rPr>
              <a:t>Remember the question is about the 	value of the red shape. 	</a:t>
            </a:r>
          </a:p>
          <a:p>
            <a:pPr marL="342900" indent="-342900">
              <a:buAutoNum type="arabicPeriod"/>
            </a:pPr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Try to solve the calculation a different way and see if you get the same answer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668" y="1765879"/>
            <a:ext cx="6419850" cy="362560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FD88B3-A627-4B61-BC0D-090510642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60"/>
          <a:stretch/>
        </p:blipFill>
        <p:spPr>
          <a:xfrm>
            <a:off x="5603862" y="2001872"/>
            <a:ext cx="6052716" cy="2399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2ED1F1-A82C-4023-ADA0-3745C506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309" y="4741060"/>
            <a:ext cx="980221" cy="4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Now try this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373581" y="1515025"/>
            <a:ext cx="451805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Understand the problem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Make a plan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Carry out your plan: show your reasoning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Review your solution: does it seem reasonable?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Think about your learning: which parts of the problem did you find easy and which parts did you find harder?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AB0834-6429-4AC1-A84A-DB2DD63D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678FD38-1421-43FD-A6FF-C8820398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747" y="1515025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A0EB9D-DD08-429C-AA76-AF8129C77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01" r="44924" b="11413"/>
          <a:stretch/>
        </p:blipFill>
        <p:spPr>
          <a:xfrm>
            <a:off x="5462520" y="2720243"/>
            <a:ext cx="6102304" cy="1184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551107-77BF-44B4-AD88-3EEFD9766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520" y="1634739"/>
            <a:ext cx="3143250" cy="93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1072D-9D3F-48AE-9101-72DF663EC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111" y="5699406"/>
            <a:ext cx="1116142" cy="525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28CAFB-6EF6-4728-8988-FEE1C0490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66" r="44924"/>
          <a:stretch/>
        </p:blipFill>
        <p:spPr>
          <a:xfrm>
            <a:off x="5537481" y="4851484"/>
            <a:ext cx="5272175" cy="633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EBF1E8-8321-4E15-A8FC-68579E24F71D}"/>
              </a:ext>
            </a:extLst>
          </p:cNvPr>
          <p:cNvSpPr txBox="1"/>
          <p:nvPr/>
        </p:nvSpPr>
        <p:spPr>
          <a:xfrm>
            <a:off x="5462520" y="4309797"/>
            <a:ext cx="229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Extra challenge: </a:t>
            </a:r>
          </a:p>
        </p:txBody>
      </p:sp>
    </p:spTree>
    <p:extLst>
      <p:ext uri="{BB962C8B-B14F-4D97-AF65-F5344CB8AC3E}">
        <p14:creationId xmlns:p14="http://schemas.microsoft.com/office/powerpoint/2010/main" val="312306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HIAS Maths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5FA5-D23A-4E53-9E19-A45B7DE6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The HIAS maths team offer a wide range of high-quality services to support schools in improving outcomes for learners, including courses, bespoke consultancy and in-house training.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referring </a:t>
            </a:r>
            <a:r>
              <a:rPr lang="en-GB" sz="1800"/>
              <a:t>to maths, </a:t>
            </a:r>
            <a:r>
              <a:rPr lang="en-GB" sz="1800" dirty="0"/>
              <a:t>please contact either of the team leads:</a:t>
            </a:r>
          </a:p>
          <a:p>
            <a:pPr marL="0" indent="0">
              <a:buNone/>
            </a:pPr>
            <a:r>
              <a:rPr lang="en-GB" sz="1800" dirty="0"/>
              <a:t>	Jacqui Clifft : </a:t>
            </a:r>
            <a:r>
              <a:rPr lang="en-GB" sz="1800" dirty="0">
                <a:hlinkClick r:id="rId2"/>
              </a:rPr>
              <a:t>Jacqui.clifft@hants.gov.uk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	Jo Lees: </a:t>
            </a:r>
            <a:r>
              <a:rPr lang="en-GB" sz="1800" dirty="0">
                <a:hlinkClick r:id="rId3"/>
              </a:rPr>
              <a:t>Jo.Lees@hants.gov.uk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Tel: 01962 874820 or email: hias.enquiries@hants.gov.uk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Tel: 01962 874820 or email: </a:t>
            </a:r>
            <a:r>
              <a:rPr lang="en-GB" sz="2000" u="sng" dirty="0">
                <a:hlinkClick r:id="rId4"/>
              </a:rPr>
              <a:t>hias.enquiries@hants.gov.uk</a:t>
            </a:r>
            <a:r>
              <a:rPr lang="en-GB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14C5-B01F-45DC-B050-A3009F4A4E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78" y="6353176"/>
            <a:ext cx="195135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id="{A1225777-4001-4A53-9C8C-6F01F7A25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7177" r="11766" b="27104"/>
          <a:stretch/>
        </p:blipFill>
        <p:spPr bwMode="auto">
          <a:xfrm>
            <a:off x="9112668" y="5517232"/>
            <a:ext cx="155533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B487DCA-45D9-4B74-AC20-F64217D7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9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8BC7-3958-4725-9814-E8937628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slides are intended to support teachers and pupils with a blended approach to learning, either in-class or online. The tasks are intended to form part of a learning journey and could be the basis of either one lesson or a short sequence of connected lessons.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4-step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 for problem solving has been used to provide a structure to support reasoning. Teachers may need to use more or fewer steps to support the range of learners in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class.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should delete, change and add slides to suit the needs of their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pupils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Extra slides with personalised prompts and appropriate examples based on previous teaching may be suitable. When changing the slide-deck, teachers should consider:</a:t>
            </a: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expectations for the use of representations such as bar models, number lines, arrays and  diagrams.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strategies and methods pupils should use and record when solving problems or identifying solutions. This could include a range of informal jottings and diagrams, the use of tables to record solutions systematically and formal or informal calculation methods.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may also wish to record a ‘voice over’ to talk pupils through the slides.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AD1D9EC-C89D-4E25-B8F7-4B64D4F88E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174038" cy="1143000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hangingPunct="0">
              <a:spcBef>
                <a:spcPts val="700"/>
              </a:spcBef>
            </a:pPr>
            <a:b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</a:b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6" y="506029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794BD-7A56-4ADD-AB22-E23ACB8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44" y="1142681"/>
            <a:ext cx="4382112" cy="457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F265A-7D5C-42F1-84B4-D2C743825212}"/>
              </a:ext>
            </a:extLst>
          </p:cNvPr>
          <p:cNvSpPr txBox="1"/>
          <p:nvPr/>
        </p:nvSpPr>
        <p:spPr>
          <a:xfrm>
            <a:off x="3681876" y="5922740"/>
            <a:ext cx="629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1945 George </a:t>
            </a:r>
            <a:r>
              <a:rPr lang="en-GB" sz="1200" dirty="0" err="1"/>
              <a:t>Polya</a:t>
            </a:r>
            <a:r>
              <a:rPr lang="en-GB" sz="1200" dirty="0"/>
              <a:t> published  ‘How To Solve It’ 2nd ed., Princeton University Press, 1957, ISBN 0-691-08097-6.</a:t>
            </a:r>
          </a:p>
        </p:txBody>
      </p:sp>
    </p:spTree>
    <p:extLst>
      <p:ext uri="{BB962C8B-B14F-4D97-AF65-F5344CB8AC3E}">
        <p14:creationId xmlns:p14="http://schemas.microsoft.com/office/powerpoint/2010/main" val="39989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487" y="496297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Using addition and subtraction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31DD9-8E2E-46DD-AF29-7B4D41EA3658}"/>
              </a:ext>
            </a:extLst>
          </p:cNvPr>
          <p:cNvSpPr txBox="1"/>
          <p:nvPr/>
        </p:nvSpPr>
        <p:spPr>
          <a:xfrm>
            <a:off x="1923881" y="1795327"/>
            <a:ext cx="8344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19D1E3-179F-4272-B4B6-0B74E9569142}"/>
              </a:ext>
            </a:extLst>
          </p:cNvPr>
          <p:cNvSpPr txBox="1"/>
          <p:nvPr/>
        </p:nvSpPr>
        <p:spPr>
          <a:xfrm>
            <a:off x="283252" y="2083572"/>
            <a:ext cx="171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Super Shapes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01EFD4-D344-41C0-8634-6D61E655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9" y="1285107"/>
            <a:ext cx="1712423" cy="8058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A379000-0A51-4EB7-855D-693996370A31}"/>
              </a:ext>
            </a:extLst>
          </p:cNvPr>
          <p:cNvSpPr/>
          <p:nvPr/>
        </p:nvSpPr>
        <p:spPr>
          <a:xfrm>
            <a:off x="2031697" y="1214272"/>
            <a:ext cx="9642977" cy="47338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391E76-B86A-4466-A8F5-EC33D8B4F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60"/>
          <a:stretch/>
        </p:blipFill>
        <p:spPr>
          <a:xfrm>
            <a:off x="2246983" y="1706886"/>
            <a:ext cx="9065556" cy="359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16" y="895018"/>
            <a:ext cx="4816110" cy="40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Understand the 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70844-A6DB-4EF5-B64A-949EEFBE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337" y="1218892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4E2B1-015F-49CE-9770-4DDD36444C69}"/>
              </a:ext>
            </a:extLst>
          </p:cNvPr>
          <p:cNvSpPr txBox="1"/>
          <p:nvPr/>
        </p:nvSpPr>
        <p:spPr>
          <a:xfrm>
            <a:off x="456325" y="1606023"/>
            <a:ext cx="4976122" cy="37548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i="1" dirty="0"/>
              <a:t>The sequence of shapes represents an addition calculation.</a:t>
            </a:r>
          </a:p>
          <a:p>
            <a:r>
              <a:rPr lang="en-GB" sz="1400" i="1" dirty="0"/>
              <a:t>The triangle and the rectangle always have the same value. The circle can represent different numbers </a:t>
            </a:r>
          </a:p>
          <a:p>
            <a:endParaRPr lang="en-GB" sz="1400" i="1" dirty="0"/>
          </a:p>
          <a:p>
            <a:endParaRPr lang="en-GB" sz="1400" i="1" dirty="0"/>
          </a:p>
          <a:p>
            <a:r>
              <a:rPr lang="en-GB" sz="1400" b="1" i="1" dirty="0"/>
              <a:t>Key fact: the triangle always  =7</a:t>
            </a:r>
          </a:p>
          <a:p>
            <a:r>
              <a:rPr lang="en-GB" sz="1400" b="1" i="1" dirty="0"/>
              <a:t>Key fact: the rectangle always  = 17 </a:t>
            </a:r>
          </a:p>
          <a:p>
            <a:endParaRPr lang="en-GB" sz="1400" i="1" dirty="0"/>
          </a:p>
          <a:p>
            <a:r>
              <a:rPr lang="en-GB" sz="1400" i="1" dirty="0"/>
              <a:t>You have to use addition and subtraction to work out the value of the circle.</a:t>
            </a:r>
          </a:p>
          <a:p>
            <a:endParaRPr lang="en-GB" sz="1400" i="1" dirty="0"/>
          </a:p>
          <a:p>
            <a:r>
              <a:rPr lang="en-GB" sz="1400" i="1" dirty="0"/>
              <a:t>There can be more than one of each shape, so the same number might be repeated.</a:t>
            </a:r>
          </a:p>
          <a:p>
            <a:endParaRPr lang="en-GB" sz="1400" i="1" dirty="0"/>
          </a:p>
          <a:p>
            <a:r>
              <a:rPr lang="en-GB" sz="1400" i="1" dirty="0"/>
              <a:t>The total is given each time.</a:t>
            </a:r>
          </a:p>
          <a:p>
            <a:endParaRPr lang="en-GB" sz="1400" i="1" dirty="0"/>
          </a:p>
          <a:p>
            <a:endParaRPr lang="en-GB" sz="1400" i="1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12F957F-6A38-42C6-B2CC-C148604E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52FBE2-176D-454C-B009-B528B8E8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60"/>
          <a:stretch/>
        </p:blipFill>
        <p:spPr>
          <a:xfrm>
            <a:off x="5802904" y="1873359"/>
            <a:ext cx="6052716" cy="2399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0D5C08-1D20-406F-B0CD-DDD16269E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04" y="4414058"/>
            <a:ext cx="1712423" cy="8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Make a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D53A-CBF5-4B0E-8282-15120F8F0D36}"/>
              </a:ext>
            </a:extLst>
          </p:cNvPr>
          <p:cNvSpPr txBox="1"/>
          <p:nvPr/>
        </p:nvSpPr>
        <p:spPr>
          <a:xfrm>
            <a:off x="446410" y="1425730"/>
            <a:ext cx="4518053" cy="4216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Step 1: using the key facts about the triangle and the rectangle  shapes, write the addition number sentence including the total. Draw a red circle to include in the number sentence.</a:t>
            </a:r>
            <a:endParaRPr lang="en-GB" sz="1400" dirty="0">
              <a:cs typeface="Times New Roman" panose="02020603050405020304" pitchFamily="18" charset="0"/>
            </a:endParaRPr>
          </a:p>
          <a:p>
            <a:endParaRPr lang="en-GB" sz="1400" b="1" dirty="0">
              <a:cs typeface="Times New Roman" panose="02020603050405020304" pitchFamily="18" charset="0"/>
            </a:endParaRPr>
          </a:p>
          <a:p>
            <a:endParaRPr lang="en-GB" sz="1400" b="1" dirty="0">
              <a:cs typeface="Times New Roman" panose="02020603050405020304" pitchFamily="18" charset="0"/>
            </a:endParaRPr>
          </a:p>
          <a:p>
            <a:r>
              <a:rPr lang="en-GB" sz="1400" b="1" dirty="0">
                <a:cs typeface="Times New Roman" panose="02020603050405020304" pitchFamily="18" charset="0"/>
              </a:rPr>
              <a:t>Step 2:</a:t>
            </a:r>
          </a:p>
          <a:p>
            <a:r>
              <a:rPr lang="en-GB" sz="1400" b="1" dirty="0">
                <a:cs typeface="Times New Roman" panose="02020603050405020304" pitchFamily="18" charset="0"/>
              </a:rPr>
              <a:t>Add the numbers up.</a:t>
            </a:r>
          </a:p>
          <a:p>
            <a:endParaRPr lang="en-GB" sz="1400" dirty="0">
              <a:cs typeface="Times New Roman" panose="02020603050405020304" pitchFamily="18" charset="0"/>
            </a:endParaRPr>
          </a:p>
          <a:p>
            <a:endParaRPr lang="en-GB" sz="1400" dirty="0">
              <a:cs typeface="Times New Roman" panose="02020603050405020304" pitchFamily="18" charset="0"/>
            </a:endParaRPr>
          </a:p>
          <a:p>
            <a:r>
              <a:rPr lang="en-GB" sz="1400" b="1" dirty="0">
                <a:cs typeface="Times New Roman" panose="02020603050405020304" pitchFamily="18" charset="0"/>
              </a:rPr>
              <a:t>Step 3:</a:t>
            </a:r>
          </a:p>
          <a:p>
            <a:r>
              <a:rPr lang="en-GB" sz="1400" b="1" dirty="0">
                <a:cs typeface="Times New Roman" panose="02020603050405020304" pitchFamily="18" charset="0"/>
              </a:rPr>
              <a:t>Calculate how many more is needed to make the total. This is the value of the red shape. Think about ‘parts’ and ‘wholes’</a:t>
            </a:r>
          </a:p>
          <a:p>
            <a:endParaRPr lang="en-GB" sz="1400" b="1" dirty="0">
              <a:cs typeface="Times New Roman" panose="02020603050405020304" pitchFamily="18" charset="0"/>
            </a:endParaRPr>
          </a:p>
          <a:p>
            <a:endParaRPr lang="en-GB" sz="1400" b="1" dirty="0">
              <a:cs typeface="Times New Roman" panose="02020603050405020304" pitchFamily="18" charset="0"/>
            </a:endParaRPr>
          </a:p>
          <a:p>
            <a:r>
              <a:rPr lang="en-GB" sz="1400" b="1" dirty="0">
                <a:cs typeface="Times New Roman" panose="02020603050405020304" pitchFamily="18" charset="0"/>
              </a:rPr>
              <a:t>Step 4:</a:t>
            </a:r>
          </a:p>
          <a:p>
            <a:r>
              <a:rPr lang="en-GB" sz="1400" b="1" dirty="0">
                <a:cs typeface="Times New Roman" panose="02020603050405020304" pitchFamily="18" charset="0"/>
              </a:rPr>
              <a:t>Record the value of the red shape</a:t>
            </a:r>
          </a:p>
          <a:p>
            <a:endParaRPr lang="en-GB" sz="1600" b="1" dirty="0"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E2E1DF6-EBEE-4FA9-AD9A-6A698225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4DEFC3-0C95-497B-AFFA-CBC41719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864" y="1425730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7FFEB-0500-4518-AC7C-C9BB9345D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60"/>
          <a:stretch/>
        </p:blipFill>
        <p:spPr>
          <a:xfrm>
            <a:off x="5692874" y="1919378"/>
            <a:ext cx="6052716" cy="2399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B54E7-0BCF-4D47-B66C-E23E4506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874" y="4409142"/>
            <a:ext cx="1712423" cy="8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A813F-143A-4ACF-A4BE-F21CBDF66E26}"/>
              </a:ext>
            </a:extLst>
          </p:cNvPr>
          <p:cNvGrpSpPr/>
          <p:nvPr/>
        </p:nvGrpSpPr>
        <p:grpSpPr>
          <a:xfrm>
            <a:off x="323681" y="1015784"/>
            <a:ext cx="4635807" cy="3564308"/>
            <a:chOff x="323681" y="1015784"/>
            <a:chExt cx="4635807" cy="35643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9EB721-180E-46B6-85EC-E6BCB6B1F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166" y="1015784"/>
              <a:ext cx="3739110" cy="9756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280D62-2E74-49A7-BC45-8B902C976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681" y="2757169"/>
              <a:ext cx="4635807" cy="182292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FBDDA9-E8E7-4C1E-9D5F-A6AF7239E31F}"/>
              </a:ext>
            </a:extLst>
          </p:cNvPr>
          <p:cNvGrpSpPr/>
          <p:nvPr/>
        </p:nvGrpSpPr>
        <p:grpSpPr>
          <a:xfrm>
            <a:off x="6436820" y="1079811"/>
            <a:ext cx="5072063" cy="3561633"/>
            <a:chOff x="6436820" y="1079811"/>
            <a:chExt cx="5072063" cy="35616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592B87-35F8-4D61-9DC8-CAF43807F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7702" y="1079811"/>
              <a:ext cx="3973147" cy="9116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7A9F34-AD2A-4087-87AB-CE06F9BF9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6820" y="2517369"/>
              <a:ext cx="5072063" cy="2124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4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Carry out your plan: show your reasoning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5A32F-6EE0-4238-AD7B-00A6AE70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AF30C61-9CD0-4747-81DE-2CB5C4DE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08" y="1801733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B7D162-8649-43D2-BFA6-399D31415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60"/>
          <a:stretch/>
        </p:blipFill>
        <p:spPr>
          <a:xfrm>
            <a:off x="5474305" y="2124565"/>
            <a:ext cx="6197853" cy="2456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A6FF9-3ACA-45AD-9E52-C86A7E0F6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025" y="4957133"/>
            <a:ext cx="1124693" cy="529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F1B38-734C-429B-8C53-1D1149F1B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04" y="1343276"/>
            <a:ext cx="3852850" cy="52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BD676028-7D09-4541-A835-296F338FB02B}"/>
              </a:ext>
            </a:extLst>
          </p:cNvPr>
          <p:cNvSpPr txBox="1"/>
          <p:nvPr/>
        </p:nvSpPr>
        <p:spPr>
          <a:xfrm>
            <a:off x="3033989" y="5156714"/>
            <a:ext cx="3167149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cs typeface="Times New Roman" panose="02020603050405020304" pitchFamily="18" charset="0"/>
              </a:rPr>
              <a:t>Step 4:</a:t>
            </a:r>
          </a:p>
          <a:p>
            <a:r>
              <a:rPr lang="en-GB" sz="1400" b="1" dirty="0">
                <a:cs typeface="Times New Roman" panose="02020603050405020304" pitchFamily="18" charset="0"/>
              </a:rPr>
              <a:t>Record the value of the red shape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1EB275-84E1-46EF-82D9-19EB0FD93578}"/>
              </a:ext>
            </a:extLst>
          </p:cNvPr>
          <p:cNvGrpSpPr/>
          <p:nvPr/>
        </p:nvGrpSpPr>
        <p:grpSpPr>
          <a:xfrm>
            <a:off x="92833" y="157480"/>
            <a:ext cx="5642005" cy="6600223"/>
            <a:chOff x="92833" y="157480"/>
            <a:chExt cx="5642005" cy="66002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DDEC0A-770D-496C-AD64-E5B174F29A52}"/>
                </a:ext>
              </a:extLst>
            </p:cNvPr>
            <p:cNvSpPr txBox="1"/>
            <p:nvPr/>
          </p:nvSpPr>
          <p:spPr>
            <a:xfrm>
              <a:off x="92833" y="157480"/>
              <a:ext cx="55483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/>
                <a:t>Step 1: using the key facts about the triangle and the rectangle  shapes, write the addition number sentence including the total. Draw a red circle to include in the number sentence.</a:t>
              </a:r>
              <a:endParaRPr lang="en-GB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9A73FE-22E5-4457-8AEA-E6A82DE85989}"/>
                </a:ext>
              </a:extLst>
            </p:cNvPr>
            <p:cNvSpPr txBox="1"/>
            <p:nvPr/>
          </p:nvSpPr>
          <p:spPr>
            <a:xfrm>
              <a:off x="344997" y="3295951"/>
              <a:ext cx="28969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cs typeface="Times New Roman" panose="02020603050405020304" pitchFamily="18" charset="0"/>
                </a:rPr>
                <a:t>Step 2:</a:t>
              </a:r>
            </a:p>
            <a:p>
              <a:r>
                <a:rPr lang="en-GB" sz="1400" b="1" dirty="0">
                  <a:cs typeface="Times New Roman" panose="02020603050405020304" pitchFamily="18" charset="0"/>
                </a:rPr>
                <a:t>Add the numbers up.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36FBE6-623A-430A-945E-DF0EE9CE6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073" y="842052"/>
              <a:ext cx="2896949" cy="7559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423153-AF78-464B-A719-23FF1901C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873" y="1603773"/>
              <a:ext cx="3964168" cy="1558817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6CD54C4-E5A5-4125-B792-832BEE14B5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27" t="41617" r="39680" b="12916"/>
            <a:stretch/>
          </p:blipFill>
          <p:spPr bwMode="auto">
            <a:xfrm rot="5400000">
              <a:off x="822469" y="4531550"/>
              <a:ext cx="1610465" cy="284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BC85DA-E039-425A-BA70-E0AF4EEA8418}"/>
                </a:ext>
              </a:extLst>
            </p:cNvPr>
            <p:cNvSpPr txBox="1"/>
            <p:nvPr/>
          </p:nvSpPr>
          <p:spPr>
            <a:xfrm>
              <a:off x="277809" y="4218295"/>
              <a:ext cx="54570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cs typeface="Times New Roman" panose="02020603050405020304" pitchFamily="18" charset="0"/>
                </a:rPr>
                <a:t>Step 3:</a:t>
              </a:r>
            </a:p>
            <a:p>
              <a:r>
                <a:rPr lang="en-GB" sz="1400" b="1" dirty="0">
                  <a:cs typeface="Times New Roman" panose="02020603050405020304" pitchFamily="18" charset="0"/>
                </a:rPr>
                <a:t>Calculate how many more is needed to make the total. This is the value of the red shape. Think about ‘parts’ and ‘wholes’</a:t>
              </a: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21E15EB-B9B7-41DF-BD8F-362E4A336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6" t="28568" r="70241" b="12916"/>
            <a:stretch/>
          </p:blipFill>
          <p:spPr bwMode="auto">
            <a:xfrm rot="5400000">
              <a:off x="3271492" y="2275826"/>
              <a:ext cx="1137784" cy="285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694C2D-105B-4489-A2DA-3FBEFFCD84B6}"/>
                </a:ext>
              </a:extLst>
            </p:cNvPr>
            <p:cNvSpPr txBox="1"/>
            <p:nvPr/>
          </p:nvSpPr>
          <p:spPr>
            <a:xfrm>
              <a:off x="3048623" y="5858211"/>
              <a:ext cx="1712422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           = 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AA194-A20C-43A0-8F0E-CEEC8537E7F2}"/>
                </a:ext>
              </a:extLst>
            </p:cNvPr>
            <p:cNvSpPr/>
            <p:nvPr/>
          </p:nvSpPr>
          <p:spPr>
            <a:xfrm>
              <a:off x="3972598" y="5956977"/>
              <a:ext cx="448886" cy="1365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A93F1C-435D-4C00-ADD2-C883420AB140}"/>
                </a:ext>
              </a:extLst>
            </p:cNvPr>
            <p:cNvSpPr txBox="1"/>
            <p:nvPr/>
          </p:nvSpPr>
          <p:spPr>
            <a:xfrm>
              <a:off x="3447504" y="1214940"/>
              <a:ext cx="1834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7+</a:t>
              </a:r>
              <a:r>
                <a:rPr lang="en-GB" dirty="0"/>
                <a:t> </a:t>
              </a:r>
              <a:r>
                <a:rPr lang="en-GB" b="1" dirty="0">
                  <a:solidFill>
                    <a:srgbClr val="FF0000"/>
                  </a:solidFill>
                </a:rPr>
                <a:t>?</a:t>
              </a:r>
              <a:r>
                <a:rPr lang="en-GB" b="1" dirty="0"/>
                <a:t> +17 =25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13227-9D69-4F46-9227-11FF07AC152A}"/>
              </a:ext>
            </a:extLst>
          </p:cNvPr>
          <p:cNvGrpSpPr/>
          <p:nvPr/>
        </p:nvGrpSpPr>
        <p:grpSpPr>
          <a:xfrm>
            <a:off x="5993476" y="192736"/>
            <a:ext cx="6130987" cy="6608760"/>
            <a:chOff x="5993476" y="192736"/>
            <a:chExt cx="6130987" cy="66087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69B9-6385-433B-B4CA-750F107B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4714" y="946066"/>
              <a:ext cx="3668641" cy="8417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B1224E-B768-4587-A825-2D7A56F1B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69337" y="1787302"/>
              <a:ext cx="4331248" cy="18138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B25629-C446-4CA9-A785-6D9340ECAC8F}"/>
                </a:ext>
              </a:extLst>
            </p:cNvPr>
            <p:cNvSpPr txBox="1"/>
            <p:nvPr/>
          </p:nvSpPr>
          <p:spPr>
            <a:xfrm>
              <a:off x="5993476" y="192736"/>
              <a:ext cx="5951913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400" b="1" dirty="0"/>
                <a:t>Step 1: using the key facts about the triangle and the rectangle  shapes, write the addition number sentence including the total. Draw a red circle to include in the number sentence.</a:t>
              </a:r>
            </a:p>
            <a:p>
              <a:endParaRPr lang="en-GB" sz="1400" b="1" dirty="0">
                <a:cs typeface="Times New Roman" panose="02020603050405020304" pitchFamily="18" charset="0"/>
              </a:endParaRPr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EF9C5A0C-B3C1-4616-9B69-4C9C41CA6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34" t="8768" r="34237" b="24140"/>
            <a:stretch/>
          </p:blipFill>
          <p:spPr bwMode="auto">
            <a:xfrm rot="5400000">
              <a:off x="7131909" y="4659651"/>
              <a:ext cx="1734248" cy="254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9347CC-1BC3-4A56-82D9-1734B496C537}"/>
                </a:ext>
              </a:extLst>
            </p:cNvPr>
            <p:cNvSpPr txBox="1"/>
            <p:nvPr/>
          </p:nvSpPr>
          <p:spPr>
            <a:xfrm>
              <a:off x="6716953" y="3745042"/>
              <a:ext cx="28969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cs typeface="Times New Roman" panose="02020603050405020304" pitchFamily="18" charset="0"/>
                </a:rPr>
                <a:t>Step 2:</a:t>
              </a:r>
            </a:p>
            <a:p>
              <a:r>
                <a:rPr lang="en-GB" sz="1400" b="1" dirty="0">
                  <a:cs typeface="Times New Roman" panose="02020603050405020304" pitchFamily="18" charset="0"/>
                </a:rPr>
                <a:t>Add the numbers up.</a:t>
              </a:r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0C55B0F0-01C6-498E-82A6-30B59064E8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8" t="8768" r="67382" b="24140"/>
            <a:stretch/>
          </p:blipFill>
          <p:spPr bwMode="auto">
            <a:xfrm rot="5400000">
              <a:off x="10156144" y="2668805"/>
              <a:ext cx="1029050" cy="254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87CF16-1874-4575-9574-30519482B680}"/>
                </a:ext>
              </a:extLst>
            </p:cNvPr>
            <p:cNvSpPr txBox="1"/>
            <p:nvPr/>
          </p:nvSpPr>
          <p:spPr>
            <a:xfrm>
              <a:off x="6667434" y="4321061"/>
              <a:ext cx="54570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cs typeface="Times New Roman" panose="02020603050405020304" pitchFamily="18" charset="0"/>
                </a:rPr>
                <a:t>Step 3:</a:t>
              </a:r>
            </a:p>
            <a:p>
              <a:r>
                <a:rPr lang="en-GB" sz="1400" b="1" dirty="0">
                  <a:cs typeface="Times New Roman" panose="02020603050405020304" pitchFamily="18" charset="0"/>
                </a:rPr>
                <a:t>Calculate how many more is needed to make the total. This is the value of the red shape. Think about ‘parts’ and ‘wholes’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6CD1FA-F39D-43BD-BFCF-C1E24A61F592}"/>
                </a:ext>
              </a:extLst>
            </p:cNvPr>
            <p:cNvSpPr txBox="1"/>
            <p:nvPr/>
          </p:nvSpPr>
          <p:spPr>
            <a:xfrm>
              <a:off x="8883142" y="5334218"/>
              <a:ext cx="3167149" cy="52322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cs typeface="Times New Roman" panose="02020603050405020304" pitchFamily="18" charset="0"/>
                </a:rPr>
                <a:t>Step 4:</a:t>
              </a:r>
            </a:p>
            <a:p>
              <a:r>
                <a:rPr lang="en-GB" sz="1400" b="1" dirty="0">
                  <a:cs typeface="Times New Roman" panose="02020603050405020304" pitchFamily="18" charset="0"/>
                </a:rPr>
                <a:t>Record the value of the red shape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913A59-D426-4EDD-9D82-EE38E0419FF1}"/>
                </a:ext>
              </a:extLst>
            </p:cNvPr>
            <p:cNvSpPr txBox="1"/>
            <p:nvPr/>
          </p:nvSpPr>
          <p:spPr>
            <a:xfrm>
              <a:off x="8883142" y="6021483"/>
              <a:ext cx="218970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           = 20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2C002A-CB4A-4E98-BC57-A70CC7C5A2E2}"/>
                </a:ext>
              </a:extLst>
            </p:cNvPr>
            <p:cNvSpPr/>
            <p:nvPr/>
          </p:nvSpPr>
          <p:spPr>
            <a:xfrm>
              <a:off x="9473481" y="6112993"/>
              <a:ext cx="448886" cy="1365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8F9C21-B551-4E1E-943A-98B2D26B6BE7}"/>
                </a:ext>
              </a:extLst>
            </p:cNvPr>
            <p:cNvSpPr txBox="1"/>
            <p:nvPr/>
          </p:nvSpPr>
          <p:spPr>
            <a:xfrm>
              <a:off x="9912743" y="1287893"/>
              <a:ext cx="1948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17+ 7+7+</a:t>
              </a:r>
              <a:r>
                <a:rPr lang="en-GB" dirty="0"/>
                <a:t> </a:t>
              </a:r>
              <a:r>
                <a:rPr lang="en-GB" b="1" dirty="0">
                  <a:solidFill>
                    <a:srgbClr val="FF0000"/>
                  </a:solidFill>
                </a:rPr>
                <a:t>?</a:t>
              </a:r>
              <a:r>
                <a:rPr lang="en-GB" b="1" dirty="0"/>
                <a:t>  = 51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1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944</Words>
  <Application>Microsoft Office PowerPoint</Application>
  <PresentationFormat>Widescreen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3_HIAS PowerPoint template</vt:lpstr>
      <vt:lpstr>Year 4</vt:lpstr>
      <vt:lpstr> HIAS Blended Learning Resource</vt:lpstr>
      <vt:lpstr>PowerPoint Presentation</vt:lpstr>
      <vt:lpstr>Using addition and subtraction</vt:lpstr>
      <vt:lpstr>Understand the problem</vt:lpstr>
      <vt:lpstr>Make a Plan</vt:lpstr>
      <vt:lpstr>PowerPoint Presentation</vt:lpstr>
      <vt:lpstr>Carry out your plan: show your reasoning</vt:lpstr>
      <vt:lpstr>PowerPoint Presentation</vt:lpstr>
      <vt:lpstr>Review your solution: does it seem reasonable? Which steps/ parts did you find easy and which harder?</vt:lpstr>
      <vt:lpstr>Now try this one</vt:lpstr>
      <vt:lpstr>HIAS Maths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</dc:title>
  <dc:creator>Clifft, Jacqui</dc:creator>
  <cp:lastModifiedBy>Clifft, Jacqui</cp:lastModifiedBy>
  <cp:revision>15</cp:revision>
  <dcterms:created xsi:type="dcterms:W3CDTF">2021-01-05T11:02:27Z</dcterms:created>
  <dcterms:modified xsi:type="dcterms:W3CDTF">2021-01-17T18:00:04Z</dcterms:modified>
</cp:coreProperties>
</file>